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60" r:id="rId3"/>
    <p:sldId id="270" r:id="rId4"/>
    <p:sldId id="269" r:id="rId5"/>
    <p:sldId id="271" r:id="rId6"/>
    <p:sldId id="263" r:id="rId7"/>
    <p:sldId id="266" r:id="rId8"/>
    <p:sldId id="262" r:id="rId9"/>
    <p:sldId id="257" r:id="rId10"/>
    <p:sldId id="267" r:id="rId11"/>
  </p:sldIdLst>
  <p:sldSz cx="8459788" cy="10206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15" userDrawn="1">
          <p15:clr>
            <a:srgbClr val="A4A3A4"/>
          </p15:clr>
        </p15:guide>
        <p15:guide id="2" pos="266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ma Pillosu" initials="FP" lastIdx="1" clrIdx="0">
    <p:extLst>
      <p:ext uri="{19B8F6BF-5375-455C-9EA6-DF929625EA0E}">
        <p15:presenceInfo xmlns:p15="http://schemas.microsoft.com/office/powerpoint/2012/main" userId="a6295d4dc9e226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CBCB"/>
    <a:srgbClr val="C2C6C7"/>
    <a:srgbClr val="66615F"/>
    <a:srgbClr val="60483F"/>
    <a:srgbClr val="666260"/>
    <a:srgbClr val="5E210C"/>
    <a:srgbClr val="E5D27A"/>
    <a:srgbClr val="9F4104"/>
    <a:srgbClr val="A04103"/>
    <a:srgbClr val="C4C8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FD9F78-406E-4762-93F3-AF184393CED6}" v="518" dt="2021-03-17T10:09:09.8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0" d="100"/>
          <a:sy n="80" d="100"/>
        </p:scale>
        <p:origin x="2586" y="48"/>
      </p:cViewPr>
      <p:guideLst>
        <p:guide orient="horz" pos="3215"/>
        <p:guide pos="266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7CFD9F78-406E-4762-93F3-AF184393CED6}"/>
    <pc:docChg chg="undo custSel addSld delSld modSld sldOrd">
      <pc:chgData name="Fatima Pillosu" userId="a6295d4dc9e22643" providerId="LiveId" clId="{7CFD9F78-406E-4762-93F3-AF184393CED6}" dt="2021-03-17T10:09:09.825" v="2648"/>
      <pc:docMkLst>
        <pc:docMk/>
      </pc:docMkLst>
      <pc:sldChg chg="addSp delSp modSp mod">
        <pc:chgData name="Fatima Pillosu" userId="a6295d4dc9e22643" providerId="LiveId" clId="{7CFD9F78-406E-4762-93F3-AF184393CED6}" dt="2021-03-17T10:09:09.825" v="2648"/>
        <pc:sldMkLst>
          <pc:docMk/>
          <pc:sldMk cId="3684213085" sldId="256"/>
        </pc:sldMkLst>
        <pc:spChg chg="add del mod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2" creationId="{373E5E1B-1AA4-40B5-91E5-515293F7FBD3}"/>
          </ac:spMkLst>
        </pc:spChg>
        <pc:spChg chg="add del mod">
          <ac:chgData name="Fatima Pillosu" userId="a6295d4dc9e22643" providerId="LiveId" clId="{7CFD9F78-406E-4762-93F3-AF184393CED6}" dt="2021-03-16T16:58:40.180" v="1944" actId="478"/>
          <ac:spMkLst>
            <pc:docMk/>
            <pc:sldMk cId="3684213085" sldId="256"/>
            <ac:spMk id="2" creationId="{C38DCBA4-8A6B-410C-BD7F-FE0BE9F7F606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7" creationId="{AE4D01C5-7F77-4F8D-B299-AF3B795C5AFB}"/>
          </ac:spMkLst>
        </pc:spChg>
        <pc:spChg chg="add del mod">
          <ac:chgData name="Fatima Pillosu" userId="a6295d4dc9e22643" providerId="LiveId" clId="{7CFD9F78-406E-4762-93F3-AF184393CED6}" dt="2021-03-16T17:11:27.034" v="2105" actId="478"/>
          <ac:spMkLst>
            <pc:docMk/>
            <pc:sldMk cId="3684213085" sldId="256"/>
            <ac:spMk id="8" creationId="{F9A4A81A-9880-473E-AFA8-13245E16A893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9" creationId="{3F77544C-A45D-4775-92A7-8E0AF1FB866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9" creationId="{BD6817AD-70C3-4947-8719-F6909B76F65A}"/>
          </ac:spMkLst>
        </pc:spChg>
        <pc:spChg chg="add mod or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10" creationId="{694B9B8D-4A9F-44AA-86D1-24F5639A2389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1" creationId="{B9166CD5-039A-4C00-881D-CC92BF873CEA}"/>
          </ac:spMkLst>
        </pc:spChg>
        <pc:spChg chg="add del mod">
          <ac:chgData name="Fatima Pillosu" userId="a6295d4dc9e22643" providerId="LiveId" clId="{7CFD9F78-406E-4762-93F3-AF184393CED6}" dt="2021-03-16T17:06:18.884" v="2024" actId="478"/>
          <ac:spMkLst>
            <pc:docMk/>
            <pc:sldMk cId="3684213085" sldId="256"/>
            <ac:spMk id="22" creationId="{03EDC5AE-30A0-449A-A7C9-F2322B555072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2" creationId="{2FAB0B18-AD86-4CA1-93AE-2BCA706D8593}"/>
          </ac:spMkLst>
        </pc:spChg>
        <pc:spChg chg="add del mod ord">
          <ac:chgData name="Fatima Pillosu" userId="a6295d4dc9e22643" providerId="LiveId" clId="{7CFD9F78-406E-4762-93F3-AF184393CED6}" dt="2021-03-16T16:58:38.206" v="1943" actId="478"/>
          <ac:spMkLst>
            <pc:docMk/>
            <pc:sldMk cId="3684213085" sldId="256"/>
            <ac:spMk id="23" creationId="{5756323A-11BB-4B54-9891-6AE17AAA046F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3" creationId="{C5CC5502-67AB-4102-A2DE-5050965751EA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4" creationId="{DAEF17EC-8A2D-4CBA-9777-EA6678EEEB41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7" creationId="{3A0670F7-C65F-4E60-BEB9-A19397A85DE5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28" creationId="{390E3856-E8BD-476A-8E62-CFC03987FA45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8" creationId="{3FF65CDF-BCF9-4FCB-8ECD-63694DDED2EA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9" creationId="{8CE7B5E5-2754-4214-8BF5-A49ACA19905B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0" creationId="{BFE60C88-0F1D-470F-8D09-4713463A1DD7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1" creationId="{328C01B1-CDE7-4426-A2CB-253E503B1412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1" creationId="{B69F6C43-66A2-4A4E-8741-8B8679B7700D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2" creationId="{149664FA-7CC6-4917-BF26-AE5FD8CEE9D3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2" creationId="{7C2F03A9-F5B7-4068-A846-689502CA90C5}"/>
          </ac:spMkLst>
        </pc:spChg>
        <pc:spChg chg="add del mod">
          <ac:chgData name="Fatima Pillosu" userId="a6295d4dc9e22643" providerId="LiveId" clId="{7CFD9F78-406E-4762-93F3-AF184393CED6}" dt="2021-03-16T17:11:34.549" v="2107" actId="478"/>
          <ac:spMkLst>
            <pc:docMk/>
            <pc:sldMk cId="3684213085" sldId="256"/>
            <ac:spMk id="33" creationId="{DB54697E-E295-4F9C-8103-BBECC00DE030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3" creationId="{E186DA81-E747-45E7-AC77-5D38C4AB2E00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34" creationId="{580CFF50-F8ED-4009-9716-EC3DECD7EFE3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4" creationId="{FE051707-9973-4195-85C0-24146C8D745E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5" creationId="{5AF958D2-F7FD-405B-BF94-FDD059984D8A}"/>
          </ac:spMkLst>
        </pc:spChg>
        <pc:spChg chg="add del mod">
          <ac:chgData name="Fatima Pillosu" userId="a6295d4dc9e22643" providerId="LiveId" clId="{7CFD9F78-406E-4762-93F3-AF184393CED6}" dt="2021-03-16T17:09:22.583" v="2069" actId="478"/>
          <ac:spMkLst>
            <pc:docMk/>
            <pc:sldMk cId="3684213085" sldId="256"/>
            <ac:spMk id="35" creationId="{C9D03E1E-0EDD-4045-ADE7-5118DB2C4177}"/>
          </ac:spMkLst>
        </pc:spChg>
        <pc:spChg chg="add del mod">
          <ac:chgData name="Fatima Pillosu" userId="a6295d4dc9e22643" providerId="LiveId" clId="{7CFD9F78-406E-4762-93F3-AF184393CED6}" dt="2021-03-16T17:09:23.938" v="2070" actId="478"/>
          <ac:spMkLst>
            <pc:docMk/>
            <pc:sldMk cId="3684213085" sldId="256"/>
            <ac:spMk id="36" creationId="{29D05475-D61F-49E3-89F5-2C3FD4914874}"/>
          </ac:spMkLst>
        </pc:spChg>
        <pc:spChg chg="add del mod">
          <ac:chgData name="Fatima Pillosu" userId="a6295d4dc9e22643" providerId="LiveId" clId="{7CFD9F78-406E-4762-93F3-AF184393CED6}" dt="2021-03-16T17:09:24.739" v="2071" actId="478"/>
          <ac:spMkLst>
            <pc:docMk/>
            <pc:sldMk cId="3684213085" sldId="256"/>
            <ac:spMk id="37" creationId="{E2FBE4C1-53BC-4429-BD12-CEF77CD1CA98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38" creationId="{00788897-F636-49F1-B8F8-03B276FD99E5}"/>
          </ac:spMkLst>
        </pc:spChg>
        <pc:spChg chg="add del mod">
          <ac:chgData name="Fatima Pillosu" userId="a6295d4dc9e22643" providerId="LiveId" clId="{7CFD9F78-406E-4762-93F3-AF184393CED6}" dt="2021-03-16T17:09:25.952" v="2072" actId="478"/>
          <ac:spMkLst>
            <pc:docMk/>
            <pc:sldMk cId="3684213085" sldId="256"/>
            <ac:spMk id="38" creationId="{FB01541F-19BE-40AE-BD65-EF95923AD9A8}"/>
          </ac:spMkLst>
        </pc:spChg>
        <pc:spChg chg="add del mod">
          <ac:chgData name="Fatima Pillosu" userId="a6295d4dc9e22643" providerId="LiveId" clId="{7CFD9F78-406E-4762-93F3-AF184393CED6}" dt="2021-03-16T17:09:26.678" v="2073" actId="478"/>
          <ac:spMkLst>
            <pc:docMk/>
            <pc:sldMk cId="3684213085" sldId="256"/>
            <ac:spMk id="39" creationId="{23DF33A9-2A58-43EF-B2C3-2AF755E81125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39" creationId="{6F4F6474-E0B9-4489-88E2-FE7F7508B870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0" creationId="{CCDE1729-196C-4E14-B48D-6E412BBAFA22}"/>
          </ac:spMkLst>
        </pc:spChg>
        <pc:spChg chg="add del mod">
          <ac:chgData name="Fatima Pillosu" userId="a6295d4dc9e22643" providerId="LiveId" clId="{7CFD9F78-406E-4762-93F3-AF184393CED6}" dt="2021-03-16T17:11:25.810" v="2104" actId="478"/>
          <ac:spMkLst>
            <pc:docMk/>
            <pc:sldMk cId="3684213085" sldId="256"/>
            <ac:spMk id="41" creationId="{1023B38F-59FC-40C0-AC39-3120C80832CC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1" creationId="{9E95E5A2-D3BD-4CAA-8359-A2F612735E9E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2" creationId="{1302D44C-C2BC-4EDE-9A3F-2CA1F2891781}"/>
          </ac:spMkLst>
        </pc:spChg>
        <pc:spChg chg="add del mod">
          <ac:chgData name="Fatima Pillosu" userId="a6295d4dc9e22643" providerId="LiveId" clId="{7CFD9F78-406E-4762-93F3-AF184393CED6}" dt="2021-03-16T17:11:23.031" v="2103" actId="478"/>
          <ac:spMkLst>
            <pc:docMk/>
            <pc:sldMk cId="3684213085" sldId="256"/>
            <ac:spMk id="42" creationId="{64DEC5FC-1147-42A3-864A-EE5141994BB7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3" creationId="{3FDD5BAC-092C-4394-9ED3-B46D239B7387}"/>
          </ac:spMkLst>
        </pc:spChg>
        <pc:spChg chg="add del mod">
          <ac:chgData name="Fatima Pillosu" userId="a6295d4dc9e22643" providerId="LiveId" clId="{7CFD9F78-406E-4762-93F3-AF184393CED6}" dt="2021-03-16T17:16:29.879" v="2165" actId="478"/>
          <ac:spMkLst>
            <pc:docMk/>
            <pc:sldMk cId="3684213085" sldId="256"/>
            <ac:spMk id="43" creationId="{BAD88CF7-CF13-49ED-8BB9-02D1FF1BCA11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4" creationId="{D0B9F63D-BDB7-48C9-8FD0-5496C0231A83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4" creationId="{EF72439F-4110-4220-A388-3BE16682A218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5" creationId="{36ECDD89-7A52-4876-B07D-7F332E186BE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5" creationId="{9A63D2B2-AECF-4621-B610-9FA9CEB217BC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5" creationId="{C2DA768F-715C-4E85-9B11-30C929B08CD4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6" creationId="{34C0DDE3-C9B2-4E20-AE1A-2476FCD23FDD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6" creationId="{35D1A542-1FC4-4DAC-9A3B-B38A82EF43E7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6" creationId="{747C5AAF-07D3-4290-98AA-6E95C8EC9656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7" creationId="{575C4B3E-4716-4198-BDF2-CBFA365A1339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7" creationId="{C7542B65-14E2-4279-B8D1-79C464FB726F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7" creationId="{F19F9FC2-A585-485A-B599-555CAD015311}"/>
          </ac:spMkLst>
        </pc:spChg>
        <pc:spChg chg="add del mod">
          <ac:chgData name="Fatima Pillosu" userId="a6295d4dc9e22643" providerId="LiveId" clId="{7CFD9F78-406E-4762-93F3-AF184393CED6}" dt="2021-03-16T17:15:23.079" v="2142" actId="478"/>
          <ac:spMkLst>
            <pc:docMk/>
            <pc:sldMk cId="3684213085" sldId="256"/>
            <ac:spMk id="48" creationId="{3781163E-7467-4D09-8A9C-2F93A8771871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8" creationId="{FFA05227-4313-4DE3-829F-358CD5D3478A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9" creationId="{8EC1EF0D-89C4-4121-9098-B6F5199C3EAD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50" creationId="{24DD83C1-BAAF-495B-B8FE-990534B0D95B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0" creationId="{DDC663D7-48E3-4C55-93F0-3797B639502C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1" creationId="{BF76E1A0-73DF-4A7B-8F6B-124A50E1562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2" creationId="{DB4FA88F-06A5-43EE-988D-BBE7C5B26D4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3" creationId="{0EADB125-8CEB-48BF-921D-0F6E74430EB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4" creationId="{6924283D-6A63-4A0B-9A9B-F961AC010D5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6" creationId="{2FDD245B-DBA0-4E24-8C51-0A149ACB4C29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58" creationId="{9CB07D1D-BF7C-44B6-BDB0-BDA88E0EB1E5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0" creationId="{4A0D069A-E762-4762-B9E3-064916DB5243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1" creationId="{6D215D5D-25B5-4305-8098-36A4ACE4E15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2" creationId="{3FEFA159-5372-4B91-9E7F-D0DA6745713D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2" creationId="{E1695456-17F1-4BCE-A050-2CA09A8A0BC1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3" creationId="{B4F61B61-6D00-44CE-9568-0113F203F05C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4" creationId="{2555CF7C-E62F-4C42-9787-F9DBF53D33D5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4" creationId="{A0007A75-36D8-40D0-8D83-37C3EA82F0EF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5" creationId="{C889CF80-4630-45BF-8A06-8D5B30637EAB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6" creationId="{570EDB08-EF88-4DAA-BEB9-29384638C4DB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6" creationId="{BDB21387-54B0-4BB1-80D5-FDB8C1A042F2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8" creationId="{196943D1-4601-4B3E-93D2-1026D10207FE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8" creationId="{F1EB2C78-FBE7-4AD8-8425-F89D4337A506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9" creationId="{0F163D4D-9C20-434D-99AE-9183C4FAB3F8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0" creationId="{A078C790-1FF7-4C03-B3FA-1E8981C76FD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2" creationId="{D5974EAB-F551-4A1E-9CBB-80C01F662E47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5" creationId="{C1EC4060-99C5-416F-8527-7F7535E6D412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6" creationId="{CE9593F1-C62C-48E3-A1F3-96901A0D73DB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8" creationId="{05DEADB6-604E-4D2E-8096-5A5E1EF6E4E8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9" creationId="{42C3FF19-C20A-41C3-8A7F-838F08A1B97C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0" creationId="{E5CA8041-AD2D-490E-AC25-B557321DF276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1" creationId="{23607F8F-09B9-4329-A82E-1B72EFA466B5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1" creationId="{F9C85460-7594-4A0C-B15E-90EC2663D4EE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2" creationId="{37794D9E-2F24-44FC-99FD-216FC5D1C9D1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2" creationId="{FA4C121E-B44D-470D-A47B-124A65E0DC07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3" creationId="{12D552C4-B940-484C-BA5B-8106A1FA6553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3" creationId="{F0E67B32-FC12-4523-871E-1D21E1747C86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4" creationId="{2298B397-DECB-44E1-8A31-EAB47AA6C45A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5" creationId="{2F5CD6B6-3C07-4151-9A73-1C42D6A3282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5" creationId="{83422FA7-3126-4E38-A519-B61844EB81A5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6" creationId="{5662C532-6089-4822-AC8E-8F70E8299780}"/>
          </ac:spMkLst>
        </pc:spChg>
        <pc:spChg chg="add del mod or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7" creationId="{177F7C07-F84F-468E-8233-5693D3D4C39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7" creationId="{57A5B132-258A-4E23-8CBC-598FE07FC14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8" creationId="{6A43BAE2-425F-422E-A5F1-9B4382E48CEB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8" creationId="{ECDB5F6F-A19A-49F2-B7FB-E4706A57FCBB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9" creationId="{94AAB77A-5AF1-417E-94F4-671BF838EF73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9" creationId="{A41CD527-5140-4FD5-9D7C-3399A0A1DAA0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90" creationId="{838F1543-C7C6-4D86-B1C2-30002745E90E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91" creationId="{1675E4EA-6671-424B-80FF-A2546F3174EE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91" creationId="{DF361856-F685-4E2E-AB50-874BF461904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5" creationId="{1B2B0B3E-EE67-4427-B7AC-18AFD7907608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6" creationId="{379B5709-5421-4F6B-984E-AAB5675A7FFF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7" creationId="{D5F5DE71-6A53-4BF6-B9BB-C57AD361F53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9" creationId="{227A35E7-3BF2-4495-9597-804F6DD42FB5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0" creationId="{B7631364-0408-4F9C-86C5-A8DEDF2BD77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1" creationId="{C82F431E-5E19-4E0E-96FF-14A9557CE05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3" creationId="{37A40865-051B-4DC5-ACAE-6A22FF2C203C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5" creationId="{AB08DAA4-DC24-4322-BED8-E87D94184122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6" creationId="{3C16A3B9-A628-4DD9-B15A-B0F7C5BF15C1}"/>
          </ac:spMkLst>
        </pc:spChg>
        <pc:spChg chg="mod">
          <ac:chgData name="Fatima Pillosu" userId="a6295d4dc9e22643" providerId="LiveId" clId="{7CFD9F78-406E-4762-93F3-AF184393CED6}" dt="2021-03-17T10:07:19.770" v="2595" actId="14100"/>
          <ac:spMkLst>
            <pc:docMk/>
            <pc:sldMk cId="3684213085" sldId="256"/>
            <ac:spMk id="108" creationId="{A7CC7C86-139C-4C91-9F3A-A85E2C27379F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09" creationId="{47A09AF6-97EE-4982-B03C-18A4B48952CE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0" creationId="{DD23591D-4F9B-4ED0-80D9-718C2004189B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1" creationId="{60A3F0DC-80D1-4E9B-BB0E-8376EF55A86E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2" creationId="{F27BD71E-92CC-4172-9B1C-865862196BFA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3" creationId="{1F302A7E-04C6-4D7F-A835-C4A16177B726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4" creationId="{48B01BFA-E143-4F3A-8206-84CBB1498D23}"/>
          </ac:spMkLst>
        </pc:spChg>
        <pc:spChg chg="mod">
          <ac:chgData name="Fatima Pillosu" userId="a6295d4dc9e22643" providerId="LiveId" clId="{7CFD9F78-406E-4762-93F3-AF184393CED6}" dt="2021-03-17T10:06:41.971" v="2482" actId="1036"/>
          <ac:spMkLst>
            <pc:docMk/>
            <pc:sldMk cId="3684213085" sldId="256"/>
            <ac:spMk id="115" creationId="{DEB82BD9-438B-4EAD-99DA-28F8CDC36F91}"/>
          </ac:spMkLst>
        </pc:spChg>
        <pc:spChg chg="mod">
          <ac:chgData name="Fatima Pillosu" userId="a6295d4dc9e22643" providerId="LiveId" clId="{7CFD9F78-406E-4762-93F3-AF184393CED6}" dt="2021-03-17T10:06:45.267" v="2494" actId="1036"/>
          <ac:spMkLst>
            <pc:docMk/>
            <pc:sldMk cId="3684213085" sldId="256"/>
            <ac:spMk id="116" creationId="{4766EBA1-07D8-4EDE-8F11-E190CEC9654B}"/>
          </ac:spMkLst>
        </pc:spChg>
        <pc:spChg chg="mod">
          <ac:chgData name="Fatima Pillosu" userId="a6295d4dc9e22643" providerId="LiveId" clId="{7CFD9F78-406E-4762-93F3-AF184393CED6}" dt="2021-03-17T10:06:49.111" v="2512" actId="1035"/>
          <ac:spMkLst>
            <pc:docMk/>
            <pc:sldMk cId="3684213085" sldId="256"/>
            <ac:spMk id="117" creationId="{0EF51292-76BE-4ECA-A7D3-9EF3AE32DFEF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7" creationId="{D9CBA561-69A8-442F-8CEB-F27B2113EE20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8" creationId="{1BA762ED-4A22-462A-A1D5-32E9A12E924D}"/>
          </ac:spMkLst>
        </pc:spChg>
        <pc:spChg chg="mod">
          <ac:chgData name="Fatima Pillosu" userId="a6295d4dc9e22643" providerId="LiveId" clId="{7CFD9F78-406E-4762-93F3-AF184393CED6}" dt="2021-03-17T10:06:52.493" v="2532" actId="1035"/>
          <ac:spMkLst>
            <pc:docMk/>
            <pc:sldMk cId="3684213085" sldId="256"/>
            <ac:spMk id="118" creationId="{B5AC50CA-0A96-467B-80E0-A24781A5D7C6}"/>
          </ac:spMkLst>
        </pc:spChg>
        <pc:spChg chg="mod">
          <ac:chgData name="Fatima Pillosu" userId="a6295d4dc9e22643" providerId="LiveId" clId="{7CFD9F78-406E-4762-93F3-AF184393CED6}" dt="2021-03-17T10:06:57.512" v="2563" actId="1035"/>
          <ac:spMkLst>
            <pc:docMk/>
            <pc:sldMk cId="3684213085" sldId="256"/>
            <ac:spMk id="119" creationId="{17F86A52-A783-4900-B4E3-24B3C39C1BE2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0" creationId="{8F565630-5611-4502-97E0-A95FF1712FCE}"/>
          </ac:spMkLst>
        </pc:spChg>
        <pc:spChg chg="mod">
          <ac:chgData name="Fatima Pillosu" userId="a6295d4dc9e22643" providerId="LiveId" clId="{7CFD9F78-406E-4762-93F3-AF184393CED6}" dt="2021-03-17T10:07:17.136" v="2594" actId="1036"/>
          <ac:spMkLst>
            <pc:docMk/>
            <pc:sldMk cId="3684213085" sldId="256"/>
            <ac:spMk id="120" creationId="{E002EB0E-DBFA-4C14-ACC5-1C16A8FC20AD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1" creationId="{379828D2-B0A4-464B-87C7-BF7780CC5089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21" creationId="{B4EA271B-66FD-494D-825A-034042BFD5CC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2" creationId="{1784B874-43C3-4BE7-B9AB-7D4E0B9B2583}"/>
          </ac:spMkLst>
        </pc:spChg>
        <pc:grpChg chg="add del mod">
          <ac:chgData name="Fatima Pillosu" userId="a6295d4dc9e22643" providerId="LiveId" clId="{7CFD9F78-406E-4762-93F3-AF184393CED6}" dt="2021-03-17T09:45:23.532" v="2362" actId="21"/>
          <ac:grpSpMkLst>
            <pc:docMk/>
            <pc:sldMk cId="3684213085" sldId="256"/>
            <ac:grpSpMk id="11" creationId="{CBD7BEF4-21B0-424F-B97B-177516F8B2D8}"/>
          </ac:grpSpMkLst>
        </pc:grpChg>
        <pc:grpChg chg="add del mod">
          <ac:chgData name="Fatima Pillosu" userId="a6295d4dc9e22643" providerId="LiveId" clId="{7CFD9F78-406E-4762-93F3-AF184393CED6}" dt="2021-03-16T12:17:01.479" v="562"/>
          <ac:grpSpMkLst>
            <pc:docMk/>
            <pc:sldMk cId="3684213085" sldId="256"/>
            <ac:grpSpMk id="25" creationId="{90913CBB-6130-4D33-9899-1FDC09AF6BC3}"/>
          </ac:grpSpMkLst>
        </pc:grpChg>
        <pc:grpChg chg="add del mod">
          <ac:chgData name="Fatima Pillosu" userId="a6295d4dc9e22643" providerId="LiveId" clId="{7CFD9F78-406E-4762-93F3-AF184393CED6}" dt="2021-03-17T10:07:48.605" v="2608" actId="478"/>
          <ac:grpSpMkLst>
            <pc:docMk/>
            <pc:sldMk cId="3684213085" sldId="256"/>
            <ac:grpSpMk id="37" creationId="{6F525C07-BA82-4980-8193-78C2957C8694}"/>
          </ac:grpSpMkLst>
        </pc:grpChg>
        <pc:grpChg chg="add mod">
          <ac:chgData name="Fatima Pillosu" userId="a6295d4dc9e22643" providerId="LiveId" clId="{7CFD9F78-406E-4762-93F3-AF184393CED6}" dt="2021-03-17T10:09:09.825" v="2648"/>
          <ac:grpSpMkLst>
            <pc:docMk/>
            <pc:sldMk cId="3684213085" sldId="256"/>
            <ac:grpSpMk id="77" creationId="{67167685-0C4B-42D0-9D49-BE230A45EFD3}"/>
          </ac:grpSpMkLst>
        </pc:grpChg>
        <pc:grpChg chg="add del mod">
          <ac:chgData name="Fatima Pillosu" userId="a6295d4dc9e22643" providerId="LiveId" clId="{7CFD9F78-406E-4762-93F3-AF184393CED6}" dt="2021-03-17T10:08:55.894" v="2647" actId="21"/>
          <ac:grpSpMkLst>
            <pc:docMk/>
            <pc:sldMk cId="3684213085" sldId="256"/>
            <ac:grpSpMk id="107" creationId="{4CAA4B30-7397-49E7-B7B9-A920427D38F0}"/>
          </ac:grpSpMkLst>
        </pc:grpChg>
        <pc:picChg chg="add del mod ord">
          <ac:chgData name="Fatima Pillosu" userId="a6295d4dc9e22643" providerId="LiveId" clId="{7CFD9F78-406E-4762-93F3-AF184393CED6}" dt="2021-03-16T17:01:42.021" v="1984" actId="478"/>
          <ac:picMkLst>
            <pc:docMk/>
            <pc:sldMk cId="3684213085" sldId="256"/>
            <ac:picMk id="3" creationId="{E5363C4C-C333-4086-B27F-77EE441DF719}"/>
          </ac:picMkLst>
        </pc:picChg>
        <pc:picChg chg="add del mod">
          <ac:chgData name="Fatima Pillosu" userId="a6295d4dc9e22643" providerId="LiveId" clId="{7CFD9F78-406E-4762-93F3-AF184393CED6}" dt="2021-03-16T15:05:27.545" v="1476" actId="478"/>
          <ac:picMkLst>
            <pc:docMk/>
            <pc:sldMk cId="3684213085" sldId="256"/>
            <ac:picMk id="3" creationId="{FEB2C314-2B8F-4756-A961-52D628086A34}"/>
          </ac:picMkLst>
        </pc:picChg>
        <pc:picChg chg="add del mod">
          <ac:chgData name="Fatima Pillosu" userId="a6295d4dc9e22643" providerId="LiveId" clId="{7CFD9F78-406E-4762-93F3-AF184393CED6}" dt="2021-03-16T17:01:48.829" v="1988" actId="478"/>
          <ac:picMkLst>
            <pc:docMk/>
            <pc:sldMk cId="3684213085" sldId="256"/>
            <ac:picMk id="4" creationId="{3B8DA481-E4E8-42D9-91C2-3F00700B0A2F}"/>
          </ac:picMkLst>
        </pc:picChg>
        <pc:picChg chg="add del mod">
          <ac:chgData name="Fatima Pillosu" userId="a6295d4dc9e22643" providerId="LiveId" clId="{7CFD9F78-406E-4762-93F3-AF184393CED6}" dt="2021-03-16T14:19:45.311" v="584" actId="478"/>
          <ac:picMkLst>
            <pc:docMk/>
            <pc:sldMk cId="3684213085" sldId="256"/>
            <ac:picMk id="4" creationId="{814597D9-6310-484A-BFAF-A707EEF76DC7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5" creationId="{11E8F78A-4991-4ABD-9A7A-959F3E7D52F2}"/>
          </ac:picMkLst>
        </pc:picChg>
        <pc:picChg chg="add del mod modCrop">
          <ac:chgData name="Fatima Pillosu" userId="a6295d4dc9e22643" providerId="LiveId" clId="{7CFD9F78-406E-4762-93F3-AF184393CED6}" dt="2021-03-16T14:41:32.687" v="1040" actId="478"/>
          <ac:picMkLst>
            <pc:docMk/>
            <pc:sldMk cId="3684213085" sldId="256"/>
            <ac:picMk id="5" creationId="{C1AFDD78-1349-404F-9577-B76519FAAFC8}"/>
          </ac:picMkLst>
        </pc:picChg>
        <pc:picChg chg="add del mod">
          <ac:chgData name="Fatima Pillosu" userId="a6295d4dc9e22643" providerId="LiveId" clId="{7CFD9F78-406E-4762-93F3-AF184393CED6}" dt="2021-03-16T15:05:28.088" v="1477" actId="478"/>
          <ac:picMkLst>
            <pc:docMk/>
            <pc:sldMk cId="3684213085" sldId="256"/>
            <ac:picMk id="6" creationId="{78E38C4D-4FE1-4AE8-93F5-95CAD2C6E398}"/>
          </ac:picMkLst>
        </pc:picChg>
        <pc:picChg chg="add del mod or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6" creationId="{80BDB118-786F-4603-AFB3-49A39BB2D027}"/>
          </ac:picMkLst>
        </pc:picChg>
        <pc:picChg chg="add del mod">
          <ac:chgData name="Fatima Pillosu" userId="a6295d4dc9e22643" providerId="LiveId" clId="{7CFD9F78-406E-4762-93F3-AF184393CED6}" dt="2021-03-16T15:16:46.445" v="1493" actId="478"/>
          <ac:picMkLst>
            <pc:docMk/>
            <pc:sldMk cId="3684213085" sldId="256"/>
            <ac:picMk id="7" creationId="{4C7E163A-C09E-4228-8117-E581DCEBD3F1}"/>
          </ac:picMkLst>
        </pc:picChg>
        <pc:picChg chg="add del mod">
          <ac:chgData name="Fatima Pillosu" userId="a6295d4dc9e22643" providerId="LiveId" clId="{7CFD9F78-406E-4762-93F3-AF184393CED6}" dt="2021-03-16T15:19:49.386" v="1523" actId="478"/>
          <ac:picMkLst>
            <pc:docMk/>
            <pc:sldMk cId="3684213085" sldId="256"/>
            <ac:picMk id="8" creationId="{75EDB330-BF01-428C-897D-0B057E8AC3A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" creationId="{F221F267-2508-43A7-8C63-8853935A5A4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" creationId="{5AE84521-F25B-4E8B-B721-77EDEAE2BEAF}"/>
          </ac:picMkLst>
        </pc:picChg>
        <pc:picChg chg="add del mod or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2" creationId="{01803000-C7FA-4C3A-A773-C20B74B0F493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3" creationId="{D1618BD2-4D43-409E-A742-C407B6562432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4" creationId="{2A65E067-0CB5-4164-91F9-36A6B8640427}"/>
          </ac:picMkLst>
        </pc:picChg>
        <pc:picChg chg="add del mod">
          <ac:chgData name="Fatima Pillosu" userId="a6295d4dc9e22643" providerId="LiveId" clId="{7CFD9F78-406E-4762-93F3-AF184393CED6}" dt="2021-03-16T17:21:59.319" v="2213" actId="478"/>
          <ac:picMkLst>
            <pc:docMk/>
            <pc:sldMk cId="3684213085" sldId="256"/>
            <ac:picMk id="21" creationId="{D93EAB97-A38E-4E80-8273-ADCDFA2A1E01}"/>
          </ac:picMkLst>
        </pc:picChg>
        <pc:picChg chg="add del mod">
          <ac:chgData name="Fatima Pillosu" userId="a6295d4dc9e22643" providerId="LiveId" clId="{7CFD9F78-406E-4762-93F3-AF184393CED6}" dt="2021-03-16T12:17:00.726" v="560" actId="478"/>
          <ac:picMkLst>
            <pc:docMk/>
            <pc:sldMk cId="3684213085" sldId="256"/>
            <ac:picMk id="26" creationId="{413AB4C2-DA16-4108-BAD1-CDD66F7C3EB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3" creationId="{1BE0ECAD-2AD4-45B1-B0B0-71B04D3986E3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4" creationId="{6446C534-8182-4D47-A2AF-775D0D1611F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5" creationId="{46E92BA9-A9C3-4A21-8084-C9E4D9C64556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5" creationId="{EF483797-710D-449E-90CC-FAB782C120A5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6" creationId="{2A37F9B4-1D27-461F-9241-2460EB0A2DCA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6" creationId="{4BC1AEF0-CAC4-440E-9206-42ABC4AF0A7E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7" creationId="{85F5BD5D-4D85-45D5-8255-B3959AB964D8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7" creationId="{A21B03D6-214E-4E4C-A68B-32157BC0F12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8" creationId="{88C3CABF-D253-4DDC-B857-61291EBDB16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8" creationId="{CAFA913C-B99E-4012-860D-2F56CABB8D8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9" creationId="{1B68E001-B03A-4A37-8DEB-4CCA76215D4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9" creationId="{819F48C6-1DE6-4F24-AD46-47017E4B65BE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0" creationId="{793A2355-6A1B-4547-B8DE-AD89E6278C33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1" creationId="{EF4A86F5-7CA4-4A95-B547-DF1C7405A42C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63" creationId="{ABA8DF29-BFBA-420D-BD6B-C8CD4209D0BD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5" creationId="{501E73A0-BCBF-4205-A2C6-F8DFF44AFB3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7" creationId="{5AA9D9F5-889E-4E76-A49C-CC7F347B050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67" creationId="{A89BF96E-06CE-496C-89F9-2B00DF77B642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69" creationId="{68D7994F-D3AA-4A1C-B647-78E1F23AC15B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0" creationId="{B8635EEC-F489-4C28-845D-750ECD4292D2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1" creationId="{1A852868-8D98-423C-8A1D-B755CE894A1B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1" creationId="{8D8BF82D-227C-4E0A-AE61-1A373543CD99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2" creationId="{78D5EF08-9E45-42E7-8AF2-AAA4A9FF43DA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3" creationId="{0F1556DF-1BAB-4345-B79A-B46049D96744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3" creationId="{5930237A-676C-4064-9EF6-6A036D2036BF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74" creationId="{6744C6C0-DA22-4540-9B38-5C1EF8B21036}"/>
          </ac:picMkLst>
        </pc:picChg>
        <pc:picChg chg="add del mod">
          <ac:chgData name="Fatima Pillosu" userId="a6295d4dc9e22643" providerId="LiveId" clId="{7CFD9F78-406E-4762-93F3-AF184393CED6}" dt="2021-03-16T16:59:15.101" v="1946" actId="478"/>
          <ac:picMkLst>
            <pc:docMk/>
            <pc:sldMk cId="3684213085" sldId="256"/>
            <ac:picMk id="74" creationId="{AAE95AA2-7121-4E7D-8DBF-CD9FC408C76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5" creationId="{02E5A7DE-C422-4C57-A70B-9211832DFDB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6" creationId="{5171F5E2-9EC9-478F-B3AE-E55C518F01D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7" creationId="{BD13DF30-9559-4A76-9F5B-2896831E8A15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8" creationId="{F99787F0-46A8-4629-B55C-DD63EEEEE52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9" creationId="{E31F1E23-90DC-4B7F-B5FB-C0F9DC2F9D24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0" creationId="{6F2D08C4-E63B-4FA2-8708-3A1B1A8A5991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4" creationId="{CC2FEAFD-8E41-4C24-8100-926B6CD6B809}"/>
          </ac:picMkLst>
        </pc:picChg>
        <pc:picChg chg="add del mod">
          <ac:chgData name="Fatima Pillosu" userId="a6295d4dc9e22643" providerId="LiveId" clId="{7CFD9F78-406E-4762-93F3-AF184393CED6}" dt="2021-03-16T16:58:16.694" v="1936" actId="478"/>
          <ac:picMkLst>
            <pc:docMk/>
            <pc:sldMk cId="3684213085" sldId="256"/>
            <ac:picMk id="86" creationId="{C2837241-297B-4B76-84DA-FC44B9F0C979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90" creationId="{96E6C92E-8DC8-4B98-82D5-8A201BE70E71}"/>
          </ac:picMkLst>
        </pc:picChg>
        <pc:picChg chg="add del mod">
          <ac:chgData name="Fatima Pillosu" userId="a6295d4dc9e22643" providerId="LiveId" clId="{7CFD9F78-406E-4762-93F3-AF184393CED6}" dt="2021-03-16T16:51:29.710" v="1872" actId="478"/>
          <ac:picMkLst>
            <pc:docMk/>
            <pc:sldMk cId="3684213085" sldId="256"/>
            <ac:picMk id="92" creationId="{722A9C78-855D-48AB-A1AA-83EE24401B72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3" creationId="{17E43A83-A7FE-4090-851D-A768816A0B5E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4" creationId="{6BCD7878-678E-4643-8FD8-66E10A2D96E5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8" creationId="{B4122036-9BDB-4D62-87F5-4890B9645A06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102" creationId="{3D272768-A62A-4CFE-8CA3-F7ABDB716F7E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104" creationId="{96D83551-9287-42B0-9D12-B896B0A4D026}"/>
          </ac:picMkLst>
        </pc:picChg>
        <pc:picChg chg="del mod">
          <ac:chgData name="Fatima Pillosu" userId="a6295d4dc9e22643" providerId="LiveId" clId="{7CFD9F78-406E-4762-93F3-AF184393CED6}" dt="2021-03-16T15:37:51.254" v="1666" actId="478"/>
          <ac:picMkLst>
            <pc:docMk/>
            <pc:sldMk cId="3684213085" sldId="256"/>
            <ac:picMk id="107" creationId="{0B90AFD6-6B61-4B23-819B-CCC6FEA5DAAB}"/>
          </ac:picMkLst>
        </pc:picChg>
        <pc:picChg chg="del">
          <ac:chgData name="Fatima Pillosu" userId="a6295d4dc9e22643" providerId="LiveId" clId="{7CFD9F78-406E-4762-93F3-AF184393CED6}" dt="2021-03-16T15:05:25.196" v="1475" actId="478"/>
          <ac:picMkLst>
            <pc:docMk/>
            <pc:sldMk cId="3684213085" sldId="256"/>
            <ac:picMk id="108" creationId="{9AEE1C67-E1B9-46A0-84BB-C52A4C415E0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9" creationId="{FD63E21C-6665-468E-8B56-887FCC1FC042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0" creationId="{5C6F38E7-96F0-474C-8BAC-2E9428E700CB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1" creationId="{780797B6-6B58-4CC4-A7D8-E7E677669A31}"/>
          </ac:picMkLst>
        </pc:picChg>
        <pc:picChg chg="del mod ord">
          <ac:chgData name="Fatima Pillosu" userId="a6295d4dc9e22643" providerId="LiveId" clId="{7CFD9F78-406E-4762-93F3-AF184393CED6}" dt="2021-03-16T15:51:00.832" v="1801" actId="478"/>
          <ac:picMkLst>
            <pc:docMk/>
            <pc:sldMk cId="3684213085" sldId="256"/>
            <ac:picMk id="112" creationId="{471CE55E-AB79-44CF-B71C-DA017ADD4D4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3" creationId="{798278E7-61DA-410D-A93B-3727DE220915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4" creationId="{023C55BB-BBD3-4C65-945A-3AE92EBF2ED9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5" creationId="{B0563170-56C3-4938-8B9E-49F00992B0A3}"/>
          </ac:picMkLst>
        </pc:picChg>
        <pc:picChg chg="del mod">
          <ac:chgData name="Fatima Pillosu" userId="a6295d4dc9e22643" providerId="LiveId" clId="{7CFD9F78-406E-4762-93F3-AF184393CED6}" dt="2021-03-16T15:38:04.882" v="1670" actId="478"/>
          <ac:picMkLst>
            <pc:docMk/>
            <pc:sldMk cId="3684213085" sldId="256"/>
            <ac:picMk id="123" creationId="{8C428145-E2C7-4744-B2B3-0C01664C0CA9}"/>
          </ac:picMkLst>
        </pc:picChg>
        <pc:picChg chg="del mod">
          <ac:chgData name="Fatima Pillosu" userId="a6295d4dc9e22643" providerId="LiveId" clId="{7CFD9F78-406E-4762-93F3-AF184393CED6}" dt="2021-03-16T15:51:01.895" v="1802" actId="478"/>
          <ac:picMkLst>
            <pc:docMk/>
            <pc:sldMk cId="3684213085" sldId="256"/>
            <ac:picMk id="124" creationId="{6B5195F8-E4AE-4BFA-9F04-6B5DE2580DD6}"/>
          </ac:picMkLst>
        </pc:picChg>
        <pc:cxnChg chg="add del mod">
          <ac:chgData name="Fatima Pillosu" userId="a6295d4dc9e22643" providerId="LiveId" clId="{7CFD9F78-406E-4762-93F3-AF184393CED6}" dt="2021-03-17T10:08:53.661" v="2646" actId="478"/>
          <ac:cxnSpMkLst>
            <pc:docMk/>
            <pc:sldMk cId="3684213085" sldId="256"/>
            <ac:cxnSpMk id="3" creationId="{747F5CE7-3050-4E8D-B4EF-79B1A3DD8759}"/>
          </ac:cxnSpMkLst>
        </pc:cxnChg>
        <pc:cxnChg chg="add del mod">
          <ac:chgData name="Fatima Pillosu" userId="a6295d4dc9e22643" providerId="LiveId" clId="{7CFD9F78-406E-4762-93F3-AF184393CED6}" dt="2021-03-17T09:45:23.532" v="2362" actId="21"/>
          <ac:cxnSpMkLst>
            <pc:docMk/>
            <pc:sldMk cId="3684213085" sldId="256"/>
            <ac:cxnSpMk id="13" creationId="{C9667B1F-B504-486D-BB31-514232843E63}"/>
          </ac:cxnSpMkLst>
        </pc:cxnChg>
        <pc:cxnChg chg="add del mod">
          <ac:chgData name="Fatima Pillosu" userId="a6295d4dc9e22643" providerId="LiveId" clId="{7CFD9F78-406E-4762-93F3-AF184393CED6}" dt="2021-03-16T15:55:27.262" v="1826" actId="478"/>
          <ac:cxnSpMkLst>
            <pc:docMk/>
            <pc:sldMk cId="3684213085" sldId="256"/>
            <ac:cxnSpMk id="16" creationId="{F03E07B6-7C32-4F98-A930-812361A275FE}"/>
          </ac:cxnSpMkLst>
        </pc:cxnChg>
        <pc:cxnChg chg="add del mod">
          <ac:chgData name="Fatima Pillosu" userId="a6295d4dc9e22643" providerId="LiveId" clId="{7CFD9F78-406E-4762-93F3-AF184393CED6}" dt="2021-03-17T09:45:22.055" v="2361" actId="478"/>
          <ac:cxnSpMkLst>
            <pc:docMk/>
            <pc:sldMk cId="3684213085" sldId="256"/>
            <ac:cxnSpMk id="19" creationId="{18B1C908-CB26-4F1D-A388-37A1D6CA9DB6}"/>
          </ac:cxnSpMkLst>
        </pc:cxnChg>
        <pc:cxnChg chg="add mod">
          <ac:chgData name="Fatima Pillosu" userId="a6295d4dc9e22643" providerId="LiveId" clId="{7CFD9F78-406E-4762-93F3-AF184393CED6}" dt="2021-03-17T10:09:09.825" v="2648"/>
          <ac:cxnSpMkLst>
            <pc:docMk/>
            <pc:sldMk cId="3684213085" sldId="256"/>
            <ac:cxnSpMk id="92" creationId="{EEE6C9AC-5467-4C44-A47F-2C691FB00459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6" creationId="{2F1EC83C-A6DD-424D-8FA7-D00841B29437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9" creationId="{DDE2A034-4F27-4128-8E89-772E6C7873DB}"/>
          </ac:cxnSpMkLst>
        </pc:cxnChg>
        <pc:cxnChg chg="add del mod">
          <ac:chgData name="Fatima Pillosu" userId="a6295d4dc9e22643" providerId="LiveId" clId="{7CFD9F78-406E-4762-93F3-AF184393CED6}" dt="2021-03-17T10:08:55.894" v="2647" actId="21"/>
          <ac:cxnSpMkLst>
            <pc:docMk/>
            <pc:sldMk cId="3684213085" sldId="256"/>
            <ac:cxnSpMk id="122" creationId="{F373F8CD-EB83-4FE9-B422-B316CDAD8788}"/>
          </ac:cxnSpMkLst>
        </pc:cxnChg>
      </pc:sldChg>
      <pc:sldChg chg="modSp mod ord">
        <pc:chgData name="Fatima Pillosu" userId="a6295d4dc9e22643" providerId="LiveId" clId="{7CFD9F78-406E-4762-93F3-AF184393CED6}" dt="2021-03-16T14:46:10.478" v="1097" actId="1076"/>
        <pc:sldMkLst>
          <pc:docMk/>
          <pc:sldMk cId="1370769275" sldId="257"/>
        </pc:sldMkLst>
        <pc:spChg chg="mod">
          <ac:chgData name="Fatima Pillosu" userId="a6295d4dc9e22643" providerId="LiveId" clId="{7CFD9F78-406E-4762-93F3-AF184393CED6}" dt="2021-03-16T14:46:00.483" v="1096" actId="14100"/>
          <ac:spMkLst>
            <pc:docMk/>
            <pc:sldMk cId="1370769275" sldId="257"/>
            <ac:spMk id="21" creationId="{1D15C141-05B2-4C3F-968D-16D813EE8CFD}"/>
          </ac:spMkLst>
        </pc:spChg>
        <pc:grpChg chg="mod">
          <ac:chgData name="Fatima Pillosu" userId="a6295d4dc9e22643" providerId="LiveId" clId="{7CFD9F78-406E-4762-93F3-AF184393CED6}" dt="2021-03-16T14:46:10.478" v="1097" actId="1076"/>
          <ac:grpSpMkLst>
            <pc:docMk/>
            <pc:sldMk cId="1370769275" sldId="257"/>
            <ac:grpSpMk id="39" creationId="{16E60D1A-1BB6-47AC-9B5A-A33485954AFA}"/>
          </ac:grpSpMkLst>
        </pc:grpChg>
      </pc:sldChg>
      <pc:sldChg chg="addSp delSp modSp mod">
        <pc:chgData name="Fatima Pillosu" userId="a6295d4dc9e22643" providerId="LiveId" clId="{7CFD9F78-406E-4762-93F3-AF184393CED6}" dt="2021-03-16T15:44:24.975" v="1739" actId="478"/>
        <pc:sldMkLst>
          <pc:docMk/>
          <pc:sldMk cId="489775896" sldId="262"/>
        </pc:sldMkLst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5" creationId="{07A53DDB-457F-4AEA-861E-3B726C1D4420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6" creationId="{850DF7A6-F3CE-46B1-9B98-1E8237398B8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7" creationId="{E2F75BB8-835B-40ED-A6F4-5A79B547761A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8" creationId="{1CA7D1BF-C352-48CA-A440-903CED4C120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9" creationId="{B6222A51-7918-4E12-848E-BC4CDE0DBE82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0" creationId="{F1ACF99C-4BAD-4BFF-BABA-957B21751B16}"/>
          </ac:spMkLst>
        </pc:spChg>
        <pc:spChg chg="del">
          <ac:chgData name="Fatima Pillosu" userId="a6295d4dc9e22643" providerId="LiveId" clId="{7CFD9F78-406E-4762-93F3-AF184393CED6}" dt="2021-03-16T15:39:50.947" v="1698" actId="478"/>
          <ac:spMkLst>
            <pc:docMk/>
            <pc:sldMk cId="489775896" sldId="262"/>
            <ac:spMk id="81" creationId="{E5705707-F7C4-44FB-A5C7-E5504DDCB96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2" creationId="{F459FD0C-B336-4530-AE32-8D7F1930EAD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3" creationId="{D34BABF9-C17B-408F-A2E3-1589C0BE069D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4" creationId="{14737281-F4CF-485D-B4ED-323B9096B1E2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5" creationId="{0A51E0BF-F4A3-45EA-9BE5-B21FD09DE20C}"/>
          </ac:spMkLst>
        </pc:spChg>
        <pc:spChg chg="del">
          <ac:chgData name="Fatima Pillosu" userId="a6295d4dc9e22643" providerId="LiveId" clId="{7CFD9F78-406E-4762-93F3-AF184393CED6}" dt="2021-03-16T14:44:37.910" v="1077" actId="478"/>
          <ac:spMkLst>
            <pc:docMk/>
            <pc:sldMk cId="489775896" sldId="262"/>
            <ac:spMk id="86" creationId="{8C79FEB7-7E16-43F6-9178-A8063603712E}"/>
          </ac:spMkLst>
        </pc:spChg>
        <pc:spChg chg="del">
          <ac:chgData name="Fatima Pillosu" userId="a6295d4dc9e22643" providerId="LiveId" clId="{7CFD9F78-406E-4762-93F3-AF184393CED6}" dt="2021-03-16T14:44:35.325" v="1075" actId="478"/>
          <ac:spMkLst>
            <pc:docMk/>
            <pc:sldMk cId="489775896" sldId="262"/>
            <ac:spMk id="87" creationId="{0B31EB6F-AE05-405E-8D8E-46F1029C4216}"/>
          </ac:spMkLst>
        </pc:spChg>
        <pc:spChg chg="del">
          <ac:chgData name="Fatima Pillosu" userId="a6295d4dc9e22643" providerId="LiveId" clId="{7CFD9F78-406E-4762-93F3-AF184393CED6}" dt="2021-03-16T14:44:34.082" v="1074" actId="478"/>
          <ac:spMkLst>
            <pc:docMk/>
            <pc:sldMk cId="489775896" sldId="262"/>
            <ac:spMk id="88" creationId="{68EB8A59-D136-484A-8B4E-A4812041EA90}"/>
          </ac:spMkLst>
        </pc:spChg>
        <pc:spChg chg="del">
          <ac:chgData name="Fatima Pillosu" userId="a6295d4dc9e22643" providerId="LiveId" clId="{7CFD9F78-406E-4762-93F3-AF184393CED6}" dt="2021-03-16T14:44:32.537" v="1073" actId="478"/>
          <ac:spMkLst>
            <pc:docMk/>
            <pc:sldMk cId="489775896" sldId="262"/>
            <ac:spMk id="89" creationId="{68444454-9D1A-4BCB-B36E-7EA24D49E232}"/>
          </ac:spMkLst>
        </pc:spChg>
        <pc:spChg chg="del">
          <ac:chgData name="Fatima Pillosu" userId="a6295d4dc9e22643" providerId="LiveId" clId="{7CFD9F78-406E-4762-93F3-AF184393CED6}" dt="2021-03-16T14:44:36.702" v="1076" actId="478"/>
          <ac:spMkLst>
            <pc:docMk/>
            <pc:sldMk cId="489775896" sldId="262"/>
            <ac:spMk id="90" creationId="{834C46D0-3AFE-4EF3-8307-254D0373C3A0}"/>
          </ac:spMkLst>
        </pc:spChg>
        <pc:spChg chg="del">
          <ac:chgData name="Fatima Pillosu" userId="a6295d4dc9e22643" providerId="LiveId" clId="{7CFD9F78-406E-4762-93F3-AF184393CED6}" dt="2021-03-16T14:44:44.779" v="1084" actId="478"/>
          <ac:spMkLst>
            <pc:docMk/>
            <pc:sldMk cId="489775896" sldId="262"/>
            <ac:spMk id="91" creationId="{30DDE83A-22F5-40CD-9684-501DD198A72B}"/>
          </ac:spMkLst>
        </pc:spChg>
        <pc:spChg chg="del">
          <ac:chgData name="Fatima Pillosu" userId="a6295d4dc9e22643" providerId="LiveId" clId="{7CFD9F78-406E-4762-93F3-AF184393CED6}" dt="2021-03-16T14:44:43.448" v="1083" actId="478"/>
          <ac:spMkLst>
            <pc:docMk/>
            <pc:sldMk cId="489775896" sldId="262"/>
            <ac:spMk id="92" creationId="{2E52B036-DAD4-4BE1-8435-70579C99D213}"/>
          </ac:spMkLst>
        </pc:spChg>
        <pc:spChg chg="del">
          <ac:chgData name="Fatima Pillosu" userId="a6295d4dc9e22643" providerId="LiveId" clId="{7CFD9F78-406E-4762-93F3-AF184393CED6}" dt="2021-03-16T14:44:29.688" v="1071" actId="478"/>
          <ac:spMkLst>
            <pc:docMk/>
            <pc:sldMk cId="489775896" sldId="262"/>
            <ac:spMk id="93" creationId="{B1F1312C-FBC2-4B1B-B962-15D00C649D70}"/>
          </ac:spMkLst>
        </pc:spChg>
        <pc:spChg chg="del">
          <ac:chgData name="Fatima Pillosu" userId="a6295d4dc9e22643" providerId="LiveId" clId="{7CFD9F78-406E-4762-93F3-AF184393CED6}" dt="2021-03-16T14:44:30.858" v="1072" actId="478"/>
          <ac:spMkLst>
            <pc:docMk/>
            <pc:sldMk cId="489775896" sldId="262"/>
            <ac:spMk id="94" creationId="{4E4C3DFD-808C-4D51-90D6-32C177FFD748}"/>
          </ac:spMkLst>
        </pc:spChg>
        <pc:spChg chg="del mod">
          <ac:chgData name="Fatima Pillosu" userId="a6295d4dc9e22643" providerId="LiveId" clId="{7CFD9F78-406E-4762-93F3-AF184393CED6}" dt="2021-03-16T14:44:41.779" v="1082" actId="478"/>
          <ac:spMkLst>
            <pc:docMk/>
            <pc:sldMk cId="489775896" sldId="262"/>
            <ac:spMk id="95" creationId="{0FBF436A-F45D-44EF-A835-31E587D14160}"/>
          </ac:spMkLst>
        </pc:spChg>
        <pc:spChg chg="del">
          <ac:chgData name="Fatima Pillosu" userId="a6295d4dc9e22643" providerId="LiveId" clId="{7CFD9F78-406E-4762-93F3-AF184393CED6}" dt="2021-03-16T14:44:28.334" v="1070" actId="478"/>
          <ac:spMkLst>
            <pc:docMk/>
            <pc:sldMk cId="489775896" sldId="262"/>
            <ac:spMk id="96" creationId="{4F073E9C-D45E-48F1-BCF4-0A8FFA27D5C0}"/>
          </ac:spMkLst>
        </pc:spChg>
        <pc:spChg chg="del mod">
          <ac:chgData name="Fatima Pillosu" userId="a6295d4dc9e22643" providerId="LiveId" clId="{7CFD9F78-406E-4762-93F3-AF184393CED6}" dt="2021-03-16T14:44:39.671" v="1079" actId="478"/>
          <ac:spMkLst>
            <pc:docMk/>
            <pc:sldMk cId="489775896" sldId="262"/>
            <ac:spMk id="97" creationId="{77A09D30-8181-48F6-8948-0869B12D4BC8}"/>
          </ac:spMkLst>
        </pc:spChg>
        <pc:spChg chg="del">
          <ac:chgData name="Fatima Pillosu" userId="a6295d4dc9e22643" providerId="LiveId" clId="{7CFD9F78-406E-4762-93F3-AF184393CED6}" dt="2021-03-16T14:44:50.043" v="1088" actId="478"/>
          <ac:spMkLst>
            <pc:docMk/>
            <pc:sldMk cId="489775896" sldId="262"/>
            <ac:spMk id="98" creationId="{FFE5AC9A-EA37-49EA-AC30-86C327D3BEBA}"/>
          </ac:spMkLst>
        </pc:spChg>
        <pc:spChg chg="del">
          <ac:chgData name="Fatima Pillosu" userId="a6295d4dc9e22643" providerId="LiveId" clId="{7CFD9F78-406E-4762-93F3-AF184393CED6}" dt="2021-03-16T14:44:48.547" v="1087" actId="478"/>
          <ac:spMkLst>
            <pc:docMk/>
            <pc:sldMk cId="489775896" sldId="262"/>
            <ac:spMk id="99" creationId="{4B853121-1B1D-4A4C-9DF1-DD273791CC26}"/>
          </ac:spMkLst>
        </pc:spChg>
        <pc:spChg chg="del">
          <ac:chgData name="Fatima Pillosu" userId="a6295d4dc9e22643" providerId="LiveId" clId="{7CFD9F78-406E-4762-93F3-AF184393CED6}" dt="2021-03-16T14:44:53.242" v="1090" actId="478"/>
          <ac:spMkLst>
            <pc:docMk/>
            <pc:sldMk cId="489775896" sldId="262"/>
            <ac:spMk id="100" creationId="{EE52F890-6B77-464F-AC7D-3628CAA63602}"/>
          </ac:spMkLst>
        </pc:spChg>
        <pc:spChg chg="del">
          <ac:chgData name="Fatima Pillosu" userId="a6295d4dc9e22643" providerId="LiveId" clId="{7CFD9F78-406E-4762-93F3-AF184393CED6}" dt="2021-03-16T14:44:27.066" v="1069" actId="478"/>
          <ac:spMkLst>
            <pc:docMk/>
            <pc:sldMk cId="489775896" sldId="262"/>
            <ac:spMk id="106" creationId="{336694FD-2596-4AB3-BA41-D8091571CF19}"/>
          </ac:spMkLst>
        </pc:spChg>
        <pc:spChg chg="del mod">
          <ac:chgData name="Fatima Pillosu" userId="a6295d4dc9e22643" providerId="LiveId" clId="{7CFD9F78-406E-4762-93F3-AF184393CED6}" dt="2021-03-16T14:44:46.734" v="1086" actId="478"/>
          <ac:spMkLst>
            <pc:docMk/>
            <pc:sldMk cId="489775896" sldId="262"/>
            <ac:spMk id="107" creationId="{36289C93-1CC9-4857-A117-D04EA752429F}"/>
          </ac:spMkLst>
        </pc:spChg>
        <pc:spChg chg="del">
          <ac:chgData name="Fatima Pillosu" userId="a6295d4dc9e22643" providerId="LiveId" clId="{7CFD9F78-406E-4762-93F3-AF184393CED6}" dt="2021-03-16T14:44:57.562" v="1092" actId="478"/>
          <ac:spMkLst>
            <pc:docMk/>
            <pc:sldMk cId="489775896" sldId="262"/>
            <ac:spMk id="108" creationId="{09F9381C-8ABE-4A65-9FD8-B92D3A17CD57}"/>
          </ac:spMkLst>
        </pc:spChg>
        <pc:spChg chg="del">
          <ac:chgData name="Fatima Pillosu" userId="a6295d4dc9e22643" providerId="LiveId" clId="{7CFD9F78-406E-4762-93F3-AF184393CED6}" dt="2021-03-16T14:44:56.006" v="1091" actId="478"/>
          <ac:spMkLst>
            <pc:docMk/>
            <pc:sldMk cId="489775896" sldId="262"/>
            <ac:spMk id="109" creationId="{DD4030DE-5493-4579-841E-785D3F642573}"/>
          </ac:spMkLst>
        </pc:spChg>
        <pc:spChg chg="del">
          <ac:chgData name="Fatima Pillosu" userId="a6295d4dc9e22643" providerId="LiveId" clId="{7CFD9F78-406E-4762-93F3-AF184393CED6}" dt="2021-03-16T14:44:51.760" v="1089" actId="478"/>
          <ac:spMkLst>
            <pc:docMk/>
            <pc:sldMk cId="489775896" sldId="262"/>
            <ac:spMk id="110" creationId="{7F258A4E-20AF-4350-A516-79436452E644}"/>
          </ac:spMkLst>
        </pc:spChg>
        <pc:picChg chg="add del mod modCrop">
          <ac:chgData name="Fatima Pillosu" userId="a6295d4dc9e22643" providerId="LiveId" clId="{7CFD9F78-406E-4762-93F3-AF184393CED6}" dt="2021-03-16T15:44:24.975" v="1739" actId="478"/>
          <ac:picMkLst>
            <pc:docMk/>
            <pc:sldMk cId="489775896" sldId="262"/>
            <ac:picMk id="2" creationId="{857EE9FA-FF37-4A79-92DD-0E2976D19F9B}"/>
          </ac:picMkLst>
        </pc:picChg>
        <pc:picChg chg="add mod ord modCrop">
          <ac:chgData name="Fatima Pillosu" userId="a6295d4dc9e22643" providerId="LiveId" clId="{7CFD9F78-406E-4762-93F3-AF184393CED6}" dt="2021-03-16T15:43:11.741" v="1712" actId="732"/>
          <ac:picMkLst>
            <pc:docMk/>
            <pc:sldMk cId="489775896" sldId="262"/>
            <ac:picMk id="3" creationId="{3FC1B50F-5AD4-4249-9CA1-73D41140C2BD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5" creationId="{9C9133B2-E638-4450-ACFA-9678D62BB787}"/>
          </ac:picMkLst>
        </pc:picChg>
        <pc:picChg chg="del">
          <ac:chgData name="Fatima Pillosu" userId="a6295d4dc9e22643" providerId="LiveId" clId="{7CFD9F78-406E-4762-93F3-AF184393CED6}" dt="2021-03-16T15:41:25.398" v="1700" actId="478"/>
          <ac:picMkLst>
            <pc:docMk/>
            <pc:sldMk cId="489775896" sldId="262"/>
            <ac:picMk id="7" creationId="{9003B654-B56B-4B89-85B4-EAED5E15047E}"/>
          </ac:picMkLst>
        </pc:picChg>
        <pc:picChg chg="add mod">
          <ac:chgData name="Fatima Pillosu" userId="a6295d4dc9e22643" providerId="LiveId" clId="{7CFD9F78-406E-4762-93F3-AF184393CED6}" dt="2021-03-16T15:44:17.710" v="1738" actId="14100"/>
          <ac:picMkLst>
            <pc:docMk/>
            <pc:sldMk cId="489775896" sldId="262"/>
            <ac:picMk id="45" creationId="{2DDD64F7-FE78-4BBF-A748-9D1F97A1C650}"/>
          </ac:picMkLst>
        </pc:picChg>
        <pc:picChg chg="del">
          <ac:chgData name="Fatima Pillosu" userId="a6295d4dc9e22643" providerId="LiveId" clId="{7CFD9F78-406E-4762-93F3-AF184393CED6}" dt="2021-03-16T15:41:23.903" v="1699" actId="478"/>
          <ac:picMkLst>
            <pc:docMk/>
            <pc:sldMk cId="489775896" sldId="262"/>
            <ac:picMk id="57" creationId="{BBFD4F8B-DE7A-4EB2-9306-EC1539E2BB5A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6" creationId="{8BC26355-2065-49FB-BB7A-457E03A51E6C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8" creationId="{5034CECD-8ADD-4769-89B5-4C005711199D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9" creationId="{CDBB21F8-436E-4FB7-B889-7736C3AF1402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70" creationId="{E59B21C1-04F2-4AA6-866A-F18255B3E9D7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3" creationId="{B456FB79-8341-4B30-8D6C-232354A9A74F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4" creationId="{F96D2E36-EC74-475F-AA95-83966E242693}"/>
          </ac:picMkLst>
        </pc:picChg>
        <pc:cxnChg chg="del">
          <ac:chgData name="Fatima Pillosu" userId="a6295d4dc9e22643" providerId="LiveId" clId="{7CFD9F78-406E-4762-93F3-AF184393CED6}" dt="2021-03-16T14:44:40.242" v="1080" actId="478"/>
          <ac:cxnSpMkLst>
            <pc:docMk/>
            <pc:sldMk cId="489775896" sldId="262"/>
            <ac:cxnSpMk id="102" creationId="{88C56188-B8A0-4BE3-815A-B67DABB609DD}"/>
          </ac:cxnSpMkLst>
        </pc:cxnChg>
      </pc:sldChg>
      <pc:sldChg chg="delSp modSp mod ord">
        <pc:chgData name="Fatima Pillosu" userId="a6295d4dc9e22643" providerId="LiveId" clId="{7CFD9F78-406E-4762-93F3-AF184393CED6}" dt="2021-03-16T17:04:54.893" v="2010" actId="478"/>
        <pc:sldMkLst>
          <pc:docMk/>
          <pc:sldMk cId="1946935707" sldId="266"/>
        </pc:sldMkLst>
        <pc:spChg chg="del mod">
          <ac:chgData name="Fatima Pillosu" userId="a6295d4dc9e22643" providerId="LiveId" clId="{7CFD9F78-406E-4762-93F3-AF184393CED6}" dt="2021-03-16T14:43:02.886" v="1061" actId="478"/>
          <ac:spMkLst>
            <pc:docMk/>
            <pc:sldMk cId="1946935707" sldId="266"/>
            <ac:spMk id="6" creationId="{C22861DE-9861-4C25-8E86-8F417034FB26}"/>
          </ac:spMkLst>
        </pc:spChg>
        <pc:spChg chg="del">
          <ac:chgData name="Fatima Pillosu" userId="a6295d4dc9e22643" providerId="LiveId" clId="{7CFD9F78-406E-4762-93F3-AF184393CED6}" dt="2021-03-16T14:42:31.242" v="1047" actId="478"/>
          <ac:spMkLst>
            <pc:docMk/>
            <pc:sldMk cId="1946935707" sldId="266"/>
            <ac:spMk id="7" creationId="{DA1E4FF8-8D18-4941-A8A4-7A633FAA69AA}"/>
          </ac:spMkLst>
        </pc:spChg>
        <pc:spChg chg="del mod">
          <ac:chgData name="Fatima Pillosu" userId="a6295d4dc9e22643" providerId="LiveId" clId="{7CFD9F78-406E-4762-93F3-AF184393CED6}" dt="2021-03-16T14:43:00.553" v="1060" actId="478"/>
          <ac:spMkLst>
            <pc:docMk/>
            <pc:sldMk cId="1946935707" sldId="266"/>
            <ac:spMk id="9" creationId="{05AA62AE-3C04-4EC7-9DFB-C6D0AA14FE18}"/>
          </ac:spMkLst>
        </pc:spChg>
        <pc:spChg chg="del">
          <ac:chgData name="Fatima Pillosu" userId="a6295d4dc9e22643" providerId="LiveId" clId="{7CFD9F78-406E-4762-93F3-AF184393CED6}" dt="2021-03-16T14:42:32.691" v="1048" actId="478"/>
          <ac:spMkLst>
            <pc:docMk/>
            <pc:sldMk cId="1946935707" sldId="266"/>
            <ac:spMk id="10" creationId="{2A459FAE-1617-4FDE-B7D6-900C9F36428E}"/>
          </ac:spMkLst>
        </pc:spChg>
        <pc:spChg chg="del">
          <ac:chgData name="Fatima Pillosu" userId="a6295d4dc9e22643" providerId="LiveId" clId="{7CFD9F78-406E-4762-93F3-AF184393CED6}" dt="2021-03-16T14:42:44.166" v="1052" actId="478"/>
          <ac:spMkLst>
            <pc:docMk/>
            <pc:sldMk cId="1946935707" sldId="266"/>
            <ac:spMk id="12" creationId="{C89E9259-D30E-4FB3-B658-460F26B4FC14}"/>
          </ac:spMkLst>
        </pc:spChg>
        <pc:spChg chg="del">
          <ac:chgData name="Fatima Pillosu" userId="a6295d4dc9e22643" providerId="LiveId" clId="{7CFD9F78-406E-4762-93F3-AF184393CED6}" dt="2021-03-16T14:42:46.730" v="1054" actId="478"/>
          <ac:spMkLst>
            <pc:docMk/>
            <pc:sldMk cId="1946935707" sldId="266"/>
            <ac:spMk id="13" creationId="{B72D0F52-A0D0-496A-92E2-0521A6C572BE}"/>
          </ac:spMkLst>
        </pc:spChg>
        <pc:spChg chg="del">
          <ac:chgData name="Fatima Pillosu" userId="a6295d4dc9e22643" providerId="LiveId" clId="{7CFD9F78-406E-4762-93F3-AF184393CED6}" dt="2021-03-16T14:42:42.736" v="1051" actId="478"/>
          <ac:spMkLst>
            <pc:docMk/>
            <pc:sldMk cId="1946935707" sldId="266"/>
            <ac:spMk id="14" creationId="{5320C646-6BCF-4AD2-BEB5-FE64680FC0CF}"/>
          </ac:spMkLst>
        </pc:spChg>
        <pc:spChg chg="del">
          <ac:chgData name="Fatima Pillosu" userId="a6295d4dc9e22643" providerId="LiveId" clId="{7CFD9F78-406E-4762-93F3-AF184393CED6}" dt="2021-03-16T14:42:54.190" v="1057" actId="478"/>
          <ac:spMkLst>
            <pc:docMk/>
            <pc:sldMk cId="1946935707" sldId="266"/>
            <ac:spMk id="15" creationId="{1E664129-C640-4C17-AFA6-7CA00A08BB07}"/>
          </ac:spMkLst>
        </pc:spChg>
        <pc:spChg chg="mod">
          <ac:chgData name="Fatima Pillosu" userId="a6295d4dc9e22643" providerId="LiveId" clId="{7CFD9F78-406E-4762-93F3-AF184393CED6}" dt="2021-03-16T14:42:39.735" v="1050" actId="14100"/>
          <ac:spMkLst>
            <pc:docMk/>
            <pc:sldMk cId="1946935707" sldId="266"/>
            <ac:spMk id="19" creationId="{DEAC4382-94E2-4B9F-8AE9-9B92C5BA73CE}"/>
          </ac:spMkLst>
        </pc:spChg>
        <pc:spChg chg="del mod">
          <ac:chgData name="Fatima Pillosu" userId="a6295d4dc9e22643" providerId="LiveId" clId="{7CFD9F78-406E-4762-93F3-AF184393CED6}" dt="2021-03-16T15:37:22.130" v="1664" actId="478"/>
          <ac:spMkLst>
            <pc:docMk/>
            <pc:sldMk cId="1946935707" sldId="266"/>
            <ac:spMk id="20" creationId="{D5CE56FC-7FF2-4039-90BF-813092F5F371}"/>
          </ac:spMkLst>
        </pc:spChg>
        <pc:spChg chg="del mod">
          <ac:chgData name="Fatima Pillosu" userId="a6295d4dc9e22643" providerId="LiveId" clId="{7CFD9F78-406E-4762-93F3-AF184393CED6}" dt="2021-03-16T15:37:23.611" v="1665" actId="478"/>
          <ac:spMkLst>
            <pc:docMk/>
            <pc:sldMk cId="1946935707" sldId="266"/>
            <ac:spMk id="21" creationId="{A896DB9E-F554-4453-88BC-C959C3D2E9B9}"/>
          </ac:spMkLst>
        </pc:spChg>
        <pc:spChg chg="del mod">
          <ac:chgData name="Fatima Pillosu" userId="a6295d4dc9e22643" providerId="LiveId" clId="{7CFD9F78-406E-4762-93F3-AF184393CED6}" dt="2021-03-16T17:04:53.618" v="2009" actId="478"/>
          <ac:spMkLst>
            <pc:docMk/>
            <pc:sldMk cId="1946935707" sldId="266"/>
            <ac:spMk id="25" creationId="{666D1123-4E4D-41BB-883E-3C2ECA76D530}"/>
          </ac:spMkLst>
        </pc:spChg>
        <pc:spChg chg="del">
          <ac:chgData name="Fatima Pillosu" userId="a6295d4dc9e22643" providerId="LiveId" clId="{7CFD9F78-406E-4762-93F3-AF184393CED6}" dt="2021-03-16T14:42:48.030" v="1055" actId="478"/>
          <ac:spMkLst>
            <pc:docMk/>
            <pc:sldMk cId="1946935707" sldId="266"/>
            <ac:spMk id="28" creationId="{20F62E3F-8D4A-4489-92C3-9D762A705CF4}"/>
          </ac:spMkLst>
        </pc:spChg>
        <pc:cxnChg chg="del">
          <ac:chgData name="Fatima Pillosu" userId="a6295d4dc9e22643" providerId="LiveId" clId="{7CFD9F78-406E-4762-93F3-AF184393CED6}" dt="2021-03-16T17:04:54.893" v="2010" actId="478"/>
          <ac:cxnSpMkLst>
            <pc:docMk/>
            <pc:sldMk cId="1946935707" sldId="266"/>
            <ac:cxnSpMk id="23" creationId="{32470C97-C747-4E4B-87C4-2E00F82EA09F}"/>
          </ac:cxnSpMkLst>
        </pc:cxnChg>
        <pc:cxnChg chg="del mod">
          <ac:chgData name="Fatima Pillosu" userId="a6295d4dc9e22643" providerId="LiveId" clId="{7CFD9F78-406E-4762-93F3-AF184393CED6}" dt="2021-03-16T14:42:44.933" v="1053" actId="478"/>
          <ac:cxnSpMkLst>
            <pc:docMk/>
            <pc:sldMk cId="1946935707" sldId="266"/>
            <ac:cxnSpMk id="29" creationId="{57C3CC20-413F-4C69-BA06-5A7AD20FB737}"/>
          </ac:cxnSpMkLst>
        </pc:cxnChg>
        <pc:cxnChg chg="del">
          <ac:chgData name="Fatima Pillosu" userId="a6295d4dc9e22643" providerId="LiveId" clId="{7CFD9F78-406E-4762-93F3-AF184393CED6}" dt="2021-03-16T14:42:48.621" v="1056" actId="478"/>
          <ac:cxnSpMkLst>
            <pc:docMk/>
            <pc:sldMk cId="1946935707" sldId="266"/>
            <ac:cxnSpMk id="34" creationId="{95E97FAA-5715-48AE-9DAA-9881B48C8674}"/>
          </ac:cxnSpMkLst>
        </pc:cxnChg>
        <pc:cxnChg chg="del">
          <ac:chgData name="Fatima Pillosu" userId="a6295d4dc9e22643" providerId="LiveId" clId="{7CFD9F78-406E-4762-93F3-AF184393CED6}" dt="2021-03-16T14:42:54.903" v="1058" actId="478"/>
          <ac:cxnSpMkLst>
            <pc:docMk/>
            <pc:sldMk cId="1946935707" sldId="266"/>
            <ac:cxnSpMk id="37" creationId="{CF48CB31-291A-4AF2-B671-4646016B2662}"/>
          </ac:cxnSpMkLst>
        </pc:cxnChg>
      </pc:sldChg>
      <pc:sldChg chg="modSp mod">
        <pc:chgData name="Fatima Pillosu" userId="a6295d4dc9e22643" providerId="LiveId" clId="{7CFD9F78-406E-4762-93F3-AF184393CED6}" dt="2021-03-16T14:45:41.338" v="1093" actId="1076"/>
        <pc:sldMkLst>
          <pc:docMk/>
          <pc:sldMk cId="3925843902" sldId="267"/>
        </pc:sldMkLst>
        <pc:grpChg chg="mod">
          <ac:chgData name="Fatima Pillosu" userId="a6295d4dc9e22643" providerId="LiveId" clId="{7CFD9F78-406E-4762-93F3-AF184393CED6}" dt="2021-03-16T14:45:41.338" v="1093" actId="1076"/>
          <ac:grpSpMkLst>
            <pc:docMk/>
            <pc:sldMk cId="3925843902" sldId="267"/>
            <ac:grpSpMk id="26" creationId="{81AD83B3-111E-4571-A167-89004A5CC3AC}"/>
          </ac:grpSpMkLst>
        </pc:grpChg>
      </pc:sldChg>
      <pc:sldChg chg="del">
        <pc:chgData name="Fatima Pillosu" userId="a6295d4dc9e22643" providerId="LiveId" clId="{7CFD9F78-406E-4762-93F3-AF184393CED6}" dt="2021-03-16T12:00:02.622" v="264" actId="47"/>
        <pc:sldMkLst>
          <pc:docMk/>
          <pc:sldMk cId="2603066377" sldId="268"/>
        </pc:sldMkLst>
      </pc:sldChg>
      <pc:sldChg chg="addSp delSp modSp new mod ord addCm delCm">
        <pc:chgData name="Fatima Pillosu" userId="a6295d4dc9e22643" providerId="LiveId" clId="{7CFD9F78-406E-4762-93F3-AF184393CED6}" dt="2021-03-16T17:01:56.387" v="1989" actId="2085"/>
        <pc:sldMkLst>
          <pc:docMk/>
          <pc:sldMk cId="1838584490" sldId="269"/>
        </pc:sldMkLst>
        <pc:spChg chg="del">
          <ac:chgData name="Fatima Pillosu" userId="a6295d4dc9e22643" providerId="LiveId" clId="{7CFD9F78-406E-4762-93F3-AF184393CED6}" dt="2021-03-16T10:57:24.393" v="37" actId="478"/>
          <ac:spMkLst>
            <pc:docMk/>
            <pc:sldMk cId="1838584490" sldId="269"/>
            <ac:spMk id="2" creationId="{57142D01-F6E8-4CF6-98E0-CAFF5A5C095D}"/>
          </ac:spMkLst>
        </pc:spChg>
        <pc:spChg chg="del">
          <ac:chgData name="Fatima Pillosu" userId="a6295d4dc9e22643" providerId="LiveId" clId="{7CFD9F78-406E-4762-93F3-AF184393CED6}" dt="2021-03-16T10:57:25.092" v="38" actId="478"/>
          <ac:spMkLst>
            <pc:docMk/>
            <pc:sldMk cId="1838584490" sldId="269"/>
            <ac:spMk id="3" creationId="{E8D02553-D024-4006-8F09-9A07749DF47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" creationId="{A39D5F76-047E-44E4-A370-69E186607A8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6" creationId="{936C7DFB-9AE7-4A2F-9F43-23D9E6BDCF0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7" creationId="{C94B1BE3-F5BB-450A-AD97-85167DEB5794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8" creationId="{B34D8F2A-E444-452F-BDC4-A7230FB213C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9" creationId="{AD0AD137-09E3-4CF9-A49F-856B7D8844F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0" creationId="{DDE2951C-6E5B-4494-8EF6-3D69556815C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1" creationId="{2458937F-ED5A-4901-9011-023EC012ADF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2" creationId="{A5B4C20C-87A0-4162-AAF3-95094C43BB51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3" creationId="{84F08275-08FB-40EF-9656-034F5AE2C63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4" creationId="{C8471F15-122A-4C43-9D44-E498D29F6A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5" creationId="{DBD0CEAE-F9C6-4979-937F-B836AC06CCE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6" creationId="{28FD9835-27E5-4336-AB66-1705438BEF2A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7" creationId="{6BDC4C10-9A45-406E-A51E-B8D6A3750D00}"/>
          </ac:spMkLst>
        </pc:spChg>
        <pc:spChg chg="add del mod">
          <ac:chgData name="Fatima Pillosu" userId="a6295d4dc9e22643" providerId="LiveId" clId="{7CFD9F78-406E-4762-93F3-AF184393CED6}" dt="2021-03-16T14:26:34.344" v="717" actId="478"/>
          <ac:spMkLst>
            <pc:docMk/>
            <pc:sldMk cId="1838584490" sldId="269"/>
            <ac:spMk id="18" creationId="{B38A1669-6B11-49AA-83E0-D09166548158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9" creationId="{22FAB05D-65BA-48F9-98EE-ACE798A8D65D}"/>
          </ac:spMkLst>
        </pc:spChg>
        <pc:spChg chg="add del mod">
          <ac:chgData name="Fatima Pillosu" userId="a6295d4dc9e22643" providerId="LiveId" clId="{7CFD9F78-406E-4762-93F3-AF184393CED6}" dt="2021-03-16T14:26:46.004" v="721" actId="478"/>
          <ac:spMkLst>
            <pc:docMk/>
            <pc:sldMk cId="1838584490" sldId="269"/>
            <ac:spMk id="20" creationId="{2AF3D791-64D2-4142-9196-1064FD4626B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21" creationId="{6172DD5B-0E43-4B55-B6B4-597EB4AFEB3F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22" creationId="{06DA781C-F82F-440B-8064-74F714E333A2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23" creationId="{764C00FA-9081-444B-9F7F-9A3B1249C067}"/>
          </ac:spMkLst>
        </pc:spChg>
        <pc:spChg chg="add del mod">
          <ac:chgData name="Fatima Pillosu" userId="a6295d4dc9e22643" providerId="LiveId" clId="{7CFD9F78-406E-4762-93F3-AF184393CED6}" dt="2021-03-16T14:30:15.789" v="759" actId="478"/>
          <ac:spMkLst>
            <pc:docMk/>
            <pc:sldMk cId="1838584490" sldId="269"/>
            <ac:spMk id="29" creationId="{EB2A9F41-5F3C-4038-B839-943C0CBC5C42}"/>
          </ac:spMkLst>
        </pc:spChg>
        <pc:spChg chg="add del mod">
          <ac:chgData name="Fatima Pillosu" userId="a6295d4dc9e22643" providerId="LiveId" clId="{7CFD9F78-406E-4762-93F3-AF184393CED6}" dt="2021-03-16T14:30:18.310" v="760" actId="478"/>
          <ac:spMkLst>
            <pc:docMk/>
            <pc:sldMk cId="1838584490" sldId="269"/>
            <ac:spMk id="30" creationId="{4A3AEAC7-527C-43B8-9E39-C2164BF71A6D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1" creationId="{C3D9898C-F0AF-438F-925F-1D8E61865604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2" creationId="{5E81FB58-C74C-4415-A899-E05B12562C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4" creationId="{A8A2E20C-9E80-4A00-9987-E3F6577C133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5" creationId="{6FDE23F9-7007-41F6-8230-6E23AC8D5A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6" creationId="{6A35645C-82C0-49E0-A4F7-B3C60180764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7" creationId="{62616D55-92BA-4752-9420-806CD36B6E7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8" creationId="{8F4B6839-FC51-41C5-AE23-ABF4076D268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9" creationId="{36EE37FB-CF00-47CE-8D05-BDB6C1BB9300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0" creationId="{9367C7DC-1662-48C8-8CCF-DA1DB7ADF588}"/>
          </ac:spMkLst>
        </pc:spChg>
        <pc:spChg chg="add del mod">
          <ac:chgData name="Fatima Pillosu" userId="a6295d4dc9e22643" providerId="LiveId" clId="{7CFD9F78-406E-4762-93F3-AF184393CED6}" dt="2021-03-16T14:32:42.290" v="782" actId="478"/>
          <ac:spMkLst>
            <pc:docMk/>
            <pc:sldMk cId="1838584490" sldId="269"/>
            <ac:spMk id="41" creationId="{2C661B37-4652-40E5-B432-9A3A4AE64BE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2" creationId="{A776783C-3723-4013-BC75-60B0EF40811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3" creationId="{7D6A25DE-C5AF-49A5-BF75-4A4249F42228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4" creationId="{B0E82A4C-5161-4830-BEC4-49963DB30606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5" creationId="{83A377DC-A9D5-4384-A023-A7A1D649510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6" creationId="{0D9270AF-1709-4AA9-83A3-869C8612174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7" creationId="{1ECDB9E5-F334-4FE2-9785-F819363CDE52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8" creationId="{193C4610-35E4-4535-912A-69339CDE740B}"/>
          </ac:spMkLst>
        </pc:spChg>
        <pc:spChg chg="add mod or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0" creationId="{40F977FD-E350-4413-9591-FA3E32D7EBC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1" creationId="{9A81F886-E502-4E63-B14A-885FC89469A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2" creationId="{3EBDC00A-44B4-481F-BABC-E656AB0192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3" creationId="{5B03309D-0D13-47FB-803A-D6450D52DD9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4" creationId="{26541050-4D38-40EC-AE59-1D33FB67C39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5" creationId="{201518CF-08CF-476A-BDC5-5889A1C752EE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56" creationId="{50B07229-8D7C-458B-98A0-08E3BE3AFC1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7" creationId="{3480F8B5-A98E-412D-8C7A-F335C4215754}"/>
          </ac:spMkLst>
        </pc:spChg>
        <pc:spChg chg="add mod">
          <ac:chgData name="Fatima Pillosu" userId="a6295d4dc9e22643" providerId="LiveId" clId="{7CFD9F78-406E-4762-93F3-AF184393CED6}" dt="2021-03-16T17:01:10.895" v="1983" actId="1076"/>
          <ac:spMkLst>
            <pc:docMk/>
            <pc:sldMk cId="1838584490" sldId="269"/>
            <ac:spMk id="58" creationId="{96EAB187-7E56-475F-846B-0FB680EDBBB9}"/>
          </ac:spMkLst>
        </pc:spChg>
        <pc:spChg chg="add mod">
          <ac:chgData name="Fatima Pillosu" userId="a6295d4dc9e22643" providerId="LiveId" clId="{7CFD9F78-406E-4762-93F3-AF184393CED6}" dt="2021-03-16T16:54:39.326" v="1922" actId="1038"/>
          <ac:spMkLst>
            <pc:docMk/>
            <pc:sldMk cId="1838584490" sldId="269"/>
            <ac:spMk id="64" creationId="{46AA85A0-6988-40FA-BD48-131A7204EC61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6" creationId="{88E9C372-691B-4CD8-A779-6BE9A1DF44E6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7" creationId="{601E78D5-A8A9-481A-AAF1-9AF05B943F48}"/>
          </ac:spMkLst>
        </pc:spChg>
        <pc:spChg chg="add del mod">
          <ac:chgData name="Fatima Pillosu" userId="a6295d4dc9e22643" providerId="LiveId" clId="{7CFD9F78-406E-4762-93F3-AF184393CED6}" dt="2021-03-16T15:23:09.117" v="1545" actId="478"/>
          <ac:spMkLst>
            <pc:docMk/>
            <pc:sldMk cId="1838584490" sldId="269"/>
            <ac:spMk id="68" creationId="{5CBE298F-28F3-4817-BE06-466FC46D534B}"/>
          </ac:spMkLst>
        </pc:spChg>
        <pc:spChg chg="add del mod">
          <ac:chgData name="Fatima Pillosu" userId="a6295d4dc9e22643" providerId="LiveId" clId="{7CFD9F78-406E-4762-93F3-AF184393CED6}" dt="2021-03-16T15:23:12.113" v="1546" actId="478"/>
          <ac:spMkLst>
            <pc:docMk/>
            <pc:sldMk cId="1838584490" sldId="269"/>
            <ac:spMk id="69" creationId="{8C42DB0B-12E9-4120-A7DA-93F1CF1CB539}"/>
          </ac:spMkLst>
        </pc:spChg>
        <pc:spChg chg="add del mod">
          <ac:chgData name="Fatima Pillosu" userId="a6295d4dc9e22643" providerId="LiveId" clId="{7CFD9F78-406E-4762-93F3-AF184393CED6}" dt="2021-03-16T15:23:06.062" v="1544" actId="478"/>
          <ac:spMkLst>
            <pc:docMk/>
            <pc:sldMk cId="1838584490" sldId="269"/>
            <ac:spMk id="70" creationId="{701E7705-425E-4A9C-A07B-6DABC833838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1" creationId="{EB0D3487-ECBA-4B5A-A1A8-4F323D908BD3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2" creationId="{F01E2BEB-0823-4C7C-A5E7-EE3E3E79746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3" creationId="{723A34DD-F79F-409D-AE70-29D4415F4432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4" creationId="{B7326700-7EB1-4237-AAB4-26DC7852811C}"/>
          </ac:spMkLst>
        </pc:spChg>
        <pc:grpChg chg="add mod">
          <ac:chgData name="Fatima Pillosu" userId="a6295d4dc9e22643" providerId="LiveId" clId="{7CFD9F78-406E-4762-93F3-AF184393CED6}" dt="2021-03-16T17:00:57.346" v="1981" actId="1036"/>
          <ac:grpSpMkLst>
            <pc:docMk/>
            <pc:sldMk cId="1838584490" sldId="269"/>
            <ac:grpSpMk id="2" creationId="{F6534CCE-C406-4BA9-AF57-8E7A229597A0}"/>
          </ac:grpSpMkLst>
        </pc:grpChg>
        <pc:picChg chg="add del mod">
          <ac:chgData name="Fatima Pillosu" userId="a6295d4dc9e22643" providerId="LiveId" clId="{7CFD9F78-406E-4762-93F3-AF184393CED6}" dt="2021-03-16T17:01:04.482" v="1982" actId="14100"/>
          <ac:picMkLst>
            <pc:docMk/>
            <pc:sldMk cId="1838584490" sldId="269"/>
            <ac:picMk id="4" creationId="{A2B79260-2843-4A96-9810-77DACA0397FD}"/>
          </ac:picMkLst>
        </pc:picChg>
        <pc:picChg chg="add del mod">
          <ac:chgData name="Fatima Pillosu" userId="a6295d4dc9e22643" providerId="LiveId" clId="{7CFD9F78-406E-4762-93F3-AF184393CED6}" dt="2021-03-16T14:29:41.409" v="747" actId="478"/>
          <ac:picMkLst>
            <pc:docMk/>
            <pc:sldMk cId="1838584490" sldId="269"/>
            <ac:picMk id="24" creationId="{97B218A7-D820-434B-BF38-FDBFBAF6C682}"/>
          </ac:picMkLst>
        </pc:picChg>
        <pc:picChg chg="add del mod">
          <ac:chgData name="Fatima Pillosu" userId="a6295d4dc9e22643" providerId="LiveId" clId="{7CFD9F78-406E-4762-93F3-AF184393CED6}" dt="2021-03-16T14:29:43.446" v="749" actId="478"/>
          <ac:picMkLst>
            <pc:docMk/>
            <pc:sldMk cId="1838584490" sldId="269"/>
            <ac:picMk id="25" creationId="{5D0BCEAC-E058-41F3-B001-38DA7C74A7D8}"/>
          </ac:picMkLst>
        </pc:picChg>
        <pc:picChg chg="add del mod">
          <ac:chgData name="Fatima Pillosu" userId="a6295d4dc9e22643" providerId="LiveId" clId="{7CFD9F78-406E-4762-93F3-AF184393CED6}" dt="2021-03-16T14:29:42.300" v="748" actId="478"/>
          <ac:picMkLst>
            <pc:docMk/>
            <pc:sldMk cId="1838584490" sldId="269"/>
            <ac:picMk id="26" creationId="{86CEFFA3-6C19-4D73-8FAF-DC2108CB6091}"/>
          </ac:picMkLst>
        </pc:picChg>
        <pc:picChg chg="add del mod">
          <ac:chgData name="Fatima Pillosu" userId="a6295d4dc9e22643" providerId="LiveId" clId="{7CFD9F78-406E-4762-93F3-AF184393CED6}" dt="2021-03-16T14:30:11.736" v="756" actId="478"/>
          <ac:picMkLst>
            <pc:docMk/>
            <pc:sldMk cId="1838584490" sldId="269"/>
            <ac:picMk id="27" creationId="{AF975E57-0F1E-4970-8C35-346B71DABFDF}"/>
          </ac:picMkLst>
        </pc:picChg>
        <pc:picChg chg="add del mod">
          <ac:chgData name="Fatima Pillosu" userId="a6295d4dc9e22643" providerId="LiveId" clId="{7CFD9F78-406E-4762-93F3-AF184393CED6}" dt="2021-03-16T14:29:48.331" v="751" actId="478"/>
          <ac:picMkLst>
            <pc:docMk/>
            <pc:sldMk cId="1838584490" sldId="269"/>
            <ac:picMk id="28" creationId="{6058FE78-C442-409F-BBB5-3D9589C739C0}"/>
          </ac:picMkLst>
        </pc:picChg>
        <pc:picChg chg="add del mod">
          <ac:chgData name="Fatima Pillosu" userId="a6295d4dc9e22643" providerId="LiveId" clId="{7CFD9F78-406E-4762-93F3-AF184393CED6}" dt="2021-03-16T14:29:40.265" v="746" actId="478"/>
          <ac:picMkLst>
            <pc:docMk/>
            <pc:sldMk cId="1838584490" sldId="269"/>
            <ac:picMk id="33" creationId="{F4DD4698-DFB1-4EF0-B630-00AF71858BB3}"/>
          </ac:picMkLst>
        </pc:picChg>
        <pc:picChg chg="add del mod">
          <ac:chgData name="Fatima Pillosu" userId="a6295d4dc9e22643" providerId="LiveId" clId="{7CFD9F78-406E-4762-93F3-AF184393CED6}" dt="2021-03-16T14:57:10.746" v="1283" actId="478"/>
          <ac:picMkLst>
            <pc:docMk/>
            <pc:sldMk cId="1838584490" sldId="269"/>
            <ac:picMk id="63" creationId="{1C3DED81-3B44-4A8B-A4DC-F4EDEDBB1A41}"/>
          </ac:picMkLst>
        </pc:picChg>
        <pc:picChg chg="add del mod modCrop">
          <ac:chgData name="Fatima Pillosu" userId="a6295d4dc9e22643" providerId="LiveId" clId="{7CFD9F78-406E-4762-93F3-AF184393CED6}" dt="2021-03-16T17:01:56.387" v="1989" actId="2085"/>
          <ac:picMkLst>
            <pc:docMk/>
            <pc:sldMk cId="1838584490" sldId="269"/>
            <ac:picMk id="65" creationId="{8B5C7F59-F6DF-4307-A8C8-9E75981D2D20}"/>
          </ac:picMkLst>
        </pc:picChg>
        <pc:cxnChg chg="add mod">
          <ac:chgData name="Fatima Pillosu" userId="a6295d4dc9e22643" providerId="LiveId" clId="{7CFD9F78-406E-4762-93F3-AF184393CED6}" dt="2021-03-16T16:54:44.313" v="1928" actId="1038"/>
          <ac:cxnSpMkLst>
            <pc:docMk/>
            <pc:sldMk cId="1838584490" sldId="269"/>
            <ac:cxnSpMk id="49" creationId="{66CC2919-E44F-45CC-AE5C-FEA5F15812DD}"/>
          </ac:cxnSpMkLst>
        </pc:cxnChg>
        <pc:cxnChg chg="add del">
          <ac:chgData name="Fatima Pillosu" userId="a6295d4dc9e22643" providerId="LiveId" clId="{7CFD9F78-406E-4762-93F3-AF184393CED6}" dt="2021-03-16T14:40:51.550" v="1039" actId="478"/>
          <ac:cxnSpMkLst>
            <pc:docMk/>
            <pc:sldMk cId="1838584490" sldId="269"/>
            <ac:cxnSpMk id="60" creationId="{5682A29A-98BA-4433-9582-BB2A03E0923F}"/>
          </ac:cxnSpMkLst>
        </pc:cxnChg>
        <pc:cxnChg chg="add del">
          <ac:chgData name="Fatima Pillosu" userId="a6295d4dc9e22643" providerId="LiveId" clId="{7CFD9F78-406E-4762-93F3-AF184393CED6}" dt="2021-03-16T14:40:50.528" v="1038" actId="478"/>
          <ac:cxnSpMkLst>
            <pc:docMk/>
            <pc:sldMk cId="1838584490" sldId="269"/>
            <ac:cxnSpMk id="62" creationId="{54711C82-C55E-479D-AFFD-D68C0EE2711A}"/>
          </ac:cxnSpMkLst>
        </pc:cxnChg>
      </pc:sldChg>
      <pc:sldChg chg="addSp delSp modSp new mod">
        <pc:chgData name="Fatima Pillosu" userId="a6295d4dc9e22643" providerId="LiveId" clId="{7CFD9F78-406E-4762-93F3-AF184393CED6}" dt="2021-03-16T16:55:33.264" v="1933" actId="113"/>
        <pc:sldMkLst>
          <pc:docMk/>
          <pc:sldMk cId="3413225395" sldId="270"/>
        </pc:sldMkLst>
        <pc:spChg chg="del">
          <ac:chgData name="Fatima Pillosu" userId="a6295d4dc9e22643" providerId="LiveId" clId="{7CFD9F78-406E-4762-93F3-AF184393CED6}" dt="2021-03-16T10:59:53.731" v="42" actId="478"/>
          <ac:spMkLst>
            <pc:docMk/>
            <pc:sldMk cId="3413225395" sldId="270"/>
            <ac:spMk id="2" creationId="{EBA6C6C9-7F47-469B-8C1D-7A75CF9DC09B}"/>
          </ac:spMkLst>
        </pc:spChg>
        <pc:spChg chg="del">
          <ac:chgData name="Fatima Pillosu" userId="a6295d4dc9e22643" providerId="LiveId" clId="{7CFD9F78-406E-4762-93F3-AF184393CED6}" dt="2021-03-16T10:59:52.242" v="41" actId="478"/>
          <ac:spMkLst>
            <pc:docMk/>
            <pc:sldMk cId="3413225395" sldId="270"/>
            <ac:spMk id="3" creationId="{692636D9-30E6-487D-AACF-17CB5EFCDB0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6" creationId="{FA7DC6D3-59A4-40FB-99A1-34685B4B586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8" creationId="{1CF0B0C9-AF5B-4BBF-A535-FFDCBF83AC27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1" creationId="{7EB7F601-C185-4590-8245-E2ABED3FB772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2" creationId="{3BC310A9-751D-419D-B0B1-41D5DF06F4BB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3" creationId="{B27E9B1C-46FD-4FA3-A5BA-20AE1EC51E24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4" creationId="{3A892531-9175-4DA1-A94A-6EEE02ECAF28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5" creationId="{920E7FFF-CFD1-4206-83A8-BFF43B1EBD4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6" creationId="{9788F6A1-F9A4-46FF-A4A0-9576D79969F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7" creationId="{087CE2B4-EA0E-477F-B243-4DAFB682B4F5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8" creationId="{6893E25A-0A89-4BA4-9F6B-AA21C58A9C0F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9" creationId="{EC0F003B-480E-4062-BFA8-619AFB1BB3E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1" creationId="{C02F69DC-5F77-4D09-8B2E-56C2724FCC4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4" creationId="{3E5BF154-4709-42AA-B7E9-011F0C6A41E6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5" creationId="{5B0C6997-12EB-4648-89F6-35673EF1D231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6" creationId="{649E04B6-8EDE-4DB8-9AE3-93072C41D5A8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7" creationId="{2BC47A2D-A9C6-4658-BEBA-833559015BFF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8" creationId="{F3CF8F3F-D4CF-4210-B60C-71CC3AB759B1}"/>
          </ac:spMkLst>
        </pc:spChg>
        <pc:spChg chg="add del mod">
          <ac:chgData name="Fatima Pillosu" userId="a6295d4dc9e22643" providerId="LiveId" clId="{7CFD9F78-406E-4762-93F3-AF184393CED6}" dt="2021-03-16T12:15:31.245" v="493" actId="478"/>
          <ac:spMkLst>
            <pc:docMk/>
            <pc:sldMk cId="3413225395" sldId="270"/>
            <ac:spMk id="39" creationId="{7D59A4F6-198C-4294-BE83-510B95D4899E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0" creationId="{CADC0A01-79A8-47A0-9D50-CE4359BE673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1" creationId="{1A51E6A4-FE64-45BB-A5B4-27B8729B4D5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2" creationId="{B21E8227-E773-4C0F-9160-FA3EE9B0178B}"/>
          </ac:spMkLst>
        </pc:spChg>
        <pc:spChg chg="add mod">
          <ac:chgData name="Fatima Pillosu" userId="a6295d4dc9e22643" providerId="LiveId" clId="{7CFD9F78-406E-4762-93F3-AF184393CED6}" dt="2021-03-16T15:06:19.081" v="1482" actId="14100"/>
          <ac:spMkLst>
            <pc:docMk/>
            <pc:sldMk cId="3413225395" sldId="270"/>
            <ac:spMk id="46" creationId="{FDA131F1-B627-4FFD-9152-EB53F78F8904}"/>
          </ac:spMkLst>
        </pc:spChg>
        <pc:spChg chg="add mod">
          <ac:chgData name="Fatima Pillosu" userId="a6295d4dc9e22643" providerId="LiveId" clId="{7CFD9F78-406E-4762-93F3-AF184393CED6}" dt="2021-03-16T15:18:33.055" v="1506" actId="14100"/>
          <ac:spMkLst>
            <pc:docMk/>
            <pc:sldMk cId="3413225395" sldId="270"/>
            <ac:spMk id="47" creationId="{D37482AB-C56A-47A9-A1F2-7FF23CF286B3}"/>
          </ac:spMkLst>
        </pc:spChg>
        <pc:spChg chg="add mod">
          <ac:chgData name="Fatima Pillosu" userId="a6295d4dc9e22643" providerId="LiveId" clId="{7CFD9F78-406E-4762-93F3-AF184393CED6}" dt="2021-03-16T15:19:13.353" v="1518" actId="1076"/>
          <ac:spMkLst>
            <pc:docMk/>
            <pc:sldMk cId="3413225395" sldId="270"/>
            <ac:spMk id="48" creationId="{37486FDF-066B-4DCD-9953-1C8BD42B0B0D}"/>
          </ac:spMkLst>
        </pc:spChg>
        <pc:spChg chg="add mod">
          <ac:chgData name="Fatima Pillosu" userId="a6295d4dc9e22643" providerId="LiveId" clId="{7CFD9F78-406E-4762-93F3-AF184393CED6}" dt="2021-03-16T15:18:59.968" v="1516" actId="1037"/>
          <ac:spMkLst>
            <pc:docMk/>
            <pc:sldMk cId="3413225395" sldId="270"/>
            <ac:spMk id="49" creationId="{67917802-924C-45B3-95E8-3805B56BB312}"/>
          </ac:spMkLst>
        </pc:spChg>
        <pc:spChg chg="add mod">
          <ac:chgData name="Fatima Pillosu" userId="a6295d4dc9e22643" providerId="LiveId" clId="{7CFD9F78-406E-4762-93F3-AF184393CED6}" dt="2021-03-16T15:19:22.697" v="1522" actId="1035"/>
          <ac:spMkLst>
            <pc:docMk/>
            <pc:sldMk cId="3413225395" sldId="270"/>
            <ac:spMk id="51" creationId="{54E5ED50-9E02-4F6B-9C45-4CD3BC195278}"/>
          </ac:spMkLst>
        </pc:spChg>
        <pc:spChg chg="add mod">
          <ac:chgData name="Fatima Pillosu" userId="a6295d4dc9e22643" providerId="LiveId" clId="{7CFD9F78-406E-4762-93F3-AF184393CED6}" dt="2021-03-16T15:19:17.850" v="1519" actId="255"/>
          <ac:spMkLst>
            <pc:docMk/>
            <pc:sldMk cId="3413225395" sldId="270"/>
            <ac:spMk id="52" creationId="{B172BBE5-617B-4923-A73F-C18F6C086644}"/>
          </ac:spMkLst>
        </pc:spChg>
        <pc:grpChg chg="add mod">
          <ac:chgData name="Fatima Pillosu" userId="a6295d4dc9e22643" providerId="LiveId" clId="{7CFD9F78-406E-4762-93F3-AF184393CED6}" dt="2021-03-16T14:21:33.867" v="603" actId="1076"/>
          <ac:grpSpMkLst>
            <pc:docMk/>
            <pc:sldMk cId="3413225395" sldId="270"/>
            <ac:grpSpMk id="33" creationId="{48502049-6224-486B-AF04-628706F0C545}"/>
          </ac:grpSpMkLst>
        </pc:grpChg>
        <pc:picChg chg="add del mod modCrop">
          <ac:chgData name="Fatima Pillosu" userId="a6295d4dc9e22643" providerId="LiveId" clId="{7CFD9F78-406E-4762-93F3-AF184393CED6}" dt="2021-03-16T11:14:49.367" v="71" actId="478"/>
          <ac:picMkLst>
            <pc:docMk/>
            <pc:sldMk cId="3413225395" sldId="270"/>
            <ac:picMk id="4" creationId="{3CFF13AE-64BF-4C04-B20E-166B74E53842}"/>
          </ac:picMkLst>
        </pc:picChg>
        <pc:picChg chg="add del">
          <ac:chgData name="Fatima Pillosu" userId="a6295d4dc9e22643" providerId="LiveId" clId="{7CFD9F78-406E-4762-93F3-AF184393CED6}" dt="2021-03-16T11:00:40.792" v="45" actId="478"/>
          <ac:picMkLst>
            <pc:docMk/>
            <pc:sldMk cId="3413225395" sldId="270"/>
            <ac:picMk id="5" creationId="{8A993695-E180-4BA9-AA1C-8805236405B8}"/>
          </ac:picMkLst>
        </pc:picChg>
        <pc:picChg chg="add del mod">
          <ac:chgData name="Fatima Pillosu" userId="a6295d4dc9e22643" providerId="LiveId" clId="{7CFD9F78-406E-4762-93F3-AF184393CED6}" dt="2021-03-16T11:21:19" v="86" actId="478"/>
          <ac:picMkLst>
            <pc:docMk/>
            <pc:sldMk cId="3413225395" sldId="270"/>
            <ac:picMk id="7" creationId="{E91CC6B9-26D8-4043-B263-30287CEB0D87}"/>
          </ac:picMkLst>
        </pc:picChg>
        <pc:picChg chg="add del mod">
          <ac:chgData name="Fatima Pillosu" userId="a6295d4dc9e22643" providerId="LiveId" clId="{7CFD9F78-406E-4762-93F3-AF184393CED6}" dt="2021-03-16T11:21:39.528" v="91" actId="478"/>
          <ac:picMkLst>
            <pc:docMk/>
            <pc:sldMk cId="3413225395" sldId="270"/>
            <ac:picMk id="9" creationId="{DAD38222-51AD-45FE-ABCB-55462D79B9DF}"/>
          </ac:picMkLst>
        </pc:picChg>
        <pc:picChg chg="add del mod">
          <ac:chgData name="Fatima Pillosu" userId="a6295d4dc9e22643" providerId="LiveId" clId="{7CFD9F78-406E-4762-93F3-AF184393CED6}" dt="2021-03-16T12:00:22.184" v="271" actId="478"/>
          <ac:picMkLst>
            <pc:docMk/>
            <pc:sldMk cId="3413225395" sldId="270"/>
            <ac:picMk id="20" creationId="{A08108D8-B3AE-4D9C-9855-BF25E6DBDBED}"/>
          </ac:picMkLst>
        </pc:picChg>
        <pc:picChg chg="add del mod">
          <ac:chgData name="Fatima Pillosu" userId="a6295d4dc9e22643" providerId="LiveId" clId="{7CFD9F78-406E-4762-93F3-AF184393CED6}" dt="2021-03-16T11:50:25.388" v="226" actId="478"/>
          <ac:picMkLst>
            <pc:docMk/>
            <pc:sldMk cId="3413225395" sldId="270"/>
            <ac:picMk id="22" creationId="{30974F71-63C8-4391-B67E-BC6649506FDF}"/>
          </ac:picMkLst>
        </pc:picChg>
        <pc:picChg chg="add del mod">
          <ac:chgData name="Fatima Pillosu" userId="a6295d4dc9e22643" providerId="LiveId" clId="{7CFD9F78-406E-4762-93F3-AF184393CED6}" dt="2021-03-16T11:51:56.458" v="254" actId="478"/>
          <ac:picMkLst>
            <pc:docMk/>
            <pc:sldMk cId="3413225395" sldId="270"/>
            <ac:picMk id="23" creationId="{4D6B84A2-F106-4C3C-977C-97AB5805A1FD}"/>
          </ac:picMkLst>
        </pc:picChg>
        <pc:picChg chg="add del">
          <ac:chgData name="Fatima Pillosu" userId="a6295d4dc9e22643" providerId="LiveId" clId="{7CFD9F78-406E-4762-93F3-AF184393CED6}" dt="2021-03-16T12:00:09.588" v="266" actId="478"/>
          <ac:picMkLst>
            <pc:docMk/>
            <pc:sldMk cId="3413225395" sldId="270"/>
            <ac:picMk id="24" creationId="{68B8C8EA-FCAD-49EC-9D71-62045F1583D0}"/>
          </ac:picMkLst>
        </pc:picChg>
        <pc:picChg chg="add del mod">
          <ac:chgData name="Fatima Pillosu" userId="a6295d4dc9e22643" providerId="LiveId" clId="{7CFD9F78-406E-4762-93F3-AF184393CED6}" dt="2021-03-16T12:02:55.124" v="275" actId="478"/>
          <ac:picMkLst>
            <pc:docMk/>
            <pc:sldMk cId="3413225395" sldId="270"/>
            <ac:picMk id="26" creationId="{B048DC53-7883-4C09-B46B-1C0B6ABC999B}"/>
          </ac:picMkLst>
        </pc:picChg>
        <pc:picChg chg="add del mod ord">
          <ac:chgData name="Fatima Pillosu" userId="a6295d4dc9e22643" providerId="LiveId" clId="{7CFD9F78-406E-4762-93F3-AF184393CED6}" dt="2021-03-16T12:11:21.593" v="359" actId="478"/>
          <ac:picMkLst>
            <pc:docMk/>
            <pc:sldMk cId="3413225395" sldId="270"/>
            <ac:picMk id="28" creationId="{4E298C53-78B3-417E-A511-502BF7972207}"/>
          </ac:picMkLst>
        </pc:picChg>
        <pc:picChg chg="add mod">
          <ac:chgData name="Fatima Pillosu" userId="a6295d4dc9e22643" providerId="LiveId" clId="{7CFD9F78-406E-4762-93F3-AF184393CED6}" dt="2021-03-16T12:16:25.784" v="554" actId="164"/>
          <ac:picMkLst>
            <pc:docMk/>
            <pc:sldMk cId="3413225395" sldId="270"/>
            <ac:picMk id="30" creationId="{1E861386-7CD5-4FC9-99EF-FA78BD69D21A}"/>
          </ac:picMkLst>
        </pc:picChg>
        <pc:picChg chg="add del mod">
          <ac:chgData name="Fatima Pillosu" userId="a6295d4dc9e22643" providerId="LiveId" clId="{7CFD9F78-406E-4762-93F3-AF184393CED6}" dt="2021-03-16T12:11:47.520" v="365" actId="478"/>
          <ac:picMkLst>
            <pc:docMk/>
            <pc:sldMk cId="3413225395" sldId="270"/>
            <ac:picMk id="32" creationId="{7DF258B9-1DCC-4C8E-B0F1-47CA99450B35}"/>
          </ac:picMkLst>
        </pc:picChg>
        <pc:picChg chg="add del mod modCrop">
          <ac:chgData name="Fatima Pillosu" userId="a6295d4dc9e22643" providerId="LiveId" clId="{7CFD9F78-406E-4762-93F3-AF184393CED6}" dt="2021-03-16T14:52:04.090" v="1165" actId="478"/>
          <ac:picMkLst>
            <pc:docMk/>
            <pc:sldMk cId="3413225395" sldId="270"/>
            <ac:picMk id="43" creationId="{9894983F-BFF2-40D0-BD84-BEB25A5B6656}"/>
          </ac:picMkLst>
        </pc:picChg>
        <pc:picChg chg="add del mod">
          <ac:chgData name="Fatima Pillosu" userId="a6295d4dc9e22643" providerId="LiveId" clId="{7CFD9F78-406E-4762-93F3-AF184393CED6}" dt="2021-03-16T14:44:08.946" v="1068" actId="478"/>
          <ac:picMkLst>
            <pc:docMk/>
            <pc:sldMk cId="3413225395" sldId="270"/>
            <ac:picMk id="44" creationId="{D8A45D14-6500-419B-BCBB-533E760A2803}"/>
          </ac:picMkLst>
        </pc:picChg>
        <pc:picChg chg="add mod modCrop">
          <ac:chgData name="Fatima Pillosu" userId="a6295d4dc9e22643" providerId="LiveId" clId="{7CFD9F78-406E-4762-93F3-AF184393CED6}" dt="2021-03-16T15:18:20.777" v="1504" actId="14100"/>
          <ac:picMkLst>
            <pc:docMk/>
            <pc:sldMk cId="3413225395" sldId="270"/>
            <ac:picMk id="45" creationId="{902B3729-7A97-4B70-B7DC-F7DFF01A66B9}"/>
          </ac:picMkLst>
        </pc:picChg>
        <pc:picChg chg="add del mod">
          <ac:chgData name="Fatima Pillosu" userId="a6295d4dc9e22643" providerId="LiveId" clId="{7CFD9F78-406E-4762-93F3-AF184393CED6}" dt="2021-03-16T11:40:47.504" v="214" actId="478"/>
          <ac:picMkLst>
            <pc:docMk/>
            <pc:sldMk cId="3413225395" sldId="270"/>
            <ac:picMk id="1026" creationId="{55710DAE-A56C-4EF6-BE3C-1D85B83A8AB2}"/>
          </ac:picMkLst>
        </pc:picChg>
      </pc:sldChg>
      <pc:sldChg chg="addSp delSp modSp new mod">
        <pc:chgData name="Fatima Pillosu" userId="a6295d4dc9e22643" providerId="LiveId" clId="{7CFD9F78-406E-4762-93F3-AF184393CED6}" dt="2021-03-16T14:46:36.398" v="1100"/>
        <pc:sldMkLst>
          <pc:docMk/>
          <pc:sldMk cId="1176231223" sldId="271"/>
        </pc:sldMkLst>
        <pc:spChg chg="del">
          <ac:chgData name="Fatima Pillosu" userId="a6295d4dc9e22643" providerId="LiveId" clId="{7CFD9F78-406E-4762-93F3-AF184393CED6}" dt="2021-03-16T14:43:41.568" v="1064" actId="478"/>
          <ac:spMkLst>
            <pc:docMk/>
            <pc:sldMk cId="1176231223" sldId="271"/>
            <ac:spMk id="2" creationId="{1242C074-63E0-4A9D-B4B2-FC23F7A110B8}"/>
          </ac:spMkLst>
        </pc:spChg>
        <pc:spChg chg="del">
          <ac:chgData name="Fatima Pillosu" userId="a6295d4dc9e22643" providerId="LiveId" clId="{7CFD9F78-406E-4762-93F3-AF184393CED6}" dt="2021-03-16T14:43:43.055" v="1065" actId="478"/>
          <ac:spMkLst>
            <pc:docMk/>
            <pc:sldMk cId="1176231223" sldId="271"/>
            <ac:spMk id="3" creationId="{BAACD4FC-521B-4E81-A802-064EAD3DF4B3}"/>
          </ac:spMkLst>
        </pc:spChg>
        <pc:picChg chg="add mod">
          <ac:chgData name="Fatima Pillosu" userId="a6295d4dc9e22643" providerId="LiveId" clId="{7CFD9F78-406E-4762-93F3-AF184393CED6}" dt="2021-03-16T14:46:36.398" v="1100"/>
          <ac:picMkLst>
            <pc:docMk/>
            <pc:sldMk cId="1176231223" sldId="271"/>
            <ac:picMk id="4" creationId="{B6DE6792-1B98-43B4-920E-21DACDB64F53}"/>
          </ac:picMkLst>
        </pc:picChg>
      </pc:sldChg>
      <pc:sldChg chg="delSp modSp add del mod">
        <pc:chgData name="Fatima Pillosu" userId="a6295d4dc9e22643" providerId="LiveId" clId="{7CFD9F78-406E-4762-93F3-AF184393CED6}" dt="2021-03-16T14:28:56.656" v="744" actId="2696"/>
        <pc:sldMkLst>
          <pc:docMk/>
          <pc:sldMk cId="1239885629" sldId="271"/>
        </pc:sldMkLst>
        <pc:picChg chg="del mod">
          <ac:chgData name="Fatima Pillosu" userId="a6295d4dc9e22643" providerId="LiveId" clId="{7CFD9F78-406E-4762-93F3-AF184393CED6}" dt="2021-03-16T12:00:00.373" v="263" actId="478"/>
          <ac:picMkLst>
            <pc:docMk/>
            <pc:sldMk cId="1239885629" sldId="271"/>
            <ac:picMk id="4" creationId="{270C18AE-C3BC-44FC-90AF-C2BFAD182856}"/>
          </ac:picMkLst>
        </pc:picChg>
      </pc:sldChg>
      <pc:sldChg chg="addSp delSp modSp new del mod">
        <pc:chgData name="Fatima Pillosu" userId="a6295d4dc9e22643" providerId="LiveId" clId="{7CFD9F78-406E-4762-93F3-AF184393CED6}" dt="2021-03-16T11:11:13.660" v="70" actId="2696"/>
        <pc:sldMkLst>
          <pc:docMk/>
          <pc:sldMk cId="4260578242" sldId="271"/>
        </pc:sldMkLst>
        <pc:spChg chg="del">
          <ac:chgData name="Fatima Pillosu" userId="a6295d4dc9e22643" providerId="LiveId" clId="{7CFD9F78-406E-4762-93F3-AF184393CED6}" dt="2021-03-16T11:07:11.943" v="60" actId="478"/>
          <ac:spMkLst>
            <pc:docMk/>
            <pc:sldMk cId="4260578242" sldId="271"/>
            <ac:spMk id="2" creationId="{47E53941-92CD-45C0-99F1-A41ECC4846AB}"/>
          </ac:spMkLst>
        </pc:spChg>
        <pc:spChg chg="del">
          <ac:chgData name="Fatima Pillosu" userId="a6295d4dc9e22643" providerId="LiveId" clId="{7CFD9F78-406E-4762-93F3-AF184393CED6}" dt="2021-03-16T11:07:12.739" v="61" actId="478"/>
          <ac:spMkLst>
            <pc:docMk/>
            <pc:sldMk cId="4260578242" sldId="271"/>
            <ac:spMk id="3" creationId="{C7FD7E7D-4216-4653-AB8E-E429B0FC2DE6}"/>
          </ac:spMkLst>
        </pc:spChg>
        <pc:picChg chg="add mod">
          <ac:chgData name="Fatima Pillosu" userId="a6295d4dc9e22643" providerId="LiveId" clId="{7CFD9F78-406E-4762-93F3-AF184393CED6}" dt="2021-03-16T11:08:25.807" v="64"/>
          <ac:picMkLst>
            <pc:docMk/>
            <pc:sldMk cId="4260578242" sldId="271"/>
            <ac:picMk id="4" creationId="{664A126A-5E0F-4200-B50E-7881763268DF}"/>
          </ac:picMkLst>
        </pc:picChg>
        <pc:picChg chg="add del mod">
          <ac:chgData name="Fatima Pillosu" userId="a6295d4dc9e22643" providerId="LiveId" clId="{7CFD9F78-406E-4762-93F3-AF184393CED6}" dt="2021-03-16T11:10:18.711" v="67" actId="478"/>
          <ac:picMkLst>
            <pc:docMk/>
            <pc:sldMk cId="4260578242" sldId="271"/>
            <ac:picMk id="5" creationId="{A61F558F-5F3F-444E-A9A0-ED9496ADFE42}"/>
          </ac:picMkLst>
        </pc:picChg>
      </pc:sldChg>
      <pc:sldChg chg="modSp add del mod">
        <pc:chgData name="Fatima Pillosu" userId="a6295d4dc9e22643" providerId="LiveId" clId="{7CFD9F78-406E-4762-93F3-AF184393CED6}" dt="2021-03-16T12:11:31.134" v="361" actId="2696"/>
        <pc:sldMkLst>
          <pc:docMk/>
          <pc:sldMk cId="2026049213" sldId="272"/>
        </pc:sldMkLst>
        <pc:picChg chg="mod">
          <ac:chgData name="Fatima Pillosu" userId="a6295d4dc9e22643" providerId="LiveId" clId="{7CFD9F78-406E-4762-93F3-AF184393CED6}" dt="2021-03-16T12:11:12.954" v="356" actId="1076"/>
          <ac:picMkLst>
            <pc:docMk/>
            <pc:sldMk cId="2026049213" sldId="272"/>
            <ac:picMk id="4" creationId="{A2B79260-2843-4A96-9810-77DACA0397FD}"/>
          </ac:picMkLst>
        </pc:picChg>
      </pc:sldChg>
      <pc:sldChg chg="modSp add del mod">
        <pc:chgData name="Fatima Pillosu" userId="a6295d4dc9e22643" providerId="LiveId" clId="{7CFD9F78-406E-4762-93F3-AF184393CED6}" dt="2021-03-16T12:11:25.999" v="360" actId="2696"/>
        <pc:sldMkLst>
          <pc:docMk/>
          <pc:sldMk cId="615741735" sldId="273"/>
        </pc:sldMkLst>
        <pc:picChg chg="mod">
          <ac:chgData name="Fatima Pillosu" userId="a6295d4dc9e22643" providerId="LiveId" clId="{7CFD9F78-406E-4762-93F3-AF184393CED6}" dt="2021-03-16T12:11:16.648" v="358" actId="1076"/>
          <ac:picMkLst>
            <pc:docMk/>
            <pc:sldMk cId="615741735" sldId="273"/>
            <ac:picMk id="4" creationId="{A2B79260-2843-4A96-9810-77DACA0397FD}"/>
          </ac:picMkLst>
        </pc:picChg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Costa Rica</cx:pt>
          <cx:pt idx="1">Hungary</cx:pt>
        </cx:lvl>
      </cx:strDim>
      <cx:numDim type="colorVal">
        <cx:f>Sheet1!$B$2:$B$13</cx:f>
        <cx:lvl ptCount="12" formatCode="General">
          <cx:pt idx="0">10</cx:pt>
          <cx:pt idx="1">10</cx:pt>
        </cx:lvl>
      </cx:numDim>
    </cx:data>
  </cx:chartData>
  <cx:chart>
    <cx:plotArea>
      <cx:plotAreaRegion>
        <cx:plotSurface>
          <cx:spPr>
            <a:ln>
              <a:solidFill>
                <a:schemeClr val="tx1"/>
              </a:solidFill>
            </a:ln>
          </cx:spPr>
        </cx:plotSurface>
        <cx:series layoutId="regionMap" uniqueId="{E581CDBE-794B-485E-83C0-35F98DD35C77}">
          <cx:tx>
            <cx:txData>
              <cx:f>Sheet1!$B$1</cx:f>
              <cx:v>Series1</cx:v>
            </cx:txData>
          </cx:tx>
          <cx:dataId val="0"/>
          <cx:layoutPr>
            <cx:regionLabelLayout val="none"/>
            <cx:geography projectionType="robinson" cultureLanguage="en-US" cultureRegion="GB" attribution="Powered by Bing">
              <cx:geoCache provider="{E9337A44-BEBE-4D9F-B70C-5C5E7DAFC167}">
                <cx:binary>rHxbk9yosu5fmfDz0QwgJGDFmv0gVfWtqn1p2+22XxQ9vgACgW5IQr/+UJ61Jno0rdKOPufJ4aou
pfLyfSSZCf/+Ov3rq/7+2P4yVdp0//o6/f5K9H39r99+676K79Vj92slv7a2sz/6X7/a6jf744f8
+v23b+3jKA3/DQGIf/sqHtv++/Tqf/4dnsa/26P9+thLa965762/+9453Xdnvnv2q1++Wmf60895
eNLvr3Lb9Y+/3Mmvj69++W562fsPvv7++6u//dmrX35bPuwfgn/R4d169y38lv3KCAMxgwxBxggg
r37R1vD/fBtR/CtkCYQYxgnBCFL6X9GvH6vw8//dK/18ocdv39rvXffLf/79+2//psLfv5Kdzf+0
Q25Pb5zf/VTxt7/b+X/+vfggKL345Ikrlhba+mrpiStn+GPr/2uL/3c3YPIrTBNECYCEIoTS9G9+
gOxXDIP1kzSlDCcxRP8V/acb/hfv87wP/vrhwgF/fb60/tXH/x/WX/fMX7G6e+wf9z+D/Ilzzn/7
X68ufnoOK3/C6Prb768QiJ9A5/SI//zuTwvfua6Tf+Hurx98f+z6319FMGW/pkmKWEJIGqcEsle/
jN9PXwXPpZgmCQBxnKQsjoNjjW178fsrCn8NDgUQ4Di4Hf78UWfd6SsMf4U0BQkFGOPwQ4b/Ipa3
VntuzV+W+M//fzGuemul6bsgM0RH/eefnV40QhATnEJGQfj86+NdIK3TX/0fR9uuVB0uj3ikjhd7
K1vU4b1TgOtPBZ9QtCtTQR5hNTRSZZawNhrybsYd7t9pY2L9B5+SMT12NdbT1yf2e+at8PMvRYKp
nr7UFOs+taQ2R5226nMCWvRRT/bt+YcnKw8PdPX04WmLxITsWB1159pux/nE8ljAFu7KDhcX54Ws
aRA486kQG9ECdR5VR1HBimeN6KNm141NEeLnL3J+xkIhNJ5zGzl9/sRtFXHGeKOqY0ddtReaz5eS
ze8arP071DQbplqTcjLhEylDS8pyHqvqyDlSd9qid4An7gZOBuf1YD+c12XNIScbPpFi7GjjOTDf
sSylA7sI1bG8KsZ44JlIOtLuzotZUyZg+amYVjIwN6PQR428ge8JNKC6LBBBsMrllAKTkTqNSpud
F7eGLHJC3BO1uiRqDRe2OA4dT3Gbp908V5d9kbroTSmaMsI71kFqq0sfd5W4Dn+danxBosJPt1Ey
497vQDp4vLPOtQm5Pf9eK5GZLCJzIkVXxhWdDhzK6R5XM7FXkBYJvT7//DUzw7+rDVtG8DBZdbRV
99qAluVwrMHO8cnn1ACx4c0VNciCt/QMOsmppofIi08jlCjjaZB1XoeVh6cL/imItxzjQR2RwMlO
jkrdMv1SbkgXBKSnDjWwEPSQdLPP+4SaMtMRxF/Ov/wKnNKFgwEpxGBJGR87RJLmayx6b8t9XEIl
9yUzzdC/0EoLDuprJkHlm/Io1KCGrC9EVe9MXINmA0JrbljQD5ropGE9lkdCtK53lNR9tAPxhDYU
WAnV9CT3CUKNKXABYU0OrAu8U1mZ7OI+euCIFbeCjJ9f5o8F71RIKmfGkRxMWtsd9k2zK2Rd76Q2
csNQJ9c+s4inC6qpi75sZQz1kek2yeJm+MD6oX5Q3I07W9sLZCdZb8hac8oC30DUKjbJpI91ZLpL
ZhV/MHzgN+eNteaSBaxrFNcDd0AfTczBPpo6mQOMSM5tyrOB++rivJwVkCQLhA+Qz7awAzkgLHCG
k05dFiR2e6KdPJ4XsWKoZAHzPk2IjgA0R2bG8v2II/HGDer9+YfDNQUW4ENJ3wEwMXHs6zqiJEdF
atOLSMxs/NASUvbx3qImgh/EGPP+hxo6Cj53syVTnureofdtE2OKMxmBlH6WOmIIXbmpneFblibG
mcvzL7r2ngsMJ4VEmkYNOES0+zGBmr+PevxA+nJ+oYAFiJlSQxGhFB4mFcHjgPR4WSoI75SO+As9
uUAw80YUpGzRwVdxd91GSfOFKtRuKLAWJwvwziNSBo6mP8agjzPR+OghmRtZbeD1FG7PcEOywGuT
Fg3tMdHHKBpgUuRFUdGiz7wo4joTwBTDI/NaTd9QEgM8Z2OpG0/3572/AudkAWfWplEXIe2OYw/q
zDrKv9c1exd3hN81qSivXiQGL9AcdzZsqorKHeuyLfJ0gFVG07m/blTzOWr7YmO9WPEUXiA6bEq4
AKAaDuNclu66IaBOmixJEDLJC0WcGP7JkhTNbTOlui0OYafoc0vT9q4qSCs2gmFNgwVrYDu2E40i
dignOaT7MXLpcFGNhT68zBELtHvUc9erMsRyT3l/30CsxaVAQ0rJPhkNNY927NEIN/y+Qi54gf0x
dYWdxmE4VGVXf5ijxB+bQsJ3Uldsg2hXIhgvsE+jfkob0MwHzBzIpwQNeVha3c7I+p1PSrFBAmua
LEhAJCFHNi2Wt3VTfYwc/kAL2+4GDl64+8ELGphl5StgeXk7SPmJ6nQXJ/WcJTLs5Ma2oxfn/b8W
Xwu8F7aPhKu4OJZT2h1hi+wNaYHZyj1OKHiGy+IFzrkIVB+3EbhT8/SRmsrsRlF8c3ET5YUxIXub
x915ReDpjZ8TtcD6iBpRcGPLWy3BPVYkc+1rSbjNMB26LK7IPVRxlk7MZo2j5QY+V6ItXsC/Kmej
ENfiaHWRZK7sUV6wbsx9PV1NEs0vc9Op4PSUZZo6mpsy1egOVJN+21W1+ERYCTZQuRIE8YIE9Mh5
G4+xOCrjI71DSMn6kkyo37LSmoDT509Ikse8iftExgcbMfMFDSZYqOUR2kjY15ywgLwQRMzNLMTR
iSq6hGqIM+Z7edm7mO9Ha1/GLPEC8gVrwRzFRtxWQ4t3fqrfJJJXO0JVnw8N0RuRvGasBfBLJnoS
p1bdUtHpy76M5ScfMt8N3lqz1QLwIplIy2nBb8OCyHJp9MFCFl2MKf9cOULy82hckYIWuG8FjQyT
sT3qwRF2E/wSz5eT10HwBY4rVopsDvtb3G7sQlZshhbgR9Pc4QZDfjuMDOXxSOFBhwrtxXlt1p6+
ADklsOSxQODO8XZ6BIxJmAtFQnX1/PPXrHX6/Ak8KEZVkcI6+CRkRTko1CekyvRg6uqhL1O44ZOV
FQstUC5oTVjIg/htSOrEpYsB3HPR4byE3u7PK4JOiHuGhNHJgk80mbRU8awnfDCFZXEooDqFunmv
x4R5ctX1k7U+S2Cs3JeJd6a7wkUZKqA3putIzfN2LqPkkqZKNzJjjLbjmM2iorLZlVT7eO/msSGP
YOxG/4Y0SRrfsEor/UmXI3A3JFTwGMmKpA+Nl8xTZOS3ojaOvj6v3oqf4EI7qMN2y4PAk+Mw0l0P
61vAJ71rY1vsI0nZy8INnoz7xIidM63jiarvOidNZgsyvScj5PfnlVgJ5p/VzydPb2BXMKmBvUN4
sEdaGrqvIHYbEXAC3DMBABfkVZipG4YI04NgpeFm5yPWJddxbEb1oxpJIj5PiebEXs5lYojficQO
47gh/MQuzwj/GZVPVFM4pgNKB33bDPYetfpOgSL3kRtusO4fdAwuieunzBTdVnp+ws5zEhdLwhiX
JI285LcWRB9l5/kOxYLkrKnrDZ3WJCwMqtLOpHpk0dEVfs5HF5W7IurKy7Kd3caSsGa2xZKAXYen
qvb6tuvhj9SMPAN1lLmxGTPMkzg/Ga5PR5+ZKEk3yGgtChcLxMhCoVzWRXTEba/v8BTDIRuIsy/b
1sDleqASLJng/Nan3F4WEXmrojqU8SpLc33S8DyWVpwDFwvDKOZ2LqCQx7G2bfXARKyG16zkthH5
1PBiABuC1mC1XCGC30PDhVe3pzzacfim4IPZK+jedRO7n4ZQfGCnT86rdXr9Z6L6ZwnrCY6aeqxG
PSfR0dZC7dKmT/IqCf4HJQU5CGWHvK3943lZa4GwCD5VzjGJy7m+o0kn3rnATqHIUYDp6vzjVzwE
FnGmIgJtXDf1XRE2ztco9G1MXndllU1t8dIwAItoU2OcWBFq3QfiY43zasDKXoJKaJF1qijj3Xld
Vkx1Gut4ui6MRTcnTKfBVMqG6rAduL3uTCLfv+zxixhDqFNK6bq9w5TQ65TiXuW1Q95vxPBKVIGT
i55EFU+whV7D6TDMiO5m6miexInPnXMyqxz+bMLCf3lelzW3n0z4RBYuQxGN+6S5q5iJLk7YF1k8
8fJ6wgP5+jIZi2W6ahLbpjiWx3kINYwPkBVUnXoEiIakxfQh3M7LWXP7Yo0pYsJkCNz2TkbI70EE
4iavy6rjG1S8ZqvFCuNDcdFppOaQs/kkNL5ZnyszdHnYuauNyF0TsQA5SsQYMifm7rwv0KEiRfFF
9T6+aUUg6Y3wet5MlC2QLt0kkpbA7q6is99ZMkSHWlXRRk72fPBStoA4wDbqPe/Sm4mNVKldCOGx
yaM2ZdBkXc+T4prIKp27XdOmwH4/7/rTu/+TiClbIF5GWkyTnJN3czQJN13A0et+zHRJiDjtcaOC
NTsUBf50V90kaSLzep4n8iYJ63labVTTf2bvz7wGXUSIVKSwcobJAeCxMeMuHkce2dDdaQy/8Rj0
xTH0xTkaD7Me+7LJFEunVu3rWEd96PMWvKfjHsHCzFE2eMMAvCy6EYIqL5zUc96lpXF6R/uxYR9b
x1LHQ6GoLkWVRSMrmMsQisrkspscS/qrIS2IqXKtu6qMcqUwkJ/PG3wtiBYcWI2KFjPXIYOcsAiF
XEeuKEn4BgxOT3nGjuwEjyesZNNp7n1K1a0M4XThEbmgg/A3ZchSh2H8eF6FtUg9qfZEiEzbIiom
G1SoBpTzqhWXNrSxcg78jymINCTCG4vrWnguGBAT09e2Dvm2BTTNi6q+cTYsqlaFNOEkCnn9eZ6E
yYZi/nFeuzUHLcjQxk0YaprH6FDQ0PC9tnCg6FPcEGyuzwt4nqooW8S6QQD02PvkOETjkFsVpgou
VOFBmdUuHuAGWa05aUGI3eBDqA9YHJNCyRDeoKVNV93QniXugg1lAr6Ps6diusB8jKMtjvy5DXsm
AunJk0+CI2RxCVet746cGUv6nbJNkoiLSMaU7mWlXHwjwgwRdHsI+OjU67m1pStDLbWR+iEhqEt2
cOoMZxshtGLuZBGtpALc2gj3R1d2Teh1qSZ54IVudAYHUW7gbiVokkWc+hrOSPK6PVDRDPs6UNNX
gOLx7Ysi5jRN+9SmAOpZwsLVRwFLMGblIPrLqk2nJCunml6eFwJXuIMuloIwkhQKmWZkh7YaQrXr
itC0ce+VaGr8YJlLe5unYsY6FFtw79I663WJvcsaEBJfd438lBbvfT1MyVXlZ9C0l76oa/UwKaPq
PktBC+l+9pb24OL8K6/EOD1p8iTWwm64YENj5jdh6VIW3/SqHWKTWx3mTtQNxxHVYtcMYVuD87bD
tNsqPq7QEl3QrOBRQoWo+LFvJjCZC1HSgKqwVBK4ixphwA9MStrKixpB4kKugPqquNQNpb7ZCOtV
dy3i2rSz6hPD3EHGrhweksp3w5glNQpuvIgLNMlrXNb93B1HzdEUZZ2QZXnTuaGtP7K0DMXyzPdD
mOTNTnOeP2TnxulbnMZVLffKExBnsprgJiGtQIQuIDL6uOnHOBZ3qvN+znwrJpulzKYbOcTa8xe8
zaPYNXXL1PsOzeyowoSZ3hsrumJ3PtjWnr8g1EbQeNJoTo8hIfdop9KkwPth6F8I8uWAq2ummEkh
9XsueVJnIEzU3IchGjdmLVBuo2qxghiyYJJRm5kaquTRgUTurG9pppLe5LGd/AWizetQDZo2sv7T
FPNzyQhZEEqChOlsKNIe58rgOLlInOz7twVKHaLXXdcOPtpTFGo//aUnSR0mL6U3+FvfNxW67aep
Jn+Mowz70UyTSAGzG0rABM1BRTm8n8pxTKYstaIM86eeyzFSr42O4++2l04kL6r70+VUrZUVc3Mf
l+9dMcpi55ohaQ9kCknjxkK9QrtkwSU+rIVd2kl5TLjFe0u6T2YKvpkdfm/D2rjhjJXoJafPn1Bl
mDnqNKwcCzM3WF22dVnHOSk7uDV7uabFAt2cUdv7UBA79sUU5SQt3tEZw2tO1XUM22ZDi5918Gey
i+UALY/bWXM1wwOqKzxOFwVqTCgd2oiwLwYP0qS7cZpcBy/aqp7NR9Z5Scq8kWIOlTJIRqY/VmHj
buo9l1ME+mwmqCF51YMSbLzkiimShUOjJBSxfF+1h0K2OjWZCTOX+CL2iDKVNb2HvM1jECfVRnaw
5tpFPlk63nWKGH8sYRJfAFownVHox/vzvLdGGQveU4KEZADO0zHynr0Jo2Xvh3j43sJ2vqjmwuYk
3moSrxhuOWIr6wqxjhlxTFs/T5mdKqcvE61M6FHEISeJr2ZoajFtAG8lMVzO3E7COiij4Kc2QnGS
xxOBKldc0TYndm5emIj/Y/aWT8oXRpAwXC2mGQdNQg70zcuOhD4BY6X11zSMHo7vBjh3WmwE4UpQ
nA4GPcV72hQ41Dm9uJOsAO0n2XatuMOtnV622qaLIK8c7UNKU7CDEaJ9nxTx9LHV/MP5kFvzzIKs
qqZodNeAkImSyF+msrsO42r2vbOi3TDPab17hkfS+O/m8T7t+srX1SFKjS1uY+tI/Si6qHFTVjJY
w5vA+0wMmRg4xZ+MYAyOL4y7RaIiKJ4m38XwMGoMA5OlqWBZR71s3peDIsPFeSOuoWlBCz2DNNY8
eAg3bMhDreMjLfsPcxlsiMDWzOmakAU5JDD0wPg89wdPB5zeozGupMz4WM3mcykMi/d4VHG5xf8/
p1Ge8dtyRncSWHZhxLy8Manpp+81Ldx8SW2B5vcTDHOFWTOAlKAsIrxlQ9YUohxk3k/1iB8r3COi
s7JoIvxuqOA43M9iKGko3gLWqGw0fhrtrgzQT9W1CpPFINeN5ZrmMxXUv/NzLPCbth0lMqGc3EVh
ZRG1qXS6L2Sn+Ws4GIj+GBM1DPs5bafIfHaRd3Xy1fpCNLkrujCWa+ow+gZ3kIee6AMqU2cfZlfz
cswlTNvhRrUmHTZgGp8c8ZzBFsHmijmUEzltj7NJVDJmwlEpX6c0jH7dqrAR9zJHhKn4COhAYrSL
xhjoKYsiWrvQHaaVeeimAYLxIcwgOozzyIDCvJPeAunCno4ZvA8Lm6tz1yThWArp4vi6dGqquswl
UzXd2qqPgnHDzNT0vhoImMXFWIhQPepw2/ZTjnCtcKbEVKIy9P+6YN79LPtQRMo8amM678/jYeXw
DV0OX6swuuVdoppDBAraVxlGtZ3f4JbHcxhErGvhMxuiYnpUfUprkYkUpvh163UnrxAK2++PnsrI
fynKROB+461WeHp59AYQHfalSqbBooDfSk8kvDTOQb3BAmvPPwH3Sd6XKmRD2Qem71AUmnsXDJPx
MgxioWZ33qorVL0cJcadYSOqXX80WsiPJOx9czwUtcwS19Yv1GFBMiwNs9s+Qe0hLAJT9M2isE96
TOu++XZeh+dtBP4xDdG5smKydq9xBOPL0CN+MJ5sVWTXHr4AIC7L0LOnE/pUIPimqvvg3s52L7JM
OA36d+8qbceo8q18AEMkDxUlb11to4065dqbL8yueBUysBAqn7p+mAKnt20Y4QwNrvNGfz5wwLJt
KqMpjE5bltyG+RZjf3CWKAovWCeh8heTakE43HFe0ooey95pH+BV1ayIH8Gsk6tEiJCTd1Fbv+xI
Elg2TYtE8HALgEafFEimL03ZtC6DUxSOeJ5//xNU/0nhACwg7OiJLpmJP1nKgbyq+BgOcqQwrLrX
fURUuRMj5VtJ8ZqxTu56wheSooLKwUQfqzo99QJ1Pc1XDNUK7c5rszJFC8BJ8hMJoQqbhCrK5G+7
FPZf5WibuAq1KY9CAWKamR3Cbo01Y057GvMya+rQiIt2SpE6rJCDKcnWlngtAhc5YMF8Y/E4wE9V
a3S5I4VyN5PukzFnRYo2Ci5rzlvA34246mWw6ZEamGahSCHgPqyFOusrnIis9qBrN+JkzXULMujC
4G7KPIOfJKswOeLStX7vp2GWG0nzmoAFIeCQT4qq1NE96k03hSGhgVyVTV1slXOfdUiYcTzVkZ5E
Bue1FKPB6iEcfo8OHWrNTR92APumQfWGCmsiFvUvHIrQvpGUfqAppLehxpbyN0PRTy5r55AcbMT4
s4YKiiwKX9oNrkUJUQ+Fw90Fgr3cR3FI8s8jaO3pCz4AkQXA21Y9NKgCRVaSWbuMNMy88PkLCkCS
xekEbIgjiOl4CNNucXkZWjXRVul6TYHT50/8TJFFuMCxvcFwjI/SYnsXjnRu0eWzW7tg/AWsUcg+
QjmNlg8AG3uR1NhfkKo3+2JAdmcbPR0V1jhjCH8/74+1mFpAnJcJU+kwFR+B61t5cHWVyMzHECTv
wuBesXWgc03MAt620LIQ4VjTTWeJ/RJugKC3vK/icA4fbt0gsCZiAfByDldIhBSrfIg4rj+EPbG+
5BzMVVa25ZvzxnqWDwFbtgdpE6V1A0OnT05GXvhKNBnoTBO6NPBTGEWYX4bzZcfMg0a2GDf6oZv7
ZtfqcCxEUv3ZzfClEhYYHxVRtGrq8kH3Phw1mdVdjEKLeh7Vh/OWWnHGsrlFcUJ7TobyAUqK3c2c
qlMDLgJhEjiN5DxdnBez5pCT+CdgVA1mGoarNW5Q5ccDr6tpnzpPD0W4o2LfpGZjHVzTZoH5sLzX
nUxZ+RC63+a6ciXYD3M7XHHYbyXDa5osgB+VPoz7w0g90CSO8qZWRV4Og92BIf7B2jbdoMc1TRZw
R2gmkxhm/UBLiYZAv4Ee8xok+lADHd2d98oKRS7nYZpw2BNMqCgDxw/RtU9d6GpR8ZKWRsDgAuYI
I1EWUUuO3NdtX2e8dGHEr4v0DLfIauX9l82saogLx6M+rFGsCydYdd+GltYwhzPVG15YYfllI4uy
oaAEzdVrHM8qd/StLO3BjuIqnJL6jKswOxTD6EXFVMCWjSyFIw6nuqteI93TXHacv4kb3G24YyWg
lh2mqQ/3PIyTDsO9s+6v5Om0OXLwE4X1H+eDaU3A6fMnEDfRHMZZhql6gEB8qqswIfUzrbJgRBsX
iDzbIwgGWqAbDbTUhcHVg/TwsnVFOGtb99cl+DCGRLQV/dYw/JqcBcT7sTKsNjYcWgnN2MfGdzQv
lR5yPXn0yXIw7lW3WSNei+EF0CmA3GpdVQ+tHpohC7dlRN+lKrfm/da8sljPO+RJjFmwGY7Gj5UK
pzwmoO5aNvW7825fM9YC5sC7eGK4jR9p60QWjnYfWwlsrmHT5Yx/aMYSb4Dx+T0dYMvOTUNKBEJx
sLhvwghsBlxr1YXSVewvRstZpsOm+Wtblkk4mRMqCCormyGCWS23UrAVVy1bOT5KnAlTde51aLK5
/dgP8RuYzOrjeUOueGrZwbFpUlacR9XDjKtwI5DuZRaFfUSob8Kt22XWRJzWtCcQ7Yq41aQt3OvU
4XC0MwFvACf8ylC61YZaM9FJ8hMJ1dyFFlAYgnywthfvbBi1HPHwohM/wf8noU8ejjWL+nC3gnqN
QhUz7HMrN8K4zWy4AO2FK8qyY0NkCYQRtHpwQFTfRVmlN1EYz9w4d/Xz2OA/iixBgwXYC1rPoyYN
eAyHyWIbLpxq2dxlbKAz9RmdKLYPvZC2i3NjlbEoq4V06b6sEj7sHAjD0+IibZtiJNeNFY0aj6HK
h5MfFWtxEu7ygWMrPkkUGo3vmhqk8h2JWtRcsLIb34xlZ3zW86jkyeUQkjs9X4Y4noHOZLggLswC
6yGcSmvChR4mjBhl9nTTn7nTpq8m8ZWntMFbbfy1KFmQUpghiqZRsOrB96H6k6Sd31cuvjuPo5UE
LV0QkoyGJB3EbO4tpXWOwvSByX3IEzJdg+Ky7thmyWwFTss2UaGrpGcWq3sfpx9CMkIy3gwXEQ/3
7JxXZYVbl70ETyOBbNnpz5xXPozFhSnwEapQ9q79HM68wrT7WlvHN2qlK4ZbNgmwrxmvQWnvw/DJ
dy+SL8Wgw3B+H7e3URhc2MpsV5yfLEjIhovVjE8bdV8hWu7HMN+dTXW8dQhg7ekLAgIzScKdSpW+
H33gfsXs9CVqvf34MoecpD5hIKBBnLp0tPfYhFG3CnR/FJLBPzoT+lMnxO5IjdHX87LWNFlkIemA
fNSzuXrg0+hIqBkOlX8futT+hVWqZEFGKDANK2Bc3mM6p2ESLCSyRRsm1ZnfDKk1hCyALsseyjI2
7CjHVobh2+E1lcLsIrKZNK9JWKAda4oaPIEqzPR6d0HKBF1ha4Z8CAeZdi9yxPKOF0d6MrNBhmk/
XlyhIWxYdcq2bsdYgfjyZhcclt5QaOH1PfJ1kYWp4TuAomrKCmWjfE5Ln89uFP1GCrUSU/j0Fk/i
t1GIiDB7B27TBBTgDvU19/twLcuwdXB6hUPwAty+qnXat66+lxF8E24k1TaToy4y04zv9JC8rIEA
wq2zf1eEy1BYjYqYHsPo5fx27KiVGQHFsLHTWImq5fUusk9Qr5A6Hb5tw2U1bXpUoAzFnWrrqrw1
RyzBDa0Po1qtuucgMjQbXRp6pWVTbNXY1p6/xHYTznOOk1T3jVPyrW+0JHnZhou7NjCxZqAFsIsB
x/+Xs29rjpNnuv1FVAkQAm6ZGU9mHOfgOE6cGyqv7YejEEJIHH79XpPvxlHMsIubVGVSkdChpVZ3
r7XqlsbNI+tJfWIDsFZc4dFS40jcZnW2Ybd57vYkjz8OCklH0gzOk98Yf+WuW5gfm89FZRVKsvyL
BxL6AGqGfQ9mKi8Y1xDcS+1bGQAhChKYtCsfIxrj+ShHV3e7aeRkJcC51L5lyGHtKTE7Lv/pT/KZ
gUI7iZx6xUtdsGGboyWtswnUllI8qnaUH7LAOUXOKA7u7KOiYxPtEIltqpaIOtUQEN48yiHi33Q+
V18pBduUMdHLpg3kX6buzVlHDZtElWcN8jwyOtCybj+ZoZLH660vRIZ8y4Aj3SIy69b0rgjywkk8
IMPiM36bm306Vbmjbly3AnSMBUM3PHl+XxGzu9710vpYtk0B3KNZO4qfGUfAuffiG5GPZt+zwuzA
/rtWYLpg4r5l4gyl09zMJb0jsVc/kY6dIjm3L92wGmdZ2sSWiYM3MJ66mORgOapNvKu0GsePPuVp
/eH6TC10YLO3aB73hR8Y+hjBhaKHqsrjCNRm3VqKaWGKbLaWKWO5F/Wh+Fk4eE8PE25r6TfOaU6L
TdWqmGnL0Isqc9J5lvmjqmZykAYJLC8g6i6U4ktDy+pm20xZ97ZC9l8T4eePGXgaztIPyDlu4Nle
b31pni6/vzFFMLUWTjMw/47Wof85AlHGTUTA/Zc0dfN8vYvLfLzzsrYJW1A6HBRiNOLnEOTjZ4ly
6xMZWvlBpEr8ckj1EHR0E4kB1sS2fa8CT2Fp4o9eJG4vTqFsxa2ewAWG8pU8GR0NjudKbFway9yH
cqzSRrjFo0RRwvRBIjY5/C4BJq1WqvcWzhPPMnQvawKuGHMfqzh+gb9wj1N+vpud9DFkq/t4yRQt
W6e06rseCKlHHvXlhz8+YVTNc3J99ReG8Acb8naDzWXFoSQhfoK7HThmRumrO8j5iOpU76NH9crN
uLCPbTYOlDuPAmV9KFYMfG88tCjJOTicj4+pBNxl5Xhf6sSyeLBWauylMnhUHETWO5ord9zjADP5
ATBkyredjX8AX2+mrAqBhe4DN3jEBQawd926x3Ke1ygeFszRZt7wYony6nESj2IwzVkXkfnCZPs4
IEXwVESuunPnQm1cfOuiz1joyxRoxTMp2HCIuri9Q+HV/MUb0/IXT030/fomW9jCdgFfpsEpl3Ml
HpFlBNlQRlitdkz06VoR39LKW5aecRyRuY7dR087/W7gVZ0g5V/t4mC1bGFpDJatSxdARhXM/qOY
KaLnNEJM++uM0pR+47ay7HxyZVWMng4eo2kkP3EbliZBfn7yVhZ7YY7sgj7gJkaKWGfwOA0pB8f0
PMUlAIaxHA/lNEzTNiO0q/k8XvvgQi3bx5RgKSa3loC403tftxu9OLuerwrIxEUFC5noxM4MigoJ
aqPHbynh5W4cI3d/fdcuHI12XZ8A3G9su7r9v1IIzcRTBQ6eD8As6gT08k/berks15vTJKqdLgDd
coCga1U98xJHylCG5X8aoh47FGo/XO9mafUv2/pNN2hymJvacx9hi/0OmJc+kcrNdmUp1rJMS11Y
lzsDCjpvgxiB+HQMdiUlE7hvwhfgrf67PoYFEySWlYtqjIOCKvdReTr+CJoq/i0PpLMW4ln6fsvC
ARjoStOL9qcq8uzOK+h4atqOfy5wtmxLJRPLxqEvkXZiqtjj5KjqFzMZO3KnvnARNSVbeaC/v23/
ZUGJqZ6mfGx+ZhNjP0ARSh9El0YJG6rhfz4OyuP11Xh/uv7hQ0m72s2cTpNHguKanVcH1VdAV+/6
FMUp13t4f73/4T6RhR8CloqYsReA9WjvlUBInp0S8YeVs2qpg8sUvjWKUChSgCr8J0NEY7oVEjWs
qG4NePVj2wguc/emA1QBTa0EQPaRTXG9SwFLP5aarSUllz7/8vub1rkbC9AAZ8VZBbhJi1FON3WB
gq3r3760jyxzJiBK0xnh7U9RDN6nIiL8c+0xAgqwqUuasfl6vZv3YR8kii2rZg2El5CKbn8Cq/Jc
pMOXYeSnoRrTfVSLL0ROv4e6ukg9kKNEYUcU57/CEv96vfulUVpGP/kBENwzXj8TAcK6KNqPLJDm
jCDFTbg1uRvFlt0PpkPGNW+L88Sap1SrU5bCIq+PYGEX2BV7QRTOhSii9mfp0/8MINwHx1tNEiw1
fgnivNligI84E/ghxSNArGGWXGBJ3e6iJfSy7eNtl92AFTYKuuBxEFV8E82AE4au/rmtccu8pxBw
so5G9SPNSfq56GZ+N0bsYVvjlmlzz5+g3uC0P/9UucQQBEggzrBW47twuEaX9Xgz7wyoZzUCrPNT
AtoOCqS88ZM0HwxLCg/01deHsGR6NuUDR1qBhhGvHgcXmLbgAMxOm4HalHThh6EOGNjGkdYPVJko
xbsWvKpl46QH1L2p8mPWqYbcmzrPnW/DZKo1X37BIm1kLClBD5q7BMm1jgW3YCarnBuv8E37BHqH
VH0FgWy0ZjvvP7aoZ9mlDqsqNUVYPfvOgFLtAhU/ZRKFwiTKIF+1c8IOsU+PZdt8JGo/twF3B8Md
vNdnJIjLxHTjnPggrUggnbVt/qj91M5QlNoCPxs8EezOu7rLQnqn4w6aVNRok+9qjqfMJn+G2uyX
UZGasHIxHIYtkZiBATdNqx3z+P31Lfr++UPttzak9MJ8ZH75LNUAtjWw76bj3i8ESN2vd/C+oVH7
ud22juyG3GNPPgZzQMDj2xBn8hiB33tjD5Yp05YORQgivWeRpS9ctPqGOf4vuH6biFQJJD3/Piu8
tKrnhlXFc9boQBxFHdD8Q9hWaq1if2kRvL878CNZzQzags8ELFhnpxDw9GZRroSG3rd3IKr/bj2T
LaIQ2VRDotU1Xyek8sBrgzqoFsodR6nKNRrdpVFYth7IFNT2QU2fQJ2fdXuVaVecQNEqtjl71H5g
e26W5XOQl8+e7LJDQ0V7T8B2WG/bR/bDOhANdEDAKvWU+iq6l30NkHM+RsMvbSYEhK+bQ4xJ/zcY
TO23NXOlD8RrTE4Q3XsYJnZSbrojlfgiB2AXe/0pUndNNqz4fgtLYr+wnaYLeeVN+TM8AGj5FaY2
eVJEwxrOZ2Fr2Xyj3In7wEDP5NmbPPVJDOw+GpFpQK2d+l/pGHK4PmlLw7j8/uayLgcfaRju+k8V
ASkrWC7Hs+4zsykuRC96pm9bx8E3+jUrq+coLGYQJY4K3BtZUcfbznD7VZ0RsNiPdeU/+Qb3oDD6
BrE6AJbqVQLrhVuWWBbONZ4nNc/9k5jn31Aevc+85phG81FH7s6Po5WJWlpty8A1km7aM0H+nLpI
jAZwJhPkmR6Rge1PKA9fifm/v9i+DYKjoPzhKJ0InsDq4oC9cvAoO469wgN1y27C8K31rh2NALBb
P3Whyk7+KLznOAWJx4qFv3/h+Tb2LQKx4VTD8uDnYDVE26gvDQcZe5QWKwGIy4f+e4b48WV93pgD
VFTzGjJq5TMzJvX3iqGe1XFx/+Wxm0SRcE+BCIJpHxV0ZQu/v8F8m1WTIDcGPlKXnbwqfMiKvDxN
KK5GlI6lT4biS+bQb1cKXJbW3zJ2V7AabIW4DOWUE7ULowBUBP26wsBS+5a5Q/GgZqGs+DMUJ+Tn
tDINTUBBIVfCjUvNW3c5Q+yU5SBXfHbb2jX7Oi7gXjdOJTeVV0CA/O/FN6h/qHSJW7bKSyxDzqr/
Wojbrkz+0ua1TFzh1Ww4LarnoA5cc+gr+Gm7MFOU3ntm3CTyQHz7Rc3CsQo9zcInfwCk293F0yyG
CtR9UIBt9lU+uxQljHNLsnjFZBZWxcZnZLPWRGkWnAYw+59ZTcYW3LYgit1fP1MW5i20N5WcKhwm
KnsmiogPdVTXX0QWlf8BG7fmJC51YW0s0zWRmdw5fy6JVPKrZnWoP6RZBFmcJPVKfzpeH8rCVNnI
wcb1Z+kNongu03RCrXXcS3lkiNWswTKWOrgcMm+OL6H6i4RbjycH8qDg+Qv64QZYqbTcXR/AwkTZ
uMEujJsQKST+NBbUOQXIH8odBeHZY4RU5Uof77txvs1/qQueh6CJqZ5o38Xny0FPPb2TvWAHyO7F
O5WPv8EicOsgqXh9VEuzdvn9zaxR0Ioql6HKbOpQ/lRHeDHHqM7fltr17UgFCGuDeSIzHJQ+eID8
eXtI4/Lm/+MR9b7z4EfW9g1dN+jLUfBnGnvOrmsCqGt17Y+66gIQAml2c32alhbfOh7h9IzNMFH+
BHX4H7gPQYXeD2xXgOp3xT4W7kIbPChjHF5dB/8kRgCjOfTBpD6wPg1OohFsSJQH+ROwNHhrdr+w
8P8gCXMXwqxyzJ49v0E5lxv1J+NL3azs5KXmLW/Iwz3eaKHYEx3d8nMGbMyDI+Jhf305llq3bJ2y
AfKqIEc7gVcj+q5AlnPu03oOV3ytpeZtT6iWo1Ctx078UqasUKofZqs0AwtbyealpH4Dx7oN2hLP
5dw9A26JCuVDg4K5YYTUIZJlK6NY6sjas6oH9XUsi+YZRbC/i1TGj7HHHvx8yH9cX4UF27N1wTsC
AUItuuIZqKHoSAGCSlLC+h1SruqoQE68MpCF5bBRcAPeIKgy6qMn1rpIHKegg0kMjVm60v7COGyU
WyeakHh5yp68UHcQngVrdppBEIjrrtmXQ7dWKbCwIDbeDUDgmtag5nmauZcflakeDPHKu0a59eH6
iizNlLVx07CmYALoADfWRgj41KAqbPc90rtyLcK91MVlcG8uDBJkYVoIHZwYxMc+evPQ9EmX9vMa
nOVP/OidZ4iNeSta0/jIV7ATKGzmO9r2YOEQ+SAN8utO5e/yYnAlcEdzC+xo59WgPEbo9CaHzjEI
FSKOMqXrk7m0LSznq/L6KML43LuhQKI0GiCjDEarZjfz+MVpdbrN87YRcsqHFJFbVuxp5A1YEl2m
nf91HSlXXO+l9bJOAScYYPm0b54H7Ym5TOKxYPqXmhHyWAvXLO1ry7vXThXOHqPNcwN99wYA3H3T
RJi2kAHReX0tFkZhA88km7AYxRScUki3HlSPQiHWFmsK5QsrbaPOvEnxXAsMgFH3M7wVeZSDkiiA
CZuzF2i9RgW/MFE23szklYPgg988j5PT7jhzzUk3ROyzqXDXoNxLM2UdARkyIShhDoInqOeZYe9W
Zd4mFA7M/baVsOxf+dD2yMouehrSluwjSGg5O0dMrr/iOCy4wLasAON6FNTMiAmUVH3nQzN2v7UZ
2bALgCYY9lE4EW8niXCmZJ6Rifnclk24xuO9NHuWzaMg2HEmCq9L+2H1nZmhGI8lNK7XBAIXvDwb
gaZxeBVDQ4JTRqXZaZr1D7Lm9xcVlX0Zg7/OSR3QDF9fqqVtbZk+0DAumWfnMpVqSC458iKrugOq
sD469Spkc2nKLOtXBVjyG+jYn4Zw+s3xntu52VgeNw3BRqLVvPTLeDbRkw9hjUNjanrIcUyijmvo
90pC7eJ6PwvrYoPSIgA/OXVq8azG+XfKeXogHogoesNDCCGm/M7vUa9xva+FU8CGpAHyzJXDKA58
1ebHmkj/WIOBcV97q9mxhTWxQWktAhPcDE3wNNU+Yh513hVnxCqatQKcpSHYh4BDK7DBhuxpiOdv
GXV/NRCs6Wey0QG30WiyM05WBDF7muL2AgMXeAAF0bYb0ZYZVwPvAg7G6CeUG4sbRiCPp3szrRjd
0tR7f/tHI1jEIloi3TPEKJIA8SJN+ZdUplW1EnNaCNPa6uJ50FdaTAF7ckv+wlBB+WEw5SHtQWCl
DSiMUi+hZb91OJZ1QxRUA/jrimdgI5BpH1rqO1+4S0z1ct0aFubLxqVBfqCavLr9vxgwdFIQm2/h
J2/DXvu+9Q5Fta8qOBDMT8EFp4lYIOSv9t3g0I0TZMuI6ybIujLyxTPBVk0aMdQvHBx128IzNjKN
gwQadbJ4if6B9kOWpdvHFV8j+1m4IGxImukJ95pU49TjqGUwcU8T6g/mayouDziV8p/b1viy9m/e
DB7YtjQDBB7kz0WcyHH0Powy3lbv69vANGnSzB2CMDh5pD1XTSf30ay/gr7hLpYQdb8+hKWpssya
au6MKlZgoaBALRMU3yfQon1JJRl2bhv8ut7LwrlqI9AIFMCEO7rhSZXTdwKMfZKO8g6y4sG20+kP
nfWblUhdySvemvCEsMx/E1RPwcbcPF7/+AVLtrFnoki7seEq/aFn5PEKmYOgqtPTmjrawtzY0DOk
sCA+4g3pjxESQV+HaCQ3XtD3dYJX+/x12xAu7sGb6eE59aBpNUSnrBUNIOk5G7ODq0B4cb39pTFc
dteb9ulc5GkLavJTUdIff9aX8+yl1EVxuN7Bwja1lcKLthqyMEJGjWeXOD43WR3f+hwzdMMarwk+
uQWJq5WX69JoLLOWAEF7yNJ6d0wWMvFG9ouxOT1ChnLN6pa2lOWOU+V7RZFF0amChsPOw2EFrRGz
UsCy1Lhl0hqFgIEj6uxn7gX1vu4mn+5qL4jWPn5peiz3G+DesiUiCm6VJuSGSa86R5JleyRZ1/yw
pSFYt7MH2n4plPLuoBSGFeiVC5ptZ1rZTAsDsIveVBTMFGXh3h0GADo7wMDmLxrg3gtaw13DGC11
Yl3QIivdbIrn8AQ5QpypUH09zu5QJD3qY/fXjWJhluxqNzH3QRlDxujHULrpZ5Dhko8tILE321q3
bBpc/hVk2VPnBxxuAGFFeIsYRbDiqy7NzuX3NwdGdtEvnGYWnqILtU8hZJEUKX3o3I2QZP+PItCb
HkTnVIYr+F9FB21qL5MJ0gBrdD5LM2/ZL/M8L+cVrmZVVg6D7nEzDbvtSf0/BbJvPr6pSg6Kae38
6KCjfdRFKW9Q9vrt+sL+qSV8JxJpV7gVGvF5XlBQ6aYdLsz4TjREH1MWfhlKLqCRxJ+8sYl2LGU3
Ywi5pCEXSQ6Zkz2ESLMbaLw1h5Z3K37/0lawbJ1Aj1ork/OXuHK8BHfGeAyHjh6cYrUicaELuxJO
RT5txzauXqaydCk0lcwnFoLtFdx2wdrTbuGGssvhiqAPo6LL+AvqfsBYN/jpI26maJ/S2b9387Uy
76Vu7JscdONVJHN2AmrnDsQXB+hwOEnWpk+zg0za9R2y1Ill+ikPu6DLm/ZZhSmolxgDtq3SUJJ0
HAAd8q6f1zjVFwzJrogDFqUc+9nQW4/AF+Soa0hmDg/o+jj+lJy+s9Nt7vjUwzWoWuKfaBqG5V0R
k8DLdjKMeqjOFPGQQ4KGZLIQt102ye4WGqTplEMuNkRpxb6OKDf/YzLmNZTmQZdA4kNaBYatGOLS
4K1TJA/rQEc+T1/KsgJ1yaBr/RTO5RoL2FLzth8QKtqKStNbDoaabq/zsXOTzPG28ZD6dhmdFCiu
gdQovY1CJ2qapOr0LB6UrsF1nMzVFPsry/j+QFxbxM2TPhFqxHdzyh6YW3Y7aMqskWMsNW55M5XX
cFZTX52HvOgS4IEefajMrBjS+wePa2cSxQA0s+9E3m1VI9ieXRgGkEQskroat60yCBL/vkklDjMt
gfk4Z3UV7kU6qF0m8w/XDWhhcuwMYqGcJkPctj9n0PpOaJM+OWSVjWthcuy0YYQcLqMx6ov06B6l
X6eHrC8fUGu2xuyy9PXWMTbkoHb4M/vQMHoRFNdJ7qOSdNvUXEb15orOAgNcfJP35yge64/D7Dyp
Kl6TsV6amsuI3jR+yW3oeo6929QvX6Z8EDuZdf+rh6HedOm6NjumDJumBTDSu83m+kGRdjqlLX90
3VCtOHhLc28dPgRCtmqIanUm8yUhwMJuD+319LBt8i2jTR1wFCP02CM0mOFxFuAmH1dZCJY+3XJI
OhaHpcPq4hUhF3LgOfmsRCq3fbmd8PPChs1xr71bIbD590MPxyGhrU8frs/Mws6xU34kas1M2eTf
8lx0O37xb6bJaZJxyl+29WB5IJRC/7JrpH9LZkXLHZwdAGGqwBU86fNJruH2F1bBJpecamgLzGzw
bnVFs92lcravoEB8fQxLjV9m7419RXpEfHYuO1DwpGA9M2FekF1FwnaN7X8h2+/a6b4OJKumB2Yr
h1JZfj+20IsrK0hkwOOeVV4nY1p8qDmk4hSDmkHjNwSSBsO2Y9tWFw+qMQqBYwDgJodu4XA7R2VZ
3DhymOrX6xP4fl7JtfN98Dk7R+UhJjBww/pUB85L57ePQTGzndt3P7nvrWSVLof1vy6cawuGAYJR
agEd4CyJdUR2ed9ACyeT0Ynw4CNY5dYYppYMx7L6jHQV064LdtkGgaRKNvW5jtzvqDCYtrkxds4P
MmfGHb0aPeCmgP4ddE32wSTWqn0W9rSd6mvipp9G4WKiuowBKNm22QES6mtUSUvNW2bP6l5nc0/x
9Vk3fpc5VMr7Uq/NzcLs24k9U/LBBdASrcdc3+V5hW8X06fRxSCu79il77/0/MbkS8Q8hyzOQTeO
2JvfHSQoeft76nkXju7rXSwN4tL1my4gIoDajbJmsHnKTgEK5g+ICdSH0fOcbdeqnePrFcJHruzR
RQpZ0A/lTOQ3WaPObtsIrFu7oe6YERL5YO+ThiJY5aR3CkqAr7O7sUDTtfN8deTM0cDLECgFt/85
Vsq5yzOercRul5bZMmMtTNc7tEPrMi1edAmGAz8Dx8+m+bGTeiL3S1TiAwOaFHMYJk0OB0HxSlRJ
hkfENup1187tQTc8ltD+hdxXMEJ+yEEh/hd/3iYCCPVCy5JVxpH0CdsIg3DrezfK0zLheQCk8fVJ
WlgCO7cX6aiLBuF72ETKsEM+RRICEilZuRCWmrcMeWr8XDaDoXkS5XVxIBDQId60rdLQtbkmYwW6
DTgC+Hi/8X6DhJHvEb81K1OzcELYKb0qKKGk2rX4diqRmcwIii+KrDtdLrTdttm3THiMGpQWUnXR
iuvmINEuAnnpDIWNbc3bnveoSSH9ywEUznArixT0RoTpNS6lpQmyzZd0wukhUPWSA5WewP+ekhp1
eAmSbmplgha6+CedpxUSVX6QvtQTpDNCNy1vwkmURyq0t+2mt1N6vuydAggaWJin6i8tauuPchrL
bd6dTSQpC5T1gXEYm8gn0Ude62ZPZ2eNxGXBs/OsR7Mf+qAsCzVav/irPFB3gDPdagdRCzA2HVHc
d9y0k+yUXtbPOu6zPyf1BGmv2Iz5kSk9rGzUpWW2LmNZ1DWpyISrzJMD+0jKWqDuMYfCm+pWLuOl
Lqz4XeRBiadq9HCeBlwGOqW/SMZNMqt+W9Gj61nGHNLSRBHEPvKECWzUJDOV2pO0be+3rYFlzRlK
23AEEvAAFOEDypCLkxtVfFMe0rXJLJoK+k1FJbCTjAMfi2QKsoleXXdrLuklxPXO08DO49ERLyzR
tPQs2uKDgByzHMgRRUqHoTA3Zn5o8dcwpIfrc7XwELF5LKIsHBDSzDGcqFdyr7P4S1zl/W+v6bzD
IJ1gE8sUQi5/e5FUmWgidEI/xM+rPQIp5EBzvHquD2Ph+vyHwSKV7kDl5fRQHbAak8P0oQ37Yr+t
+YutvPGBJSSARdCn5gzlEsQCkEvKnygCV+nK6b30+ZZZe1OVuqqt8fmgKUNdUjvUh0pna5CMBZO2
uSt4FyvmgZsEYauOfeHarSC11EI/F8mdqdh28tnZvSKFuwuI+3AG8kr9rkDArnYgr5l+XF+CpTFY
Rg08qGSRMuZc9CMD6TpE44fCuXGCNe6+pTWwLumq7GUcAOtxFiaMd2CZmHaORAhx0+fbyTrkAwEI
RtTizDLzLRI5wDeB/uSP4zbsnmtn6qK4HU2Dx/gZERLUX87DDBmWbJySkuXTt+uDWJgim7cCiwk8
YE7MmQ8qOwAGXu/EGGyC/Ls2TYWoep91zWTOWcruvdonCPPwp+sfvrB57IRcpHOkQUBndqNaXx9h
adGxIOV9UK6Wal3OsXdObTsnB8pVN9euhx6KAURKX9PCgHaZg1QPkYs8WLnZLmUW7/Vi3c2Cmdnx
FVJ7yeVy6LzqM8vajw03By+cj7ILb7p5Y5bEZqwIwOctHa9AX64oD10fPYTOWmH90kayjDnkzOvl
ABR7ko3psI9rwERkNa5c0UurbVlyxAoEVgs5I+XJiiahdfoBxDo8Cfy17P77qw153b/vA0jcQlFV
uPj+zp2+cmo+OKS+kVV1j8qeE7S9D1v2LUQq/+5HAXfo9WLASJwRNKIBKGR30Cplu4ZDEud6H++v
BWQL/+6j4Y0BeZJwXqaoGw601fLcO7L5eb3199cCkmJ/ty556wkKVWmsBQdBfNoM6pgb5dyDZW2T
a0FsXgoKoic+igiT1LWAHQSxQbIw597Kbnrf5qDl8vcIeK2anECTHbEXABi457j7oviaEbA/qSZI
nBYacoBRXJ+upcWwDFzLrq6y3kNnGTBa37kB2ySbOVvZT0v71vt7LLgxiymrjfNCR+hDxaTUN67s
5HHIhu8k77wvLl5210ey1JVl4gFS9AGZYyy8qTX5riaAwPosB1W4yr2dMVLcZHJYo51a6s0yeZBb
pqBnulQ5zFP5gU7ZL3BiHC5n/OihmoRs4yVB3vzvCcwz0w+DkBXkHQV5FbCdndmK8iY26wJYQ8Yc
f6D1HgTCu3hO251L1x5277v6JLIMndUpDfvAyV/5CILRoue0SihUSR+QFrioQ1fVWl3rwi62yRe0
KSl1+Zy9ZtAEPOUVTivw4DjICV7fW0vtXw6bN+54MSqQpSnqnkF/8ll6KK/pG9xT1xtfOLFsUkht
LjKGZZa/IiYHPT7NSyS7InYTg5xrm5XbPAsFMRSyiPDVhiFSwJTn86d2QD5w2wAsI08d6vihHPPX
aOrMrpAy2E9tVSXA0Txf72HhSLR1makk2vcnnFRI+AU/mtLfpcJ8mn3zG8KMD33QPLp8m6gpsZkW
QNF5Cduw7DWflDzhxC2+Cb/J76+PZGEn2bwKU163IPYTSAPItiAyS7jI5jZOZgD72KbgPbFFmmkJ
7YqMGXJOm/Z26MExNapVv3NpAJZRwz0zCiJp01nWoC2jdY/IEEMIc9v02Le3kaAgHBHkRo5AH4cw
Lr5B33RNO2bB0mxuhagOgdLIweiXIHVdf2QFnaZEhGCEB65ayTUHZ6mby9S9OS10ySeS06Z8Vbxp
QAJS3aRBTM4N2L8O26bJurVB3DBkoumbV00Lkeim9w5mhNrittYteyYo94WrqctXAO283aQMUvsg
pN7YunVPRy4JKuaT5nXSM8SXQ3/6ykqnubn+7Utzb93LKs8i4ZXCPXOSeaBoaB7T2v0BtaO1yMzC
pWYXinmVD8aHLKpe+xlczx3iNLcdo7csdc2XuBb1WsxyYSB2zRgL26KlsnLPGcQ08eoFBgQ3GoL5
q9w+Sz1YlkxdxPno5JCz9qbmEBUQQch8/wy50G0QB2Jz/jrC9GUf1vWrKNO7Pk7Zrpvc/+Ix49vs
gF2G9sbSJqb8wIkr8YpHi/jN+8mXRwDAw2al/aUpsixZGi8KsixsXqGaUuwLATuDzlR6jBrJV6Lf
l6b+fWETu4SsqOZWZKOqX6kAXR+IcA//HzmOPxmx91q3TLly686bGR3PIMGHA+wLpOshi+zTAaG/
DPpfMJRmHOZ72ZV1XSaDGevp7Muw79pD4RY68w5u1qsqOA5x1HL8JyBuAFAxukzlb6Ordv4UIJuO
3DkpXZR/Mk5+ZqWACImAHLDf7t3Y49C4mTM/8XTt3JdENtVPF1UQrjgTuIP50asmM6PKRgZjEKFi
3Y0DknBvcNuHupxHHSe860EMBdar0N0UHyN2BRnAAIpDFqJ5LWod7CBa632RJbC+vVDb0BkgNf57
d+qwBWWa07jn6aJZDU763Ekal7Z3mN+NmURik0aAxiz2somYVxCup/tLvXwzFcWKZ7ewOf+pHmsa
w0RQumeth0+6QIFgM9ZrHFALxhVYxluFlSSN4e6fvAOEcdKEEcQywnLNa/+TwXhn99vVY34IcSpO
ZJ0lZTxVX2URfyE5yuLLur+TGdQBNfbb3pe5OZigHZNAztlpQunfzmH554ZjvMQ4O1JW0cGt2d43
wb2qzXRGodo2Dj9iF5kVzQg4JDIwr2Oj06SF0M3Ry02WGJJvYxRAbf7f+zBlfmeEo/krDZ3HLgbb
fHlhtA19BIU33bp2ddnoTmPXZqF+rX2efSo4zNeZc3Y2kLZe6WLh3g2siz0C1tkFA4N41aYeb4Os
uQ0cL7oN6xLFkynqC66PZGHHM8s7mfQ01jEYd84Fr+/ZCNkN1axBVJfatoZQgDcsFpOqXpWD7ZhQ
Q1lxU5Y5yzdFtIldGheh8g7SyfCeETL4AtTGkMQthGg3zYxdGOf5EPlyCmNeVQgmLxlAlan3irWC
iIXDwGa9oF1PjYmJfqUGSDbaF59pCTKlC0z7+ucvdWC9LELUmTskSvVr6w8+6hXGT/Ug1W5q9MZ3
vC3BnHKaqUF6cGyBjPnuNKH3I+Y5FtoBrdcaJn8h7mRTX0SVmma3H8VrlSJ7ytJQozKIszMy3AAA
sv5bPBL9cn3KFvarXSVHnUiTDJDwVyiMRbctKvHIDi7WEB62tW+fSyYLAmh769duKsJ2T2k+Ps9l
62/KwYBB/+9jj3SxX6aRal5H17/N87S+aZr4JfdwyV///qUtZdkzwOANCoLr5rUq0hcakzmBOJ1O
Noci7Dq5whDahlTx1zIKmmMQEHLKjFsf/x9nV7YkKa4svwgzEEKIVyDJ2reu6u0F66WaRYAQm4Cv
v55zXno0RXIt7bzMKZsRypAiQgp5uJ+f/sbymvg4R+W9GNOlfpcDmFlIgHbEGQI28fnRTwXKD3Lv
f+BxKboPiwC5ktsambcFkv7Uv9tds7J8ka13DWSBu1z2dmSbYLkln0DR1QzdOxRzkEWL4nvTu6/n
f8mWnU7L/9clo7d9EbAJy+w1zYvvit+c+b/PD72xg0yYXIG2tWXu5/rdt/rpH5goq9GkXU1ij7ts
6wtGpQBVDbwSdkX3XgsmY1vhFXvqitjvlh/nf8JGXnYNJ86k6hacZrt3eyoe85G+eHp4IMA8Wd4e
D/jWAhiODG5xv+kKot5d3x8iEmQ27hrehXnN5LzAG6qs9byO7wTAoS9MBMvzii7GT+fNs2F/EyY3
e2SgQeap9wJkYTFDp2TgQxqZgTp/JwptOJqJkgNyymlaZIN3K7eukOO+VlV/hYPX/diPV6snf8/u
8P9Aa20shgmbW9e2ZUvq1e8Ccl2PYMsOvFAVus0vOGZ4PKDGfsIbjpt5gVX/4TnQ/bTy3Ogy6ajT
4MZOqkvUHhba2b+aXg4/Kua0D33O9gjGP+xWOQ1vJIR5yuk656n4E/DhnpLgnpXgpexntBZXVl2E
U5vee3N3Pyr00c+5911B5fv8PvtoWfBpM1WwpaFgquLsZ9ZDKqwu0eNTQEFkZ49tjW7cZGlXNVk2
TfSnJUsa4QI/RWl1Cdb8NHWjDkUgf8EX2dKffFCA/a14KLS7YocyZ2vmxrGPQFlSjZ3M/qDRexBh
vVTki4ui9QU59DR3IzcMwUkKZu2Cd2sANm+aPQdsasWvy9b09Jv+SjxuzgKwXzH2M7e7MUydQUa1
grTU+dE/ihunqbv/Hn0tVw5ejZX87NcxDxvuvzNnXqPFBW0B3qCugNy6htI6yjIahEznv7m1GoZz
t5J6wLKT+VdLPVGEdbaq665T8uf54T96Jjr9JMO9W1+7ktoWe4c6xH1RNJHquutG6/sS6LxqaG/q
vH46/6mPzuGnTxmurng7eqBNHH5JkX/vhiaqmuFgt/QlENNhUdPh/Gc+Sh/4jJk+/M7NVq3r4Veg
RHADMo75mK0QGA2t6SLpkNM3DOeGkGvR1b6eD/XagJGJhFn9nSwXXElPgxvOzUBpmbVjOx+cFhD9
ISTSuizimQhri/nagyYPRhaPTpcM5efzJt/YoyagGkAwx8k4xu28VKOIOUCoknk7k/7otHQyh+HS
iybBOE3LfLDY1aIP81SEXQdN8MsiBjF8eqyLbiYOpJ8B5bye1/Znpvyd+/M/28E80J+mbvhuzZ1l
Kqg9H9Cwc6cPQQiGzUMXLxFITWIet4cHFufx6y8aOpGOdTwfsqgLdfhZ7gSPLdsZ3t0tC1q5NWwn
5G3mtOHofwYfSDHuyaZv+Zrh0l3OVxKkMF4n5SPaAW4se/lCmkvo0GE/E2ZdVZmayrWbD8HYgLog
za+Rhx7QshqvoHzf2V8bm9dEV+d9jaRvY5FmG1DnUhIIVxWXvIyffoHhywqkfAVnKxY2c8LBHxJG
9E4e3bC9Cae2rKYPGPitEYPaMYbsR/UswUh9pdng7jQ8bWwfUxIw79Dong8wTen9avIH2d57AaiP
m53duWV5w7ODQGR+0fZwj3mpQ5LN72TJ9i7TW+Yx/LoBx/RJqhOxbmYhK8Bsjm94KjhcFPJMJDUB
p/LI0I96sNSrnL5Q8nZ+3A+VSE87xnBZWqLNaQE05KA/N6/2wbkleHz6QuuIxNU9qns7eX/L9obn
WuCNQqsWMphftniZatAFs2eaDcubMOqpE5KtDX7BXL91dhXm8mfHL8s0JoKanvpcfW+agYFU0x/e
D7QB4rIBD8B583+847mJU1wCJaXn1/PBpv6BtH40QsAA3YTNJ140ew1CH9sel55/HyMDh7eL7pDg
yyV4yyywQRWjuuSJCPvHxH+7IxH2rOV8WNMxrIM/HlBFabknhf3x1AMTAO55zBsqD9u+8a+zUYbC
fjlv+K2LoAn/7rp6WMEhB6PgPvDTu3+ao+H4SSQyHi+BdJ1MY9i9x2tr5c8wTcPR0BTIWAYXRhtT
mvBU/bDHpUE4mBOlIbTQhou68H5vorwZ4AUB6jkYvEwW6zu78Ohj0ih12uNpht6oQ+5f5ctLYO3E
decURD4499hGcOnTKWhljgjgovgE0rcX4cyvU+9dc0J+OWJM1tH95PSQcLT2tGW3HPd0Zfvr4tdQ
NwOSFL+Fll8mR0WZOJQFC2vronjJTZT3ipuwm+kK8TI/DPVtt6f5+vGliJvIbjmhpdi2sCfZUrzr
2nvRAJZU1vJARXoNooYL8Nce5ybEe2mZ59EZK0KGu2K+qfbeSTeWGrc6w+4EdJYNhduyPg2HtE0K
uw4dq4YEeHttUX4DMMuhm/1I5XtN6lsmM07VUHsoGJkQPv2sitEVGtZlUuQ8TNmj9p/Ph6OPcxjS
8L9/ljPl7QAdL+QwrcPK6a89xoHjuATBcloOw0EC7rTgnbD0AQw5gDPK29l2d5xvY+Ym+hlMK67y
KsycD3dUP7Puuk13ku+Gj5nQZ9ZBArfqMbRbkMM6ANHiddFQiDgnlzAewzAm/jmfQC/eOthOvEHm
+oMO+/Pr+XHe4iba2UYHhQc2UZzDfZEoN/3kV2LH4FtDnxbir8gzoyPD8Vy4ll+l0WxNkavrndPI
1tCnv/819EI146OPbdJW353uZfZ22iW2xjWcNoOizDyctp/tqQMQRLEl9vBrW0MbzjnWadPVoK0+
OGNxDCYRV44+nF/Dre1n+ORM0TS3ahi6kXlCWxQa+h/UzoG23HvX2PIdwy0VLWriBiW+4L6DgVxU
31v/oqION0HM3VQ2jlQnk1tp1OMdes72HtE3jk7cBC83WtQ0tRAQR1DjtM3n1WmStkEDkoe4cl9Z
1U3P23hVtzpo4/NrsbHMvnGvnTMIC1sLltmzqtBy3XAaLqG3QwjwT8v/16ZPHQj9Thyu2ldg0H3u
Lnk6P41r+Kmmaz7yFeMGlhsCSHWq2V1mjJOR/ppxJb1xXgniYttfgTXFvTBpm1ql3tr6NR5RT9Wb
BzLGBds5a28tnuGjAn0rHNcofVD2VTFhsyfn7bBxdwUf0L8NobG/SIlu9cNyUz+Mx+L+3Xn2ohvr
KYv37k4bQcDktQQFjr1SjnMYm7/P6EgUrgp9/3b2vZ2yyoZxTLCyCwJEQl2mD45LwmYJIh/t/eft
80/d77/nYm4ClKsgS/tqpbBPxI4yyuMykfd5koXp6/J45x7dKMrDT1euFdKX2+zL+a9u/SDDVb1u
nHzfh8Wq/trXdzO/LKKZSOVxJrUCcbI+eIpA63RGj8yFIcDEKJ9KydDvSfXBrXzA3XXss727ycb+
MbXwOrgqxAdsfeCqv+e1j84YKBMVc4Q3tb2AvJFGTHyyq6RHR3Va5qCPFM/uASmLSLtX1N1aUMN9
dSfyhgmk1cVzs7BC2/oBrQ0yvmy7GD6MDjS8oLgwkAweMisLV+/TZQMbybXWqus11P8ObtCE3L+q
EYLPj3zayR+41X9wyWvBx1Zi5HnobtD0G+Ke/zbjHoUq3S/vxAJ6/jv/lFY/+hD/d3wLqtYVIHfR
B/bcJuIm++4/TOHRenNvZFLe8Bd5e+W9nv/WxiKbGOVJQKe9a/ApVR/a4pHshbeNvWnCk5s8aLjV
ZSgv1m5YemlU5l8He49+aGt0I8cWnusD+IvRV+8F2uSqeLH3FG+2hj4Z6q8ku7Keg/IZQ09Qc1Pq
B3XzaCx2MtfW4MaB2Gq6oG0CxDKLNodJd8dyGSOeX3jdM9HEg+OKGo3/OMeP/MF364M7+Tsz39on
hrvWup7bMkWsIXMNwgEaduUeVek/LyAfbXfDY71yLrzMglW6rzpKv4ur4cqK/EMQrQ9P9V1950XP
/vXv+uf5Hf8h9BwHNBOKO0+kbOzTbce+1+/pE9Ehe7JBTp40of75J31o7tt767q89+P0xx42dCMd
mAhdqJkD46oRSwPEDvBO2UFYee0jm06XgLGed+6IpwDxgSVNqG4bpHqYK6IPFX/L1F3Ng1iq59R5
K/TRU3s1sK34ZHJZWoG0/R5o00NWQNzRW6/HID2SdUTv3hgHnDy2cHgVTM9uPt81PL0lKY/WRkZN
Qw5MrI9Q0TycX80twxqRQDr2yK0UUyHjW5nFff6U2U+quKBd87RVjGCQzlAxrHylD7VdHwKmE1yV
d5Zqa+JGKBjKCgRqmcYBoaiCWFluDH2nZ93ezKxtdxLJRrgxAVtj7w8WaAmxTha7YzkQ8zKtb+0y
u6zaZ2K2oJ/mW5VGrOQ8sq2jl130HshNsJbXE1xha3jLlMcExFfZj5Ifxj3S9A2rmHgst7DxcFQN
+pDSNMq69lFLkszNHnZ3wwdN7K4sZM9TdUogU+Q4qP3feUsTsv4WsqdM7xyKN44iJjBrWkntQEcB
li+HJ9IOr6uix06692Mtr6TaE2jbMtVp8/6VDNuqB/obD6YAst/W/l2xJkW541pbQ5/+/tfQYsl6
cFTPCPrcq8Iaz0cgKVRVyJmokvOxYSNnmRBeHALRfDVh9nr+7rv38xyfH3dr6obrQrW2Ai0Axp3p
yxJ81upeWTsetTW0ceZ2KzpUzSkV9v2d5V5X6VN1YWXIRGCN0oMODQReD8scB9Zdf9nrOjfhVsUM
nD09WZm4NGTpL59dVj00AVYVl56yVgzsFVbsdQOuIBeeZkxcVZ3m4FedMTRdDpX7aFc7SJyNHWdC
qnTWls7i4ZTUZnXicOdm5c3x/Kbb8HgTU4Uom1IL7M4HQZ7L9doKriz+zddvzrhXBd7Yeya6apD+
XFkahwcIW3+lxfoAUYA/4y4T05ZtTn//y+GpB0GsacIPIGka5SyNdNdddjEzsVW1ECnUpFpczGQd
QTqBhoMiYTGND7pU8ULZ3qP3RtI2gVZj3kC2KhD4UEmSolqOjL05xRqNe29OW0YyjtmS+pkoGDYm
y/vPgBE2zfx6fv9sra5xyE5tp/atDjnVkf7vAbwykV2ACHN2xurt/Bc2jGOiqNhk0XRM8YV1YPbB
Am3rlbWKLmZZkx3yuWYXhXXffCK1Sp42KRi28RRYxOjMPAAXGJ//CR8Db33zlbQbRzCNt//UDkCH
NDgWjWaHgTjA02mTVBmxYxcV7yfRCjdu2mCv43lj2U1sGFnKvlECdwGHRIG4CfbEsTfOIiYsTDtr
k1OB/UrqY4W6U5FFkNc6SqJCd86epnLnTrURnEyM2CDaoChyLL1fLw8eKNUzv4Xqe/Akc3FVQGLq
/PJsmem0t/8OIW5QdyDeQmlHBd8Bpq/DhfNLGqpx1v+PnJ4i3AepNM5tTh7l3hgO607o3nA9k3Iz
nYs582c2HVo3dEsnDqZvXbWHFd+yiXFiaHOfp2TGtGU+gzBFhNi9l1nbiEXT6GlN0Ph3IA2EMK+6
eedW8rGTgVTk36soa9JOVVucxu3Dar3LUV0sgZseRwUl9U+V81zNewS6GzHJxIg53eBqnuI3eL6O
8IgX1uI18G7pHh7nH4jiBzduEyhWdXUAkd+T+T//7CP+9LI8Hf37Oztewk8WAO47GW5jC5loq5k2
9uxihQ9+f0P6zxrs7WyPlm9jB5lYq7byZOoWGFugh3G+yfeKEVvjGt7qzGAFr1aM23e/QC8XTt0l
QiBwVRNgBQZbCxXAGtdyEHLh2BIOnrwouXATYOWiJv2/SS/L49pcr3sQ160FNNx0oejBs334Zro8
+3IIlbz2e76zO7YsbXjqAH0DK2gq3PP9fHqSzfLJHXbPbVszN9zVn7VbgeMG+N/2SVhXIn+pmpdL
IoxvUmdiQ9hQLMXQLb2T3ks6XrKIgW2ChcZ+cDxVQrqXdMGTmH0H+Xu3Hf5DY2NwYyX7QahqkAVJ
RAtISoHr/jF3PX9nKT8MWBjdWEroGKYeBKDdBIT3t1m23igHoqVkevOWiy4/+ISxoBmjDej+CjuR
MFEoJnc4lHZ1UXUl+A8romBl09mrtBNdrAKvUhBnGHzx4vft3vPIxgKY8CCy1A2bcdBMoND8InNQ
EUwKBcALtiSmfzrh/HXEONUA81oTO6Fj8HtxwZ7mCNTNLhv8tOh/Dc5aMbYrwysIU5zHfWeVcVs0
F71mYupGvK3dci5zCIAm3AWFSFENP1NL8p2kvWX009//mroAh35Vqc5JstVRnwofLYZsggj9ZYYx
Kir23CILFS6WdOqWm0UF8mUe0YB2fvQPIxgMY3isLrhtN8JzE2mBKm0BWe9xcCD4u1as2KnbbJnH
dFvwd4JnuLOTpdGfZNW2eNb39zowtgY3HDb1ZAWaB8QEbTnuozuLJXI9kV0WLE3EUF+gAFcOo5OU
pJoh8Twm49R48XnTb0zdhAxB8gq13BKyI0pQcaNY7ygw3NjqIqg1QOiGu9pZVwpvPXVJ0o6VP+pO
vNQoY3w5P/uNjWNChBSt6NoXlPzPo6i1DPHogiwrWNyLnsHxAwyn7dthEJ6NVGVrq3SiBbVF6NoU
kNe6zLX808r85bhcZyhIOdxOhLB/QNG7BI4CzCTnDbS1vIbfjp2A0AI7zX4o0ysBRmdArq3P5wff
sr7httSdae45q5uQBW/sNZ/ttzXXFmR5yF6t/rRN/nN6h/UNtyVs7XqL1YhqYLQJ2Vq9pGhLLai8
Y0NzS8fp+fxP2cjqJppozQQLevQ7J6C4fFnnOl6kuk9z+5gFl5BVgbLSxBMxz2dMdNRN+FhcqdV+
bKGas1p72iAbi2FCimgJ7K11Sl0aWKU7MDAVCS5W8hVi3XuP4xubyVTLVTVUv9fApQkDHv150eny
xyuWdudNaWOpTRhRATqEvGWOm7Csvy96nsisjYu6fFnWLnTHSwgxTstg+LNomEUgyYvz22g5oSRg
nllXeYnw2Gl005nRktiMPaM4e+bWj4wEkKecqNpjzt5aAcOdVds3sw/YYlIH7JU34LXM08m/5MET
czfceYVUERgkHJr4zvpIR/EKceEbDrYZ7bmXRQyTIUwN3irdOiBJ1lJ6wuw1fXlDS1/6cVdC5WTn
8W3LTEY+1h5I2dNxpQmhxe90xM2iqeXxokhhYow49Cy9LNf/26a2LY+2PQFIziCPp+Pzn9hwZZP7
UDpgK9AdIQnts/KBuIXzWXEo/JRiqvbq2BsBz4QVQZCqrIsa3iZ8/SyaX9CAhQA2e8qLCxfBBBjR
gqmVj5omvKrXYy3n4FMOTNl0Wdo0GRCLDk39bZojGJXqTjf+b2/d6z3Ysr/hxKwDk2hJEEqJL79J
/8QeW6DUj3756sIVNvyYqlL6QYZ0ky7tHeucoxb0FqpLO568sf9NmNG6KmsC9JAmXR4AHe/hfo1O
rDI6vz03ArVJWJhNTV/rgmBhi/w45u0dWXC7roPm7hSlJ7Cf7lhpa48abjzm5Qh1MLgx2Avf0kay
H7Vfp+FctOzQZd1wOP97Nqxlwo3GFKTlQ+q6CVBrX+o2/22VeudYsTX0qez/19kO0ukTJYOHpGzb
IqLgtQ59Byon5ye+sRAmmGhw6kLoWdEEveXfglk86vVVBPx+TMsxFPPe28fGMphgIjbbTjG3M3Ja
VR/nyn937ez7kOZ4pOp/XvZLjKScoZlXkNMvwXnozg2cJCX5b5QVX9qaxeWlZyQTLQStaz1NfuYl
umN5pNS8xLxiGeQU3PzCzWR4Nur8jizYRJOWLushHbPftS/y5LyZNgKTCRciqaywhTqaFI3/IDT/
jXepJAj61/PDb+1W47Ct7WnIuYuwAfqAPByzzkMbk84u3K2GN9te7pDVqrDGlf3NK/rTbmUNhmdK
PgYodJ3/ERs2MsFDLQ5FgQ/ykKTMq0+prgTAkOg3ze0vl41/csa/XLrW4ISz3dTFjaoeANeS/Di4
3X3lV2pnlTeWweTjI7NuTl0rJLEbsobLkHZxazffzk9/a3DD00Dd7DhVv7IEXcpvBZR3Qqe7iOMi
sE04zyqaTNtO6yWuZ/9MHfKu/d7ZSTpby2r4VSbctCiR03BsX458kl/IiZrYa6S1s282opzJxScA
y2160MomXI0/au6iD2B6SKvxYcrZZcdSE+CjyDjpXs441+H0EqfUe62cS+vSJspnLAgEj/OBJoM9
3kG0NlmdFCxRTplAK2ZnZ24kHBPwk1oDMovsvIS1fshonXDeiogQdR1Y/tM6jV8v2qQm+keTogPT
Ao6OdBF+zNU0xJN/6eCGA/druazagwPXvvxMV1S9hxWMb+dnfkrsH9QrTBCQHfS2KHVPk2pd8ITv
V4ngZSydKQGfux+KckosVHjOf2zDl008kA76aQH+tctD7eRQRSGuXr5Vo5/u4eg2fMJkXKKN1YxW
q7wE7zV/FMoV2uq/0pFf7W+prd9g+PUY+LjZiMBN+nR+620GDpJB7t0RtvYr+Xes7gK2ZuXcewnS
2vd6FAm6TqAaM+It22fLD+1foqGEaz8xMmcPbVQIu+ReUssiBp/kF3+gO4Vrx/0HM/rBpjIBq0oU
NbjfwNAQonbh/6qdmomY9JrrpC+X6onZtfXC7drvohQlMaBY5bL6oR6G+bsz2vbb4CuC/8+ZVwIE
OE99CMddh2TkQTMkJKvqhHYtQlJbW0lP0e8Qaa8d/9hN4EwhmM/p5wWsj3dF2UzA4OftFKatYjdq
wmOpWFUTHCB6EtwpwforWjluLCaCQcBFJL+6Ves9McASw86aAwGi+nG8k4GwvxJSyCtdV/KasJKq
owg8/YYGDPLAFW1/N/jFViyYn6PzXrLSfc4Id9ME97PUjamXTepXHzRj9s5Jk+ZRVhfZElINuGPc
i8Hvk962RHuAnM947PrRf1ndpn2tiV3fKxqAUw3grdux4M5PJprhVdqVSLJFoB9GDU0J6voSzzQk
m9BWLPAk3IZ921I71C2UcWOQCWd2TCDnHNrtgic6qHOVX8dqHD9lpA6SkWrBI1Z5FQkFaBqLsHcC
tFFxMqWxANjkISuHbD1ARG6YQ1YTuj7yjsK+1jKflAM9Mb9mgzv8ygUHCaZoUwk2i6ks0OeM0zhC
l5O3YAXW7AdvgvWWWZSk35dm6cQ9yWl1iyrp5B0yDdNG2UDdGzxmujeFnUPbxXPoV9tZiEravOhf
FzfQU1w1azdA/GVFv63bkYiBl+kWNFh0jNlQ6Cns0z6Tx6zuoViR9T2vXvDvpRZQ06xOb5nXl1dW
OS0dhJZt+VlmEGQ+LhSXRdQ855pGjrU03ufOVRkJ1ZwNsCurmljRul7CQAcFDmtZpz6lFWrJYQ+Z
wDrkjk/fqNUSD1Fubu/lMkIP1Ol96K7NeoKGsPKC57qUuKHbYsAqNTSjZQQobbq8FIvUL8uIiYFY
vFivCMyo7rlEfTEic5E3MQGmrA5tv+oJ2v+W7LdkhF8Ln6SPCx/yOqk6/C9qi0k04Uht/8om1oqW
KapU3JdQbI/tYR6c62bqyXQQKy1/WT06qyC83mKS0gmcHzZN6VsG1+xCOnruTcXQXH41gwXF/iR6
13UPIzYfO9gTEfSar0PhApRh6ceCVYsdpi6vvuRgRS+vgnGhX1XnzVe912W/uV+y9oWgJPhCfCSe
sK8g4PdLKmr1MZtPPXDLavE/irv4R5X5WcRb1d31DnZXvYLqMfcd+b70cvy+pl11V+YdP2qoHkAJ
NSPukQwwEHqJBvmMg3Xu3Qa0xn5d26G5Gdya/uYKh7Klo/x2aXgXg09XArSvBv2WlV31BOpT9nMQ
rMhunGJyjmNWowVFq6Fyo0lqFF7TpcLFT6zzsobgt+F/rFVVY0x1kdfPFdg7QSGC/+hWFpo8IBhA
p52Q6dqeeXNNV9kneIdwY+iy5elRpziTk26ANFXhTPWnutdeWHCRgqwsHwd208q+cp6KbujEGmYt
wkAR46WuKx5aWjN1myk5/qlLYmEDubOXxzUpxyx0h2x6dMSwFHGWigX9NET0WcJ0gBaxbKkzGaaK
iRuQyMNariyDKZaC46K2lsXwopTNlqjwmuFz5g3+S1py8TZx4Tc/W4idL6Ef1BmH+o5WV7NceVFG
+eKoNYLES3nvarEec1IuIAoYiY/OHagnFu897eRPEgTyaVRW8FTDsV947sGKwjptP11O4k+Kbocr
GyreWZJmaYVpYi+9soU4P8d+KY8zwuRVqnzQWxPlZp9xjHTLI9f55MW1TwAUTBHXXlf3tGfatGtc
UJougDd3dj3NR1p2dn+Ph6smj3vGiIppE2CHRNU8kC/WCFAUCN61+6gXPXgJaYLFP2YTnx545ulX
vLkoFqZFPzy6ecoK6H1V5RRyjzdLLG1sDttzrCCqiSCfGHLRBCVE0gN16/bBXSDpdM1WOXwHU1oN
tqVSdnHgZT0JU02rL02xeu1Bt8RVESrnlvVWBGU/PrqD0/BQ4hnGjuy66+5q5Q1BzPpg0PdpBgmb
CiHgbRHr8g1UTv3RL3wWUahK9SFt5+pJF5LcU0b7F8ubApRaGhu6jBl1j0wX6hsrO/aM1KVjsjjW
EHaAyL+mc+kVIfNre4oFeBLo1UzlKh50tsq1RF9Waa+vpGpSphCM0tOnMqdsfkEwFdnTX2bCIrtK
PUxk4e4jKsGg1iGutF4IOnXt697yNTh6ga1WVcL1bLWJbF1kQtkDLnnPMqXDurKJfRhLiyOWFv50
LxwXlXcyzbK/aoOukglejPIvfeZVzXhFA2gLfMOVCJpvVQ0sB2iIptZ/af2WdqHIIJpgg8lYhiT3
FLzG78VbQxV5EHldPZXBSt9GDTscGiBP55+LF5Bb3emligLlt6MOc1sN9TdI1DXOm3I4ZiVnxd7x
zNS9Wyk826aM/+ZkkVXoAplxwNGlpmGGy/xtGgQALiPi5jEl1vTAiLv4obTL2nnoVesEt1SOHgmJ
L/gQp9lkvSzl6KnbDqzA33vPKkDm3oweOjHX8TcLluZrkJcqCHsiiiXyURVcEkCLyS23ZkgwlTXc
sWaj193ytsPkwTwk7waQff1GK8FCIs9uSxHhKLXaUWojHIL4tH6U0lIiktYC8j7EgwExGGnNiWB3
6NErkroveoVCZgSpIOHhTtizH8skx09+jz23ZCfZT62z8tpCbrvWEmLtngf4VKRT3CvKtLaHqF0h
xMPaegzi3A9Y0gaqssPSTcGsSwot72QnkT0Bg0SqznBvvx4KWn+iTtfMIYW8kpXFKI1ZJ/LajL3r
FEEER8i0v69Z4L4sC5V/lgzBAnwcYDVjkHTvb9dlHY9LgUQUajfr0R7ulyuagwbCvttoZGtv6QRF
t1CPHOKo9jKnvgo7UjGbRVbhq1yEto0MFs5jAasjhIgGrOsL7yto0Da2HVuFFagyDCoE8vu+qbIh
doH/JaEDwaz5YQpYVoGBiwVrvNoN48ClFupGz930DHXy1Y5PBM39kQWs/yzWibYhVMuRgOfCXg7C
mxwRBUFbRhJKEYnTWOl3qGjXDystqjsAdIpI1yxHC7lt0SXM3LIvIqaYsq4WvnAZAuE0ADKJx5o8
ErCqCMG15JK44U0KoisSgAyh8Sm/nod5+eZX7fLlpAbF4qwEjDZDcoSKWFpmXRWrvFEJLGfd1oEM
5luoznMrYvOCI7jCe9kjyQvESYETpziMlcth24whueXzLRnd5VsKbOHv1nLJU9/r5qZqlQ16B+iT
KVmCXB5BtLznXVU9obPZ7Q9Q21BuPOHk+aTTKqehe5JNjicPBLFR4y7ye1awII+CTuDkM41znkcN
cRE07Y7CGNANauuwUFb2rS9taR2B0spoCCmm7G3InfyFlal49hFtx0i5K558bNxh1ihtaTbFi8PL
g/ZOTZR9ytMfABuP31iqqh/clu2DSkek0EzZCCx9pWeZDAupvuAwvv5Qi2r8qHAsHBRHJPIbktoe
ZmJbHfRD7NNGQk97rR75fCIVmDyVPxORF09ldrrICNUjFeAyzpuIQuDKjwvcfbyr5iTCEC7s/zi7
st24dSX4RQKojSJfR7N4j+PEdpIXInES7StJSdTX39K5Lz481giYl8AYIJREspvdzeqqDsiRGkHm
j27K6c+g7sfnUFTdseic6acXhPx3BQ7XI/Wb7NixFLFxOjfPozZ050RG7aaR8e9ZGhWfUdtJ4lzz
8atMPCjpDg0DsL/VlMSBA8j/HqMhQDdcwUKKanrJyir51NTD9AsJjY8+XVYgpagCR7wm1HV/egOd
+BX1EQHHosszRDWyBRBFowqJj8m9/A38tR18vjLXeTESBKJtjrPVDMNNEjbjkdJAvbKpCV90izSw
kKNzGyB3u3K7vHqAVF/+JQFs0ux71Fti1Nr0l9EDGkvTFmtWD8k1EH0McEoV3kcZsIOx6abhRoK0
DNJ40M/M+j7bkWAU+2yqZ2+Xtkly2/sjqhEQkXFfQANodsgcxvsUjX9Z3Pu4Fmxwyf+1nd0BjIBw
eAsIY0+Zwn+XPoEOHoro3oNxGsRI0A2kj4Gu4GVG0s4nMXpohdK1lA9s1FN+RL0a+B9oprex9nn/
uegiGH3YztU9YRqT3iQluSpASPoiqpxed7xfxHaT4Gl2+HDfFaq5gz5xd4OopYizoZw/9+je3Omp
K8C6RcRJaA+zLSIUvDIRNHuURPQrELL9nUABZp9QEj0FbV28UaMqHqfK7a5Dd6BQEGzqm5404ETG
mt6PUGq9BVRGfNI0yA9Kwg2hkpnvk7au9xMmYUeyRH/3EDVN0CIANS7OOjGXh4CY8jtQWl6+7ye4
jH0u0yxuAHi96aK6vscFB7abNoSDTq6Gf2hCJLWQL5leuAiX+w6/xPxNxeKgfaldXBZV+lgVOT25
ZCzBT93WMMeMkp2LeP8x6aDUiYtP1PoIYdfGT8osrorR4GtRPY6FB441pFXeWF4Z5Q3foJWofzdj
JRGCJ5U4oFung8Y3jp09I1F7LwC/eOwY/eE1icZ1WCmSK900FdJo6Jl+gnXmfOd5yFmqtpKfE6rK
O5zI/h014XCtYD5fhgBCijEugFN/n7UhUKwBB4awB8lj6Ms9zgdHhyekS8RB/wkabgmEBUjmfy1S
43RXJIWE21XtdrT+oQJUSU/gNpDQRwaVWBRdI/1FtkGVCiB/PiXkW4E7tWspCHwEDb38l0dkjSNt
Htwn5Qoy7cAsf2dIzyUK6h12KuKsyT/qEexKX4hRvYNkucNZGDSVGkHOgGIHXMQsytdq8qfyrx7d
Qu470iC/W5KhfOfpLm2ugh4STDd+DUaamJN+CvZ5ysGuqBOo8e66mibBjWhc5Crewsj3R7QetCZ1
VKU0Zj2N+it/rvNm7zTar2+SIhFXjrsgUtK2yo5JMbRLNBki1paS6PRLgUgUaSn0KgpIB7sqBVky
UD7c+StrNAYessAtsEcVEo+dScfMfwkduAC0PuBsRDoKeFwTQU4OXifN6WPlKYRecL06vAnguiRc
tB+O+wLic5+DpojoT39ykDbHmH7EXF6DvOh2zmoneUR0wSOKA9RtnoehSNJdQaeltYJ6ULGUjYuA
hkG+pdnXxhudeyqLHvUqiAfzU++RProamauiG3RJ9uy55HLxlWniARhbLek+WsbULhETZkBMiIiP
Arui3MF5j5g7F1oHn0UUQa3LtLyoXyFSBc5rDoa/J1IvwTmpk9Y7LY6uu5IpKPSOzDEF2K1MYb5k
s4+wn3oBbQ50zmSJsfwyOwWIWXpAmhh39jXH9t5BG7t8MgohznevjGb2WPVh/dPjOcyhQdyexlmq
8/RYURURhBlwnw9VUE3l9eTWI67nFPXui6gth1eYU5UeKpRQ8yvYGcJgI2uAFDPoLxWnemzo46LO
KHaINtSLGLMcEQuplnwja2oBUn10JCA8bUcFzVyTtOhn3Zlw9K4CXLXLfVUVw/jDxaoMsUf75s2b
08r96af+GNwGlZ+iait8D8AJ53oekOJdS6ikt3vTI0OlzE3JNUWuCyotGTgI+hVDlxsb94gzJ/Jb
VypqDknF4DbEIGkZ576H8FT1qALsmlmxmu40ZWU88n5GcDQQ+SB13r4ESqI+xUI4Zqb7sXkyGWFf
BW9ZnCHBPhGRgdysKeg1CvMtbkR0gkqRELQfDuUAlLQrnDI95FOd/JZOFzZowoOQJL/p5sHsdV32
B2QZsEBWhEhIB22KWA4EpAG8heUt+ya9Fgp4X9hiodzDOMMb4nCcUXTwRKe+Jn0z/x6Jl7xAvUjt
HRnqO58AHqxY5n7Oydi1N7qe5INOovBBUA0heDO4U7InGa9OEaJSf8d8iPkENc42McHp7EQRqiIu
I+XFaZ4spQFGqz6/1Qi9yxN6uuBF/xHPQZ5S3Re8mPhOgx8+O0job15LeO3sWOEW/xG5bvgAgD67
TqLmDW4D2YDLnAbZVy/7WDe5i2yMOmLfk4iKHe7G8GVCw/K9YArvwbaLEoPbsQOZyPSDDGH+U0yo
p/JZ0ruZNDo95pEgsZxDZJJV2dE77ZHmLZ17cudONbSTfdSq31jLkDpFiF1L6IQeeRBl7rHXQQkr
8MKg3IEeVw63gdHpKdNeElMXFDd0nNwT4838GDQpClBiEKi1yJL130ilgkNXQiMSvO8og6cKRUtU
TKPwOZDwrIYNBOAVb7hpnBqlXgaJr1tlUABgXTlcOc0SgYBlSx6nvs/B2oDwVHU5RJuSQTm30MsG
gnCKSuRo6KBtv9ZgYnjhqG4e4I2GzwKunJ5S1WHTlYleZhKHstNGKS51hyaWDNWn3Qhx3+5kqpT/
9sTMH1lfl0+QGEZKS1F9BB12/k3M1P2h2xoJPsr5yJNx/pkb1CsAB0tMj4JHB/IY1BaFHI/uIKPv
CQcGXQQKcQLykZeW1nONWEHguhSBxvgJNp58cpq2/ZqxLPk0BpOAjg3ko8ZfbpJwL/YRrTwrHsp7
L4jEKwNAJqZjSQQCT4ILBFBz1CehIPfqVx56JeVSXy+yxm9irXy4X+2D0jkgkLifgHj5HIWmqGOA
/MIWZ1mCSNtXjegRxhcOZJspx57uuJuVO7fMvR8yV+mrZlGfxJ4D0MZuksjagmJMT1HYVNW+nrXL
doOH0vehMDm4hgdc+oMkKJfhcJxQxYwrPRfefmbl2KC7sMjNXTXlvRP3uBvo96R13PKIS5TpCyVF
1F+zwYBltoBtO9edIUjxxEhAHhEWQ/WSiZ4X3zOndo6F2/YonJXozZZlQh/Bg+LvxzJD3q98oz5l
CXo6nD5slmUqircpC7BVoRMOjo6sbPYpRw4hdVYctZ5r9IGELnv21EjHWKMchiKz5j5kZv02/Qxf
2ajDDIU1chDKa8yVQDw34xiHKi2UDGZk0sWh9UwUfg2lm3TXOOQzfV2rrKuX6vQk4DSG4FnVRW+O
TmFQasi9Fu+KCx5UYmo3gm+veeB/SlwUbOTCIKW7iFWg/UhgE43CPwnh6BCveuTfsKSlfERN2t0k
cz/nf0Fk6CZxy0ZkwijMufIn00r+JDzRt8bPu+/Sa3HYVq1Bvhy2uX6FcrBExqP072oKprdMiPJB
zijiThMCRgTspMAXOCRuZhSSJndsYseAO/lTShzl36EsmT10jbd4IWfKT0mNA8sl+KtoKvnYmxE7
MXLpD8HAvbDLxwzKlcBzHxvUNu/HfAkp/KB6diTizl03aHaLfQtiKzZBZDpLPPO3LlFviFFrxXUM
Tp7mBxw+4pou1OVXJ8GRs0e25Tw1fY3aXT9K3DWFTafvJAVheGy0RqWlEWgy6QoHqU5TNORJJ3n7
VI91/s0Peu/Ba0EjEJfScb+kcB7t13Qea7VTCNz0VQrp9+8qUQQVfdQWcnkwpW8+oz8JReaKheRa
h437IpzQ/YHLv/lp1Fweqi5pir1C8OFf1RWKjmk30hJlwlqBcWFSPlHXnIAyJtx3s4m++3pJ47yu
aCskfN7QIY72GWYIGeDeK1WGwN7to/42SDx96hyDq4gA6JR0X2RePl6ZysfR0MIj7jRk9PCqTjDf
OryPgj0qU47Z9SHluLMS+V8ftzIvhtYDMtdC5kDkIvj63hMcqnEaeN1dEiGLvTIp1LNAYqtiVIzC
a1wMBfV1J6Lqk84HvzqmTp/lByeq2XDChQiyo7Za7ufOX6ivgEw8C6JkiO6yYeLBEZL1D8iLYLMw
TtXtIYC61QS28gybhKEKaVm2A0AyuHvQBwraglM2j+LEFzTa+c9Yuba3yQoaLYO0qYh/NBMWpeLV
9wXZi0udW1frL+efsXJvbxMXmCwRuWqBosjmKNpJgpgK6vUb1ENrgy8f9g5jNUDadkQFKDgiYFZx
w/v6JuuRA1/26svKvBu9IriodN0pPJIkuxITTuKpRgX1/OBry7t80rvBMckSybhPjwKp3a7h6ISR
jvrWCjpvNMutTY6FmCBoSIwgd0KPhoMAsRiHIvbr/Pn8669tHQsxgSyynwjD6zeei6g+QNQCkCc3
wa5V6UXqY5z8Q1/9bo5kW7CybnAflEnxsxMo9IUl2s/Pf8Ha9Fg2LJ28pi1uVNGpaJ71sKzu1G11
y62srs1WUOmuCghFx9PSf1GIvN4jCR12YHmtD+dff2UBbLoCEMVGXtL0/399BhTJggzPdHPXps1W
d/7aV1gIqFFWQWsqYG6Kammq4pgjM+o5BlUcufAzLAuWbhuFudOEy4XSIzTb9n1f/A6AVsUZlG6s
9Aq6xxaKETJypegG/wgu5Sev9mIWiReB3hWoI7fw5BuPWdlQNpdBETCWZ2ivPYpgcP6EBa/fvDop
N6D6a2thWbNMhxRwgmWiOBjcgKFfms4gUfB4fjutvbxlzx7ipt6QDvAqXiK5J4A/oS7067LBLdST
8A3SmgrWkIW8jAsUS/fuArC6bHTbkKtElzTH6EROn5MWPQxRz7faXz6cdsZtYoOMqxQ9qdI/drjw
3yH5UnEHPCZU2rZiiQ93J55gQf9H6NWRpDThsafj7ewjb8Y5TDhoxNGKVDoXgYXxGMuWfdokI0sd
NC5WQGSgrtvtEI1ujb42TZYZZ30bAqZm+D/OdAGcV5H7qprL1hhvvzz33UmQldGA3HZmR4TX39BG
UqKqG1UbG+hDV4rBF5t4N7hBfSZNMheD19Wdybo7ukRCLTKlimz0d6zNj2W9WZVww4BNO6LoVO4B
hB13hfB5jBr3Fi75QwvGV1gWHAxER6iTobe8QNHb9JncpUG/QYe3NkWWBaPUl6MvPgdOxWco0hE0
s6VXTVY/bsNtP0TE4v0tM8aNEi5cggpArTZxHgVr74hTP6Z+8Lvl9Z4kOUocIr7AZSDTWgiN3q04
PBvqVrLHCZO4WXqFir08zvQy6Rhu01okytQuyGYZQJ5mQXeV4lCjsHO87N0tQ85V7rhdMOHd3R4y
uG3HI0hMkQ1lihVvxCxDhiaFmnTN0NZRVewYZfqLP+nntvcPqEb8KP1o47xZkSDhNsdF5oFQrA8d
PGhwUOYozGlU1bHt3D//f1h7N/rjns35Jx+GOFeXtDVg5S1br/IOBZgyZDhGJb/Ri4axa4rLiPY5
s82cClDO5Ska3TnuxVBnj/ZtorP9ZStvWTgzSJAdCQvPiPoFMR6xd9llbQGYGMvCRZ6HbRpS/5h3
Q7FzmS5jFgZPSer7OPHGCzevZeRh3dJmDlR09Iv6mXZwgwByzJdZtc1/wRKiRu6E6DogKkTBHfnC
MF7UoQfVNeuYprPKZyUTesym6GuGxsl4HjfpnVd8t01+0YwhSphCB0eU+INdBpTy5b7b5r7IUYev
5tFfOrWA1YUM9Ul1EMd1M+8mwkXEZYeoTX+B+mIEBLEIgGf2X7slql5qCT0Z9+nkvV5kADYDBsGd
k+Aa9JMUiBuo2PrjyS82v2BtESzjzf1q6IJulpinWj1O/jzdeX2Tb5yga6NbxitUxwCQ0hi9c/1X
z/T97eDgovWymbGslxgyJc3QYHSmG3WNu45sr0NBXs4Pv3Iq2KwXQT46M+7n0EAy86TaTWGzN2EX
xjVU5Xkgx53rtVup88pE2fQXI66OAEkK8Kyk9MDNmTB+QG779fyXLOfYf1okoGpomXFZZioFGy5G
d0v2JwKuJ54KHxBR+oM6/sYhuhLK2PwXiiTzzKmzPGQoioMH6hlc/4gHoIUSoHtVA22XKg7K4rJD
zWbEAIigKfG8FqETcClxZmZAUGTZ7c/P2dqKWMH31PleoWrVAYaWRCgQO0r2gBxPaft82QOWB78L
x9jQRbRgFPOlPOSGuDYCzLieN4qEK4qTnFqGLRJwsZX9suZZqA8ov8fVyI7SDW6jtHrkiDQHc89a
eotej0tqb9hmlrV7bsJrQwC8w21rc0IpGiB7PzSH8/O1tr8saxdDj4SL1Rg98YDScZ1fMJi9M7W3
btotsA/vBPTCt/MPW1t968jOomaInLzof5NKT7swxSnV4cby6qLRbZaMoAMiuxyG/nfNBxYPbvML
vaz+ZRvX5scAXCOtZMG633IYvwUMAKWcA7xx/s1XUjqbGAOlMYAHfdd5y1TenHJdObdRVIgrqIHx
rSB52S4feCubGqPsTed0hCUA6Y/uXyfqwl2VlccuXMozTT/uvBwFaROow8hUzFP/lc/tBG/cbHDt
rCy+TZ4x5AUfDRD3f5fjJQYgCZf3ebFF1LtyrISW3TcT0N0k9LI3dKjtS1RUsBUe0B73deGH2P6I
tcdY9l/okXMfgJe/OpPXxtFfiMPuM6OvFi88O0m7sSPWJssyeo0zC3dCvfk1EZPgWpQj9unpRXyS
0Bm3jL5sgjkzqgje5CyOLg0OqCQA812kn2jImws/wTL2lhiagXol/FUS4HrHvn4D2UK+YY4rbsvm
z2hSPUuuPeeXaRGfh9qNnaF64mGT7nAfCLRMOsQyCLYKayvLYSv1JFPXp1WVkDdRAO7tjD/DCDWR
88a/Nvay1d6dWA1I6mmBvok3qsaHsZ1krABqvCyPsXk0CAuYl4WNeSN+S/Z0eWsK+vULR7dO86zr
XMfjg/+WphVqgAtwFdwWGx5rbV6W39/NS51PxgwGrz6jghztgXvmHIRvtcwuaY1ngBv8+wGaUify
6pm8MeP614AhgqwOOOmN0+hjn44eiH+P7uZOWAQC9LvCr740KBFg9mmw96ZgQwnjY1cU2XVMZ0LD
IksbPED2fmwa+V0gJtm7QTrfKCPkPkGP0UUxSGSXNQVAdLiC4ngWe5DqE0tPl+z9yObkJbIDkkdD
2QSrenLy9gTI4kZ5YG3+LQ9a+OiHdCBdcXCDvxSYSt3tdHlRHBPZfLwAywiIMkBsANQof7tpmn5X
xJ1/nZ+TtRe3/KaDPttOh9g4E7mrvFfJn9GneZHBRnaxMiNDJ4wH6v8+zf5Gms87xYuNpvGP7RVt
1v/e8MCM1o3Mod0zCcDm0sfS3bCklY3OLAcJjZrUY4uyDi7AgKyOg+wtrG6b+ludNIfzc/5xKhfZ
pcpSlkU2jXh3tE7tg/HGNd/z6Fp7lwV4kV2hnHs0KuUgWTkAbXz083FH/GnfmcuOkMiuRDZFlwHk
DIm/MkDjYjsBmxhurOrKbrTLkJRNboU2ieEwsd9F+tujf6i7VedZW1jLRE0h0XQ+wYMp5z5Esb50
QL5oHjnKMEU1b/iBtW1pxTqTk6aal+iSJjI6NC2WtB/nS+3JstUW6rZoIsIXBG0RPHpKjielonGL
Gnpl8u0q5ATw+BK9oTIfzDFQHqchRYge+hu7fmX+7TokQKqR9lyozXXN7SC+zm4Zy+6+Yje4xtqf
N6y1R1i229K55YjOoPPcfi7K0wT1VR4sBEMOACQb5/jaLFknbUBxijchGQ5R8tDIMK7SE4gbNj5g
bfDl93dRiDvMeWGQJB00S+/nsjgVJbseWbthXiuOxy5D5iP1Gppgd/K8O05ABaNFbAdL3id1etnZ
bQt5p3WbRIOPVc7ITcETFGv1xmmyNjeW/YbcLQB+N1ArDG+Z/BGaH4x9Pb9vVqzW5uBtSslJ1S37
Rl0B9EjM7/Pjrr2ybbBVoaqeYq/o/FrpPznkRIfP54deeWW72Ij2mEnQElDWfAan+FFs8a+ubBG7
zAjcpjumE155jn7y/K42v9L6D/rgz7/1yoTY9UXuIbr2KpxM8zjt2xG1OAZeRcjJnx9+bVIs23Sm
sDQ5BRG/EQ7oSn0VoRTrTm8XjR5aq9mBhd/pRoUNOAY4ObzXULHLVtNOMHFcm6yZYDWucvctp/sQ
0kjn33plyu1kMvDRKg+d1OFg/JspdXd+d6enjeBxZb5tekYTRBRVicUk2XAvw+rnzMWGq1p5bZvE
OEh7dPgvbnbo7xPIxqb8TjSvF02JTWHcA3feuC1sJwBZOO4L9wBI75m6iO6cRXbVljsTOkgXTXQ3
ukoZykIbkenalFgO0DDakqDGuFGZPuMS4FAN9V0T5BsH28pi2szFXgn4HZgwh4NLk7sI+Gj05v08
P+FrQ1uWY1pokY58xtDIAbxQ7JKpPp4femVS7DJsixYRv28zrGUy7bUrf9F5vuZTsFGCXxveSjMa
9OihER2qYl7wXbk/q+CPBhb8/Kv/I+v13yJpZBdiA5R4yKyE89tUuHQHF9lL3jJvB+mVW3RcQxfF
Ca8z2XyvI4ZW9XGmN66LqtyCQsb91eM0NVuEtysLZJdrcZsUdXyCSm/b9uhRAw8SGLjPf+XaDC6/
vwtpHPDDDMOy9jlaCDzaQWO4AZgouuxEsSux00zrOigHqJV6+XNkSrbjRfS9ke4W2+ba1Fh1G0EB
JhgChGQR+R2pDORtW5JJazNj2XPnORVKiPCe6CfbzQKMCfUuzDfc/so5bhdd+ZxEtPZgzdznN2h7
PqFmdMrS4a4cxUUl9ug/1b4QjdOVi8Pc0OPQfimGv+d3zMqMB9aOmbnnTP6AcV1+0sUvM27BadcG
Xn5/txVDKN07zMfApD/22SfdbMS8K3Ntl/aCCWruzMAHRYHr7PoA6cAk6Q/Wu+UVWj7Kr+fnZWW/
2Ny4U1SDjM7g9ZX3Iopbbwa3SXfZkWjLaLthDdI/hdimH6ACXoWHkbv3YjPAXnt16wDIKAiePKmr
t2DIQawTVG9Z0Y67sNsCWKw8wObE5Toptb+UVHh3T9sat/0HT22Y0uLrP3DTNjlh1KGBr6BwjuCm
OLoagnrME+gDlxqdlsNx0Nn3IQfjx/lVXtlM/1Akvt+kQyQbb4JKGwDm6JGewrybdt3YQBgvLKcj
F/rSaNym4QWHhuuPrhwPaSh3ocdPElcYipcbX7Jibv6yVu++xPRo6HVDRONoDT/iyhHNIolzWeTp
W6aM28V0oU5BIsHua/nqFc/nZ395t4/W2vL2XZKn4GhAIM60c2MmYAbYkMRDWv++bHzL50/VLKVn
YGcDy9D0Xb9Q1sdRc5ledeRb5afGU1w1FNMy1s0B4TPaltzj+TdfW03LhHuK+0bQW46HQke7NHLQ
17qlnbwytE26q1CJCAeJIMtlZtf14x49oRtFg7WhrfgNgO4yqXyEB03foXF9MB7Uc1NvI21bsVVb
axvEriPYSCmmOxnvRlqcWAo95sHdD0D9bnwB/3hHesuz31mRowYXfYnYkTW7973kKP23Pr3poxfX
73bteEu2joAVtEn0H7LdjM19UEzJnzQFayRar2KZJCCJatN6V3vRfJUX6AZvGy8eBJq+cOGxdb+6
tkrL7+++sRdV4NUE39j1R1o/lRcWo2xRbkFVW0YU4wY0jwO3vZpqb3/eHFYchS3DbQAjbwKBjeX3
VyO/68c3l20lBmvTYVkxrk1A2c81nFCE1uQha7td4cov51/cXVzNBy7ObgHNy27uxgTHWa+dN6/x
4zzVO6nVT0WnfSg0Ls8bECnQWCHVDHqVx1rTjXRqxWDs1lBT4NKwRo/OIQQnDov8RzBW7JQorqp5
S+NnZfLs1lCuuxxElViYrhpPpUd2oTa781O3NnT0720KgpJ5AqsKapv+DUVNYqFQu2xky8jVwDxI
6iEVcORnIb+JLRTM2nxbR3CRB4MvZ+wk0Bg8O4I81uUeWrU5k5fFjbZitQxKCTocRCsL82z4CO7Y
PtlIL1YszJasjloWBTXLqjcwxoFfysNDurHP9tVAL/Q7/5jIO78zdoVGnxK2Y+SkJ5bncVLzC9/e
smEa+oWfZrCgAbDTWT9AVWnHw42IdG1ZrbM4BU8yOCKwrG4OBoubcfyamhpkDn8u2o12D2jNvbwi
AoGbaG6l8yMKNl57ZUXtzs+Og8WOw88fMtDMyARc3mC+KbfKYyuTYutTE3DGdN1SjOT0F3ee0da1
q4cSPJQ/L5sVy0YToiWYSGD9o3sf4GajJpfBryK7zTOUE5iVAowMZ9h21Qwajf4i0TwW2b2daS8R
0yrMSlHK3dBe1dmrSTdqtCv+0BaqHpIaEhvLSdL210F1R93D+Zle2ydWkByi0JlFDuyd+wcn/2S6
z+mWU1l7ZcssK2ACwY4k1EE44LWAGsy3AP26G+fD2g60zBIMxym0pGGWkJPPQZ+JzinhUrAVJyFo
bYJ+SxXp4/mhdmtn7kkCUZZMH7hsryK3vR4kWF4N2agzfzxH1O7rRDMbJVMWqUMTagCVwGYKkqTz
K7s2tHWC4so9B8wKM+Q5ESC/4oDr5YvaFKiNgCrSAJR+ItEHMYJSHZDMIdsCMK699bIO746JSRY+
ZgT7XOhi4eKEoIbTt3JjTlYCMmrDnVQTttqbEbGA9lNBETgL71LovzyCSvreBLUbe+n4rFo33Dcj
DcHmCob+3BAQSIJ/6sI19//9iSDPqgovQnZnjN/etmpyv7VO4G5cLaxsWBvmXwXNOEpw2R3Y9MzI
bZU81MNly27fE4Wzp6ETUenD5IDj/8Vzn8/v1I/TLlCH/ntCJnQ+dF5SwMamh04/dewxBdw2kN3O
DR7q6lXoLTjN2uRYU496S2d8iSSFzNcmeA36byXIX89/xdrYlicFHWtu+DI71fwDNMO7qf3d6mBj
8DWzsAbvRR1OI230IYR8acSnuNwceuW9bcjbOPZO36mlIjCG30tprvIM1Slw3p+flrU3txw168MQ
vQEYPhKfAk7jZCr2F41sQ96KYQASuYGr4O08H2o4pD2X1XSZldqgN56AmQskqYCHuNeNuPeHC8e1
3DKZgtbtM6YOaQ9a2AwMfBG7cEKsqAlUfGi9BYnsIWTi1UX1a4fboG/nJ3tll9g4N/QJwSEyRx9m
k4BO9qF2IR5x2e0MtVFuUoTQAvZSQNFI9kNHxbcwqfY+5KA33P4yt/9Nw6EO828Hw52yd3sHexAg
jj+sMhAQNV4AvsMoPLBi/gqSvm7jUezjR9k3u+2Y5rwUWIO+/tS530T42Effpf831ARcDRs+/uPg
h1LLplKnRabTwhsMCTk53nTwUWvrNFQL+umy9bbvenXVt36QIJYdus9M/GHyKss3ChMfrQZ1QUv4
79UYfJJPfeqYW6H0yO4dDam0RwqdIEF3LdiKyaGhTg7h+GpwneoC21geuqzXu7hC1bocqjqs7tKm
MIncGRA1yrsUEi3dl/MW8pGjW55gGTYd0Ms3zoW8M7xzvyiPgsaW1UX4dtnwlnHnrAW8BEn5XdiD
NKOt5cMc5mpjQ629+2L172anBnVzEKYzu1lygVeRlo23m4ecbh1fH3mPZW6W574b300jQ1pfJLdT
ZZL6EToXHatA11DkUTx6XVpekDcuz7EMHcfBJCaRN7fjPBagI26Lnj7OnKVbFBdrH2Kdw6Mf9m3V
1MkdBc7C31W4pQaBteNmIh64G20hw9bWw0qdQBIEoXqhxZPOC9D1od+7rK98hm6njVP5Iw+yTJTl
QUgUsqzNHIDOdP5taiHkMZe0gQ4E6A7CaYtcbGW27JtCOk2a4wvEU1ehwg0avGxP5oodmmKeNz7k
I3+LD7EvDAOSOF7SS3WbJp0u3D1kBFz2VoUg4QnBD8n5cKUpZKyaXUBZ/aID6GVs5YYrq2RXQaAB
VGRdGeS3hZOX88lwmn6VgoMr87zJr02f5VE6Z8yTlJfsCRpBaHxKHH4VdCDudQALP132CMurCATj
BXUYf+rEPNyQMEpv/lmc1AWN12WPWL7une0nlVNjgYLoKYNvj0F4hXS9bMI4X/46/4iVhbBvKCmI
P4uZhsXdEFD9mE+6VLGjx2qraLS2EJZbycAojv4HBqmlskfhcgb9MAkmulNkc5bW9rHlWKp0MImP
Sb+NGsm/qEHz7I00rCdHRykn+btQ6s5vM4hgk/um5jTcmLq1T7M8zegPfacH4t3w3oluzOh5n1tu
0mtVQ9Hh/OqsnPe2lmhFk55MA/ik3MifYog/7MvOQ20cUhcxKIKPUE+5pJsP3sC+3SzILJwEe+2z
FyjnT1NCc8MbQNN9/kNW5soWEqUTUo48VNVdH/I8/5IXVe2/ZpUg8srMKi23trO7MmP2XSdOxQrF
rbm4VT3NAAnWuFu9RSmNiqNQhT8/hs6Yeu6xnlvXA39ATZ3hBaKFQfMpFHUG+ZJipF3+yFSW0Osp
V8X4tzN50gZx3paNvs9B0wAUFIeADoQXL5odYrkS0oOMuQO97o0as8mHxgstcu7vEq2G7BnnpBde
UIZYFtl6kDQtadGLETyRYPDEdSEzBfb9hvyPs3NrkhPHuvYvIkIIEOKWzKysc7kOLpf7hnDb3RyE
JEAIEL/+Xenvu/DQRRKRVzPjmEgVoMPW3muvJ75w310WZwnrg17KHia7IRg2b3C8U8kxz9TED5XQ
0fv597WyaS1xqC2So6LGfv6M/iR974BSeFZ1Y64u+/XFlsX4TIEFafJ7Dgaf/GZdFcOPi5bdJSY9
p6+w2LCIb+MK+gH6gi7XoAIWE+YSV1MOk/bzD/C7Trm8tJ0GWOxM3POqKIyq+K6HqjF87guLRkWQ
ZnC9O9kkzP4OPuPjBPK6z8Awghv1YI6akF5hMgQeSm8qG3IkJ3k3sx+lcoGCsXSUYTN6b0XYAafT
ADDhweSm7gnSQAWRJP4yoNYc+Btb3+8C2n8fIl6mj2nuGLr+xujWgPkQPY0RGVm3YzKYyFFkXgcP
H3Q7Qw1wICGQZ3CNV42j14xTqCnSKGqn5uBK8KQ+oqL3Qtj3h3E4vJx/xWv72SIIdKa2g4yz/FWK
xHsIeVI+5twgJxYW7uf5IVZ2smURupmCGPTAvLgbYmlA0SzyI4Fm5jZoNeSSk+12Iy5il0Uay3J0
CIqYm4fSvw1hqwpS1uwH6aTFdAub1ewSr0dMy9979h/hDGeoYcrOE6+tauGHTFH3gmNxFAArGyND
uhWgr+wO/mKTmxwFrBEy5VsAWZBMBInO2gNaZ7KtVOjph/47M7l/mhR/PAfYdjW3WeXd1l0wY134
/yAH0952Caz7C6m39BWfCq9P7+v0gH+Mg46c5kRSInd5nwBZBhSl9sJrAWWTfw9k75xcC4ApCMwr
tBDomcgaBrmWb9HQx8Ca8SpwiIuhgTtuOiV04rtG+8yJfQRiZVC/np+mn7+M+D+NqK2Cs2nVsscx
hrEprXoK0m3ZpwEbvybNpn3ayoJbltlZ1BVJXvb1ayaLEtV1PoD/WmtwpmCdstV5/TtD+dmXXezM
Deyoc5jaN7dx0QA2BI17GPkvhsH5WqZjHrHyb93npbuKNZr7K+w8VcOQaqdGw4gwt3P1AeaNP17N
sy6HfJ9T6Bb3hSd8LmEjU2bzYWqddf29REgPygsh5dh8mRuUySDCDQtTZbdVZpn6N2rLjO+HuvPI
D1y/UHk5OB6qgl3lJW+Qr8qDMf9ag8Plf637ltfZEeTJVj1PwEQXQDsO6O644gJFN3rsBzmOv/QE
MDF/9PkoFbBHAx26A3g9fvkPmAnEp/sm6zv5EXrA17PD1Jii+LuiQUGey8Brq19BDCDOjfJMKMGL
0vBC+jIOfeypfeNwv76vwD1QR953ydDsQgkZ5SNEWUn7DbdXHuyihAOSAGqaDgsUeBM/6tK61BG9
nWebJY9INjSh2wFYYafgGLS2HKI7jQJH85dANwY/toBEhd/iKchUvx+N6/ybCi8Al0a0nCOeLOD3
1d8SEOoysk+8KnR3vW5C/sg6B1w1GJG9+Qa/mkq3h66yvbY75DzAWzaB8Cg+MFhfpt3FU+/5ez+v
vfkBnJyqYJAaD03/jFtkCRROVYPHm6RAeDCY3RBVqWrjSrmycy0r7GCFgYYSNu4OTBhmIOXHU+2z
uNvqTfx8rfJllT0fugwAKr95tSWweExQei05jG0IrwZwR8stw9eVxbqsuPdCgbbQZcNtQmH7dFUV
eZJ8qBE2Z4dwrmq9ESKsva7FatUAN+hajs1LqwKBDIySuK+Uebml3v3tuPDJdkAWcVRmjIl0LOGh
MvB44DcS6gRB/9JM5HkNwCRRI+4QIwQdGiSj3AJVUubkBBpPhGnFcZZFhzjeCT5V/9oBQvXbHp7r
+ssIjoe/NzhDoFQEXjYAxdYCzyOzJMw+GqRDn2GTYee7GEBzctcOJ6AlL6NhAjfL5fQrkOH59JAp
/8TTKgHTjoo0hEaA7MEbsXLa6WjI6V/OAtuMzM0A0uXYxay/zT1ZNd3RzknfvYenB3oNJfJWHxkt
gAsWec8pnCkR/gXdDaI7Vt0B4Vfn4QGuIyOMkEwhnZ863Q1q3o84i3pQdph32nKM63ugQMADlccW
XBg4n0DZBmpDi7NohCQUTsy3Jc+BVdKIsbuvuQF2ELjGBsyRF6ktyY+NqADI4YmiUbjPOYn0Adfr
EjEm4K7E3YZxkwTqBi0dUkwpgfGUvmrrpvSzm473vvdI6w4w7wMg0r00hwLpjca7I6DLyTTkqFYA
Hs+qWLyMw6jqfxAnq+QLwDKM/xwBm4l7vM3ET+yOkbA1wLSiqA5CUJNBqnwE11I2X2MERr7bF8BG
i+gANxMpzXWICLTaAeUC1JhFXRx113mMgJ6+H/oBTjZf/L6r4AGBsxsYzvNH72fF31N8sJiep889
A89DbvtBIXSrYCXFPjC/CnljAcWrYMflQO6FNrZ3uHyniuOGWx8C1dfqy/k/YWUJ/hbp/hGi+CYI
GuoJcseAcwdICUEAPqcmW83+K7+/1Hh5BRNwpB7nuwjLJwbkEE5pAJdmYiPuXfv9RW2jDEIagknm
PYcWAtwrZDt7iVdopLo+/4JWvhFZXBQoLNIiit3ppayw5RK4j+wETR7EDOtaElgDNpT2dn7nPyVA
G+0vGTReSmMm5KNzE9TFfZEM5hFu2LJzaNMD1gyLoAR27NrzaJiV+25sDDJIlM10YkjGn7RBGzmN
z99svPRDTzyrKQysq3sZgMt3X8lyyg5VBenb4fxDfn4/+o+XUFKVUyKxkd5VHXfsn7r3o/J7k5tM
vXcmgqIAG+YQtyc6GVCaP84PuvZUi9C/9waAtDVSSjOonzAytcqLgALLso2r+9rvn/79j/Vk6smg
gRIqalwjOBpFixy6Jh9wmo35/jud998j7T/mQtjEIwWKMXvWvalJ9GCLuPfjPYuog3GMQ2wXwa8b
nqNeAF5QozndoTE7foHxwCijVARRi39iJQia5dH6jQjcXsWZgaexF+SNOyJ7MsR/10M0NeAQ4iAB
uq1SHfmYcAAV4qCiIg8i+L3MGRiEFG75ZgcOYzLadA4nQJtEFhv/JlS0Kg9FOFXkVpO69h9rZwCS
3ngPn+eM46WZO7W2AaW1os/wxcRxbTMN3Aq8JGG+J9A3NdvyFjAyL6Q3nkF+6Q6q+VKNGzP38zDs
P05JWVwrnjejeWWxB4D4UPU3LpY5OpqRE2/oJsJkbTIt9h7m2j5qBt69wlMGJ2LRJPde0tANq62V
p1hqSHiO06TySvbI8sa7oh17A+c8S0UHdFxD1fv5Bbc2ymKDzmw5VWVH2GML6PkuOxkzCggLD3Cg
vkFCVl02H5ZeR2MDI5lmNu2r6UWd76lfx+0dpy0xMkWTbtB9hII4eWhNCVvKdI5OtLbzT7jylZby
EAqTojEHJ++V+ir5l8H+J97D/a66xI6H+f/xQTJ4iGKoKH/OYZl/I7TNnuYO17HL/vrgfzesMUZ8
VBrVviI4zW9GU7THmgGhef7XP79IxHwR4Y/QMSOFzIsXAqDwEwUKOk7B/osAyuPVz8vGWERRXNUD
DHfL6oXB2fkvl8yw4mGR7/7tSZhfItM5fYTFUgSItI+Vp6dnKNEa4M5tN4urrgJ0e1+XSRNfnX+W
lbm09EZizUyaGJh4UHhCEEwbAVAczIWbt/M//zvD9cnpsTRH4naSSUHBqcx60gcpJAO+Izctbfug
wjkBHP19WzHzpl2TTWVKfQ1YGKxyVT3hlKwC1N44zAXrY92Vs27T6MRxILt55lI/FGEP8u1G+LGy
wS8d33nkwXHfM/mL1cCi5WX+jU2DOoBPDRY70mVppyN0KMNj+/yrWYlGlibwI/Sy3oiF/OIiCiBu
hp2pVECKZ/7JjbpGB8FQM7Yx2NpnXkQhzApIXyssixLiBr5HUzHKOAyb/Vbqce3tnQb+MwyRUdHg
Uk2eXVDW4XTlIJopkgPkRsyVaTHoEfQN1KrakqJYlVFQMlVBxWXZ6HjpzmRtxUN0wfvPmS3q6dGN
+RzvAy8IwmtVR2V9c/6brZwt8WJ3cQnwo6NqG7DBS++7LCOo29Afz+Nb7YDEBaB1clu78Nr8WOwy
VOSxoToKn1mWYFaEHrlxjflbVyN9Biv+K5rat3hNK3njOF5sNraaGyalip+llrn+IJMxekeCsGYG
TXKwfRv2HKYe7plaHfb1rshAiwiPeMt9tQ85U+IDAPfBXAVJGYDTyik38W1EYb22UYdc2deXtlBM
86IxWvmvQGYPaVvNDp38HYyVkQbZCLLWhlgEDmVYDOCkzvoVF3TvxsHjCvsVmhSuO0QUFz7G6WP/
uUyMRtUxq5pX2NwbgGyx0TYTbnGV7xWXLfWlJp13Qx8MNKGvFpv7s40q9VF5aqvUufaSTv/+xwOw
FmTiaozcK+/q8lBOmh0yhkgUVXS+8R3WzoylRF1T8Gz50IgXWIWDSD8OdCcDFP+zU1EVqaDT/+De
cAXgNE4HnOt7WQT//P4vFtrtfUWyHVj0W3q6lUW/tD3SNUGuqEjcK6TxsEgY7YeMTAQYexij8+3i
6bfYW3RZA97aMvoK9nVzyFHBuSetx/ZDa+qNu+Lax1tsKRlMWZoxiuUrR6/qXkDkGF4HROUg/mQA
HO8v2iSXglmAD2Kg5PzsFXyNAH69LvHQ0mEK5JNEXBgIaVVbRM/nB1t5pKV0NnRzqyOmslcG22em
RYcGKJyfvWJbHSQr+/DSsl4mEDa2wAK/Qs4G7nod20OuenJAsvxlbtHPNsduy2Fr7WkW2wPkchN8
pfPslXvuRxsCGpEgXblTQP9uLK6VQGBpiCSbBHng3mSvmUMbDFKkQwELJpFU/fVlH+T0aH9sEDm8
GFmc4YNAIqJ2MsIFz6HwsZu7fCvWWHtLi1iDJzORCVUJKnutd2WKKQMpvdN3felvNSSsrPko+N+n
sHxAXoub6BlyN/VBBJAFSTrWtkzyXU+ShnxHZSdUemPJrD3RYu0zOIp0A5LEbzobJtwlsL1A8dHt
vHwT6/mpCwIuFEvjJCq9enBVUL7lbde8odN26o6lJV61M8EAuDz8+Ot7W9fknsMqBHHNcNJpDA28
fi6bGYsgIxtmpCtQ5XyTYVjf5Y3+wk3TXkPK8nZ+gJW5vdS6y9Jzc+LT8o13oks1rEZvq0Bd0kuC
97cUtYfgfOFYDaeXsGLNr9aG/Tfsp8UlKLHTzy+WvkVy0mVR6V60cdNfvNTNoQtNceGrOc3zP1Yl
6rezpQ2Vb1ksKpH2s4a2QetebGwrKxN4aW1l86B3CUnE25jUot7l44zjhMm589Oi86E8uewLn778
n48xA99X123yQkQZ71sUfa4TZi+MMZeCduZniMWkDV5sZr2/bWXMcawFTCMqsDY2bhD093z55Ea8
dLvi8Gb3xpKzF+f7poLP4ajAES9Riq7RYoJp8FdF/FY8lVk41TeC9XG5s1nmATleujighwwVpupI
vDBM9sh2Ri7lZQjpYTkVhOVp7qLmIa/ayHvChTZJcpiEJNVYpnx2sr/xWxQXWYr6lDkkci6LKxya
KMK5mHrZfdaAXj/43dRfc3QkfHWBMPR+jKowu0I2CFnltjVt89ZWheB3ZqyI69LSQiiZ6qAeWjT6
jaT5iQSYUgdWe6h6534Dbz+O3Duo5rmY7hDK9z8dwPAZnJ/m+jsPysA/kFM3CjhxuowhW521f89Z
kT3TgvLpqJuG8DsEyfE/Xp+H4992LhvxzQYGYkFSqxDBYDK17Gm0cVf8LZM+dG06MonDzVS9bQ/S
V4EEmf50VzMiYzvWg7C+Z4Dp/JSdnJrb1gO5POVx190zWP4/GLzx6dUoOXbtgWYNnjov67p6gpJn
9vZsgPTgO6upro9aUAnzYRn1We9g/qwsvxLoi26us8IlNkWm3NAd/GFz95eG21n0hQXt/My0npMr
8AW66pgHJVqLXBJF85UQuFimQtRVfk2KWPr7MKGGpnyaO+9W8KxDKwS84V1bXs1JgxI2EwXmSg/W
w8OIu1F4JUEeS5rUJvBEkamtKInnPY3rmsGyN4jkkedBPoAiDfcqwJf6KWpRdTZowb2fQttNh3bW
+kc8TQO7bk8ClVRFpGIpDREpHAslKvnkuONfBQgN1X4KyuZfTvoZcwLf+5vXzYF3BxOxef6hLZiV
N7oORvFmUMq1d+WJmogZ0btvAwgkv+ws+jDNvMlm+6GYFU9HHnrf87ArmydtRdvsWOOV1cGBpirv
be/nwx6q1JqkJcBnzZ61MPnaaTRABMciLqe7kCR+sOuoCWE5EE/JPSq3pdsHWWmgjaGudVfhBJj5
LQ6lluym1urxZwOxR7/LzQkQg2asShyD2SvNT03K9lcSWLrzZFRKMGry2D2Nfh+h6WXuYlx+KtwW
b0Y3etm+swqPKJvTO+sSJju4dOcy2YUdcD2VZAwGpC6ATvQqOkmNd5EZkBJxHmvQuQapMzw1+vrL
DI2I+sgbvyfXkeqmEM84A0xL7OmoVoWY6zRn3piknsEtAY7sEDHvHemaf31s7e+8JmNxmxTlXO6R
Ag9/iXzEP2RmLl5EXKoODkuso3dN5guyA/4R/VNKOAyft9Aq7FSB//++5GETyDTgkbntxrIQj63k
8hVN9MmAP4gzcdfVANEeBimsuIHMwJGrCWndB956c3kd2iCQWGOynu8b4amQpsLqJPjoTnbscKdH
qf1+rl376s2+oQdMeVXsg8RzVVpLUn9rZT7l6SA1n49JYfv4phktcgoZBM6QR+UNdRCpDvjjAzv7
wGB5iXmvyw6lyaylNtnnhBGDehjsrD6QGPb7dx84gm9j6efvcPAEcNSN5djuCg1x9pvzT+raMVHu
dqoM/Rb7fj0jkEC/w50HuifbOATWTsv/3MOsbIqp5S9hJOBSx6iXBHs4BjX2KokBCthfdlouAi4p
SFeFMG18MaUv5Z6KEnxjpuzrRT+/bDgKY7i3hkWfoFEjGncCOZ/HyPOHy97RstfIVJyZpFPFKzt1
MpkMOkZQK6p06uMtR8KVeHHpSGgC68NBrSpes270j+R0425ccGFMvzQhJLENujnUwctEw/o1sNY7
9kkwqJ0t+vyyC/3SiZAVhjZEqOBliGjTHLGm/FjIL56c50tQg4hLl+0+6CVBlbye+UtA+/HWen15
P/aZTc/PoQSB2yfBULC4Z8F9shxFM/EXNzfDnpbPxmCX44rM6TigLDiS6qAC7/sAPO6FQy7uWtz4
FKJHy9HRMD4zfHhng3xnDcwnsMW5HbaWfR+hrlqMo9tYiSsLfmlfWMLVGCJQP36RkYC9CTOj6lPN
c5wFQ6M23QXWJvRiwZOAsAFY8BgLvqAmJXEZB9cemGrk6vznWhlg2fLjeOZnPdfxCzqiIU0yJvD0
fiBm/nXZ7y9SsGGUVUy4Gr1fMVomd5zMw3hVwFho2vj4K8mcZbNPBlv+OMxz+zYOUX0oIdb8C10n
+tmggH8E6w7cmgFQsg254cpnXzbPwCsr01lmMVoESbwthgELCLZZcb7ZU3h6M58soGX7jHUCtPEh
sG88zwBVjMImLcfOHMMeZtfFPLn9NDbkCdbn04UPdZobf9zBiJu6SpWlfXOFtmjtxiKxPdpzi9Ow
56fBSvaFLnaFsc5dWMMH7I3LsD7YvgNNpY2vM9o+wFTgwkVJFxsBHWXJooH3b2j5sCmPAnPrT8Pj
jOWyP/8cK7vbsqsGbTphFNfWf6E4YaAK4M2OtC4tT6qNkagh5aF95k4dVZ5sFBjWhlxsAbpWyjZt
+f+HJMH8w/lyl/fYVX+PGHZ5l0q/SyfM841FtbIrLPtOYN+rsi6ZUMRlJXW3TpSlgYc/ygIbA6ys
o2WviaOGT2NdDW/5IGa3yytQJG7nqaQwZEDV6rLmWcgq/3dmS1+UecVV/0YKnr/Dia757mbu3ap5
0z1v7VUt8jA+7knMg6LqORmDOX8ENgTYcmh6kfE/P+VW9oNlp8momolNyTC/kR7xt9cC4tPJYS/G
5D1Q7F41gOLAPNTbOBB+K0c/2X+WHSdkBHjY2Kh9M27sxheOHiQEg53HibuR+WzYHo0uJH4dB/jL
/+A8oNGTcAoKnRTkYp+ncWhC7yKzi3jZ8mElZDdlZlFCKebgRg7mIcTVFipev7yrefwFEevGMlt7
zYu9o0U2wK96SZFGN3xH8/Y+13izNKL/5CrbIeP10JEtJM7a9F9cF/RUdVONMtgbJyJ7tn0bf88S
eGh5I402Yvm1IRbbBp8m6sexHd+MLatHOAJCHkB84W4QKOktkf9aCnqpzS0HhKoxd+Rtjtv3mc9Z
it4774GqdsT1P3wLkyztJ0zXpJqjx77aMpJYOU+W/oy2xbmuJbL5ojuZy5dDIuY9C5mP4nUJu+Gd
J3S4BdxcmRpLo4IW/YPZHNfkVU9SQZBJd2jN9fE2PQjDTjBtb4xeJpJcKN1dtgJzicRCiETcK0GH
TCoqb8c8/PjvGiUU5mqXnfyP6OjS+TRFz28za72Wy8YTQ7PBdCqZ3lD3F4qAFlZACJ2WsNsPTZr0
FvfzLO9JkOxRafDn+5IGOv+OrBj17mqd6GLYw8+2cjEoCwEvn7niiPXO/3W/RXif7ErLthUOr0kp
0EPyYoe8NG88YF79MJqkiB9mEyHTgOyH9P9CLraN5X5symHOfoihwx9yO1QZomYBwSdDu0KlAK+I
fTTa7Fgk9Y8G3rjjt7JJoBveKRitlj8N65SwsONNciiYoPVF0uMWXaenUnXdRsK7KWGuY8GNBc8F
2bZMECRO8r7wdJTCU2MI633Y1W74Os1oU8Vry+b2Db4wtdlrYnWNHjkBY4K0hWH29Et4dehBkhTh
5oBuA1bR5DWPIo4qLnRhXr63inelRq1V6uAGt1ra/hgJzxqsut41MAWZadillJOYvMKy3UYHK+LM
xddw1SnolUDvh28OoiIMbURZVsBXZy8rRsdnGscTLVMShaH5Kn2eo4KYaWix3lio+/INat3A+4Zu
ibwSO6nyianUtjXtbVqRIWqeof8co2THvX4I7qZY1OyjNOgH5qlsRcGuvbgvBLsGfAkVyX05oC8c
f2nmoVsS6akE+dCubavO7dthlPkTkro5DfcjzyXdC5j8RxIcZhK0R5zl1OS7AJYb6kZX/TSYFLZE
U/xEs6TxgWqe+NixQzFMJPvn/Kxb22UWUSsjTTjGhKlXx8UVUPPDnqjeg0LFvjaBthtzeyWCIIuT
h0jmKuqX8SuJCNL2Ia17eUStUCQbS3vtMRanTTt0UTkRh5QFNHDzde285ouWTt7rYqqm64rrLaHH
2qMsDh34QisxKsgRwgkZ7UMu4ta7HZpgYBvB0Ke3PcKXYlA2FJQQr1EfPBBZcGStirorgxqH2U+W
QttsW+7tCfPm6/NT4PMTDiMuXl4+55nENVJ/mILOSNHH7JuHcnidxlnoDgG3H2REzbOFiOYoGQKy
rEet9/zgn57hGHvxOotsxNGaF81HbPL5WLs4vFIiS8mc7M4P8On3wk35dOf44+bX1tHkT5LqD15Q
dHTpKHgjjfS3hEsrf/9SKhrNUadKkauPLmTNox5U/V1n+VPbJdXG2vl0ap+u+v/7AFRFPXxZrXxn
8UAPkGy/yBZCMtFnPJ3g/bTxIT6NADDMafg/3pMsHJ+Lpmg/2BwJWPygmxrRFRLLnvmwZYjWcpnt
CjVsSJ5XZnl8ep9/DBe2A3iUqGa8cynQl1EjYy5Fy3dkiPPruUmulfXMxopamwKnf/9jLNqO1oND
t3xHDy0k/JPTP+fcR8Xmshm22EILNlpddqH+CKIYxhOFOzklCL4xf9cm2GLrFM0s/WTi6iMbgx6s
74Ik7Hn2BuBE0B3ub63DtXe02AMyjwj4u1v6bpHC3Je5Le+H9jIlLybXYpWHERU1JPnqfazgwTni
Ubw7NO1IuSGDXvnrl0JLAS+3vBZcfow8+dX6ILHVvng5/3lX1t+SwUmnrkX8Hfjv1q/bWxdwAwPa
QRTBbRb63LyjGp1sLPW1x1gs9bAuYTOZ1eQdDpfTHRpzZLdrsgF16vOPsvb7i0XH6iCgaqoabFZZ
9iRqqd4pI1tt178zXf8JYAlfSiDtKEqlmhHocvQBPEkPXKBrVFqT4An9jTz81yo2RfNxksbZb3bM
WRBdUxqCElgXvpfsbC9d/W+WxdMMY8Q2EeFXNKni9GMVAvUDmvlG/czqIZnUAdejzPp4R0B1vqIc
PDZvgZ8H4ZCWc9B0t1DxopHyste2WOBc2i50Nmke2mCkB9OgDOcTRHKX/fpigZfCVA7OBv47CVhw
tAa4kY+6krP/cf73P02u4assVvYYOzHoXCf3v1N5YwiIyZgUT7/LFa0WSLPM/BotCzc9kd/PD7k2
zxbL3ZThVJwMOj900rZPWWuiBzeMW1LNlR1xqZ7MMziAh1lE3x0PqvCRsWyE5GBoT8Vzp9qNz7I2
yumc/OPQmD3cvJzK4/cmSryr3IemDRNzuMmreuvGtzbEYrnnuuENuiWah4Ghtj+o4h85wpzAyK7d
CO1WTtmlcJIkpjOhdOzdRVUALY0lH4Zn+RUNR3uTRV5z28PncX/RV48Wu0tUEBdqgsAVFMK+gAJA
xey1gvDmEqAwIyA9/u8nwd0hF7inNijU+6RAJb4v3jwtN90UV1bKUj/pq9qMOrbYHsEq2okhvCtJ
PECJFPbXtNTY+2HG7qANnXsQly57aYvVb7mEu8EU+++tgsYo/+bU9Pf5X16bXYt1HwVwMZYQSX60
bRJ+5x6fdopqnYI3FPw6P8TKOl8ymE1dwVhBITahxOfVvzrgzD63vdl08lgZYCmOzFQDUzKS0/cW
/sXZnkqDk8GTRbURha79/mKRl3AKG/pJNR+Irwe6R3Y9kq9ekIVyYwGuDbBY4iwT2TjpYf5/J7or
OLsa601r05VPvGR+sup0EW0ixIaw9C/2U4wrAbKERXcocLxuBA1r18OlTFK0QcCo6MzDbzAuckPI
mFEchCII7NH4ldqHGZpazCT1M+SB35QDouz8BFtZkUtX4Jkhl9IPXfMxgvf9lqlEPgD4AHI2+6Km
LkvHDIkZQK+RKBnV7G2MuvbRFuf9KGQWQlzF3nUvR3YQSLeKQzd1fGPNr0SUSzGlrRIKDloZv7dd
8A1i6X+hLoL6Ten7+ETiOv/q1ubGYvlnMNRFNQW78Yi71S73WbIDj7C5bfJw6zlOq+STeC9cHPPg
JZtJFK17F8TA/UTCQCgv9TVUrn5aBlCCB6X37rvNpoaV77LU7pShVsgMGuQpUIWJdmVQ+96haMdh
a7qtDbDYDsKum5MxTLBlwqIpScGBrrApEEk3CjBrS2kp3nFoUeuqEfM5gGXNvpaeTtEU4A6JFyGz
aOd0INq9jn72HXHgbYxUzcaUXpkNS10PxCPDACtM9eGcJ5+IHsB8aixHM9Ao2+LCQHmp7MEFzLdJ
FTQfVhhv17I2v6mSZtrQDa19ndO//xGRwThHNmFuzAPsYkOWonDWtKnqymhjxaxM56Wsp0WDfwws
innQaDJKRd18yX2S7W2lvmtdiKtxjsZ9Y7fulWuPQ//3cQglbdZLTLZEteqpQ6vgz6pVW2nKtYdZ
LP9wYKYilpoHU45XYVgW1yNFD1hNv8E56c4ZoNvgXLFxjK7NrsVGUPLCy3SIc8hxTZ5+q5Lg3Qa0
TGD6/fntbOVtLUU81QTvKxwG+oNGaO5IZ2JviiKb/73s1xcLH6rqKp+rBk2kXsl3xmbedeDDdO/8
r6/s90v9DvIeWoyNMw8QhVQ72hW/2krf5rT/SPJiy0Jo5RssZTtOGBgxFUP7YFWk4YJVNKjAdPG1
J8SW6+3aNzgN/ccCdBlLlFdh/y0bY69sPdX701Z1/iWt/fjp3//48XZoO1DXqHy0QfkLHXIsbS3Z
uMutLIalNAfX93YO29jdmxiVddbhRMpH+VOfGO9B3RdpoiZ6PZyCifMPszbgYm2jrwIjNQ4pwZG/
zINoU4DfkpS7pNhB6/CWzCi0RPPWfXttuMVit1ExFX6MHDej5S+n0STDiyeGn8d16TYDIaOb+K/z
T7Zyo1zySqWOihZWL/LxFIdlidpns3jBfnlrC/qtwn+eH2Yl8Fuqc3xXMxkH2BzDyq93tRMIwHSY
egn/3jZRvRtpwq+gEYSKgZONM3JlBi4FO/pke5j10G393i4tfNKuIr5lWbHy3pYyHQavyYbWyjxw
jYI3ul40OhfiqwwGOanfq32FBMz5V7cyGZa+sHlQ+K1E7uLedbDd0fX43JriF9H1z2zqXxVmRh2G
f1021mJHaHv445URdoRq1vcRTCZ3neTvIaNHHVZP49yjNyX5P87erUlOnIkW/UVEcBFCvNatL9Vt
uy/2tP1CeOwZAQKEECDg15/FnHMi+pNbxd71MBEzPRGodMlUKnPlWvnGYK4ltDyEHyEhreZMPwLG
CQ2tiv6jY6iA+YNSt33qo3hUXZko/QOTg2aSuahreDofRWmS1PN9O6Kz6rpVs7xDJsZExz12SJEh
xlloitOabFgNVmYR3aMm+7ye7cujuY615RyKmbXBxBHW/HcxqKE5GIWeles+bt38KFI3YHpd6k+z
CLMbna74zRxFlstfd1ycNvQmofkUk4wirigSBd4ortDHOnRwZz0Ii+rSBN+uG2i1pXeXjyQdmlZT
ox99DeY6Cqv//2/pwi+fL4/huKBtiI3kKQNb5rpUDQSyqIDKAU29BiRSfbGxG64h1nV8Nw3gnEEl
NHpAnsqWoqGxM2uWfwQscObL1htmfQV/8OqzQTRzpwJQaPjdY1aN4XDyZd7U97VBL0y+m3QVqK+h
XlYOSIqWwWzacc1J+ctX3O+/eRX4E7ODj46V7ljLOQGOMJuQx79uiS0PQT0Rzzkx9SczA5uoCvIP
j5r22OJfLg/gsCWb8TWJVEdjL23eNB6i437su+KfZorN18ufd513yzFIv0HWuQqaNy+PfJCKZr+G
3PdfxwUJlalth42HlOOG+IPv1Uf/Tl9qtIiz8W1CxnafLpMo9qKlWXtaK2cVSJn1vsrbpT1dnppr
5SxHsag1ISAQYce9r+/ZnGXLDiGZyjcub8fT+g8efZHMYJ4SeCCAc/ZXo+a3vKRnXzfh44CWCCSL
8dZO5vg5DtBvnxRIh1wzsT9IKAUEIz0IWNSfIKUBZEuAAJPTLcTmx6v2B7ukoRVPqzZq3nKAuZ56
kjFvF0cFcn3X/XjLYcSqBaILrDhvYwUKkkLk8paJqtvYk4+DuCRd3dQ7d9R5IJNr+hAtgQ04qL12
4UgSst/rPTeH4T8gDd7/FyJI4l8XwyW2eivlQZh2Ude8CbA/7kOz1I9VUqmNQ+ya0OoS301I9WFc
LjVPHwAz+Q1eyX8HNMf+ytDSeiDNUt2UTMgT+Bv5Yw5HsWGtrjNgOYU8D+LJ76l4G8Gcik7cDqA6
mcfR7eUj8PGd8QdLo06ZIWZp8k8mr17XaFEOoFTweBhvOGXX77csn1UdQJJZgTOmA/0YeVXwNxAm
cmNLHD/fpmcM/QFPUG/IP6GK+hXCLy26SkE0GemYvV21QLbMZ2JozzIp6zcvAhL+L0XAjfr37Gs+
PWSDzsiX64ZZo953ZwuEXE2z6A4PqxGiEYBjdcNOxTI+BI1o/708hmMrbPpHKHl4LPcH8bZEmbg3
DGzSdEHz+oa9uz5v2Xvd1xzwJbQA+8In6d3Ugob5K2Uyjg/X/f514HdrVHu6rsA6iM0GPSu644sM
CiFbRBwO47YlQHUTZxI1BQUhFgPxgezRUJ6eCDK1N0jXf+mjqtuv/6tRV+bo/+B9BA7XpKAOqN9K
KCKA8bGtdkCUIB0MEoIr7cOK/nk8Zz1+vngDl5E4QCqk+wep5XhPO9NfeaosA08k+q0bRH5vY2di
Dknp0VeQPKxinjxd3neHkdsYPs0qMfWsrN6y9cEUok8BUUv9SObNRzPFCfozqEVLxf+eLFmXvmr7
QLwhZ60PIG2U2Z5WuvybgfzpzVeLv0XB6jASG84noimV/TTVb+AOjvYGIrxoX28Z/X7dUq0TfGci
ULNIQjbS6s1Hqzbfzbwcd21SeftOevU/l8dwTcGy84TyoauauX5Dn/szQKHLTQTL37guXDth2Xih
+gEg8756Ez19FmKJDqsw1V2Dm6lNIrnhbV1TsG5yoPsH0PeDZW4qx9+CZLtkaq48rNZ93SIa5JVJ
IZpJ5+EEcK2887MZuFrEBdfFnIll1E0haa+THH6jDUIQC8aajnsx1/zu8ga77M2yaF/ISiwkqYBo
jPUxDrvoe7uI4jSBLXPjVnVsgI3YI6LO6wKE129+PX3txBjvBzwTNxIsHzd4+YmN2SuWEu2eHUgh
V4fNqARzCPLh/dKpm4nW4XFZ3wiEHMZh0vs+xvnKQfR9uGr1qHWTL6SJQJIzIWCL4v6QB1lSnApd
J83aTFlfuX6Wna/tBW3TZ+JNQA3nBW0IhY9mgzzbappeHd8HDpFaNg5dkyEOuka+Bdr7pSG1swcM
7m3NTK3vQ7msamhRex3INbGRgyFkH5oy96s3Q4LosJgB9LVy9rod8NXthmd0nTjL5HUAnFsMBZ23
EGSfkHAK++qvpG3lfOW2W3YvfTIkENFYnx5dj4S/BJOOZHFwS0lmtp65Dsu0wXxzYhq91CRHtxs4
17LQz24y3zf7hFxHlgnbsYxfon9drdoZb+EISd4qTh56EBPdBJAKPF42EMdO2AC+sihpgd4SXIHI
RNw0eJTrQm+hA10ft25y8MsQ0g/IoRRD8x1CHeZzKrr023W/3DJtCUnMNIoaOEavvPXiRB5iBWrF
yx937O0fYD30PpVZhIdGPCFDISCAWrbiWHJQFV0ewBHh2gC9mg3QySLoVWATvSPFdDBrYgns1t+y
HiRY8XDLu+YebnneeBA47nIbsFfHgLogo4pbtmH/mKUTO1BiQS4sq6EQE3cbrtCV+rFxe2ADEuDp
MbA8hAzDBAglkyBSLYBa+qa4fFgEYgfUQADi7R6SXvDT5fV0bZht8divQGOQN92rcW/KwP9WQZWL
7UcSjFt13fVofeCIbQbEuqU9JKSj+k0DXfefOYKyDE3/kHrfdTn5osqpvL1uPpblcw802D3++aTT
VU16QuOlSVv6dyl4eCWaLLEhfeAm/v/sc4XqJ335PK1VIpCTVY/gQap/xl4CjKJE63+ucv+bSbXY
qCk6PIPNhRhDuykYkV99SyCT5KNuxCg6ToOCPF9ePtf3Lefg914MA/ZwJZeFvFvoyL+TOIp/Xv66
w3htrJ/2+CINRzJtrY+rNgfbF/vdd2YGbrv4VepfcyF+V6rYontyzWY99O8eEpCnAx7CQ7xSQ+kr
2bUC0kcnaqS3xWriGmD9+7sBJKB1JPXh7qCkNz3Us0FZN1d90h4uL5jr+9Z9H8kRpUkI5r21UDC+
iXmhbpNwi5TYYZU2hI+C9zSmIN34NGdTcBNCQi04AuwSPURE62QHqazikKpNDKYjGiNWwA81E+hd
ZSB1jfvqd7hiO4sZPLsjTMgHH12Zqn3rb5I6uyZn+QGI29JG61l84ii3esNOFHMoftQNGg/lKTQm
CLLHCQ9Zv92jZhb0ZOMCdOyYzTwitU4rcNqld1k+gZUBOPiHQPV/X3EcgHZc7erdcWNgyeBJjGYR
HSXBT2hslt1z0kLZfCNN++FlgO9bcUeYpxDSaGP1RCofcndqbMfyU1pVNeDiSQiGm8vT+PBKxTCW
k6kp+B1BMZa/IhAc94yG0Dops3yfMzCj9HzzEfPhicM46/jvlktxQKLYsPDXTAFFgD7o88poI3yg
fcN0Rccn6IWuAWe+PK0PvRuGs7zNAEozo/AUfGEZSDZ8qdsjmKdW4QD5C+/CtY18br9nY+TfhdUW
JsM1qOWB8OLLxrwIzAtKR91+bYBG5ffLEMkHyEKlex+cGC2T97nYonRwDWi5JB4Nic87bV7MAJrp
dUBZyS8DX4FUFShuaBLsE7DqxHh/b5wX17EM/3cfparHrimT4jUreHKqeebfA583HPOl8+4u792H
Zou9s5xTBqDE2NWhealZX96aOR4/5crf0j9zrZnljEw2V1CcZuYFSIxfbDD/7RGdwEDj99UvRcoV
pPMFwOmtKNlhYXZFQReQXFOG1a9sKcs7kkfsLms7flfFIPwok81xHBZm1xX8DqIYkWn7Fyi2eH/z
Zl41Ywuk/sNhAeHhGN6b3L9tIljc5X360K1D8dxyHeHs5U2G7MSrNCGyatAzApEDvu4rku47iog5
HTaFYhznzi41yBIMX3oZps8ZW6qDn0/+ySfZ94pVWyx8rulYLiML62pggFV+rhXPm7+5P0bkJlUx
Sk07o1EFBo8JZNfmg9aMEb6xiI7Dzta/v/OLdTlOuoQy8asJEI4b3smnBT2h15mSXYPwVRC2QZ2D
ew1wsU9hVhanSlOyVaBxLZnlDEBu3zeM5eplDpbxHlU/slNL3NxojeL4RIeXFKRAG47HtVCWVxBK
eFEJMs+XDFCnb2hnTLv9mIKXY2MjXGZq+YV5zJsyguToa0anxL9FAlpr5LvDuoNULFhtSduAxXsa
5AaG1HGg7RqEATYQQLNmeBUAWMo9CGy8v4uIiN+Nb5LnyxbqWDO7CpEVcZGiCU29mGgs/f0AToT4
7xyKMdPr5QEcB8AuPgw0R056aKtXLv2V7GSYwab8H2KhIrtIAikc5JshhGvFrBACfdKAIg1V+jzj
aQQgIugDuQaEPs/9cCNscC2Y5QME8eslaqLqtVgG+lTXyTDeJIWKt5TSXd9f//7O2n2eUS8AZOlV
TKRCErlPqyO4dSChenk/XEtkBQTzwk1Vg4v4VVdoAzzIjulsp9D6yE5TQ9Mt9TrXtlt2DyV3lIVo
zJ+YWqqHmoVmn/lcrjkYet9W8luDZPjGlNbd/SNfESBisZbMK6Bo1Zn8KdS5iXcmL3R2H88y4edZ
oJX2kI9hwG4vr59rfywnAEZlcMRJmnypiYkfycrkHM5Mv17+umN37BqF6QtNl5yXryADpzc+a/2D
nGh6W1RyK/HtWC27UMHSaKYtocXr7CXsYHL6oFZyPRKjNhhtZ/4c62SXJAbAnaDCm+WvhPjhfDtT
cBI+RgwUXxu77hpgnd87QyEilaQG2/br0Iz6Rk+AYMT9tJVHdG2EZeYDVTqsEcC++iED4204DjH0
lNDucOxa8B9f3m3XFNa/v5uCoJkypJ+8F8QpyN4NwDC2u2pUW1lv11Zbts78UA0VK/B9lGdx5ZLg
jjXtDvLBe2XE35cn4bB0alk6GqMXCMDw7hUA4zJpjnpJ1XCiemyo2hPQ2c+fI+Gx8Z+BeYu5qm8u
oH9UJZqmH+YuY89codllj84WdGcD5rWloOHaf8vMwZ4eAOw7569Kj5B6BEwtInvIsKb0fgGfxcYN
7zgAdlmCLoZAjgsE5/WoItS7VJ33O7TLZbvLe+P6vpUhMKbp5jxZkmdZs+iz6CZOwBLfbUMgVxf7
geuN10Px/gSPUCjwaRB9AYKrDG7aNEsgY4jcg/L0DswIafoQDsSMbwG0BIa/iF+MEYTgadsPYleI
mWevZeqRLZ5v13wtnzCMkJwRVRW9hBPoJhmkH+6D7Sqr6+uWTxA8KOumJ9ELKet5rxbhP7TxtW9a
u3KRgYot1oZHL3iop9BrExDTQw5uq/rtONB2xaIgUDeYAxW+sNFb0NDo4fm6r4sGDI9Ie/26fN4c
Die2fIGsllhCdTcCUzwBV/jU+g+QMH3sEhR5gu3arWsY68KnHLmSNh3Zl6JSUPzSRMjgr7BM+whF
rCXIH8dq4OqaHH5AbcYB8AbpFmqP0Qsa9tI3JnVQnSD5tPj7y2vmOFV2daKnYApf5oH/m/EhzD4n
kJF/A606875d933LBwCiITxdVgUkTXHfQ4vzh2H51pPIcapsNSbed3UetlH+Mk9IxMxRBkWJgpaR
PvZBupWpc62QZdWMg/HO1OPwSkEN3pyyvOt/kC5oyw38j2sSll3TMesA6gzSl2FZiociy4IfdNbN
MZaL+HrdJqxTe+cnZR2lcQEx9gdN0bdeIDI6BsGWknfoWiDrnp8DCSJVrwy+iCDS5f0AXXl/p+Oq
EN95zZPykecj5JlyREzxAUQj4DzjrEmPYIkY/btFLB29SSq8KYc6Eu1d1uMd/ZkCTeAdgLvCs5AN
epihj1OotgUV7JiImyJTEXJVvJugpxCxXh2mHlr3P6Ar1G0JobvmZbkT0So0+4O+61nHw/QwDLm6
B/XE98tb4ohb7AKHYt2ghcc5Yni8esKKHsBv/m0eEe3pqvkS9GorB+I6X1YsoSE6k+Y6HV55Oy0G
OIoIEriKBJAX6uW8hUJwOEWbqmAY4gjIrIw/GnAInVY28zrLIwCAGnVYQm9j1RxzseVGiAyKoK2m
+EvGhu5MUqgx8z4ynye6idVwDWHFFCg+LxzykfEX1B7LR39JIGuELvW9kkVxurz3rrWyPAph2dK2
vOWP/5kjH4c3wvH8USxKgDHapBx2nF+bnABceWou49B7mhmt5zsoNNUnk4+02Hg/OI5wZHkVRdHP
KxKtXkmk5zuQwn3hGcSWhObDWbfj6frkqs1UMJdtaHyAy15pXiTD7dw3RCDOiwzcZKzK8rqANbIs
XifECxWUt591Vfhnykb2msdjsvF2j1aL+yBctfVFxNhMYJBJ0qc5TGroxHuguu1vkV310p3PScU+
haGoZ7TKRbQ+C3jG+JaPXt5ywGbb+FuREjBXgKsFWN2hiaQGBe8cc7KXbZXV0NetKGNH0nBoWZ2a
qSjuecVm+ir4OKGcxbyhu+fpJM95nutlF9OxShEn96DKeuQhelLag5G9kaciyXR+M9dpHX/irIfe
1OWD77Atu8kZnRFcRUUinrOwaTgAb5Ho99QATLtrvGU218U0dl9z1nQjSpJt8YwXeituNckDc+N5
3pUxk93aPHsVip+QfnyGGi9YU8SgEGxUnR9vZflcDsJ22SjExPGU62elpvhRZtUrnZn/DS3Gr2hc
2XrEOnbDZpgQFc8n6c3Zk18nVXPPteA/OBVt+qlr9VUcJgGqs/8bemjQeWoQDnTPmUzEfZ148c/G
G+R1sZNNNJH1pe+jMC+eOWjqDxyvL9BeT9Vtx3lx3WGyaSagU4xCLRnGZ06L9BM1Wn+K826rwcPh
Q21hGN4UUTEozp9NPqwCjNBwGqO/JKAv0JZduij8PM99zr5PhColN8zQcTH8F8i9CweBCGpMSjuB
QdHEtcuaSjS7yihPXblmVkRowsmncx6nT7SseHwvoAmHtCtAiv9c9iMO+/hDE2YFvyWGp08Bzb+i
cOg9JEHAPwUkqkADL/Ngy0TWU/qBx7YBGgzth4kHpNYzZfF4p1oN5UzQ4ZkqB6VgVH0n/XgqO9QT
rpuXZfdg/sraGRoIkFQvgntVlDV6P4BU1BNq5XmE2PDyOI4DYDMmqNFLlsqEzTPUbcL8ce6RIH9q
xUzn6w6ArW8iifa6aJjTJ8KgErSTtIOgQ1MMVy6UrWcyxwBy1mqSkOFdiX64OWmFPLUOUdYrE/Rl
X7dO1jmGwjLAjj2pn4fUD28HxIYPXhc/X/fx8H89I8RYJzp6uEV4vSpQQLccIixjuBFsuLbYSlKs
yU7u6SZ/BvFtcfYR6d/JtHy97qdb53RO4ioI86T7V4Bk+vfgsym/CSRD8HHV920aBAMesKhAJep1
4HgTH0RKwRYBshLEPZcHcFx9ttRIUfC5ScuOf0VTiTiAvhndKqCcvkuGTVS5YwNs9gM69305gor9
ibJaBzusUQvFjTr66/IMXJ+33hC+5xdt7Hn5V5AT0Ae5SpUNA3ror/v6um7vbgiBuGauGu69MtBC
3DDZBXq30Gwzv+1w4Lbyh2y7Bu5zUc+Znlmwn0nZ5nsZhWXxLYa0wbDrkS/sNgzNtdmWFc859Cm9
IWFPqmP1C+6lHwIt5S+LP/+8vFquASxLhu6oanD8w6chCdSdarp4z0afnJATWTY2xHER2QwGtMjz
FG3d3rMZwNdBFnHEeZoeJGvZjULH3q5j6N1sjVk2LMSBQvItExd13OKNXUavQkxfVQVY2C6D4v3j
SrC0tN5uIZPYR+kCtWHIxNKNUT+eZmxjFuewEwGLW2goUYBasqI9G5/9HlCX3CGRCH2Sgdz3AW7g
//uNi9PYlgDIqi7OcLfKHG/JJEFlCg3uYqwOCQcm7/IQH9npOoRlSV5Q5VEs/OXUcCRCiL9PMnMF
dmb99DrkOyMdalG3bdQvJ6TNTtOE2ET1x8u/+iP7XD9tmUwdQWsB3JDLKZLTjbc8aA2BP+xIs6Ub
61oWy2RkgZ4hU88gnKL6BOAjDvGWqbg+bd18pKCilBDuPpXZcKrD7yndem182GW3LotlFCPKfJwp
bOZUntIj2dFdtE/u0c568OK92bi5P/ImGMQuwsdZ4wWpPyzQSu+fY+M9A1J/irxuI4Xm2Fq7AJ+y
rNEelL9P/iRvJt/cKDHc52AXEl19xatsnYGVQmv7KcxyLZcTpRE5eLUMwQFHIE4u8Fq+fEA/ejet
Q1jXn6rqlKg8xRAS5AGkKItjCPW1I3pGNLiA4x9BWF3DV7+OZZlw2Hd5Xsc4q2MxH+mo7ozc8g6u
zbBMmIxMZshULCe1mOS4TFl10ya5tws7L9tNPJMb9uywCWrZs5onvwjmZT4Ny1cRjcdUio3T+tE9
sS6OZcjIyEIICE2G+U4uvDyjuD98ByBG7tNG8s88m/+VA3glae5/zqtoq7PFZSOWjcuCJiivehjV
r6GvUXTBZ5p1zXEJ/H+vO2CWqfcQ6UmrZJxPqeDlLuXBoenaXeMnR1OT53zQGzeeY2fsGnyWjzzP
CA9OoizbnebQBBpLIU6XZ+H6+nrPvrsiekEqDgoJ3D7T+H3uzV9Uv1z+suPk2qV3SCfWZe7F2IFY
gj7YS05QZX1L8+gVfc4bLKuuMda/v/v1auhRLS7JjCc2tO698uQj8EjJ/FeTFjeXp+FaIMu2WQpK
NfABLydoGAHwFD31ebxhc44zalfU/boXQ8gpThD/Wvn9ofTvNyWLXT/bsuewnculL3MELrKR6obW
Zj4GZuvUfBSFwabtOjoEmEQ9zlV4w9rilpfQeS7GW/T4vpR98TlCCFa2WwqFri22DDlJeRwmARYp
KiCCpWpzB161Y27SYxXG/163x5Yp06jJO3wRyM9eonGsVF24mxE6XReG2RV0iFqUsck7/yTJ8pOD
L+lmQUlq4xA57jm7hS/tKmgGzsl86oUIDrVHyue51N97EJqBPkWMu7Dtqo1r23Go7Go6qevMU2nu
n7K+8yC2hGa44n7hVd+dLm+EwyLsjj7q8bxiowhOBePBvQzLasc6XhwDSDdsuCXXHNah37kMEddR
SSffP7F+9vCmx/NolGYrAHR9ff37u68XXM8SxTus0Nhmx3Appp8RbeJvl5fH9XXLqMGPOOvY94Hm
poZ5j2h/qxDUJP3+8uddq2/d1MXS1GmM3vlT7ffxXrVZc8NTENeP2eZpdQ1hWfOce1MLQTsf6pTT
1zmigK+BgFWZp8szcC2QbcgkQw0+0oC8KhZ+oQjF5n0zghhkI6h0fP+PGjaqpBHeI7jTqEbS/15n
4Pi8G5YguYaFBZ7Vrl/TeUomjWfmKYvQJDLrsULbLIrYl9fH4Uxtsn2zDGFthhFfV8mrxtV/+n9t
TIH1OQA47TqHZ1PrmxKIgrY02GXh/1RN/jsF2eGVW2DZrwlZOnU9DqmAPtteBtD3SLbTxo7zaVes
NTOmNnWNr1dZBIkI8cpzBFxdy67pllk32LLhRXl5TbsiOC0tUmZjVXnHLozy4+UNdv1+y4SVqLsh
oxRvN4NbP2Ro/Cfh+uCZ23LjDLlswDJh0LZA9Fty/1SEqX9Hykn/jLtQbqlHuj5vmbCMohicWR47
h+mcfpNgU1a7QEfpl8sL5Pi8XdLMAtObtqzSsx7S4GdI0Gn4f/J5x/rbxUxw5Su0WpTJmSDpOtxD
qmVoTuUQ+tOpD8Le2wBWuGZhvZ8HKgqRxiY5D34LwtkwkTrc64aGGykA1zRW//HuGkOKKyRhVLIz
Kj7P2ZhU+1oW6gTS+HYjcneNsP793QgoZKXZLBQ8tUSgwhpUY1WPTv0IBfkrh1gX790QygsHlsQ5
O3Ooqd4OE7qB4W+H40Jq/3D5NDn8qc2iX/fd0pg2am/nIHmty/a+EN3f40LOU7kVaru22rJoI1he
ZZMw51qU4QuhSal2VQtu/sszcH3esmYqwsRv6oKdiw7sy6QCG2zF6cbbybXJli2Hqiu5bvzolKGh
Zq4ZOpWH4RPIvZMr8OlwpjZcxIC5StUNMWcItwUHViEpG+IsHS+vjWN3bZSI8AoDodwgOg2kvace
fKkK6gNp2WMv5JUZZhsq4stlVA0Y+0+CQl/Wz+r4WzcCodiUaEW8PA/HHtvFXK1M1afFEJ2I3375
7zpWRm7cBo7sjl3HLXoih7Ey43kuh+GFedw/DxM7+esrxw9ocWdGzR5NOT51mv2+PB/XvqzzfGfY
pppbNMG34QnCAe2uqIfwSFp00xqUcW7ipEy2mFlcC2fd1bRH9tOrWHQyQv4SRKlD1+dbCUrXxy3D
ZpKTvodMxdnPF9E96yQhnO8iEbXhhvm5RrBsu0hIlGc5ZFOhBI/Wtjlr6QLhiE0aXsfT8z/yoXf7
AADvIDphlpshqcVu0HDka5qH0PqLkPm8b/Efl3fc4Ujscq+fCjGaOEvOYpLAjoaIVMks1SH12i09
dtcQViIshC5kHyUyOvn5oG7DtBQ7SG8jSoPQweVJOLbDrvcOaUVEJnxzJszDHiMFmvrnKgAZ8L+X
B3BNYbWXd/sx++NUpmyEv4pQq9IZng1MKID5OuVvBB6uIda/vxuCE3CF15OKcG2XckdHUZ9mL/gr
x7V0vG4S6+q9GwGggYj6Gk8UzgjSwuFCEKF5PM7oLoB+rbfht1ybYZm2bJNy8cHncSa0Gb5n6G+6
C3Q5/bxuEpZtz5mauhLO4wzVtAdThOHT3HXxbqmgk3vdCJZtywSpnbpjyTkr6Q89BtUxk0LslggM
VZdHWE+NjWzC3WrXd8GIQaH+9h9JgXkqakQHMh9PgOE/5VP41+UxPt4FYldzC1OmIKGp2BkKrNmt
WTQ0sBdmNqKDj/0TsflnAq8XKV4/oFmgbQe1gFDvQ5+Gh0ZHqMehwWCfI4DbOLeuqaw/4t25JdQP
UW+qp3NRoDNq7xsQoB1ixM/TVSeW2PQz2SiajvmVOYuii9s9M713hqZEIDa+/7FpE5tvhkAxfIwF
SGvXmF/iEn8MlvhHurRbXGquFVr//m6FZFIGEA5cX74k/Ak4ZvA58+Ns413n+vWWPaMCiixAgrwJ
m2uQkHvzUaTRdAQlaHXlCJZN87T3GE8S/wSuTLyqi8kckEJ8yaAjfbrOGiybhkZCRkLKyWmY4x91
jOaIctxUv3MtkBWLU1r1cwUG2zMPo5TtCZrdqx0U3gaz64alj6+bg00Vo5YJOEjwmyBDBhe4pwUN
Dl11FdY2TonNEDOrAT1WKjFnyOqhCdGE6II5pGOP8a7aA5sRBhWwugAoPL7RY1r0x7qBmvKvtIUQ
+Rb64GO/SmwaGDKqnM3FDM9d9fFBNPQBym5fdOGxnVemVz3rCFtPwTtby6KUpmM3YVlQA6/2OkWa
LEcB9HB5lRyHyaZ8EZOHrJhYE9GqnWfIdqGvHfAbODzZxxs74RrDsmhOphLJscyc/0PeZAqNSDqZ
q1tvlY27PA3XVlgmLft5HlVWzTdzH3wuuupZQ5RDqujM0CW2MYZrGpZRD5xDqCLJxrMWIjnw3tNH
GRb9bvSuAqGuRmGZtgEpoSCJ9s+8pkAco3Nr3HmxR66RRMH3bZ4XORZ1hTg1OatwKmK0TfdT8RnC
6arYqCs5Lmqb5MXnQ0/8rsXTUVdQ6pvh9IYIwiuKog+xjMLqtl11eS5v+hrQ/xnXALX1v6YhS+aV
rDP+WUHq+pm1EC0aIngpPwvNkQ8TaJa9stlHq2zN5REdR8AGkcnM6GWeO7xeRK+/QK2LYRzQo+q8
Qdfj5TEcl6uNIhtQ3w1KAs3cIWeQuZKQM+shqrbhTlwbZF3dIqgT2Zcp1IMUkV8VG19oiY9DQrm4
m6HXsMvHq+jZ1tNm2T0IAyeVIk47+5PXia+0AbnebaYDIIbgIJn2N+bkWjHL+IswCoXfjvTMdVvu
ZpAHghFzk7nY9XXL7OdRGNMzj4Lhhf4I/ZbedzVKjZc323WgLIP3pwhskEzSs4nANMnCvNuJsPdP
Y4SC6eUhHL/fxpiZom2reFz8c5ispd4hrkm5S8im4Lfr+6t1vrugyLQEC25Bei7w/toVae3ddREA
qtf9esvGQ2+p8yUIzFk2xRQ/TyquK6hR9VJteCzHDtjosrBsyj7qhviUZXF15qUcb01ahI9xFW4h
mFwrtA79boUokptgJKroOUTLIaRfhT8XhzJg7Kr0OLEJ5nU+8HmuBboYxVje1tOEfCMphvJxzBnd
ym66JmEZ80BlAjdb0LOcofEJNbXiLhmhSHTdNlsmPJde7+Va07M2ofkn7A0oktMs9a9K2BCbwyWL
R3RZcm88F6kGelMawO7Qu7zx411HyDLiZQQjW9ry6NTIFi3dq55AOEc/eN9PG1bgGMFGjoFoP6dl
29AzMehhoKEX32TrjRrVV7HzwVnHlhmrJqz9pB5EvhsohLVbiF3Gsog2nJBrApYZDxC25k2m43Mx
MXbIxk5/net8PhqkDDaGcBxQm2EeDO8jXTIRnzMR3EgNbZVYAJ1/1fm02eWJ6vq68gtz1rSH4LEc
WDnsSzVuUS67fvz693cuAjFRNRToE84hrRDfKw/Y/jgCk9l1v96yXT+dIrAxkfisQDGyq5HfOEYJ
ukiu+7plu0AHBlk7svgcIqn3OKfonGLxNbzj67G0bt8CrbbRxDgWZgWn+TPk28bEjE+Xf7rrWFqW
yxdlplBCWmQ3DDOoqnzOzykK7vtg2mw8cGytjRljXOdKIhN6HmTxOxQQ2l3oXG4IljomYGPGVJdm
LVJJ4YkI8DLzuZKnrENr0NR21+VXyR9QsTBuxrRPYFcqEV9DJk25X8BUtfWsWl3AB1G8jRTTBZG6
6vL4LKGfcCA6fZT5UH2fo/6l8/PkgDJQveFGXVuxruI7K5NZl/Cx8Mk5DGNS7QqzhNFdUrSkOF4+
T64BLDOuO3DHZHW4nEHZhygrDP8f0r5sSU5Y2faLiBAgBLxCVfVou6vtdrf9QnhoCzGJSUxffxfe
96G33CrO4bxWRQiQMlOp1Mq1Rt+6da3Aqvb5GtU8uQmo20+gPLpLLN/vsNfY6MeBlNey4RCmD9B8
OafdXGScENQ+RYhOdFf9RhKhtvRETeaqebNdCOEBYkLuFnDKRwkvH2XTJ5FTTRv+YHp/zaHBy9oG
M7TO7lQZDi8jmjojb/Kh57NrfXXUWFMVNHA8e0GmBcJ4NKEDNXuo08Erdz5A34VXloSsrL07yL89
zn7Qx30X7kMFUh0zJlzmFRKijncJXCrqMplFXTkMZzssrMd9E7TWZ956WMrDtnd6igJDt9QRwET2
fDWw1LX3eZhOdDImvZv71mDfBeBhjCUK0FEFuq8N9zLYpw4ao2j/8NK5oHdqGLwomazi3nabIvof
HCdNj9A9mAde5Rc2HpEm8iFZoHRArFSeKh9y75cXwfQIR1uEwAGzQ5k7p1lYzEJLdjFPziHPwWrz
kgqnEnsXQ3NnllaMNt4w3QUF7fnHEpRmBMomsgpfLn/Jajbv7A1/2VXemFMg7MCpU/Cz8IR/F17N
jjQYp+993aLWXeX5n8uPWb3rncfoULIALTONS3FBFrhJTMvxNM7ZHOd0OP+9KHPQMrxUW73ghtXR
gWWssMswR4ffHQTT6hhNNfwrFOLceCkIf7r8PYYoqFNlsLSnmQxtQLJAU3oqU0iJZpnYuIszvb/m
4pyMLHFra77jFu+PYM7C5X02zwfQ5e67OaY6U0Y5AVM8TyG9A74rj0Fjk8cMekTxNAK/tm+KtJ1a
gYWJo1F4uePuKM8zsr9fXr8TggCA3X97oEOtogBYc7kbKz+4CQJP3Mkh+dYG+JLL7/+uZwT/9N21
9hw6o911x7Ccj4XweDQoEKZV/skp3a1A8q4d4SHaUjPlTLLKMnW0ev+Q+A2IsTbyDNPrr8b1xrE9
a+jL2hHqWLE5UvQONJeR7dzyfqOqYxpfW17WZHIau7Y7Oo6M6iqMgvmh5xDK2sMW4mFqtBUO7RoZ
ksQHWPODm5zS/q5MfmfNg8sepj2qyesztDgOevGlReuVOvbLc1erI/d/5wk7XDagd90Yg2uxuw0Z
KRa/6Y4TnVAOvHXQd1WHr/sG19IwVoQOCIYxO015h5efCBbB3tgTDC+u10LKkbQZ8gp17LzhNhyL
tbn1UC1brOUGm9frIHyspkagQnd0vOF7UrvXyehuGKXpzdcT0BujB2Wp3whq9cdRLRGVC3SOWOxV
1sa2b3pzzVuruU39AeqyR2+wDy5y9m7rSuLdI1rg6dUPGVpotUW74jHNXf9YzX53N67aopB7gdAC
4ychty7yTI/SHLccF3cOC1gO8bq4nU88v1uth+USkN/ny9ZpmijNdxXz0TXO6XxsCnAgs/Lar/jD
5aFNr6+5LG/w6oPH/xPXRPmswtdAPNX2FeLC5SeYXl7z2xEEbmPvYZWHYCXbaQ4z36O8i3ij88/a
snft1oZn2a13U3cPjZ+ddr20XgMZOQVDYZr0Rxt6fktvn3BCuDyywaf0AgjEFsMsTBEjG1BZpwCR
OkESJdDDvTy8Ybb14oflQ89TumI5igrVs9D+7AXd1eWhDVuUXvcoR8GgTIIADIY0CCRENL0LgjKS
5c6ZWWfsTbQZQZdr92uctJ0p8vrXwH0dyi3og2le1t/fDJ4MEE2cCky76P24G7oYe9O+adGcs/Is
RYoGHoSJ8N3XrDwPnofhN24CTPaiOWi1JHLKQ7hP3jx4UC3Glo1Z2rAW0+Cab4aiIC4uRtQ6+JSz
GBkNqOkPlyfGNOXanposkEZzevgQeJyj0GcAy2y9t8EU9bJGmqgytYCWPXbBM5KZmT4k84Mo9+V6
eiPcSPHWguPFF/sV0rV1eYd52RsP9aIG7ikcOrRrxMW1r8/qw6YlGmK53vtmi5Fxm/5nVibrdg0u
/3n3lO3biPRihsx7tLZ0MMYq8+JFscPuZECvZHQgH5Xuuo+OzetYgzI59PfZod72RoZ8nmiN5aTL
uYS4fIvM9LKFG9xHp2RFna4UISo8xwEWTqzXjkzR5onANLjmm4VXufMyYTXhm6Sw1nx0b6Kulymo
k0L0uXRn6Bm341PS8hSdPVa1nCWgZ+NGcDH4v16kUCD2YLkNOKTP55dKDTfSrze2ItPQWtVxAa3H
MOQhlhR9pHblfRb1uLELmYZenevNRpF6uDiDIos6gqPlJIr0tB21TEPr+S7vwS3WOJj1Tr70EOVZ
lq2AaDAWvQAhwFhLhgzeg8OL279ik6DYKy5buem119/fzojLvRHFdZzay+XGd/lTVbUb3bqm19b2
zhxScLgxcetjOTcTj4LCgQKob0urjGs1W1tHR8N2oVNyzrh0sOcKYasf7uBNLXCDlXxVw599E6R5
Ki8SuxETwsDkNH+j4nbaYnpzbQ+dRDaDLBHrio2umJ4D93nAUWxzLzIMrzexQV2RgDMUw2O7KIYk
mgXUnq3XEJWTXVOj97FVZa5QcoWjrmkXKJEikNQf9g2tOarVjMlYJph1bBgVb4/Cbjeiy7vVVUAV
1tl6Y/CQX2X+3AT9MRDX3a2UrwSSp1bWRU5ywuxcfv31Nf8p4eIhq0u8eUjao8+HKczMjNNiZT+0
/YNfPXjZs71HBQqnI52HNOtUYoNnuz/Wrprc2G7oeA3UhLuLHwrja87L3UXafTB2x1IWd6xojm79
pwrUZ7aFdDKtg5b6OqLJJULP36IMaDKW6oUi84Xn/h+2wr90am/WASodw8wabLOV198kYftpqEWs
knrj9PtukyImSXPgtgDnQbDWOJriz5LJIIILV8lDW9IYQkAfATM5bmZnhmiqt6ohwPnFNGPryioZ
rUEOmaW/VYMwhAqdlbQBuMNKXAyu3CrCFkPpb4Qh2m+4g2GT0TvUpqYPq7Jc3WFYL9WZaqPES/dQ
hsIViObRVejPZbeW91rCoPTr/Q9qEKZ50f2YloOYesxLqJ6DjEcjjqwK7bS7qxw6H6md92BC7taX
n8O/EXr/0JoLV3ORB+JvVTuH9hkq26TaYmk0xDeiOa9tVR4AMHhrnImH4c+6uyC44Ywmwi1NedMj
tH1Xzfz/l1Jw8i5Bq42jt1W84qxGtpShTFapea8d5A5zalQNSO1OT6zLl5/t0nhbPKbvB7h/e9As
0NwTAB/X0kEKn03n4BpnWcxTKPzrMP1zeat5Py7804w2Vgooj7JD+dD+5gxDVAR1lNNdCICA6hro
fZk0DrZM9auuKnnOK2t6lhAB3ej6fH8F/mk9Uyl3feJW3bEGunw6Nr7VDacA4iH7stt/es8KosKA
enhA6/RHJuZo4VvQ9fdDAw3Xb3qzteR4SV4Vaj4uUjyD//hTmgxXYMu9btNdpE+YfM2BsxTMZ8TB
26vJj92kuSrhZ/usRnPgiZfBMoHF6FhJN8aN5sGr20M+0l2ZIdV1yusKNOlFKuejG06HLqhiJbYE
Vk32rnltTZYiTFJMisSFSw5ZpolPZ2fZOTH/9JlVE5JabLSQuyzpS9Nn7fC5HHoW3tnQaOkPl6ff
YPh6u5ki+YTmjVkeeYPdJPArMLlaWyBFg2XqrWZNmdG29Ap0Ktoev3O6Jox76t2WfV0/OUxsfML7
8fmfdrMZ6QI6wSoUAHob+O42muertlhiJ8mjeheAJ/in3QyETLQAMRCQuY13N5PloOotgO7fJO3f
HJ3qvWZWU00QTQexKi6ohuseg9Pevgqm8dRP9k1e8lgy2n0ava+O5x73rbvm0b1KRNhnbPh7Lljv
3Aiq4ZeHNmw3gebRgbQEWtuq/heqPNdJ2twD+PQRlcgxQrvta2kvPLJL+nr5YQYnDLTNeWgcMbWF
3eEQRa9btP+V3nJS2ZZUr2l4zcfzgGRT3bv9MUxAzSgeStIAcrFzU9DbzvpSppBnnbojJ/btUpZ/
WL9syacaHFvvOBsGPizuiGNTaqX3YpJZnFflVqXDMC16h9nSqlEqhcEzNHhyh0QVK56Ktv5yeVEN
Hq23k4Hdq5BEYV5WQswWMBT6kLrVAdijzdKkaXrWL3uzaYplllNoD92xyq0jTAh+MG/Yv2no9fc3
Q4P9DKJOBSZnxXB4Qj1YubtRyDINrXlt2vqzO/QUOXo7fe4o+RAmj5en3BCqfc1pnQEMpE2KKUeN
gKftARdjyTQcu+b58vimN9f8FFp+Tpe1mBS/8p79rovqVGUbE256d81JeZHlLbEwNkpXsBY+yihE
4oYc9Hj55Q0P0FvFmBXKCULX3QpqqYc7xh6a8LbutgAKpuHXQPrGYJZEeXXfYfgEbw26iBiwk9G6
nbytC2yDP+lk5C2HUoy3llCEd7JqXKsge8P5xcJFmRiTjUkyrLAOimqhgwdBFAXgTJ99zBsrQlx+
uDz/pqE1Z20hlysFxCKPM0ipMrwx8baKcOsQ7+y9eo9YaivmzZAlOa6ic42PVqXntNywedO6at6K
PXtIQ4hlHevwFkfIAwpvCGFOtwu3HFAdB+VlXtfPFcBcids/lhKMQWMOhvFx35lIR0KxEZUexLLu
OOKiGYeCaHJfLq+naWI0h/X9wRvGYL3iH8WxRis3dhBv8dD1tFUQNli8DoZalkFBQgDvbqXWWnV2
QC4+T1ELMMTmlbnhK3RE1AB9eodJ5P+CnD11tYYdHKkn7/OuSdLZxccGXXOAGf4NOkWSQv7w5BJ6
4IBEXH6AwfT1xjB3bDvLJiXM0+5OUIWp+XjF+307lQ6Nqn3hWzRPEQ0Ax/GIf+22WwQchvzyH1Jx
GY6k5Lw7dsUfT1ZXWF6goUbnd96ON94Wnsg0O5rzAg/hdda8/H1KOcuohObgZqnEENB0dvEx7Cla
VoIWrG70MDostgQ9XF5V09DaRktFOVcZ8dtjTbNrawRrdriFQTNNiea2xLPcBEGhO3pTf1sS/glA
t7hJgm+73lwHQzWCAdWchDhPY7pnlt+B9XufL+loKEDiB9k1eHPfd8oDD/n3uQuPU0rkdb0UGwBw
w8zrmKgB1l54fdL9hVyNDv9QFzvrLzomyptBxlNmDLdPoEeKGjf/LtNsY5cyvfa62m+yj1kkHUD8
bnschg7qCyULY+hf7qy/0PWpb0bv2Myh5tjRbwE44iNBcA7xlq3Dn+nVNR+1vKS303qg34qwAJLW
LcfIa9nXfeaoZcRdoFgxpIp+y9CoGEOM64Wk5a99Y2tOmrcWr0XR0G9+EgZR56Idy1mKId43uuan
ed2mDBcd1ndoU7TgjsbJpq6bXTSC6Ktbr6DerKiUdT8DvGB9DyqbQZB8WuJJNkkE/NjWzmRYVx0Z
xZYmlYnD5l/A/jTXjAX1l67k/eOu6dGRUWHq26KrRvrNIqA8ggj5i0OKrbOI6dXXZOHN7IAiqOqA
7Zh/rjCpqPLAGFl1m3Q+ptE1XxX5IHwgltLvo2qhlDqHdgjEjlyajV3bkNLo6KgEwN+c8rD8Bf3k
l2qA2lg4+/c9ZHHjCXLml+ffsI3oQCl3KoZw8vL6uwcAzA1Ea8NrVMabAwpju9ibYKOa7wZNUxdt
ServkhdfGnfwf3nONB8AoRafL3+EIcHUday7ruF5jVvdX0PB2nuw/NHTtAR2ZA0ii4M2L9MoyNjx
8sNMy6I59Jy1VIA+qPw1Sfbc9lUsfe++49693+xE9FIdRrVYzZCBKjz74dbzcKNoJk52rp4uf4DB
bvXermoswrKAKPqPnrM+noGjBqMWKAr3jb6u0RufGwOnY26LeEdo8WUWoAdIx00iMEO2qWsfE6YK
tN+n7QvM6PPUlrEb1EeUg1HFzh6zGbzh1lZN1rDMOroKEW6ymO83LzTs8miY7fvMQg2YNFmMjG4j
61/D9DsHXl34eGZgjfG427w0o/vclk8NU0dPWBHPLVhs/+JSdjNmW4yIBjfRG76qVAloB4/zizOw
g+3316EQ373ePXZjch0O9caB0mRfmr/X/VIL4pbOC+v5ocitPKIBpKQum5fpG7TNOoViCAdQx3lx
rSLGZvQwpt7Rye3nBp5oJVuneZOhaU6Oygno8xtWQ0AqeBVOfS96CW6E9kPDnNc8S687uXVpbojA
Oh6LtUThXN9VP/owGb2raWyCp25S40qhUiqxMW+mp6wf+sYt/ZKC5RFb1DfPlSMEGr383ECqLBrB
x76BWjesu04t3lpOGSLEVz/a3h5j5ckxIin3NzYqw8LrAK3B5S5ua3n1g4ThBw99o5EKwDId1upn
nmfXNKv2YVipjtIKy8bCBqX676GdyANv6yHm9dambrpf0hFaKCPMfVhkxY+8Z48BmZ84l1erZa1W
xefsi++Jk0gEWme8fbUjHbSFC12vyEanhBiU06PpqhwegsS1NpbdZFmau4sprwlJ6vq7TUsagfkq
iHNUCKM8V1s59Ps6lwHVAVuQDCDAYdDw+xQUJ0Zv69b9kzD/IXXYdYpg5tRl3AjvWST9ufWC68ux
xmTQWhBofNH54frUtijrqAC30aGaq11iDsC8aqk7z21AWRJn+YaWce68Bv6UPlM/lU0setHcUiaJ
tcG9ZdjL/sFx5R3WZpLJN9QkS/8Y+PYk0ZflFHl93w8ykCQWuEDaOHobPFWHddHWb6xhdpOfgJgX
Ku669DHNJMjEiEyf2qYY07izNytzpqet3/wmsPEx5JXVqvZXao3XazoGBq1z0zUfMvKlhonsMgWy
Gv+bp+Sl5Vul3Yc/cenvxdRKxdHLkfTvG301wDejj5PXlJ2k6GsZ85fAAwEeyXADfXlw0wS52uDA
sjd2GAY/OWX3ozWe1Th8FFJdd81wBqPZxjeYbEwLA0Mf+nkSLMEzgR5il+A02oTt2RUWPzTFFu3y
3yj5TsKky06XIO5WNU2sn5Mt7SKL28ZvbRI3QZ6pOaLzVFb2qfPAVPWZJo01uxF4VkGk1oKCM3Sh
rj5XzclWPfgSIxfNCtK9Ey7JQ4Qr9L/bXy5PuSFw6FzmWZP02Mrz8ac9teyqSezkyq/FuMubXZ3F
3O1JoPJymX8WFMSujTVlV37ruVfBUAJyisbg056vAEvzfxtOuHhQGxNs+skcRiLXCV3oohd7IGTM
9vTRqYc+F1F0wxf8iV0WVcxDEaa///evvg6++sIbh3JKi9ggrHfPYJyCNDKbJSuvisDLv+4bXws6
7Twt4NdV2dOATjr/g7KqpHnhEKAYts7l7yWg6xdoAaezXYXbQD58IYC4cC+9BjPKgA5jC7ggZcnI
qhiLp4HuQcuuz9NC0MzbBKz1pXcuIdZyP/LG+WizXcx06+haDHISsHE4aAN4zIPJrXkkQ99S4bFq
PMBmNxLE95xufYYWgERnEwsXTOmHeXKdE/OkOgG5cHV5wd9N29bRtXMHX2o6DaEnPihV3860vqfL
eJBcPnAr+AAwfB7NzvLJC8tvYe9uXRW/l1qtD9USkHLCdeiSLfSsiqo80T6vDqvG4Ml3cHV5+cPe
2x3wCB3YNnYycMsQot6kaTsohoLSMpC4XcmnAHeNVvItE8MWYMLwOTq8TbIAbDV+3z4Sy04+gQY3
/zN6dfPZIpaztQ2ZFkqHufF8KZOOUPUFzCOfuib3rmfSWzH35h8zDlr3AYf4YFLVVgzw5q2VVDsy
hHUitZDAFtoRpO/2mbt1B5Y+e7EHiFt59RaLnsG+dY71UUD6jhPKgGoUooXOeLqER6KCLRE20/ha
BBittrR4pZwzmTqVnvjClvBqsbj6c9nSTKuvxYAGpH1J62ThWXrpMsXSwlHxNshtpGzYvfItnlnT
Z2hhQPrgWa66lJ4DNTgfQU4efEnZVBwuf8S6mnr+sa6yFgYaCLkUFJn6I/iJS2D+O3ZMUv87TCx9
rFY9sMuPMX2E5vh0JrVs6yY5k95XC/glCBP3bYtT1kbHo2ExdLAb6JFUWnlEPjZBMl6hJv47Qdn3
ahm35MoNX6Aj3hLV2Gk6K3KeOZnD64AQl173I222cPSmL9C2+LloMg6GxOqRt6n1gzqIUnkPYcjI
b0rysmsZdOibqPJxsoZUPgk/pEuUhCn46AdQEO0LvjqL+pwTKLtx1/slOjW05cnyK2EVODk3KrgN
vdlPXuwuQFp004gwZFtddAYj9tc1e5Mddahf931d+eegIv1Eo6pJ7eKXb1PifkMjfIeuDeWkzo76
AFxGJ1gnVc5ASD7JpzmExKwQKb/jYqUSC6D5cnmdTLag+TyzUSon1TSdEYXLD9SZyalL5uTHlPjj
RgJgsmfN8dFoKJk7IryraXTkc0m9ITzzULobNRrTJ2gejwwbOJwyI+fRSef+WqDqnH4lwYKr4HpJ
gnnD7w1Lr4Pn5BQwb+yC/EkkgXNHK+urtJB5Cw9ym+Dc36JLNT1GOzrgXDKovHCdc2M7ix+cOE9s
An6rNujlQbChG9yoHTwIbl02AMPq6Jg6Z6CobPh28TQmRevHShUe+EqwRvnG8r9XqIcR63g6NdV2
5SRl/QS5cMjxjH43fxao1mcfEnC/36ajwv1DJ9BTgvSJttb12G8iEg2mwdbf37hrIwmY1XKRnGVW
flF5w2/S1v60hKS4vjx7ptXS4oEzOk4XJMI+g9olPyHJSA6jgi1wTsXnwVEb0XRd/Hf2Tp2NDID9
srHrsXoEbDa7nqdpAPI0tyjy5jTLGDa7XND045yuVe8Myt3eHnWBdfW0+IAPEovPefvEBkXXRsBF
/faHnA8bN7WmFdKCQyIyUPVWLjuX4HK9p11feTEJ/fA6dQe11ZlgsnEtQhAW1rYtevfMSrgOcC0q
a46tklt6gYbl0VF6JWB6hcxTnJ+KNV+uhylCKSrq2pyf/ort1ECsgxN068RpmDQdsZe0S9aFS8sf
Z6IWH70iPLsJ8m6lwnNYsC8w6Lg95S0Sx7Z8OTvEdp0jI55Ll9jKwNS4Raxvr1b0jl3r0D3WMweJ
Ypfg6JwMzWPQkzKE1pVATlJEs+rt8pYnnhO+tt2SgnW/94b0kIg2EDedhXuZg1cmdfosrDDsT5c9
2mArOuAvgBiWpxIYvKJWe6aTRL8HuB5zb+e0rs99E5JwY0nasG5DFFrbxjo0AXfTOJ842bp/M32A
dlhQvAkziFu3T06i2K2acS+6NHL6eXl6TKanxYOOlrWqMgdHKU6hZM29vpUR6Zu8j3GwgwDkvsdo
YWFsRyXtlHvnbuGVf5/I2nodS9tO7ryJdltnBdPHaHGBo9iYg1IdT3HS6RMXFonn0Peu+sbeKOgb
FkPHAjrV0tKOcnpuehdMJrxOyila6ZI3lsOw/+iAQIWeMT+3s/aJQInzuls5jCDJnkLU0OOHFlo/
GzmW6Tu0I0MCvd4qTW18h9UI5yTEPLCbbKqWrX1mHeidSKAjA5sWsm0gH+yfnLFr70LaLTLm8HcH
29wSLmcQT8vxqmYQPzxcNjHTE1ejeOOIxJn9LPE6/qgsm77QBFOXQ+j8gB6m6iDAbnlvkV2AJ2yj
OnwQe2hCRpvQ81jY/nxIgtyVYFzlbN82qvPG46AThi7UDR5ZKdsYUzZfy6ng8YD9e+MRJhPQPJ+B
cR3UJGH/VLq5fcvK2frg9q67cdQxbKFUc/hcgvYwRbfdPWpq5Brcsc1NiX7XqKS1g1s3qNF0VjtF
PaSHNk6Qf9mb3jM5zftXmfDS94MaqU1r9dddls3pk1KT3USsqXFdEkGz/NYZlPjYd0P+YenFjZOS
sDla2WL1kedY/BjUdhFDmTY/OrgO/OKEgSgiNhJ5KMe2wU1O2ofNB2ZBu+SklqXPMlCjCP8gbGeA
Stbo++716DM3/TjJIO8/gJaIym+1YnPDozRLSXdVj45Iri8bvWERddBj7jdN2jpieBotKzyPECJJ
b6zWmpyN46QhHumIR1kNfpFVjnfOnYI8zmPvxIATBx/mBZK3qAdsRW7Tc7R4JNyCA2FdDU8rVAo0
q921kmqJ3QV1SbdYHi7PlmF/0Bnicga1qx6Z99nBaX84ibxr5lhxJK1oAYVGz+WnmL5FC0Ro8Fi8
kDXFo7Cs8tNYMPcqp1CE7pwce6udbyrAmz5nNYq3EU8kvlsAV3aWXetZn4hPOz/KSTnVV3SCSu1O
G9MSkK5HPSxZhup+rIs5Lleltr7bgyBHINURkUo008QK5Z6loupK1HPfHkEgCyTW5cUwOYgWhxwn
4EtnD8NTsuTsZk4s3kZW7kGF4/L4pjXQgo7Tlj0fBYLOKMGEewIVBJo9FO525NfF5U13vvwYw2fo
KEg1NLXMeBCeawj53rXuKJ4L2m5Rmxq2Th0GySi008qyzh+pwFFHgpsZyFp+4mroD6RKYtcVW9p/
hvnSqe4Vdx0Vzv3wJCcI6Ik0fBgtnN7Bc/G8b6ZWr3zrFJZDwYLupY+U+9D/C9jIQN+wgOHo8vim
D1h/fzP+nPCKiiDNH3OvKKKO5lDwmdIu6tNlC6ZgeoTm106N9L4rcf0w+7L8OC9en0UkkeE9pDrk
98ufYQhSOgASmiuV30qF/IxBgFXY5YfOElWMrm8Qu0vX2rd/6NRzJBwcb+qw3DQdJe5qA8eqnzvS
yvlKNqWY4wEcbN4WNYWhNKXDbcrJtddOF/XotK2AciId48bzXmUhH4DVF1Ej/fYA4bFrv6h+7ZpH
nVqpmf05rEU1PY5N6nSoi/fleGAdQMWHTrB5ii2eWlssvibD0INZYAdFXUM8iAcqKY6ASNURmR1O
DpyFZF9Ec7SINtcqsAhZcKBNBpQJ3PHjXLTFTb00WwBMg+3pME+eOfMIwsDss2TS+TCit0pEdWYX
d+gjKD8sdlJukQ0YJkzn38OT+jZEQ/dj1wcM6jPiWqJKdGMtwRbG2/QELXHpPPBNY0sMzugiT6cj
8/vwK1TibetqEcui9q2JjvjEwbbwO+yeZwKy97uRMO8un/zpM7TK8tNlQzbsMDrUk4kaKh5IwxA3
IdRyhbOzy6cY8Hgyb62GYZvR8Z6s8O1Acsf+IWarteNAlUycMmVLLx4a1kKW1yOQms0UEOeHfV/l
/ne0zt0AlEmKuBD4qqzv49gs/dfUzni+kVGaZk07ROXTlCZhHbh3CZ1stMARJ0zcewcKfv5GBDUZ
mObz48jyPK3H5Uz8TKLNth2dj6PkgkEgiO68Kf6LIHizqQH1OKVlRbunbiFeH8mkSdhNK5J0C9lt
mCcd4RkUaZiSWvH7IIOYUtQEjSzjafHkxjoYQooO61SDvaAFqU2gY0WLuxyAlHkK7EOOmtPJ8va0
xyFZ1aGPTj2WPYQV6FlOdfZCCPb+YPC3DuSGldaJ7jLZJ4Qu9XQerKKLS6dqj6oT5JOw1MZmZXqC
5g1N21pVJYQ682zp4iCoqjhvi/Z+CJKvu/xNp70jaeo1tMpqwPbtQh3yYmHPkqb9Vs+DaYfXvAHo
RJmQQZIzzVR7z1wf4oagfJms1wC84gy5Pa4LcxyCQrS9Qm6v4uK5D8Hav0f4djUBbXd0qFKtpVh/
VgviWRQkvf+cd0OwcSn5F4j+bxHjH068pp2qYXIT60wcN1M3QBmS7g9NvU5d83HJve9oo16Ko1q8
GSmOW/uW/4BLCis4eG0G8bbIpg3U1BOU4akVQfE33SIbMcCJ/uHRo9YoM+IM4+PIgH8sw5YdSegd
JQ8/NKH7KvMgvQ0yyuKaqM8gBR43Nr/3ffsfhj2W+zSYu7k/l8LqYxaERUzcgRybAPQMEOT+fdl0
TY9Zf38TA0sQ7jTN3OFaW9aqOTs1iLWuOEdTynHMgyr8sFhIgTbW+d14SIjevcVwhQ7cuWpeZQjT
7NI5j8EVvut+DKOv/v/mU1hv1UvQcvkqAis7UvQE5XEoF7a1Iqa3X39/M34wVWThSVa9yir87VDu
Qnp4U4XeNLgepEjYJnbaz7cCSXSUC+tr06ZbUNt3IyBmRtuva8AIMt471etS0Twm6w1BPha/QARK
o8tmZHp9LUL1XSUR9WjzOuW9vEbV4RFdz1vX06bBtejD7cDvZDNUr2ICX7gKw+rKyspdsFFC9Lwc
xFkTWSDm8WoDYPNzyirc3blqs8ZneHk9GR8zlpGsbavXtBJPCv0QUNTLrD3VbLy7locD6NoB7jb1
r74rnMhXubwK+12augyja7EBavA9n1O/eZ1t73Xs6W0jym+X7eXdpBhDa76K+5fZV3PYvJZcflO0
vuUELXVkOPuyfsgtsVHEMz1mXZQ3LkuqEEcgt2xemwX0TSylz3nRvxDWphHNB2i2bGkBmlZZd99F
edMwFo6IRCh+j3k721E9jNmwz7/+Xj2/+ZAg5dwHkV9wyl2gdAOvJydX2FsnbNPba97rlK0CWbJf
v8oJKpZtV5RQN6b24fJam0bX3HcSDe7xlFe8hmSpu2hgquLob+nzL7vG17NslftkaHjWvgYdOCE+
lMA2dnfpFObnfeOvlz1v5j5Z6mCoZeKfROp2R8Bu1ZVVbMEkDRaqF29GtgxTZ8/OHav8L6UoTokY
rkXe/mS+Hdcjudr3DZoro8wAqHptda+FAJIoGnFegy7tXIIvfN8DNIcGfU4QyKqZb+eZvua9/9vm
vbcx9vs5GCH6GUH6w7A4Ht7eG+T33vHIzzzzxyPrQUAGhbDlLutZccWsH8P4/zj7lua2cabrX8Qq
8A5uKVGyrDhOnMSTeTaozCQDkiB4AS8g+evfo1l5EEP8Pm5cLi0AAuhuXPr0OY04+SXfeC60WC4x
vNqtgB/kYdhBG8HxTixwwsuotqrw3z15YVDef83qBoKOExmJX0XT82x2VZDi3u5dgZd9dpNNNXHL
3m8WTHmKBpOIC2xvsgkyD1SfXbiUxz5h3sby2How/NvxwmEexIRYTnsQysRIxD0mq4vcYly24wYE
4f0KUOSBb3ejN15Y4kG49oHWgIQowRZ3bkG1Rr/NI22i70k7t+I0jZPM1z/arooQYCruMq/COadV
YKPhoMAKq5fZQTWQt7G5vDfuEB9kxAVv5gIZ3V784iue2ZC8fkJdVn9wpq3A9p6F3Dq4xYw3Q046
v3EjVotfwq9G+i3uRVyxQ7xQr/jOuT+emVhqvRFFbaMxIgRyqMggrACTsR5XLJ4nP3mJp+s8ql//
/yPEbTS3jt+MBvLFkU8D3v3ySeUeUFXCM7etN84Ttqm6efCbxmWdD8CzF/2vXvpuf4icfIa6ZNiB
wVp0jUuOQ8K9v/YNxIgKlE9uncwIdR1BWVxXIr/PG/1tX+NGVKiRdO8TsIr+ctTQ948j0EgSgs+i
d7J9HRh7fSc7PES7Nda5BRsO5FS+RQlqyu43/t5udltjIxR4Y0XnKpqDq16QdgRHTeMi4ZxHX7s8
/jRT3m30YzFWs2gJZD5u2AZ9cqK8Sk5FABoTEoC2qZ237sW2HgznJqzzGW/C5CQb/bHDq07a9+XX
ei63oELv7S2YKrNMaRG+npIOEvEdb177VU57b5O3xg1nBj8qgmCMr+ftQM8SCswfQ1lsXSdtn36b
szfOJm4laACSL9e+nPEclQfNywACi42jisWVTf5t4USlHuY1OYm2bmXqFcDKREGuUNkqR5TuboUM
i61Sw41lk+ByEw7LFXydzDmOnh6edRLkf/QQNujSxV+AA8xRaPf3fd+wjcvw7AgY/o6NsXvlo9dc
ZZSHEvkfh/2PyMl/Xqeo/Xm/I9vymB7ekGVxuO9ePVxFWKTXQz2IYcPzbI0bHt5HbpDIEcKoFHSV
KY7yr0ztqrHHdmds8ZGe5e3iBGlH4noPrNHleeLrj/uzYnFosx5J8IIUuYzax2CqR5AE+KsD3XNF
qqNfxfLX/U4ss2MycS/AYs0Jj3BNW1H/joq9+hBvz71tCIZXL70e3baZ2akLpEipC+p7HOxOTh6+
7Pt8w7FRotFo1rcMWWRUJqmMlOUEDlUU6QKof78LixeYpUeyKIK2nkZyRZkxIHFhWWR4r0Zhc1Kx
1J+DaiOK2FbC8G4aS+ZXg0dPFDjlQ7dW4ynMk60rrW0lTF/Wjhv7ii3XpvT+Kfi4HEkUgPC62koa
2jowfJggeQAl+3J5HPFiegim8EUznC13n8Ziw48LB4/oC5XBlSlHn70JaSMOSrP7i2z5erPIqMXL
fDuWPi3SGKWSaVcv9FrVQIBFE5PH+31YFjgyNminZ95QtQAqpp5XfZq0gFRG7fWH+61bzNSsJ2Ko
TFFr2PGz1PQTn8CVgoMMDcrMo7vUplG8Z3izDHu1NHJwTtBKWJ2D1ymAhRN/9DaGYJsgw5kD3HV4
v6jxQzeBbK+m4UsebR7ALJunSdTNuAPxzZmMH3gSt09RE/CDV90MKVBPnPVun1Yxer2/GLaRGL5M
ABxNUEsaAkpa4Zw0gy4ylZ76a1/rhi8j8yvkAG4Cnoqc0oufz/wwj3wPiAFHMZO3m0IfoFk8QHDB
zbmctESJsAQi/GO8ggB33wgMX/aqtvQHFfjXyOsRumflHep160Ji8WWzKigq2DiUkrCT53eDeIqC
blQZ1XXlfiSznvTGGtu6Mdw5YEtIYofgUpV3zywGAYGmPG2DduP94HaGMDOMWAazDihiLOcBSjGg
1da1Qdq7KG8LhuXHWKq/tA5ebhOGmpCjs+YP91fl3+zKe10aDq5146Pig69XsF/QFdV00AwazgsC
uwOiOsAMDqia4RQvGfnyt+yBNU37cRHNYxNC1/HU4G5DvoxuQvxfPovDMJuqYV6eSeKuzU+cM9ou
hSYRjsjggJ3HVK4JQIsT77r5WIFjqXqaVDS5+/ZTs6BIOh3eXkTOcOOCBUeFR49wmi1iQtvq3zz/
zY2iAdTKR51ocR5J1+B9coxRQTofOwKOn4Na/Nr75/6iWEJJaIQSVoDOpuCOcxqb+GuPwoXOG77c
b9oSEk0WcSgrhS5F8cKZdmMANnRIfhUibo66BApaKlyS/GYV+4J7aJwPuI/rQwQI2akbquisF9Z8
TapOv9wfim2WjIBSuIyGM0+c09LUIpUJtg2nmr/db9yy1mYxEXRhC29EeQ9AJBAb8OLmT10gqnf9
Vm7J8vVmNZFWa1tD9sg5yQJ6OF2J+yNqlzZS2JZVNmnFUZcy5MMaO6fOhUh3HH3gOniUuvqTOfI4
l9NG8LBNkhE7ulwrf3ZxOCAz0OdBEX2Ibrnmgm+JMNsm6dbxG48rnJkO2s3rK44dy1FIUBqAx+LT
viW+dfqmcaHAvzIs2jkBRf9T14mbgpb1fy3Ve7INiOa/FQpFBDwlU1yevb6nB6Zxei3LYmOrsM29
cSDQauGty6VzYuDIzcQ0f+aQY85wEN9Rhnb7esN5dUtqT/iJvEJhpjgFIC06yFFsXR1sK2s4L+3D
qaiqTl5pg2IwygVKUcEqeX9lb/b3zp5mVt4UwnEq3y+dk4Y05u1pjDj0AaItRzLPGxd1y/ebxTdF
zL3uVg94Hv0BbBsiCpPiWwsytWDf9JuM45rmegq0llfSe1Ba6+sgVdFWfLB9veG4IvYIQC6TvC5j
3pxJMZAs13vQqjAc33DaEUl+2pG24GmxjOVfXIUfWs2dHdmuW+u3Ib3xWgpSAVSvufIaqLL8yIhy
LiFbdh7iTZ7xLqR9L2OKwJmgti+QAOC5y8R34EVv32747FjKcqW+L6+glqCH0cWb/DLgzdAlm1lI
m+kbXhv0TC/h7NdnIqqvAWcPMgb9rPaWf4a28NP7/mU5pv5b5fdmDXQIweKcY5Zk0bxq8L89AOBB
L0EOWi4mgzh187h/8EfIQrhKhRuzZ9nUzDobmasQtYFzg9uueybY0Bo9nXC//uLghOQAlXF/cBbf
MAtummplumzW5qw1EmaSoHQEoXAjA2Rr/Da2NzPHGk7q2G2asxdPX8YWtOMqmreeA2yNG15N8Vrf
uGCcPOO/AS9v8c//hypAW+OGVxOOCAfuOMgZQ2rlAAZLnvku/Xl/zi2bmUkw7gEz7TgaTg1G4SYd
I2zBXuzHIPjZpMSy2KxZVNNrt3O8mDbnm1MUY96lXRdXhxsnd+HChsroA1B5Uzqt5RaBkc1gDXeP
6ryqoiVpzlEwPRBAPtk0fhmBFg2EPuZ6Z8rSM1x+7FQbEtmsYJfHIQm48BAVScs/91fGtuzGPi27
JCadJ9bHPohemhpMng7jW4hhS+MmqE3gZWnFZbc965E9UYc1UG9fo40gZWvcuKtLLw/zAYeLc5S3
5YHQ5DVfN18+bY0bftyPapi8wSkuOgFQe1xodKrEJh2IJYibkLZIDpWraFJcGG0/dLjvj1P9Klr6
4MbdFn24xThNbBvw5bNwXd2eSeK8elV07JCVBAfa6+ohe19sIYdsE3X7/U3AE2ENuTAeYImr8pnc
cvVqv/0Y9+SlnBgAo0l39dp+PAnS0nPVTRs3ZdsiGN4rpzkuljJWj3okDT+zArxJKct7qeuLqvnY
q4sDDcZxgy7XNlGGF0fJtDYDgBqPo5gX7wEhkOKBTAjfzXZ5sllHAoghjsVz3OJtpx5TEkG1GXjD
r7saN9FtCwoiQF7kwZrW2UnFihDhhMEGX4FlaswCksWpaBd1Ul31XA3pQsSLvMnM7Ptyw5MBacfx
0SHdtYHYOhjAXP6qwIizsd9bjMgsQYy0h6pAZ1XXRuPcshBcBWuWJkQektuNf98QjK054LwFk86g
rgLH+bOcQQQg5VBv2I0lUJiwNkEFK2TVFpdboBBQ+uijr0WlLgv3fymy9bJqW2PDlcEu6DVSKXXt
FxjQ6Fb8uUXNzYYFWc4Xv6HY1qYMJ5Ur3Hem4iiG4lniJQz87sP3+0tg68Dw3mAaYKVIrF2DwQE1
1CJ4dCYq5z/zfK4u+/owtuJg8LGJoUboEqyMHxuaP7PK/aOLypf77d82xt9vzdTErlHwIIwJpLke
5dQ/iVF8BQ/Ugyb+o6pENsnkaeBbD0fvrzY1QWlLEHsc+SqF0rwuynQwsOehAup/w6ffXw1qQtI8
Ffe0S0Z1JUHzCZIMQ9rPyeuU45Hh/lTZvv/m7m92tSL2QESX1OraURzj6949q6Rcz/sav43qTeOo
gu3jmfkIdxNwooIBI5yquXS34E+2j7/9/qZ95MlDNfllfxWl09Zp5OXFaVg7ICH3fb/hyqRdRtQN
j+tj0SCXhEP2C12KLfq39wMqNemzZcw0vBaORubwhen4hF35Eld/I0W/dbu1WY/hy13BRLEMrrp6
a/PaIH/7oQhxp/X1Zirs/ZBKTQAaeGwgquGF6joCxpBiQb7c8iqPnQ8Gl7BOPuD1ZN8xj5oYNNEX
M+Bu0/rI8BIcBPM3Xd4QMY4C1xNS9XsvCsBR/9eqwKniRnrqu3PUqHI41wUP/pk7Mm49GFoW3kSi
ib6ux7jS6+MSAlaCIrPvo/L+aNbklTThRoS1eIYJSAMknyBL5ecXpibvsAzedJmk6o67/MJkxgbt
3gBU/ppfdBVXZw4u0KM/bIHALSZl4tG0QIl4AlLWi1z8P+QKbUWcjh96OXwfRxjvKpJdrzDUBKTx
oRngIHn5hLTXK4+D6zKTs55B4pKUJ6AFNrqxLYX3X3NqxNBBpaPtzlB/6VMZkedtU7XNleHgYOZp
1BKq/lFAMkKnrZtT56Dncsg8FRX8Y+MU4zX2VrfZsCtLRKHGzt07AmS2KFm8NIVTrIdFd36JMlG3
/9iAVdL7vMu+TGAac4SioT/0j56/1Blgav0nSB7JfQtiItNQizH0cavdS4O6wn/P3+1UbOGtLKtt
ItL6uhUqJMq9kKjCuzGLnHY55GUxbDwaWxbAZMgGu7pakmjExy99d/T6mIAYELxhtIH84v3Zf7cL
FPDejO3NrgrhhZsSG81PMc/HK2ckOTAmos+67/zT/S7enSV0YZw6Qmj9NaPL8lNYQRep9hvxza9a
uWE+tgHcfn8zgKXsgGdcbsy6a95DOhyqizobqtxByTYEQ4Js3yBug3vTDSvDoQKvaY4U/fiHV3N1
pDmuQ/cbt43BOHoUXjSJ0hPFyWlAXIQH+H9k7zlZKRe+sQa2Hoy4JN1I1nXv5yfSjeUDVJXlQfvK
v/i82Mqav7vTYZmN8JRTJFDE7OSnIQ7IBZWq+SEPtHeObrJR+Vwv5/uT9W4YRD9GVIqWKua0LIrT
OKxPE7jzUiHdJ9WIjEXyClqmh/v9WMzWzMbhZhdWPogyT0Wo62PuRPpCKrklSvXurYW6ZiIugVxU
Nwx1floUfwxYlFyWWj3VPjkq5IpOvhhnUA74G1HQsjZmVg41n6tcpw5jAXL9uJDqI2Fzdwzz9lKu
W0cd24QZfp7PcdXOSZOfQNydgydA1KdoHfsNC7a1bvh5p6hQ4MMqTk3Dhge/ArnYmOI5cGp3XQCo
ayZq1nzS/lj1EIONkhVEB27X4jloTeRWrLUMwUzRVMnSr6G/5qcmcYCSqnh0nONkazOyuLhJg8b4
zEFS1han2YFCSuIP7Y82joY0CD1/64Zq8T2TY4Bx4U99gTAyt/nzmgdtujjNAzC6j2VMnwEE3ud7
JtuA9MHB3XYkP9Vl0R0YGZpU9HhYvO/ZFm8w0zZTkS95i+3iNHbJcz4XL3OskWyc8lMZ1ltSObbF
NmL6siRQsKu8/KTzCGi4MlhSJ9o6mdnWwQjnYM2gcbwSfmK97q+SsTMgu09lswzpwFpxZEG74XaW
OGVmaXIyjl0sF6x4IC5B1UGZKQML6f/Kor0M7XhQ7Rbtma0nI663JHdaCrLRk+yTS5L8r2fxVYGI
AK8KmU/FqSjHfUcGM3+DwzPeHufbmOI4PES3fLavhMzKBoDn+yZmGYxJTDCxToCaaEYXTfAiO++A
OvkDZA4e1rU4VctT3IcbxpzgAPLb8xd1TZaCOGddDoGT/MTqFUc3/zAX4nlg9DT0wUcxeQ+Tk7xU
Yf7l/sAsZm3meHjp50w12EmgyYMHWwd1biwFHiwKN1zfYtpmgscD01lVFqWTAbnzA3wRmTsFcxov
CsrQbf8I6ts9SBVM3G2Eb050c4cdpIYqEwolwzjTSgwXIK+Xl/vzZInGpiqs53h4DfFgzTP0qqqL
68xKH2iIu25WgUxy1/szBmEEgpIrqEiMhGUA4MYpoV57DEs+H+8PwhIoTWFYVLVrt55xSGlKNZwn
XMvAgK7Lb0s05Ic5AIzofj82ozJc328Ah+hdzTIwJddfgBpVB14WagNVaGndTPKMeRzMoDRmWTHF
h2AextRn01a5nmWKzCRPAVrDqWoDfgq6vHnE0c2Zp3SY5qpIFxTgyCH1Cyk27oO2kdx85o3JirHN
4whE0CfJ1qB9BeVZIT/mUPfiG2HL1sFtlG86WKMAxU8erh4Vb6rPIYRGT6oX4c6FMI5wYCMjzsyw
EJw53od1WdhBj7r+dt+I3iUyABfVbxkfNtVVHyjyqoOq4qBOHyunPw0c1EVdlrtu78pTP+Fcmqde
XbGJn6NWFnDISIdhEB5cSaN8Y6jvuz8xn0rXNVDIdpQM4ul+/QDhv/zBm0r9UA7VvtlEDuW/axUo
ujIPMOVsLCg2zHwSjxG/cWjfn873DZuYD6N5qDVYRAqWucPsH4O+eoCI7mUoyK/BnYtdmxcxX0ej
sqd5Oc/JsZnGQxuNKLfzH4USD5DjPOHskUGx+ZyAtOP+mCx7i0k5McSMDrJqWAY8tPzghHnwcQUg
LOOBYofai+aDN8k9YnY3czRCczT4UGhuiZMhqzYf17BiZ1V2+mkMVHHkTcSy+4Oy+ax5704UlxNE
cbM6B3ng5Ll5irTe1nb8viG7JjmdG6KyZpjhs5D4dS56aPuDT3lwhIp4s2EEFkszE3hxV+F+THqW
zVo+TEPQpes8vkDZBXTwi/9jzywRM3XXgxTYI4tk2bq69YlQd32uw0BsnIpsQzACsxuCux8Pys7N
F6M0zKEtCNoKdfAk7FctU7nxIvv+WpPEiM/McUCgW0dOhsoEdnAav055UvOdrd9s4E30h1K6n8zQ
c84Ei8LPKBkCNpLRreeB9y2JmBq4bgv+79KvYacqcY4zaAWe1oiJj3MfJBsxyzY9/n8HEBYVKkV7
LHJYB9UnlsTuBeSOu3CKlJg5PFqWCcRGsDkSpymz2XfcQ8fAGrXPQA03ThIVhzpBbKqwR/4xhsVw
4QIwsF2tmykiKTWq7mpE825qvePsBuWROu4WY/37cZWYKaJ6iQmVEq1zklw6On6lgAxnMlrSWbnu
gXjzluiPZYXNfBFf11rxiLOMeBx15tp3Urctm137AzGTRJh5KTTPWRb44kfbtSJlvP9z8v0zSqb+
agtgIe8vhyVeUGNv0M3QlNqDL2ADTP7gFRUf2p72F4KLbubmLt/3KISw9l+PaEqmEl07SQZFrOJA
ewVpOFD9HHJJtuj3bYtvHN4rhyauGy5O1kz5J69fKC5r4s8kHx6iCNDIjndbVFWWnsxMkRuEMnRC
l2WaD8ixJPWS80dZqqC+VBMLbwkq1JXUVHtbhyCLuZnZozriy9DL2clAlT3/LWO3/czo7LzctwJb
67dxvom3LekC5Q9JArEYnRw4Wj96Zak27rfvP0EQM3nkA8e7Er9B6574Ivq5yMA17KTVpB8GZ/m7
BmH9Oa6Xjb3DYtGm2Coioj9qoFdwtEId4wJ+gJNLdP+ACoru0PFlCwVi6+c2l2/mDK/loaqQ/zwG
ksE7L8xZDx479f6e+iRKTD1VD2V/KKNH+9x7cvSHEtt3+On+cls2wNhw+opUrHRzNJ2DkczPPCdP
w3oL2mNr3HD0AeLbhRrc6BiX38h8nru//WLnd5sOjoxs6HI0HQVfyfxx7B7I1rZk+WqTy8CLVdWy
JEyyuIyGUx15yaEcvTmVWu97SiYmlUG3wli8Kk6yUer4CCLA9TCuXXy+v6YWFzapDHBbgNZM4iaZ
TjpcvYZhSdIauouv95u3WLtJYzAwt6Lg/YuOQzigRq46Nzo/qLU+FUpsOK5tCW6/v3GoViZTUnsz
rNKvs9GtDxA7OUlASO6PwDZBhr86egwax9fRUcnwMPDvE55f7rds2Q1MwdOadpAAE/hwRkkaNDjV
kAlPPNBOARv8RLaIj23zY3gtB8e8IwCxOfr5OW6HQ6LKNHK3DsXvM+9RYjIYBDg6VaARQvPTlxqk
T5xnrKJfAv5PHJziUGaolTzWnB2DZisNZTMqw5+FB47zSU3RMYE+AqnXR+VXh7r3ruWmVJ9l1U1e
A28MpCQFuoglRQrt8xxvkZNZPt7UNe3GJGhJj/lq+lcofR7iBFr3zzjZHu9bla19Y08G/LIC/xm+
nOJFaAzjRySbD+08pOW6pU9lsShT0VSsQQFeUnTRLcsj99kRHncuc38DkW/xC5NMICdhzWWJGQJL
1WONAudwjQ+xq57UUqOweqdjh4ZjN4IAinRb4pmtx2gGpG0P5WVIoRn734jk55GqewiTHjv3qQOR
dsBTv9n3DGDyCDRdJ12o9SAcgUWlxfU5FxvTbjMcYwPG6a0ePELoMRr4BR72L9dsE/LncCz/uW+b
NsMxHBfiChO4CPDxvfgix/9NzUdaf97VtMkb0ETDVKDEC7tAGIEE/DVOvkzzn/fbtgQDkzKgD1xg
xpbbZ8/fegg2z9UW/YvF1E3wEqgN+hsaAMGg+zmt35OqujTNKQ6WE03yfa9TJnpppeXkCQI7X1Xz
mAcP1PsVR/WRuxuXAMuiBrff3+y/zejEgsQYg6sh++p8npuPebOLvIaSwHDSKaF+MqkejUf5YVHf
u131dWjY8FHqijVkFOeewhcQaF8q7+zniv+6bzG2OTH23LILKx3WmPNJ/lmBWXEO20NA9xRV4NMN
Ry0jxeO6xoTTpQlTP4EqTbw8Vs2Wuds+3vBSTrCnC4o5b+NvLX2ELOQRhA0b25OlcROU5BFV42gD
X2IEmKTqz7XJxOhlu6bdxCStbT5HvCc4zFbjX3iF+FmE/Q14UXzd176xt8aFKIcCGh/HFeQVrp/F
gAOCP3jDUS1hxlTilK1LvWTCvHvd1YlP3vzr/lfb2r0txRsHDXjkybhAu1Dy+Dy07qcg3lXbRolJ
CuCD2nkWFZqWJHnKu+TQ+90+KzcZAQbwME5Jgbn2g1eFp/qwP43JFoDGZoWGfybjtAS0vC2k/zpC
skZWJ9ptSUbYGjf80x+TETimLsKp98rrNfX0FU/eO43EcM4ipGABWOD8iStfi5oUaZ/rH/cNxfLh
Jn5s9MMS9wR8OFTUkqR4mIsn5u0DcBITO6YgyuM2JRr3I3GultdKPK4szvZ9ueGYfTkoULE3OBXd
7oATJEaSo442LNHiPyZmLJ+GEGyFaFzW1cM8FScv3HJ5y5nLhIkNQxIjVYSmS/+1rMN0XUoINL3Q
bouK0vKGZiLFQMSWj9RDB2BPe6pCPNLhytTOSqV4KYa8cyv+iskuMjgKMab/Bhpe4L2/cUWSRUSy
A6t1mdIins6JWLZSGAma+h0s9JtWzbTWrc5bibVQp5gCpFmPxzD5U+Q/lpak+TAfdvH8YDCGF88l
DYSEPu7R191FhzEI2lag+2PXO9+3WcvZz9SU7MEQ6vdhGR3D+FnS+RLqT7r/3tQ/tDtupAMsDm3i
xKJAxmUSoIu+vITrq/bBJLB1CbdYlgkQi+YhDhKwNxybxXmkzmvrdGnV/lUV05EMByF2AX9/07Cp
6FBWWqKbKf8RNzS9OXeJK7nc2gosLmjiwQBvwPEyB0eRnNqjIsnHdZku+Rq9dE337f5KWwKIiQjr
kLMfXCdPMsmr+Xlm1fBpnNd9QA0TBRaptYtEjoSS5mM7HjtHhSLrFpfOR+hEbBGF2GbJcG3AP1rH
W3KaMb7052KOyodw4V5KpLOe8AVbmoU2qzI25lhXJI5rn2ZFF/1PrMl8Lr1pOkyxzNxRFmlAmL72
vrvxuGfxQRMfVq5TEwfhTLO5kQ+8DP+mev3O6/68BvpjItytRx+bIxq7tiijIqZFE2egHWoOBSXq
CFpj1CtPOKzuMrLfQGKtnua2ruIMBbHqMYiT4CLbqtx37PgNJdaB3BHoeKjbxQv5GLJqHh+6Ckya
+yKVKXSj/EJXHXgLj44aDqUTAdnsnVGBtm8L/40OgKjeTeIKCieRGk8gbUke29XJf+2b+tuqvzlg
oyhfJF5Jw4xW4Mh6JO284snTL+Z8w0wtAcQEhkGJNAL2XkNX0FuHI8d/11iR6I/7n2/xORNU5PWo
lQ/kFGZL5Z4X9r1ommsRg7Rt9a8+uAX36WDhYcxEFIH6vIFOZB9mfHT4MeBJn8X1LsYTNG5s2JB8
mPveS4IsYMUM7QfwuM9PuBlX0UaktcRAE0k04oUMGl4+2DvLGAVz8m8vXs+udJ99Z/3n/lK820UM
iYz/WtJIQT9T5k6QUY9R9kAmCHoubuW8rJ7nP0dctcGGw9l6uhnDG5sdy2gu1YrZatziOYI+jmhA
xDiu5Ut5+2ffcG5h900nSzuJNpBLkHVjf2FQwETh+KeyKZ5zPyAbfbzrG5iy2wDf9ME9b0Z2xgsy
OYfTpyLomg8QaUYG5f4QbM0bvt0Q7Q40RvNexfq/BHjvvodKJ6/3W7etwq3XNx8vXQc8lYIEWTQK
P+VuoFEK2zrlAWI4wyGnAn/39WRs4EOyTqsEh/sXHGyf+iF8ZKHmqaybD3hg2rg/vrubYimMzbun
jC1jPMsvVOT/Y7J9dKf+Cx40XlwAId1wUw3T1o/h6RT4GYjQdfmXMZwevOLzv0wTWPKzO/SfhBo2
HsRtS29s2kTgyDZCjT3rpC8eO+WT1OHYOe4vyM2AfrvJxImJfgWql1feFA4va7DOX1ecm7PSgbQe
LlFbJDiWAZgIWNnMqgsDOrwIJMgeFsfjhyrCTeb+AN5r/abrYXgGkPoOTCigP4Ybq0F4k6CNJ0Y2
7PW9Nb61bngGcB+573tO/EOCJ/vMq0iCGX3x8pcqDvMXKH4uf3TAf21Y7nuLcevN8A4y4KiZSE0+
i9wlJx4Ch6rLgp9KR5PT/el6l/D71ofhHXLmzJV40P4M/dl8eWVRPpUutERFnvepDpdOPLa4zoZ/
RphGVAsFMwX3j9N340dWFR1DwR2TjpgPTbnODKIVRS3btMh7Op+R66vd6qhVFZLUG1Xhv6JENgiP
1G2X/C/PcX1HpjSeu2g+OYvLt17pbEZguGJfRl0TyHp5YZ1XtykpymI+tg2Kvjf2KVsHhhM6KDjp
JQmDn/nS1f7ngIBO00ubcBlQUnd/ZSymZnqiAIevvlG/vPxLCFKBPLPD22BWeCFuUJ1zqBlqmu93
ZbEz0yMDBxLBntvHP5QY13OZuAfe8uaSDO0GZurfuhkzrMDKTEC6ABuypnRdXnBJ+keT4oERSi7L
QrxTn1SgHpuCJyZqaGFFX6HIO38Ik7jMVLXFGfbejnbr//b7mx2tyyPqO7Sfrx4ku3uBSgmcveuM
yrHk39jInPnH6o3+xnBtvRkxaHQ62TuxCn6ICXlignK+ymHI6ZTqU6eTnZHOxGyKAoUfg58M33gV
hldwSawPUBNcf+6zCSP2aK2gwlW7wQ8ShBpn8CljXutlU731kmVxIROrScrEWwO/Dn9oCKGyA127
of0SN0NAdq6CEQRUvcaeu66I1Tcx8h54eEhxsC7N8WSQVXTcJSMN2zJiQUNZS6t1SD6zMqFfFyhw
NWmN0/7Gfm9xThOdOUJRKqFjGPzoGIobcYf7ufDYx10F6JL7S21ZCRONWVSlP+WFLD6znpR/LZPv
PPUOWCv2tX6Lb29cr6CFy6FMs7wE7o1ehelxHI/u6lZbHFC2zzd8O/CkkLKv6A/RKvVhWCjeAPqG
v97/fIsvmwDMccyh1TtU/VWPPGzBQ8v7YwHNrJTwuEhSv8636E/fe0RGjDJVpjqyhGXiU+cTkzi0
LBBES4M6zLwGnS0u1AIjaOOkc+sd4gDiU/eHZ5s8w80TcJUmJRviH3OupvmraumCvCoBMdH5fgeW
bcxEZ5ZciFlHs/iRoMo5HVv9MWaQPaonsCn3TfTJbcTL/Z5s82f4e1/Spqpml33qJDiChBCZrKaP
zFtRIOqrOV05cPNSPa3Yuzc8x+abhut3vJpIrwS65CH5RpI6/7wg/f0J7AZb7m9ZIBPKSWa6Fovm
5edGqfYrbWT+dZ2XLXIRW+vGfRspbyi+cI9/JghYPqoYikhchyEMxfH+oljcxwRyVk2uSjoHwY/o
pmtRUjUdqw5s533rPEXjvPVcbhuHEQMiUcXwz+L/OLu25jh1ZvuLqBIChHhlLr5nxokdJ36h7GRv
ECDETQj49WeNv5dsxQyn5iWV8gMaXbrV3Vq9Fn/jxVjewx2w+8kBkvn8JBa2mVn3ua9531TZ2N/R
pu76W650dYvWNlg+aNQgq3F+lKU5nP7+h6NUoeulRVToOxqSLM3izkwNOpKi3J8veLWAh7Ghnbpm
oQn7rPjapBWkKSf2KlgHdtCEkrhqzONl86D/nUcHNqhmhHTRV2hqTTcUwM73qNVi5VZf2gvLyhUU
UxM3DJNHMaf+QCDWStLq9AzG0e52k/l5tGbcJxv4JGZllnGnKYVUrknKR+x+t0+j6EHzI9Ta2/jD
JUPxu94MlwnCo+XCqrF1EZfOqHX5SHOVQzSFQkPl1sMbb7Wy+QsLZyM8WTaNicu0ucNMPLje6Dpl
dXM9GzKvmMnCAbblqsAfHY6MpuUji3J2Jf2BHltRXHiR2PBOWka6lh4tHguloUuF7VCpeTSsg6XQ
E53n2mPP0jQsazd+A1140utH3527Dc+KahtCPmFlkRZO1V/4zhwojDF1qsfTDNggcCeO7lWTd+98
wiWlpuoqAGPRRaZoQz6TIkwA36n1sxmIAr56xD1115M2ClfKRUuzsWyd+wqdNmXSPyoB7VB/RKRy
EkyePF3tVJh3e7z7fc07Wq9M6NNmdLgwW0Oq8UVzojDo7kTbst3kz+VW66S7FhQMjRHy4wmEnbu0
msodJN7VJhtW63uLY1sOQbSZYEw24pG5/HgSik7QnrPxSyffMrRLbbQ/H0YJxUiwX+Rbp6mHlTBj
YZVtFKnULbpyJp49+pTdg67J3bCSPymCspZwlYnHKek3AYKd86dmaaJ/IUurnoQD9btDkU/kh5+U
ZZVcgdq+Lt4aPYfDnZxH4e/qgLIqppKwDiKKEANKtmkGfYC1ToTF32GlDtPA+pw6Y4cjK6YrIFLy
bUHdfxNH76YwPPq+k+6mLofKgQ/2vhBi9ucXYCFmtbGpVOddBKGP7FGZNro185Pk4ZFxVL0/rsqT
atb5gRaiIxuk2oRRDzxHPzz3oE06AqDdXE0fwMwkqX6Padbszo+z4PttvCrq34o0bju8NUHHdpI0
0z41wf1wUrk6P8KC07SBq0mf835Om/rQBT3kiXvDk5eeSef9ss9bfobVOSsZyZu7IlUNkATMoVzF
kCN18zUk2JKRWYGF70kyakcnR1VDazFF0aZLR7LnU9VsHaU3c6GOA7gsLtwS25mwrKMsoGAuDrJA
PBDPqbwbHk1B/9JqPngr2fdCUmQDW5u0Ja4/G/nIvPYmKaBipIZfCDHudI6Hlg/vcXoGaU9hzfmt
WjjTNtpVdLySfG6rA5WB64CxsJ3zAlq0Ve1AILMppAD/VBqYYrpwipaXSFCdHiZkYs8J814o98Kf
vPZQstJKxLCj2wAaEGMQoA5cjZfGOjYqloBoMGUjUY/Q42j9K1KXndy77ez/OL+KCy7IVs3y/ZT3
btMUz13LazDTo7LukPE6CRAb9uQ2qCAxcn6kBcu1wbLTBGIrWYnycWK6fEpozh4rcLpe9nGrvCDa
ig1oP8wPBWUEgVqT0nA/07HPVzzogmezNbQ6Wbge0sjyMXGSLLhLGwlhEdWi3Avh3SglbI3CZ2kg
yz0UHQ874mKZNCj5io3AiSPxFIJ6PHBWm3+W6uS2lBZaKnsQ8PTqzhjoTKpoTrZCz/NGEPMl7WA/
CH7K2Ehidonf51eqf+pV++AMayrYC6fBBts6eI7rq7wNX72orOJZFNlVHfqXNP0herPRtl3Q8kn3
lXxOofSM0zB7W+gVBQ+un651Ii04PJuukVVBh3JD4RxZNGHdkv69y0dgZNsHCh1K04ZurGaJAlS6
Fi0sLdnJEf6Rt8ucQ+aZhuyVJZnf3TA0ZqbbYkKv7ffzRrRw9Gw4LjWeF6jCJEfpCtdHCbKeH7tI
I9zKO+janh9kad1Os/tjFnpW3uDPMjmmI482RNTHKTsJM3eoPppg/ten6YH26e9y9v85P+LStCzf
ELmsFWOdFu+NC2rh2WMu9FQpQvnQOCuB89KkrLAhJZkIRuo7R9lDSIwZvu8y4IsF2CiQYbOjrgle
54uvwymLPD+rJRO2Ebp+5xfKd9vpt0ya9CCgAL6RBHQ1qXOS1K17sYVCXrgVtQG7pAFgtOvSNk66
6GdYo/Z6/lcsnUkrukiKhngCPMdvkBJUz4mR2Dw/rK7Of31h52wAb9pFda6ZzN4nBqElFNyrnV9A
C6yiMOjLhjhFaX8cx6BswiqPTPaeIU4V7pBc9SEwAt2Y1CtnY2kSVtgwscqQMR+rIxCQzRXRcrqV
Yxug13xY08pZCCltEG+XoiE4q9PwqAZUWxJRwfWYfRKeMmTlQDk78HcX+yEbz4sGDI84Gc3eO1f0
O1I29ReQXzcre75womxArwkEEgi/a49+0qOfmeSl2yHRzZILCyM2s6NukjpCdTs8dh67NzMU4Ghe
/m+d+BzcjAE5/D/MdGn3Lc/AwlmVfmPqI3F7gLROVzjrsPsOW9X7W1oxK2LQg1MMUC/qj6op1Y1G
YYyAmGJVim9pBpaJT1nlOEGRAlrUoRCNGvvwQFXwNOLMrcSgC8fXxu4mZMzSuSL8CJ4h+EsdPjHS
vcss6jcTwBofGdF4KvecN/mF9bLBvGHp9rIq1PzWO4QXd6QE22MTp2oKs7fzIywsmQ3npRIlRPD4
yv/FBiclPZmZaQei/qfzAyxNwQoFuhB612j4iY5pBlkVVUAFdXYN2Z3/+tLPP/39D59opGek38zy
KFkpxZV0ahiIhieuvgYg7r5EpxpBmg3rxVVYhcyrpuMUei9JBlFSr7z0wclG9XLSjHnKuunY5Plv
DVm7GHCMNRdyWuZPKvY2kJfPDitaZ5qOyVQ2twTtqJtUluw4pVptPL2a4i5ts23Znel1UETjsXOV
E8VkjLx/oUhDV+pvS5+3LJsXRVA4ZijeR398ywvabkGUILbnD9HniaVnY3k7X2dMINY7dhHuo4YU
MhZhq+5Txcmmwj3V8mRYqaN9fmA9mxwwiYrGjLWPvhJvHm79mQJr443FrZNe1NzFXM/W9ip6nKWg
aw2GqLo5BrGmknGBXqXxWz04qn46v2pLM7EMO5mDOpXo+3ymDnaCCzyZxv1JWQL1yer9/Bifb7tn
IxeTOoHq7exNR7Tbqntlxu4Nqjfmovvbs5GLtG5a5aKOdVQzZJkbzo6jgGmf/+mfG55nAxUbleeJ
bsrh2JDTwyJtuyt5uk2zLJdg+ID84/lxlrbBurVPSYpPC66PTRL8YyZUcyC19wPFnTVM1dJELMtG
O1FQD+OUvo8lzAGQiG4T1t5XklNxp7xw5Q1zaactA5doxYAeFm+OEI+4JhD/igMRvJ5fooVv27BB
v25dw50B3y5BwTt1eP4oRiS957/+eUjg2UjBYs7mPNBU/jr9cl8Et7mkV07h338MNPPhR1ORtTbU
palYEXpi3NI1smgQcp5kek5JWxJdgkKG47ARgUz6xAtn1Fkb1zHQKTXBt6iN1jKkpZ9uXdXQAnZ0
G8nmqFp3TvHaOrrptlXlZaAq7y/sH3QiWq15/crhS+/S1pm/ej1Pt+d3+fO02bP5GgkcQ55Vpn5V
fWFaN46aHtRMu8gdpxo9ULQK+ztOhqnfJwMrA4NqeTInPPZ42Cc/z/+GhRW0H5P9LGv7um/om+AQ
xUurBGRdOWS6L/u65c8FKF5HxkVwmJio5aYLHFRT6q718wsHsA5Axv1u8srGfcvriZAjyY13P8+4
q57PT2BpiyxP6BmISXm6LX7VqQuQ01iBg5s9yVF/y002Hoq6UVtBxNM0Npc5LZvyUudSFW7Oi1/A
23lx4+Rij3xzrY67sN02iLLQQZ7pzg8PNBscf4OiZzDGftg01+fXayHssVGUapLqJIQRHrgEKEWn
5dePyBblrWQn5/7bxTAIz4ZTsswb+t6w+Y7U0XUTAn4WVau69QvrZEujMRY4yJJqduhqLyketOtq
dMih2nOJTjr8ok1vyWhTCkiClEfVpT3oTcv8HRdKvWZ4CxfsX3BKQfKU9rP+5XIkd40Ii82HPHTu
cxoPXptdFu7YYEoCcVdPToM46I4U2QPYnaJyNyaDyHfnD9TSRKzqpZmZ0WU7F0dAwkz8cYlrj50e
pgEC8EJyc36Ypf227Fz5TgbdobJEzsfm8CFF/UvvqSzLNar4pQGsiEd2KVPFIMQhSV0YntZBRLaz
C07vlYVaGsAOdjqN7mhOyqMAOfsNWKvS70GWhyu8oh/0Qn/nfN5f+Ei8hLlej+I0MaFwf6qhlPof
0UIe5DqD0JjamlmHyfXs+cZ5EHXuvI4KRrOXoUdfUogTpfuq8kHfjOcIl3hbI1IXqqLO3OD/BfPF
bhp6ivo0asnOhs6h0g9o8yjrqySTot5QOnnRZnBYWT0Egvu4QWrQFGUHigIz30NyeHAfZAAizh++
9/EsBdVmsB/EKJxAJgm4whZFgoLX9bVfeVWxb7o86R5hDoZvITrpF/8oLCFiny5qZIDiyJAm704u
Xb7GxrtwlG0qT7/seTSrqDhSmblPTXtCz9bFkz926tmEw8qNtYDm8GwoaAvJyzB3hfOrr0t3Rzqa
bNux/xaAGyAGSSYaJTgkaEdnijZRVG1pH6210gSf1gU8m+7TTNCHz1NMUFVF8L+AW6p2QGPTavFq
aQ1PQ/9Rm5EZ7wtHhtl7GqCxsC9P5IYgHSdoW92Lmq89oC0NczKyP4aJurzyK4M1DB3wZX6AnlzI
bjLB3K0CpeVl+ZwNFGWjboeMqvGuHXS+iTJ1HxY+XhzHdCd9f2WQhSuZWa6t5KjAKzdLfs1Rch05
IOrojbcp0SiJpjdkLVG1AlJb2n7LxRkA2ycfxcwDhcXxnVFOXRyg8WKKx7oBxeWFV6cNGO36LDWy
HcxdMfNxU0M5bqsJebnoIrDxoaPbQbvNEcX7PClPQlAjl18CpdeYNBa8tI0O9Wv02ocJFc9Tlk31
LYegkrvT6Pm9LC21YY9BD/gULWfvze1UcqgZiJXve0/LaiW+WzAMG+mYTmVupiSRb2gYjzZOmlWb
Sok6RgnqtoF3WzmzC0cpsM4sFPPwSuD0waEYM7ER2JJY9WlzhWrBSuCyNBHrsKbh6BNoT1Rv4HBm
u9E/ZY8MN0xeu69F7ayVSpf227qVU0FS1vZZcCA1g6A8Aa4dXKwku4Q5A2GkDVnkM81MF4rqLU3Y
175P/P2Qs32tO3dlnRZ2wsYo6gm8oMot/YM/sa8GhOObpvfznRvWeiXhWah12CyYWRRNacu76q3K
cvM1J8VvD01Lw0anrLpKW/AHdGE7QXJGjivBzIJHtHGHckSYZMws33nLvnYp+XfykD0UBX8QeD1C
qT9MLzvHNvBQytmZoHBND4bj+ctkAAcXocc2Xj0+n/dXS3Oxbqp2EjoHVE++V1Ewx6TCs/vYiCKu
OGo53YCD7I3jZW0sno0+pKOohPHC4LZzAKlD92o4ORt0sM9ruoML5uJbdm/GKG31qLN3N6q+jizk
4IMf1xoNlj5umTx1Hdfopkrf0WLixOOcewenTsXK7bf0dcvS/bKSLQGSEQCAuht2Mkdv9nPeJ9Wa
+tOCJdoQw1ROoslC7bwFJaW4M1BVdjku8N6sAZKXRjhZ6B9RD020AoiMhgdFUIPaEmyHt2cKqoIx
VPS6NVm+hZWy1Xx1KYcq03o8AExYyVvg8lsX1u7Ma5zwSwOcfP4f82CjN4XjoKcDtLS/0Pz0fBC2
Zn/e4JYW6fT3Pz7ejQMZaC/p/64mCUYy0esKoAx3AvLusjFOE/tzDFTgRF1P/gEZXbpVZfITKuEv
QWLyFa++tELefwdIgxx107YgByZL3V4jLVNy48tMmwtnYBly4aaOgzYB/1AYoHzZ0Ji4wWvUZq5W
S1kf8I5PUlLPsmdBQPrj8wHHtZJheujGcjTfdRhU5jhybwSwb2qzAc+4XcfrBykrWb2YGmRvfMNS
hXLk1HE3/BFBWG94JwjGx2o7ACYsXiSn80xil3cTXVP+WFpyyz+ANA2CbeJ0kRI0qyuKBrRBtJfo
uyMOsPGEUYveqWQg8s319f0HdABPZ5coS58+bvkFSclYokI1HcCTiGxdQkN5UwVkWCtWLSyNjSUE
0z4NxsL1D6e2VQDB6UOAR4iVx9Glj1vOwJm6Xk1TK98yIeSmBlGkF0dJTy486TZq0EjHQwkigrTo
NEb0HnKmtNzjae707Fs7nV5T6lyoRNtcniIN0S4xSnoLGApajEj3wMPgvkAZN5aqulNjcA854Pu2
W0tVFhydzefJ58hLu2kyh6Qd0PQTkispWufG1XpacaVLW2M5CWX4EBQ1MQffIwRi64G7HfkaRmTp
51veoekF475pEHkbBQgaEL2e2+m4qzqjUFFXTb2Ciw9OFvyJH7KpPKucwLdM0/SrGHkBNK/rCZ2J
GIJikFy7y1gkiq/GQ1cgGCadItKHSSmoxm0UmBPdo0pwH5ptpGlOr+d27pInnXVkiB7CVOlp3Pm1
Dx21SPDQfRxyz/G/tbiD6AGEEUkTxWKuJ17GKeqLh8nxGpDP6QI5gYnrIIN+QqwLnr9XlRO8pX07
HiRrKVToMyx5PLtsEl9BOBPKV3Bnj3reIHfs5jGudKSiq8AbpvDb0JC0e6jnyiP5JohyWT86ILV0
v4hENOXeEwlt/oWKls7fuEdltUuSIOh+m0agFsycfBbRzzRwxp7vkaVUvgdKWOmz6IYUXkP7lTRi
wT5ssCS48fy5TrP5VwlIxyYLoyeJhoS2J+5VCJB17Fb57xQ45Zj1zRqrz0LqYrOgdhmHnC0PZlQ8
KPFvCsrb9savB/bajP0cDCB3ZSpqd5y5pELthaHYeT5CWDAdWzbbdLVMWZOyWzFV84Mxg3dDTaB3
57++YDs2oBIV1cwQiXmpMuA3csjmL37feQAHOsDQnh9jAcDr2TjKqe6mkAaC3pJcXFOF6v4HcDgZ
Hn0W3HSA2oMx8LrwBug1u5tTg2OZQur8/Oj0o5PxE6u1gZbqhExEk5PzKsjME2gAoB77FI5J5pQ7
7jsmuGq6rlR7JkGKfZfwMvXjMigqLuJhTKZjUEH+7D4q2oBtnCHpkhhdetO0Zansu40ZPZk+0y6c
oZHSplF7ZLoKxR2Y0jHtZ5NLMeVXU6tYsVV9x+dnMcl8vJI9OvnBRyHG4leUjrS6bbOuwtKMhiLL
ghwe+uCJDtMhjVF8wXFLjJfzTaEpfsc8VoHxdnmRDvJfgo6ZXJyaqMfomo5hVD0mBRpuvxrwXZmH
gg1II5p2NNN74eI+/DL3qMY/80K3848GJfHpgZddXf3TCQqvs0l7DqHhuGyzCsQCeVZXzmFqOXW+
ZRQCxF+9hqVol+jzwntUABT4mxaSIt/k4Jh8M099kW4YkdR9yswoxPfMKTr3PjJlFj3XxmnRYAqu
ILpJwF+VXAVsmlsdg46j5zcM/zZXIE8BQ2iN3i2+gwanbq+C1AHqO0LI024qXer8S0goqAU1at3o
Rehc5ybtnKn4h9V0rmMGLU19AMNe5N0rSga+p6XymqtK+EF6P+AxAcQjhUd993qkKnJizCTo3vGo
6ENKcUR5qNsN8G38Jm/QavWQQoy5uq/mE7aLeaZPrnSnCvXvXIcDFzs/N0N7Vbqoh7dVFBX3GnhL
FYO8Trdk04cdGg42PpNV8g6NLBI8kt7MeAAE3VfO914JPpS4lzzxu12djL6aY1NB/fkJlLUe5E0N
wOYcSLJ8Go5DFoSok/m54FhHNouk+tUMEllJAoZbEYdQ6Qv/mYDRTx9NkAfe7ZRG+TvOkQbgG9SW
wPwmgs39Hqdz8LqfKtOV/5JnMp+vwCsTms2UdD36wWsV1SMuU0V9dMREbrL1gAEst4BBJ8Vu0IKS
K26A17sRBKVmVCAiPNyhLtG39zN6TF03LsuyL4pN5WZOc9tONDmMuuqGTZKlQ3MLfQtn3CfaVcmm
JcX0zQumgf/w0GLUQ6cn5c4+A7qXXaOoCZuTypnVSxriPXVbOalMtzwtOrqrPHA2XZsOktp75qlW
KbCG1f4u7cDus288J2WbgoV1fmNK1fHbqPf6GUTZUaXvIJRZt1dM1T7dBe7Em7uyFfUTSyP0BFVu
WvzqcFmbRxQOQecTz6w5Hah+0Ox2TItQ34YcZHJjHBCCI6zpDLhLKGtWPyg8LaUGTGwNzcSWjk7Q
3MHSGkA/UTWgX5PJU+YxdJlHIjiBSKNOIZKs05ss88kzb4GIdGJ0Tw7JiP6UAUK0DEQ1yd6tHPYG
TfChfAgDmtTPRVAH0TaH3pT+omTZl98c6uNGlz7aFQ5lPSj6BXH9HH1ryFjlVzmK6u0rePXqYoiH
KZPm39KjZfYklZnmWzz6uQEAjLwMroImTZ1digWmkPDIvPyqVFMK3QpSK7zLeH4Q7GBSTNySJAeB
Whd4Kb9K8bSWXBduxSqQkYNGZOM3QLr/GxV179yiYTAEar8WTphBUwMs75AHQK/mUYd+3l9XKq9q
sUctOGt/MqcDG4TDB3RClC3lz0npDT9m2YaJiI3SXbIdpkp3W9cl2fgDX9MaLrUXKPDt8Q6JLGwb
JXO5VoJduoqtXNqEyejRNGsPcjZ4a0PDaaHQ/ZkV/56/qpa+b0XJDaAIlYT0/FOhp7a/k6WLs0vH
Jkwuq1zZNNiQRsw7M3L3gKblCa9DssrprYPn0TVy6o/egs/uWiv3BTy1DBFJyDuCnreYnnp1IBfw
IghOTaTuO51do8lcxnCrOlYm/C08fZ2he9YJ+PX5VVwIaWyQvZ8UpMFFPx58FwUJVHGceMoBru/1
eGFRxQbWN5qKzmHZfNAijZ7h13m5xe3jrlVfTxnrJ6tow+px6Udlq/PhwEYURsEc2W1Bx2WgvqKb
m7EYvp1fqYVA2mbLJuizzP1UyDvuln3sR+MzL9URuqi/T/EY+nFR4dRfKroK817amtPf/6h2qVRH
LEdl84Sm4jsWwmfQHv0C6Kta69NaWrqTbf0xhKAzNCJzMRzmGXjTUAZb0Zd6D9HXbUSctWr/Qi3e
Bt3LxkUnbKbGJ7/iQxHrpGRoGCH8yhRt+piW4e8RdArnd2nBK9gYfJ/LbMyaQh/40KuGxSzw6cl4
IdOzxguxdBCsDFpiFp5nWnJLiDicGvW58u/8AjBanalbUiUwHsBe29Wm2KWDYLkJ1c8QQNJkODRt
ku9A0eKjsRyN2Pm41kO6AI6gf8PyC5nUfVjeMYmEQ+d1sptAh4pGj2afZsE9DfQEpSS0tJcZP5YI
YFdegj5fTGpj9AtPOlMZseELwrdI7j2QIzY8Tpyq9q+hAufjqRPJ/owcMvWjmzGhfhnXvtO6fOUH
fH5gqI3gN0GpnKRoyztKXFNcJd6UZDdeFpZrzyuLa3syvj+MTCL8rIpwdG99cLxPwnzRIT9ql24M
D+4/8jk9sngEoUt4ajk7bwdL62o5D1QNh9lRpLxLcUgBhs83KgBfC41wbpgMnvyZP+QRhgNp3O/z
Q35u5uCU/+88RR3lup9OKxm6yOEGFzmxxI0SxCwP3FdPzWJGSgiWjgu3zvvvgCpNHLdJuYunkoKI
DTRde7V1KwEA0fkZLZ0NK8QQoTOUqFDoJ40qsgO2NUg9+LVL1/Til75veZKCqhS16WmGYeM3Jy13
t8jg1sDyS0fAchsN8/2+SNh0ALIiC3ncUFTXwdEasiiL0d7mjzfgp8ijICagWw1+iKouBxHnmhdr
sNfPPRe1uwF4Xk5g2giHg+lmArqkGtzLkLrbuBFV2/N7tDSEVYQ3xAM0js8GdeYShL2bNAdsBMWD
YG6H32EEBqqVeHPheNscwpK7rq9dqQ/JyPkzcfrynkugzvtsVBvUKMo7NxyGldhzaTDLZ9B5GMZU
uvJO1yDj1LP5ArrdO8ic5hszVcdBrTETLy2f5SfSpvQqUuNu4XkNfBponhNz4q0C0GQlwlzyf381
CxRe6KLvnNz6p0w5RZPGibyKMXJAfeE6HbLrxrRiOxfRg5tUK9XnBdOyewj8RKJylY7NIQFAYwLI
1ym8TTbN0ZrC0Oc1TmrzB8tOO5mCYObdRyMb8ZGRYocm5FN4Z8KDWcbua0/p/flTvjQdy1PIeh6I
PzTiDq9lLN0UqgCjeDC04c/z3z+dq79jaGrj303D8iFsRH8AyH5Gjh7pJAQimuoAhQVDaSKGfcXn
tFoD3H967kjArXMHgFed5J0b3KCkWN0qUEn3sWahuwWgdq2B+POTh0FOq/nHzdukbt2h9i3eGRnE
1gVWNm77aoMuvd9T1SLO4ereFP0PV0TmHmTZ388v5tLcrHsJMi4sVyZlN6ysv3ehk20YZAkhzR2t
XHxLA1j3EgG5vVuOqAarBDS2qK9+Twg8g0f6tZf2T88bVs4+byZQpSEdKBYKmr9zh00Iu4JQriCN
liZgXU008QeofKOtHro3/GMCpMmrTX5qJT+/BwsTsBsuQParUFn2sEQIQSKEPAWqfgA/BCvf/9RB
k8DusujDhnDp6uIdDKaUbB1gU8d4oGn0w4my7oqPRRhuHDU9n5/OwoLZfRcFLwzzAIn9ostKx6Qw
j8Qj5c7t0Qx/2QjWjTP1OYuSYlZffK5/NICBbSI5TnHuXsb1jCU7ze0PaySTJlkzyewHZDDrjRA6
ven5ZXEAvm7ZeuTlcF3VmP0YElAS9llSx+CIYI+0EfLl/BItnSnLrvE0MYIYAowxkkJto6/rX2Gb
BCvvdEsft2yag9EC/AlGfSEU79iKgwfCSVb5TJa+btkz0jeTirHJfhStItchRLgaOKXysl5JrL5l
0BwPDKoJ8+wHB8nnNdciTONcJurr+ZX/9Hoigd1loXo6EN1lyYuqxmdSJOapYdWd49T8CliCNaHk
hUWyGxEcQXOAmxl/CSdf3BflqaYc4Bnm/ByWvn7yJH8c/6msCKK6KHpJKTM7xxT0aKhMby77umW+
nKFOTUo/ehkzEA6QChydbFiLPha8j01AzQs8FI9It170BCmDqpXHsg3U1gn7ccWdLm3wadH+WByB
hx7qD0P4IorwyQhvjoF787a+xAjA2LGry1bJsmBmWurRpGoeZEsz71agFUTteB1AYPayASwr1iVI
AMueRC+y0cE2UL373shmWmuVWTpDlhkPSLGFLuvoRaVBeR11fv/LZI63knR8mjDCyiwjlkMvJ6+T
8haZ4AAhuvHReHgPDW5A0/6snJxsMw2ytzlbyQwWjpXdU6AjAnwa+Bh/+B3vblUnCijz+OZ7G63m
wEtDWNnhFIIONCMq/OFW3L+u56jcu40jN0VdrWFzP3+wJ2j2/+/ZBWFJnpmel7cUOs5CB/+cUilw
ddNQ3ZrBPJMcz/ZlheyKX9MgjctZrkTtS7OzjH4AbFdHSZW9BwMCgW0GdbFdkgNJKAJ0gG8vOtLB
afA/TJMo0mm3i9iPVDL6SxlqDmg6bS9qacDqWZbfJA3kzJEivlRF+yvDg9G2qcL3cC6zC3+/ZfPQ
K2ZePuf8JclT/XKiXGtVsUbMsWCQdkMGyAQVp5QXrznn3o07giM8HlSGF7fLFt8yeDFrwsJJl6+T
RAkv1UO/LavL2tCx9pbBo3e3LWZwVb9Ww0kF1IXkFhrup5WF/3go+yuphBrVyc/8cXJExjlw2VHx
StBBGrO02qA76drLmyz25vEZrJFXSRvi7ZHd5/AyEDn4fn7VlhI/uzuj11BW0mNTvqZB+tp13TUn
/iFrq1tkM308pGZvPANdY2Bp8MeVQU8+/rPp/uUH8HHXKYtX6Q/Xk4c4PZBgenRogrfwgGy6bHzL
BhT6cMhl7MI7lIneM+CTVg7Lgv+2+zdyBjhEU9PiVfftw+lhQpcsjIO0/O7jPT5wx3lzWuep4ivr
vHBr220c2h1rXXqN/5D6zneF1zCW9RRCTf231kfP6vl1XTAxmzyaQAtMCCKr26ZhJGYJINMmcNYA
T0tft7yD4yaej2S6eBWRamMwWfBjJvLx7fxv/wBtfXYmrHigaGYENuhmfZ2gm/NxHKp63Fdm2H/Y
RJV7m7aGPeQdM8AYDtdhL+9HP/zJUEMCQFPEgZPvz/+Yhdvio4X5D3N0wwjihESyd0Cgs2JTVwZu
qnN7980o9X+cXVlv3DbX/kUCKIqSqNvZ7LGdTJo4mTo3Qpy2EkVt1E79+u9Rig9wGXP0Qr0oUBcQ
h8vhcs6zhNvOdGZsKe0CU+aj8uCmuaQmRNLvxeyRc1hU2+5wJt8j5g04oFVEP/A6/a5U53/Mi6Bd
QUVbxshUj67cmIY8HqNXzAfAFnATCE+pkwLxkvZUbnKqIL7J9CC5P0CYIWZn6uafSQMdoQ4GPiu7
gGVF/y4NDYr7DGPEM045tuOB/iFjvGQ2rSFTF1pNGuichOPjfNGFzpxvY8DbY0nLtRu0bQaWbr1Z
pWPGg7nO0AL1ILwSO+Enspx6TQEG1+0+vJu5xegbIa+k7HO3CNgZzG/I5T7QMXgGHOxYxckFKu+X
oWYrSehl538n+k116L4KWF9rn52RHv7WFnjXL0raoH5DK5z+3XN3f7tHln3YZHz0Xjb4fVjQH4EX
5CH8WGGBCWV6tmdpx4AD0tNKdNsaMqI7bZTX9cBgfp+avjj1M8rcA+yIUFrC1WHWmyD2xDdZG12r
WgfwbTTjJ/o+EPkJFl71h1jDPm/TiJnUDTIUXdgFlLzmAD5FgFaB4dOWwEAETdNdAo5q9+2GLMvZ
5HAA365VMg/5dzk0w73y+hDevFLuwhZ4gdtNWAKeLpP1JmKikEfwJMCxX1dD8o1AgvDRH4eNe5XJ
4xBQfm7HuSOvSAl352DRLViC5PZPt42OEezCr+Aiwsr8e1SI/PME1uY5aPwchrxbWzCCPRFdGoIy
nX0vgDGBiGjzAYrz6lyD3bRyHlmCnNL/Dj+AnOmY9QwP/UmewPSf937v7iMVnuPZqXfKH1cuE7Z5
Nt4C8JORfef20asQAyx7IMgPkrkCsWFlF7HsiyZfo5NcxNLzotcucegJIDC1Az2CP/xyr3NmHR+0
HOY9FgPddiMxuQlSMsWncGI/eBQE11qP+sxjHCccji8rwWFZYSYVIZ505KYIiVdnAm168pzo2Hhl
eUQv1qT5LfNicg5QaGxhS+Py6+Ak8uImXQsGCf7Z+AY0WQc6B7i1S8YFDq3cuzYow8+B2xdb1D6J
/xvdgKgBwoyQ0AOsbXrmikDA0vFGZ+UItI2/EeEOCGueI+bsO5lBOWJ1fUzHwTlTv2HPt/cQ2/Ab
EU7bcRRy0u5rP3ev88DHfYeDfWWFWoL7V87nzd7KCBmSkGfsiUbir7iie9IivUJl4u2GNvkeEYDy
tnXDiO6R6xiNNfFL7vaiPAFl5syHGdJ7Kz2xTYRxdFdhAZemJnFeW+gMPkAEPATc2y2S3ZCmayeR
pQ0TTBoNGaszNTqvdQ4DFsgFgF7kOe0Hyv01UItltk0waaCBvhNjG79ygLo/88nnfy0SVSurdTky
37mwmVDSUZSh68yz86oAuDultTo3HR5mo4MbaDfhEX17rm3NLH9/s6oyqBaKNmud1xR1k33clv6h
jeDzJtp/91e5kpKwDdYyT2/aqQjEb/PWnV5AkQS3oo8XaSdn8rJo5T5om/Cl4TcNgMjRhwCQO6++
HFCRnLIPU+o0B036TfA84pvYUdV5fl9XIzsDbt/+qDnhjy6PmsPtibD9fuPsztw5LCbQnF4FDEFP
vju23/qpgSdCTcnGOTDimpc9kHJ+DMWtAET1Reh//DvFoG0rGxIjrHvdxpGGUPrPJvPEn64D58Ou
KdlfW8aHmbDQcZKzi6qkn+2YilxonDgS2SXdqXMbOOnxdiPvr1JmQkCDgcGINxlottO4rSEn6Ix1
9sEJ+2pee1S+f7VhJshTJiGtqkaGaKKe6XVQgLlXrf+UQDj4fhzL5K8KQLgHX5Qrmfn3U3EsMiJc
sx72ppABeUEuCUCg2s3oXmVz/wT36QYIoRKZwVMCBkxX7zodN8Ehl1nnrewv7y9rZko5CzW1NZ97
/QJPc+dUtvEnJ8n5YzqItRZsc7b8/U3gt4LDHQ5MmAzSqIvbAx/JCTmslUVtmy7jSO+7eApGAT2d
XR/mbD6AhzeBgTbl92MOay0faKQ9xBRL/wQQ0eCsrEPbnBmbga5AciKdmF+SbDw5fL7zm5ec1ecI
9/o4qx48/1nRNXb0+0cAi4xtQQnit/BYSn4mPItOJPKPZIyGD0VZPeX1qlynbSEYu0M0gYks/Tl+
HVxAqyLUO/Vh6kL5WY/Qhti22kyQZ9TLNiiCSb+UYnGwYEhnlkvqidJu2xUY/qf/XW5Q2pblzFwH
qUtoS++oN8pvAUGXNu1AJrQzGAIA+WQUv6oYaiunOUUXOi/1h5WVZZkGU+y5mJMkc2niZTtaQhV7
9AHd6QtkAQa9Zpxla2L5+5uAhPYeaZqscl6zoONfp+V1w0LkTJJ0DSlqCfnfwHQyboOAdSiVC/jb
FR0YqR0YvYPng12/MhGWEDRRmxI47kzC1/OpCPgnoJWfYzgdHESCfYstlZtqAQ+LUJ3nYkqvtyff
NnJG2LfIxXa64tErzxznRbvhc5vH1TOwtvFKgFhi/TcwHRwnRl1DZ3NRUpEgAagBeppeOp7mMN2U
SWEmgJPzInO9jsTXEPn3Q1JUsIEl0NYqoXG7MjmWBWBC6ipVhV3lxfQMsH2NqViMicNkTQjWMkgm
oA6YMLeVsZ//1CIEc7cPvUM2su8FGN2AowISsjIZluk2kXRe1VW9oxz+2kD+8VSzDEsrCZNDmq4p
bNjGyTj7SdZNvtYefSIwbz5o6vXHjq6+HWxfNwId2HwH+cQ+AEZMErkfCY5GztcKVrbRWVp9s40o
0K+DaKbx6xIHssRzPSn8p06grLcp2kLzaMeLh6RjRM/wNwe+xxm/UoVkazTLz7cbsI2PEc60mNo8
09p5FSPKoYe48rP6nPVzu6a8bGvAOLl77YHmsqThZOl7zg8+5e30mOBOvMnqijATS1eRQXoS1Y+X
ZvLGu1nm9N7J1tzF309oQE3kvxMcAHQNqvFAn0TZfpADiipjhVJjEHdHz/HPTQslw00TYaLpKK7b
UG51xJ8Uet7pqUrmsIXCUD+ylVuiZSJMQV+ZCd22blu/wGCi+h4mcu5gjVKOazUCSyyYsr3QqXFp
VjrhmYRSHGOvjHc8h5XFenLaNhlGLEvw6Qi87PgZdsXQMxsSCpZvNZ7kiPo2dGIDSOySjaNlRLbk
tE9KGiU/kS9zohODVGH6NDsqW3MJt4AumKnaC/eY0cVrkZ+X+zNY7w997F6EqJ9gR37S4OIWrPsy
NMWuidfYy5aHgqnhq0aGS2bUJj91CmBi53NvB3nij205t5+LuCmPMzRUhtKJNl5EAyP4GY4pqHwV
/MygEbSjNcSPawmxwW0hY1zXlcN64c6Kvix14RQOq3vB8rX5sYSLibZTigh4swXIdeS8+ILbdHl0
PS/54/ZPtwSLKeCrSwGP0yiNIOTpzj8AdYkPrOcf5mQVymf7/UsQvTmaAt160Edx3BdFVbbvxRA8
OPOqUJzt9xuHdjUDTJkx5p1/+Y+CZROCBYss75yueRHbWjCCXUO+s/QRIC8UEFe2uI75c5AfVeGu
6YbZWjBCHGlqESCxixSvCD8T8GrvluXvQG3i7vYk26bAOLyZanq3gRx8Bq4iaf5OplwwqKXnBMj4
w+0mLNdAE1CnWERc+LLRl6prhj2usfEO4tn8q9fMPzLl1ZtwHuyX+tGbxZS4LJCx0OInKwhI4prx
Q13CLKrUcs3Q3TYbRjBHkN7vRFPQl9yb07tCy+YIozN+LOpxDZdtmQ8TYFdUYQq4V5v+BJhcfWFN
Dh1d0B/0+fZcWHpgouhG6KUVpIohoYUV2xLyDyja6T7ysendbsAy2abE8TixFs64DX1peu9715Nk
z3xA+vOOVYe8WaW22JoxYltMpfCUx8SfKi5finLM7vuGXjnT+b3f5+J0uzO2yTDiW3pBBW3hiGc7
wv2Wfy+kX0gYGK7SEyyHnQmE07wMRwW397Mi4bPyOTnzAmLjEnKiR2eYvuJCDelxIarXbR0yoh0w
ad1Ad1j8hBaNOvgeaw55llX3t79umxTjnj6yXAdhUbAzwwsJdsQx/wcGdFAJjDS9hxePvxLpljuW
iXqbfTGmKN5VL7Wc7sNcvSZiwPVHTqchDoI9fH631YGZCX1TJBi8qaLVS99MQHm7EFJoQUJeiRVL
P0zYWxrRIAvEIH6qupYCFDB/PNaen+5DlUUfXXDVj22XxMfbs2MJfRMHJwuniVAxw/4IN8h7mvD+
mMyyPdXeqtScrQnjPJdD384U7/oXgPmm7NQWfn4HVesseNTQWl679dhaMWJ/TN0slmMWnimcqHHF
hgVaTJbqrcjXNnpL4P+GifMd33dV4b1oyUPwVgJx9uWqYabt68vf35xUHHdXCilJ9uID9dH/8Agd
/Aff6UNnLT1lGyIjzonH0zINYxRHkr5M2Y7U9N8kHyxs5rxZeQ5a0ODMBMPBNtGHYZgsX5rcvbKB
d6dsjqMvXQwhoDABsmt0vUcvx4vUBW/6SwXVwFOcyr9uL2jbMBoXdzzSwZMYu+JFl1V6yLh68COq
j9s+bhz1hYT3QzqFwblI6m+qgQL5EK3Ks1umxwTDQbJPZX6dBWeAvIodHYr4uKAHczBCN5UomQmG
61MUi2pPBC8KDIk96sXeQ1TA52nT4JgIuLapJpaLsnyJSdc8SqdXXzZTGJgJfoNGrCohExi8AJiq
AUEc5nEnoHfHVrZdy7ox4W+c81L7M8l+xm6JhHAAl1EYp4dCr4SFbXaN8IYYrFcg+RW+sDy+R8Ze
7n2vObukylYasHXAiO6pFhXQ8mnxwnsXxUbHgxTXblScbXsTmPA3yPdMesywP1GoIhUnCgR1dhc6
hM3XbevHiFzfK/Hsi2QGppua7lM37L7gytutrP33sxYuNbPasoVbKVanfFweHPexYH/3UfgJLtp3
oMYgyboYA0GmqgGqdvraTGsQ13enBc0aFa2AOHUahT1UpFkyUwFeg1Q4oGYQEIa/NwwcmjAO2OX+
CdpLD80I1bV3SZgCnpiReMu84+vGwcpgtQmdwhICG/k875MBiph+UqydFrbhWcLlzaknaijtqikJ
LiPR6TOkGfqXMIXs2raRMYIOXmNwP+gGfB14tx3xwuY4p02zJdOGkTEiLikLSGkkSf5YRDX4N9Rx
UDWGkCZJNg69eXXGxalmzZw9ih7isjuYmmPhSl+Lw+3heXdPQgeMiENZIZSB2w6XXnP+DP0MpR41
FEKOTgukw8qxsKzC36BWaMQ4M/s5yUU+sfTrUhCTij0SF2pUi33hkl+dxer5aVlKZsa7560Db+4B
Qi0xcR6ljxzCqHOyMlaWbphZblKBzR3Vc/p1qVgmIXtUNVJHJEouKa46HWRAVtasZVLMbPeI2lgA
YiyEypFOPVIfAg3V1KDUHgERsWnezYR30DfKzZQ/XWhbP4lAvS6sVSyFYMtR5FKTRi5GGKzBW364
gBwWqh3RE0nOHoXw7koHlr3nnTUVGHFNHMGSpKfdknV2Tijof4unTp9G4IoASVjth20qjAAXM/BD
OLj7i6BC7YBLe6XQ0v0UpZ73edtMGBG+qDNDa5xlj6wRI1yudZ68+tXkzS/17HjZSn7HdvaZ2ezK
04Cg0AaLFxDjPU1VvGsdUDV5Al6P06a7ArpJH0Ya/lUm0Ycoa19vd88WkkbsqzSDJl5bi0c11koB
le9Djz+EwPRaYundVIlLzVw3j6HgTPo4+VowuCBKZ/hzhGLW6M//KJf+rUbwLxcZ1U29MVPfceII
QGpk+Sx99sgxV8cwGsjKkrasNZNc3pM4EZkeIW6Kp0ULjfEdJdnnMsbkbPv1xjkOBaE2dQuWfO37
Qj3IfEQyxkEe5vbXbT9/+fubc7xvkjpyWzVc2gint4oh96LzLruD4rW/cfiNoGfgVk0FpvZr24co
P4iE+B/1MPGvt3tgWaums18wtKFbllN34RWvryQhM7LEDQgfKyNk+z797wjBkCfrk2FIvoognx61
QMI7KfkaQNeyI5p5btZ6w1DmWQ/HJNXSb3Qap/LJpTy+UnjP8hP+F7Let0fK1pYR1UmECk3m6fkr
h/DkgSJVuKMu8iBwfuEHwKnW6rKWETOz3r3ThZh0NuL2Rv6pJCjWHurcK2eUZcGaOW8O64UiKPh4
map0uneGwdsJiLpdgeHdhJdz6W9Z7xR7xAROxFcVzBqCu4w+4pj64upVSpKtE0ZMt3mUkjzwQefo
RxDbpKSuvi9YHb50MU3p2tNpWaLvHLcm/TuBvjtp615/1bAWTvY9jHH0MZjaPt5JTWt6KiDMLqHQ
M4npjjXFTB6qKZcJYB+AdN/DjgGy/n6cBJuQxBhZYyuAeEjqwl6gv+ASluxFDoF5B26WK+vbcqgw
49iPo5R1AkL5z9Sr1Ikn/oMkkOId4/kfiNkF8Kt4TvGcX2nNNofLoL/ZOVsfdtJl4aAveg7vVUdg
SN/HwPbVUw/Y3e2QtXXJuOnH/QT4nocuCQWZSZnXn4T449cNtpXQY9OgyuLdm64hyGx9MnaIuKnL
GG4PzSV2pvIoNCo8snfasweT7JW3kWUTMtPkceFVgZN0yaMMkSCXbvqdNGiBRABuZHVergycZQ8y
8+OB5/QTmyAzTQsQt9sWDgj1crjdnhbb15fHxtu5l/0MLbN0esCm7e+rTOaf/NiJv9/+um2IjN1B
h6UaFMf1te379K51RLSjadztK3eif6QxOL2327H1YlkFb3qh1aScsaiGixyyZlepghwGb3UGbL1Y
Wn3zdUAQg97lxHkgQZksBkqfOczM7xIN6Mz/IMJuiZDfyOJODGyoGiYo+QDSXM3jCQSGe47NdL9s
2jB0enWk/nF7xCzxYabIg5L2aeRrnNZtWe7xXCJHViypp3peM4m2vFdNqnjlpHTw3LS/jFEWHgiL
/4qqMD+iku/tkYOSu4hsK++61DPCXetOdyxHHkEyMTburhjdPN3RYmANTEzgSFiXO6hjeMGn28Nn
WXBmplz3EN6skLm4wCbZu+uhTXLtRDiu7Cy2ry8r5M2CE0kGFpjiUK1dZGzbDLX2qp7/uf3TLav5
tyT53Ljwy4uRconKZh8Xnb9TA/aT5bIfQuLueLsZywIzs+Xx3EXFrBsXnhwgYaoiOPCqVIfRhQD5
7RZsHTGCPnG5Q3MN4Bdz54UwTEAYXl6SvJz8x2hSa7yw91W3IN1qxL9WcPgKu1I/6MD/LjBYew0f
u9M4P0PJ5Qn4lDtFOnpPSw9yuQ57cqCBAf/QjZdQ0wVQyTKXpaYEatD556IS6tQkbr4yTe/C4NE3
8+yfSZPN3IVFlqrugpzzwxhWd6L1wp2OkgKVsvgF+cvT+ovclgqgxk1AhypGkxzDmbh3SRR9CBjA
e117lpH/FLRQl+WD98j64Q+YyKzRsmyLxdggenhMDzWMNR40BCx2xYD0MbwPnccuLCCeRESwkuiw
LHuTZ67DkelBEnLpK4gAsHk80GUs4W592LTqTZa5DMBXcis0EFPIPqG9GbCMiJ/CpPw5x0V7ut2M
ZfM2meY8wpGTJPP/b0Fd8CQFY88kx10NMsP3oHY6L7ebsux2JulcDrSkXtOTC5LL3lMQ6PRz3a5q
1PzSFHjn6WCyzseEd7UH8a9nGIO5c3XoOznUhwyGDzvh5qX6rnqc7/d9VSfVn33TMfU59smo4WYF
NTSSn6F1HAX8CFNbz/nCw4mwj5C6ocW4SwbZk38GPOJK2H1DTqZp9lFLQTDcNamoUgInH6+gG2+C
xNyHUFLJ05rED7qv9E9Q7zq5G+chW4GvWJauyX/VCSRQCByDLwAB1J/Huv5U+FAVlynAS5tm2nRM
EZ5kOC8F2PkAEb2qNHLoLi2Q8Lj9eVsHjI0lnmH3VuVefdFcJo+kwUtdqFo8hfM2pLlLTctCeEx5
WR4ocgnmEsgbCb84AQXgsVzZjm2xYDz8SAyTnKms6aWo/Uaf2Ajq/3POqypZqRhZxshUGYBOdZq5
cQy/TOB+k8UKesyGP6ZuGw8QI2RMQlIHZPayJn6A3wQ5wQCP7ougT3Yh36YYjiaMvRyZBo5kNZkv
bUfhFMlH56X0ebpW/rDMgSktoCInFr1b+pcRSAs4PRH+jztOdCUGLAeuqSoA5CxIZ4H0L630Hxd7
Fpzo3q5owNqBRR+4wt2zh00FuoJrlEPLlJtKA3KKpn+9nQsf9hF07r/0JEw/RU6zRqL9tVW/s8ea
hlUxdxRsD2H/UuFmXNwFGZ1z5MJhmXbgFMiaj6TOxEMNB0ENGtEMddIMBnvOR1gzBd8ZRGDq58rR
hQRsclT9t7aMyvFPgfKT+uAV4+xtzHSQZYjeXKz1HA8oDbH4o0fKNLvOjQ4AAqocmCb+BFu742ua
8LYxN5ZoMIbAi9Na/XsNUH312PKQ3f8PO9H7LbgmX55Pg6ibiqoLqfXXGLnJkxTau6thdvG8ZTt1
TbK84EPtUPgaXCD2WO3hbf6HFGQ8wqV4TRHR1gcj+SBpxzxkVqsLksX0WHRYkAwP7X0GfOlK5vD9
e59rsuOrGRJ++RS6l2SI6n0FAOhDIQJ/x9zgS1oR+fX2WL2/Z7gmDZ6AVAMzk9a9xLFOIGI84VjI
pehWpsLWi6XZN+sWjo4B/Nk0vbCw4UceZnrPkp6cQl6SQ4ny7+F2N96/9bmRcfwA9ucEYevhSeXN
IPxN+DBEJHDNyIr5xwBK97kbVndC2+wbTw/FhmKsvQizX875GVh87yw4Tooh3uYD4Lom9V1Kj/Qy
zpvLCD9LD06dTohKQdi2K9P+fsrGjYww146IG53n9CLLCSbwsg9fwAT8HnR+cIpU9W3KgJxLIRu/
KRcI9ZH/rgMdJ74nXI0bzqzFU9D1eMuEqK5cb0+/ZRWb3PdC92MT6ri+VIG44Nlb7CZUnG9/27KE
TeK7kF0b6wEvvUTm8kTAvgacZGCf8bDmx7CQq2kBy7IyGfDjlEVJ2SbuRfEhrw7wO87DY9sIl++m
uIc1x7b+LM2/CUkWOTnOcUEvUKCB7RhHEiBs2ru2I+zkD7O/RTPLdU0qPCOQw4cln3up4qL/Z0yg
qLOfiSArtxHbYBkBD0Y6kpheRC46wxOmj4rgRxdi3mu5qnNq2VNM9yLWh6Qaa+xd3MftpkF6USwB
sbyIw+W/arnKvrD1xrh7xuHYOB18JrF28arnSxoY3IW7GU4aK+NlixAj4Bkrm5qgyHWB1dNnnvbx
xdP41+0lZfm4iQ9kEGrpp6KjF4gQNPpI0iL5K4PmX7Ft9zCBgMx1QUpoMNkjdaGhNEX0ZUhxg779
6y2Db2IA2Rx7bekU3kXEo3sXD67wvmU0i8KDA8TvcHe7FdsYLdvLm7ArYA6utR9FDyIl2avMGw2W
LFfNSoXfslh/M44ZO6yf1Mf7q8Q5rly3Kva6goBZPM4ZPXh4cNxDBqZdE32zdWf5+9vulOXcBLjt
wBOtJH/GSTMFe59kdK1GZfu+Ed9BJFmhPIp7SdoVH8nYgP6QVpKt4Xosu3ponOFUgbaV09r7t4wA
k/ZnCASMX5cXzAwywbZLnIkSrLp4hGd76l1gLgMMgWzKiT7Efub+HSWg8Pgyy8fnbevLCPBR84rO
rMuuSRkvIlQAR8chFGdvf90SIyZAkDp6DEVVYTcXrP3ROrT4W+esP6Y5KHu3m7CsYBMlyByFdCB0
3i4KhuT1YwEdjf4Yh/Aa/VvA3rSE46lIPXqY2nmAMP3tRi3LzEQMcm+Yswp0yous6upU1DRroSbO
+T+3P28bNiPoaROMiRoz79+cJ+gd1eOQiHtYv6vT7RZsHVhafhOHcQldFpm44hrzNARAGxVxb9+n
maNW9l5bF5aG3zTQD2UXF3zAKdhB0WSUTnJPO2i2QsshWzmbLLFokuLHMoejeu7i9EOZYhwjeN2D
n8nC+KV2AU/YNlBGwLdwUEgHMs4XjgoiHBw9x0Mhryr1mk6ebf0aZzjtaVhOEjPx60YyZq33tFyp
WYFiq+ujWNWNq9aXtkkxgr2qgi53CExRCXW9g+bBv/ntPmeb6t+uCQ4sWjdVUOXDaHmgGC+pF+2O
9FSjGgZyxxqryrJ4TVRgkco5S6WDtRX2+hynwRzv8iqJ1qAbtu8vU/Vm7aq4jpMK2l6XCqz7j0KD
MtWpgB82rSjfCO7KcXnc9DK76giihVLARvWUq9iNN37fCG1VpSn8BSfsTZDY6L/2NQ8BasmDLun/
3NaDZdzejA8on0MV4uZwTZBQelDFXNa41ZLq5+3PW+LahAX2ZZiHNI3mi+dNwXFW049fSjwMr+Y7
H+5qK2eTbZbNyAZFrmhAmLtouEgFp4oFQ/NhclrArW73w9aAEdlt6WaF69TdFcHGH4OANn9kbCPg
xzUNZoTbzMgz++0VrlLTN8aQTaBT5e/zrl65hVh2CxMMKCCfEDFcOy9Cwy6gb/mncU7UXRgGay7T
tha4sZBgjZPQXvGHqm7ro1LlCy3S5ujBJvH2FNgaMCIZcvqcyzBurnHuuBAsovtkgvsfimHbjgfT
F2ZMmziGXQPMj6DxLPYVCND9jlYk+rStA0Ywa7j9ZYNHmmtPXXqPpMETL6v8CVrof99uYBnq3zPZ
ronrGzlEhenQogEki86sgv3ix3HI/fSZjshyHwpfk/ArPDed8i5tyFoi6X3KKuydjYt6nDpDk5ee
/EHZXHanOAD876JSIYf2jkR4D6pdNo1ODPBXkwWtd+pCt4eaOStGkBFDSCbwR78I4Zmwsh3Yloqx
HdB6nIiTuf21ankw7ipR55/14MXf61lt4mui08aOwDnJOzm65CKbGTqIqMJn/b5ETenH7cm07Dgm
TX6c8kYNcMq+srlqPwUgf/vnKVa6XUnOWO4qJgJQD4ULnwoivvc0E+lDlQ+6DsCYTvy23aW0aOmT
G/uUgV2cFcKtD5u6ZSIC+wHWR0yw/to2nIFUFkOVIfGCbg0nbpl60zMmCEr86KLBtCDrK8eyPTkx
+QeLcxON3XVN3xjhOgUSW0z9SIo+/9w1Tvk1xumzbeWaJHkRQbq5i6buGjAu+AnycrE8BqVDvtVt
SFZwHrapX5bcmzOfQZl46Ju4uKoFXzog43iC6M5eI+l/qqA6tRNVv8m3DsNl7A2QXeYRl1H4QDyo
/KlFoHAUwGFM8WrmzBIpJhyQBhP85cO4uoimHfxjm1ZN9lC3zdbMtQkG5BEUPDOfFFfSRu2DFnH+
sXNXn2+WK9Jv8D+H11MXpOLKi5R793AoEfIjKwvufwiEI/+aaBfw0+3os0SHCf2rRFYMJBfdNZ6m
/Bwste2EtNPOk1W07abxG0u+cjtVz317VTFARBxcnDusqXQ/9Sjz3e6FZf2aKEAehiCLyuUghQxx
8YEq1BOfJVjC1Yk0ddF+A0NPpsitgUSH58TtRi2rzMQEQkc/nbMgKa5ZkMXnvPbcI1GbHOIgbrXM
15uIbHEsVTrIi2ubzB6Ea/ov4xKV8DWc92HKk5XN17LUTDAg7C57txBpcU06Ok9g9E4q3DPG77us
fPF1qjauASPoQRxLUpLQ6gqdqg7weFhY+w1s9dJ0awHOxP6pNu/c3HPLf3NdPaguu188Tz9H+ub2
jNuCxTjhgfNxJ9GJ8ipxnwh2DMnOr9yLIZLXstRxV1qxzYnxjh8dWQbS7Zvrr5u5GOVJSkecVVKP
OyhRr9nvWDpjYvtwgPMOBmfllYkqObUEb5d+AH8tWkerWSLERPcxpZEflLG6aurrl6Sa+AfsX2tZ
LlsHls3gTYiQQY9575cltq5G7FjpzruKpcnJhxnhtkeeCeYjtAObpJX1Vc66ygFp0fUA0hTZmNA2
0XxBTVy8WEh1hUF68ATJsOg+CIpvm1arie7SkGyoC49i9FuAfJ2lZDhTwLy8RUJvWxNGWMMkyIvz
QOAF1oAGgw0KEpyNJIepitcyaLY1RP87y2LSpT/1TX1lDqd/SBbNjxWTdAUlaPu6EdGxXxeim9vy
CntHPAQgY+7fBWPRTMfbA2T7vhHLTHiBW+JqdaUOaudB4bmvjdxa4TaxXYkrBe1cVl3HIHfLXdwB
Hrrrokau3dUsW5EJ75I5Dusi0tm1iJHN0g6wMj0Muu7pqD7M0bgxqWViunghoWyMpPiFVeKCvERz
iDbneE00V5+2VdjKWV6RoW7vx7RryA5YGWS1bk+xbYyW7entNtSlAXZsqS4qqh5HB2LrLR9/QFL+
EwSV1yhBlguOCZalARujqq2Kq0xhvAENd7VrO4hMxxL1lpD7n5tcytO2DhlBDXVmMYV8yq6M5HoP
u72/SJ/qh6wTl18vg9utWHbv39CzfYFUZtcppN75eNCO03n3INIPICIDSLGGQLW1YsR3QKasQ5kK
CxjKgvtRheOhwhG+qwMgzW93xBLippEMl7gFuAwZX5F4yj2NDneBoECifJN0rktMbBxs0dJ8grot
2EAggRHIijdDvSbz9v7qJSYsjhTe7MLoW151BREDisP/g1iYHyLJ+x1qav6X26P0PlAUrMH/RomC
O5QzUBp8KcTU5PuihfZN4UC4J3FwKajDGMq0mdfeV1kKv+k1Rfn3w4aYeDkUbyctI4KnB3R2T/Bb
oo9jByD1r3eOrh39B9JvmwwfMU/GRkCDnst8EsWPfh7Cezhl1sepqvLn2wP4/jJDPuG/A1hksBGY
KpJdgZph/h4qEKCExRSSmSv7mK0BI+y5hv6O5Cq/ak+q8pLEDonP0cC8NQ6VbTKMk5z4Lkyjg6K4
cpyAdxD6u2B/lKeeivgYTtFfeb76grb1xQj7viJzlLEEdW/Hm76D39DuoY+7MSdDTKAciulYyT1t
HuK4+iYyJXaUoRDW1UO+kpCxdMCExompD0sXEqgPcVs/jgmojD6SMSszbZkIExgH5mDZZjF1rwCQ
zjuZZE30RAQY2R4UhWZeRg8ZhcbnSlfe34KJCZXT8wjTKJnmuEPAwRBSFgP7s5h6/jj5Tvr3puAw
UXIAMiVhEWXiWuGB7x9QmYYQI5/baaXyaeuDGdqqKkLkRAfERlmcAjV8bDOl7v+Psy9ZkhRnun0i
zMQkYAsRkfNcVRnVG6yqs4tJAgQIIZ7+nuh/k586FVyLXVgsJDS4S3I/fk6kQSty2QgM88ZJu2AA
zXBbOC6DiHkXDGk5NVtilbYlN4wbiQsEvptOvcum6q60hnAzAWWeXOoh400h0rlrpgsX3LDzohn7
Zc5n/l6xfF1/ETlE/CaOx7B6W+pxYr8vmzHDxqk/sFi7VNxWKFytXKV3tUAByPnGbQtu3Nu55yMw
OWvyLgQAbLEor1jDXgdoP2xcsiwGbqLjxtVRi1JR8U5AT7yi8ikAAeAdAROTur5oCCY+LnY5hAvy
ZH6vJh399CY+77QQ9HaZgSa8rIvTbvt09aUaQVY8M9c3YJoeJKiJDkuL/E1bw5ec78E2Tadry6ce
UIS6DAVQyaf3mayvAywM38VFI3+eb99iFyZCDpDtEWxqRfOri5KPUoX3sVcOKXfdD9eb39wTC8v5
jmwDOf3/aSBdqQsdDVPzHpS9HF873niAB9RM8j/nO7DsWJM8D6xNMfRnxvVNOeoFeSIGPtJWHSYE
qTaKrWxDMOw697gOUA1Yvo9IOt0KGdI568GeuEXUbGvfMOi8YjSK82V+F3XFMAS/+YHa40sPbZM3
T8lVl1Di1m9c0L+E1+L6lCD6cpUQOW9EOS0jMAFxotREU5fqtyJeGy8LQO/v3vrcnemGTds6OOV5
P+0iIRfSJQk6qDo2prkkIL7Um/RsttYNc8793nGndlrec78rRUaGKBlSPPcvw8YQahjz6BdLwZeg
eOdM4w0w5rJar8pyji5LJRKTJw+awqROwA30RlFt9Qj1uOAD9xz+z0UWZpLk6YBFHZeDfvOgUZ3F
zjLt+AhGbN/DQ/x8F7YVMI7pjujO64eyeO88p68zQUEm7C3Tpe7UlH1BIIQMk1DyMefw09wZq91K
impj+1tckMmKp9TqEmAL5ONY5g+URXJfiQgqmqjvOT89Cbb5f+EMhJqncoSXlaTR9AhxxjEFYUJ8
AxbHUaR9vPB9l8iXcJT60DXJ0zSB/22j29P+/KLb/+DeJKiva6dw3ynoiqBdo9lOdP1w1yX1t5Dl
FwneusQEvlEVuzXsAleCU1Jx7AqE9IAPpxv3JcvqmIR4uWoFRC11eSyEL6+6Qr3E1Txm8Zj/OL86
ls1rQt/yvM17BFApnhWnG03cz1F0s8aLXA+XdXAa2WfvV3QhActB/t5EPQ0eJEq4il+JGOItaQXb
FJ1G9qkDrbxyKXzsr7HsoXiLfH76771pnjaDa7YuDAuXw0wcVJ7p90JQ4PyVLwdnT0jVeZB3EsUm
8se2Z43DmjMfOkV9tL4rBA6uRNn/rJq1ewbA5juIKrdq+C3XJ5MlTy6sdnWgyiOdQ95mBa3crADP
3M9gGIM9eETETYNLyYZ/sW0ww/zjmEYJkjs5zqep+asK2Vym89ysVxdtLxMRJ1Fw77AywPHXT26c
aRR7TLu6XeONXINl6U2GvLztHacUfXnksf+OpCtCuEkn3uqJhxsWaOvBOMBd3QYqnkL5uOaDCHdB
L6FapfLRSTKCR/7wcdlEnfbcJzOJCXED7vLiSEhPxVvlQUnjJ1N9WF5m6CY/ntdNi0IUuDx6UTHu
CrcmO1dugdMslmFi4sQQtTWO1OJd0/an6OXvDiIOuyBhAYBnm3SIlr1qIuCqdZgqNgzOj7EYa3/f
IYM7Z5GLMsTd+UX4GtpHAsPAAwIHsso8fwtG9w/0X/gBIcH7U+oeGNdrjXKrgxsMG1vXNhrjaq7r
nE2c1P577IDCSRbBP4uzSdBsa9ww68YVblS6rf9ezO76ERN/vG2cfAvgYmndRLWRHKlI4XbTI+dR
/B3Y5snP2jrvtzABlnUw4WsdqqqQwG1KlPyDg6WpwltIwKTFgsiQxItm34JeZmaQTT+/7BYT/w+a
zS3CBGl7732EAlSKJVFgOgOJXt1v4nVsM2aY98ggjTV0U/kNTHHNLR8H52bQIO26bACngX1yHg3v
CjajIuJYQXXr2sslvfXzlSBaV22FJSwW7p8G9qmLogkjKIxq50dRz8M9lHfVLk/Ucq0HlV9F8RbT
j20pjKMcBIySiWIK3isH3Kfgfuaoeesm2kIrIoyP56fLcsKaULa84iixWEugmSAqtCcgM05D5YWH
dZrvFlFcuXO+dbu2TZth5I0MFjUrrAwV8LpuPddZRf34ygmrOnP7TXu3zZth78EIODCEoqEq5o3h
Tutc7leKiEKSBB/nJ83SgwlqE6dKR+Il8rEb8QiInUg9zQv0FNeArc+XdWG8xHlHnAHloeG7V5Op
vFKlXmWmRbv0Wc3WrRJ2y5KYuDbNhhywLLc8DoKzvY/dsNMuz0IpdRYhY7Nx87HNl2HxgMsBtVqO
1dHvhmoPfHZ856jwFW+5LaoSC00aMfFsHkt6AcIWnIfjfPQ8BND7Qj3ECTJB3QJeNCEhotsW7h+3
8PjDBKnQDX9j8WYmwg28xAlU45v5MVe+d6hy1IRHSbxuVNjaWjd8gKiHtSBOUR+FAoCnZOW8q+tp
S9XdwkRDTEwbh6BjlSjS3v5b4QAaFvBaDo3/cx2I/4QSueo2gH4IS8HTIW5yCablGMynv0gJRr0i
ZCg2G2v2zVX027i2qNRLCucyXA5Kyv7XyarEdeVauvTdw8OiT3FKoOR+wptmy4vbptZwE9U0UYYC
1umR+qjALhLfnVM3Alz8so1h4t94WBbdnAzVkaOjCIpz/pqKqBdqI2pguRiY4DfKULpWVr73XjBQ
RxV+6WZgVJt3goFECoyrHxKKPBmeSOWGFVsmzCS5c6ti8uO5ro89r0Okv3zZNoeYo5Z1Y0SWs8hE
wzUkxvO1CBB+UQDc5aF8K+p2fG7AbdhqKMGvSU42urKN5eSpPh3hJBKsDFFidSQMez4qSpRSVMDD
bvkjW/un/z+1LxEWVPESOT9i3l0FQTg/rk6evJw/G75qPIypyREhoX49jgmd9j3EwVWEYMsm5ZOt
acPqGkdgm4au2ntBly59kwb1Bl3DV0fN6aMNc8MJDIXCJpz2VfO2rPfQGEmj/tCEF7zd0byZ73JY
N4HVDM0vi/IzJxmXA3R9t/jLLR9v5rpYpZK+LTwIOy7dbqpe3fI9WYtduJUOtEy7yQbRT7h3RQ2m
vfTzt1KET4hyXbRXTDWoqO482SOrAuK3KNn14FdMJaLwh/Otf2Wxp1k3zKjBNlTgiVT7caRX0mNX
vlNcTWxJvXrdAa20P9+NbXpO/3+ypkEVvMZZoPau8zSSIuW12nDSX91MTgMwztfaK8DshzqqPWjs
QFAJ0am8XQ6sHz8u+3Lvf7+8WZhY6L9f7u7G+g4S8pe1a9hpxMnSL+sKLgQCj6+hHyfmvNlwjrZV
NUxV1bJs4lKBpb3DGyBGKd1z2Q8ZykVTUJ+fH4ClDzOV5YKPE9g5Lvdz/xDH+yEsDlN7hbhSGgRb
VzPL4v6H3CEWfjLErdzLNXxVfnxD8zFNGrWFTrZsS5PHgVUdZ45wpn3UuSk4Ia/X2N+4/lscjhmr
LyYIJrnz6dNp/h1Fua8urhBFqHakTzZS05bZMeP1ZR4jtMnRxTQhnsBfQVeGkOSGXdm+//T/J4ut
SB+OoVtBnBb4UW/66PzyLYC8r8PijUPQ9vmn/z/1sI5zNPmoL9hTMj+MWh7jyXlp/a1ck2V/hobL
6djaVSXD/lTOfK2D8hCOHzx2rtcp2neaX523AtsgDPejBn/uEOvEFHnDQ8TcbFL9oa3d1/PNWzao
qdkOoF0xx/Gq9qFb7oJ43itv665mW2DDAfUikqFDmISSw8s8TvuuCPdxsGYT34IJ2+bG8EJ10jtk
QQ3GfpgF2MP1XrVFRifncH5uvsr1wfP/Jxo/RXQtBswN48vdUMZZGfbZXLKsHJe9zPHWqFEpPLDd
+e4sS2EG52u3yt0ixkFDwjbJcDXsDquq1QZ04qu3wGkwp138yRiUdMD+2TrN33CpInVCorJmTB5U
Mx370L9ZIlXtIHm44ZwstmGWra8lhKFbSaZ9mDyhoDMNNLlm06EN/AwJlAsnzLDveAYni4Ro3H4g
woNye4BAS9Rcwq5wmrDTMn2asErNEDmJV+xbD8Ldq/+sqkvYfU5NGzYdQv+Xa4oPnyaVIhe+K/xL
oOCnpo3bRCRd2nRDj6ZLsvdDDerMfCPQYLE2s7i84gXrvDGe9sMw/ZGse3fdcN+reaP229a8Ycwh
z5MiCjEpY/cjEssuWq/yLdoYi2mZEfgYj2oyr6Xc16AWDCMnXZZ44xizNW1E4XIVAnO9gMbVj9Y9
EI2HoCs3Llm2pg2TDVC65gz+6YTkziMi1A/NMG1kUyy+2SwYhx4r7wnDZJfefVtdgag3zclzG20d
7pbFNEvGFx1WSvS490AinO+iCZFJ4aoxg/LpJep62OlmiH1OJq3HAU/cIfSmlFGWMkSq0tirNubI
4sPMKnEywyq9EdOfdC8qyRKEtvzxtQxenHwrAGRbBsNaKy0KBYzJtC/cIvPc5Ihy6w9ZM1QiyH5j
GLalMI5h2SC5W49YahCgpwkf0mq6LtstRL2tdcNqEz+GUJiEZZVQAmg0yN3WO7Hpgy2tm1F0FflS
DEAr7MUQXLM8eSYxvfU8+eOiE9csC6/zULc9RUQArAlZn8iddC7BgWF3mmHzWXczauhxNcE7LCHf
HUL0N1RPOM1GrMTiG0wNk34a+qmOvOqfoOnlXVHo8GZ0xSXw/NPXG/uSaXi0ROHsE3lw6xD3UPXi
UPRFxqoqo83x/PRbriRm/NYrw6YrgKXaQwhivgvz6vVEzrrzdPc8V4G79xyiUraEWwyztjkz9qqS
NUTvOrwHpoD+8ubyMAryfn4olqbNSO7gjR7EWF0YcjzcgQnr94Si7I0TxjZNJ+fx6SICdRcgxBos
hrtIBt2iq1n6f+JOH0oP7BV68PYVTab9+YF8mSU5Lf3JFD/1Fox1PLLwNElduRf930j07mNRpM5a
p4kGsnqqALnt9lDouDnfpcUJmumRyXPraICe3J6qvzhSiSuAmTm9mrrv59u3rY1xQk/LFIIODVYe
rjSD8M+ucbYSBJYXghnvhj7JTBMdth9kqq6J/Lsd5n2ip+uua6+WNUhxS9p5ytu4gNl6MzYCa8CM
BSANBjIkB99/QozU7yt4mCIdJQhZFiRXrs/PmWXPmVXh0A+o2qpGV5rflcEfxZ5p8UOKb37w4l8C
5sZOM4vD4zACWZGk/AMl826mJMR3V07+XDYA84odtlNZx8G0J4G+9WQDfOaa5muMYlICVx9moG/d
uKZZ9q+pAALOTGCiY8TCeJf/8nC7fFrk6O7cEPGYNaT1xja2dWOc4349gyxtlvMexcnX4ereeBAT
Aq3QgTWXqAueVsRwkCh+c/0k0e3HFLZjWgzNtz6Z/xA/OQxeuGHt/x6uJpQVnZgV49CNJ1DcHtU+
9lTaBx+NE6alIukc/zMXYbrMJ1AazVoEzNbef+3kS1s8xTRPy6K/8iHioZx/2lruKk327fDDA39/
IMo9DydIY4DIp36P5iANS/JS8WjjDmWZe7MIPfGGgnlQxNuDoOhuDMN73X6nku+SONzYr7YejLs+
95mv5gVOfoEU2aGuEKnVfpTfqDagWdIm9Md5u7D1c/r/k3uPfbfRSdLDsBdvJ9mUFmvrYKLZiVNi
2TixLB7XVAXpoXLE1x6d9GHT7CpR/s6reUul7nQQfbV/Tp1+GkGpaKtIqec9UeSPH30L+vW1nJL9
+fmxtW74jUmQuBQrWu9cybOKKPe2mNYurf2B7i7rwrhcBdJtSFks8x7lrVeqZ1c8r6/nIr/sHU0M
P4GKw9YPoXO0Hyuaunq6LUiTEdluROVtE2T4CLelCcsZJmiMAGfx49pJe5F8BOu0RQj09TEH6vH/
XWDtsFHWszvvveFQRl3mL/mTnH6G9U0egVqFXNNwK+No68q4GiD7LibOAvjUHsI6g74aRPuc+PM3
ua43Ohd/MxHdJ2V4uGTlQ7MCHVQr0J3VdEZEtNmDAq7KuJccgIXfkqf+2vBCs9g8GfrV7VA5u1/B
kfF9jjuavE5UCX48P4CvvUdo1pevThKGU1mofRJwRDu87jAtyfU6I/Pj+FsU6F/vsNAsM2/KFZSs
CXbYPN52/l3s/KXl8/nv/5eo8L/OIzT1WMCE2LQSgoL79Z7tqn2V3nxb7vtvxZ24Kg88K76/+o/k
yb3dr/s2+0PSt7fhqjmU6Rt+Nrvr/PGaPRQ7lfrpVpD56yhDmBjeYPVWKLpOBF8U3Uq2ZFN41/oH
kag0FH9tjPpLjxmaoi3LGFdFQTFowdw9dditHuVFviw0y9BR38eakOPrCULWYtZAbpUZD7YQxpat
YNagBwn4MSXAHfuS/tWzP6x9Xcaf5yfF1rRh+qRfvFZ507wH/ejtKK+DNkFe8RJCRmAKzIpzGvJO
T0xXf0vd8BT4JJnOyRbq02LlZqk5jfvcqbz55CDzE5GI9Er3GlwmI9kwE9vcnDr+dMSutO1LvJbV
XmTVTZxtIV5szRpna+Gs68igF7ZfnEM1A0rV7uZq45O/frCEJuClq4el8uKx/FuNFHfG6prm4W7E
rdWL2U9IwK1tsPEKs43COF8BQKpYWeYz3l2VJ9PJ8Z3mjyiF8Pe8V5uuytaNcc5KQI1GLajarztv
H/wtNr7esndMEAyAnM649PW6X1UUg8uZP1Vdv0UTY/lmEwPT4fkWdQgS7McAtUS8h4STooplVVNf
2oVxT3aB0U466MQg50MzCsC+Fpmc/5z3CZbjzUTCOFqvLTgCkDzBc0O4x7Z7r8VzxV8ua/40bZ/M
qi9EXkJnEalciQwElHOD545qyGhvPERta2uYrfJGUEs5aL9tx6uloZnQW/F8W9OG6U7Vwpwgx7RP
HuI0Sbfr5o0NadszxvkXgjUzWhRaRjAwdb0sLsZsdf45P+O2zzZsFYV6Y93USKmyIAczn3cgy8ZW
sbVsmGddRrg5TphrVMveM+n9VU1b8TDLpdTEvcydj+KHEk0LfkeERr6qTWnwY44P/nDAZlmCDZ9p
GYMJfkH5p7NwgamfY532bnGY4y3YsKXp2NjqIs77JK7WGVkxotOOIzjSNH+fX9SvbkyURGYyryFw
tpIK9hhXYTLf6KZ3DkEEKhHKdOfeq1y++PBy+/O9fTWSU2/GPaFdK9TiTSM/tiiiP6Konvup7hK2
sf2/cjmn5g1/VslkQC2k0zzqNQA/JSr3nYyCDTXJ+mIdH4HPBXLi/Ei+DO2e+jp9wyf/w6OgmhI/
Kh7GLqaZApHnXocE4r4iTLt6+YX6AVyK5/bOnZpXdyg/zvdrm0FjL6gRyFnUArLjzKJQ7Au8Tdi1
cFoRfTvfwVdn/2lcp44/jauJE00clxQPZA3VHiryp1F5VPxWEyrq+Cxu3HZLdc82GMMRsoJCAJO3
/OjVwXjgwqPPcw5U4/mR2Fo3nCHwBtBi0S07DoPuf4o4IsEVIaQed+fbP025+fw5zZThD+O55aCc
n/gx0fR5gg7GM2/A4E1osgVTtW4ywzESRxJ/SMr2yE8ipyWdsrpd/tREoDqwTaoHFg83I1O7JK+W
XxHfEmL4mu+foKTifzeBK3VAQ+nxYyzcP6A+vA3Cbzkew1kxFAlYhecmyx2+c6PultfNRw/i1vT8
pFoWzcwiVn2OHR0W7FgS8K3lC6SAK7fZEoCwOAgzkRi7VOWJU/OjBMV0WkcFS5NYiCu/dX70IHI5
XDYIwzegcD5BYKpokYGGrGssIIVSy80ibdsUGS4gL3MBCsSQHykKAlLIcEZXnXLpxrdb7N9MIFU1
gSibovx4In2Ii7JPCx1/8LL4WBLkYEBhDdbtC+uIsNMMF+CEDBpzHWuPLXropu5vFYOwJ6+Cf+YZ
KiMJWI6cYvm+Ls5P5ZNf59fnq0sBLNfMyLZV1dbVgu09FeG9AOq29jvnPVp6BvqM8nroBnVAFHQC
yZy7hbCwrZphyrqpHFclfnLD3YW+QKTR/7OAfvr6/IgsrZspU5c4XedPC0ZUET5mnidk/1M2bhht
ZbFtPRhHd59DeRWBUBimD0mhVIOpWaWIRs8bB6qtfePspiDHA8YUht+fFA7TMUf672V0/U0KPou7
NqtdchBVD2NV8SMRvfu2Rov+rgEnuOGALWyEcy3uxUz0jXk09CU0K4/TUCG3z0aPv8Y9k9/Lqg+c
XRh48bfz620bzGkWP53SFIAjKJG5xYMuNYiPOAFriaKQts/ABlFsIWosvsA1jJMDEi36VvLjDAny
FGzB9yxoWgidre80Eb8Dt95DN+WCwBqM0sz8URaTXvSMH3PaDpkIweLks+UiSmK0bhzWeAP0cpkj
KC60lXsrRq52FeNbVwHb5jWMmyiWA17mF6BDRwnsOAuxE+5mJMCyDGaSLw4BKp5EWDw0Vf4B/pUl
pVBwlmPIsqCfX+ZcfY/ycWvRLZvYTM+NSpeTCgU75gHwfbjkTlnJHf6UMMHSZqmcm/Nb2DJnJkm0
ZD1d66Rt/q8fokHly9zm9XzjFvswSaK15wyukHVz1K169OOI7mg5TE+yHvv38z3YPv/U8ycLJCzy
yzgZ66MGY9qziLzmRx1g3c+3bvv+U6+fWhcubhBJu9ZHcC+Ka9a4Rdp2w3zNuf/P+R5s32/Ydj3F
EPvUS3N0Qy9+rEc6LdeRSzndn2/fNgLj9i0CtUKMoisf6jrw/QMKuWj9AoYfB4B7Oa7Ry/lubMMw
7Hr0u2VqJhwb8dAMqY51D/Yod/QvvI+abNBjW8wF6pnbYwBanBc0zEjKV6X/vuTzqZme61wAdZnf
5TdegNA2+JvafX16fV/WunFmNyAA5kGS1Efozjh0V6PGN34uWqXrjcvi176Cmjm4vNLFElfAsCFC
X6SMTN7B9fj62DL1gpsIu8jWqJmJI2JQ/TDB1hQPg++8T6L+n167+RZ2zjaM0x7+ZG0VYh9QwmzA
lDBB9qDCptotc8tuYoepm8brw4u45fEQNM2a9Lh2lKo65osAurMawkwMEGVZmcsyr+XB98sW3jBu
zUCO2ILl5Wbs5/iqaNb8V5S35YbN2abLMO3AYdB6DPzqSBL3D5+dBMrpInitcRhlEIiat6hYvrZt
aqbahgBQxlZTbN+xBX9hF04ogIYMZ73FUPn1O4CaCbcVtZQ12HLZ0V1nprLKn+Vz2yvxVBPm/NVH
o/cegXWL7CKN3AGBi7nM7M1UHACIoExMxvLYLcz/OTqk+BENRbO7aPVNPmjKPfANtw0OD29h975L
cjelU3cRbyKhZjquzxWrsRbsGLZL9zgiJ3frlch/dPk8bTiurw8PaiblRkn7nss1ufFOYpa8Df+q
Fj9Kw3Ar8mTZwmZI1Z1BBuxNeXWMhD56ce54KOh032d9EubxuuLHZSth2DvlDpKus1MeiYaSCuvj
qzmE6vH5xm2TZBh5x/ppdSLwA3SqiXYtnOJhkPR1mYGtv6wHw9BJERaKhuDtisuA7emkvV0+02a3
BpsMmbaFMM7vWI2F60tQlZzCDToh8XcyFF6BsEa7I1M7bCW/Lb7ELIdHQXN7qnBIbsiaf4x9CWTs
idLp/DxZGjfzgEHBSeWseXkUiJy8jND+cXcTrstbhJW29o1zHIoRQxD7CPq6QZnsOukORaryJnm7
7PONp7dcfRAxFiFY/6BT98RQjHxUCB1s1X5ZoonUzARy3HDkoof5oRp1dS/96qOAAkl6UiT8lwBJ
+QPkNbuW3Qec1ymA6rt+vCxg/p+Sebdd3WJirDqGSUGfc9J3PBOl5/y+bO4MC/cCyvOpQJA5bKY+
uWpXOUz3PfU2aUdsa29YOSUhBFahnH7UY7hcF8nQiWxaXYDHzw/gtMj/jWLTyLBx0FhLtI+7FVdh
873Fe+N+0u0r1TV/VJyz79s0TrahGLYueRnU/lo2x7hrkzaDgNUJ/CS7rbWwhMupSQnNqZ9DwRnx
Ck92PyAL/rSU9Hlxm3AXVcicgeTpCpGYe1eDjejiHWamGH0/dH0mQpwldchuHFf034Y5RHXB+QWy
eEgzschRKkU1lLTBzjgkt7oc6syjc5d1MejASRVvydRZjhOzul52ifLBnFIjGQMO/uL0hKLx+gRE
PvM2hmLZayZhNNDIHZSEFbrQKki7FnB4zX0KUlanB7jBHTMU4fiXRSypyR4Ndq01mvOpPErRBkB2
O5273MQDiII2hvN1XIaaBNJeuUY+ypBASbcqDjYLhuRsFN2p4K0oVsgJ1pW8aycR7M9vBNvsGZ6g
iiG6WCQ4KidncTKHTw9k9MHmMAR91nntc4181EYg0+ayTWLpdXKaRLSKHyPZqRTk578SsDFDNPhb
2OVeSvv2hxghLggX86wj71b1zsf5UVqchEk6XbTB1MRgVzp6fTA+duUM9IgbarnRvG0SjUhdoH0i
AoaBBROOIBzaPEXFVrdzlvWXpl2TSjfnu4uGYvJMI3YwhMQFXrReu/uFddUOMYqt3WCZJ5OxAhlu
cMPWM7JAovsJEjYgh9uQXLazTa4Kwdewc0KdPHR1/pA3877qIIrTzf5dsnZ3UUHv2RQdzs+Sba+Z
PNNIZKJQOWjFrdL0JpjVkmoq3yQXKtUT9hiN3GyNyidXgrKwjvWvU9rxfN+2STz5wk8Pf8KDIvcT
zY6NlzDITTLwqKd1E6gNk7U8ME1WC80TMCr3OaJTyKOCpOPWq148HvyjWnmUEbR5BThGFwl9rsvG
Y7iICPL20ej4/9efu6zxjiASurEpbMerSW/hIQpZa1R3Htk03Lc4TEnbTGnQkD+908QA27pPfQCF
6T7ubgcfwnnnB2U5AP9DSl2tI8qHwQ2fg2c7rfLoEDQItHoOPNPks2Fj7iznX2h4hjEcW75U9fAY
I4LxPA5D4z3VVeusqUOHwLk+PxjLjjNpMPK+nOtGdOCK4LCukxR369fthsOxzJRJeiHafPIdp4tv
KsHmeEfVXFwXQTzuqxm3OW8iyfNlozh51092k4/twD1R5Q9Cxs4DVZ16rZOq2rAa2xydhvepde5E
AUTkAQsBeb7zOhDNl8Pkh4vemCbLSpt01Ar0QURVS3yjRPlXMENkyEPhZ4Yb/NZr09bDaWSfRgD+
2xVZAZY/kFzXcybqGLecal7mZ1RisQu3kmHsiJdRv/UchjBP7q4Ziyh/EKc7z2UGYbJfdD2KoWdP
xDddV7xXBMViYzJ/B95gi3LSNkvGeyBopCuZzqObJh/mLPCShwCkCdf/Hw9zm0EYNl1AfcZHZDd6
aKYI/mOh3zRIdm/iMP9Zd/rXeWOwdGJC6LqobfNSBBJ5pqVOkWEqUqn6o0ioj/LCTf9ksQoTO6d1
CGqh0ZWPXE+/eR63V9HFnsNEzpGydwMVhtENmdv6CJJi9g49WPEmOJ/bdNVQENwwPtspYgLnSF4V
dQ9ZxaMDucahEePLmKv8qekh3BhNIDVtkFt+G2ZdP+S8+ajocDy/TrYJPG3DT0YZAPUhl66fwSIM
akgyIfOSRk6vL2EpoCi7NIweobJlJN5AH4IEKVrejpARnEDbftnXG9berXE1rnM+/sZjZmqAc57Y
z4pdiLuiJi81H0DeXCg9P2pajekogPVbKNuS9rZNvWHpcoT8GmEULMFu3GfSZXWdoqJr3lhZy6Xe
N8w8HjVfV1qoRwXRrAxXuSHrTuyIYxXe4J1Uppe7dhMaV/lloNu5HR+9tv6IdVMcKpCopmt3mZQc
oSYETidU5sAVqpPszvXYQM5nlcq5CCL7HyqNAm8S3lYLedDrXO1Qn+miLpPofT7L8XE7vm5ZcM88
wsu80423Do+eSPJ3r13Kahe5S+JfnbcGy9FhEisoOoqglIH7kIt4/E1aKCp5UvG3uWy26NNt7xIT
CUfBU9nMUO15GGOCCpunhkEd/c6tepxbqbsmczyllUQe4VoF8Mn+Aegi2RVpTJw5BpNz0oyMpqjy
87cWzzKrJjSjG9sxKWKfPASO+i5n3H/Z0hf781Nqa9y405GhngBSjKeHeKQAYMUJng5p5DnJxnXF
tmSGA8vXBYyBenAfvDh+Bi1Gm8lySN4GqsaNg9gyAhPW17l6qGnI3AfSutDySvzuuQxltcH5Zmvd
8GGs8BNoJyB6WSlP3BQqz4Etb7ceV7bWDRcmFxUP3cz1o0Khzx3zVJeFEeISF62tCQ8MmkWrYqia
Y+AAVDmCqPPGOYUMLms9/t+DFaRCncN7Rn8vDV+yevWj65KLYOPbbRcGkxfERf4gh/wokIGI6IKJ
/lUWY/IjnGicekUQpS1LHrhO6gPRYX+7quX3ZcMyfNhINfj5oYD04LWD89o0oGjXyn0/37jFGkyo
IOTGKtJoOMiqXtpj0yzfizxa7yRt5o15s/Vw2mmfrjsqIHBeC6U3ks5vJGnEVdXzPG0rb8sJW6Ib
JjyQBcJvWZ04v0rgBA81ah2qxb0bmhXpO5zHGSKiH07EoILaX7gk3v+OyQtCpCWi3nsALF7H+zzs
/h9nV9YkJ84tfxERQgghXqGWrqpuu93u9vZCeBsBQmxCCPHrb5bvy3w1rq6IfnN4PBRIOjpbnkwu
TyW9TVJ/JZb/4wv+tWjVGlZpOFLy8CclqUC0z8w6fqGR/LWCG/PlbZt/YewOfTY0P2p4lqaHuKQt
3DNBA27KRo3+ztvSt0vUIOUBMoZwIg9FBZg4hMXDTaUicmiKcH58/TuuHIBLlB2mT+dCRk59kaOg
2RI1XWbr6lfRmR++hJKiDAKdrSQ+Bby+RRBz5Vhf0mEMaaCmuMIOQXI12fz5LDa2bBtGJrwRXJwt
5C8tMXJhOV0Rt9KHljyAx7J8GjgNHjrV3gKdXPuACz+IuaqhjmwxPcDU2a9KxOnjAGWBJF/K/k3i
8uC8u7ATPpXJ2E74giFpLUD75qHj3S1s4rXluXCE2vmls4A/PlSppt+4ccl8aj04tG4s/xUbvITc
VYlK06CM+IEm1ZD5FNVRAtrnU5uudh+EN6tlf/+O/1BjdAYjGXzqCdooc3PfGdN9SIQ1t5pd1x5/
4RWFZrqPQEh4KIbY5VQCsgstVnPDuq89/TJak007x2mLp89F8OCHKHhAWT7++LphX3v6/7q+15/x
93P+H3oL6oM4SpKKH5DuQ0iLQcLEgpM3B7HkLcLxK6HBf9gtMJ1Y+6VYqh8uaH9WS9llLlD9Mz3X
qNoBc3lRAMnbfkDpcC7C+ATRjvhNidR/yC/EbOtVRxC50RMGp93y8qeQiFTqnyXWt/gsru3DhR1L
0ww2SUp+MEzKb9yv3c8URHVPr+/QtadfGPLQEt2CH4T+/z2HNl7wwOC4s9ef/nfn8B82C7r4JrDO
s4NY+EEF6z8k1D9B7UV2AwbKJtHd1+E03EX4L6//4JXP+Q+ork9DNI9JfCh43d2hu0zfAcui38AE
BNDFJahOLB0E81ZS/VDNDGR/2xXBlNVtpJ7XWd+E+l/7hguzrlZaYbqirH7wipsXNKLozwY4xDel
YOAL+9/wqSgSH1VBEh86AQ01VBRJxpozJZYpbiH3/v4B0eXlbUgS64iCH2LQgKu4Bqh+DOB+fcsO
00u0NLpboPJiNTvxtXmqRjofwGdaHd728Iv72hrQ32qT9j8HF6DjyATT7b7UIqxumNv5Qf8NK+gl
WJqtgqElh7pmVgWyeuy64sFUpHjvZ/XUYTKszLsVyn9J/8bEjF7ipi1gSOvoVfg7DgsK2rk6vmuA
pL1h4H/fashu/e9pisK1xXAqp7/BgIPaWyoVuBNX24/qxnG99gPnv/9XMN7VQAl5TelPW7IBKBEB
veusDdEyfX3H/+6h6CV/ke1N70nfhz9j3IIZIL/BZgzCaBM719w4VNd+gv7vJ7iWQExyEuFPyG12
4ybtExrnfTCaIw2qWyxif2qPfztZFxd50sVzhCyP1Nmi5lE+F7briy12H7LWmUp5CITArOsm/Owj
urh4WwnakXpP23kej2IAxzm58xonMmft6H5D1L1TG4mmyfpCwzmITtBsncLD2s31+ESZxxTwAWy2
HR4P7vUWUEFTY3TLYT4YRcs1W9dxlCcrWQ31xBLTqXG3j2kx+nlnBGv4zpneBbswqHl047D8PWqk
4uKwAEo/riA4oif0wvjRV1OcqVCUx47V22DATOnrZ+baz1xE7xMG5kHoE0y/435o0+06Bi7N/Koi
qCtOdSfSR7C19J9e/7ErBnDJw6NKUVV9QqITLeLQ7xUqiuCLhfKAvUHF+Ge47i8nR1ycHMK9xX2z
mhrIJdepATyA9YBLyOshEtEmitaUfwFJjwuqO5U2dgHrx9yVkh3A9DxyewInpePVJlqaslY5eJOq
Nwm9EnqJ2KWQkyqKpgMV88qf0NiWeaz7+k3hM71E7CZVHDn0tlAQM/4HdPYMhlfeiMKgl8w9hlqG
dIvo49AArIfkgmXl+ibpXgx5XkQIBGDvgPUAMrsVvbIiZGKzLPSWyN2VE3cJ1fUNGRvBOT+hRwZq
tgk9OefY0+vH+cpl+B/1KmbBd8j4cBR1/1gshO6adb4bh7eJNGNtLu6AQIesaFxIfxs5zxS8olVM
DylPZnBOvv4JV8z/cmLEFTjoQjl+IrBMIPyCvOrtx0qFn9uwvHGTXVmmyziWC9wjgxn4yXfM5ZCT
2Rknh314hmC9/hVXdvkylq3AyVktMe5K3aSWfTcTM3SLEf+kvbHT137g4pDyuMLO8mn6qbVMum2l
29bfzYtb3jQrTC8DWaXnGcvE6cmsQPFVznnMjt4ce7j29ueN+VfcUSfWukL47stazS/zFPJsFDfR
TFd291IBja1dOsfGigMdph9SAzQjCvYUa+CmXt/caz9A//ftaaTDgLGRHwamVdZV7ovSiMJv9/au
/cCFz+h0my5tQ5sjL43cklA9W93FuSnZjdT6yvpfwrhlWJXTRCSoFV0QbsiIsTKdDjdc3pWHX6K1
aVFT7QE/OIoC9YGBk+Vugqbj9k2LfwnWribDbKdq+rvDvAOCovgR9b3g0+jC+sb7X1n9S5g2t3Lu
1iEpj2aBpLdJADDKRjKnNhuZe+uPnK+/f1kAKL5TDQgZ5gfreckEIqpM9gvsYOhulUGv7cP5+/71
E7wvUtsnTB1daoaN8ZAaXXFoX9+Gaw8///2/Hg4U5xKGbumOHWJ8CKpznhu3fH/94dd24CIE9MSt
gdFeHi3FcJqQqsnYPC7Z0i63hjKuvf+FDXdiagfOFEwMKlIZGpv/9H0sNm97/wv7pVHcDlXQITQW
AGOgbQ68koZ07Vzf4ou/tkIX/Q00ZwLQXtYIgObuEw35M+XWZ2F0s/B35QcukdV+GIIa9e3h6Gv0
NkjlwVemSpPVHU7q66t0ZQsu8dXasKSuAN49DnqmOXr/KrcF0Mhve/qFg6z4ANwRJImOhPaPf1Z/
Ye0tjYtrr35hvXoQbJlJ3BzPU4ecrS4Py0HciJyvLf357/9lWrZce0t8q4+WVWj3oBmTFbUCD1GA
mZS3Lc75u/71E8INJnSYqTmaEdgdjSGUfgYo6W0Pv7BevWpto24GFDsFBVQRgaVt5frn6w+/tjgX
dmsKFahGYnFA+DrC98K7Sx3fR+cL6G2/cGG8Jq1dIsGWiOt//iIdY7uza1zIzeDn2idc2O4ZShWD
d6U8ihJpF+XPhLliMxVJvX39C66czksEtATHI6Tiu/4IhiyzqZI+3ozN8vL6w6+8/SUCGoSmPWSO
FiyPx7UshMScpwFIHdTkb+HjR2ftUvuPV8OouwBDz0p0eyvbeNPIt8YPl1J/EiKhLhDYXlrbHxwQ
nxzdtZfx7B1fX6Brq39euH/ZloSQ4DqBX/fI2w6dQY2B21Fz8eX1p19b/gvLHSpTQlYtKI92ETt6
vnQUaff17eN/7fUvrFcIm65Jcd7fVsGmBlgY7h9zk7Xk2vMvDBhSvOuIJBXPd91PYIVp3vubdYFr
q3NhuxWa+20QTO1R+vnLeWxCRcu0QQvhLUTZ56N5Ybu0CU0c1A38rhqOdgIMciRlsnl9b68szSXM
2VIXAqHE6iOL6IrePiZ25s9AIAf0bQN79BLhXMyqNdbiao4wTpYnPJEflgnp9evvf2X1LyHOUslE
iDrRRx2vDWYjxO6PfSEheHrbD1y4XZJ2kqJb3R95iLiww0E6sl48hLS7xalzftJfqnWXQoAuDZdl
CAEI9ekiM+8mMPxCm36X4ppu7Gj2b/uQ8wn41x0BKiACKVikGK4TbnMWNWXTvIuC+RYX3jnK+dt3
XFgxdJw7TOmiQObNcG8dVUdy9mSeoG1bqzWts7AD8d/rX3Pt3F6YdFeLCSUggW2R88chdCvyjIXs
Xn/4tUN1YdJdZaeoDii+5Jyq2ml84CtgmaAwe1sufAltNjaaMEvO26MLwLnwxxmk9NZ42pWlucQy
D8vQxCJN1ZGhCJwpi2rfinT+9aW59nDxv6fIJnGNLGxojgJY+SNJ2vR+Fm2dvf70Kwt/yeRZoAUR
t7Zoj0MEHPN54SWL0O+37E2jgfQSwWxBwOVKr7qjBcFX1lm0qqemuDX6cm1xzp/1LxPTLVdonQl1
LEjyLH0S5WW33JKtvbY25x/918OHtYhNucj2aAu/5t3QgfZAdpksb63NtR+4sN/BsSJVZYoMUs0I
0HvQGBkTnBnH9dsmBugllpf4ck0VYhQsfzDlf27qBB/y+uG5tvoXVuvnqlLe1hJtIt+dtVRX8OoG
n9728AsnLPt+nduiaY++mbd/tjbkN4PnKyt/CeQlUdK6GoDHIw3HKtMVgC0+mj5OqrqlK3HFx4QX
ZqtnjBZ5uuBkghHkicpG76jCGJ5Y4vtpuDkhd2ULLkG9RRx3ys3nMKVux20xruolaW/28sM4Pb/v
X3zMJd0nhuVnhFpIM8gium/AIAz9Rwu/+cmuLAy2dBbqlzSybnd0YebOgH6+LrKVr6JpM+1G0oDJ
PZwWvqXghS0zoAH6bWWxNhmmQlGtpS5VdGOqsgq3KFZS/T5cu6U/dtDqVXdCWiU0mifUM4nx6cYL
/Vn7sQW5m0n8YjPV4hV3biwmuumipSxzSlhVgn1d1u+6ikwYS4yntd91g6YPA2X6gYL842iGYHQn
hzj74BTGGHNdBvU2TeL+K9LP+QvpynLdymINv5PBlh8SCuDysBThxqc0evJlt34gIEf4KOeW3NlI
a/watWnuZssfbVsHJINiYQ3Guya+oyLQaguOE7tzWq0EZd6CPYfeJXeind1u7mL9m2vFDwTBzrw3
KalpPphU/KPGxrucY/YGG5wu5p1V9LxiZQHefV207JfpmHhIV5QUsjSFWtShi9flG4cK+WckQvyD
DVO+8zEDe3933gPO9fQ8AMoeZaIdJ7qVQGjuNLrMH3xayhOE0fs+N6GGvCZfgWlpgJCLMlMDYCvL
Vu4ojdYJ7dqwOZUFeh6FMMGyGTB2hjAHKjCZjLDvLGqq7Trw6gQ9PNaA77pN2MaS0e7IMJgkw/hF
90H2hEFvYk37naar/zYaVvDMWVUhAOQzTDSdcDua3oQGVcJhuSfpinktW4Bkp+u9OHCKFEyDRZ5u
VKIGuzeLYC8MIh8QMefKnghrEvBkKIgY3w1px750rceYupyXkO1AwG0/p1iF8A7JeciymXjznUxN
H2ciKENx0uaMIbKQykFeKSHJVfTdqeXLuHGRK79qM4W/ZRgu8jhUam03DVjc4k3UMdneAyeCnjkx
Yn2q4yAlOwAO47uFB+oXhq/tV7tq+b7AyI3PbL+026Zrgp0lRh5Ku4qXzpKuzkgYIq5wLm7ugmnG
UQVmTohsFcqHRyMj8WA8YdEHsqIl9VipmY8H2cjQ3w2yKH53QXjuS6VTEW0wh2q6PU9wWVRLCoSM
GGr3kKSoE+VjV4h3A5nwLkGKcDurfU8iiLkmg8+pQssl92taPhrNwjkzUN2YspjMyc92pVhOP5SG
baLSDSQrJiggHEgFFIhLQRD2wJuVKTA+ypVmUIidoOLbo2W+YWDgXu5MqJpkW8eYxnwImOvrnZQV
bBvaOaE/2pKTl6ZyldlShesgn5THn6tmQcswFBZK2/EA430iZij1h9pLXXwNa9tGYAUkBctRJOzM
neaGt09swQmKXWc/6qCuVZaC9lWi9cUx+kRULVpgIGG2uUDWOqp8qjxb78KkL8oHKOmEFqHvNJqN
KeJIPpGYE5NLNYIq2I5hrDYaea7ONdQZsG2FWdKMzrFLtkm6JC1EuxM37jmdsBYiHsHPBSwZkXux
lmGzdwoXE0hCWLOP6gEAWi5mercORdvvgiFORiBqwKK3x8tOg8lWKTWb84Lxgr6rtK6SnEyj9FkS
Rap98U2vISdqbR2vGW+mmG1ttIZtrswQQlaakGpq34H/vEKaSwuOQSvoe3+sIhTGMqfdMt01xPXh
/eKXHlwvwRzXrsJoqY/Hr8JKumyspgH9KQdZL+ivemvHjCvZpl8gxtIiBwGbtuBfFC69+V76FXqw
QVVzcQDAFDRi2ziZYz5nKw2X4BuKrfDFMHPu3H0XhqDAlNW6sFOVKijYb93MGjVnFMs/78A3MpLv
Cv2D+Rd4B8H8iPp+3VHAVmvXmMzPYIaA17CSfyTRBE0J7clY3lWrb1KUuDFbcQBE0+st1bWxeZmk
fbibw9CIXBtv+CYeY8e/QiDSvFNuTdcPCmTE4wkJlzKZ6hNox4OxcVi2MS5YlxtaNcMG8Co5PwKD
rtvcVL7gh3BO2PpA5oLnnWRU7ljYr/sywTH47vvVzgeX+sHuEHgX5AAJyTrakikdppNul8iA/WyK
kj5rZzqSx3AtUv+pHhtt96C1VdUCXveiN4+JxCQSbsQxmuFbg74gJ0CRxvSfMg509FgUMuX/gIEw
CL9Xc4lRWrD3wy0ma1rN+xqMsu4QlBoUX7AjtY6/vUwT+YJqk3KYyoyl3xJaVy4TXtb2GTpK5TNa
W568TOCVr8MstTU1LXJo4AkhxQ39EBAex4qrE3KJIcljL5vJ5VqF2kH/wOn2rjI0WJaNayj49zK3
DKXaTpqn5XcJNPycJa6oSM6HlCYvanFFs/XzCqMvvAz6PZnjkWQVrsV+47upeQZiSYCTelAlv6tH
25Ybm9ZLtJe4WPyDA1J2vE9CUPDlOLHNQXVgl+pR1xS2vitgxS18BG6+HKAdTGhT4Y3McUoGeugr
xoatt+HsHrglut51bRL4JyAa6/5gxBJ+p9zEfM0i0KONL2tdO3OiZlLrJphnvEmsIshzZN0ypPcN
OHnclo8CEVOOaciiha01hhGSLbI+X2FRb5jIpHGTWnCDDMGya+ycrqdY+PpHOZEi3oMmD0sRLtAu
ydhSzsOWV8tqvvIpTNKHdZyb9AdLgeN1G10nMz/Z2ibRboxM0dzNrNVkJ3gc++8Dx/zl1k6rSVju
Rdv7cas4lHGOjYtS909Hpuh+xuwDBkRxqOUB+rLlVyzhUkX7qoimaNmBodg1UYY8Jl7EXnUjOImr
hDTDZzCrN+qDIkz6T0UdIA/ZMCED+164pgUtYdrTHnnVFAzpe6Vc3d0LRHbqaQCaLd3SVsQWs4Gq
rZc90WHR2Zy3U79+kIiTRrxvD1Hu3wwc/WfCqLL31VeG0s7w6MuGjZkN+OS+Cc8RXfA41aB+ViVL
5r2veKQ+SqTTwzvOW8lOZqGchhnsqh9+kKKdfsYSKNNHLXUJoFbIg8hBe3XS7XYom7iOsi4KiL8r
eG/TjVnPF+lQWUYPyzwGPhsiCQXKhqHLsBuWqUvfgff9rBaslpb4A1dEDgfNugQZZbM4/6UIk9Ed
EOD0RGdiBcH6j6lZMZ4uyr6TGI8Fe9lkclJrK3ZdWcQnJlpwqbC6WcTGN50JtxjdduEGFBYYgSG8
AgVTUbYJySs6DrsGHibKynlWcisIa9lHctbmezeA99mlGzl23Q/gGtPyEGnWPJliLrt7jX44Pwgd
ufhk3dL4owcqQnSomGFWO0cdsBh/NYDuDZAMNcH4PgyiqPjWG4LTaUAU7rahUGLCJDkmcpZ4jh9k
UHZzB714xD6nqfRwuktQ0/RdYGR8clHP9J0FBIXuKCjNebkpnK5TDZkENeGiUapRymaLVwxDw+kS
LdGuIlBZmbPOidaXG9nXmn1lg2vDl3UuA6BaahXUj0x2fXvCzH8QfzJ8hhZLFq3gm8hVTxEnuZYm
6x43sSdZgiElmF5t0vM0dBJIfierJgy+u2Aw4ghqteq4+AHNu6wZB3hdZisF12TpMhQiB3sMrw5p
VRCGma1xiV+QaUbFbqpXSraJjbtvWoy9/A7BOMR2ApQpcgPC7RYzsKJql2fwOVbDo9ZjOf/WVTSK
f1zPdfUhbOZYZ4FfRH0PzlvenJl85bKtSFCWO8S2Rn/lFYshOw07J7/RcrF2Ax+4ygfaRAa1ZlNE
5TvMkRiSiaUdx4M3FJg9MCavyUcaRmL8IcqoHrdQuGzYgbHeTzvRdH7JGbQjhwcal9z9VgMWe5OM
gx22TbvM837onK5ejEgiCelYQs2GDIsxn6EKWci7ICwRCIEBdUTyUUwrG3eDqBCJ7hmblm/jCB/8
A1OOkeTZXApe7RDmT/LZ2ZT1T1Gip/UEMgIjd0szISLBJxXsI2ZJsKB2WgKEJcQXtti7MKk+QlDd
lO8rymFSrImq7ouVkxhEVvIuqratr8Rv6SAigmCiKsbcg3ButBllyJ92McOo83M1wNnksp56cZ9i
3TGJWUPz2qG258p95Mve3EdqHdptOUckD4MY/jEbUj+u0P0GB1pGi9lFe5emUudqapGbknh0Nh8X
U1bwuRh22HAD5ZzMIlgBJUxMB3mKu3pFkaxUjhxiwNZ+6RBEVFnKwCO3Ddzow8x5DNVlIyJ6yCXG
af9ZrzOt9yCAESfSOwSJgN2vsDlcQuSgUhKH9wWx4sVjfAjxlW2bKReN7vWJIwnfgShu1jmSIvND
1iNjdyo06agyeEDIu4Vimt8tE28+pyTpy89lGUdPyYwZa+Qgnb2vy4Vilj8c+bqbQDek9lpK3BBO
J2nOyjOoRkMgedyxuT+Xzua0Q7cJT4UMIFn63KNHBHTMSJBt+GFMyYZYlzwJwaXaFhA6Zo8IGmDR
hIF/ZsMWkwAq1dT4M3gWAdDKBQO74gdorFUKF/gYb1IMAE+bdCnT9nnuuvhTF01IVLqWwRGwkM7B
TiZ0fifWiPsN3rH6qJLBfPch6x7tTHr+HlU/1bzrAHf+DP9pzRcnLBTgE3X+t+3Auj3iYzl+0AFP
kPWvfTIgzK+GYVe2hUKACPgnbuS2iJAnoT27PqzK1O6OhDIJN7Pna7AZDAz4TKGHml9RhXmBY9ht
1LK27VZhmtF+mXrete+7gqOkYZFaiXdt4siWBMqPmQ4dYvKo9EAys0Twz3QEmuMHjC41uWN9dK/6
qH4IUrqIrVWItrawMljn2gIn9Mebi+0YLO53oc9eooAwBvQw4J8hXRmcaSY6l+I1LTtLfACCaH+d
eSANfBuI/JGHj6HItCT9iHfpmk5v5RyvxVaAcPiH7SK77tGQAC9/JkPJ+ZNB9ibyNVqbaLekKcor
kERRdxEDI3hGA9McSHteBuKl8acpJcPBkhkM5UWrENoWEcjEdsSl07AFYLz8qtpA/4abVcOmx2TA
kiE5QeLVtLh+v81VMqltkswOhh6nKosQXIF+CTdLjuoLG7ckJZPYmWDCcQJVKzwVawoT7xRQ7+d7
Miyf19gHFuULFTQINQgUkbNOQGMprzAgJ3Ye5ghrXAxsEgj24veQLoszedsbHLkSdAzQSOwQDLhA
I6sbcVbx56RHGN32Y3RfIAg6pRXwqZlyvrlLrRxwikIohMQjGDFz5af6PW/ipDiCVnsaNkxjaht8
xdDxymU08h9gG64tSvV6bbIRtFXVLtVrON85kJ6E+wGOZWtA24scZdZDgDi3waFkizV4kegsDuRT
VOyknp3Op5CYMWuAk9L7ooeooCsjnBM69ot+7haJdEEKJsu95KRABWkQS/LgPMo0zwMf+b0M3Vgf
q7Ip+sxWM4Jf72q4q2pCeUlTj3JfC5aXnIIC/qhMUW+061B/moXudgI51yEoGsuQZRoUhoBtCNvs
fJY/eYSSG6oJEouAM3O0c833KVBKX89WcnLDTN+lESo8GdAuUZo3wo3NpgvoGuQMCOwfBHi+ZSt0
WbWnjqyrzDENY94xMs6Y3UL8q96rQuJMICyk5sDKPhpyyWFptrMgbdIOq7EYvT4gqKfFplWu/Czp
LD+pemgeER2ePUlq1IsSZrizYIt7XPmZ/zxgc4yooAzISSHv7bccydKRL1Uynlq4WbitArpMFHWw
FkFzN8Iz32NMIXoA+5x9Bntk22elr5pfTeLH3zCVpL4vPTjoMuPL4bwLCOrkspASKamXn2w/1T8G
UNB8VHJw3Y5Pgfs+tLgzs6kU+r0JhnXG2AyTuQgxfoJ2DKVjngi9PtLUJUBhl+h+gl9Yf+QQXXqv
yzH9RFD7OM5piR1pEXveSVTpUDdRod+2BESJG8ai5VtjghrBT9cka17JwkEIF/BiODlbk/d8TsoA
lAnEPHH0bO4dL5Ye3jGq3jHoVFebVZ1PJZ9iVGCLgbTHCCkYyijCfS+Xfjx5aHceuzmcug0ODP89
Qd9u3vzh5KvZAmh0O0d9XpRntl1g2VBe4WlT3/UEV4UwEZ4NCuP+KwX+2ORp4Yc1J+BhjPLVp07B
CwQltCcJqlgKGOWfrhLzO4I+966bYdNha2mO2zPm+aJltxdhHJ9gn+6l6aWqMCDDV53FKIV+IsCA
P0UlN8cqnRHAtxDz2PhJq28CsmK/va/Wf8bF1d8JSnYI1HBR5aqgMKkC4Kz7P/989cvyTaRq+aFd
hcq+Z27fr04esPDJ3ZwM1mV8rIMfdii6p45CJ9E53EobcE6hZsA8QrVNV2nRbi2oRN4ZEZUSgymm
PQo2oYpq2tT97vsy+MYqxOESKXUL9B+Gz9hC2IsrQ7wPbBsKFBDBHb/wchlIjtmVGpNJekie4mGe
j0hM+GeUCtTRBgn5hI+I9xVUV37SftTvCKbYwEZOmuXZo05J75RJi++g3MJlVTVj86xY231gBRm/
FK7DrYEY5+wGoTPbbSovQF88yCVJ72XT1OuSo1p2ZlAre9AMdiFSxmzADT1lxUhBl7CQBEX2dV5R
rzTerr9wPxX7MUooy9GhsKcqwchNDw7H8j3RYhIPelYdghjSiBmdN9S427Rrnhra8/EEJdfxtwWn
et71MXjNeHEm2qLotHxBqQWHP0wKpPEqMOaR8GBQL7aFGB2u6fkxSpg+u2eKkNLCDXZ5kA7RfZUy
cUoTYn+h7D596nsQYKE6GSf7ZnUERbAuxGLOqPrlxYzAqod8lN6DDFKKvYAGxUECFFRsNNco8ou+
JKcA2mgczFOYfEQ1mcO9JSWWIznPURRqRRbqQB6691Mqgl2jARTIKKoxfhehyvQxCaooyOYFTmYz
jRDFHNYU/gx/TZ6ClqQixzAMFtwxlb6rAaUyG9mky0ecabWDN5gOnpY6m1sB5l/XehyYxXTInkQc
eJAQEtkjkSnqbwm6BBHOjpAvXC3NoVVBofOxVUOfY1OK/ZlU+gEeuJ+AjgtB4iDwQyc9T3Fe4upF
BBAsGLGjzj3NpJvvqhFXFPw024FjBCNWAxftlNEVt17Dy+mZdFgvkGj0wRMBfvYOxUUUeHGjRv+g
tj59JbNFOLgIaLPuIZS37vvQVT3wYQ5X4dgPHnfAws+CuiBQdqgNaPeACuywC6GEGmd6OdeLE2qH
uwWUl1UmG1Z9bLu4cqBXIPV7g9pnPkGu7hmqtWN+jhAOvOZzjMJYEH+Hcf0jBgMroL0QetvEcOh7
4YNyOyIiDvatTbGkIO8UL0VRY7dla1AoTkvQ9+D/6cHdIxNAOzAwQO762tQ/qiZF3a8uCcp7SSqe
MT4nER4zuy/DUL0QRhjUDsjQPOGb138UpDshgxVCJ0WHFoaErln0Hmq4CAD+j7PzaI4cV7bwL2IE
CfptOZVUklqmzXRvGG3pveevfx/7bTQYsXiDq9tXEwEUAWQikXnyHIOLhrNgifFPbvb1C6iP7NaE
guHVC4Tzp7X85JeFKtHLHJGc2QVwVzbUVlYSKC+KDdXlvW+kBKy+4hbViy2sHBXKehiPE6SLL+SZ
iaMzUBJ7c8hRSC49PI+loli3K4QFVLVSfBaNvnHzdRSURqqSqls75vCO95n1PUtM8cxZJv2QICr+
hT4i/cUtU5Knoe7SiBOhcsnbpVPhtB0Ssz+ocKscigQ1j51ulmxx7rv+ZyuwqCk5lGA+OKEeXoI2
NX7N2nPfRNr4HxxRkz+xVSfXPg1qpHdns25QaxQeOWCvFfkTtejgNyZEU6RObFl1lubd+jlZoWdI
HymOUZzz1J1Zp414MpS8vaQkZpuDos0HpS6nqLpJzYxoK+8D91eZQ3p/EwoRRxSOTFzMWNbqB7cK
yHbnWlWfssqs7+wki2tSI3Vj3/LWJaOhKlrxJQ+VLjiCXrKJA7vytekG+5yImAeFBpfivVtZmnMu
Umh/R4WDqRZqZO3UNm3dufUtjr9VneHcIo7Ngyou4dC51SPL+Ni2CP4OUWXRAwspAPLLPG73cVqU
r5kDGtQtk3KA6DmiF+fgWZZ6lyn0Jo1tqvyIQar88E2jmQ5DLYKXiTRycRP3sXM0XCp8rxMP9g9U
P7wbbl9cArrfZX3pFN9u7riZ+w9B3WdHj3x+Tl+Ao3gHvx89d2eAh7F2CWRSSEw1aCfu895yiqNq
aeOvrnerZxqSxRH2tfxbXkN8fkyJrI4qL9wXsOHOo0W482DkYX7L2701DxlvnJz3mOBpH3Zu+gFG
v0A/RKUyXewp5hYrKo9KWWk2XA0+uU4XwoVhXwldPIsirI4iaNvXeihqf1en88Mcy89pBzN5qAkl
iL91w3ztJWFNupCkl/U9zo3wcaI6rh+4xWL/YGlq/tOPiFeVISQYdQMz/kz1hdeF30XEvoPtG7uQ
t2B/BLETn5AmUn4keYsSt6vqxrQr/JnZN+87/X5ySJ7uTF8frJPmB9ZNrifTr0rlvJ+VbH6Ulwim
HQv2WNspNjQ3J4fL/RFtxCo+irEhSOJOIRWBqHR0dlCr/0coVv5T0XnM7B34hE9epZfqYfRyu720
w1R8jVv+PzFT+Pi3SkqgFXzMaXzkEgUrqxD5d4/QmBRfhE++InCd+pz5fTjyWrWSM0eNx96cp6dJ
Kc7Ej8rtKN8OdmfXp2QI4/AY2PQg70KeNbRHG84/iuPpxrnr9Dw+p6bJC0AxTEK00vaaBBb3QIQv
imcI6jLUm+jMLXT2oxy1ALeWqi+IpGDkQFWTlw6230ddIfO4a0yL8kOnxdOvnCPWfxCTp76okZZ+
UXmrvpq2XX8ulMJpd4g1BQq40whua2TlibpDkRxr/ElyUOuhvaFoU3/q1ay8qcyC6oLvB/xTIdpO
imH8anRCCx5yn5LXrg6b8TYFzPFNsMkvejJS8TV8Pb90A7f9IRxi5URESXGfDDrbWJrdY0EAXALy
+1sIiId80r/5ER774FD9/EPwVPrf8yH0Tw0oV+Umhj//Mijh+LOfysY45rHWedGuthzj3HSlPRGv
uUr2o7aDb57WZu6N3/GDUXpRXnjqTzxJUXo9qmWfQIRV0BrPW6z44k9pyAXrthSmS7tLX8fQrM9a
HQVfSU+Xr7gT/1thaVREqbMFvwNtfhfUdpTo+5By4Ye8ydRDy0Pb+ErJfryj1J5DmajpaK6RtzTH
g5IA00l2EA/HnxxfLc+pV5Oss3ql7891pME6EPBq2dUdDffnfBRcfdAQlAd/qMviXBeq0x2GVqgF
SW03jHZubQFecX11+NBFQRE/pCjQRB+VwNT6GwqhyYsR+KXzGowKBcMUptUvcQRLLOlUanmnvlEa
9SKgsDQPlInEQxKiyXJrQyzb/sMQWnPWR9ufqMuoQDVU00ucz3aTDb8yO872SmFF/tHLe6pMbqB6
7iOZGJHt3aYVX7JpUpOvOamj/OwW0RQelHGidoxJ5/0N7ybyMWTIQ//RNRL8Ca9OSv9uMBpFsyuQ
rlWeAFq0X83WSoAJkqQ11vTMl8BGEtpOqJk1Fm3r/3/HU04y5jwpk37YBPjS5lnfwO2cuMotTffy
u5hE+amcZi8U2LjalfGXMF8S2k54SeHN9Ar/j/oN9RLRQNG8aqOxJvewtD4SRLZNzb4rSebc5Tog
u8sI6EEljQGcKFtpDFiaQULc5dykDg+w/G5U6AibP8G2ozWm1qXBJcRdaJSDkhosEIorH7jY6t3/
gNRcwJHJNHpEf6HLewccmamqJ1EGWcMdNmg3ItCRkuqiISCas3mDZHpoWNsQijLTqxoOhPyDk4Kb
pUevz61ib6Opef3ALhwoWXnX02rAYVHu33ExWHsQaF/xOU+N7pT7bRPM2MI3FmHxxBOCjrk72kWt
5xQszDFXHf2P4rnOJjomIdMAUh/odEqJtPHqBbl6gxKSqMz/pVF74VTJLIDx4M7lNhujMHjofrKU
LjKeNWXKV3pUF4CWqmzWZRoUTmVrF1Un0XFWqbqmGmAvmEx32ejb409SLRNgxG17Itk4eXIesKgU
3xE7fRjnfrF2il7+h8a6pVMlmbjaK61pWIpya4z05PcG6npCKX+4cbqmxbs0g2Tnpc0LG35fkPwU
OvJdDYPOvvNb936I8m3MiZpMMWUQk/tx7id3wh2sO2iKCaMHC62WFdN4f9e1v3DVN6bhx9T7rMYg
o2UqO4Pt3au9D1CmJCHOLbKpg0OTqaZyAuISbef8rtQK0Cw6wsPV09iTi7MPU83LZA3H/v6WaDKl
h280cDU25XhvqCHZ5AiClrGFDMCOCI2uH9yFFZNJPdQa5oIyE/VdiU7Q3rFTspwpgCoEF+x0Y7uv
JtMyWJGSKF5kM0sOrTvl44NmbBQcAbT6b3/oo2Wk5kOa36lcJkSg2VeYYXBWq22P7/sqTabiymd1
lEDzCUGQHgHlSsfRulL4wh7LosVU4wOtVDK8Ob0KvP29nToM36NqtaNygcZRk4m4SiPWS8PLOu5Y
/5tvhh8M8yOamn8AW7yChv3ql8EZ1ervk8g2GojkDa3O1wpfoTkldPPuMPdJp6A3zx0+ecXfLm2J
5A7hiAdG26QdnYoegZqwY5L7ga+K83WzWBpfcoaql1iUaTXjItT22Cr1j1kC7vrQCxsuE9BQh/K0
sor0y1g74smBzKu7qJTCSKU3Jnm367Ms2LVMQuOIIAuGSBeXONDUE9Aw36Q+KPpqeG7KIu/Bg6p5
sda9uPRNcyvaG79bDiQfhK+Iy6jTOBH7efDsEURXjdetEHMsbIjMSVN6IY6qqTjEwtP3I9a4C5Lm
x/XFcvmZ/+1m0Jz5s978fIvHv1KYYXPXuhWkHMOhFs4vX9Ffetc/G6GyIxF2lwjmvD7f0sfMf38z
H6iesR6NvLnr3SShWozEoJKs0UMsDS5FPmBNvcmtx+audmjSLklBHpJ4laBgyZvIrGlt0Ea9ZYft
HaU5qgn4cwrir/NitQHs6qmWfgY/erZR0MmqbU9MTSZSM6pWB88nSAE6SQNnAbQygDHWxF/eb5jU
ZC40Mm9upngDnzT1j14LEZSfEV+VdvnA213Zaatdsu8/d4Bd/nvj06FoE9/kO2aOrpZOcSge2mPa
lbeq1ewHXof2qHzddMhknjSLmr+qFFpzZ4Tjp5IOnEMz0tK6bXDJ4Cmhh7aO4s8dzK1EC231I9FX
1XIWvIlMk+arlqcAdW/vYlv5TC0SNHsNtfHgrXatvjcDvMZC/HsfhOOHWgmd/skfg5hCLOZBxT68
TQbFXLkD3zPDeQrphvICvbP7Ppqgas0N+x42GKt9bnLFXzu1SxPIV9TUFKlatdppfpcbim6cugkk
xPX9fc8j8uvlTrjQHDXemE5/A4gypPCqgolCQWx0jG/hlEZ7v6e8HM7gLU21Vy7GhQ/6T29c4rtN
46jaCSJd0rZOQRZYAzz3+/onLey53BMnoAwcrdhlzz3rRTVS9dBxDPZK7fy6PsHS75fiUEtJA/BA
7LihK/0hHu3+w2T4w+froy/9/Pnvb+6MsqnBbiccWRDR9QnUTnmiTPkd1IK58uhf+v3z39/MEGYJ
ABXOAp3is2e3gQ52AP9X7OE91zefKOlaGgutRsmp9y5Grf0ZLfN3n0zfQaA/en5Bolvod00Io9q2
xZLsO0XyFGjgNF4KbSq1g9tPQQbMz25pOwia1lbWyIDeC7Pmr5Ks3AcV76aZNh8q/5sXQ01uJTwP
EprhBwEA6vrnLK2dZOq1YVBUUgfvkhtA5OKffpY5RwFVv0XWWaspvlCO9lfW7r3bkE+SU3Jl43tV
Otb9TVzCsiOUDC3i5pVOsIurAgnlbr/+UQsHWk7CjV6qt8jaeP5OVTJxMSJTHN1J729d0VUrh27h
SMu5OIDkgRBeJk6hApe/bnm3QW+KDeQB80JJ9o50n2dMha9f1FGAHIHRDcXmxAlW3OGCC5ZzcH4y
tR4tqqxPaRV3bYyMGM1KwFKItFHx412VmnvFd7uLom4i4J2/SfIB9EzyiO6gs07LGmUuJK9DMwpP
/UQ0h5zkSmiytPWSL8iLAvxsZ4iTHiVjdoAI+XdrTMpOtUVhb4hQ5i+RXEAf+hVUcsN4gdy3/pTb
8XirBSYlwOund+lkSYZP21E9hF42XnLfJKVY26kGFjtUQHxtm0Cy+dCbL/fEGC+t2WrOvnXCvtw7
qR393DK+LqfiLAPmNbvLeIYmvdiPOc0VKowAz9dHf98v6nIirvRiE1Rgrl98WmlO7aAlBwe5pB05
fO1g+9qf69O8f5B0ORMnKlRGVC0Brz5kGRiO7Gc+ZuVBV+nRuD7D+/us/ye5VNJWDRBIB9/R/hBR
Px47dZMWIX0JcmKpzdK+rAJFu6ReOj32Rhj/ScRY3m776ZItj63pZP5EogGe58+4W/MwubRdXB98
aeUlEx6zyXBGNdAvs4Y5PbQgiy34nCIdVNu2GSQDBvYPTry2tdM8gz//8qIzvw0OWLjrEyxtrWTC
vm0rBm07+O8SdMSYEvqXCbHIttEl+439gd6qLMKTzrzaIqRBSfe5tjeNLieRSsN10PEB2mQhFk1n
gB3+o4miXVn6hZWRk0cC+qYh1IBGwlQKQkrYKb0AABpp17n+89+/23Rnjj3ehJo+V3LrJAWAPq97
THX9CxkRsKhKcKbl9cFoEO5Ok9rcad7a42LhvMr5I1gbxyELIvcyGpYAZl7r3W0+gTjedXNe+vpn
LU0y//3NZ6HOBfYAPgQ6x9NYB+UOjwNqv/lhhtqfts0hWzVAcJfuL4vmKr/dg2p0jqVvtUf61tbY
f96PAGGilz5jMrJxAKt6mjmdDLr1eV7OUObcrgK4o/ioTu/GZMUMl2aT7LwXqDh4E8GAxehWJ75Y
9CjRPQ9tcwBpDy282sZTJxm8k1iwhnWte/EhSLmobhBCpcH5Hp3kJU5QPgRbAC0gNKRRt8a2vHAR
yrml0qUzrUoy92KkrfWUTg3SD543jadw6EvvFKiNumK0C4dPzi1FJWoDnAntFEbwcNBgo2XWzsqm
8n6Y/Pzz9dO38DlyUmlMiHKhFhOnssuG7zbXwGNBe1916akUhg9ItZorEcSCD5KZ+EGIOuEw6Oop
MgLn3gdrd2/Yyj/XP2Np8Pnz3hhqGVYCRihSDXFfu3ciz5W95wt/24mWy3Zx6yhjrXLOQmBpyd4T
Sfjk0IWg7lQRqC+pWub0bilIphyuf87S1ks+QfQCq4TH5tT2+ddR5NG+d5TmYutj/un6DEsLJrkE
YQjaMQOSJ7Gpxw1KFLr2OjQuLXXbxpecgNcVHR3ApXtxzKD47AAD+xO1q1KaS+sjGT58S2KkV8z1
d77X0qykpD8tuylvh2q1CLm0QNJ136YO/Y+OzUtTDepDX5PSb3h9rHiuhdFlWnUvV7pYbafpVBZ2
+9BFrlPScudttDWZV73t0emgGVecMGVVpUlkFMqXaVLyesU3Lf1+6b7PhRWhB+84F6+OlS9WbJCt
qJykXXmJ/6Wdkgs4BNKWZM+W4xZmAykVpF2t9kF4zQ/HD1zaHoxv4Dn7g+eIV/Crr6PRHO00vwE5
d+M6mrtLJtpmlak7BUHyMv/vpuNszQfxjX8ZbYjv/QKlsR2sldaOlvn8AExzY+Rqzcv8ZnhH8Tu0
pDPnUrcpHQNBUO8CTH/FfS0EZ5Zk647bgSEPhX2x4ISYaTzPlAu5UKIUKJDZ0Fud33fTx8yrg5Xj
vXCrWJL1GzCRxB2B/QmVg+i7ZQS/oI4yd72VDPcK/AorH/Y31/jeMZH8gOW5faDSpnmxCDu9NqwP
orZVINwQS45wvKGf8m1MzI+WS7nBCrvopiNJGYTF/SzqvnI2lj5W8hSpAyFSgqTUqR4xgDJChZOe
vvznNJTFEaopMPibDqFM4w68tab5poTAQOhfWhO248wP15SaFixaJnAncavWIvGolf0N3T2nAY8L
jcnh+m//m0B9Z6tM2WPUUwcqc8SCvBZgSqSgEKsCQzcak4xO+5q7059y1MFZDelntTLvI6NbiTwW
Nsic//7GusrBQKc4apmafuYbVXO+jh0BQuSCbw7KLSyPuCxTchHA1IMWPgHK5VOihigFQiA0ZD+J
xteQrUvfIXkJC0C+MXCfMrhD91wKD9COUPuhNzvv2dbiFbWYhcvVlN2FXRi0Ls/L1Y4xCWIjPA+V
eh/Zm1i156WS3ENaqLB5VvNZmD176EEoyfsjXvEKSydZcgocJIo21GLZ7gbdxlRHylmbzJXVWRpd
snbhDEOY2R6j05eXPsRDA4Ko3YQkYGlkunc0Poa4HZOQi4ZGmTNRuHcwio2WIPO9i6RWPdEVxgkx
ZXqWgeUCMobuosieYI4+Xjf1hfefzPhejpmnZkkKQXFsfRvTeq6+mzAetc9xonztAnNlngVzkMnf
c13QLdPM8xT1Qxl3R5g7PkHS+9D0wRZgx7wdklHT75arPpJeJ0GT3tEr22kPYfvn6wu19AGSPbe1
CqwqGY1Tbkw0DGY/5zdyl4Uf9KI/bJtCsuU0dTq0/SbWqHNOXo/wGRWBe5gsiv0Q1z+uT7JgEoZk
zlZUCqj3oZbkdPkHuLLiPXpoK4u0NLhkzT0UHBN8SMbJr5rimLvOL1Cma2DJpcElY05RXlHarjJO
4QR0Y1ZejTZnXWQGeNj70lZRFAMSnOK+ovWY1p0naogfy6764U6b5Mk4ozIPfD81bZI6HKNWpSPW
T8bv0JFuq1roMg28MbcYqYHJAVL5wWprvGgd1+amg6PPhvHmYhaqMOl3VHNiAvrIwfeSMDKzjZ5a
pn83aJGL8ymGG8oKGR3epmlP+rxZ+fELbk6fz9SbH4/IqpKGtYX1mv2zNfI0VNP4I71fZ1Gke/gT
1+6zhftYl2x4zFoFDBNOu80tFIjpPobtsQoP0bgFjTWfIMmAfctVWpR29ZPq0rAPl/xOSTYpV82D
SwYMW6Gf9DPxbKjCHu0Z4EZ1VdlYttAlC6Zg53tiKvE9sxTt6FgfUyuxjlXjruAUF1ZfJn3v43JQ
1W7ST2VWaJwk89s4pfl90A/KzXUrWDhIYgYJvDlIEDDoYQjxLibmPPW4/7rsD0YyfI9dKHk19cP1
aRZ8nUwBb3mtgrCjzd2f5Z//Cogl1SbldTZZpn/PI2iskP/AS2dgDFqe4oRcuNTrP31pD6RbuDdh
DKlNbuHaS1N6VgUiBQdBr+1IR7YSNMfr0yytkGTRaKMYhkqX3UkUZr8vI0S+Jpq2rw++9A2SFVuo
0NaDMRgnJxjde+SMp+e+9KsdfdfmtsBXBsGFMdQ4RQtXnkXj4h6KZ7icVWfFDpYWRzLjOBiSiJSV
fvJMOkLbMm1PHSHL9cVZGlyy4tTUg4l7hsEVaLXGCrR/po3fNw0uQ9+gD4dGmJZRyDDzG3pY9d1G
8TAOvoxxg7APYb4B/wPBjDjGLQC0UaFX/PpPX3ANMsSNzsK6ZDH0U1wr/qEdR/8WAkSfTtMkf/YI
I2iL3qJuMX+JdBlbVWy0nd7AlA0G6lGdeRzKgs7D61+ycPy1+e9vnJybQANmDpp+grC33scWEpup
IJqG3kw7XJ9i4RDJjaUqtfGkcfCjaUPt0eooOtELr698wNLo+r8/YCb5KJOh1k+OBmI5LthoNdsC
7Z3XXrqAa3itYGhS4Rgas/61D/xs19RbA0QZ0zZalZ55qNmfdNvWdlrfiF0Aff825/wXV/5mZ6Gz
BfzTO9iuTe7D9/PxTp1jUCOaNuEYdRnAJiIyRs7k4de6/KvjwdRE58Ba6nXBxGTUmkBeHZLIAhPL
rZdQS168gI451XqC/eajCwP89cO5cP5l4BqELXXnhRyfNmGV2oGGQidLf0YJPEfXZ1g4oDJ6rY5U
kRFq6Se/V7/XU5TRVQZ5x7bBJfP1W5/GdYjcTrNAbh/SR/Y/BLhLv3z++9sT5NKET88/eKWmMHZ+
nP10ynQN77O08JLdOl2g61UGA6YoeARA9lTsypqKMAwm9TbXICPT1KEeKl9F4oVqlDD3DmxkN1k3
/t629NLFm3u9CWFulkA6og9A6mbWL3xbuPLjF5IQqnT1toCykyzp5lJj9yqy4t4r4hePLErmrHm3
v27sv7lfIUPTVOQNprTpIJ5AZFb4H30ltK2faJfFxR/D9/Rob5te9HPMInd6GjM9QEXXyhPHjj5A
4R2FwR6u9Hgs926hjm67Au54/9gJGdKm2lEUQmfMlzfozqdm2e/03lvDJiyNPvubt4fahvTFMQFf
l2r1EMOzfRhIqZ+2nAkhg9jg3Y5UmO/AItXoIWlacgz0VT2kpV8u2bonBhUybQFsnNeU0Ezwfe3U
3lz/5e+bo5C7I6uQBoDUIIxs8r7flXTI7dKacC9Wg+lwfYql3y9ZPESxPDhhOTs5pNV034SRiwaE
TY5QuNJNnadBhooZILY4o/RiGYU4Fp7vr9wSSz9dsvW2s4Ie5mjQ5xG8VWMdV0ctSNakzucH5Xtm
KJl67nchG0mDSeuOJ+NIgfsZ3dUHm0JSU+9sF3LE6zuwsMkymA2NtL6Dm+v/QfSwtnooqIQNHCWW
uzLDwkLJgLb52V/kpUPq3SfWG6GgPURzd/j13780umS7tZ6V8NCDvOlbsJAaEhcDrGzHbYNLcTaK
ugEMKyknqM6ffB2VwEjxwhWI6PvRjJAbH2HJjpSZae5EV34EuVj8Umc0Huu1+6DPoUbDfm/7jHnt
3vg3z0oUal0lMwkLFZ4I+R+nQp9z2+iSDc86DF2ds0gqtLWnv1tQpGvdoUvbK9kwzG9TMiQsEiR9
sO1XuXGcZmqPbT9dsmG/FFNUoxV0svLyPrZaeEXTTUJ4pitk9Fk9BNAupjgIaNdQ4kA763GyabW5
/tMXTo+MOMsnzfAqY3BPogJAZ1i3lqNSbBa/HdV4SUZ72+0lY85SwrECNVaODk0cLZwh+2JYVUp7
P54RMszMp6NKBG7nkg2HuENLUTRqH/PaOa83uiycH7md0aHuFGdVwTJNPeRpTtMYwSFxi/7l+jYs
fYJ0AVth6sMdywWc14R5adI9zqoFc1Y5SValk5c+Yv77G/uF1tfzFG/kMlDUGu7YsZj7NihTrGzy
wh0gM0SEut2oWTubgePCgM4LdBd64vcwd/dfX6alGSQzDhE+o7VFp71QgUsSovWPsKWPx2E0Vkq9
S/sgWXKOIhK5rowJjNbcIa6DYFF3ErCO7x19iz42Fm1LlzLM6kBRYjKnqusiZNWFv0rbWuNtWLjx
ZZgZBG4mLLiEQkZmwhYRnGGRrvd5DliqzS9NZH5DTGMlv7ywHTLmTPiQx5d6aZ1COJhmFRZRxrq7
i00RZidKVEW5kg5Ymki6nQXM0EJR8YHxMH4K4T+7c+mHyMJVOcQF05DBZ05b5FNps+9xEbr/OGYe
fKH1aC0TsDT6/FlvDE90SeR2gtHHIcx3sQtJ6jo6YWltZKuO+6yH5hnMsA9qMSRpSwO/maDst7HL
ArbWf//+tg0m1UPj6QS4qofO09UgHO7Gw3Wjfv8KcmSoLTSuagV/uHbrNdEvCAajGwMS3WlXBQVp
nwxFIViZUS65Ptv7y+XIZDlW7ioRVPTith+AkabgYQ9tD3dyZIThyhTvbzd4y38vFxX4pI77RruF
RNLwX1Bog3AxjGsnWnG0SxNIbjBFGAnZE5sJYKO/eBm0ySg0NJuiGceWfGBpQVLFCyS4tXKqd0YO
DNZV1no43newjuz7rNTTEg8dnUtoIl4D80uxJ9HEkVUgj2+qjSgOR3aDapMnMHsmwS10kJX6kFuj
9RvisHr8dP0YLWyB7PpgmweiABfEXV+5D15JO70blOaKRSwNLrk7JY6yQR0m47aChw5uA+BsyQ4h
S/v79R+/kJ1xZHeX4q3VdmCLjUKDLlgPNORG/fowB4B01HwK7czZx5Gl73Ml/GiYFbogqn7pVGSY
r/+E968pNMn+bSN1O4loqtzxzkqdE1J397HqURmIjlag/w7cJ71YA+ktLeb89zfO14rEkLh5qd86
jdk9+2GHKqUSi0pZiaAXTrTsHEcLypRMN5uL4Fo3d3VlADHZj56CVOhOcQa97Y4RiivptsSsIyNt
x5liWnVt2nrhWt9ZOi17ttiGvXEsyfitEr52o66RBfO1D3GAZLWZAyG6vulLWyEFPmMeiKy3cvOi
d+J357TxLs6T101jy0jZFjU5txor83ZUgEyELlwsurvaTrWwyTJUVvVUpSuR5bwljV/1d6PnuEdb
y4uHqIdI9xax0JWQamGJZMzsWBd67AbCvLXqND+PQyDic9aoqnuzbZnmD3xjDZoSlzCxJmRQzEzr
HoMUhv1wipLztuEls6bfmbQ+umq3SU+Y+0lvAE48d4quKWvI9qUFks25KGNE9tDJKxXNyXfCdFVn
H+UQcW07pDIW1qP7IGpTXTmnUVQiTwdUiWaNX9vWR7q56zYaYTN3Bx/xLPytB8/vSY+30Eah821K
xgvReVMkvoC2u+gf4xyF6gC15i/bfrpkvKmKOkLkooW8g9s7PrS2X++0Kfu6aXQZBNvrnl6ndFff
+i1lb1rPCWBVSDG2jT7fQm9OfU/HcZkiaXtWR82Ewb8ws++igW582/DSfY1anKlZaG34SPxW7im2
QZxNubqGBls48jLqVS2Usk60kOGrXDWOw+T1NyYw1ZVH9dLwks3mcGLHXpkrZ4QKp0e/pu8eflp7
m0cwJHsFAMnK9wgg7dKufjAminFBstpUNf/G/+a3HUP/98ZCS+h0Fa1VZ9XNcgMBbx0OPg/5plOQ
Gr+v7+7SHJLNhs5g1sjU0u7UFlH/zxTa/b5yMuXBLddaMpe2QDJc4cYoUE5eR//0VBfHoc76XYLp
HrZ9gWS6uYfY4ExmRT0xJNTzIIt3Wkfdu/zj+gzzSX9nH2Tga4m0tE1EbF3SVLvpQ+IfJMxoNnYe
Jh+u26hZwy0uTSRZcqw3iukkpXlWS4SaiBmdOVztsovWoFu5GgbNw733PZJFI0sSewYs+3dzCqgX
3am1zEOfO+fQ9HfIckFCv4adX9h7GRE76hYkfMXg3ubZQE8Br5bA3ylK3Z+ub83S+JJ5t5NWQv4T
9xdnDNFjbjHvKJhWXhJL2zFP+sax5tHQIfLQ9JcyRnTP+lhH1r0VWx+NwnmoUNHZ5qL+g4c1A+Qk
G72+ycu5Ttyil7M55JKhsHB85Y3Zz5KlaR+5O5BjSHI2Uzz+3LYBknFDEun6pl+b5zgBKDnmYfGH
/FL7Zdvokm37WuUPuWOXdzmFnl3dG7BlE7VfH3xhe2UkbFzOErNh1vg7mOPOYoxffASzdmpu3tq1
cde4Rbgy04KTlRGxyP6osHdE/cVQiydkK5xD3KMLEQABWKmTLdiBDIYVY1frCKU1N2VT3NMhmOyn
qlzr01oaXAqrUwTDhDJp9m1Zu0+ipS95UtAmu74LS2sjWbDnBJNmIRVy63jERqqrzfqCGWyQ+b1u
GkWx7aYWki17ESIlKGawQKb5O45N/xDwh20hkpAuaieE9gyFKO9sxBa6a8JzEPBCc7r3Pl1fpKUd
kG7pOB29zk4a8xwimeTsDcV+Np1ZKGTb8JIR54XqRokwzLM/oiu5KwKRPiQalDnbhpeseETlxq8s
v7oTE5AlX5BwMcUqHdzCAZLhsCg+h+lYwPi6K5Np2qcuLgOdQUNcimbW6r3+DQtvZBkXGzYlCRDR
NTeqOcV7wzQuCEdN3i5ygK9qkzf+uT7Pwk7LCNlSdXNUbiJ4+uHT3yGP+GFESX7lI5YGlwzZa9Ns
1nQZLnFcIp6qVoXlftK7VBHbOmAQlPz3lek4JTK/ue+EtCrTs+N0/TOKQNPG3z9/15sLua/Rnika
hM2tAdXKm7nB+2bwVMs6Xl/8paMk2XGYcDQVPUQ43SSuaw0chFWln+1pYzEdtdJ/f0GYZl0xaS3H
SO/+iVtEaCDe6VaWZ+FCk3GxpRW0QGIi62/4OEJgR0ukBTv/Hrr5H4ASUedVRhWh4Our9ReE8U4c
KSNle6iXBsfVLGToxyrdla1NJncYOktHWJb+vwM6rNNzVCAYuBv9ElE1ZKuM/qgUHPAbHWHd/tmu
BuNPViIjfuBXQhNoQkrxtdQyNX70Qv4JdRCCS4L+MgKkUZivYdqk+TEuItc7g3hD4itESvFFLXTr
R55PVnYyhKl8JYESPnpoLg87DYaglgZm0bRPSu+Kr/QT2N1+ymdJsTawqOo5bqbWDyD6cv/Y074I
v5NlZZZp7f4Shx9Kq4lDno4FQrMCDT+lRyw8VOyyP/MtRvABvcoWRiU/61sbacBB4b8dnWhIs4/G
1JbuRwvJSwcZ59KmBG5MTr0XkUC12qoqpK/bOiTfwx88ZEa1qXuCa4g/p7Gqv0xx10RPSdITuWVl
HLUfSw31k0do85Ef16zWGz6Mk9MVX+1MQZTWjwvU40Q2NDoaudnwIw/N9DeNOCU66NBO3PWphXgs
aQK4X4SnwKXa6WWQ7lOla9vD5ARhiAioh2hVYje5B7WfE4hjogbQ/CETajQrpBsLPlXGmYokiLJ4
gq2pt9yz18wnVbhADHeBZ5/MOkH8+fpJXfB7qnS/eV2UtSNK8Oc4VrSdg9D8JbOiNeLYBa8hI05R
Ee8GZzLts2M61r6uACmHeegdG4GG9PUPeP/FZv8HcNoZbl+FTGEYwydHEf2x7sdG/aZWeBDEXm+H
3rFOQaxH6o/rMy591My98cbVosQKisu2LOS3g/DJG2C8aIb4roCJYtsE86e+mSAv45Zuhtri0Qna
oSa+tA4OXwLiqw8O1+dY2vfZUb6ZA00JxM6r3jqXofvklF1zQLNu42Uk49NzzR5tI0/am9hE/K+3
SIv1lr4tKpa5VT1Db+NoMK1zjFJ5b1u+sbNNGKFRmkKVfdvqSLfp2Cjd/5H2Lc116sDWv4gqEELA
dL+3HR8nOY4fmVA5L/EWIISAX38X+b6Bo1ibW9yZywO01VK3Wq3Va8VtFLILVG9fsoX/L3A2glnw
fvar6QsqwG4MArgziG3Ll6yizgOZ8vAtiNs1PrGPVxcKsb8OEbUJxOORf/0/r6b99IOm+tsW24Qm
byfqwbH2gbUFbYELsUtCh2mX6lWRgo+9KzTxzgKypYEEzPbO1WjI3FEmu9cJqJxjHAA9dnsKtjGW
/7/b/C1pPMFliikwBt5qIUBSudxvW1etAFdsC2BsoBZqjDl6v6PLJFFbZXjdIY9g/oE45O0Z2L5v
7CHuLloO/RhfZCf+diE1vA810BnbPk5+NQ+E6FgAkVlc/GNwk6W7rA1+qiKOY/9l2wjGqaMqDknN
MKTg7UAarFP61WEbaV/D2LhTuQlQdX01o2bnuCVoApmXhvu8gFb67R9v2T0m5JkEHe0Cx8WPF4nz
TJaitpjjZ29rdRui9L8uAO+JBF95ivi5VI4UR0kVUJl+t7n4H5osnkqh/ztNJ30PzaXumIS83QmC
IW6byLI9TcbOSOXIozyi7xe+DgWhdEjyopfl9sdt9je8N2lbkcja0/dVyb6LEaCqiSN8+t0i7Ht7
iI/TrzAy3DeKIrfBC0Z8zRbruAX2aCySx4nXhzx15PH2KDYrGU7MVBeHaO+Ir9XC1MpagA2drl+b
g+3rhhejgAaiVk+oswpBwsQgwgyhRPH59k+3rYHhwGhVrR3IpkZX1O580DyhgbGqF7WabUoiQRya
+GfB87ZIm8gD+05KW71XDE9t+TmPFKH5qXPo4F5uT8ZiKRNCUCVp6HSib64ydtkLjUn/31Dpflu3
XmhCrV0lWp4CyIiJjCAMm0Ds9anGW8ZKCcmyFCbEOvPLEQXNSaCTES/LRIKtllPkc3nYNNs2qgm0
1rPXtDFIo69TBOVwXKKaI6TJnzZZ/zeIdSx6yCI66UMyTcFDMSfxF2jk9ptwFaEJMiTAtNE0LhGs
Ve94B7LAJENwFW/77cuOepdIEGhSClyJ6ZVzX0GTm/HLkK4pR1i2pQknnMhcJfEY++gUhuQGLdD6
VTb1cNj2043wkA0V9Lo7Sa8KGcqDFBFr0Yist9rdCBDRSNxIZD9/PBjsErdr92BMlyvx2bbnzSM+
biadpHGDsjtabKcSQppTCIn4plXb+u5CE0go86Vs4BcNgjOGaJus2qEa+Hzb+Jbfb6IIkZ6TLvCi
5kogn6uG3HsuokmdB7bgX7cNYVzwuMhIEbm8uXLUsEHgD0pNpnOojZSrSi2WU9JEE2ruBgFUxxE3
vXLaKxetL1XrJN/7ADwXfQqN8dtTsTiCiRmsSDghMlfNtWibzxpqiLvcX012bUthuHAhHDFAvr65
CjzQ7USLK81PWpwuLuptrmYiBXVftkU45hDZbvIajCl4POv1sO2mYaIChQdZcmS4/A6Ma/WeBeKC
+unGHOI3VGCswi4kBH42KPcxgoy7AvYHcvPbFtZ0Y3Sm8L6Aj1HSDIhy6s+p20jiH/4G3ctycLgW
HvgZlxKHW6JLvkcr0op7WfakiddzpV+SUCp8XdQonCUlFAiaYai3nbgmjyVoOQJA1P0JPFzU+48D
HfJ18Ko1DW2L45r8lTT0WJQ5TnldUBuFEOcEq8u76AGkJ/9sWtrAcCtecVT+6ra7ViMIdqIZN9S0
cNbEdZeL0O/l9dDE6rUlaI5FpbOHrK4z8JlLdsyQL+5oDDlwYAX6w6K1+zBEq0BQ23qTX096kFo7
4EKg5bUoxd8EyN/j/4IT2LYexmGZ+LPSPagykUS3PVgFFByY19l0V8X9n1BaWnsFsU3C8LcCaonO
DO25q6I1uHEkScBNobp5XEmHPn5lCU0wXxTkUVgSN3uQQxlcqQyXePo5oemfSnDn65CtcsxaZmKy
W/J5KIWLlkgofs75g0hG8W32HLINdxKavJaJw5o+S/zy2hI/AqqyyT51Olg5ziwnjgnr0wnE/2LR
lVcxzv5VVx37nMWBfII4sVy5E9jMswz9Li91O0/TJnPLa+Rkj63AlaApoQmxybVNZJ9wZuWz2iuv
E3irPymN2jfE4TZ+3LgTT4vOQxZoddEuCgatCp6AoF/LeS1hw2SvrKD2lLlQjDmzyX/JcnktoBVR
eOoLaP2vTu/symKbQlpITZfOfTw4lkpdplmRlxYgxXI5+dO3vqydf28vhG0jGe6ctBIRdugUsAn6
lDRp/9TX0eewXD0nLNvIRPdFXIKqIeDFlbsgqGUlaJbaBC0vt3++7evLKr3bpHjGG+ZeO8OV9Whg
q/IoOA/1al5n+7qR/4qOCjJEobpmAuUPOoCgmwDat+34N8F7ImZj2wVTdl1KgJUPmsx1TKXtlxvO
q2K/QYOlznA5cPQ5K2EXf1gLPpajxqSyjJqm0QNasK/TTKvkXgdQMU6AUBuBH9irzimEC+bMdSkl
y5FgIvjQUCR7Ngp9XlINwdkn14kuUFz73A3FE9pI/9y2l4zjOcto4rE4VBfi5HV/Ej6AIudYu4q/
3h7AZjfDn2nae01UuFhwFtJvP18ymV/xI/qG3evs8TV1JdviGz6tWJS7DTKb68Sd/Ig8oz3EAOBv
27a/4fo8cB66c6IualQOBWCahAKltHRaWQZLRDLRfDqrJZ7ix+Ha5g1g64kzTMeMjePFc+maQott
DMOxAWZNUmhSTNefuV/RomAKKMM/UqxKGljWwGS4RKk0VSBgGs407x28/Y/lXB+C0PXWSC5tAxge
LgdGoEBZDpeFNruNIOjeleO32xvVZp5lzHdRVYCiZnCjsEfBKyePPxPvlrQPOdlI6Q7KiV9HUJX2
eJfP0ODqm3ynezC9AMG8RlJls43hySLtIsBhAvx+zdPvsoOY9xIqbhvH9nHDi/HklEeg8x+vP2Hq
4EEAagMCcpuQpiExfBftuXmURp66MM+DFJZo6bwDPpQ/b/rxJprPTeZa0zmtLgvZkarBGJuqVd5V
i2VMEJ+ei8ZH5/h4LQr9ShiY4iHMuYlcITSBe3yuK1nihn+RzgKE9vLE2VF3Ko9+Ax6foB/aNdkM
y+Y3iS3bulZBAXLUOx4m2T3ncfZHlEqQ4rQbGeBCE8bHwCXnVN0srtko3pBlR+e+n8jKBcq2Csv/
3znvpMIxav1mvLbj8iKk0g6MQah33d5AljPMlHFWccElanPDVZXl15awcMcBbjovDHCBaLsVfIZt
DoYDgzO2jcHQMF8ZCaMDRzfLMc6bFVyUJZ0wcXwJHVMalNVwaQd0exZE7afBfWyj+Rwl/HFp0Lht
KtskDFeGIkbcjLIc0SiNnjeXU8S4du3xzPJxk+SSl00Zzhn37t0MwINwYruOb+TgDk2SyxavoJ6f
OupSLeg1KdHuEwzb6P9Dk9pSBkS0UOcerrxGx9tZeXXi3QccoOiVt3WbaZat+84BMrxJpyFYEK9R
UwGxzN1cBQfUHruVNM72fePkRRNMD1L7ScN78RTHq/GbarZeCkwBZtKMBeRZFE4XPos9bwp5CpzV
y6vFe03YENRfUhB9EH11U9GehZyih6SHXrn2kvyQ+uBa37T1f4MeDmEmW3fQ6ET+SaWv+C5ka21c
lgBtwg2FqkO/7mF/Sbl7TwaVfVI9bpTdvLU0ZGIOSZsqD6QxuNzncbPXYe4ear2NYJqZaMOi9xIf
FUo8dys0AczNUdZEEvchcLXXkP9ur8DHRmKREUFxVo6QjA/wTBDhorkHuQ5kYp0oPwRofFsJcB/v
JmYixNpZFQkqmPqK5t5Hlkafl346UtXPjlv9fXsaH/sabl+/+jLIVdDSTgu4w+CRC4h9Q4iEB9uI
JJiJE3N1WuYN2FZQZgyOoF458QaHwRieUPJ6mkmyX3Titk3ECBpadrqZWq2uUTGWnwqBGoXWk7/x
64v53oU87FdRSZ2OV9WAdgVPdsUJLCxrSHTLXoqNZN31M9k5/thfRRTF+6JH04QDioQgC59uG8c2
gLlZe0BV0aMnr+jJLT/zsgBVZgdZBjb25UpebdurRtaunW4Uk3b5g3D4d16gswG3nPjSqFCf+6xV
p9szsQ1jnPmyd4CXgRtcXVnBXrnHniVT0SHLga9vBDqNVvKwBSj8++sFSNF+XfGKQv0xDXDIgbLL
De9bBfpstxmg0IxaSV5CUadunF0VVclRhLHKvzjJiFr67Vla1svEllFWdJngrb5W9dJxVHgz2uKr
57pdleqzjWD4PfczEbJeIHxxWj5FIwAduq6a41AkTb0yC8tamQAz4jeE6AHniBZVDVFeiMqBTv0k
2+ghxf1xf9tWlghmUmwirUzAwSGGK5pf1CcwOQ3Dbm66dtvzKrobf90IVJfhRDWOqoRV7V3lt/zq
uGt3XZuJDM9H7wMw2KmW1wpKqScxDxBPXXLNquj4wzyuFRRtq204p0inVAXzLK9ZPIhP4GP8PHl9
8EeqixW3tA1guGWRMbTDxAQgDKn494TF9TkYonI/MIC+b6+zxVQmQouCd8URYB276rrMjtBDVKeq
AZrBHXFcabJKdWqZignVanNXxCMEKsAmA9UOWcnoqAZZXrsGOgO3pxJ9HFtMqFbhBG3YNqq/Qg6M
7Nt+LkE2gpOXjVBgCCW7pm3Hj/Hyr9sDWnzEhG+JLnRqGpfySn10/5GQvJBstavNtjCLId+djQov
EH3h1vrKJZl3QkMxlYG39MAzTx+DoeXHbZMwHFHRXiekWUpaaF86ZC74qAKer6GVbLMwPJGUQ+OA
ll5dMpTNHkgTyQt6ndTREwEIr3AdfLo9C9vak1+tBblCkRWxmu61nHaqFvcLhyUfhm91q/aeKL6i
A+zz7aFsq254/VQ4JB2CHsdkz19QDZz2frBR3oCZXHF4mZhH9JbJK++KesfBC7wb4o3wcGYCuzJR
+GUiJtSoax6e2ikMznO38frNTGQXyNr9coBGOYAbdVnu2qV2ny0tEpvszoyzVWdJnmQoHl8nRuUf
SeDh7XXMgk1XP2YCuqqm8cBGu9xuognL2sLwNS/Kld9uiX6/wbjChMoqzWF4DkhIleNFIGn6Giyu
6T/brGO4cZa0rpPzeb5PouHPYnbn3bjQkdz+uO3nG148iaEKh3SCcWD/YActhe5YlWgNKtN2rcvW
4lYmmIsFJPFU4o0/X8uSBXPoeGvSDLZvmy4rgJRw23S4Fg1Spkh3DFQL4d+3jWP7uHFIRyB9d5qC
DFc3xDWjC8f5OBXuWgC1fN0EaPNk7vg0tTD9z9ZpNDqnuwUas+m3m0AxBH7qQsl5uupU0WPW42ic
Wv/f2x+3xH4TJ4YyJSpwYsHHE93me5J5+XmqpbNvXda/oAd1TfzEZqPlB7w7KllGPB6BJRxw2Ihx
kGvK8OKPGyHgzISMiU5A2dXDlkRcawc0K5CXxl0jAbO4VrDM6d1vl1MVgkaoxm8HmQA7RoPP9lWU
YveHdbypsshMyFgFEAz6r5aFEMKDpFzYIfLkqIHfXmfbFMivUwBjt6yRN0zXtg2fKhDLQOYiTve1
XGWXtdwaTZI30YweHvZQ2JUx/04oFz+SrvbkQSVlBG62OeEXwIrDGQ3T44xOktivVvawbW6Gc7sU
3LwJ76azwkv+3oUAFITP8uEwBKs9PZbdayLHaN0nTlcQaCGDV/F7RniFbnkY8fbi2L6+JEzv9lfk
unXel/MEAIIHjWWAEfujH/VkPt7+vsXJTbiYcGQZFVCxO4ND8DFqskvrkz0UrOCLyRr3r20Mw7+n
SASN77SwUBIDwY3GpLcIecsXWgxfhgR/3J7Kkkh8UJswVZBbAnreWsbTOWvCcEcb98c0+M6DoFV9
1+S4djXw0JWxLPmqCSQrOsrjGPwgZ1AzPC4UtMt7DkfZDtKVx4n7//b9Wku1bSjj8FbS8ybHZ9NZ
tsWRON5j61aoFrpnlQVPS099320DZDMTZEZ1BkqAKZjOSQRvmXLIHXS5XjGZxRVNWBlpZTGl5Zws
+NDE38vE76EMxEPIlni80dtKktRweO7HgxzL3vlEo5KfWof8i2x8GzYRDBKGM+bzPFMPH28DvF7j
LH8FHcoa4aNl+5oCyUkNPmywV/npzgWBGw2eMgVQuWqvC0JxHtcI8C3byZRKJkExyEb57lkMwXFM
/H+jKrgXPb2vRP41mtUXx0v2mxzSRJqRrpg6RzrYqW35VQHjkqnuQQt9KJrg07qDWEKkqaA8gXp9
DCBHdG599p1luLCEPqAXt+dg2bUm6ExQD9As0XnnqKrRZOFmcQeqXrxEB/vAidNtqF1mYs1YgASI
C2AusxD6ZhV7mps1v7PtK+N4p3nL6rH1+4vMxwMtiqfl2ZnGf5Vx9RaSYcW7bYvg/eoaaLZoajEO
3aUa8DrZapDsLJy6txfBkj+Y8sk6TjwtwQpwKSp9IijPyZl9ZUVxynJcB7LhSxXV9848nDYNZ0LN
eFI5EO1oCNBZE6BgC/wvEWQvfOdtGufHJe42iMHh1qc5E3tWjL3qokTkF+KhSS7J0n9Ckq/dXS0r
Y5LIsXDSo994CFpN7H9NEh4+OmDNWPFx29eNs10pEL3TqaogHjd+IV44vMblQF9vL8RPeMcHRzpZ
vPJd9sOHRBZNl1YPbeGdSQCsKqAr/79hIsJy0DR/iiQ6JVCU6g466vejkn9BEYVcxmH1WdkSA0yW
uYKQ2QmRJj0URci/kUyRPfRWgMxtan8FHGIbwjjk0e/G3YQnzqcCCoT7Vi/PphCJ3ffQ/zveNqYl
CzN1lycZghdMsPJBjaXcoRUc5c6mS3YTAj4/zGECNpJtIxmxgIPppmNhyh8yof4icp7eUEGcDnXF
v496mt5uj2KJayZkrZUBeh2cvMJ86kNbDEcV4Ik5GtFG0wconQyMi5X4Y1kdE75GgyBTaRwXnzjk
wp+yBO2aeoZWYtpk/9yejOVUNjFsYG4d88gZqwcdkPwhckF1hc4pyKTWUKX/zodWfOl6P7h3QndY
q9jYZrUY9p1zaa5QMaNR8alKB3kunDxHS3wVHKJ667Y2QW28Z01Y94Q/oFbpAtEDxrVIVfkuJqto
ANsslv+/mwV3UJZLnax4qAqUtsB5LPYSvfdnlF3yFcYSi+eYks2kp4V2qwCPuFBuPvMivKL6hFp7
lyfHpmZPt7eAbSJGCFAQcXIbN8HqyyI+tf4s/+IpvQtyAE1uj2DxGJOmTo1uGcdeUz64BHWQLHYU
VCHTbIkF3h6wKN8/1nmjopVj1HI0mIC3Ke9GzwUn2UPlj8AfM1GAmWzwOhadb8/Hti5Grs8kj/Cr
WfHAs8nBfRWPpxWLSbrvShHf+a7nrVXxLJYzYW907OJZwlUe0N2PUQA65+OTxLsb6AT93H/wXOKQ
TSBEEMj9uqEjkcct7xNQFWYECgHg+vH3pVd8vW0zyy4zYXBtVYxen2fo0isC5LOtQGNMJMYfTbdR
MgMi1L9OYMxLhn7PorqAVP4KfcQR6WC49u5s+/2Gu1djFILKpIZ1tCc+Eyico+ZGvzZ09bS3bFsT
CpfxoIRMRgDyII7+VeANhr1fuWswX8ueNaFwRSghlQpWh0vRpd8THZ5EOpyKfjit92/ZJmAk/LLj
vHCqsMESp4n3Q02Dww5NHxbbWEGYiYSD3kqYTJFfXtjAvntUNLsiT7/d3p82TzN8OhtH0AeBL+JC
XHUkDGhZKXfEdc9RHV0EiS63h/nJZvl7Zhn8hobDmS4IztpPBdUH0DaD3S+DqnSQFxCHB+y6Q0td
iutqDgIyoGnXmFQ/3r4QvPjVN8hcNz7vFx7SbBb900LPI5om/BqTNer/j1cf7DO/jhDlDcAqeVte
plIvdxbQ8jYQnrttNtvHDdcGMY/A22CMn4+kO78i2YovM+aw7euGbxPFw8HJfxonmbNPE8X7Zu1u
I65AC8CvhuHZnKoRCj6ggGXoVFbQMQHcC4Ia6djqlczXZh/jDG9BCQb57EUVWbZQqfp5S/Cwi7bZ
x3DsovTSHIps+DrrF7xdAbbx9d4929Y0svaokukYuQRhgwPQtQP0Zt6LbJD7Rq+qhH0c/aBz8+sa
uJ7TVTWEdXCzJuVXreh9lgdPOWCQebmG6rGsgQlRg9BOrwsnxTyqYp52yApxfg5rMHKLlUwMGrSu
SUoQ8zCDRupdVCIHoMtzSU/Q1XJ7nW1jGC5cQThlRvsWxmCsACnGnPwDztnkoOKAnW4PYTOS4cit
dLKs5C2GKOYwuEdnLLs2gMOcb3/ess4m+gwNDQO63GPnTOvyKSNkH4XJsyiCawO42+0hbEYy3Fnm
ouwiXWIGsgJaIav5cAS3WnDIoyk5bBvDcGcqYz/oG1pjIXgS/l2l1G/PYyUDfQBbsW43rrfh10Sy
rg5ZiqkkDHFPxuo1AhnwHwHwtSuByWYtw7lLrxGdU2buyUuDiz+ofdfWBy9dg27ZtpPh16WvE5XE
uXtqmbwQieKYE/nhyipYPm5C3KKK4u3LL2CeiEKgiGeg4s2zdFvXXvAbss0lqUcJTEOEQFG/d9C1
h56yjT/e8GXas7aoi2k6qWjYjV1/FmmxUpVYPvFbChOR30IRKjZjG3jyGX2Tj3Lgxa6UI1Qp8xNV
vNn5LFgZ6ENvxkDGHMo2FA3NguY5jtSJoEAdB9nXHrq5O5K0K3dT2xhGQKJ8qnyYyHtmUXctp6Te
1Sx77NMaXNZ6JWR8uJEwj8U53pUKJjTWd10tvWe0reaPeIvOjnVE5corvW0Gy6jvvq5opGIg/Nzn
LIFiLlX6QKr2Qc31fR9uktrDDIyA5PnzXKk69Z7LZAigjBPNJWi2pfPjdryLLTvKCEQZL3rKOuI+
SxXcZ5X3KEagy4QeTj1BuGiC737e/5HTVWqaD8MS5mOEpSwCzxdB3e4ZrPb+13gqk/kiQg/YP/QR
iG4l+NkcxYhOYT4yPx1H8sZzfRoK3Lla/cVrwuvYkDsVVV9vW+/DGl5EfotTuoDSnIL1lueuKYNe
YeWHJwi4POTO+Jik7hlBfuX+YjGcGbQyjeJNhTrkG3GbO6LZUz6zK3Wrp9tTsexlE4rbLCBJBZXO
Nz0Bdkuzr8pjn0uoduqhXyH/siyKCb6NcSFNo6Son2VVfcJhCvG/8n6m8UOm2wfRsC3VFCyK4fPt
FDOwBjnzsxRE3EOwJzrjWTs+3baTbRKGzzdNoitel+4z7+pTxEf3mLfjl2WZ02R5rAjWWIdt6204
ftJ1A8Q16fwcU5RPe708SQ2ARTu6XmPWskTH0HB+URWagRNvfqYAQX9OeulcG8dX/9y2lG0ChqfH
gVMAlVHPz13A48PsyuSo8qE9qYlMh9tD2CZguHkb6xI8nBOWesCDBmFldoJGzRqwwOISJva25w6R
unTnZ6+gX9sO3q2oe261/sefq5Vuc4uRTARu0+W5Vzdqfk5i7h0hOQ1eEw/ktzgCy/MmI5ko3GhU
qMeDOPB5nIL+AdjBV7fRxUpUsqyACcLVFfpaIOs+Pk8B7kaCqi8Z71aSEIurmRBciFR61AVA5a3v
668QZDp7hHzXsTq5Yv4vaNcgMLYlWKb27hR34ykEUK2I3jLmPXrx9BgG+sssV6mNbdvIcOS2hQ4v
953wLcQ7ThQ4u4bmj1Ffn2cuVpbYZinDkWmfDjTNXP48+/2fJPvSgD68HLLjrJwdV2v6GLaJGA6t
khrac/PAnykwEbtlJhJa1Usrez3EK/vJNhPDo3mFlm1I8vFnf6L/LUMgblx5HlwhBX5cP0wtB7eJ
0VUStxYeB/6bDrNHPT8RUR+WnSWwLMP81ERiJUW0+IcJ121lFuRBwfy3RLMDjevP6/vWshwmWDcK
aMTAIOG/QVMETcPhxVnqpmNwgKL059uhwzbE8v93ruGVM/odKgjtzIW4w76agm7nVfHe819vD2Dx
PROoO4YCzaNJmXxjkJZskAJ40XQHIeNtEcSE6hZOHyWwEvlpIvz+5bYUDOwhR6pesrVk07bGhoOr
UudFrbn/lhXkcRK4TToBBJBuW8iSoAeGaxPXb6qqaMe3nLDPcVzufVqdKS56S/qH/rW2r/dVF26p
N0bEhO3qBlKZaUurNxCg4CWS1H5f/5nHubemEmzbUYZ/1+CvxbN62r05dZORbJ+TfJzPVUs7sPPM
wtNLfQrkvPm/m8xnQnU5wC/QH5q6NyCKUBNkx87BFRDNsWM2HFLElEHh/6tbwRJXTKZHljdd4Has
eYsRSJaVKrDTxDTudD2caiSJebz2nmEbaomg73yTe4pldIyaN4HZLLPD/q71cIjH4jR61d7j7HDb
hpaYbFJAgkNAD0kUNm+a6S8TCU/AYJz8uDxU9K80W5Onto2yhIh385Guw2nTus1bL/trh109N9kJ
jDUPYe/u3dWeJJvZjNM+7lM/b+nUvE1tCQrx/jrBVsWQ7PsYVYhMnQAx2Wg3Iy6Ibux04Qrxhor9
IQWMqOyuPEv2ef13Pq1dCy3xwQTwFpXj9klcirckkztNwI470R0qsYc+gToz5hMhZuSY3+29YDOf
kQNoYL+8oKvEm+yrXeZDGm65IsKHXPRn/5+SGhPXi9IQCT2kNs+1Sy48zE7hOFxBw3gYU+8onWZl
lZaF/6CmZiJ8Syk9KMr58WtbBv2PNGsKhjdyWq+Vei0RzwT5Sq9LIXtT5G8Fjmnp0jvu1J/B6/JH
XK0lypZT1AT4Kh2itj946VuyNB5HqThLEj9nsbey6D9hLx/ZyMgDXHw284DrfSUUcOh6NxA0y2f7
PmeZEoeuJihL7lGpEuwrQkVT31ekzuNqT4inHFC5izbA86RQXJWojMhEv9J0Am0BkH3DGmLUto5G
/Khj5Ut04JBXFgMacOmEFyB+zKO3RphmCVC/4YLjroXqdeC+qixLqnpHnXHS3Y6OY+6fVdCxGtUf
0rfxfgx51a5cEG3TMoIIroa86aZ4fC1K7gefaA6kxdPgood925FvCku3AcST63RoXknaiB/gkiIA
n4302+14Yfv5RrxgA7gCyzKQr6KpS2AO09aTZ9XnwRoiyLYqRkIBfmIJ8KHsX52k2s2et/cYPSZw
raAiEAdcAwhbXMwECM/Uh+pmN3SvflJn6gfRY5h8ifzILb73I2Td/rxtLstsTFgwiXgSx4C4vGa+
uF+OjSyr935C75dzA21bKw5tOTRMgHCVRkM1k0i8QrTmZxTnOF8zOfxRoTkrcb09yKFOXbIxVTEp
KtFsBCoHoACfSdL/tVRIl6xItmib8bwXzr9RMm0RUImIiR6OZe4mCdo7AUmW8ZPUVfok2Cy+3l4d
Syg3UcEN5+hJBxTi1YHdDsXYzKcm9i6koPNBzo1aSflte81w+XaI4myqivS1VkzOwBXQzrmDnIcs
9t3Up8HK+4ttGONmMQLZSl2vi16KMH5QeXlKw/BNp5uUzLEUhudz4aIklLbRSy7JKN/QB1amux74
CGfb5dREAytBaaFIFr4ssl08dJDi88s4013O1tQDLdmOiQIOZ5HrGnjPFw9vtae2BItf0gJADZXw
PVEkOvQKVcG2qfzD7R1mCZcmKDgCZIUpJwleBrBd/ZEmlXop2Thsam2JgM3/NccWUU7p0KXkJeRS
d2cq3dC7j71BzseUjcUmWnQMY6QLnDi0cgVg7LpAh4AE1iaOVgE3Fic0KS15J2cIvkf5kff6tCyE
6NTrQMO7LolXHipsQyyr8+4qosjoxHh37l+SKnNePCJ44p9GkU/BvBuQ/Lr6cxG7zpq5bMMZ/i4k
CRgdXBAod0P0OUlIvU+SzLtr+6I68Zr6/93eXLZxDIcXAMomYElIj4Usn2SLd76MiLuFUHMetzGO
Yu0NtydZmXOS6vSYjMhF2xFSm4Ou/749A5t7GIc9m0jn5hPLj9EwfcsUbjzQgl67gFrMYyJ+Rw89
+92IXQvo0EHi8AML9ONSQXVj/23T7zeBvn7mMV8EWfmCA4T9yHWWvvQ0lZukMCNiIn0RbJ0ZykzF
S6g4i9BIgOa+PTov+drJZDPR8v/3juF4TZzJvHhZiFRaaAmz3D37M73zV++zllPJFMxtcyFy6rP8
peCFfqBzQ+NDUQcU2taZ14YrCZBtIoaHD3iM6qeRladMpF9I6n4OqX/EY+5dhNbLlWPcNobh1pL5
E487VZ3iqhUX0O5DqK9R2VnmHfQroylq/9y2qwy/ruax9kQUlKem8MGEDIru3ey7+co0bAtiOPSY
UUXzOilPI++CvwJkwgosnpo+UZqXa/3iFsc2aTAlB7lBhZLSCRBZAfafbDzPetzUqRh5JvLXy8Oa
gT4bK+F3WYmuSJm+Us36fuUK9XHW7pkQXwggTCJyYKKE4EJY6zg7pzXUdxiIxg/QFJhQv9KbaN4w
GeMMD1teF6j3lKepy/8McDochSfpectW8n7jqaR+2QZBg3XI6WM6NWw/LtTd2z6+7LB30aNXLc/E
WGAn6ZZcFUSPTkzFa/v04zuNZ4J9E0LD0gcXw0tdoALfKPKzEhbz8qiabt5BvOPk13+nau0O9bF7
eyZXZTX3jHFZlyfhxRddesFOgYgL7IT7gcdrJNi2SRmuPSFr9vpO8xdXgKeB1gdG79qmPqSS74Qf
P+Xu0xR4Gxff8PSqiFPO+tx5YtxFAbFG33Z1KJvB3VYQ9UwscERJ18Zl7Dwv187lyrk8u01zfyS6
3yOdPt3eZx9HLM+EA7fzFJFCRumR9kvTCLIPMXbpbj0NsayKCcPzylq5CupUz3lZ36fa25fIBYtM
7VUBnrSqOif1Q1utRZePY6P3GxZPlDxvYlKeUGaFy3Bw29THIdBjvHJ+2Oy17PB3flkH6OgNJlwA
23Ae995Aq5MrC/88oUX9eHtJLM5i4vACtAE2kP4rTzztwiuWzD/LsncvAXCGu6hqtp3rnslRGaOp
luZOVKDqDd2nOy+cIeBCA8X2nCbpm2xSTv/aNiXjePeawdfT/3D2dc1x4s7Xn4gqAULALcwwfkns
xImdODfUJpuINyFAgBCf/jmz/+fCP8UMVbNXW66UNEjqVqv79Dk9vJmaIv1jBovNQxsH2kmjZvU+
r9yJ9wgfN64Xm2E5LJt1Wj0FGeFBVx8HTzyVrDnmPS1OTgdBY+jI3l7+pvd7ZCLXRuehpDTIGNRh
Lx5S+xUSyC6ueE6Km2B1TogyQKI+Zf2sb+aI7hyNra+zYvpBNIJSd6iycK1uCOcZ4nCgr3P1iEfk
aa3CvSz2xkQ2WK9jfPZM31Vn+MiXZhqX1IA1IvV7iEVBmDXLQWd7uLyOW1Od8wlvLCqYwFrs+OBG
hgjlb0T9NWCz1X0e5jdO3LpJCPGr6yY6/4A3E7FFu6BLBi1CkPMvkc5/V67zXc3eyTdum/hD9efy
PO8nQlwbuudAo0XGyOlnNFzrpPXXFz03t10w30RyflbKfB7LYMd9b/g7G7+XDyCaHYawzkY/zr1D
6FaVOjaN1847J25rgvPf3ywamsACD5vDXgRIR8ehfp3q8sr9sJxCE8Zuyx1ZZagxfgwbB8zrsXgY
hX90vLpMgrLeSX5tfYMVGJTzWJEF5OFZqGvqpE0fQVjQrfS0E6ttnWArFghJP3ZaEdR5ZX5aA1Uj
tp2P0AC8XaO6T8fyKt3oyLXpM2eEglO5aEw0+OUr8+f1VUVBzHdeLxvrZGP4ilw74+x4VTYyNblJ
5MlqSUw5LcV1p9UG8Dl+i7cRDC1zdGUOLDd9hsD22p9v2Tf4VOb8rDqbjbwgr/4o/TuHrO0eB83G
zW+j96aqHEE9MqNONjoPQTOqNCh0Fnn5Htxja/nPE78xNcdMYIVA3Swbo+FnUI/+j5AU497qbHgl
dp717eh+TRzVY+0DXB1L7T0gJ/zJI+1vsLncjGgxm41crzMIZln2Wd0OOoxFlUUk/7CgoTeZi/XF
L7uM+i5J9LVPMJtV0ytHF0tWVhm0RaaDqP01w0vVvQoc7doayWgni1biwpGvk2jzm7XgzgP4R4A9
vXxRbAR6zLrNTctLugr4JVMXYcYbdhOQ9maI6u6wjvVOfnbDOdnovdHVPAiDqsqYWJEljccMjvU0
U+Tiebd8J2GY77iPjc/5C75X6hrsaDV23XHvlzX8EdD5RrRLhpr7ThlmawrLxDXQ6jWtcbDAdf0B
UX2SG4enC41BNRt+ubwrG3ZuCzT3rsd75E7LrGzBAxsJ10XII4cPY9xPV36GZenjQgdJRhzbGFSV
McNnxPV3Zqa7YC13otMNZ2Kj+SAXWouJ43JVAGmAtyIajzRfv11eoq3BLftWi+dGM8mLbC2n8FHG
1XrTl6u3B+PbGt66r4tBiJYbLE9XA82v9MxTsovj39pe67LO/TIOfY0jVLcFlHzUcwVg29J2O0XV
rRNq2fTsNFVR6qjIlOP/LH32gkZ9r0k615VJT3W/11K4MY+N1WPj6k8h+J0QZM4fi3Z9FGTEZ7jf
R2V23BP6cXE3/A1lcW2EXrAIPgrils94S9PoNizjtTyNsvV+x4EbfJHC8b1nNpTrcJCzKx2wMimQ
Zzy5cTno+8GQkmfgzal/sBb/pRN6saIvDQtKcjfhmZv/CCdT5GgWdfC/PKgFT6iUJYMwJvczFgLQ
xqfQdIdh1T1YSaEjH6WipkuYeGOALGExOISfBi9CxAhEFev7kxhF+71lrdNlUQ7FozQcxqCG0lTt
ulngcvDrdXPI/cPYtuu/gHNEr56pXJGAalN9Xynqk2Dw9ZebJtLsc80904ABZO0eGmd2m8MSTxo8
yGRtyHAIWsCHIFmwjok2kXFuucPX4otXBxS5FK4gH99AVQt63BDg+7zWPZU/vXyuncytPEkzbvzx
V1uPuGL6Dg+uI/PizgGDLdJVKbiBjAcdt0G4D32RF+q7mUXkPBWztwb3g+vWc0qrKGeJbCpQw8MT
to9r4PQmKzVldHlg4WDolAaN05k0YqufZ2u3zPXJmXkf3eTjMFC8tghanT+F3UCX354ZavezWn0e
9Cn23E8r0kwfKGd0OoDab8rQKltmupRrfMAWxOFniMIV7aHDG5h+9Hvm05vK8Ar4EkgPjdWrWJ3a
fQAgMm+S1QB3krJBRvoe6I1iAT66Nm4CjnZODg2yUNDzQ8USq1ZEFfDsTViW4WmVYXtH3FzONAlG
3sg/uddoBww9JVyncCsZPLDSCcKbCF3O4hQBcDW2SQXRDf8Q+LWLSA0MK3GNBuiuW5wEOqysWxOP
dz4RmTOYgj06M4teYu4xRBBhpcbU+J5jUMEuzS/t9uaLNo66rRauPq08QG8ziGd9mXjDOFYgM3bq
pxYBKIrcBR2KGx7nsZ9p4NlAtA5kvl/+U1T+zL4ZyBH0f9q54fHvtemJTJeGAPIamtJXJ+qP2M4Q
r7o5MUav6sQ7qubbUjvqxUHqqX1qg2B1U8k6TZvDHDtq+tADtsUgKEVddhh9z/vFfAb+RVKFE5ZH
Fy1P2riUP524L8H7aczyoY9nWiU1b5Adk3Wk8gMOOsLlvjU/Or8yv1rmB819Dy1knSJ3U023BFDG
6tRAe4k8kcVDbzQqNTC+GovGk3jmZZcOXRFNz/5Ut1GyQpD+qRHLUhwkCb0j1Wv0pTW1Wm5wL7F/
hOcHD+E8zuTGXcDblbJIR8/QpQ5eVtMF+Vet42ZN6rAbH0cTDuUd6vDudGy91p1v/H6EPp2uIcr5
YUR4Vn9fQuSXD5Co7cGoFObFdKTFIM1XFMLG4QGEBy4/oKBPvg8doerYCbCTgbl7NuRzOykzJQ5E
pf1TQJZ2SnrXwQqaiNIhUZTFZ/rqJizuaZF3H8G1rj6pXMb/5iFInFL44cFkhSsG1HGr7ilfTe+k
NcpMz3wkZy4N5dDgGLYyHz65JgCRWRrOTTg9TeWq6zoxwRIPXQJrbP0TFJeGCLtfCTBPrSX4xMdO
4Wcs3gxHAiqq4KOaF/m5VEXsnhx3ZDyJeL3+q7CY6PxGOyI5FHKM2ZnKOw5PPc3NJ8iW+v1BASSh
DsxArTP1NV72iSNk/HUZpvGfOTa6V2cRjmCBw+NlkYJ4kWceHf0/WIdRHWfe+nEWcMgSHEC6DRU/
6kqcnUIxHk/JAMHp+l84L/BYMUUiBaJkilR/QLt6rRIeF35/M8dQ3XnUNGD+uSFbk/U4uwFr6iMU
CBV7JHzq5y/gjQhfcRHg3AHXWi4flkkong6x1PknXQtgfCbopbbp2AsTH+MG3dHHMiQSPzpUHkUN
Kajz+9FbPH5CxxVp7wBxZN8cdHQB+YtLRWUOm4Ic+rx0Ul4mQ1Euh6LR3ddhjZFiFaXnO6cKmcsI
HlLWKqG+yE/qrNQ3Jk1XNsRLVBfN01GADglP/ryAr6WgI1NrOsxeoAQui2L8A4NV6kCanL06ISMG
JMVj83XCbfIN8bJsHmIwtJLPGjWe4FZD6aM7CAj/eYeuRbfxrRG0xw3vDN504i6fgiNSb5OTxd7Y
mScwwvTjfdyvFfCCkd9+CBrP5Mh4N350w+s+7D7TMe/dbzRfdOoBUkSTJpKGoH88Xjwk/PkCpBlI
2+AqChl62dCEvX6KQRIMpvHSX7wT2g1kf+sMwwpklW6g0oX7zMfNk6BJOCpvG3SycUQ3M18mDAjS
0cQUKmwPJAKO8Wklge5wpbbgn0MaBqfLxH34q52rBmg2kXc9UEgdYpnjvK74lzmcv7zpPGC0jy10
Ket0rpaivyurvPtTxCsAPiC97OvnoBLdkzty8XtwRzh56fssep2WePy2wDP0twaY8vm2aWSg5hTt
OEx+hAbGCNawuC36L7SKm/wbCrNrezyDJYwGxr2u+RM6xHJ2N6spFMecT7idh6Y00RFd0oO+w/4L
9TEqYufOL/yIHwPtql+FLJEvTdQwlHEqtQuJGS8+JwmqkgXFyef9FHa416hT/nI5keIYu6v8qmkf
dyiAVhW/o6TmfXY5Qt8ID2387TL1eddFefkcRMuDG423oQstKqBXzMB3It2NKN3m5KVV7XK/UyXK
0E5+qnza3BRVsEdktjW69QaISBzkYD0oELLJ+p+iAMASUtroGN5JUWyNbz0DEOeNoHL3i4xoChoR
0RcQDBiCprkOnebapLz1opgLyaEiy32/eOBsqh4csHJc0yoXe3biIxdjLvxZu1k+VOUnqar4Lpjy
vcV59/RgdGtxBKGjQqzkZYQE91HkvJ5JhOe2fGzNHs/2u88wTGG9kyI4E3wB9zLPwX3LIQKYQYPt
c7N48nDZBP5DUf31eok9O/NRFqtWky6CzAPDDhgBXqcV7TgQqz6LJ3mo11RB8FQBkDMWOAFd3e5M
/O7RwrxWQSM3I5q55ehmCBndxOugE7TPhLo1uJUBQSHLcRoRuNk0DlVaajD6+DHoTC6v2cau2LmP
efLqJlhjVJwjFtJsjoRzP7c9Itx2XK6c4zz3m0Qk5JcRw0yVlzUoyKt4qKBS2N4OKFnsTLC1ROe/
v5lAo2lijEXrZbRoRIre8ClxvUbcXF6id/Np2F0r9yGVKFVDF5ppF5IGIA9MFFCiCfM+OQSa54vZ
01bf+gzLA0IYcpVl23eneq3JDYELTMKl2GMN2tppy8SJP+kBb0UYR71CBFNC9esrUQMrPzRTASD1
5cXa+gbLyqdoiQXL1wBOUMsPhsUAl7RE8KtuCZAAnhMXb7ZaApsvFXLKGWJuXOJY+7qs9lIsGz/e
zn7IQRjiFMTNvGFyUvTyfcITZg9+uOFibWERg9g894qmO4Eh9Vsu1/Gxj2lxGNApVpDYPVxe/41d
trsRyw5B60hKDyX+Aq8NoJO8Qrw6AblOXs+zRUWgohq2Q65oxlTwW7Xzd09dKRHo2SIiZV+pAbxN
QTbR6cg79mHy5QfYWVEH1/QL4fhYtuyU04qGGwd5oTyYU+3DutCqJY+XF3/r/FgGzBy5MlMsbhah
8pEYdkbglsHvy4NvuCFq2W/ZDgr3W+MCSsP9X9heN43cFW++oSSPnqcFsA+7Lvvd2hHWyTJjJOM6
z0U3Qob0e3ZWYDMLOJwgqJudiW9UgAQQhIF3MtcbZ9buMRRyNpVfIjIQY8eOYoGGOOA7D00r9M4M
G2tndxmylYyFwKPkFAXtr3qqj/0wQAG6+WUo1IPKPXqGjf23Ow2VGzGFxXQzRXGX5mAZFe7Ad75h
a/CzX3nj+aIVT/Ee3ecZVU1ww4X2foUN3nKXT9fW6Oe9eTO6Vzhd45DORSYRwHRNQSknwDd63a1g
P04Yp570g8LLeGCWIweCOa2m9ct1P92yac4D0tPYeFlfsd8a6jZZHOwq3GydTcuk5RyVk78g+iJO
HdzIRlZJWdR4LhdLdbr8+zcuBt8ybPDfDawZDc3UhPTNPYlk27NEoW8GWeYFtCu0TDs3oEN2eb6t
T7JsG5l5r2BicKE1hGQ2wd2TRPNSp10BE788xcZpsvsBNRK4s2prCkcO/saoceLPY77saYhvjW6F
210pkQkpJi/rRoK0aQmi7nyO4p3fvrE8dvcf4+7YzYGH5RlXdoelgnSW69OsQjPV4fLybE1hmTL4
cOkiiHEBUkZI76Gb8QDNBn5sqN7jftqa4vz3N/YMtFjdNyZyM2T5PteyfGSN/ip9+nr5C7a24Pz3
N8PzcnJ6Tc/vxUatn5gU/LGRS3u8bnTLoqEgx0lXLEjSdeC3zM/dUVPU6Z0N3vrttkkH0+JChR0X
qUSW6ExYdlzOV/V1v92y5t5dh3aG4DzeImJMgEzUaeddKU3o2V19VE4NeGx6vDSRQk96xF8HSvR4
6GqIIV7+gI2TY3f11ZA8Q9oCGVIczh+KrP6BmHVNHD++CqMfo3L8v4dHEK9FQ6XpTrICrUktI34I
/V1Cqa3ff44B3hxNma9hL8AHh9CF6hT9Q69QpoPCxi7n90YwYffv9UMQTMgb4b4ZuulzvQQ+oNrI
krZJSKn4HTEW3a1s5dc5C7ujjyG9PQHlhxdPPwYHTzX5sUTSMnHPbuO6LbesWecu8k0RvqijufoQ
hOFvugCeWZ9P1uUZziO9k5n5T8/ozabUYx1IUiMAqA1sDow9URosptkZfWvLLYuuWWvKRdVu1hvc
aByFDuQwykfw3+21dm39fsuq0W+8LHRGeIQiCL/lzG2OIkLIcXl1NiKA//DGb1ZnWvLRyxmi7bLg
9TGKmXxhE7qgimJ0T51GBeHyPBtf8V/V/8083TpOjUJAkTU6iDMV6mdXQJ7xusFtqx4Ymn/dc36v
mn7Kop3TpYD2zHWDW0ZtJi1RaMMKoYbI07rC6EG5J1m7tSzWdcwXYwKBRoUMG9Ggc5mgAork4eVf
vnE27Y49Pg/g7y/Pv3xVKD+Ce/UfCJD5tw7vzHUvA1ugQ1ATOmOJZwcqMXFSN313HOqh29nXDXdn
C3QQU4QE7Q/nKye+yYvurlSiB9h+/FCHEIFDO8m/l1dqaxtsKx79sTai6k68QjL60DOAqD92sl2d
KyewjJhqT3RDiJuhR9IfqhagO+5I2Fx5RK2w2iN9BMn1SJ5oL39p6GZkPnPUzia8vzZ/9eiRZXBX
PAf8LEcTY1qeUzrn3OM1C/9Xg1451jzk3QTnJqafyoWE4DIH0eG6wS3L1ePgrX2n/Uw0VZNqlr82
S7n3rnz/bP7VkKdbY0rwcCOUAwkIoqE6Ecj2m5iLBIHL/VJ2V1Vf3Phs3W88J4Nk+TI4eBSw3nHB
H1TNNyHz/7luic6b/mZwiXI1sCdtd9KjS446goaIo515p/1y6+hYwXQdi7wZpxqherfQZFLSSVuU
kHeixfevLje2jDbv58YB3in/Uwb6AdjWX6pvgT1oX4Z8j2Zx6wMsswVGYQyoGvM/rC3/PWvMjtOV
atJ/9dzVTPqRVxX//16ZJEEWbbmyZvdXqx2LopK7SKsAF4RWOxrzOEFi6OnyqdlYebvNLoo9Q3MH
P5050ScPvQepltFNIwcUtZE2vTzJ+7fXX911HpPFKrylO/U5JKSZB3UpDto2qCX0/XUOIrJu33zI
eeNFtTxFVQtkMvFDPDnCob9OSdK1m+vQ2CaZS2T85//UTwaYLmAuyHFBK23HgW64IbuvTqxBpIt5
6JBM4T9UwG6hafXIIB+syzlboEx9eTM2DMEmu0f5YGE4sGgzcwA2iBr9GTyUZseQtwa3DBm4W/AQ
iZhkUdDNoMoz/2iX7zGrbA1um3CjPD5UIbJNcXCUXVQd/KXbC1C2zqh18YowaP0B+OoTYY3/Cu0Q
gFJkMPjOY1uiW3vH3N7PiLt2f1xZ0hjazWN3Uq3OiAu1Q2hwaXCOoZstW6b5YUG56Kp9trnsaTP4
BToq/v8+Sx0BW1k03LmqBuLaXPZSc4l3wBj/Ae1em0QhhHWjda9HcmMz7FY4lo8NnaNzlSKelg/l
KO9pSyiaIoEXurw6WzOc//7mtuQklgNEw+RJhxApM+h2AFBLRx8bsitmv2HP4fkYv5mCklZQFIq6
k5gBHUIY2h6ggTy9Tm49JRTCxAlam/OrwO+xG1oXNNrk844X59erj9kEg57iMPGdzd5aLcusCVsG
3zRu9Kcv+zypaVkejQ+p3tm51v5Cy7hr5McVGUR3otOsMz5XwH3HIPsPaECu3HPLxHWhgSvVFSxi
PBMU1wqM4QmEGwP3Q2fUtJf6irG/f2cpXLsdjnPQik1r34IbIYoOBdR1Ejl3KkNPpHqa9Pzghf18
N52ZDATEonZiy40tsnvk+mCV/1d6QRN4dJ/PhbzhXtsfKoPq3mWb2fC/Nsk990H9BnZkiaZ1hwDY
u/inAqrhlwff+v3WBd7j0qjrgnencmA8BUOffGrDyE/XstjTG94wSJvrHq+p0FunHG+rNriTevqO
KOGsUjhnwEANEGKBE7j8MVsrZZl+HmjprxGiKtNxBc0EQBjl6pU7/WUbl4jdJpdPYhKBGtoTj6Gk
6Zh/IKT4dXL724HR+6JwH4ddzfatXbEMP+dRQwmBVeaz62XlkpO7GVDpL861sJu/uuXEuMgYEOT2
pEUfFAeUpP3xuI6hd6WrtyFjZEY3w38hLuSumhMa673MXeaHma/q6fJ2bxwsGzEW0bpdfKDaM041
CCv5NzHUTyxnGRDyL3O+JzW+NY2VG1PrCuOD2PipNqO545reKbTAJ7pDqqYgGlhyvy6vM0eb+J71
wF5LAyfGQwqmWQZNYy5fwg4Gc3nNNkzEhozla+1AJ2gmSJdBgz53fvmkuDJQtBnvkWdq60Lq9jT1
kj/yRtHnDuKwew2LWz/dsm6ZF9C7DDpIm+VwVr9KLpv1A1dA+p8ur82G1dlYsQhgW9XN2OjewTsM
DTGf0M8ygN562YvTz171nTsqsOwaCAD0cIQIpc8wBlaC6AjvC+o2v1q4xcsfsTWFdaEzZ0KjpYCX
KofmycvJScjpKBv6dD5I101hXeg0nqN6XUOSgc8MDRdj3aCxs2+/rxxahXFPmh2Hu7HhNlysHFba
0x4XH495cONINBA4zi6ka2O3bbwY88dVrtAkPAGDVh/4jPt6CpblpmA92XmAb33A2aO8CUX73B9j
CUjAyaAoAAJrdYLOI7/OVdhgMa/owTpcivZUq07+NFHIoMqn85Mv+Z7c38ZZsuFiJeowrpcH7Qlt
fqd8JY+Rim6Gmd4V9MochY0aY0PnhSuSB6dyNCYx4xCkfM7X7/6oiq+Xj+vWLlghOt5Jhd9CDvFU
zx0HQ0qfP1ZOd2UGxCapB0OWBH1EiegWzPE5L3r0x+2J/G79csuWBe9jgYc8xmaoPFQ+MM9Qvtxb
+q3RbTMe8mmMUfQ8iWBS+tb0ym3TWoRo7rtq4W1oGJnlMs4sdv4wt1vQcdL2CParpdx7e21czDYw
jAYugr2FtSfhhUc5oGXxvxwXOee4WIjWvLpfd1zRhiXY4DBj0L4VCOS51uJDU1YH9O7QxDfkRwuS
3utW6zz1G2fhoaGtJQVEa+uxRJXS4+2QOj0DidTl8bc+4ewH34wPgV+mqjkE+NmLZw/rVb3IQr14
Zwo/h9CdWTaCZBssVg9NC77+oj1FXVEftCoa5MSdexE2Q+rxyRymOvwEdrl/r/soy7Y5WvLAS+WI
U9CXIl26PK0LXx+RzgEMEcdtJzLYWjvr3q4BbA3zmoiTpnmaF/oL2IbvgZSGzlW505+zNYVl66BX
60Fb3coTM9Fy0tOS1pCSPDQDWvV6VuwRBG1NYxm9gl9VYY2DzCeg4XiI57LXf8QT9tHZzflvzGED
yIyOlUGrOcloxH+gbSdlYHGiBQciXtVfL2/8hvOy2eQN0i1ELr08ScO/5QqQBHcE/8N1g1v3tkKf
6Cgg/JvJeFWpQf/XoSt38yFbP/28bG8MUYSgXogi3EeSzt+jBUmdNmZsJ5u9Nbhl5cL1glFMyKcy
NPEkLEIqR5Z8z4dseFybJV6C/nhdIV4MKK7+bNAIfji/589P+Vjl7mEfjLsRnHmWXa/zuhQzULLZ
yj0w8jqvPYTTEg2WnR0/tbVOlkVDjmcq6Ijzc+bt95SPbtXK3euj2Pr1li3ngAJGIJg854C7GY33
qv1e8qrM4vza2NjGkulKhYvTMAC96kLkSGk6FbRdhqnaY5rcWKC/kGSdH4erweXKQe87JcSEnCYD
AcXRzg5seAkbSEZydOHT0kfNAq/FDHRvMoVimszQovwSNOrnZVPe2AqbFp7JJaJniskMl89v1aMr
J1Lz52Dy91SDtiawrPlcJKxZMOIzIC2SMKI+1gh0Do17JabPtTFkknoT2lxHcWLD6KSE0OY1Qskf
eqwcfBCXl2lrt89/f+OTWofmXAs8tRa+eMHtEEOhKmniSl8HMHJtDBkLxzwsdAWWhdKgPZ+XfgJt
kau4uGJ0x//vzydiJjxCbzHHq30pD6JFZa0leJdetzqWPTttwXQ0CrdIDKffXKBmU89x4+tctg0g
k0NsfDW4pEhC6CYlBRg3Mr+m+njVj7dxY0ZVo8fVeeXdaugRwYj5Zp3FbkSxcSfYxO8UYne+N69O
pheUdRDAnHs1Dej1zkptgQmz6z7DupO1nt12cIFVmEbYGdV8TqHcuMewvHH+iWXF4KGYmOuHzQkY
ykObiwzcZDsVgq2hz47jjWlNUviQIsHQuAwSr25Py26aeGtoy2q9doVYU4Rbko/uJ2YgVxaq+MrH
vw0di0wT5mEDmKSa5GmovZtlFtAIccQhqHYhHBvek1iGC66Evga7BFhcDPoX9ACTZRz4WF8VezHL
1hSW8UZ5OxJfqxUaMHP/dRW5fga3xUs471INbm2DFVMTRgpglgXJymb8qRZHJv+1KF9z7olN8B5Q
AKJrgZrGWoA0iXhIOocgPNrxbO9fwsSmd58WD0kkRLkZD6MuPeOvciPLRFbFY4i268ufsDWJZbrU
h3MbIciSlepcI0Xa8xzRsbOTXrzr8BXEpnePXKeFjDU2gfSiSVSdFykoXK5rUgbQ4X+NOCoh8+aj
0w797wo47hVt7/OgP19en/fPD/mL3r3m3CkiJLZ5aRxAQxaWtBBD2tnid0ePELX970/PG1c5/wlb
eLr2E3Z+iLczUqmXf/u71oXRLcc5VGgZnufK+eGbCvSgDLU8Xcb0Bt2Ne0yeWx9grT2p8tidVKN/
EpAeHWgAiOOs9zha/wsR/krJ4wPOs75xz4Ceg28MuMBv04COA2RdsgDSUclQR+ki+ud2WFHVRds+
b8nRp/TgTOZfNAnsmMb7rAeY3nroRFPUNBPob37mTphFVffprPFWQKlbaKRbp+oYTiUoupoUAk2P
S7eXptnaNsvvQocEhavelS+gGAVzTFE4YNISwuu/9zIu2p2v29o5y/WyONetLwL2PBdFUKUhbvAl
DZxxL4P5bskfi2c53mklIfBtffzsUAYZORhPUDqJUWGWs/VxoOxJ1cUNOKwOlw/7xvfY7PuyAqNP
DQqY5z4KCVhzZHBwAETeMaV3U2fQ17PqjD7lfuMVPHrWa6vC36qKzPyq8ykEsyLNc7dMhNL12mSN
HFfzPYpnvdf7+q6HxtSWj0DQE0BFBFw3KGcfWSxeRTAeG5+cZtCcXV67rSnOf39jZ0WtYtL1vPpV
zOGB4TDTuv561vGsJ+eqOB2fYXmKUoV5yzUEHokySAG74mX04e4uf8DW5p///uYD8igoFtIZ1DQb
LIrXI5c5r/k1OF/8cssNDBTqwOOy6uepC/4BORGw0J6/FwFt/XLL2MWiOo3oQT/3bXc/gyoK5bpG
XHe92LT6wVQ3iq+zfi5ycP6AGVCmFQdr13WLbll4v4RTBf4D/by403yICH0MlnUvV7ZhcDYqUHbc
i3owazwPavwydsNL1MHBLsQ7GWd6aM8AOx4U5rrzYwMD/cApuWCsfmnjGkRTheMgtxg7pfznqqWy
kYF+5wpnWFj8zH2wCxRQGUB37fx8efCN+8JGBqIPZhzDFRxpI8p1X1Gbqw8h7uTT2P+5PMHGGbWZ
8Z21cw2bSwHh7bVOV2jbDAlIDMJf1w1vGe84K89tG4Hf74S3XTfLxwqECztl3q1zZBnvpHwJifde
gNLNvREL71KZC2h/gFTyaBrAZb3Jh2jKHByu+xjLnld3KqrVwXwdNKQzcMEM9xELrjQ5GxEYiSEf
TAt5HD3XRxPLm2XYizq2Ntmy5jbqKFgjZ3EoQSvOSf/LN9HO6d84oDb6z3W8pgq8NX7WXejfLVIX
SRwQP1VU7TEhbSiIgJ3uf2+AiHcVcOIi/CmNr1Goo8QJ+zbVAIxHnwIqq5qn6H4irU46mbc9T8uW
V2JKES6ApjNbxOqz4DrPGFhrSaJhLEDcidNVAnXYpeAw1WnIWzHtJdXOl/87kbFNI6J7n3a6MNOL
8t0/SrIP4H08jYH7yHX7qeHzDuP5xqGwq8QIfsH+C+LWF17yb2ZFe1pXgpn1sqlsHQsrsFnbsGEd
wYmb+/gAXGPmAAEQ7L2et0a3YpqahbMpCWiGqTfn/Hhmaf0khnX5VA0TcXY+YWN9bPikpH3dufHa
HFoO4ZClqoNvUJRbd9oPtz7hPOubqMZVupdlDipWDgmuVNMYhJNr/uR1e7JrG3GfjZrsVFtwUPU0
h47NL9QJv85MfQYbDvjszV6qamuJLIdYQ6NOkkk0B+GMVZHUgROlrOzXa/fZeseIhvl5M5cYPyyD
h66q0bhvRpAnkknfXD6om87FsufKbV26OBF/GegaAaPM61F2frJOgOSmg9uUvbgPHQC/y0NdDM0K
i5cG3MKToU7QAbfRztGVR84GVsBNLfOCmsZzE5/hAuCOTAyNvl7+0o0TZ0MpZBUwcJm18Y+B+/eG
l7/PQ3fz9OXy8BtnwQaFEqiJTAuv6DNVpvNE0vVrOKUxUQ15uW4G6xqgrusWlRbR89qFI5IEIv7S
8jy6zh3aCFAR+bOHjAp/kQp80CxA00JX0t/X/XTLYem1i3s1V8NLDrXc8Aity/wjIiN/yi6Pv2Hs
fyFAGyUX5YX1LxDuOHHGag3O6Rvz/zi7siY5cW75i4gQi4R4hare3W1X29V2vyi8jBGbkAAhxK+/
WfPky7i6vuiXiQmPpwBJ5+gseTIlAS91DJZbkI4q6j27gJk4ZzT/kU1w1VQm0prvarSPi6Y5R7VE
QxexMuq+BEluioqKzD7qKb1QzT8T620xoiD1gPxo1JvvHQNeDdnO9eK6e1byW6naj6dyQ2yS94CO
eLxFiwpPGOABtflOvL8HBfoHboZ78Cs/e2kuPOKctWw8WzYtKWBUIcrhsuryCfLPu6lBb+7t43DG
1LcAzlF2zEF/T3wBD/Hy2vqgDp7Hecq8zOs0qf37kuctkrNL0aAe2rI8kpD89qDPR+iHWcf3fcMm
guhZ4llTy+ALn2PdfySQeuGfMcOUpL+1H8h4wf+f2Yj/oDmZbvmE+dhjE4EDvqjCeD4pQNtLdc4z
pbItlJOnXIIvbwq+oIaaPqYR0AKgCOt3nae/2SKh+b6imuX5GBXZeJHx5l8arL/FkKfP/SO8KEmJ
YrCa+p3wbpbiCD088STBTwK3FnRTmg15BUhjUO08ofXQ7dJIWvfdLaCxAVVq5UAVfW8nvQ6vnVQ+
/OFmxSZw7vPk69iA+AxaoSoeaY1BjyBrYpRKu5ljnC+LGgh8jrWfm9zNg+q+ZbwEFTzEyhSUWm84
VP6q57QxQK3nYOVl5Wta8xjeYlmzHlzazSAzkwcoImbqWnomlubSQM+5wHqTL5bD0KvAtdVrv7Bb
YgH+nncaE4P/lnv5Jcreczu+CYrACQy1DZGxL2PlMEIClvYxBMRZqkKi8QIgGLkSGXSGxKXs7txn
bXyJr2vwSZdBfeT4LNHrB7Qmn9e0/cghY2W75VLmc8arxJtLjEE/YBwrwV/JCb5TfTrVK4fwnU43
Pj31jxPLlrXWYHXLXoXmV5i4G9Br5r9oxz9CUOpSqfeMtW9Rkq6lE06jo0fS0TT6BzejpzfgCerU
hWvqzF5s2b6nJYr7OLT0CL9yKBN0zGfVfcSn6Txg/nOHE/e2ezz3oM0pYwEZk15RBENcPdTSIkPB
fQgQhskTCFLnlyfVzq3Z5njxiM9tM0RQaUhklkcrDjGFisj7rqot/zemxKZy8DH/kln/CKL8W0QO
H1gcXdiPM4HRFhIJgc4qmZLGHcEHdL22Dbt3Bvwi4LH3kASiF55yZom2oMgOYmrlDN2XY9SBArdf
OSmm/l3sqzzeUutBR022eFV3RLkjuxow3pW7OHYXApEzcVW0Mep+NgtpVo8FUuywsPj+5BTb0F1N
VfA4U39dDpds44z/iDYWbnofgOLQQkhhjRiEZ8TUQLwDFHuTeAYUR9Drt03j3CeddukPTwKBDjR1
o9gdIUW066cUVIr9xzpYntSc3Zws0I6XplDPbfzmRqkY4dyaZDkSs5K9IgIFj4u9iXPfsTFx0WUm
WNpgOXI+r7/SoF9+EGgpxvcc/ShRLAI2ydAZxlJ6IHHfF9RFG3OvMo+mgnMpVBWBB0mDVOcY5LjU
Ejlnj5ts2/gE0pCzTl4zbq9UuuxIk33gnf06GPL77e0/4xm3AMpE2xPCQS3HxUy3SQtBwqH7tx8Z
QsFMtsOFAs6Za34LoxQc1GMgdY5fT9f8qVLX1GjwNMFqrxVgwLUNX0GBmlzp8VISee7DTn/+x7kG
oWPCJuvIaycwVE3Zzizsc+y7u9OHlXa9YD5nzvSWqa/KZpJAoN0dyzUodyIB9c0yvm8Sj8dbUGXi
nVgSQO+OawCV6TgojO3vF+UeKxld+IBzvf1w4wBELHymbJsdw2XJT4cMqvNfw6x8mqv4LiqxcHV/
N0HsMQd6CFON5kI/4szh3mItoU7Jq0bjuaC6Bw8g2Y0kuStp/5rMxdtn+9zebFyCg6hKW7l2Ps5V
duxr0+SGpOWFHz/jn/9dzj/O17hA/SsNuD0STlg+RM2T7JsMYjTL9/e9/cb4w2FM08D28xHqZAQN
p2i8qTD7tH/718+8/hZv6ZqAtoRV8zEEB3ZOSfcZmIHDKYB8+/fP7O4Wb+k0cqNeldPRLM0VGjWP
p67u2NGDR9/1QjR0Zn/JxsSTfuyTJknHI0mMvZcNaQ8oorsLJa4zLmsLtlwG3Bhp2PDjuCQ7TVXR
DR1EH05ZiYcEHPBhXay/IQC4envFzn3N5sKnJYfi02rTYxy0gE0TzESU3vx4+8dPS/KXDHfL3xcm
Y616Go7HJTFHMO7/czJsTqG6BMG9/yHQPvcRmyveJ22rpGDja7Ww14iBazgmi9i9/RHnzuzGnjlr
eORnQ499S4N612TT8FVDHfElyqB+9vYzzn3A5kIPoQs2zqj8Ho1BBx+NE15Ewj2/78c3Jk1mCz0G
Vg5H0vgvBDJgRQxFjgtv/vfVibYQzGh03HemG45uBqMxwSD17ezUTyVE/a71j7YwTFeuxAlJhmMK
btrChhC4aVwgiyTr3wc/gJLc5tZ2UEhrWzoc48WWV7Prx0+URM27Mo/oPzBAp4CliNRwlM1EWzAn
t2YtfF+6f97e37+7jGiLvxwbEkPEYBiOsLQc1+l3qDTmVa9Og5jXaZ0+nGIP217i1D33uNMZ/vMK
op7MdRZPuN+qFy3Kp3DEY+bypgvqqw7cYJiyv9fNJQGnv/uQaAsCFIykGOvAATu59Jjra9/Oe0H5
7drFn0PQML29iH+3QJTA/v9XuZGX7WxYfKyo74tkJWsuwRx8wUrO/frGvnvUwnsq0/jYjKOP7uYO
TNcFjbXuLjzgnBlubNyAxrQMTKiPwDp8sGHP9vOJgiNO5k/vWp8tvE+1WoxljwcEZu5vgfXDZVGL
9UKF96+bnGZbjJ0boG5bTyrac19leRmS72DG2Vs7tzsCzOdlprm/rhMedAoc/ji8E0Qsw74Kp0Nm
T9TfIMAqfOvK2/iknPiOlcIjTo/+4xEQPvWJTtvlIOGg8nnmIUh3a7t/369vrE+gWzTWzuEDKKDQ
/6Z+GY9e3v7xv4ZPePX4/796n6AOTICG2xOLm4LIG1fPnzI33Mr2ve+/sbOoG+iQTCw79LoCn6kS
eVuC8+/t9/+rmeH9N2Y2lesidCjmg4aWcgG0x4AB1YtDeefOzsbGBOjqoDtgxoOMrNj3alYF5FLX
q9jTd7FBp9kWdVelDAKfzo6HJHiw4p+0uRBVnlmYLb5uUlBXlkqnhxM9E2FM7eslvRTUn/vxze25
1GmzyEZgXUK2z9T0oU749bs2dAuti9Bgsr0l+GkZ5BjIuCllduFWPrObW1Dd6FtmRLMMh36t7qE/
eKww/pJH3F7wyOdW5fTnf7iBZTBcUsuHQ7aCxOZDmJnIHmLlNPv89tqcMdYtu54xgI8vkxoOTLND
oMavTkMgm5KvOlBf3n7EuTXaGGs52ZBgtN8cThy4DtreOcZqb987wIPzvjHYcQB1creE5rBMncEA
z7DkY9h8e/vtz+3Axl6JVUHnfD8cRp3NJ4HeVwiUXcoCz6z+FlOnRZ2B4Mfhx0fjrwNwN974aLR3
AzjuC5/Ul8btz2zBf3B1AZuhAc7NgWvTYqyPqnIpnIrIz6Qy0bh7e6nO3L9bGj0ZkyjrocFx6IPm
ERrc91UavXTG3C5ldB9H9PC+x5wW8w+bKNGLrEIdJwdgZnfM9N9aN9xpBCthB0lrGl+ahzy3aKc/
/+M5bTTKcXT1cgjLbFdOc266fidpduGaOffzG9MeIZGxTJhHOZRje6J3shHUo6H5KIP2EtfZueO1
uYlpDSZTsGeag07NPWHdz071DymD2Odov7y9Gee+YmPcDFTxQC/J5WCDj4z8W0HO2XSpj3vG+La6
qw5ZftOxcTk0dQbJZAqW1DB9Fywyzbb0eZhQV6FScBsh9G7KPBqT+csY1+MFx3FmZbYwKcH0xNAL
NgcDWjAwqf3koAKU4fzOW36rqtp1PrIQAogOTSjaHRgRZCEgrXPh4vlrSyLNtiApROpz1Qw8PpS2
/dzOyAQw0BbTat9ofhOAnM/G3QV7/msqiEdt7BloJR94H0WHmpR514XXAPIX9ZC8juBG6DP7SVTq
2MO+3z6x5x532q8/zNoJoP7MnMQH5AWHUxqYxuYhncZHUoni3y8L7dVY6fcFH1sAlQmibFpnoREh
aHyfTKv+0zqClP+CGzlj49s+NKNlCRtJ24Mg/THm9kYQ+3z6nGF63+x2msUbIzcRxCYVi9oDayaX
hzHvdsnlmaJzhrLxUhN4mfQSRvowNekv12e/oi5QecWbS7fsuQdsXj8Zh9hgsh2edj0R6fH1egJG
A9fhpdn2Mxcf3QQgU0il1qQ2hymcvpIwuavX7hoJYpkrPd6lZXahY3fuOZtYJEgHHc8GK9WvHgrq
6R4EzD/Slt5Rmv4PjznjdbegshJg8TTCGPShhVZXPlmii/+BbPfMbmyxZMDSI5FVrodnAWhiGYXK
l0ZBNT0c5Ptsbqslm8xBnCzO6UPdDD9mNU07OfeXSDLPGNwWR+YZjee+UfZQsfkmwm2UOfesk+5r
q4YL+3xuAzYuSrR+Ch3t+0OQrc1dGXbDPemqS+iec79++vM/HKBoqZjWOLaHyNJ/6DhVzScLStTm
49v+9cwh3WrIirjqua6sOvRowp9CfmuaK9Zinbh+SGI06t5+zrl92Fg1Q+8HA9HrdMBE/7pASXYN
X9GDAOyukTX/PLbZu+gN02wrLQvJFy4T2a+H2Q80D33Li8EDIfP2d5yzh41ReyoCDAuq/sCCk3YN
xFi/oFIJJqCq6n+86xHbAZC6G0aaqVodwrjGrMwC9KGIwBrLu/JS0eTMbmwB7XTt5iGmgzoMbn3C
ZNyPKqU7XPZXp1zvfV9xOnB/nFsgBDEc6oPuAF7gQ92bO0C7HmxKL92kZzZii3qr09UlqhbdIV67
CtQG1uUUcz97zFquF6Kqc6u0MewStPJuirBKaP18nMxYXiE4fKiSZtyNXXt8e53OPWRj35UFRVLE
tToQ0PjeL1mpPyPyEPumpG4X2Qijr+970ObaS9rOrYBcVQe4q6e6RIGPri+nSquuowsLdm5PNsYB
SHY2jkNSHUJw4Lxg5q8qsswHP1F1vNSJOPOILXBMcqiFMIBiDzSN76Eb2RSIqvOA41/eXqYz/naL
GXNNiV5Qv8rDQuI7lc3f62b58vZPn4nS/4sYI+2croTsLUty5z/J5WFoHqr5FplATpXZX3hMwk5e
9T9N2DTboseoHNg6mWDe62aJTL1TpK6iZ7uGcw06n25OSr5DxEbirlA0zoYoLzEhmCx703U6jXIU
IMhQ58b0CcTuM8GnyRRlwALp94sRfenzfqwbcR10iUvDXW9ZVB4YbQdseTd6Fv7wHg7/F4lpHZRP
mELXwbSr9Liwr0xDc+0VtCquB4GUXlvxM0KHdbwzk1tKl0tIQ0d3JF545SDmC+i6LiDkPC4kp9SH
+6lHm84ZRju8qCFj9SUKrDJDHgeQZVZ5YxPQqOSL9QIUbSnUTwQiFx5y1LLqTibzRxCKBirO6TQr
/gDEkJ+OMeQwpqIJIWHrAlL9qru1d+CcTHkbp8hzdBBe92xKVnXbsHhVh5Q7s677eq1V+3OVnkBD
KIrSZRkeEfPZKCi8q4Kh3auZeeJzzKdS/RE8kN00AN8CfxUV4dJHZQNeMU/lryVbUHGvG5I06zUL
1ir96iD6OdNPs2zRXCj4Mig/7LsBCdiwi6epGh710qoAuTap50YWchjm6cVPrWcr0suuJs8yhnDb
N71kY6z2YyKSdCkAtupJshd10EzdjR2lpb/HuiNlAIUIzCP1eaJ5mV6HtYRzysngU8+ug3YM5xXq
KrHoftY9xUjsSbXCs2A3AKSYyOdMTmV4n0apuMn4ApnSCByeIqdR5dID9N57dhNWbV3/nkNeZ98z
AkRQd4Woj+kmH0wzd3Hh0NXPHteZzvMrgXYJbFD2fTbeJ3qqUNbnFcQl29y3KO+Yu6atVzpd+aAt
ATAYuxUtsRyqJBVKukDaUv+YSaGr5grwLxOCm1sEmN9cWJl5/L10Yt03ib6BAbMskQn9mZKkclCF
olnDHoOwidr2ntCG0u9BAE6p+ipw00xfXd/qBny3ctLhIRnGZPps2ipY73UH8d3bkQEwIq8AqYrN
L8iqxroppFbtGuYu6LCFjAfz/ESp412zV5DjZF1uoTdhph3H4Nv6nMWJjCEF07bJ8kNHWSvLB00x
1/qh044TvwsFAYdNoYYRgig5eEQExlXKUNB42eMyYTx8CAwF1ulK8Z6vD5Ue2sjlSyaqvrohtTL8
a9M6MJdfURIqjf0XFb3h0oIdarf0VtrPHHBW/i2ws5yTexGJpEl3EEgYAmxsIlL9hJEBFd8qV5Px
kY06mK/RLuyn+3meGzEARgg48oMJYpZ9bqWg4QuRZMWEQzbiiNHWReiVkb6Ry13bVlFT41Zd5/AI
VU/ivqLzH2CCF7SjCjBU6uPhh5IQSyNQfcuceOxFFiGFA5Ey5h8SOoQuyUelpfnYyAACQwVghrr0
hVKxBzQXMz28A7GoN/IXjxD6qFyBAjjCBIDtnP0OOspGPkTLLITbmQoiB3eaZbp87VVi/EGmYTvt
hmoJxvoqHtaBP6WLshO4SZqW36UMUiTlbpHrMH4RkNl+CKNhSh5tWyedfRIpn0EElE31uoBGcGBV
85yCJ1s+Uxajs14wW4cDwlS91uABTDxkC4vV4XeuMaW/CvfTm1LHZF9NBkpNuYmD0d1Ti3ZDmfNE
aPUL+0LMl6rG8NqRu2bmOyUT0AfEmGgtdx5cZWNhXWiah9o28Z0t4bAS8IvbinYnnsmx+iSzshmh
7KnCFs2RhAxNPtWT7372SZhQs2uck6q+TanPsica4I6RuapaqFsXqofIsgAZwqTdT5AnB/I408Co
3xWB9OunnvFkLfNgzVx/FzfUuH8wdMLGF8Oiqv5tOMS9X+cxtFMEyQ3QDaGlJAagMtoyCn2RmU6R
F916El11WSLhl8NeLN3BxllA+jwoKeRa85D6qf+YAKLVPKJYKNdPhI9xJ4sgBOz0d1lNlT4oiqUb
dzoZ4unQsT6dyJ7HY8yLfhJtleTRQtSCUSNndKhySA3qZhcqGeq7YcxEJnK5zpr9UhxakDiebnbj
UwV6yOa6QecBF2M3x1X92M1IdorOk8TPgMhMij9D7ixz9yBLGYKvc1PW/Vdjai9vfdw2DgxLwgLh
eSWsiZePLhR+WW+NyFD3QKW5apeniKSViHdV1HI0zDuuB3LNF+Q6XZ5VajVYiLqrWZNXgHcqnbsJ
bPvuWnSgW+BX0hC28qMnaVJpDDkiT6ofTmwAS3RfScsx48Nmsoa+xNSzOXnErAvr5dpUOk26PLDO
+n9CaBXxRzPEIfc74phNb9VkqD2BBtMT6hHYLwPJ02EIwgJBx0B+Vb5sISVQR8Ec5ePq1u8L7+bw
diQigZe2dV1yed1IQcRnM0aD9VDAarK4y5m2U389dqoadoAmixnAlqRLCw01sYre1ZlqaVRUqOKU
Yd5BxRjDD4JRuwCh4rvrNkyTdF+Cqkwn+xV+LymqCJN2bbjomoK6FfHvCkCDWpfrhQKmc7VaJv1r
1vUyLhT0YJP5TmcugJ2wde3RTlC28+p2mQmxh0HrGJN1cwdBquoK/VV0/PIePJUDy4Hjs4vBTFEA
+dQ7i2yu7RHWLHp6WOQCjaRcl9xBRhTb5+1HKVGY+AGdhZJyXCpzm9xNAT8JiTfQ1yn3Iq0tGL1B
5qN/YLtMAklcRVbIglZBE55o0sj6jYN1/3sUEgdWTumhLGN2XZyyCMre+M81K1SKK+4QdyTsu2sZ
uJpdiyo03YPQbSmfypk2PUEzFALCNZwilu2hrkS54CTEbal3K1DD8DbeljO6dkFQYz1I7/uviY4X
mbvMDuQGQHh2h+n8JMtykDEkM4JIq5VrMW8DQlVEJYvANVUs9Tyn5e1cuyWWBYuNDR8VLgF2Xdee
ZjtEjwvOOu4RKz6Gdb8kTw1kn5pmly24en9mtRiqT2UrQulzmXDwGe4BuX1xS1SxZ5xJuX6LVwwb
pEWm6xS4yqkUtawKzAX4VRbNxFT/YQ3DRH1PU2NcmvdJYLjN03L2yLNnp8Ppw1KS8W6ulmlMgMEk
dA6KNoI8sQaCYZzSZS9KWkcK2ImUlP/MQ0bN5042dXLj2jUy421UpzCVKwUhuUVeTXVaBz8wktL5
EiI9jRcuzzJTiw8BoDvqn9OEth5zg4lTUElHlHgEiVkV9BwtUobTRkYbhzNiBdgeQ1UAAkwf1LQG
0y/QNyK0zdN5toSAzxQa0L+7VapRPao1JCD9wDQVX5eHNl3KeK8x2jcmOyBw+sVd06SkpM47MfI5
yCfGHKG3CxBy6rGt5jE4REpW7Yuvl7AZc7VWIWO7xTdW8VsG77qYBwIMifwUmHa9l2QEcVCOofwq
Osx25d1DOQGLO++IqHXc3EbcTXF3TWQ5Q9NWlpnWP4YkQvq4q10Wdj7PuErtcDfgH81cDJB45f1N
W0dxst70gk3RvMd9KzW7bitlrd4jXoFUDcJ7S4fmmtogbOcD92yIsn0W26QB7sQnk7pDS1jLtVBl
mEl7JYT/Hqw1KRCBqnrZjZmi8yeupjqZgFcVWdUWHv48sLswrpCRoMYwJb4q1lO4U+3qVZBxzCee
UdlcrQ13ZXnV2ArpTj4pt0KCgaIdkwCtjQBG/lrpoEccQviR7AXOyHTHyOHck5uugRbyvD9NYcCP
Tq5NVlsMMhXrcMuHEvnXbYMoHOrAlo5xqq96GUxm/lSTOF4TVOxaNfY5vmfGHaZixIH1aRxs5Peq
CcJZYlfqxH9MlRvpyxpqje0kKS5iWZdRC6URnWl65VE7Y+kOg1nd+nOcXFp9lxBvlzxndTXEMObQ
aW4K0tuK/9TR0MafuFwRqO34LAN6DEtXtx9rK8f2SUtSxl+t1k13aEYrQICfNQ7Dj0W1DpQ3RTuj
Gcly8Kq1Afwyd0A15TZEpzvdTaJqWrqbEeEiflFi5hLD/3M/YSp7CebxsWVL2MZAcvWs++QRuAMe
qpc5mftdtNSmVPvESFDMFh5BURDt2rax/FrQMe1d3gqSrllhlfXs6wzPsH5rES7al5ko4cvduCDi
+FJj7LGZ9/ECW6/yhpy0Jp/97G2DWfp2TX7HxCagaQWUGioqYD4IIUywn4FdhHZzMEVCJx/jGKfI
5Zhilh7U8ywaCRYTWmONBiVH2S+/ElYh+bhZ0yXCPduDpYek0D2nCsqMIFagdYhLKrLlTzOJMfwU
TqIMfN7AJ++Stsf/0tVRKWi+KiiiDbvMptmicgwWe1rumz6o1p9urRz8OBsMsJPhRCsx/IxAZVGF
yBKV8qRQC9DI5s5XTZWofEIRwGSPEs2w8U4nOGkUyCpWhZ9J6LuR4FNT1iItlk3V/Qo6U0asEMPs
W6g9NiSreS7AAcU/17g6al1oiUNyKicAcnmtuMGxqkHqRr8RN/TRxzVEbnIXI5QEw0Oaze30qBI1
RI92WBs35aoc0vqDlN6TnacsRY6vaEv1fQY6NOiBlGuF6uvVEMRx/dOkI05izlD090+1sW2KKK5M
wuDVxUnP71NfDha8PU4k6wvi5BIyDJ1G4GJy58BW9BIlRlsoY7qSA5rSGtYitepJCE5P3gXMvgrM
f/XRIxCFTfAYJIj2QKJeLcQoMBIucVzSHGM6X2xlw/S5S3Xt5lzXq14/4XQ6+Pe6Ah4OfFg1Dy27
15HKEPcp1nUBVNQGx/4RQaOQAMSomfhiICDsoUWEkg54KaYsAAVbbjIooyzXmq8WSVRQNkHqrzqJ
mfn7Np1aM+6VNRbMu2JA9g0NIZ0ls8kJRAR6BsXXyoufGQlPY+cgTwy78XbpsgXoNs9ag6zRmCbC
xQzbGeVLY+fe6p32qQmuMxWU4zMwBCuNco2s1uY0ntyTxLFbwQARo/VM8pqLEEIdeGcXfG4WTLsf
gbYNTlVsacbhaUZxanhckyq1IL6FTA1EYQ2Cu5cuwqA23yF+7NkB03uKVLkcJRK6vA5tiSyqjHvj
XzjSO/GBTYrAuhYcsOFAkY9CBXnRhk0PUxno8joNRIdIcqytqG5oia7iU7ties/vJEGFoy3inhqJ
6HGCWubjlEyGjYXwceMfVDhF0ZeoC0d/3a4Vhq4KtkI68zmRchVPQHzqTO6WthoAc2hJhN/J15BN
2rz0pUQ8UoR+qub4mg+ob+AGJUu6gqMGFZaDQz4hhrtpQloGIxbpAIg4iPz6u5WNzlNk8q6UY87C
RiBGTQECYQi91pEjPws9QvLcauINgRuIUvK1pzEyVqQEKhbIyZAiiaTohKZljJI7grznMe1UOxVE
II79ERLQntBdjcA5GPIlSDCmUZxczWDzumxgBHgplNqAic6GcE3yMhtNdIQpDqh6QBUX1YvcpNDl
Y8WAEBYthKWCwl2PsKGiBQWeMS3zWFVBFiJX7Ujz08Odr3e9Mk39JBEq+29+biFHiY2zCUJEMWTm
ituIhh85hr+d3xNulfxasUb0/IlkwrNprwONDPx6CLus8ncBQeso2kMia6IYF6tkxRbItsbWo5qS
krHrc4uLg6nbLuQdLfDX5RdE1LijCoOZdsP3oGiv4/A6jZKQ1jewAwbgUMetXabdsthwNoUsQz01
BUJJO31WMHaijkQv0IfMW4qSqLmtdbSE5U1gQbAyPIN0n32cFpWyJ8aCQPZFHEjEEzs2kll+74dJ
LOyAQYZFzUWFStW+AluKFWhhyNrejjNwlXsX+6aFLnkPXC6QLzXDbHeJfely5FfQEMyTegy+ccxj
X3E2PrsIoy8F9LDa+FdQNc6OeTVIhJF5qmcaq9tZglGzgbOfetAPtCWrvhs1t/oOJOlEmEKQMoGh
NeNsUJ3E3VOvzVUfhk34zQ0IbfB4Xw9+znlUhsGzm0s5M/SapxEDREBlgE0fV6AS+gY8X24WnwWt
l/7zMrZT8xOtvcBUqNObafrdTE2EF2khroCaGSXjfUpxAWZ7NIsAbdx3fRMtjxEuYFhXlk1TAq0N
XG2t3wsM+MTlVc/ivl6LrLdh+b11AeVYjn5l1XCLF4YzLRwtAbivk741e5rUKnp2PgOQBPOSFHWt
GAUaGJ/hc/oD5NMUfkqBLTsBp2bjMKffoxwwQDkchVs0rczaX2uMj8brPm6lob5okQchg4omhDAd
kgvzhOG/hLJcI+Msr6Bsgi5Xgc1J2q+UkSU7ENQQq59RN/f+YIKp82DsQGIgPySBj9lRK5GVv0zj
Lcyma62bO1il8dmnrIStveCwKo/qPXhSP6AAtfYPi4X+WTPjPhfIuec123sL6W6D+KzOyIcSgQq5
KePUz9/bhuIailoWQouwbjL4cSFNbcBAIpMBmW0EOetiQemkBSRsrPjyUlIkOqAKbPWCOtvio2XP
4JsJsjcOenSxsz3zw287VIxdm6yq2Heyojb2JYITsajXEPgrdycgOlWhNTfXE79DABA+d2oq090Y
0hE32IBQOP8/js5rKW5lC8NPpCrlcKswiYGBDcaYG5WxsVIrdauVnv58c+5dGGak7rX+uJdWxQcL
+GgcsKyYQWJ07JTXvJXreOGZ1Qdntyo+liKkj7ckfGaNi0nK6qFg81BneIW7A8a2MAbxB7dzUnez
qrMoMvaPPO+az7KmnpFU3dE1HpoRXzb3PanlZixoKL6D71IlvfJncd5cGdwWVsgHx62aR28iGDN2
c91ditYNgIY8OX36yxr+yPfW/smK7v/xzH3b0sic55OkGP4A1kIGS91b3dHHP0EHF0f9dNQe/ZB8
oiXAGLfLa9t645bko7Q/pbfNL1TO6etg5qGC8F2pMZH56sgEKkofLOYROlXb4WnPh8bJltpbvsG9
3ehVMHP7/zk5w+B5BrCqMxsj05x1RDMCcnn58HuKbHmOnM1hBM4bMCnMVZEX13PffUnT8KY/CP3v
fKME6T0AKw9D2vCygEREZOEdO3Jk5HHfSmu/hJNROmmx9Y57sieL5y3S2LQuvHaaqdZzajvNJ5ov
BYah4tjvDT1Ond+7cS0jmkNt8LE/cjW3i+P62xrvs3DGlK7P8RZZvQwYZHo8d5XyvzpjEhZvvnLr
pOAOCTJNO84HVtKwj+neIc9yssawfRpNHRmpo4rmudmUmpPV9RrnMZKD92qOxbbH+BtFd9q2wnkE
VLS/aivkyGMSii6O4gWOqyC01ci6tHsBQQSi605ylXrMeBF9K8V57z1pWCv/yZubPUi8VnhrYkPH
vA7dVlexM9lk4zooWi9GPdWkcQgmQMaOtf+h15avcxVNGyVdtdbeOSiavE7EYHZT7NtuMSaW1oWR
BVTy/HP3XssbkPo4QOco+yfryOamMtyUSEOxbz8J45j2dAec88im0jzbOpBjefWtiCbsyWH+Pkbe
PeS7Y8kxUrfiOnNj9uISzaG5r70Vz1vpPVSrpdvYCk3rlSmX+2zg82LQLKvdPrl30CPr2OSflAe4
nY7o+qjBHjpHxyuY9X6i2KHzktxe+O4h41HyFl6gfpM+CLRSVLMtDhCGnjrP2t7+OTP1OZe5NqU6
SZiOCgd4Xa+PhXH/qAAvZJPaQeeeXPywTRIEc3BzCLf/r1mLVh/stuappYuRhXGs/WE9z8ZsEc64
uDOOj24z1pRDgH8T9Y3ov1WwlW+h66sxLexFOgeaA6smiZyq8g4kzaxbMhpR4V7CcZVXV/GgnEom
nPFFudJ7EmEZ+odlD6IX2sNKWBCfKpowqvQvq0YVn3jjUj0M7l4CNC7c/JedxpT7Je6pIZu4saPE
NW3dJdSEQlCIZgqsp7AjxCGxJ5YEbmhMK+9L1JcmS0S/eEBvYhyBMCABXty24fGXfW0/ld5cnLcV
FiMdI6IO48g1yDDoCGQ6EbyvrMxtRkp+7IBbDobHxSI3585bMZT9fF3KyV3PIcTmeMTovb6hku5u
oV96/nPhLLzaAyKHOptYBvnPRzdsjoPQ93TNncz4XAj+bmYm9WYvqyhjOTDZ/9RtZH2XweB/rZVf
5tx2urTr2xRWMs8APiozqZjzrcQdW8dNutGWy4PVdFN1AdBc8l9aQjzE+5DPzZsC7/0n9BwMaRfs
nr44pnS5mibfGwijmlWJKqm2Ba/8spvum+eWvkh6azan98UIFi7NATlac6mHYEML4JaDlSCGm8qU
/JdSxATwNSLlrzS37wGmYH9gFLHHZwUZt3E0KcNLFqeW00npov0Ns+DxYTEzWWeTf+PGQyO37eqv
DvmGLXc2PBi/mplExZjnrxvT3naKHMCzWDql4rKaXe8Jz7aZs4ffD35uR689idZd9bnAkjuk+f3w
ypQK689hD5tfFVOe/EuyqaVOMJbmbV9Hfi27X/M93sfQuVnT3OjYRv5wdV1mTFvNyj8wgtYfa1/q
W++u84c1hR2rdGT0jObz6rhHPzTL71Y1hD5q2OE63oUDqVqgb04gouYLu6ARxUqxXSSh6aiL661V
d5jKfvw7WbY7lDC4/t4dR2l5K4NgPluXqS3EX4Fq6IUyc3BHc6SF6qBCKk0fbKQ/54KlvPvTj47k
4xg8+wEHm/pvU6CZB7/fI/9EyExkfrl6tuWHW1SWOKB0C++FycJ5bNZpKg8dFxDscjONInMxIuqD
OTXc3AxtyGLs0V//+HXHuoKf3WFPmqTR/m06aNW/bVs5KiMFdEusPPJeGtW2TmxUbd/9t1hQzkfo
LL9+zMdIz0ejcIbytGqZ+6fRXyKH+DdzCxKBd/BmwoSNJ7tEP3Dodz65x622g/7UOnp3zzJX/EiJ
CKNOJ1QW5tUxZgy4/loYTaZ0INpUF3azX/OGsaWiMYiC5azxwPyPzCN+lRS2N3T8bp16Dpul+WOx
v4WXbc2Vk1Q9ghem/q1cH9s1BEtFtOBzVLJfRzfFGC7e5jasMCUEUVm3y7HayEiViWt7wX7USNXG
L9sKouEInGztZKzVPDxqi4YtHmSorhX3UJHuUuaflRsNNxPAgQDtXXNdzL2kAMFyWLTYJ2nf5Yio
DCucEqsoYaiY1sau4VymVaj/N1V2P0VHvRA/+BGGVBwMH5t27VrcVg/nwXKdhGkOtT70agci/rvu
XVdy0ozC9y50bqptyZagbwmqHCuXKHqo7c2o1huEe2c9VZ6FsVKPKIz+Cg3N/8ii3TDQhyH4tn+P
MUrChiVmuMdMGOUNOYgR4Z8BREvqpmNRD5mqg5SJRtjptN6V8my9xftg55I4EhEB49HS4XKlF1YJ
Hgyd2j34TknZolk2hpvaY6jkKdpl9FzZ9h4c83lXTzbPfJl567ABYBam4SYaigScUdedjve+rLas
z1lTE0Xcrz5ZImj65w6ZPIoGJ+rfWffXW7Bb41/uAvfDjCaxv7SDz34upmlAEtttDox7IODMGsvy
pnicHLeOVdOv1itAYK1PJlld/nlD1GIkHk0PLu8zvblpsQT1pb+P0Q/lPlHtKAJveGXMyvOstWXQ
fugpnLg/w9x/9cLZfla9IZxM9EFgz/E8VNFYHixn8Ll0iXe41uNsrRxhpTJvuiNZ8FXtVX/ewl60
t1YFsrpEYw7csXjUS1GhJGhSVngTZidBjaDnzAqlrWJK4/gTGGjsPR3q+6vQtsDhKXOpYJ4KfKfO
aspxxeNUhQGkzGxy/w1F1S8pTKTdxwrwujlTXGAbManEZZ25kxPNqXSF1WRFh5ri5Dsz085e1/IV
7DL8R8JhdG1mU+xxv0KnP9dN4P/0iZVu3kPIqe/aHerHeSjhf0deXfPRsAiIVDG0IjegyG31tsM0
hIiTNme/dq3kLA3ydVDHtuQoBlaolvBDDEQXf3ZB7hVlwrNddEGy2JRDZGgDilvbLYDHGSKhtrvB
d9ZFGgUDcfy2OWnxzfo4R7fNpDI9cZeJg82qDFe/9oAC4n0Kgsg4dPgvgsO0VUBxK8mS753ZRsNj
EUXrZymNeT8owy/WH8NmLc1XE7XCBJgeAwNtV7MEoaUSs7XDdzkYtURgZFvWb3+puxsj3zIdgakI
crf9Fctx2u75ON9j1d1qv62zb/rXxtVEDMTrQvjVaVlr0Z/ZY6Yu213iUw+qcUb7nJvO4hzXWfFx
GzAx5XEUIROfvSjfIRc+rGpQhc4yM3cxZZEKYOwfGrN5cK5a1ylSP7LnD3+cgz8cQzZTrQyNKVOS
X46i5mE6Iypon8rFQ9/EkppnrB5DdDbWLreO5bA4qk9mHdYI2UrwivFJDYHeU2EHUl/DMQc8jiWj
V3Xt0CrU2SCNQmbeYhbT8wJkXfxu2RYN+oCrO1TYgz29juu4Phj2MjxVUbf+xhhmIiBYFpTNM2qg
CUh6n50L4Wn7dKbQaA8e75ErHFK017D1MgY+uuvW3poh2PNMt7l8QfcVXWzI8TB1atNyErfL6+3Z
lXn/Y+dTqZJlKMp0cBTYscFw9+UwKZ+sHQHV74qnkmYC1miRDUEgf7fh4r4tuSmvCFijf5FVTG8T
GqOXIQqj11a0tL3trjQ//JqBF+i72f+y0sEssMqVz4sY/GeX/ftfLuqOUFGzHd63qorC75pV2zmO
nRdYCZQi2zdQc/F36TawRz3s1XXoZLDcAfTuaYd7/ouelUktRwOT9o3JWjGX43YOmSMOxYhu4TSs
coesWJXfm/Qy2ms/3kgfVbMD9hsFwSmsqH+0IGjXBFJn7DlYdkgrk3GLNWsTzSHviJyZQnf7WUS8
b3flbJFOYoYeGOpJkVha1s2xmMdlSSN3bV7CbcxfOEeNh9nP6z8CO9PZnVag1WkpzBwlLozeRvD3
eTAZxVJh0hl5mXol50uhqWE5rXsz/farbT7roafvRZVuNllO7wIua23+1BUHZonp+s80u9I65Pgz
ZNLsDhM1s6G3n0zX6czEAjmMUpcclfpaIFyHA5kLrn44FvedHeuOALtqkhn9GYWf8MSFyFzKlaiH
nkEGzYNhPXkkc85ZwcSnEsSCvXeQTqfrSztP1bVUnVgOwO9mCuo3u/BKct/SfbCLLWtQIxUQ9/7u
nQCq+veBqQRIe9H3ekOkKfvR0p28Dst98ANoRHAmQnYkOibwvYYUcTVM49L3snun6bOKZroo+cVK
MzZNbE7usBR/G2Yo48g4LcZr73f2km7uKpyUnq3qFR67vtlD2JVPEMijOspqdPIDCqi6fVyDQfcn
3TD9FbuVg+aPDDBhNJVvMuDBs/Noe2qXyC4TMPTgZA8mAu2iLp0XgYrwkve19YbcxV6yUhkQCOaA
OrRulWwTB53dvVxRi2vU7mhmtCqK+gTkWZhnN/CXNhF0af/gZAzg4Pea4RMkiuwTOMbffM1A2IG5
+J8mITI9p1nAQ9fRvBdvd9AydcZlpUTNYzqm56/zHifTDmK88+uJrxTIa2FwJzvdusxGEbA+sP27
cbtX0riTpMHCZsveSEaDw7AOcX3UaEK4t0ajs9Jid5bmzV6F+NvRY/+Ca9vN7A60OxnXiL+3b+oa
YseQ6STr5QcbQieTvNqhQ42mbv4xEqvwPKEulOkg7fpIeV3wXRGeKE6K7OOMVzhn5ygNpdK8zV0v
i6jPu9d28myiAsnrR6uFdUtN0RZnlbscrGbIKXRp8sUJLyCEHlqjtvlj+CStw0aZnDBAnAadS021
P7ZlQK7zpih0T8EO+XYQ10XX0HOcI4TUlnllzWxcLgViMzdSw1NTBHBrQaV/akeyLSDo+m/NA/Nt
W/zmUpVd9O5agEtM1e6WBXkul2TZpPNf1TTMh0NnQV70mx8+6baxvyoxW80fezBcc4rVvA1hAvMS
ckusljIuBXyW8aKLKmfza8alZ20Hbj14akHu6LdVpZON+3c+gr6wcynyXcjOhFgeU44zS18Lo0VW
41Wh/G2pBliQtdZJxn6E06t06IuHuYsCmNou6D9RjDpnD5qw5K5seRTsnrdBIS5x0gW9xUNbewPK
mtarrqDvwx/t9dYxN7rgFzrkygB6Hcr2sFkePBZl53mYzhqkiAInp/mQBQKjpDGH5ocEVCiRDkJI
x2poO/cVJJoIHy+ogsQ1eGdiuHn+iA5x5H6oiNiYzmbB1sjqFzj7Pw66of5v8zrTT908rJcrDFMr
j7N11/L6nS6PKKd1dc43qeZHZZSFc4qUhVsTNeHy7TD1X7ZxnT7DRm0/y3HF68Jzb+cHN5qbf12l
F5+46Uq/kp7TB4dyrlG9bcooXkQTjBRzRp6yUxIRtIOGWSwKqFZomulBwzTy8UU8415do0MILJm1
k6WsONCcGjlo8VfEZ9SkYtsXshPuTcaWqNuncFbtq0Yk/eHMta7iogqoGszBueRBU/7SHhRx2F0C
0uT8C2fAcIAGf/uDnFj/rMy1/mMjWRyRT3VsBUORz5c2r+fuMEzKWi/AGXftUOV1+xNCCyexAm8M
TgW27Bd3MXxkhz7hofmgzYVP0tIPcxh1P6WjUIvGzmZO8x/iwIvtEPSGH5zuEokHQj1mCpb4xY2A
/wRKsmhVGqz+kCz10lyo9o5euUXtl7wP7Ieht4xfjjKMzHVh45eugh937780pLM5Je7MzlFVq30w
TMEkjTypPBZRzRVqVOURuiNgTF/L2s26GqWCP47e8pxHe/c1TQ34nRFpd4Z3cadPB42bexzWdWIh
Eq2fzUbgZeG+/9u9xYLm7NwoON+hLfpWemGc2Y/R5WtJQnkCf2c/IcP3PyPLGIKDhBF4nY3V/uQZ
oPfMHMt3ZSOKRl6gACWZblEOcSJPP5Vlyg97MrcuFZD+6RQIoBhHRd7zBqWazZGFCkeaGGQTX5XC
ABFsrM++pKfmachZG8Ftgh33ir0v6Kn5r0F3feer2YeNCG+OWY5WvsnNs+YPgyy6I+D5CnVpb1dv
L4aH2vPuq0Lr9r/7dSq/GyIiPuUE4BhbfglXS72v1ImgaNOISyjYQ4kQ58c6D1oebNMettOkDPeX
G0RN7CP9SibGxZR5bt8OYN1Vl7ZjTQWiarRn8bnhIEh0W0xf9uoS8Y7jIJeJttv9hWVJPiiQ4Adv
ux//uFKRcWONa/OwTwsxAYbP46j+azarekDRI8PEUKPoSWO2GQ19lAPPsw3R2XnDFFfIx8oEMagR
j4MqMj7lCgGwnCRPaN+7/0xnIAOVPScCnra84WR1tiMzG6EC0fPu6n14a+l/L4SAvCl71b+k3Kun
u5RjiVunGw8LmNkKF2lbv4U17WxWW/Tci2BIcmvn6Bob74QM3ktWIXNmDM34J+rNuXh1pN45mOm5
GfsgPxagEmcY/AWiF9XUhvK6st4XB8FKmhsoT1Mz2AihCDlrvxXSMW6AaUSzNQ8mIHrn3nkC1FuI
E9yy67/c2fT1I83t4glrSs45b/jym7SRqvtCjqJkvBOLXyc5/9sj0b95ZojaOOgmtNIx9NtHXbZ9
dFxKH5ih6pX7FlWUG8Q5bgG8CYhjMmm1PeQMI0Se5A0/fUWwPsXD1jBBDM6gr2iixy729lLOidVS
8pk03Hzw7EE1vYHw1r99C1E8vBbg/BSZ3UVT+fJyP/+emrAufxjdztE/FRuIYA1plA1CTD/Q3/cP
ZdXlzxGaiDcD8RsPnjm0B42G8WZ0Ao6GNqHTMtgKQbLvf43RHa/OfTJom25er/fa80u7kXh3CsNG
R0nRrQGqmqb1Tryyi/NQaGl9mx17Ryw5d7qsdGwQSQpnOTAQ+TAL+812HrclPDPIqjbzee0U6b3e
/Nc1dkQQ/kjTaGhI/WsZC8tONs0NarFqc//MIjP70D0Atq8nr9dM7b1XNFZCjIOdzczjf7xgMr4j
Liwn0UVNp20HzrckeJCg6syxYXKbmxFNS0DF7o9auJWXGYstqlj7RvENl1L8cyth/ldir2mf2FB4
pcJx5lQofZbTlojuL+5T6zjTe/LB/e7W55G/7AeSwPpjzLfmpRfTYBwVtcZfImSnjRWSTXSgbfhn
pS1rOKyerr+mZROZhul6tHqzKg+VsQJ0r0R0u2nhrc65Wjh34ohjKSEnvD9JbZu3sXe0TIJ2HU8K
iZrAl0oQXSpC5umz6or50q8ifDARsfwoPWx0emwria9xLUvIbmF+zAqNx+AsdqaWVj845tb/QDgj
fpWNNz8LNYA3Ypw6Idjw3nB11P8h3NTkMyKVV6nUU3TNLSfMj3Raozhy19ZEPhWafKYlItGW1afJ
adaKtLJ53yd4G7djdU6XyrXSsimjdNULGEI+9zx7C8foFOr6EW7P+KrkQiFHWE72Iwd7mI6eM55V
a9D7tKxT86+nL/bv1IYis31Gc3YzIOOFmwK4IVCnCBXjAaTWuABRIXaBIDdssgu68ZfcC4DBtjDd
KNujSCFK3nKg755sx/Bs20hI4wWo842Re6KtsohQV+x5HYaXomFagj/TOi38af+7Fig8INYRnA9i
8n/Ols9mzAe3PAqzDG5m3iGGgw0BcnGYHprY00FfH40RveHDFMCRIpaHLrSNFZKk9qaJHATH81/G
th2dVJRD/mhOzuKehDuqlqmhkt16mHAwNLg5vcW7ENi3v+yOY784YCIHhQqgzLZuRIm6MaatCah1
DXzqOOaVZaOQeBEmx3/b57GyfioGypzfMIB+MfI6rw9RZE9vzKzrNdzYzvHjgWA5rFriUAWOAWrS
8fm6995TD0ga5Y3TqykRuWF9ufhFkLJiQxv7eXL41CseTG2ygUC+WKL4wT0VvVfVVhYF7FhvBGXi
NfVdecS560yPCKrAIdGy6yqbBxWGWaCKKnxDvlyq532BN18JYFqRwlTjMjD9BQ2Op2RsR762YF7m
Z7vM29cSCPIlaE1qXtqo/w+lm51IYy/6ExjA/GiZofdlNsNsPXiBO5U/Vtc3f4CPB37W7iP7tTYi
zz6va2StYCZB2K/MAEVeWhe3mib/zLE8Y1NchmXeTNw1lrXucbP1wX9YFYRz83YunzaTS7OmFtIq
EY/lqF/8AtEtkTD1bZXr8GhB7T/3OeJoLrcy7DPgMEe+IGAIaCxvkURFVwthXZ6treqt+saYywRV
7wtLc5QDciYd0FsU93z+IlGIs6w017TnHNvG3au0GvTSHFHg1ctJQ03YEKs18oqxx+CRGEx0dbIX
ezsdUJn1qYmTJ8p8ux5N3njLPFeu373w64M2Tzsy7rjsTH6B3K5zvhk3/PB2PGVYRAX8/yyDMuRM
NvPPqDdYN9t1f1KdoS7GFC1ftayQ+Egv34gjQoxRkV7BP0FwbAfVSzg43ObmOuibMwabBhQhv+04
RIJ3wgocPNLoC/zvojShKLy+lA/+HP5fTDLNUeJ1mh+OSGKOUung3I+lyZOcRfVmjGhCmjyEm7M7
/Hks3kPsiK1CpIe24sfWlAJUmvmyh/3l03vwrS74Q+KJODGkjjfLmA3oo/tb3DHsmifXMFduC9/R
mRrwahyawsHBGnAV5peyNJcDigXoNSO0X9RiO7cKVvFQbQ2PimUN+xN6MvnACVucuwbaJBW9OYH/
S0SyWIgMcZhX0uSBj+zDBnT+5Icgzo7myBHB4o+3sXQWA15shnd+FZoffFFrKN5IfyGdZd+pozmV
fD1vXh+ET2r0oNVatDzX1Yv6t2Cp1ZMedI16Lnf5NpyOj8EQkMYxnOeU5ui4mP+416AdMJ6eaFnw
CRZmur5WUIM/e6Ch5xBtLCJNBsKzMlY4t8IC2+2XsfwZjBYvWeHZv5zaKt4JVWawsAy+7FJ45a+V
J/4KvLB+zjwBVmrP87Ry199BF5snvQC6qOwveqe3iy0j8D/0dah3SaqHJwC6s95VHmKab9z+mYcq
fFhEXr1Wgk8p2kdIHW3jBc0g1GFqB602AoX30vtXqr7FCUTC7XUoCuNIKgUeImpLy3i2w1+bycYV
lz0YAd6j3Poy1AQRmjvz9KmmIbospePf6KVvT32x5jcg5+iKSMx7bnXUMrK4C4TfZkrjMLSULE0y
bG/SGPJjU8nm39TeNSUd+F0W1ADwLc7IDsEAZjcb0y5wkOetf0Jb8iw1XXmvqZv6iF0SIqeFsTkU
4J/NL9e1J/WfMidgJFxD4mT5JFZW/rJA7paho1N3ainFZWcswoxkWv/bg2xHz9nTudLhPuA9b/bn
Fv3tk2AbTlhZebV7x/YIuog88V1WkKS+lOIchGZ3DP0K8ZBqi8/RRBd3Ggy7+GVP4k7jOPfha4HI
ZykoHXFCIFk8mIVSv40q7PF2oXK/eWLVR4N4/jy15q2pf7t+PZ2bIgcfWTjzYy4j1ICE5mIXOAgg
r/e5XfF+h41vx05llfNB4tSNLqAFu/WfFdqrw0kzMF8CLLEz2v3ujMfWFfUcF6It50yZ2oqgwUZH
/KprZ4HK9v0AvYlPte9hvGvnr6hJtMxqmm0V3hNHbqmPMfYnGYum8YSfmrHAjOiwTVnkJycLpnkN
39hWt3/WvCqYPi7A6N+4GHI9+aUPmu7jNotrQ+It3puqCk6RUVa4B6OwFE9k1TPzu5iCu3iXd/ln
EehwPls06JqnCWb60uCowEU5ejMMuNw5l60w/Fv7bGVxBTXgxc1YF/lJsxUDkROgjOCnNpEMdeE2
PKJgd/8aTRFVT3vQ5lFmac/hfiLIVsRkLY/sQKOCYa4802sxvvjLV7DAW6StEgXGARQR8jDf5wF0
lwsfL/kO4Fcz0x1tEattpcHehtij53n55lKc5ytEgPUebB7LU40KxGB7JB4cUC16W8POZBllN8Fp
sLnvfhcJCKylaYZj1xGINSp3wYe/NSwV7jzkWdjUKzxqs7ot+EZkIkR1QiN/bUvCdpZ9xJFWsXUm
VV3bc7IFpXpjMizXI4pX51hsA2a1DXTixsFDCRPNsXlzqHoM6MjhVhC1Ap18CUdT16QPq1rKh7ru
y5YCYY1vKYxE/QBpDLHToX4OYnMJ/dO8j3fM07pvLCNqhqQ3F2dMnH30v41QNuGt3O49tZS2T7cN
4fGTP4z2dhwVuOY8ItbnWFzzNrMHjHS4cyW69IIsWxRO/OhHUEHWwt0uWXcJBsSc71Y2k+wsfR71
EaNmKKFLM1FqUbHjjECrywACPTDDf87IQU9L5E7/qKkZOFpQ7v4esUX5L3Y/tN9trrdfObr34ehu
Tr+l3SgG/SSLDgdTKYI0sgP1uEwLxsgyZ+82ttql06Kohcnh4kiYRw65FZQJQPPMeNq7X1iqo784
T+D6uKAjPulGDk86bOuETOS+ileuGo5aIAk3UaZqvA8kOp7jpz39tL0A6pjKAefkNhJK2TliHX9N
Pe0aeEccyz0WWJGq95yIM9OoLj3nSWc9oigTsrgitQAG5EvQq/eQA223STjsqBIQnuSnnqTO/4Jo
9Me7hEW2oL1dj/X7GOTa+Tfbc/NjHG2QOpzf/UO+jyZTUV7MAfdeORlnq7SDENvc1HySqwd7paOm
PlBw7umOkbqBlt9qP/+5dq0KvdQWoX2IWnd79OVM0ypqX9/92yhgkpuTT/IKwU77Ojq64rMYsSfH
BhFIXHcoS5f1zaibxfsmI27mYmJTnDUnWmA4ASNpxXKPrxiMKnIbfzxoVgXzgsCwqg5gjXSyLat5
F/fsQ/+PTTdYbt0UWWPal7m6mJ7NfZuHtvOf2Ag7iOfQHC0OBHLjawHaGmLE/+DVACW3F3v7hSX2
/r5bIfenqsT49y6V/q8lwbOMK8hsxMati4LcWqEsrUJGxK1Gne7rJFRLb52ku61BahnIdBPsaIjR
cNIWSIYm7HkZl9/c2clourWXWZCU4qW7y7ybxKiRAz9sZOf+RiBOkn2DiDp8wqkZirTHH1nitml0
+V+E4hlnC8kGUVyGLpK7TqBuy/DhdC6WfBzScYSo5cpVMjxG82a3h77CvRiTlsGXF6mmeF9IfMGt
VPEUDGDo12VhRIKnxV50amvD+h9H57ZdJ65E0S9iDBAgxOu+b98vsR37hREnbhB3ECDg68/kPJ3R
p5O0szdIVavWmqVf9BSr/BcRfq97KNCD8b7wDw+R3893gXQQW/w0KxokFYroPd6X6SFRo5F/LRtv
bljTiDWk06qKmX/nEskBw8AN//2VBiVWmFphaTQ3EbnN5RBVhfkJ50apUxv2pjtn3L8MHDGgmNsm
50VkaEW/DUXBejSUXT4UIB9Jg/4anFaoiz+EGKN2awWXY7tcrTenR8cfTPtNHYrIuqvwtdEWy8ZH
hmw8kv+vOYEjc4eOhBa8RErmdx2Gm4n4iW+mV2y1qzxMET3focTW0e+5vObpKV3bmP6BaWH7PmLN
ePG8ppTH0eR6Po9hC+ciEEnDcBcUwFNubCgQm5C8bpXKl/jIjE4jBHi4SI8diVCmw63xn7ohWq74
uVu8r53WN6IpMVxASOjOrlq9N47qvvp0OwdDZSnRwa5RgAvqChSiyimJoiW6XWjkW17wIu2/Ymw6
l4ErOLnUY5SR8B0Gp3ng6DAY7Iwruvx5cYL+OUVy/AdUvEen7GTQ32EQytB/JAEufWiGsvmuGbzL
w2rMmD/XpDgZBDVyTc9l2LjNQ1a5E1Ig1DY5f/Lej1GwhxxMkmNQ0DF+MhiQ9rvUAy//TtSdrn9n
bIvonlA4F/eUCdjiWJnD1qGOC3p1ZuoVMVQJImv88Ox6kypfPOLuq3cIJcHpaxUz5njOC+2Z79kG
zEMCbvz6RjCqiv7QK83BgELb4GXifinGNDxnBMwCVqaQrHKZjyUV6+v2mvJHPHQ8BsGlaqyffgFQ
8Pr/AoSgMGHOxcG79TZ55F9c4ivtt+JdMbd5U1UBUyNGNp/QLQXavVAGak9dFFFV7crAWvAsKbuf
nlpJJveK7hhWD8Myh8o75g5WXY215rPJcEiDbw/X4gr5gKE6M7T4v5LAnryzGK8iLHzdYP2vline
1mFOKwtUj03Xxac57WRyMwXesNw6jFGyO2cYTPaz4iQQC183Bf5nSsS6wqaAt656G2CI5awY8YX6
yI0xfrLTCYfku0hrCb2/KMQ6MBQ1so3s1aYch+aS+3rsc5S/gpUbx87K0kteNAuwPbuPWXHU3g/W
EgPJ6pVY3DmF6JtF+Q7DjM2OKo7z9LJ0kLjUYW5JNe8UvRem7r7pglPhVeu6b/ssaLkRq1DBikLZ
WeL3fhLZ57KmUX4bDxT5uymkom7P7K/gEZ+QhMw1r83sQPat5+Rtc3FB0dAsm38Jco/pwyHpgxpt
gsUaLH8W0Ujoe9djGBjeesxMw4XZPZp6Yhsn+HDtiFkjXTzs8/0g4uo4M8AcXjFkR/Vz2/WDf4u3
LKRxTaqlOGWOUPqZz2R9IuEW6CMwGbqKnEnfS7hEod7rqiCI2UnlvxROb6iavZIhHi6BOL20CL72
lIRRwdEQzmwDnJ0B+0pvMUEXfjtUH5HlB6derF0vvjLzSLOzUXBgsMojmz3IEs3qofdhPd0LUyzl
xcWptD5aDT2oP3hh1KRHXfqzvWipE/7q0xxP7RP+uLzlMfe2Ofe0rGuyC9Bb+QdMzCbgyHb6cCnO
dRSQsgdyUDE+QnlhWMmpHXr6LIfQGMVVKGmXj6bGxMT/DI0EN4RtQrTDxY5tXNyHcWvZA+tWfR/t
JyP1ejfVybw6KM4uk9ZEbsoVQ2y8qdHio8LV/bye00KlP+1KupSc8ZRE931bMUWqNY49nqoOb9QS
e1TWxPxfCZT00U44DT5+Znbzk60DHDCNcdb7qMOuvjNRZBsgI7P76DIMXY8xeRQqqt5/rPvCX65u
FZE8n0ehmXz5E3NHz4ndPwIgC74D7ddqt6DE5UdddfonkRIRugmH9C3npYMaKfsXB4TaH49qjFMn
d/HYRmPRHet+4pJcSq7bfW8WBnB5N2RnvxGBd4Q4gLYHEkEXD8kIlfzkNQFNnjdk6SmIyvyVARC2
6TD2rSTpNpUf+VKPmGQsosouG3uaJxasMNDjRhR/6dnHO5NEwBKW2UPqjco2fk9rzKT7OJsxlq7r
HMASytL2pQtj/InxvOlxsrJIZp3sK48rNsmOgG3EBwBRvFnk7UkH5hPTed9bwnXP/lXnT+dA6Dla
9vH9UfM66huPecsKVV2T7CCVBiR+ctwrBjiYD8vWUtu4dsnLL4xIglhvdgTmKQmLN8vwDcgUKWDQ
Kd50SZ3WvZQoU6/buXi7mJYrMHUxdkLT6purLFOaSOoGEmxxGAbeLmHu/8akvHpgqWdaHIvRtj36
elte16gX/G7YlQdcXOFDpF3kq2xsOfrqLNyV05he9dCsD3OB93Fnsf6A0J+qJCV4Obum+SPhhbkt
b4Y7zPcmHKKRqR40piMjuMycbc4tWJ4t8fy4JePuoWsVQE/6+BqGq9ItVWatk2d3EZ0e9uOC4/20
0qyUM1PYYRnOiB6Fe1J9aOxn0snUvzGMZ6dTFs82pvwZJ30zxBXxuAK1moFlVf+E2eBjMiBzdpdk
c/QZr43zTWnGZzJxh5SHpSMxyaR9q5u1FZROSTLTmiwrBDoeMOP050DiFL8pfUfpt3buYqZsipwz
b/+Y2StZYZ6JrFlYam8pbTG/4ZbYBW5ufqM2UloHK7XuRUceiLmWO8Y70K1wq1iYFs3D2jSpqF6w
rxBbm9zOTct9tbqeqi5FVs/iJsQbSIy7wG+U/e6WeczuE7nNaI+FaWJGUMpDhCZLgok6K8DYBISh
6J2bJbIX3yfo6z+jMY3r+xqNssFnEya1PJCNqZYLRq6+OIVRpzy06JHdbE+R1V7/MhVENspFUKdZ
hhwPLaai4jA1aaRPnP840LrFxTSBZ5Z+LrQp0z5MfpRLxAns/IEdKiTYHGAz20UthLwdKWk53mr8
ne94yjPz0IyznU9xqSr7aumO7+o8Xc0+gnvEXSsN44hCTB10t1mQtasSVw3nSA6O+UiDjo8At23g
Y0X2/dDcZP5IfmIaqpUimrcYs1DhtPOXnbGQ3CYdeJ9jxvNY/1IlNdpR49oh7xA4wW9CHnxw0VqX
uOukh9evige3+RzmXN4ZKFTTmRXkRp+HEbX+kaPHuPN+haRHrhZzQ4X3OIjlyaN0xSxPKftvGRJY
b/xqGxycEWLHHQ9O0zKUzRpxDsDyDZ8G48Z/jkK3xQuw5MM+oQj/XPsJlIYKotq76G4p1jc3b5Z1
Pw2ODEnLZE4Scz8Fzdds03a6IaWzuDcrnsz3YOh1tjcxOsWlJEuszmp1+k8/HcffaKF0Hn3lhDXp
1bwtT6topvkMK68lyDPFr33tMewbUdjyU+cxvz0Qkuk+GL8G/7GvmlSakdNKTrGbtpCnYDCyJHL5
rKyFC4MOiBMu24S5qAhqdRBrGrDSkdJA/0HlE89yzqLhbpOpoAbOTY/rHOzveiW76Z+J/Do/pPC8
awf43N6DmCALbhpspEasCJG4iFA78wLzde6PVXMKmNnfmDzFhx2Wqa0fiCWy4mxuS4JfcVRHXKrj
TMWEn5r6dOwNYgoKr4SIRb+9wXw4BO9RYYlVokvy5bDeNrBX3m0RfiYNbopdlPhY2RCguNKg6MW/
DX0RwQ20x3S3DjWVbTdX/Evu23wCpNC0DwSVm3fPCZfX2pHeV+6E4m8UIsf9OJI9rVeWZFXEAkmT
F/Y7sSXlSDMU+Xre8Cz6QNwwxn1bejRwS4+H51KAMGMQiWn3PGdIf8hw8N1Wp3rUgB2Ww+yqwj8L
OGS4XVh4hCk1dIMEPXng3gtgMV3HKkhd8JFCfhDOjrwDY0f55cEFjE8ZgwSx4ec4CHNq/l/Il9Ml
zFf9s8DHeo6AE90DPl3+c3Lqoh18RGgq05aP22VpAKRADEUCUQwwzL1aw/XF6zrnx8+ced3PTRg/
p/gf3+QIom3H9Dw99qkUfzNmz+uOn3qbnYaVf7cy1KYD4Rak7NX5pRWZgYzQpUe38LkY2zU1z7FI
/MeeqApYMlA3JKVLZsC6HUR1kKOMnzYFF1uLCFyXV4YpejzjovRTBB6nxlsIPCot3yXv93DVICiv
ZoAQhOsiVw+NlPS4hWGXXAFW8q7Ia/dlJHW1HLt03UoZQr16X1cJiAdvde7BpNjf1rC+AU/J0rsY
MjM58zSV2ZvvA0gjF6OR6crMJe9ep+Fb0AKDgKCZur/9rhkFHMRmGXfwfPH91vhfDl03dno3eAwX
275NHjW/45jMNT5r/lzBwxfGMcI01+xX0JviPcNeyih/DWeKkl65QHDmHmrkpdF5FByoCpv+NhlT
fjwJ+0edZDVaZysV0BJrHNyvTczIHrG2eOHTJPvSxo7/BmpoOqRBhUnDZLIQ/5pmG9mvZeWdACnm
2HyiLfbowyR4AedAD7JjxuM7t9Yr45OLZg+DZuXTeRckl9kDkbaVwmUblg+Ygsj5Q9kSwyONlS7O
w1IUOfo7XcgD8ZE55Dhu2hd3ABy1N5Bf7yx6AADAiFUrkA591+VMxiWAir+d+6Xoq/YU2K6vn/IB
PupNnQ/piDbClXKlG6UKG5gWw78LY46yECXE32f1hAS5G2IpYWmFxkm86WyngDH3LpVV+3+THyM1
tQuYzXp/nJFK4BgWkR0uCzNdAiuTqOQJR3L4ijk7zE5WJ9Kc0GLSjgbQYKV870kFzdO5Ul1PhyWF
/9/IVoTnUMqkOeBWU9nNZFU6vDh5ml+lDZmbMX2234I3Ld51WHifVyXy+x5e8j/+db0cem8zqXW4
CfgOJ3J+O+LARfmERVAnvxh6Ed7lj3TKZwvbIzpjOrXRkdYkx26Y+6wfx+qBLSApjTknAziiA2gb
59tGFPR7r1b2K0xo/1cGVEudPrpZRdZ6IsPwVQf0CHzOmii4HeaIDL/CKMGhgCcOEz4lqyywfyMe
DjguIXw06WFSfljgs6yxHAUmC+srsnSAmw0jRHgYh8SL3lQdMvHBrvIm4f+eUuKb6ZEINoHtJiGT
cAbSiPW/TLgqKZfip4iAREKbWjGcrT0rLuVk6vEcF5CZtmKCb6lAtn0QRYfhAXiN80J5mEQ3FV5H
/ypVShtcN0Y3N9UYkbhMk4SbYFdoIYH8jCXc1j1f2vIJMy++QGdZIMHxppFFH1yoVA3BAeIcTZnd
94gqqKhGSe9OM0/sd+6AJYSBE9E1HJkhg4EuapGGHHL+yy5aKvTyBH/YrxmV4KyGtHbx5pLoOyYy
HX5FEIP2pk+69h1bPl9hXMXheyZM/l2tTOFso0p1LnICM7tQBtVrN+ryVxMYO/5Nq8Xv/mDdonnq
idSZHbfKFsZJzDycVyLbzaNCt2zuqrwc73qGcEfiUVV0tl20mRIG0YoX+DryGfW6ZBhU5QTcsR9M
4XHklzT7YhqTD6tWde2Qw5hjwCM6MY3y1aVIbcj4UgBCfW39JFUnctldfg6aCj/UkA6r3gXjYp4M
BjgObz4c7nuesHM4W2LvdcucnUm2YBgzsuf1T7daUh5YopjwQ97x91gpkSnGPl/+zitx9WuH55kx
1zrJM2Jt+6SMtvXdJpDPe6XJXe8JDYfqMVcjK5MipIvhlEyt9y69JT/nwm+8O0xACj2/qqhqZ1eb
4oQjheUfXoj8+xc/A5Us0RT5RBtbbvEKQLk3qlUWrbl2CBw/Ze4ynqXvogU0flVodqzK2rmd8YHf
eojFT4upw/qfsbWND9IN0/rTySxBEzUW4bUA0Fmf62mo63NI0FHfAWVj9AItqPnqQGBesR/hSWng
Ovr71mm87rQYD8+PwoRYQNkkV3Zcxdjep2YzNGbadP1TYAtG7kT4YgJ+jcp+pSH6O8EELGHHBdNf
cOVgDv5TnZAYW8l77Bitze4JZVtpTPrsTMRnMRdnpF5AFLsU+PA7bs98OsfkdbZ0aFSbSxWmbQfY
z5e9/Ceok8B6Vr33i5BA8AvfAwUT3VfqP4QOeK29MAkR3Lgli3c7mdFMp1yveNiayLj5tdWBw1DO
z3H+pzztE3mZJXAIXqV0OrMRXvkgbSLXU9nmuYQxvZVUvdfkFx1m5T/EWoSiEdw8LqK85/B3/Fh8
1GuMfXGiIH+0RbjNWMfAfRPuQFAjmRKNqSJP0vsgRhn5HhsGtWfG3lSYY4GB4KaBMnALGoZRVCTr
frw0/qoAF4ZuTm5rmam8T93KJgZAmALMQdDGTLP7nFIF+mrPGiaMAiarT3jpunIPnwHMxexmw5+W
iLx6hE0mh0fMcFBnA1IMJwm0HBm4m+ujJT9KyLAro9tYFpqLBPwlyaaChmRbYSKelyJKvNvUFgjd
YBC3LAw9nCRtNsjN9FxB1pFLpvEGDxE5Z9PYH+DVwS84u0QrijQgjZ1xRP/WYcDxXbbtWh+KMeHK
IyeH/xX/YTodlpxESoPkvu7s1JXDNdfg/fZF3iKZJCLUzDZaV/Unh/EKX3Q1l9fUX3G5VRL3mhmK
KDouSQ3BMxk6hiKJz40CRqqiMhJNWnxFZCnzXYrz/clFqcTiSX5rT7yfsEdnqJthEnvjGea0eAKx
6lZ7bg0OYhIsm/s1wWbAx2Owotdgy55bIhNYG0aADTuptr+rpi9ibrxAvNrRhTsQbNE9X5BVXKIU
XVgeuelxxQh2O3x4Rc54tWgT9W+7It1dEEzyCSaOvCPYS74rqoHRYD3cvJ6YP7FV52cAsTiWKXsC
/2ikSy0v3RqfARdR2ZzceZiyo+smaYWtqsz6U5V26aOl3X9O28T+0tFKTRlMY/tgRa/utcfpgOUv
BYPgiw1zgfjJZgaM3PpBTNDyTpArxR+VThKCYuekr1WLc4SaWPAHLdiM5H24MrNdGKkeMewm5YXz
s2gfpFjVW1pU/mfQYw+DFLhs0hf92aXLmd7s3XKOiH30KR+ItcRiwLBPw0PiOTn6UlMT/RgxOB8T
j2kP7iAbk10OiB5QtvnkyjiF7vnSyk9tBCYZAnpK8ZpP4p4jg/xYK3KsMmHDtwDSnVAVqastSZXV
yZEc7zaAaTfci4VlOSMyztnHMkVs/laGA2Kv5xbbMAUvlRJzV8Oktdb5viAWdW38knMwTEd8CxUZ
sB8JUCg+jrnPET2Ga/yqmyF7qea5/Igrnfo73UfbwH+N9O9x3RANYuj5tapX9bc7wUbg98bvqoiI
ELi9vFMMd76SNYj9w6bj9Psmgpe7CztGqB0Gn1eKc9kede3xZdCBZs/JmMW4u1rTiNelTRx9gWKD
G22Um50nlU5w0a6GF8D4vfwH12EFBMNE58s1MYYOUyn92hBm/6rYZdJdFA5rtGS0H3MowhwTQiOR
mHYyGnFTphUDe+0J/k7aqD7dyyjEeOxUuNcIbvGWm2UsSQNpH3tFmmwPvQq5Hop14ZSrQJNzQXdh
WJ3lYrKXpt9Q02AZOBLBLyEp4/gdZ8noQFEi5eS2QKphLdxif0nfmPkYIFf7R5ky7Txsy+E+KS44
25lBkPNtOJafrcACiouRn6ZLcQJV3DnNHm2d56TD//PlxAtdgHYs3jJCJBoX39L8Tfu+TkFbBeIC
RRj9LmEczIKHcCja49I2y9/OxPj+NGBMnOiuSPeQ/xlUD3HX3+pe0dap0hk+ocrygBehAwYuzDbP
OT5tgmL0LEQg8CH+E6tkZwLk3vZjNEhV/JxoigfGIcwxuqF335IiyL8FcepmZz2deyz/sfImJRO7
nhVPG4lXp/U//bnAZuRWAZ1UATm2Ps++xaaIQRhqCWvHpuzGNrOJdmM+BNkpM5jajsar42LHoHYq
77G043zsV0xbFwGg2N7UnYHMnprKkg1epbtcA+GS1cEng7LBXy7ocXwCYjKDDHhY9cTfxR0ajsch
ntC9SUR1V8Ca+AKbQa63HZ4DeVp0aZO3dlhAUal1E/C80O0RJc0U2utsOR/oE/kZKaLVVeXM+A9d
QweDXuG0IDnSbWldxFKcq5spSr5hWTkPOvyWWAYVqxDummj0l9PUUikt1Iz5Le6MfuH1zHVzaWgN
QjwhGGuKOzHron7XfAv6MWCA1j+3skBxBJ+qxD5NKdfoVMJWdrcyjKNpRIUEwXkNAsCuN5wzdfbE
azD3nO7UhntoR338GOQltgT8m8a9sPm31f0eWJ8E3ZNYvk3W0FqQEcyqf1ihJlncRfRNI/u2I/8B
kCVZZi9q8OrRPYxuNazDJYAfGnHWZBtfJEmiiVawZ0/EQ8NylAXJMLbFQfmM5MdjhUWo7+5Y3lQk
L3bhYX0cPQPYWGcx6i3WTi7/65AzDXlIQbjLW4ua7BxBJdHeUIsU/ZnF7gz6IRNbW6c3RcArGCBm
YHAG4zl2pF5JGDIyv6FYwt20F5KAL/minCFqf0ktlvHfFaa7lPxI74oLEJ6ux3kSe2vzz11d2n7B
MVn87kTN6PhYlnBssManZS8ewmogRipXPFf7KqxGIP56Boxzon0SDkbEsSMEOPLJkeqMMVFh1IGM
xLMa4EKmeJgmvn5YRjHtB0aNifnaSP1AtCT1KvdOGKGR/fu5ziKWDeRz8l2o7X8Pwi9UTSRjJmOK
kadoq/DLdSDJsOSBjT+HSWrUe11MPMfQpIR/37UTZN+0GB1vJ3JEY6yNEgLlbTIXobqLsJqDlm+G
ILgprQwi75wPZR5+QdyKN5clLjYSwv6CQY2EYltf+5ovYHNnNCLhSyJrdJ102Lb3pto6c9WO9LhL
4dbg/Lwok9M7FNmperIMpYv/UuQRtJBlLtbHoIMrfFlagaOaeZtQ9yTmOUfcGjTWczpAgHsCT1Xh
XXX7Org34Mud64RnABRxHVTBqww6b3lKRYBK5sK3KXBJd0O7C3CedZcEyhNKMFnx+ZROuZ/9aqpU
1l/KbZcgOxadR5EKZRCrB4am+E5kDdCByQUpFdEU9Hse1qW9zlHJTHFxoik7WI+lf4AcgvbfyGu6
x7pip9/cnSCQ4kwNFXSGmU51B7OQJJIG8pxcxxohDelb+cs/POJuNh5QbjoXNtXm1B7WRlbnPveQ
jQjD25fRx6a/175bvKG9U2CwWotUSCIF9mOYCiVa8iDVgZGO0/wjCBxOv1AyfCQTvEuMh4okXFjx
G/Klu9+DrOT4x0x+A+uYxaFDdRartw7As4SvHpmCeZSVguUY71Vet8UH8ohDuD5nAYxzlBgxCCSM
KpXNjZjDYSXyjKKChj2S9r5pEYuLk41I3mRw0+whyMHu/S5nNSSXCXAkbWil6GVBg/Vdh5U0hTpP
GjelD8cHznAO1TejplgoEglGUbDURTPeKrr6JeEFNwB2qMpimDiQxloCL/vG4huYDt0y+uKczBPq
06JFaj8WErnA/lLdpX8JcuXpDTFQ8lPbMhC8zU1GLQISnhwKRIb0ninP5i2kWR4ODYiTipuUzVDT
jsiWP18hNYbOu6g11nVNH+8Pe5UmTCQYvzFoyEaXuwrLZU8xglsCmKdQfQy8LPKWZ0Psm0Gf03A5
CZaxNT9u7ozhDYda98iWENZf6A3L0RdbAQ8MloRc5dVuwCDZLYr0BRhAW//ousSKuDCAdJ/pdjFS
BixTyk94BabgZmHyDpwYTizSxTrRRnAoqjNosKFI6csWFXJqN/Ja8f6SiA5871tXrus+pNPo7CId
V8PvBUQCa6wIMuQ+jyTg8x9Mcya5oaZamgfRWBw6p6XHMMKD2/CJvkD+EuEjfUp2aoAxThdEA77x
PQ5fpv2jlzbq2fBpq2jnU5QOTFx9TAnBvKYztMFJo5J0MT3tjq0eUXTbFvE8HtrSlUt9RD4elkNF
3NO/orjM7ZMeq7Uyd6xNkOOzttUUl3uG06AzdnObMvVwGXhAgV2JQmSvI0pQ+68yCZY2+BFu0j+x
r2Ej82GmhGPqKCZW5Hq4diGzIVOkGqgkWB/NOF4oz2wE5pWzRADKXC5j3hLJdmU4PAWgCN1bQ/Pf
E9dWfXffEKn/HgfAL9eUVqX/Nmvvq49GsP3yoADfmttlwpz57I2OqmFmBOsv8ua+d7SqW7ybKoMW
8Ft4bTI/ZiPMkVNPmsA1+JIEh+nSLEN/GaECeXA1BsIZSTKa4l4t1A637AQl2dKNptVf1mmd4kOq
xXH+s3qlGmbeyFEgQBCFO9nngRowZDK3Pa4hXvdtQckWUMlN8QNwCUpCvrpH0bGx87UT67Q+wLDW
FZaHWsU+1iACX+UFQBR/Gjgl89XB9mZOU+borSai3aT/cMvAHBG32TOyy1Ct74N06caTHcLwlaoa
npsr+An3ildDwI1GidmLFP/5wcK60c+yRlL7TaFYbrgsv+1OLgKPD34zo3+CjNIuZ8hNeNtosAMM
9hP987yLcx/TU1H0MT2PazoHAWRuyErD5PNDXv58ea3cvHIeA2dq1F3gIYxx/LOqIN9RztXjG5as
AnF6Q7/iPMChQX5oiZ51nkT2ljyCuCeWBe0DtIoggoKOxDmVsl4MC5l00zH4hQMmGs6Lp4DgBstK
XsaddBc/suOHCBGKSmR/5Yy55PYK+XIH1j/ZdPt4+Q7idKLnbSKO5gLya3+0kwA7EjA3imkKEHdP
PYHilYD5djOAb46cE/C7JGSOr/tyeZX8NlJTnBzrjSNG8gWGreDOn9QRBZNcy4j3suLBRFMhkz8e
kmbR6lOmDNhOHkyX8DQnDMkOSsb9Nv6JW31rIJtE303ACigGVah+yw2RvgDPnYVW7hzJBHsHpw2H
7tQasszgd0CQX6suQT0LwDGNO4tP7qOLu+Zv1PexPkpcyzV3t6/bP4llh8uCWRBnPY8Racg5QJzU
tsQ/M4CCOtBiVQK4IWjgMzLM3J5h/HOisdbM8e94XjmE0xo34r2cWoZhCXF196aJmLGNs5MMp27y
1EwMNtXOg1AVbqJxqOPhTC4JjnRgos48K43z6HYcBy+jYIi9b7qCwvtRXtF4H5aQayFApQLwrBac
O8eqKhCSXJZBdXfaWvBmiU81cy+rHM2My312Cef4UPEgW3t4Lpsljw6d9LvhBvtw85dlXrjHBEfk
grdMcNi0a5ERBRJuGMIdg0++m6dVBw8hGLr1ivNf6XsGL0V3UNgUMOzKlXgBaXFXXzy4YeWZhoP4
JR3y7DkfjC2G8ssFOSmvViG54yhHT31rHQ/vdzqbfn4EKhC+mra28oiwNle/Eti/zAyqlivETBN1
owzSGAdE2RjiMyQ8gICtmQjJ7URp3VwRksrlRlL02ivnbN490XfQsKcD5ryEiFb06pYdLThuKjAT
CdrogXV8jGJUkS7+nzEcqvqi6jmniY02OO/iUu8ommmXeaCyNKYmJm91YPBdiguc5iK7J+iemOeR
uGRXHxHfuEWXsmVWMa5MF/kuHQb7Fd5TeWHIWgLRd0SFerUonnNmgA0rdmo8fLDxtR3rEzc72R2C
Bk3Mf430z3ms+H9+JICW6LKMihc1kTGQYCbPdHLcrmSegooFPRehfPAKXRetwd9h9HD8p20P2atZ
4oGda93KIxOxpP0ec9PiPg+Ayr+wKBpzNP1CBSKSCl/PbvFH6x1KbE8Kp8s6Y2Vt1vyx8SY6tMW3
5HVHhnMVb4PyvjEEb367BjolBXUlvXZvHD95dKFgMCCF8duf1WL9+YEhgnQvIzaX8cCmAae8D+rO
Lc940d1H5kZpeJvlLaWupqH8Z+fNq8pp7Y+/i9Xk6hHSKzI7ag55eBdrVE1lb7h0qnHM9bdOuvHO
yoZwSZ+bNbotvM1AB1OFElCqCoJe4TXbupdmQA/HhKITWGlbfk75FrlERymNYvP/9jrImHPvrRME
v0Yp+SXwR81bygos57ULBbce2XCJKIy5rL2bvWFub/TUFwWiGCQlhzFtud0/ekYTh+RS+rC/UOyM
cY8uLhVO81zFak/tmwx4K6354+NqiWjEci7Z0i/F75jLn/g1i6c+KO7h9YzJBPtQpS35pci1MSSk
gRDRmLM6Y8dZxvphHw/78ETFQwqKesqXRzEFsJ79WtLs9pRI470Pad+7SxvsTVB9Ejt9CYIO2ysy
m+EXy3pK9zWX5Ds+inaIBrYrMrpmY0/iMCpASIyLR0IHG156Tsv7Fbj6eduQJ29jEVO9Tz5zmNe6
laFP9c7auh2vLQ8OshzKK2RKKD5YZUVya6h415tG5vKH2AzcTdmHubrFK5r9JGT4shOLDD2XlTw1
T0mX925wJfjqhc9LBU7so+DHnh7KaRbNzZyItftwCaoplhfBiN1rALnhQeeSOaEZ2MTGANxnzfF5
S1rog3EJVAKrQlxD2MJ59cpwRvHShezxexAU+uHZjAI/kMAZjr8L4Q4zvgSxUFVlrN7dbnW66diY
RNaP7MbqvX+Tb+v1fhqy0Aej1I4sZaLpG368dQZtN+Lk9R9QS2u66sIGFe7rPpqhN4zdSNHfhN28
PBq9bGkKSP7s4pndrnoAnI+CtEQNTHrOzXD5CuYA2V5BFi1PXUzKeifrKXIvdLj+BvYPNb6qIYAM
Huk0+I9JnwxeEhciJGhT0GQ0QB702d9YWf7H0nlt141rS/SLOAYIJvB156QsK71wWLaaOYBg/voz
6Xtf+/SxW9rcxEKtqlmCRIWYvOkUB/74WlakB0E7SmkYDMv04DCL5EdiravkhLz6m7WX1z3k3Fyp
Te0YPXbQR6U86nm1SPPCRdtW9G38A2YTZVCubD9iCwMCpafkocU1NdUwnCusg/1jOVhecaXKCilH
2LFGY0p96YV367Qa3/EyIUYbt5CjTmkG2v9Ul0MOSraJIGlCSuz63dhgU92BPprqe4yOS4F5eAnd
l1QOY3EmL4rJFL3fMTRDCWH7RDOHJAv+5DTZuxeOQhY3+A78H6Ga8SeFoV/cNzQDuHsqIbIXH8tl
8ooKXueHuHCj5EHRo1EzBzMzuW/Gp0PlJWd/893btmNy1oylbe0jbuyQDioRpw+23/K+SI1Y4f+Z
8MM7waafT4u/rHsa8UVN375ByOLbERVJ91xHTGxbRemMfVAUhDTPXIQI2uLqSTuFC9mxIT04CBP/
DQ4bK5Rle1leG2hQExu6MFPPM5I+QHKH921ucBfFLcXL6QYLIAsgFuMQm2RoJ2A5Am5Pz0QHk/pE
CoZ8azd5Q/M5o3YqjFFEvpadGbNOXIVvIK1jT0FkgOW5vsrtdSBOg2Tod3wKM1sE7K/Bc2nZ66na
O85wISnKq2J0cjc5ORms2hcxNz5g1hoyI4xmcGp/xcgowcZgAZ3nEj8v9mNcjvZLOPsIgC6WKO/B
KV3eXSMe4eCQFRMarHA0wlIR9UoQh8xn9EwjI+/CtoTYg4sfwSWi0PbxQ+v7vJKhcs3BEc29tDkk
PVMm+9GPmd+1GyDKdA7Z5h0QIiF2pW/W41xBytQ7e6atZcMeHMLeJmkG4i4c0tnyACHXnaxtb1NP
cF/6WGeaI3/27N0wIM/L8ypH8lyVAeT/fmjgfyM4KYoNSRVw9vh5PI2nmeWnubWWV9pP0pv9DG5A
HLBa8msBzJ5uve6xB/JS3OSgcnZupPD9Y7WqSeTKTBZMF/6uILyoMI/0pSON8uzA17eOTppHB5RZ
yIEuv73wR8x2U+0E6tqIp2XwbxSQEDsxYp3IptJCoaS6d7oWkzPoS5/UvEzYn2d36AgrGk3qHk0f
iHTu730sKKtfXuMyx0GJTlE3K6SXllAcePQgsvCo0xRe+djZJntkiCTpmpbDmHHSku9yD2nj9uUO
zkGCcchvmu6rV6Hb2Hud9tV+HiJmW6yX8MIhxcd1vsuTcorf61Z21lMGCs85EW1DyRUjSf5dilmX
zGUOPpZlncPxLfusGM7j1PTYCVOQBV89QXjN38/SHtFzWZzQOeSAtTAQ8+ojzjiH1C7tx6WfyIpZ
YS5e+jEI+y/Kb/3HXpH2f2GOdJP7AFfwZJ+qkn3wA3NNbz5ajW56yhWWQkxwjEbbifCU1LuizVZa
ghjn7G7hojHDuOAucEoGxW1zdAb40oaOKsois4LMr0voEgnEB3kel7Dqv6GTmvrYC574I83JnAOc
Kvhx8KS13l1alMS4qGT2rnqux5m6l7hgvZr2BMGwZoaLukYuabDjyI+dntk8kpcd1Yg6wEI8cT75
1nrRE4sol2Q74TnzousQ5HBqu+zPrXxyPO6pjZrvxRI56Uu8vrz3ABZUfhe5sCQvK/sZ14QKQHzD
bc68o+zAplEAsCj3kYZK+RWmUd281h10jUPfyyB8jCYiqhtu+UnHZ85C8RCX4ASe2p6gNMWyOUKt
ygf7N0tkXKMElnDBjcAmirOajJPeYWIlypy77ui/DlM0ug+FxO1qt4O1HEM9cYQLbfprZU9psUO1
RXae3IwRnUBm2YHedgYKLAIJ+tih8xbDOeWMCuuFrGGnUGD1r6llalGQhiGjxA72BXvVXBu0lIZR
yMf6PxHhdCR+7R3jL/1bG3xp3OU0v/l2G/NJAdvpCJsA9MWEJEEueaDkiORH8s9gW7X7yOsClqwA
SJrudWA8vccxYeQevl7TXlXmEwRlLuPgpTuPPqmNAbxCGXCiaQUw00puzmuvoHljzPgYWE72ipql
UhcHqb0o/VO2qGxjAPjk4vOifoCgw+PTrw1Er55HUykYbTaH41nQmMA0YSPmfPjIeeMPrTFsitoW
F9W+FT1PAkODFfe0VBpWYK6XpOkz5gw/fUPbq3mwxh74VIanKvkQDaQN8IoMdIHBDbymR2b2iT0E
oZeKU9dD05FQh0ldes0TrcK8qDgIao7Qlsgq3d8oLNDE9z4O0zo9jghjmB+WKWjrO7u3+/Be04gR
3YH8A3aWko7FFBMMrdgH8PBLGOF55j+Cipm9I5tsSPkl+Ax2/14toDZlOgBMhqT+795jSfLXqpYM
dFB0HYHAbY19Wb651EN7zrvOLSDVjcNWUtolKto+yjG2g3wKFAfhjFVO0rlh6/6lxDOfvoKRxCDO
C85ZHqAnsF7ZrGl4fLssleVucP0J4hk2lHen5wvM8JMHDzQwZPaRJQYkgtFuuMN4BHaI81kMVq/w
dXC1ynYo3TsxeiP1SV5TNPYG1YFvVkNI2ux7umGBHmimshNyb3gTzJ7jO04dXt3oO4TzIaE4D4pk
0KIxB3oDgjuWYmhYvLKAXHWlM8zfvE8C8VJJxLJYdBFZyboQMC8WYTG/D8TFg3eTrKvwhHqTN98l
J75bxsRirRWUTA5o5PgEPOm23aWpnYkGamktPJexxkCyw4HjyIfA9qQ3bKA20zjJla5tT7kLn+C2
hIUBawZWcj+5LUIY3rqA7j64ArjZl1lU3h5YAKLsxFo5xmiwfv9P8WCEde6Fnd6QaBCb0nax9U1l
ZfeH06uwHx0WM9TtFqlT/Itce9CsZU4nHPc8mwQza8SwJ54PYo+1Ywa2w9tLRJ/5G36Pn10NUztD
llqlUBNIO/rLZgBxDZ44skdLeWWaJB1B6En7T0BWYXqehO/yYfPdKXhsosEtLgHWAXvLDYlIHRfX
uD0FQeajZZPxiGN9chPjtN3jSj/z7iK1xu2gt9bVj49lRFwta9SnGvBb8l88l7IHsk32olnTHvbw
1VGgTvs2zuT+jJzUQbdXkxdDDBnswn+OMwDf6UYpq2M2TaZVVfZnpH2afHwTbQwU7NVmXLr82st2
4j/szl/aOm4OBE5RFnTj8c5KE6V+kUZxVbUPJx9VsJKMid94XKT85bgBt4dl6HMLVdVtcaaB0Q1K
qgGihO4eCqli/62I2GUPWwqjELh1VLrjw4DdtDxPtPBab3ZfYLep+4WckAk4c57IALEQEf5Q/vjN
etJVM2rv3h8QnY5dDaOMzVvl5E/YjnnSWeGTZR8oG1i+afikjGWesvGDeskovxX1yNfJHZMoeA1D
L3VeTVGB7QBEYb/i0rDCD1033WtOWJWlrlWyygtLh01Zt2T1KRYNkqma3Ly60ASLr4r7EqZoVCn2
a6hLk71L6eXueOMUHrfjWi+kE5gz6GZ8xazWVvUGBZM1HFtUwhrHehja/hFKUsDfkWtXfnoZTWSb
jr5PVAss+/U9XUIFaXSpSJ2AQgP3Sd+zILeKMyRSfnPtSq4B7J7lWr/LLov9a890Ah3WwpoSsVZv
tnW4xHil2CvXl7yrBwcXzgzabl/6TRg+8vQw55tg0PIYoNmMB58TAuRnqHs8ALTeCkrsR1l/G2wB
WKp8gu+vdVbSjkxfOJ4ZOnGReGerFw94eZfBRmdj27P3PY73TSUF5622LfyqPpdK9r5hjlunZIG6
JAcBJzpk9ZH51a86S7KPxKCwkaO0QFkyjXcgur/Jx9v519ywtXsP1QhZdlcVFAZLIJSU/xB2p1lu
PCB3O9NVpSZszrwd8cdfptE2vwDjzSW9X6610ICga88p6m2MOIQhBLf3Iqj1jkdYQEmf2xDv4NQ3
YMRDt45Jbk4JdzsgSByCESuf+SkmWrR8ll5OwE2w7l6YClB2yD4l3j/OYw+D9JN3ZMHkAaliEfcV
AhNueqaTgpsYXDTsQ1Qu8dVB2MmcDx7jIf6JWXs223wkxfOOUGnPZ9iuCy2XUWUSXNVrdIEXZTv+
Zm4BfkK3jcwmagErZrmfkB8h2jdIsAC2HBTQTFP9WoXDT0SCotpQE5SO/9nwbKp95400KW9w5qwM
XKbglVnSslcA2LvE28x3y58+rjCiZWiiwanCKf0Xtyd5e9ptzKPHzC4fLUkO9WFdTw4b2kGxCwoM
4fdOWnslPgeZpm98PcsMaJonsbNiLJ7H+ETlQY0taagMtVgI0GiuEXl1Os4m6xpguOaLPrnyKeXE
5avYMonuhxam55Vf79T/jUnP1RfX5WsAzk9ye6DVEPVljlYpiVMwcYC5sMcVruFTTZDBxu0Q9bK7
Y8Wqm1MCwo5OYqmRfslARP4l4uXA2tvA2SaaSyk3yd5ZLUd6XFjvp31Kx11LMNXc+rV+nh2656ob
mxtCUmlFH8Zm8IasfcY3iRkuTGP5JRyMRfzjqvdpaVtFzMUsNmhmQtBXq4uxzsVJxt9kh0PPhqlw
WVp4qgKqxRm3yhfkbQNQk7k3PrDmYYQq27Iotlyhc7WLYzI1AI67rvkrLdIS59RKQ9DIpYISg9WP
Zdc5JwIGGrCva/ntOy1KylFS1RLfWbrFvmRKyVcTTZ2XJ+6UVF7qblLety79TuRgw/OQAAz3LXbG
GzPVUXaib4uoE416vAOQStCSOY65jo3dgFswbkgenuqGytLlwDUG60VkYDI/WkPgG4rAsEsN4cXN
rVEQIzdFkHKHJhI8uxunLIOQAAxTgb8J1mwfGgetDAlWI7Ca6jIqb22swHYkuwpgzYLRC3MbNKwX
v2mRc3dhxM31QuuaM+P04v4/gRNjq5/8l+demSYPXGMxQmyNS30y35GxjtJfE7QpxR2dX6RkE9/E
S3Qfq5oY+EtvucU0c2RrSAYPPBDr+8zmU2RczVD/1utm2KiQi3kVAePlktZ/JAOZ3Luim5si3KdD
tL4kgrSl/1ZPwM5oEGv66SQq4w00DLnO1J0a+ol8axeTOipBMGdaL49MXI712/faquD0AbxUoHRg
gceA0wT2BH6Sxp7quOS1w7M8citIfrNDAVS6mRM5iveog68D7bPu8SXlQzu/ZNCE61vqaeJrvgrW
q2pp2Nd7XGGidRKtcmF9e3xPKN4hJovrCrT2i99SO88uqXe6PddOc+QDUJ9BZ5f6t68m/kTWmz+q
XcuHBHklME6VlIcxxq2O8VSgZcyF7d3zUNTcQ7sOjy5VikFzx+EZwLiAaf3sFatRl5A8y6t0LdkT
nlZHdCLnZjKdfYDFwjqnowFfGir+Yh4olQrqbYKD5ALKdim2VNNElOJholBsbgrka67n/ar+BBXo
3e3KddQ7rKF0X3YpC6VXO/dBtO16WsSbfos/bBTQNadAskMOnTYkrB8sHSske81uuRBMgBtom2AD
15PR5p7BMPYSkIJedqyZoJdnQWBH55G9SrKXqIFU2rWCJUSdJDSVscmO7deINSALxqVegvu4xRsO
iHsMBix9Vib/KPDa0ykSeVifBG3Q/oG2QlPdNbgRPOypS/5U4nSL6LJcqc/J3BLlqWdhr7u/yc56
qF6DZn8UqtfYpCa99hhA1FNpnLm66WL22psessTf5phai13pJmF68dXipazRluAP57KFtmZFbnUW
RbsSoIoVUxA5uniNF8sw1fCvT2SgVuJGuoM7GjbcA9ijRnAHPJR0+grQcBeuen+BPqEQuRne2bjz
cHrDBkLJFLmGuNrHaKM3gg/E/KOw8n/HgdZH2CBj891OtnflWbdaZLHOMTuzkD04cNIOwB1Ini3l
HYEHHqammcAktsQoIH9mGU1ekZisO7dtpuSML6pRN+zPfBZYhbs/xDfNd60yXl3lYrFkk0sYpGeV
AIW/dyvEoC08DnVkr8tPrXiqHurKl+627hRGHjR9aU4gK3vz4zO8gKWTAXbgjwGv6xvUV8bBcug4
lKgzB4nBxBo8eE2a0lcG+oP/xHkc2CdJZkZYydbkNz+1Y3flW+5K+QnXrT4RIMibp7m3W+c7xsjU
kXMoRYR4hfk6R9Skqz5r97qQc7rzx7T7inNOn6NwmuB55Kh86iOfjMiKGB4ZXZfis448k6HRlp7z
lAMu533eTIH6lClYjE8ImpqFhIUaLemKahy813HGNbC0I3J7OugxbY8mhIYdu6DGuJBj7v13A0Uo
wmereUTLv03kIaaAkR2fbVckz7h6GRi0Aie+X22D+lJ4mCmxjq4L+jpfyf9EsbFRFDpICKv/A28u
bYvkuGOOwUzRhsTfvgVVpLgdalbw4nvliI3UDITUGgmX10jYrsSkLI8ZnnB06AeYCfHwmCFlUmxJ
Q2tvzjALdHLFxTORmFxKl3ESQgwNGTlmmK7bJnFmO48pv7wB87TEpLGbWwgWf8iqD9NLbJYmtXk3
FCr7beZoQnFgSVm6hKO8fAq+VjsDxy7wAFWeK2uK6UwM/cC6ws/gy0kanzzEt5RwsD5YxdfWWSIt
O6y0hVE9PX1xYj1FCOAnGwv0XcUC03v0CMC3x67MIHHGCvXUU04sziDx6WgjjoUdUMERJi2QKx/Z
J2QD3bZIUyfTZdxfwGWCSJe0ZOzmgioANOU4Hw+BXUp9wKjWf3Isr6DDOeFb15v+U8mWJ31a4ao3
xJWYPO/C2rE8LkHihmc74pt4y3iZ1Z9N4xGZVHizvPsYo8YlSFLxTDuXK/e+U9g/M00Y6qnLfD5Z
AU12HRVSlnBz5CA2BgTkVtmFskCOfr46koRQekhA572rNkirO8YPeTcFMALXE439PiZ+62dhoMVg
G8e8hV23ZKODfbjXaXsMmir8OwVk33a17ZOTXpal4/4x+OZ30KB04wZnx7zL8JHcpU0EenYM1/RA
gJ3jAASJ8RdPG+sLf7Y1rcVFw3nFjMOMJj1QszBI1rXTmOQ64CiqmfTqen0nxA4Wb0xZ4wP/rvml
oiw5wSA0zUuQEE8Dy099Db+VOh81DvGRIt5Fcy/f1AMIfS+a2CQIW7vkSywreMStiaXVG/jK3mLX
434R+knMza8NOs2IBOn6tcen2F7YKwwh7nvLQ+lnrxahEkZ4NzVdbAmla3vM0xhQFYgRl+txv3Bb
wwaW0Vk/dBT2bhP2U9Wl7GL53QJDaA+42Xp3z5HFVZJRCYop77ugYkZJQtmpbZgPyn3OyhAapImI
ltxRAx8GezexSYj0PRYtAQMDdADkrPzsEantsOWkVnfwGrV6jdm21SeAa13oPXZGuq5NtasHY3HH
lriHiuySC9zycojbMxMWxYpGy+ibbQ2D6wZLcWmuDg6TcmUwt310b1erYjQnE71W2HRHaPSAXbyQ
tJYLhupqloQrDSQD8JHY0IYV5hcujFgSq64+cCnKf9m4nYKLMCIdT64u55ec32nIwm1qpZ9tWmM6
+8zuEX/ZiZxkQ9dLOfJ/9pijiC8y2c17Gvmi9g5YTFH8sqqYE7ZRQWLvpiUd6YJmU1PcCNZi2+JU
GSf7WfQDmSBKxWoT84k1KEIPxBSd8Cdkjk7Cre/NRXiful4FY5PmaMP0ic/NiU+Ry6JmHxmmuDs0
QLd9XkQP/pRtfMM7h2ggbysNyUBd/dDK6E12unVYLxnvuayIOEdR2PXk5SIwd3Ta65+Scbjojgr+
PUXjhNuWne4cxYWDzmzinxB0pvKOx55x009tvFSqNJz10DlKU92QY4bhiYpiW9mccfxH01PBfSXZ
4ImgZR5Usbb/i4s0M3+YJdnrsqvNHVaIKhXfQVlH1D0PGE6vcReQcE/NwD0rDiT4S7RhJvGvEiyE
u58V1oBgFzsiHp5lSur+TuP6nL84dJt7ZQbNLldV/sto9erOoM+dkGjwCeRUNokbXhcvvU4eBJlH
6D5+dkqacU0cO16X7suAfyD8LB7QZ1i9XUocnzD5Mrh7uBPKKfjWHRvlmi6o1YzhO3g0EPFJTWzy
Fn4E9YcUfVC0XjMsseqibraCXLmFiuL/TJ6A0UwRRvpZuYNntrhBZXddgoC0shewteTAbRg1a5vQ
E6cd69MyJ9ICZ5HIX913qQOXgSrP1JXYDvUwoh31wsFcRQNzTtSRpDu1CWrRq6uSbu3V68fQRTHO
SlJaZpogfIccyNZVzpr61cguZdohkZeDO3+GajWzZUW+VjXqmELIgeoGcZo5ywxRakngUwUeSxFH
rPd9ZJXxo6ozWneqDh8UNDeHF6JQgz09C3yV1WMKBmz8S0wLF0wOsLb9JIy4tp6wl8GVOq+eC7zV
8i7NmtzQ77NAHSZ0AXDSmBI8Xd+zJJ1NNF5RrNk1MHvSU1EmS2uz4Kvp5Y1pTLj3iFmUx+afNim8
MLb6A9fzmCLyuUJcFsTD+x349bD77dLQWZNhT7naQqgd+zVtUNm+hbYPCrZ1xkeqScUpYOEbHRIv
94PjEFmzf0wXRdpl5pv6e80Fxleh17EstMvui1Akiw/QVu5fp7SCKt9QNNTKG8evqO7IVXI/Gqcl
sX9w7o6/Uqwq+ZZfFNd45fucQ8Lqw+zGOsX8MO7x+1Y+odS65IW+jZ2iNLTTW/XzLG0Whm1utx9+
mrHId2cBUdcrm1cSTaPBkpSwwfJZuADMs7mpwJgKvZfMG9nCoYWpD4xRhXooU0s+kqTWPZ4bASAx
hXfYDYc5CQLOai+sPmDj1E8j4jQTO4iX13gcMdWitowHt6xxRZYmdNwDCZ3qpMs261+0oPNLdDYY
gEUlI6uLf6WguY31hIoyqd9QWWh2JPIclelt8BbzrHhISbFxDKhDJdCCYLA4y7CjRZurQp3SNDhj
uuijLbd97j1XH+MHbRmo7oqNldfJB5pKq+yW22uIPcCwxZ66w1PL5w4WdyYdhdR+rCaSb0D5Rqzl
bmm5jIv0Vw4b20sDrvclFiagt9kLhTpIoqOdQDobWzxyx7SCnfMHmiiOevKOhHNTDPjswiHq4qgU
oXlL0REg7VBNHxE4BQLschLXrEqjyjnX/kTw1sFCtY2LLrDu1yhvduTniCGAgVTA/g8tmm86+mnw
H/un1joJ4wtrLwLBSb6VmiXBLxqHkvZTtAj9v3xLQBPc8H2pC/Duharj6AnxCt8q9J7K49wsJruH
gZWb+L+ZxyFQu4SuCSe+oY244z1ROoQdnP0V3EuCd/5VZCnUHaxnwP+f2c5mSXVmOVw09xH+heEF
YaVrqR9u1qEONOzkXF3FAhbfnGbheiZrzzyBkdi27qmesPo13W4XLn8k1LR5p5JBDI+jBm/448ke
LDcfu43f0dgzpyW5dd+a+2fesKLVG79rZYr/UfH2e/QoiDAMZVjF/ti6ifT8atRMOH8zNFL7TEoM
/b+sOEnS55j0NrM1gjXmDrAgXnIj/1lOlw6iHJRc3AfpiF/eLaJ5W02eXJAQh0rcmIzZooIhC9rT
wl55fmbPTu+qdiCBbUdqP8AoQ1nMR7yPchbATFLMJCLyiFviMZv8w/qHwrLzw9F7tkWKX7UH4OHd
Ziql5Jcjm/k9LTo7PzH8ZdQIcBH06uvit21y7RqQERQqlE11JbcEwc2W/TT+l1NrXu3g0aCLuAvC
TIlXcXW7rXGMfinQNaAMMWGLUGHni50Rz1WvW/+iw5C7UeCVs74jxpK1HCAMKFgHW6B1bJabtQMw
CtunBC834aO8jA812VzscDRSr/mnzinCD0mDjlPxilqYC1o7iU5qrsRHqtyiojsZIuKbuxTjbQIZ
JVeBwGt/PFhE/HzEt1nreIJIOehNGR9I3cGt2AQT32vS+tkfDumgCNZcRDAQoUGEZ5viSkrZcVk6
Kgtwv/Luip6qZA66vW3lbp5TR9Ou3XJa2ME771v7UE1N099XYc1NxXEs3K5wjgh+0/fOChLZaSVS
iYLkBkRrphiylkg2Y0NYj0JmemqAFVv2V5msydqiIj0NfHRKqGGraE4HMBSW3m1sVzhPzB2VdXKE
snSECWGHL/w6gZg0s6LI15SuandOypZv3y8K23gJ8tralMQ8DKwhpJKDVXLpADUsXiC8YvrP20nM
h5hsbHicCXvEB+0zOR0Qf8TvmF0RYVYcdVc7zmoCUsomB6wG4b5z+NmS4YR2ZZvBmAAQf5EWkWYh
NU26ffQJXP4shRkdaOesu+5iDzXxPh1ANO4ij6XZJsPgG0Kjcm19KpohW+lD1DZupHTMD4+plz5D
iV30Rz5waz1BUMDWRKSKbzTiMWI/SRjtHkcva5gsasdrQMbiYgfcAjUidcj7qyp8NKa1iyPWBlk+
jBRrem+CWg7N6Z6zbwb0YSlWySwJYv2mTdriYuzcAB2MvQnh6lxitevTQBaXpcMZfShsRpdnGY6Y
jBLQoPpmBh+OoLSgd1wczL76uiTClvvE5TT4QWbuhAcBs1m8vzMLhOQJsc/lfYY6DDAlb9LhAJAk
aAkz8huHm1TPlOCS+0gutKowtcyegbKP4sfLohdhxTmbtBnirs9PdciXEuGAF56O7vHdcP6yY5rN
DfcS0Up4XVNKAKBlIMOlQ5l9BDxLUK8A5RmhoMDfCCiphxgbmp7DZUli3EDaEcHvnhG8WdFvAEkC
NuobDM46v0ooRNx92tULUMOZ05c0pXjtJrwM/khPdpt2+3bkf+UVwiZAh1yfd3lbBM42bp1OHoRx
KLmEs73gPC0lSgfJztWCAOtFIM18U6HMNwmsu/cmLendz0vB74qWCxQoKC+ie2Pk5batYwXMh6DZ
0B1XksJn5NrJD08Wo6TCQv9bOtn4rNqah0P3AY4llGGK10f0Dg5i/JjWpoc9m29zPXGDxWyGpQT0
+b8r5YrJKVOBmajGvs8PKz0eCUHvDy+qlQC+SUDr/YHKyIolh7v2USAHWFg5sxzhwUPP2rpN3X4p
o7MLe7bE2sFe8yl4BaUdIy5Es2Y3CPUHPXYmT7ODyIZk5osFiyPCfazeY+WbS0+Cdb7G0Hz/YJAn
OZ1GTs75pikaWx19ZCiMpP1sh5UefXUEJ/kU2WAv9njSmmYX55ILVjmBqtlQshu8plhs1Q53FQm9
SBrrix9Q/ZIhhALsvhxbuJdSXV2J8GHfw4EK3QKzE/+FeWchsNqeeStHDzcenhiQxZBl/W8hSuMS
nUISd89h4fDRYOMqy0tLGSzQBruB4kNQlGoMGkvWezGU6I0ZAZqiBOF7v3BHZpKvI1pMD2Cosf6K
aI6D+9wBGrGFKErnFojd4iphDZgzXH5u/ZTVDAOsXOyQhDvDC4MnZ2tkWYQEhXIZZPWIiXHDVsBQ
zdbmgh0EfzrF85lGkuMV99SIiTHJyCa8gT6U71bfEAgMmJjcRyFZq++EbBLvyR+AkoBvW7Elc0oI
gTjn2nEE/3m6wa4oiKN0OHh8Zybyx1yWP0ZjCloEc4OL8Zr06B5wDD+GmYlx7riazNMt7oAMrBvV
mXXWauTTsuCihNjj7unqGyGo027VnRVGZ2rj+wHCE0EdhmwtLL4/bpYzIUeTpjUuwhL2HVfSuvI9
IYCPU9l/8u2J+2CtU1zbKbWyiHXVWLmPHDsMjT4G3wAQZUOaw1S21214/k1ybhPPiq9zaGjOyUcW
F7cEYxHMC9xl8RYJ3/6aSUrsDGohynCbEZBT0xrr4Q1P8G5m2+D+6lOrGX/laQhDLQsx+ZaUGZ4J
e65TB/UUjJH4nHiDUlNaQz+EhPQnxyBYbpehdn+ZOAvlZ1ARkbgq1nEvqAP5oQozjl2lAARucicr
3bMOBUQCiXeXTzcOMStHSz0+Z65E0RcmsffzPLUTv/0IbhmoDrIxuCKn6b3TK5kwathRYVNajH90
KbdhuCNIT65jGo23RVMu+JRNseaFQFo9VTH2uYMeW/A0LgURDl+sIqI1A5oNieBDhoqg3tGEKCIA
lgDh2FjEUXYsEL0TbokG83Li6hdiUBzkkl9U/tLPOG//n0gcjXr5LyJyQIda3+c0S7OKOfb1ghE+
C3FqX+iCNKe8+Jewc2kOwIvdYKMjE+R3vEFoqjzTt0fu0GKpQSWxT73sfQxYTnOBzLrLiMmAG0Bu
q8eC3UMHPsN3PrXtxPdR0CevtgkMdjcHJsWaaOwnNvR19q1dTU2uN1ml2hDkaHmFT3ZYV6yUc/9B
dYvdbFrNLuAcGSt8xNBBc0zBBPMyxgBttv0QWIrqFU4PBqYoPJI/JT9OZU7FzYgEGaaOasZmG/ih
PT4vqI0QULoeMH3QdvYE9sdVmFJPflRgpgpy3d5CfGX9g5wnfjlwINJ9IPEhHXokXfee1OBgHaSx
04n692zAauQCzKYmq5NfRGfGCFm6CLJtU0/r9weMAV2/lH+NOLjR4Q+ew1zZZDMbWxA0PCrab6bf
HpUfVOIUKS6JsCD9Tjv1UFgEB10WHf9XUQ4Wi9RNRIldtgEEZb+Zlkr7oSyxohA8dAREX6cygIyG
hso7eij+xqq3+nM9+GuOrZ1Yh0y1xzRdg7lhYqwHRsCMvA0v5TQseeVYUBpmTr2rU1XcJbH2WN0u
RItfzop1/U879dh7m45t+GHKUtvfOqSY3oN5gI0CjN6u/4ZNVqGy0iobvAckSPgT+ZAQ8KD3RQnU
P4Cj5zJzBf19vVWHBzl7usfLleIx3EYk183FSrqGYwnMU4c7lGAvWYwy8lysmY4J6HqRaQvHN+fG
iRbJUs5ufs0RoD3MKvj6Hq2cFMX3ZM9h8Tulig+9FYF2LVxITKLPJaZ2eSmUNbAtNbRh5A+mcdYI
+pQAsrhMcdDJfIe320dxcRanOKawn6kTNcTvDR5AHhwUfVZ6ObfZ/EKiEgxA2Ywpv0oqxCk2imlR
XU6mzdoGuhFNQuMjHAbMGZ5Yc3EzL8jxCM+xeIVdhw1EGQvjkjsPLt9lzBPJJUX3n2gfatERBIPq
dKt75tJ9jQNMPrt5h3kL+ZLtu8vL6a0krUrQKfN8tu2+1xcvFaJ7+WpRJzB9+YRM32uNB40Hjkl8
tui3wFSZ9fqPrsTkcGambWyjStFVzMtsgVXwX6nHboQqPBcYw85+4w50gPLRtO17Hy3CV5u12LgR
24CYvNjCeVPM2W0/sELG6wB+FthA/CvqBmOj2zh6yS88C85DGVdj194RMeX58j1eL8w2elRYz1ld
xxTcMZNAOq9qXKm7EpbpQWBzfMNZR5lSa6Q+Zy7aUkGANC6c19y13OqrDkM6d4FiZrc68S0WrppM
kXS0f+mVnOzy5DoGZj/dPYhF+7gKlvjsNJMF0LLOnPK3doUODlx5w/Qb7xTaM6XuTvNceZ0b/yp4
W42fxf8YO7PlxpUsy/7KtXhuZAEOOIayumnWJDiPGhgh6QWmCCkwz4MD+Ppe1M3OrKx+abMwmkhK
DIkEHMfP2XvtxqEvwrS8s8GNdojv5C3KYPjA/bsXq26v8/8HNdvZ3zTFPKulpugqGhz1zFD0dz+w
iQCh0CJKBJhhWjOcxXhIa/upb7C6caUeYCDTPvaiCQK3KzryF5wuf+kTmCcHjqKxjX1hl0RqLd2M
0nXPIPzebQylQbJGnXkGYTNeSMM/NshBvvRj74Ld6fta3VBIZNqE0J/jR1uiQ0nuZhuITW6/TWmz
TMw3ZGkTrTU3LsvToE9YuhQeyvY7w4VSuzm56+SPPbAAE7OO6MKU6Q7CDlqpIZQWgSEqQAyd4Ia+
9rZle6QYsScoxx3zNBXrSN3auHoFH0evH+1RmeqPWpUbjVyUbt5or3PYGLZYzvYUYsQgFgfhPydM
WZhrUsVk0fiiFW7xoJFEUcIfMMjmwmiTaQEnawbPndlc4NAZXc04MuppTaxN6GrHWbj81OTCg7f8
LChkju4K7fMoFx1OCT32o0gmr0muzxB92LM/hUkUTyiguvK1ZmghzCPpqa6xzyuDDJ+CY/WYRqhq
Fzq7MgN1qoNhFCgKtNlFW3tpvWFnN5TeKopnJpZLoxZYAFaViU7uoWuQ8J/psHdEHeFIUsMvIJTm
9KuwyUM9UrnM3m/hQntddmQmNIeKDaeOz4Z1dx/jJQL66lBWcNjgbjzmqFarc0uGSrNWtVSM+dqq
fvSsgdDsFo6Yg12ngD+4BOw4YRyKEavfjKBpfuPzjqyHUSQzss1Wn7JLgIajWlqhrSWYc4h23EZ0
b0kzn1V+1Aot/yA9qc02RN7q8HDx+xI7q2hMXQeE9OF2rLmKFMtEQGQ9y5ZuX03nOI9E5XeWrb2T
CW2Qc9PwFj6RZ06xtkTRiGrexRAMrhfJtbuOORmTn8zVZHaiLaRj16MnTkWQhwmh4vS0AX2SssUQ
pWmD8ZPIuwx/fUbJNItFYpJggjhyEAQyWyGNwiUzpeamx6PiGBy4RNChYhJ5Tt0GwoqDq8LcYfOc
+MgViU0UUq3X/B7yZHxITabCDmNmw+1XDHQ9j7wJMpOCC26hxnnDMFcDtAvc7J0YoKClhR1qnnoi
zJ4x0hIp9aQW3dgMNihqPq6FN6B7P1rOHNRnNTG0Ow59bkKShDHvfMaM3cznaqROQX0aQOLwEiwv
3tLTnBqNYijti9cMpQOwbNTIuPC6CnCaIfVN13olSVpjRPemiQmHvk8TK0FRvsQXwzQnDVMNEYgg
kWfhwOBEYpRE1r5ShfszwEuaLI1GH1CptQYS5STWLB8Vj/dSzALbBiKnQC5cOp5qg3yPKFZdatYz
qCL3CetAR2edi3WlW+q9AvYb+TO5EPA+eju19gMqsZoOHGs11/sS+SfmWPHMqjCdTFdBHEzA6ZJO
nEO9wdKT9CfmPfkrzWgtBNxQY1kA05n/Ri0wHcraHdYx+54ffRiXV0K65XqgFjgZyHPPmp153wOp
xteezZIJsR9iAm2lND6O9ITfXZY3uPqBHrpbTVglDm2yEemRaaHuUP3Cy1jOqul+OkXl3gmaLj0l
tjzVmnOO7LaMwfAnfLHmTWS1aS+dOEof76KFJzJ3xRO6rxEzWBzqe5BNXNBQD7CpKrvwnBUtMcFm
i4Cd/SSIn1ghUlCEIPwWlWMe4KxkuN6aEFB4OzW/sYqOB8p7QljmliQFqp9i/NSMPrRXVk6DE3IE
zp5nYrq9CdMQOhFemXMEF0+R5Bz2ZkRn5a7tZSdekCTAe8mffRvQswCJMWX9ZkSyvuUh3A7qGhme
ugA7+HYsRrNYUSSmBLL1IZRVzWMCPaRCXXBHM350a7tc5lom9fPcxMAxFgWSlfk2UZiJeDnUcwPN
uwUQtawj2/uQFRYEP2KFO2RZTbuxbFCULbMKgGnuSkSUpS3ZmDKiU8mrGirrNVJudchNUjCWjedU
1XbElkNoBPCXnVFVerFMEZbBurmPOdFQVvbWS3Rlr0nXSZ0fkejzLQJOrvRwzpzfIYFmbExTWOs+
85hwYBA1zOpqCy3DZB8O1g5eUDiCwJSFvihotHNhBT7n4GEzRlyAuVDOvXvU2iRpiCheQabI8XwF
bnmscn0ylzQScsv3skLWO+YBeFSwgtE2LqYaViA+zsxgIBq4s+/Ro8uWQ5IaJ5LnR98BP8nyZ2du
u5uR6L0NoF2kT2I7C07ZOEGLM0tFzwo/VOb3zGDLm2MPiJv6lv/z13yP4kKWmjruFXmkNfhkyjvW
1s4SV1tpadsxOk9wNN8VRuR+EGFjQdEmidrEUpiHbRmYm9p1hvxAFWFYaJS0zGUH4kwpr/U1wLCM
PHthOg+sQRU5TGu9xRlgalZ7UzKzvYXb2fqHCWLoXUsMDYRIaMp3OLE9XJoZCSIT0ix/dVwDMTKu
QVyOAyJUZ4EUIccLCnSHAOy+qh+k7GhflUXPoNgT7n5sUIbvgxTN58qTFvVNIlBfrQAvdMx8DZRr
TMJqzbqklRI/W2V3xRG3TRvfyrrTXg3NqMq9Lcf8zPaKET0GYXKJgHVYCLjYn5EWV04kxzSdSa41
oQHaDWVN82sSlOUE0Gp6eBSNywo4avUYU16hXUXVo+Xvep16KaUsOzsgl8xR61Wcsz9fMZLNb64R
1ZyOhBgdnbEaQzYVEet0p2LbIaI5g8NsYw19aPs+2pcpGzhf67zkhpShuUl2bnud3ZDaegQp4S1C
AxEARqz06NkrcEX/wuVRjKciZGxGU1emgT+KOUNYFIWCYybsKgQ/EXpz45h4ZlLdusrIxxPW17J9
TpPSxJdcRZWbLRjp1iUaRXjqG0p1UmwbgDzi0IMNyWiuZGnxjngq1Z4V/t3xYoEJqvB5Y8tcwgMg
S9D1io61Eox4TkNvLHQvgeOe6LPP4sz7DxuvVMdYj/JsZURZqTH5kTqSAW3UghMZApq1iRF/wt2M
J6BZpGTSwCsY3ji7+/6zeU3wpXgWdlQryHcpMGVoYzouzqUCG8Gxw+c0nIjricWrwvLYjktoPrEk
chZ9xg/doKfmVzmw4mdtZs/y3cOfzhg2VYHzyhtTWzSLiPDYmt4YTjeGXp5atwzQ4GahGhcbHMoJ
ntyQsvqEo6VwtrOi2liqcpAswVQneDWc0kmCdWt1ibXpR09zb1i3EQovaLOrhCjYQP4gzckgyoZL
k+MninYlzmVCJ6E7hV4aLTLEWERbOrj4qSA9AQOCvHF/0scwPnq0noqVwDFRbsn3bLOr49gur6DK
2jEfaFhPSNVECmjgtRJOXdMHmMpxSXlSFres7bN+z2qX5+9RUGrWOskT0UgfqU6C3yzQy+aS4esT
19Expv40lFGZX7AgODMznmRiZMhmwENFodfevsuYLf2YDNCwK0YIpFZztofTmvxfUTwjUxQTlE+u
2DeBYDaalrllEVdPsZUxvrVjRGRctwoLcyiu1VuG90h+Gl1UONc7qGxaTXPF2+QX4LMtBEcT2lNf
DlHtrJiF5Bkqt5A552qEyXWHpDT1Q8TZy/CJZYgqEcH5b5twnW6lqaiiDtCl8zaOTv4kGewk68xx
+8Hv4xSRnm1HNBOlAhNLN3BC0TGWXv0y57ZDM8pyWgxVqepJzaD/Cm8aHnfqe8ppgnMdeda5Tthm
rPJam36StmFSTCR9h2XJHnHF+2SMpthkmO0tFOs04lLhie8NDlNc6DnlICYLmvd0nvBrLXVzii8V
peFd+hK1P3SSaGj8Mpc5VFyIBhr1RvthKmUoYNlJBwI+9tphqwsG3OAFQpKunYoIP0B2jBPAYZYs
NZw+zEz10bNRZU0eTVelKkVWUNikDNFIFaHnzECs3FYeyZCAQ2gr4h4BebTq8thrVlNGxO0OHDAl
eMR8L1g2Gg2flefIGjWkyaTtQDRcjfqRzj1B5Pl9FEkp7SyZbw/uojWzOFxDt8PJL1FZEd113+ku
+Ewtd91KpyEGueISsQCwKn44AX2ZlYkq5w3CvfodBj2iRFgphCG0bs1FWCRWZu45zsofQ5xNGzra
dr+qsKMmq7nNdGvL2qWjlWIndTHKAEbzPCViBrEXNN8dq2mn7zWCx4G8dU1Nv2KVUPADlwRGwzur
xi2BI9EZPIxRPbKdgibuTvVk7rhshCbTHBceCWPZtuzFAoV3rc7INkW5tSWgHPh4JLGsA+VRKtZN
LrDYNK0Wn2INH8WSSXvhbSOtmUrsaRVhkAs3HtzoAFw+QeDQ92WEcsEKf+L8twREWRUdEgXG8jyT
ojmfPNV39gU44tzD0ATk40tNs98dGLXhQjYxVY5R1lm6TSfmWSsHzsH9kbg5J4il95xc/Vvo4e7j
iB/SlypM3eiC/99Ld2TVNfM6r6XzCMNHjStykbAFsUqq8jbTLEVChME4xV7OCsKO0B6RuJGGygch
E+2HDYqvOuAWDoqDncfJyDuCVgAddtfR/POKwAadVfermZchVwOKr+b3GpSamy2whINxQqO/5hNr
5hubek/4ZFMUFQdSPb0jnyKG0i4jA9o8zP38OvSNrI6JslVybNyUKMQZF2a58uaih51JZfsLjBSi
+yLvm/dZVmpYBYQ6D/xhcc7JNpsFjvRhntZ2F1nOqplcEDYZSaDmsymhpXwYlY4MlsFqoq4zOSWT
rw2WWW3qhibWxs24ai1YL3vyVibTdf1S5MqhKT0UZJqXrChrAjqqp3QS3W8836AB8fvZl6BGj4T+
rUdWr2zY/LsESY/aaq4WR/5Ac7X/yGm2A5iPmIZDKlFNsDFpeRs+mnqg7NnkeM9hr6HcFHA4sv2Q
a12xM3W70X1mydqwRpFFm1DKqKyOucQkLkkPdKnpocagvwzOpRJ4qiGAfxoVO+EajtjZZPi9mdy8
7N9l3mcITgb3za3IG20KUW9kW2i3waxdBCtw1h+zeKoukhAMznnwdytOiXFTeE752ZGVe4egGQjy
siDQqPwd8VDRMnhvWQfXM1LzvdSHqrxSQxhnK9Aca2M6KXs3E2LmZ95EHvK7ud3j0LYhIorRb5jI
PrGkiU0caUa+wppvryDl5htAC9NDNegmPrICPp/Z2j9p3g1PVURm+w5vlvw1sSIfPGPUdnUXzG8g
VkG8lq5TL7E20a5siavcJg0wpLXej5bkCqI7pl8VUftURqO9b1s81su0GhCixkydHzToLCZQ08Te
oIuKV4VBNCj8bXtNQgTymtwb9mhae50de2XHZ+jPfbwrhOVwNBCuuOw1UH5VEge7qJ0nUi+R/C2w
08YvTZLAc1WVyQ5ai9F6L6CZo5mXrRmhwODkGUhVZe5L47VTP0AWRzUJshEedM02hNqWtWweg9Bk
wgDEEDQGDQIC+mq8UKeRyIu6WuB57T9IDHOgSLdg+kEu6O1Jo7HQ+pIBBZbhJJ0I+ayLmQKvnSRu
ImAm/RqP6gRp3DQu9Pu9Y5Rie8Y9OL86ajJvpK2ieGC3aUGVxLFy4D2O4h0JeAlOPKaLLKsar6XX
Qn8dMXPqW7iJ9/qINmDH2G0oIQJ0KUQjDsSw3YLcmdVxKsykXEKjwbUBxpVp004fE3olFIx5tuns
3LwCKwFmOmT1xlBtcwBDZ2500NYXFyDX97Qmn4M8kGZN1d8+hlnRtBs39oBbNGzeWIVdq2sOIkWS
S1MFucXCjF2NSUkJB8AnDGqiERE2Uvik4oHPqgzLViic8TR8DzMg2XWt8qdyasWJNl+DORyMzXc1
1yUxY7XLnNBFymwwNrGHoty6GLTIsCYmGMAmdBMi2Ie2pjQsVMXFO/CA0RPky0eIGobxMJEfwSqs
5uTU35s/XAVoMNW8a0C10lZ/AP87bpvKUC9MXYEBzoH+HpMfsQusSW7xNRU7rEPJtHJCjGm+ymYt
3VkUzvmbVoNnXJtFqtBdEu5pLfXKa8C1svNLl6jujGQVJkzStgjkCXNK3BwWPj3G3HBtkJZFgwF3
iE2NhNRalXzaHTs7MifncRM36dAixI7n4IDHYPZunku+0nPNektpIFsyMKfEDbIjqPqesBYG8zT3
NAJidMeVvuFW8c+EY/PghJ1Fi8AGbN2Y8oqCa6Q447GqHDJknrWBi7mqE1qUff+hDE5Ur2jqaWva
9ylzAxCCWFOcjuz6x2AmXBrJ82ZoZvyzFTFawYWgxaLzQQWlZ1heyYU8Om9CZRY3+6Ebn+DNJNZZ
zxIMIbQn0CORXBJDeQJV5CcW8VLrDiAvIAQaIgrEnTa0e2R2RsuWyoKMcY6rYuZUNRntxHB0Gfv2
t0ljKsUFwYAXGG8SICYGAX4egb0RPn7KouCCLnzWRl9DYNlvZlNL2R1qsvLyZ5SfRtz5eatLt11D
IyQdFd8eOhXVlVenxZ6iCq0GIEkqImiwVd6xD+782Jg1acEMa62q9TW26n15JI54zm6EGGvVj0m1
A79V1Qlr3EujZTi6a2qHyY/vggNp3hE8Djj0ShKKGTCoEA8ZJzmm79CXNLPvh5ztdMyuADtOS82z
vEeXFA3qAoAR2rS3uWann31XWQyb3FZvLEalbTTbqxjLibgKQ2r67tsf//H3//qPX+N/hp/0/kCw
lUX79//i/q+S+VQcMgj897t/h1/Ov6+f+ef3/I9v2XyW53dGSP/zm+7/zz9/htf9x//rv3fv/3Zn
VXRxNz30n830+MkOq/t6fX7D+3f+/z75x+fXqzxP1eef336VfdHdX40WZ/HtH0/tPv78xj7x6y34
6x24v/4/nrz/AX9+e0JqH/3xv3838a/3/+fHPt/b7s9vpvs3XTdN03Ft3aBPLcS3P9Tn/RnD/psl
pTQ4HYU0sQV9+6MgFzT685smxN8MYdv3drwQAFs969sflLxfz1n23ziDMb+DyHZMcX/B//v3/9sn
9K9P7I+iz68or7v2z28OI9pvf1R/fZT3v9A1ULaZ0jJ00zH40E37/vyv98eYPge/5P9CaiPBwQhk
HsbY7wHYbqCNBE9sUZBoes0ToUDdpcS0eYTnjkKBZkVUPJNBgVqVADO/rMX01vO4repxawQUPijY
jeusjziTUptwAO6pKAm2Ftk1S5gj2rauODgjO9gozOf7FiPYZOBiWIZo3Zak0ne7osn1p861wz00
FpSDX0/XoVoGXPna0HBeB4Kcl3kekIsM5gP/DN8GX8O8aZlYa7g+Dq5ZPcfI+54yruz+OJTlhioi
fiKqXKP3qlZhE7x0GpE655QISeYcESNXBNTPadgFXOaAHiLl1J56wolXwlL6kXkNzYE+rd9d0vcY
enOlze/bSvsRsYu89DBF/GSeIBFlU3Gd06K4oo1IjjRytkkxT/tm+EHa43iwm0kdhhG4M4t+jeTr
LlWXhEuQInUs5FSvPYV0C28q1yvwxOVBUvW1rSafm6j7QSsuOs9A9p8T8MvsOgWNHa2xn90OTGAw
5CdPt/Mb0lJay3qA4q4obkqbGapKeW6al7Zu2guTg/aiT/dGGO/RevD6zMeJYa/jVqlHcr1XkrkV
lnBEwk48eFsXh/kiQ6TtEtTSFldGXC+AH4o90UJyO8Ti3UNLdHDuN3faHn0EyCYHFlKJqGl4inSL
2NcxePq6cYVxEfh2zw0sVlAOLXkFQ3bF7gi/EpvLRbXJRzV/RJIOB4dcvJ9m3J0ZfzJbHyveMhSP
NkMUuK+M6ikJ8xWbWX01hKmcfUyJTGWjWG2I8nJOXMEpqaL04qBD8AGOxmiTivF7Veo3/OuPUCB6
NQ2PjWVHT2lv0MaJTjTih/NMhvIihbj/wvB2naG4pMt7tzCgjVg7o26t0vtdEEo5f6TNwt/EJ6Mp
4BMI3r69db+htexsIeck2pYqImZuN7e8C/aG33hi+tLmBxHC9xdm/44TSWyiErXf1w0QsuKA5L84
6A1hkeHMCOe+NtC/xUDL+B8ylaMQHPQ0+1f/7X57v29CKNpL1TNOGZvr181Yy/uYNT0jV2yu2bAK
28w+NZrtbrFsPE6BUAf9nzeAyBR8/HA8fH319cS/HuurpN9r7idAq3iXqWgbB9Qi6f2mqgsQe447
rwGFgA7N7HaTAXNcJoWM11aUW9cGdCSJ5lp6Gor4nao3OMFapv1tlQ8UhtoVWaB2BfOaX5tg//XI
YAXBNaHMvU4kJLQAOVes44iQkNwd29a8GZE1btAJVMevh75u8B/Wf93lKGTkOjevMw04zDWTF62d
lKZtH45j+9c5KNGFT2tSJt8Yx6SsWyrxhRKD77RWfg5wwrLlJ8v96ysSkKPVOBo6ns5CIj+8P+3e
b5D1RuuiKr2/Hsu6wFw1CYwCAEAVczoZ6ITbJ8Uq0bTM9s1hME93ARrWekm60IM04QqgIanXWV8x
QZyMnDF2iBDrn8+O/3x2ogDel3n5QT07ndNC804i3iFJesg098WTdkHmSVSe8yoIDRrLgi8dbWCf
pGOghq9GePL8PMeuc6DBdayNLDrXtkMdlRas647aJDJyf8LTPwy4l17Lig2SCcjlmXfLoNT0EIjo
U3ju6eUua+NNseF1GVG62ToyGM5p2Vhv7HJot3iQJwSJZuIbRu25yFPd/Iokj4jHxD67OFv92QkS
xi7E5C6doEkOWTB3SBnVbGzIhdt4XrIa2VU+x40cnqUndqFWpXRZeagSBaYU04r2OGpiuv28//Ps
xae+L5KTNjTdEqMOINv73X89Qcve2JYBAXqjTV8IgcDByIHwLv7bl3kJwEuGCJ7wwrSXJCrFjv3+
D+prDx+BYZ6NvjvbZVdcU3jDN3JXl82UepXP0Ns52CSX87ay+53L9rUYPF/RrESki5LWMNvuMrhY
otja2T4mxu6d2Wo5rQw3hqARE+ByjJzpmic2d1VHHkMjkHbUBMXCP7EcrjhDsO+GzikWQ2IFKKCY
MDMX40tDMx8dZbfbCh3qyfZc40RKe7wvDbGPyi6HBHJ/zI5HQd6rNdApV/Hyr8fuT6TFNJC3w0Up
URp0wiqyrLVmFAVifVGdUjohxxZSm8Vl+8JWcs3y3j2iDOseY5rb685usF5EqHGXgxb9JjGJ5Mn7
s62nA1A3AuUHUfPmgCp7JtJgfhzTZMn1VD5/PWSkYLQdooozXJOIQrhy4aRuL1btFGsTcxrB6Dzm
wtDnmt47uChbLFH9rD8pT04bqID5rjHj/AHXgYY8Yz6lqboPuevswcqZ2kVZV+6+7n7d5GOSLntR
T5uvuwhP9lGHdp9513c2M/KFnBS2qxhN7nsb+TKHxYnGW/oU2voCBkB2pjf/QThX9hJaXCQKIm7W
GqkSLwliNxrOUXcBSqKegcj99TgYlXBfF2nlf/3UfaaJDJ0tO0lzbMlhlp5bkJJjUtXfsc4nHGUa
MylniF88UBprlfXjxuu8+KUzhtdZOP3VLLLxyUhxkMlm2ockQMN7MWu/0nNx7lIj2+NWKDel27mP
rtIIZ7KdgVChvSdsxhoYLP1Ca71zLzAnTBVrj6FmBLkQSjZfZdXUxR4ZifpuNGmtyto24BFJINyy
CvwMA8iBaXh+1V0klzBmXSQPCMVDj4sov3K/m8IxeAaMeQ2sRH+nS1Ax8MGU14yWe47TKVq69yfS
qn+GaqWTFaLPZ5MyaNUOcbRpbBKhIP5c2fC+MWc2byTJaysshu3aGGxxy9OBKCwaEeuvuvBfd8W9
TPz65q9nEZPLR9aJdYGxki6IkFeLUDVSAbxkG2CffUSu7NA8aocP5icBeRjbARXLRjgWSn4gWgeG
gOFjb96JBrFRvU8ZDey0k/NFCxpzJ+6mxCGESQpg5UUL7GsP//X3SOZLZMfZz5YJxTJ2w/SxiVS9
yfDU7oHnNUCG98qW3c4OTLUXJA/sTTj/u3DOuwNJFvp2bEJ1RLltbezam0+zWwTrtMrkGWp+xt56
/kFQx70AEvElIFSa8nuW75VKkPGGgA+Zs+xabcp9embtQ4zicT1CJDnhC6e7mE79Pg7leKA5KTbM
SJeJ7mKpieRwGCo5QaLI40cqeLqwyCbrtt13OFS+60KnjKzzlww1qtky3uV0mF50G6wakZb6jtbZ
9JJjWoX0Y91KuqEMN6oVS5F8davvMgkYBncBhLKWtK/afOh0e14YdIJ/iTlfObkieoUZgz/lY3N0
8iQ9x5OBb0bFMAdECTmcttahDwowFmPdnSgWU59GwErVafgDB3e7IzTtZ1URbzYGfXmrgBwsHC3U
PjUTg7Ko3wZVvhnmx5zowxMvRL+TUO+l10WgE+93J6MRhyj3Ik5KvgV+0TJzURkph2jcyNvZPf9B
KvrEN6EWnRBIySNK+d906QgULNrhgSNiWGGkcC6pxUFqosw4eznS/t7JHLBi2bAlk3M4oF6SsPyw
m1eNczEAf5y/bub7Vwjx4jUHorUY7OnNpO37OegIxUwDYHSoUFbMcfPBMvg5aUwSwm6AtUTOzyMa
2nvIpzGdiMpLd+7A2lMkgKOAvGk7Tn/nIPuIFk7QO2cxJZgjUYY8lsSVLfXYpNMU5hBNnCF8EyYr
ItrSD5NwAEuSiboYQRUQbbDoiZmzA934iDXzR2b31Q7XX+BztcZq4U36OZVhcgA6kJCHnlTfPUP/
3qb2+AFE9jQQRviSNirHkZ8Mx4FIlFMEEMNnRJu/FkrtGqseP2qR/JQMtW+DHozrCIHPHurwwCoB
QDib6RXSPsLepFhREsAKp7IZ1EMby4+SqTDao16y6SzLYwAi7sloYOOg0XkbhK37Oh1JpNSDju0B
7O79cbhr8yry1IeKWOySLghuyslJKDbTd+nh7Rnoe7L0GfVjZoQffz0OqhwjBfQ2K7GiS6aYi8EZ
zd5RtX1OyokelVNs8fay9wuSN4uRwPeO1thhgnSB3sg2vjdzhzKtxHf79WwRsIuxwCkCpeZZWkNU
zYSNHL7uRrp8DoxWu3zduztkUGdGD5nRoJGD40FhZR6airQ4u88dgDxcfSJbars5idw9R0W2q6Ww
DvBewBzRTT72QWxsaiGNUyn7YD0QGXxGzTojTc/0Ij4AtqdYQsJeL2VWkH0+JOUjjQx9F9XhwAgk
6I59RBN/Eg77kaDX1+NkFLdmCn+RhKE+zABQiBhrMEQmmJKiyAEtet2RQW6+SsnpeyGZ4kS0ifQb
x82Oo5fDXAlb9ghhJw4h/UvfMZOMk/qiyGx7wzdurjArFXuOW+9xrMzPr+ctL6Pah376aEcGResk
CKuItVWU6P2B2bc44OVEwYzK/qEerGmZ2jJ4keymUScxCmyOyL9Y6VEF/6DPNr9EJp6OCBcY8/IS
W0lQ9wcIduJQ8oEuCTL+0WiyOY9oqjd2mKlTnrbmhrm2AXScHrwz1M6hTPRop41mfGCoae4Cx8LF
ByJjH1nmvEPtVxzcMgU4jq7laE3wodDFD4j/ZvgzaZc9mU1kbUZUCH/d/XoMlK4fzVYLBUlmTwgi
0WB4Opfp90J6wRN8o/kMyvCKB7B4Nj09fyaTfQ2Y1MU3TJvHnD1A+u5S4Ny7FE1Qb1RoGwdsX2Lf
KUahGtOfc9+ydjcIeZ9o+kBgY/L5asjhNeWd+ISNtWRqha6sGoDrkwn0UeQ5fqjaeEGeTYnb5vmT
5YEuRa9AqWMpZ1OUg7bRR/bEsirlPmZKvNWnIT7PAwYg+qBgdtW9F1oBRqkNdoBORKfVZXtNsO3Y
Z3DNEe1hYzY3c8WaVnSux7If/cSrrl1AkKtnw+voJvIwwmYsd/e85JGrNn7f4a3y9FfZWs0jOnv3
OCkK945QiLf2sYrLfG+1mGTQBCWbiD7tln3egze6Hnwuu3+2DWsm33COMr/lbT1+3cDLuioblwMf
LlSghvkjIeLDpUM6cxH3ryB2RBvbNNFR3x/71xOsp9nanfDs/I8naiAOK8zSd4UDyh84Y1dT6flj
MTXkt/OLrb/uft1M1XSxM5ZUkpILvLJ0zSIpNkQ/s6LfH0oNKipVHfjEuT4w/XjMCjE+Jmxh0e8F
2v7rsULr+nOumbuvez3aokdTcBEDwF6tvn7g6wYs7IHE4BSZJq+hCUDSBuMhJg7BsUXl1nhH4smC
v26KOsFxDntZW3WYkg5tKzFRgWaNZ93xJfoMzza7HaLZT6O3jZWXBu5eU7Dmxs5iciTGbi9HHX32
hFsWle0IeUBD2EAGBSHkere2NI0TOWA+5uVrTnDLH/DaLvSpH/ZfN4IOIiTk+33RMZDtyixfQHQt
9gM9/r0RhqiZeGeQJjg18+Dcj1BEbz1PmLuhQbEgomAhyzRbyxmrh22npGm2lrH3aNHPUK0iUl0P
Jb/lA8CYBl9XxnbqHo3Q2h8BCsCtgvcZBbbje4zhcQ+lFBNAmJaTxGQVx89cndp1n1R7O5Q0maa7
3EGDUqirF6Erd2GWK93E9Sgh8ywGNaR72nPxkvreJ7FAsPcK7mY/nURO2m06Q+ZyDr43dDxOwN6Q
RgWl8+5yVHYotZZU7BcVLBCdsb6009qynROB6A9dh4UtaWCmjFNxqMuWXoF8kGWBgS4dNoGXz8ug
CizfhR90bEGQLS39PAqawChtMaFxIceiv7MSOjd5P1CgFvZhviOL0HAEi/FkEtJwgNCv7cf4qa3r
aI/OeCnYUByytvqJHyNZO5hSOFWd7diO0cbM7Es9esmBJG+KLxP7qXRktmE/dTYITEYIimw8GPsH
OVYPX0cL55JA3VskP8qkiNYZgc7cjQGBOCTVLtGMSEbW/JkubVigtcVVq9tm/9eN7jX74v+QdF7N
jSprFP1FVJHDq0CgaEuWg+wXamzPAE1qcvj1d+ncF1fNvWeCZej+wt5rj6R1si4J1BqaEkRE2psl
38957rPRyUg9f8xNOtmGuAHupPIaTb7AVbG9YFWG7jCDYUc+NcNrGB6eF8+4W+qwHEzX+WZOT3K0
GyOBkM/w2326Afb6RhFqM6YMXflHdH1yTJQ4YlpR7G2XGeCyTuPVkPXOyAYduBG8WBTtizm9TYJp
T9o6e0VPyPjukWhAUb0yhkx25GucrBnvoCFRFiGBGDc2VIE4b0PlP8cSMyj4DtOVfZYVWqX3w2hn
C/+e6R+4IxPLvGSexQg8tcMR/ChDp906uiqkpCc4sqyPZ4W32hlCNh/PjdvQRI3CuLWdZWyRIro8
ADDyaTbQ0LrqrlcH1uMmK3qL+Z9GiQhbAQm5MAntgVm9mb2pJHeqhxu3pGHuCHnV6pEEsXgZn+WA
QdbUQo+4pg3xgYBmoSxyq2Qn02JsXJuzvq1t7lBlOCCwa3yHjhWMeEX3AVslj7Nv1c5J+Qh5ylT2
XztdQ4DOd5cy3WHKjpA+sBq9PilEw6wEGIWxvvTP6pwBFu/+eVYHMUy6W7fRP4mjykBvC5RPs1MH
alPcLVR7IWgpZac4AU0DoqqZG6+qmzmswepiBJs45W0jshkFP2C6WgAv6Yyr4gxHIGfWNNyMchAH
yF4tdEAiLg00MW7rBSM4sKZPjX1F+tuxMi5V18QHN7vHrlFQ6cGBiZtxxwkrubn5QoQporq8D/ss
p80Y8yO8En7Y62YdFyWcTLzi8xhPPjH2J7Q608EA5HPC0YChtXktO6dn4cBlsZirHbaSBIdk/mhS
vuGZHjPoOj65jumDhc01sLw1ZIGiP2ta/68ih1QjPiYYxjwlJajiBztQ3NqC8pBAjo3G2ffhzN5m
cOWLhkYWAhuMGRQunwZ+xs0AcPxWurkT1M4SrXjXP9LRT1Q7SMV8FN2cX4hVRaEo1teUggft3B8U
ecAqh8Z5gwsW9p2lRTAvDT9sisR9z6ijNgg8/3mOUUdoHtTAEgisjL7loTfeXbbvLFAxGsSAN9G9
GIel7MhAdN2/E3qGHcTIDJ8Xw52hf6uaujkX4qVJQbIQvrmGMlcIx1JFR0jMngliyRxPntcBaWaj
h6VTtFE1YR4DnLDDFXw3RwwUUI727USUn9PF2S/C+Q3qJ/OPgNAbOKQYI+RYBdkmMS2cQqdTZ2ie
JOXS3Dh7+q32GRbZVlYEmuPtLY8COExAZxAkfXcc7N7ya5T2G6R3V1Jz8bOVOlvixv2YcB5tTGbQ
eBzEAV9S6EEo3TpGf5be+ta2029r2dZmMteb15H2PPYrLKM20st5/BQ5d9UoLnkq3GioOl6SZHxF
6hYpibfjXowfhtcn0zDzYLF7hbufYWOhIeUeY1/zqsijq99KoWO7nVsTH/MiWPLZ7gn22nmwrJ+O
eb9LqxzAG32xUDhuG8dB+YS7+3F0+X072Z9mnG0RyMJk8kr7kEn3DUsObnCvbZDeF39tnTEOD/sZ
6gELsEydQ2cdAgZBFefL0bLlcONG26SPP7VGB8zA2GYyigwOVtwnd/SGNk0+8k60bcV0Z5xvsMTT
iI3n90S4HOlRQrtKLgTiOysiJ5I1MkRX7LO1gwI8gFV37Dx0UPylXtzcbLf/s8pE3SjDWgc9wiQw
s9WFCc5W61l+kRDF/2c5cu9kA8emSazXPNVOWOPtpK9u2o22ms1zgXV8cvJ3xRNfWNWHUFNRihge
tmrmCjGvCeV4spEamOwpcbc2osXt2M1zODOYz0GQX7XEOqtG4QQqfvqg1qqbDoc2mlTrAGHQPIhs
PrtmO+yYe+nHLP0AdswIGEYkxG0bAg5Cz81E4gJ080fCtisfAh4TUruRbi12QFArJkYWTfFpMOqM
pKdA5kNdD+avbz7xhnnb3PRII8Ihikqr/bQ979lBlQA4J3kbkU1BKVeoLeJ/dgwRiqCSu5Gnpwyr
AwLYMvFJ6qR74MPheNjpqPmYJ2eHFOu8M617Q1n2PP0HrbGIJfHeXeZPfj3UcFuqDtZt6sBomeQ7
Pkw45HNJ8tyTN6Tt3q7mLa5Wfd+2cic0MqwTU0VNbXQnKZ07bWu3s3agAZhXccgECzb9BBkMCiwX
LVaM+u7halCpyQqxFeU6+TNy2kC0atQNjhvVkqVzVwZt3xED7q1bB3AkPzV8YAlYcoDN8sWZnQXy
kbbH1hc16jRvuoFNr1BM3kHbuKFV/WbQ0YVOrIVWrtj7pRYRQ0BqKRIBoOQW8TFOZVggL9vNIyay
ZdS3hljmTWWZe5OSBA01u3x4v9vegkOEZPuZyS9cd1WckMjqR6epWbi3/V7Ffrqhh/c27EteYeGB
UCLBcztN3/kD+waudgx6A5174kxB4oIDA6PwpDkshEQWeWNi7UkBISHT2mu8oTFj4yjv6reG3fdT
nLlYvbF9AyBuj1CacmA7qRVIJzZP0nOasOzNC+6LcGTo5Q8agD0ntw9xL/8Rpi6pXrxTL8uPKhvq
p6JtRYRX77xiTme52/Kn1updZkq5cUjUHG0nfs4MHp9BS089n+85n5PXYeDjKWpzixdNjCC0LaF5
W7LSOYfw0R7rjk2H2YEJTN6chxFDXy0noJcUEf4L7lQ7ibeEVub+OMYXoOwRg2sPRAavbMzp5H4q
ZW0eB7UrfZ566JnV54xQZM8vmB4mUGMtyHUwR3l8tc8JuOqmeHS/qogpA2y2CcawTzyrvOGDqY4o
CvF/1bbzjNgRpjiRdD1DAxTHObJLhE+bPHO9ABhZApWDQXauH7KiKY//femqn0HhLddFumHDRixs
lpVnfDZvjViJjaclJiQoWImD2ypCv/f9/GCte2QnK/Jea+56cGOn2025kuGmzZwttvg7nk3m3b3m
bpSySyEK290GgbF+0Exn3wz1ciyqYuv2In1CrX9qVM2lWoLcVkqJ6Ev71MZ6CIVgqTzU7KjMvh62
fcztpg8Uz83TiLFfNiM4AsduttapXZlLlQz3yaJeuPMR32HiQuml2LAQlledpZZSYG0rBUCR8YZX
Sw2KZGqDlUyoCw+IJH7jsjaVjctCZxXZ2UcM0mBpCLxhs2DsiVkBsC1Mgtds92dWvrG5DNtKji8Z
qKBzb007da1+M/JhDuboDldCswbec/VrLbUTGpfsOHr61+CNMAHUjjZ+HFZcSUIha4f3fCiM6zQL
7QmZIffv7B1joz0bTZmGEj4wBuTlR8427fncmIdJLD8UgfOVHPIZCquQ+zrOSV3vzflal+VWel0S
qoD5NgWdwAZw2RzK5zZJAV6uLgnBinsVWOuJ6IDZ4Wolm+cuNDOZRbCMUCR6HkGGFv7dLKubo2Gs
78o3JYfgHWRN1cGsqAODH2rAfcznAEIU8kU2BhjueCmls/Nmg2qQAiEDpIE2579/EwEBKjPjTHr9
WXPLELrzCja2Iiom3iGHSjduXpY7aDkoU6bXsveUve1wzRCB1uCzaMYalZyyvmSMQi//fakJpIDw
wWCE3OfHXNL5GmjIgj7RkAGTbIrgwt1rNvkPS/2YqwKMJHAtmcBnlFXEQsbbpP2AJ6brTtX6smCk
fSljzU9nJg8FMQQHu0suejJd57Vn4fRgvA7LH/gCkw8S4gU4vrmNJzy3o24pvtNUh3nixLSyNWT1
+tVMSOTTlK5OyJ1jTxeEVt6ekKu7wZAEc9QDX4wZ08iuqj5cK+rtEyuX71Q04z6zi7DM65MzOPzJ
aR6Murkr1UrBskZsNaDngCEbrkyAzMQ8AzSRDGIH/Ld7+z7AcPRhfz0lFoVdkXh7hQsscRFsWP3V
s9p2gy3JCNheIiKqEbNOD7fPKJ6Y8tj+6kzbUSi/szKhkI5fMgGouS/a575sWu4yg9BKWBqbThbR
I8XOh1EASV52rU+OETgWfXzvG/FIFci2bRsPiMGn01S405HdxK4TynTINcjqqEjJGZ2wJ03t3pgZ
tukEv3mx51M6MGVW7WILO+yZOQlkQGHwhOeQOQbM1mxlgoToI9saO97YxtpWMdGLWlGGOH6IAOhV
159G9ZG87Cv9SsnPDNNXu08HP4Hv4kP07VanNmbRErTu8k7Wm7bnGdXYwK3xrrVRzAFREXhqtwIA
lw9jH0Mc6lK0pmrkLd2IMXU+GaukPa9YdrKiCXUl15nVKPw5Wdgrjk9+UbNd8+4GIOtJhUqBzdxp
uchZNrhaEsVdFci1uzNxBH7lkRJfZ0dgMyGU3SSSTXxFxattYMBwimbqU71IPFFxFuXjZ50D6M1I
ANqY7vTHEIO21YfxlEhAD658UnDbYyDmKFAl2OJYgJa0oOuCHQT9kL7qYmHwmvIWeUiZ43bG/M7f
A+IZyrhJVniltakP7xmBrCOAzxjeYakx+s7Qa7YqZsmNNesFDcdaBAg23hPHBQOdMNATxfqmOkXl
F+XU+7icDYoovrho9LZ1xlpJJ4mS6e4F2f/i01g+cgbqA6I0NIjEUitT/quO/eRbWDLVuT/WIyos
GOQHlshRrr3XA9II1NMM1HKVOKw4yiwbyALLQ3OVEL2dRzYk2Hym2wqgJmv+reJsl6/8o5ZULL7h
OG+EeZR+PLJcbuKA4w9zaH5g+5vtFTYCVLbEiVSG7iKSI3GE5aILL35oJUhGlYRCDg+VyYFnO5+t
kkSJWEb4zAvYjA93bWAyK8TJNW+oc/8RWRQh+V3IJDB4MNrsqe5HY9PG9cVwOmB3CdYPskdaNxoT
lIrNpL6DMzF8fqpwXlRn3UHVigZaNoZWcsEIxtVG+u6WGVwaPpypIqk/+tF7LhCawrqXn1IQmpn1
75NGhUrgZsnn7IbLjT0HwnZ72y5kFBDZScbOUO3WhU24Qj+EUTMX24UZQYA+hs/X8nZFHvOSFvlX
WhcKM1dtDG3r7wOxmcYLM8DWVaOZjpk+MEysERV+CZ8PUNKN4S/VqEvcgq3GGJwIfUJpRt6nRbYX
a+CTTLXd5MRXFWmTP6YczdPykXRkQcWYUzedmhY+z1tyeWgHm+xttlwuLkttjrZdfxELMHsAWGi/
Gl+ia/IHY4byVyVtSC0VAUn4GGvDOZB+90J+0rkYDHWH7OorT6NyOJbehH7efINyVm0mnH5WzRhb
qihdjAcVmPiWy+AsFrbr6YLlgIFtLuZ9qhRIVRbGImPbBSfXoy4FXkvjoIKfdOrvSTWmaMZSMxro
PkFYkTrWTl9pkn5hsXJvq6z9yvV+AcBgH0d0xLJygV8hOGkZMjLC1gNnYlg0AKrlqJd7q2GI1Grl
s3AKa8/046leTY3rGGpdl8jOTxyKWll6xW5ScVcbdLVbkXzqifhT4GIM2e7bB9FueKvUg6Evng/N
FYOWoZI1HI+BVsi/YAETn5GIj9Mzxs5Gs9akAfDK4UXlGnYsbbmY9XOH5shH5UGNZytTgENKwJRq
b/2UL+EMgQt768N71unVDl5xHKxjBnrd1k7uSMoC3bqyqTpGIgS1wh/q72mmAI5ql7dxUI5l3Ywn
FCce0wuClPIkwX2QV2xuMMAHPZOqF2Q0exjmJO0VgBIMQgmRrxAWvIgXCF4gmHu3DtUU3SdUjqe1
lwFMJXPQ/7gmoohSQWtQFsMde6omSEpUZflTTk+9Znz3SpdGhTp8kJVQ7kkubrcz1RB4mnJjMVs/
pOvy+nC57qFxZgSvWYcxGb0rsLxXJLbHUtNOFAW6P7fDOwro3dLQdmXGa1bq36CZvYORaZDulTaa
iSVxwMiSFfBHcDP6XPZMmPBmWzjPwsQx9yPsUfQG/R1qOecg9/o2HuE6Go66oXiDHSHjLmqAPoWt
jvDJtpsfPnozTLo+DYg7fE3IeHtahqvpUVrrqrWzsibxrQNRCcQNtFuSVu51e3Ye4bndpASO2rhb
1Ic/cTLvmHJbQbmoO/m40Yr1R8zjOcuHLzYxUB/M+qUlkijQ+uykM14JLCM7tcR9P073N7d28nA2
1LuW6fU56aoo1kfhIwOi+ubiB06CWJcreTirHdqKhsDBIMv7O9AHFi4UYdMy6NtGkdKf4vnB2SDq
BGQ9XVlMiMC6fIjWvU0zPqhVe/hdJhqyJNvr+RccBYfp+czdYyRsetqMMhC+mJ/nDOHJzsOnM98X
a7giz6d3aX+7OXvvsA8N9d0mGRkpibErGq6P7j8zvjhLZHboNmAnGnCHEaxmvq52H3WisfsW8mvq
bHxeFuvR3FE/KST3ZmvVD4nCFQQDu8z1XBnux4wH1W964jPIhqDnRvoABZEcqqrc9wPGapchOtBp
9SOFtXZYsqE5QM31W3NItsRuSP56BJWy8bat9WrMdbO3WOkDvMh27jp+JlZO/nn2Bz50w/1HcKuX
knA5Kh8pSRy72qx/LOV5LWbclRWLKEX5cQV2fA0Cso+7PX2EMHyQTqeFMxldUjToSPI/hIhsFUjW
USa8c6Hpz6Pa3YiZuY7DQZMljFLR/w4jaKRlabLAaEJC+apN63hpxObpkhKFDFeOS8Fu1y9P522e
cAEZ9S+gr3GnrYSkJQpgVrDtqhGaifF34iyjW9eyQ2G6RMfrb/Bef4yR36pa/a1DgsUjycZEkvUZ
aF3yxxS9yaY//aOS0OFrrvmDlT1P01OVjF+T3byym4FDKcdfry9vAyyUTaUMfyq+203Tqu+DNSyP
8RupsfZw18wyygrAO0n3Z30wF3Ex+IrSfyqe9UPCwQVVusEcRP3ta+sOXfHb6ZeX7BG5MwHEa0bi
DMo4HRhY+FmyPuNkPiLTWP90FmegDoiaVC9yuHuN1ronZbdU/M7KsQAAGYI4H7K7vWPLRHgtqlNy
mQf7qzT0O9KCZ4g61Ong2texQbDqDM8VLsFN6iQEymEvTq3HXaoSDLOSn2x3CEht7U+RkrEjRh3l
ZIrgXa2riyGNh1K3GyOpyHk3qtR5homfd2mSIM8kSMp4J7IR+ClMMmzW2R7058fj0gKG63gZ9W+n
EpK6vrrkt/frMlCDpa+kjGRICVjDLPZNNEV5ssVbtiARbJSSUVEVXzmrzgI3CfsJ42xlIMC9tDjQ
bHy1pfVrZdrFG2xoFX12MJblkxYGlUhWvUjHfjdB0Qfa0F2FwiuztP/5Qp/wWexG985feVyycFzs
V3VQWM9kXSDpP0MhGei3MLdwQKYowcl+Cyw1/VKykZuPyaPr4qtt5PdU9BnrsKxmTlMxgqiSD0tn
v9pa4luxwXI0XuorVvYJFhJLose50uf3mtC+1ptORukMPiOxbDuB3EK3wm38GKARCgUAR3bWI2PN
1+p/SDoRX0D4uCRGRQHuhOSHNhHkrVvqolRAWh0zgpewtxjXrzXTiBpaF5tLBkhAWjYCBpxPmOqt
ntSRfZXLI9Cz+l3BMW1awKz+qhEQw8yJrALP+BIWnL2yi1/xO1BoePlZzZ0/4JMa/tCRb6VQI5z2
Yt8OxlOp25emnLWtqhlQKwmdMQEf1VaHgbfCF4QIP8YRzf+mSI/Uo6wgO5PaHyoIx6ftEmrt5BuJ
jRf/nANXaLzq8stJbA7fHAc4/LZ/aKL89PHkeingtWW95SOLmdibbyrLUTyjVJ+KujXilPxMwbOl
lCzCZ/Bx7LNOlc5ukXiwm6DZDUz5iZ9nR2PV+Is+Hxdoz0oC1cesCxr20lcG3hW1Q2DM5EUhjQ+/
v2g520x8HLBK3wYEE+xg05DFA+wPUw+77tolCaRjx6P5aP82ABxoGdcNacRvq43mBT9ypHectWy5
wjnNOCI6kgeI6zV2SfPqWKiTlHH6WsgJ3fHIHFF1NUGsz4zMnSpSc5zG6tLLXVmq+JSH7tiDTrF0
9Yd6kcEMoCILaTJPg5x7vvT1tsi9KF/FEDGBH6HOgi9p3xzX+Jyzxo9bCLJDm0VxTNI197Q8otsK
OjzOp6ZsEN48NESrfXB68EZYcA5Z4wCCa0CasxLNj1JbPtj4RW6fUno8/v6YeGRSibPe2KEm+Sdn
1G3Vzsnmiqw+usGHbnG2C+0p6xz1yezmM5YGanDuSN/sKUKlDRFDOE8V3vZczU802FpEvJZxIHuR
4WaGbohJ04aCmja+MQJAof+qaor0sSuukkjMUS/ZfGnWxLJNxAz6q0hqJUvROQsHWABB5RHUZst0
AxKPvu0EhdYO3J1QCnFgE8CPPSHpTQLdL+U4ExjNTrzqTk3fMwUa9NdW1GPkmY8ZXFt0+BTq+ZiD
Bnqkh0HfGXiqWdxl3BubxpE3itfr2iGX7Rf0PE2JjQ4+jHfRheVrKnJd3+pg4lRsrwtT2xW487jT
+ipYpVCv0xhZqgMbOlmv6+y6B6ASqAdIGpzw87PeRJwzy0I84WZHWYDGMm2Kt9a9S8sR2K/lR60h
N8/XUTv3gKXzvPqblHZ1NrK85ijlC54lpn/yscVc54Oiq7BS2mHw1d6Kclt0zz39aTIZaOvq8UIG
GXFI4LSCLpX3NMnhGEyNHdrjg1ySlJigjBnLcjsECuKct1gHEz4vq/f/XyJiyFAaaQ+5FasD9J6R
SY8C/LL7Twfrp8x8jr3dx++Sol1JcUHNw0SoslpEvHg9WgKMZBlajXu/fPUDtTBbFi9SViBSioqt
2XHqI7EWJ2HwiwVyQa8kj76zWonR6J71QpmectkB6yPU9ry2tgRzoMV+CXCw5bVEH4LCYaEd9slv
6LfL1OKQxMHetW51jGtYo+ZEBtlqv4p2xgxgHW03xiKYZy/FiLPIkxfauWRHhhIPWjoeumw5TSPJ
SaA5cLI0zl+yAYqN0akq9KrhvZzah0HushqJGdgL/TF6hAyR/M7jrYKW825hXmekSMIWuabnFjpg
MHj6BTpjsMzs3WvU/Wk8ZzypXFlrVT2baXyYC3IihqX3ocd8ygQmTFWUdzJTyu1qPB4Floqqd7XB
1BCT6TJ6fOg/Z8ergrotto8CIyVqAuDZpe1mCKolpGqlfdgxwPCE7OS+OMX/Eo0D/CPHNJCX7XiY
O/fVJtkbmg7o1eQFzTa/a/a+B24U5Dgpi8lxDYVSEWSqWx2LouzJmCc+X1Q0dTNUG1OQxeRNOsCJ
aWHXmqewNLJ0B1Ju4zko1CfZ38RMZmpNAlDptu2OgPfSAmGacqNrFba6jEU2CHZ3Gr0wScs4alms
71KvJ2nB4Axztb2TgKwz0QyM61VXy/rF7PT8YOlevYl/LW/ut3LlPwEHL8b8d9JxPPFzZqoEjl1j
/sHAMJg1GmmC2bq1hzGdtcoGzcZ7zdqLBM+XyXWIZV8eHQj/8qY/jV3z8uAh4Yjfl8zHTcHMQs40
/qoi2IiyywkEOESCi7WLYir216p9d332nVb3CiQa41Tv2x2hXrkK3DJLPRmInjatZqFLiu+jphM9
hyNyEt4TQkngdM7yd7EueNei3EvPcLmCAgjLhkrxV4ftQf7IB3/9izIPLwWnVDPpVWCt6ill4upb
RskYPxW7B6eF4iDfTWn2gm4z2daJAMQbu0APYBnU/bDHjNUx5he4BlKTzp1SQWsUfrXs8z6mZFo6
hGI80HqehyQXbPT6uRmK9NT23kc3ri7j6+FkTQDIZZOcuZ1OjTK9xVPqQHM0vkyrpBtmPIEON/cR
w2MiKR99+UgzEGOeBUJYs5dJPH/sTy35pdTUCJFelKTaLthSfNkwkoVo+OOOLFXt8S4sjGtl0j4l
Q3NeLCY2loAV5vbIsh4fr31XCvysFIttNtFs1yVrgoWwHaI0yGj8ak3rkiTavwLkbZW6v0lFajDQ
4JurF8+9ZwO+YYngGgBoutb5wGOqbeZG8WsvOc62912zSCJz1cYZS3KnxmxE0P+LjgiLsVIefoly
eJoM9R8fl89kDEumZzBoZnfoLZ4TtHSeU4ZeYczRWf1OGdE7pebcKAYmX6sOcEI2ImWJqxUWEg1g
xCApQw2ELRkIGXLUIkqSf4j8Kc8gvzD4UbYV54RYzXIjcpyZWXsRjQECwoP+e0cC+U8O2i3PBh+c
KRw49LQCCdqEJh0tP4BzluZEhvPZ6ccGxwIdP+eehd7MEMp3wuqKhQkoOr1OAmEr36CvR7zTbPDc
6pqzIoFCMs8BMBticTrraa3m6hCHrdvhAPBshJ3pj1CbalOmqMFirtu2LC/usPxCy6E/t5IXkqbX
Vr9WBoMLPNXhFLMTsLTiMieAMpKbU8tL4TYdYYlg5cf10Lf2b/0oEGNWogEI3RxUTfMH5Sglp42f
sTrrHTrxSjrflXxeME91s3Zceu+ONxjeq9R5UseXtIbB7pVahPaeDCbrDa8uA7AqDgwFr2IGFkQn
dgs1NrUuWgsEC2h6UjrqzolkeyOfHMWysyX7y8XmgxCmx+HlOgi4iDk10qwKIQjA9IpZ6M5dDipj
uNRYaoJRwqnL5oHkRlNqrJpeC7JXmW0WK6UlZQGD4r9Iy879MJ9WR/+CNBAIfiP1Pn7DsUOOo+MB
jQ9eqp1QCWV7WVGjM5/YJCUe+kRq4w6lO8NOKrDEZFrUUwoiSxtwNdZ+g+4vQv//TtoRgByWHSbZ
oxtDce2AGaaVztZ58DBMzXiiN7U20qQ4n/O0btsMcRn9wWfrpa/KhHHQwiO0YIyC9cyvUobvvT78
KU3vnfitcVso9VHvGg7Lx2vSuEyWF414pnlM8I2Q7AyjpDxMzLtxyAjAkshtrIb9lOOav7FUPzvE
Aj41S7NLWLcpigHhkbWVsIw+qBoUJjN+WVmvNGArgQ/mNTH5FzGnIgamJFnE0dZb2qLyj/O/+cgH
sBQJr58styxK97GdTSGYNIC/Q/xXb99w8t/KWX0tp+wjY45gc2SS//COd5l9vvkF+6d7XpScuwH0
bFHHP4AJXmr0AkGXtzr/HL6L/p0/f4lQ9l0R5HULim2qeYmuN1KEiyObwGISTBFRZuxplWbZCrQu
qISzEoWDfnBNtwkerd+uwViOdky92cmgHRb3p5PKh2GbDqqombm5YTHfFwyewIyn0Dw5P8ZbIqcX
E8MEo1jBNLsUzyXPGhPSjjASdQqUklGkK0fGsBU7TvvdmHypEpfkAaGG2ht/c3l52HcXqKum+5eN
cET2axvljSoDKdtofCRiQOs5qjZdV9X0nzOtPXHwSG+cOQ5tI+VHL0esXnB4ISV+mM+l3f6ldUUd
3j6iaIZLaidXmSZDmC1Mv4ZU2HS6djAJo/NZdw9cFaQcKSSUWO2bJ5MvY9pyPWVbJy3e0Eo+6aAA
/IQPI0ob5iwWTqyelK6pJpxiFb+DxkwP3Uu+7QaDsQ0k/ZEiiuhUw+8xvgQ6cNy9WVlvA22ND8cn
qDkxgVhiq0671wYzusDtrcYo2cwRrccyx9BweSKRjpT/nHRXmRww5pumIrrusn3eTD9m0/UwLaVv
myg8l6KXvPjzSwoBB4AyGobYpBntzZtisdxgWK83yS/I9BcKLMLiKFcHm/VE+wgG1MKSEI8AMOe0
ASVzKh9TMTLvXwnk+5xNtEEzi2ZSOhcSFWv0+VQa+TDlh6of2JaBDtM1JLYwhBl8aQR7obhQLd0J
G6MEhMTbkTZwF9FpHlMU+JNRuGE+53fXNVEyLccqt3kCYuVZqgiNqHPvKiQQ6ohSYZg0VcR5ZDHi
y585rmhOnSLmIWfngXhx2thkwwSuyuVVq8lRb/K72mmvYhEnDzGAhE8Y2iqTdnAeFIMUS0vHuzb2
t2EdTL5d706oUsv7Ydh4S+J2u5rtylbpdRGVedBK91VO1EimpUFi2vYSF5VOmvx5GdUIvS5v6zx+
dJVZhWC20dYgXBjzF11NXjRhUoghRKwWMz5bih5grf8cFNBHYw+Fnrq5xG3I3JIqRZJBWXeMqsn3
o2FTlXM+zN2W/nyjWeWhLCb9ECdkARHeHMT5pG1NuI6I/IlkNPDuDaJC3lIOgMmsK0Mi+MSy2NfM
29Y1+ViA8SL3RG0p0CsLfobEJAULCXjBWBPoBIrCCU0JP292hioc9XT205beGBUNKhEEAAIXWWYF
rLiAkUOorIrHSVKPyM9tTEsKDSjkxI27csbx3wwHo892TCoDu9TOyEg6RGRkN3uDs53ZRAbTkjlo
/ZZI9NpuNlsjcIa83zZGekg73kExy3CQaeOj1GPMnYM2Vm6p6V3xdfRbJLhkH2KJNWVxEpgZqfgK
22InQQVwpBtm7aNbr1U2B6nOM1NnHXyS+jGdNk6eqawEq5V9VLUtgAc9OdukNjLFOS4FQ5S0i+X5
8VcVqxuUNoWzpRJp3RBjvFFc+qm5hfOexI0dLYtH7WishFK3CskGGmveYvpZGfSdnLgGoj+3WUAU
HJkp5d/q4bFYHMDE7K1GcsX4B4+aESlOme+dpgWyl2DTJCfbDPQGoVdBSg94L0+EVpX8WUoTPECF
KGGgFEi8rOOpnJF2pMlJ1LcF0elGN2Km5oJXdpiOjcfUsFPklZMFjWsCXLsDV6ZnqMs7u7W2Hehx
n/iZR1t/yktxrwBZ4RPRTr3KMMD64zSqihaUTLTaAnYl33m/6a1aLtqSBaNATwWQfL7NpJZshHIZ
WWtsuduaQPkiA2NF375cCydn6OV5eA4KVKjEetA1fcEhYFuSz8sGUqV7TBj7bxDcPifbAmwukkti
m4gy6A/qyqyNXGeS7F9s3KTsZcu//2PrvHZbR9Zu+0KHAHO4lUhlyUEOy74hHJlTMRTJp/8H1b1P
bzQ2sCBYDsu2zFD1zTnH1CiDNiYcvdqkwK4orvSpHZmAfM6z+xsCTF1XHMiBFRhuqR2IgQASHXVv
iy2B/NTw5fRqf8CC+ep13rgqrAEvAh3bHNmGP5sjVj/sOm7ygo5/H1NIHceC1HWF+Z4hSI/y8WdK
6l3Yt80qwx7QL0WY8Zyc3emPk9PN3mq/CcVZF5fOjrUZgro1pGKuWpEQBoLmuFLM5KpQPnUX27h3
DW1m1rU4qHNx5S/T+x2hINe8tziVH+TSuynSrD/QGvbYWhJ/b0rtae/wwg8ftZUfjemOcdC2nPov
WMDsM8nSHRuUHYbb6Qe5c4w3rjKupkFRoVYyqMy08EUtmEcZyFVBXDrvY6zvSCa9pyy8NlBGSXyE
jbrTrOm1KSSLV5ztHAjd7+Bdx0jJtpobvbdCCe88xqQqPjriRCzeBt636sSpsvGnhrrd+bqr0Vj0
Daq7WDMJTo/0w5AaUxeGAs1KgS28F9rTYM4ozZciCFjY0A6jimNSH+8Ntqcx+Ce0bLNlI4brL8aU
5A8SBFxPxejoKOZed5xDbYjto0LZMXux8hbl2ZXUJzBWrr+0DJ9L7O16qE1bLw9lkKsdxuskdX0S
K7bVg6Jhe0AONvYJUvpNIlNKEuZ8o+p/TGqI8JiiHU1R9OGM2llPi0M3hfKcGqIg2k6Kseu0JyJ3
9kpa/IVFgX45a96mZg+loWE5DlsnoySzRt0NjgAmil1ufzVN/9h11PuM6jc3zTag6I/fVR3MNWUZ
jBFtjSF1F6imQz5a17Zqn1VkRlxnRbJr0xK9Q39hlJtYv7E5/0pTtw8jbENWy/Ox0FNUsDx2/dRh
YVYaNnNKJzuZaGIkY4WeYGLI+083b5mpENtcI1yhwA1e84BcjndCkSE3+fnMN9IWEfQxVInf0nLR
bWg6ZdIhjDU7y5nJr76NMiaVGtyaFfI3irRSYIjHqL+aiu6UWMkdGA3bHxv3rDbqT4gAJWxWBJFp
rQXzNFTNpSiuvo61JY6p+TKREFNojL9zpJtt2AvrK3M+4CP4mDz4CJl4oiLJpl6X+/+Eg7ZrziXU
8p1akXfAY0b72tKOUfgVwNgNIgFgJFJD6VT8ampFZoBGyAUjvJqBCmFaYuPWat2TMniXMC58fXZe
EPTnbaUwlEde3UxFilFnzPcqqwc1S74NmrDHIt8jCbx2usvw2bYD3OTnPmWa0Tn4l8hSu4FB95/v
tvFZx5G/pVD4PYImBcVSgQDOLWOpMJtjA8OUXHaYhcZwOlzxg3R73eV8xVeztikCkOCSYG9WP2NX
PKiWmuwtZd5A8vXHBO9YQ1XHqqA8uHJJukZJ7TtuSWBzqH8pAQBnW+G0tqQ850N0hvXgrOIiebJp
cyv155wk6WMiHkz613xuMmAIYLdi18K8ZV1SubWsBcHGBFbCoqzR3BSrv+D9JY4N3NEl2rbmykCr
a/UsOlocZjxhGpd2bsADC+FCpVZ4hhFvtu09rds4XmX8XFr5zgOSiJOSRiayxURWonkGRP0YTni1
weAxzhtQXTotYEDpHmdSASHE22FBAkn6fjuqwiqtP1Wzfu/lBfZxOX5DqP+1lJjTZB6WwYq5m/pk
4Za7V0SaYdM7/sANbj0L7x2a+1uvZ/ZK1wz9KggzJ+xu14TrkxNSnNh0fTz6NRqRlrx1jvpKIPzo
ItaR3VrT7nvAWJXSEzU6fkbheSC6ZJmgUMuYLSoBl3jZaNswmx5Zt+/cNDknbXUx0BPmjDpXOiye
BnViIgXRjTsh1WAwMqkJCH8Gz1n31rAAlik4we9zhOe+nq1+V0ZQYsu2fTX7Zlp5M4BjNp4+4eBv
5SIaEnsTr1w1aYcaJ9hejucwiynoTrUdCjL6ZTHDGC+5qkjXo5K4IUke7vqZCIOCZaUQ2LXNehr8
yaIt3lOpUvEmd9dW1n0u4jfbGCivfQm1BL2Dq+/KRGUgiqu/29X4mCU/rHawp+rjYusEuNGU1kMi
TEaZhvUTUVcBpe/gEmTD/gQCWVXAis2GT6XLnyRkh6GddOCIhNjHl9Zgkwy9NWo9nyaCu7JLziyc
ntWiQGPH+BjNw6VMm0umU1e4vCRpzyAwjwPDjllAO6gdAto1pQHxZVaN3zamnW1mNh+Daso1xgLT
qP9IaT8xbYPEl2/k0MJNph6QSunyiyKvE25XIu5MRCZgG1rrcixaPs5ZG+dfedIHm4JQru6+brND
wzLHi1ISoDLNfGN4Bkwervtp+0zZa0M3C+VXccNajRG/vR079mF6QSFoReXsCgtgfHABXndj9JHr
Ru9j3pBAiiKQS1Z/zIdh2krkbK7GXmDjY1sx/bzrGwykRRZuQrM6LAqaU30t/wxAtZPrvUOTx1iB
OV0b4bG29NhjpVNfc7P/xHlYQ/fpQF2wop9CgDIOwa5Sm4N8UIHHQzTfpAuuK4phS1nCxGyiL/QQ
iwnvFG7chL9YK1XMC5r1mMu22Y9sEMf6kGCkvZ+EqgUIbXjm5C4fCCnYAMhWDkeha6W/c8+x1fPC
BdRfPepATLkv492JScfPtUE5qaC1inNWYbWFT5qKqfIgLfZFY9uczCJXNp2ZVYdiDF/igiHa7WMx
aE1iJ8un3R48Gp8o/iBRxoUt1/HDuFMCAFArlv8xyjecC9d4CXWzDCkP6fLWP0+dpnmke+kRj3C/
/uenuH1qMxxzYBD7EEz6YU69uzallkEsP5IpuuqQ5W55uD1tw1yifBf8XNU5b5kWrW7/A12RcrXU
W/tMYEiQt/nfDxEMCENbjL61XILkis0HVJ1Qsc6V5/a1t1fj9vDPj/Wv9/31O/+vz7n9lv989v/6
lNv7BM5/kqjLC/+vz7n9DP/6zv/12X996399/PZf/POt/+vT/9d3+F/vQ1fg57G1zt5SRbP596eQ
MS52t3fiqMBW98/H9dQlI3V7fvuh6F1SZy6j//nFbm8VhfT+/m3JzqYtCM7/HHb/9fV/fem/frXb
U/X2Tf76/+U4F7vb1//1a05GAGkExrINSGOQO+Zqd1TGCBAUbN+LNHmOYF9tCx1DukXbc6AnSytQ
eO8qU78ltfCCcp6zz3R3fe0qQJjee0JUa4FjCIkaF4X2mzEBZQOP62gWYX5I2VvNptuuYwaYsZYQ
K59RMnE4WxQREO51yYwTskVhOTqUAQMqpLGMXS+FyYqzM9SKVUvle13vbjOzM3e0BcWLVRmbwDhi
oeN/apd8VJN9yDH5pfIJ1TF1fuJuzC5oCK8sqC+aSFhiyZhGIBn5QmavVHNkIJHld6Yr2smR9r6K
5g7Xeqptou926owN05rWN/LWDXRyzVuamwLa1J1XyFNs/1Vx4C5jnCcn/B1b2R0+ogU1k3sVrAHt
i21qP8hP3H8M5qbqTnhmu6cBJd16BA6JOFRfA3qw0U/xDqAkEswwNBdLkxsMMFYQcf5CGrsnUV3D
A0WLylwZbUhusVahstkWnLQdod21YfQSIkt3FjXAOVfsexsv5EC7AFCTqMf/bu20dnFFxJJMsOWY
QeeQYNQskmF895WwbaqJU/y0Q2uPS3CfHKPDuisT+Lfl7L0yVaOmztM/adgAaVqhMMA8W3k643d7
TOU6yt/prSCZo6NsINMwGWVdvdbIJvpDCqcXCJoAx7pxc+NnnE0/6ZzqOvf5JY/lL3pA8pxjT/En
sGks/rQv+sr3YScH0g7qi5juIs/u1nFMFDTU5Noz6vtmjAnkZYxjkUfTdZjc91DF1mnlDKdkVNes
c2iMEkjHiYOa3BP+HDR2quVpyMgMq6r3TobxuzGV38KuqQ6QyrFxcIRazohEYEjLN0Jta5LQ4oUY
FGz4tOZgD1f7CNGtYTncwR/ye7symAFxZGm6isFlTL5UNMdDnQK/zTJfcXBbWhYDeZmhJGNo17Bh
jKskYojHcXUZlXog3Gh+go3bz2r4CfF2CGoTB3ecfGqVpe9EqnhrDYL4Si411jZT17lnhOu5VyV2
XV/isAxCppKWw1YwyQHiNnSiB+RX3PXU0OKez41OBwBb7ioVyg6WLvvL3NOPSnYrjRHt2poX5aVn
m6hkO1UWL2yAXztQWHsnfEXOBFeEM2MVyujS1k7ulyGAE1UxHuhkSNfmXJK9GxXSySTJjlaxLWKE
/mqEe1F3qXeiAPTRk128geBGegfGRCTeyYyNhMb6bdX32p1lJ99ma3U7Io7Acm2YJk4YEieZEHRi
XlxoQV+RzbXXkc5TRJsf2uUMEdSgx7kovfVo5QT8TrPN7qdhyhQUlXhxRkZdo6q/kAnilRdfpGBB
cST4RJQd2AA8hCFQe0dMuzqOlcPgmYeZtco6n8KgqvHVK3DIXvV9ViA+TBCKgwQfWNdjBEBX6nco
Bqsk45Qd6aLV3G6HK6FfEaYpj/w5eT0UZxO2+AJyioQO6BWpo/3pzbn1HXbtPvuN8xT1M4ZLoh05
WbR0xvKmm3LfegxRFFE8oUO/cvuuV9rI1Q0jLF+boPwm3x7DuSJriNca80m0aucLgpHriVmPRasK
ccioZrQnGfua1b7AyrRUIq5UdTxG1Zteqc89priuWeKyGJv1kCV4lihboMh3WR9/D0BwodeqIsj6
6TQNHq8AQ3XVtp5xkgeMpxtMXXG3Em5/1+jitW09RPcJEIGK8r1VTPoDU0xKha5ujXHYswEcz9Y4
cTEPuEaE6zgHN+wBrpEbQLPWdu6LD6XLqxMb0mfbth57WbNFYAi9igJMMAD1R054K8Li5LYZt5zM
ehiWMlMx7ow4Q15RyX+gDnlUx7aBYG68tSxTrOoPNQoPVs14fgGWGtUMg1ZJnkQtN7BArKAeqwjj
EJOhPJ/XjO6vg5e/6CHdczaIuy1t1eyDO9yhqvM8MOLA0oUbTvYDdQt6tBs18Vzm+ck2cb5aaKLz
KD9M5z619RkzKHrMDI7RLop8NSgWOaue2VG+zMdyoQVaT/9aWqeUydJWWjdyJxRk/FZl4l3iWbCK
cUOz0HhoMNhwqOPStpQg00xyN6X8cTT7Dod4NHn402nPXvOHeKk1cEtm6qZrDnMb+zaKbrsnxkhd
CJTYI/uPB+om7jkeIKOZylWo/c4qNlPUjpfEbiqC1l2ydpF3Jk3dZEqxeILZKjcuWfm2ybhtmvQO
Kq5DOckLbQKvwBrkNna6Vek7k/lS6tJiTsPWAOAJc38lfRhty9qFwtqUsTmBiSMJxiDLbzQ22o9C
V8ujEnXHolR+0bAsTFz8GJVjvL/FPZkeu+jR9+jzWbuDOQcRESJdy/b4s5sLgu49YiOFSPVbL3L3
4PQLx5oVS6cvHu7x2XO4gRFph/VR/mFW8c3bju+O3EgLzCHsGUOG9OREEG+dfT1FdyWj7abSET0o
wVzlpYIBBzVCt3soiJ0fIaUiX3prl5DxEO1DKPWrsMEQAuoLN7mM7QcEMsMynqXuIReks7Wn6s/d
ujWTDjtCxa0JpTD7Yw6bq451V+YYV1Vlh0VrYhicrx3dsvd1IhGqRp0fIX+EkfhlG1zn7fh7RNDf
mbJ4xho5rtK5UXE/t0+TpsdBtxOT6x6dQQLWVcBBmCEmGbP4ceLmJCb7kWiitomnSbAePAlCrmdz
Imistkm2iWicVuAmrdq5ppWTP/po4YKbrYCqCmaI+FlqsMLG0K44tlhaGfrBKklASJXxxVeBqh2V
0xW1BWEhsT/nhJGQmJkCm4YW+406PWRJfsrNp9jGOuMqG8U2KEpFMhdJiFIBYZXgiPuhVP0dB+QV
NsJyk2GXbyfEGY1um4xExulGPVFDlu97+oGRYrVXwouWSNCHzFYj4oPEqijZgRraO6wKxsqjSR4l
BVq+YYNOYZ5S8lkhV/fM+4Ua1K5MLYRQqhm0NILKYYjJrK4e2H+C83BRFjBlshzJKPhhjRWkVtls
Ju6/HNDIS22d7CrbxB+C3hpZvb7z9PiPbr4Mdvqid1ds2IzSZHUfmxkAPwtRv9Kst1DEJz3C1x5N
TICskaX63NP8+wmdUKxyL5HH1GMhHeH1SabmLfbmk9Ib8LKnOYa/hoGvqHwrxJzUJAwcx5KGAKms
Z+m8d7r+1lTDGzXGtW9bOT7oRNmhfuO+alhhcoBvsobBlFkTw6WYDhXI1w0Ke5nwU01X40UKK/KY
pfK6hGXtkbuwmk+gsb18A0Cw2zr6+MCwie5gvmLr5NkLlaw+ygZA6hnh26DYPagzgyqDujzbOZ5i
vbUISwGxpyKmXHkPQwV5JHfXc6iHND2Qtho+qYKgFzay6aKbzINtD4ytRre5y2AZofv25tMM8JPQ
TWsd+tiLA/wgP7HW2tgXXBEMXoJR3hzLox4WxAUjhGLJEm/DgX/ImqUvJWSmwLHbWQehRfWm7DHo
YRuKufBE4UMvPPc4VCp2MS9rP3Kl3XpurLwUltzWnWXgcpHDtUUmuWMNsq91d7gSXE3uXSM5a9xu
KzqXmUUNEn+G2v7QP/0HdbZ5ixYGWgF1ZtvquelrBuO12wMjEHUHrOSg2jQheinOZ4oo9GczIRPk
mFQT10lqPFd19ffTPtaGI+g+hu3EXwmdpepZsc3htXE5UGz3tR7H6FzaIzu/DI0+UtV5jw24fnBj
D0l5cBQixjxl2FY/AEiiNpk7yF/vq5cPYFXQ1xwZBptdnt4eOtx/Pq4lhub//32gLCfiatqE2vef
zxNF0xIAUO81TrjNAJ/32mapisdl+NSYaBDesqb9KJrpzlQ662pQFunrSfwhtEFb4ZqT2OZUeXd7
yxvLN/5U6v5f7+8pQ6RhAcOs5WxmMHovUBeWljpKvUIwxi+ip+u2xD25oysrfWkT6a5rS2XeGDmN
T9qDnbFjxJcKE8yxXxJuy7OxctCuQuVZZwbI3ZydJFl354Hy1/faTMI3iQ0dmKzhHlhZRi+l7MjP
KyF4DK3dRDRE726fNmaBTETzNiMR77yosQkMJt6G7xWyz26yU1ibgJlYxk1kOPae1jjniPFloID1
uPamyrKLXoL3pRZBMCV4AQb9ZDmExZXlj2KFHj0Ey0PSFWZgzCzge5Idg3Taq1XG0TVs/3piq2V3
rTF7kX/JCuKSi6uocsyjDMP8KCOML31Wq/eGEqc+BWgPlpaYu8bRmueoMV9awHKXdnmWZGTTmtDV
TrcPAiIGeCAYnnEPMnddESVwgEYE9VGlCVqMw7ZU3eyuGZQmcAbTfhQ5buSkRQkEF8TOMUFNzBL9
3vHs8bEkvsbu1qE+OqxttvwurpRm/hYkbZpx/h1t51h3JP0Mdp7Qd+m3jqYOQ6vRkO9Z2sKAznEH
ZMExN7X30KUMlQkwDgwqMwfzWInX3LC7HVfC4mjYDS4HzWn2oTJmJ0ql6V5r2D6GUjoPRE2cB+AI
vmlxFxxKTvlGOMNLlcCMSXrnDRy6s3FcfdrenpZUWqK/54eCAA8eKL197DNkCFoN0sPtKb5XipKn
4buKxWuUZ8CnDQNppFLYO+Sj9pTHec2uA4MnrfdAizhetFLlClLc6cztn1SspvzA7S+52fA4R+a0
nRzjEWxueExE3/tRR8yay5W40A8mLoUdi8vsSljvDimX2wdsyb0RzwwfgURB/TharRzG7WDVk5+B
2QgokRtPw2DQDzMGHRiVU6HNLFuG8kHPXWKYdUGR7u3NRMZ3oiaVS43CJa2a+iGOh5/KgkoKptxl
aWkoRxCSywbMrYD56s+9sYjDTYMHnNXXmRmXta9Eep9D1QvY29fHip6ni0fpju+Ry2RN65XIUTSh
NZVZBlGfEFzgPonZDhLKKk+4fxeaGj9WxVDwp/PqT3bKlFVp3b1ueFwJ84m7YgNBwi0y4971HgpR
ZY+3h9FIrX3oIsq2KfZPL6kPtwcUhPpAWVB9cBEDGHts2HjbS/dQfGkno2QwnAxnemjZ3KCOnVIa
fJwsCvcTyMBTyy8EGNdd2aA+z7pbh5hpik0Cr2siJVeyuWM84CsELJ9D9HdkMPYTcTAQOb4bcwoq
GgOl0u6+bEy+L1pOqRCrKWQHljUqcOet5kXGs7XUTtLnpOF8Ndke0LuxVaocxlU66idzrP9kt04P
r3Vf3BFbfUUi8Z7GyofcBjIHGQSLAL2MG9rO1fOsePGO0ZR+lKZKA3smwr0NT+4Ymsais5BK6tt5
q0VcB0sHezJ/yOpTy0x86XX4wy9/LRPw2AJ13Ajn+O72AJXujTOeXWZvKw/YWazVEBb2t3ytp3Ek
SYk5swEY8zBVpBFY6K+ZNDvUilndmUwfuyMx2lcV2uDKGDMNIF3XHOvlgS8/dqP+6jZ19Fx7rrex
lAlDXCyVJ2KfF4e16WpYLspenGxqQ81fhFebh1hoRzGVX+2gpBeS1InuExEfWSywbInm8aKotXzg
AqnvsqYziLpG8q3Im4cRermPwAYULFHao8tAdCZifyaIrm5gLMvDPOjRhXbvq1pq0VPb5ltU9/4O
6lC5YrVgvUxJtWeLGR71GCaFPhPiQl9mE287eAcKRFrY1MqB3jZx4lpQbYCfKI+sgkjJJ9gv2iF7
S6e6v9JPV67yNM2PZplIamhoZ+8UoTyVimbtyOdBFlNN5anGoZK30VUbeZ0jyhwJs2ECKaJl+gWZ
32oPwrNh6MyqdYRhyha+4KTqcN5eQCSa9Bto0m+vojLHS5x2+D2XB1Ua04WI/bXUy3Hv1e8F2+8C
z1Ze1GBDof7uWml7MMk4vfCy4FHl0H3k9WRgMPRkiahWMoiErHAcuhdhqsUDnrZvigSVNYnNiFxw
wRYscg5ZmRGxWx4qTEOuqqYPkyxAITBEbRWNw2yKkjvm6dWxMoi4LO+6PRCwhrNfZBpWbWmfbg/5
zLUv0ew5uD2NI+FtCvziOCcz9RCF9fOtQIpheHl/ezBiLBpUNVKzCGn6aKnWHFxDTvK7WTDfYwKQ
bit851ubpNR6SvN9JGIW5ERqqHaxu7MBXgbeSTqSJSGAZNKSE7iUOeEUoUng9hZTHVa8EVlo6Ubn
seEEtj3D24A1ZktpkywKjDxzA43y5UcHOXJS2Czq9NM+Fk3d7/sRmN3tg1OGS4I2akK5KDpHXZ8Z
yd/enJerUdWnHZR6E9S2qdoX6ZjZvh0bY2cLm9AXJr8W/KkHczge/MxN60CDE3Cfz7RwY0EhZ2rU
kjE2dZbEmlg9cupmoXYEsh++UoILyVIPn50hCxm569SERUJcUygAK/AScp+EdXaccNWv8sYpaNxC
JufmMf4ZO6v2sfECQjT+cCGHDdm/jqmuQOHNKT81m0s0lbuUXs9zNVDWnjV0qoCDMM/tXP39kLVq
wcKKOvIknktaTQtgAkSX9mXIdkBhI5HgkNkJrEf+REbryGKIfXHPAn8e2me6stMfZZ6CnuE/NnWU
XJMNIK7Z6jRmifMwmk26SYyE2Phg30HjqMGqAkg2AIvfywb+i16bJjiUSWpbZyCsNyxDC9asjCRF
teF2BN+N69GEFQ16gTqxKTdM9PGSTk4ilbxctXfAJqtsJY6yS5TpO5ZJnzIqaGUmrCFX/y8R3RRZ
9BDBMmTOLmMWtzhmLHaA0ZHj+LswNPxFc7pDPf7grKJJNMrpVe5CZicEN7mbbp3JFvt0IigvW/rE
wP+x0SdW1hv9eVbbveEWYiO9yV6VA/5U1pIajskL410UjdJGzOi3rsaZWc3tSYzsTg3s8Yhjfiu4
5JqRRe2cl/rEB0B7GmPBhIsj1LCn51af0xP7168SEX5j5uZhpBh776qTc5p0MiIl9OftwvltbQqs
WKZeR42KUUnEct1VrOraijcQk4yotA+aVX9xYL4X1fSaKTNY+aJNT1Xv29lnVovwarqmd6wYwrLt
FRtXLrNiQ1cPI8PJPq2fUrKPeeIxdTdxrc303yTevrQ6dxXH7ikqijRAv8HNXHpfcc8CL5+sr77s
gTpQHzCkjXms9OESG+4zXdhcwo6tPM+Goxw5YfOAvvIfg0BhF6bkWlSaxYu4uSpZfMhVLC0gk1DA
6WDqs2GXOcD48XxutCakw1ZtvzO5iyfjscljnMSYgNddZIMPaZlozXOmBKnjxOfO0d3NOOKHSjXj
dXbo+7T6DnSxDegj1ln9CvdBL81tF0EY6goXFaJLv8tOfiTeiZwoYOQMbaukhb2x7K3Q8ZQSg70n
suXEzh9haw7ONo8rjIkpjFH2ybUiBlYOG6DKZMOfRRCECi1bm3V9MfF9b0mwfqMOPWY2Vh8FlF0l
vL3T8ZcDOfQJeGYnZf1kR+2e5RAQiIy5e3RU7P7ZtVxmom2x6ovuI7HcgNfbhiyXkGggVsmYCm/R
rJr7hsYvoot38pxFcOCwlIk1I8zhvlm3cGnv3KaqAjZ9nTERYbYZGY+2y+FjxtM+LcdxX/Lzn2Q1
n5pW5SbMojVWGJtUJjEX/CKjgd3BQWSk+bY/AszesPYu792KhVGKD7BzgEXXjGcsrZieTCevz7pZ
fsZKc+qk7I8YIBizKdlTInO5Lm18XW3iVKsmAqQivVnZGr1y8lK13nhjIYMky+dzamLtZsxVBym4
DLPSz4qnH0BKVNB0ojsjh80RqRBgnDKoYrBOheL9NNRyroBvE5JJLbqRdI3OLaCqjqttMZmZ92Oc
fw6Y1ufBhriL/w+XxaacqmivD9EfT30klS4LFhdRJ65cZS5OiRew05kaZHeJ1k7g7pW3quq+yE3i
tk5MStng+DfG8jWAi+zWecadUa31Xj2bY2pDFOgPFbF7oDqzmm2HcfodxvQsRfHuYn7du6J7wz8U
o1IkX+MfdtyIH/owbyMDVSq0eY0yPHZMspHZNHSnQv10EoiJjZUtxdjK64h3ZhW1IAaL+F03pyfC
E4x2NTjQ8OFS97NWTBAiJiOrqmO864z6tVeuU5g5K88T3K9rnPdpjFt4bttVXo9bPEulpu8kSyZJ
fVZgddO9mejJhg4MUrBp9KwVwkFt4FWSQ7NqGuQnTZ3vHRW0udkt0J2SOxpkp1htug0jwTeWbxHn
PNf2RZhxOmIDHmL+hja9lHgKUZlhgKPUEnAfwgwbFyliRb0fQu1SWPF7unCnW4oAfLQuH82Tpcj0
XbfTzOV2fihpbSsHbttKaCbB6D3mThUFRVjhp65VgOdqftETklM2q7LbNpjRh/NR0NLm5Scza99m
zMG0p43vLDIOPekYejcCHSpkUv+UfZuRZgdqxw39OCzQtyKS76FWaDt7AKCR4C6z6U+74KvR10X1
STP7N/bkr3TSuM66+Ue8mdIaYInLeVRN7nEUg3uUcf+dJsT1GFsnvtVZFGgk5io2y19PpWOKq8YX
hruXTs81gtKsjlE9HaicWpmtuKXho8n6dt0JEeSCCE6DpqR6MMMLlR1so7xSLfmrqySyqu4+lewb
u6VxQyvr96iqHljEv+qSRLCRgohow1Ok1id9mT5qZP+bxvqJyS5Dju/PYXgZzRQPcr2bJfs4qnH9
KVbbACUM8z2CrtUgv0/ZlyysD91lEqG06pryMBJ8Ke70Rmn+dIlyz9jo7LiCfZp7iJ2UdoSHtPcw
ewv9kfWItRNjs4HldsA4F7MU7J5aLz25DHlYx2txdI4b62kKo0MXQ/BNPaIjtCEcClFgCe0AG8Nh
5/dBb2mTh8RxOU7AVTubgjsZx39K1mtq5SqeCqxgw4U9EZSNnOpM51eJuXw0Xun57pYr1D5xcCwn
JGCx71s2IWC8ZOXCSzjTKvCo4XXsXazyjsWtKB6VKUj06CMSctjV8imDjUJ5pQn3aCC5yKykNMxj
SvdNk4KwyjAl4+J8NgfE2sqpFvMzkVXAlDvUyovLaYYESiZRffRw6FIxIw9O4b3jX2rWdgiy2EW+
RrEjPyWrkwHoDEQwtHG9+s47PaMFODyVZsRYfew5E2Mj35lp82C23lveN9cmJUFddGgu1HQ/DiV+
W0DRq1mtd7Rgf/SJwXUvKfDURfZdJNYtld2rWSTIfQ7sM8frsRNTnBe5iH/sOC12cFtLaBzOIDZU
8GeiN3+JbWuBwk2JCttg0PIgconVGx3IdCoF1yUunz027DqyB/zmGist+sDEHGMQcfJvKozXsaMH
egiLTnR7y8DSisa7FXHxRmoXE4do9nny3tfhR15LI5ii4aNSpnRd6goWu9wqKQ2guKNv9qQ4QF41
3ndb0f/MWrLvpqfJzt9rK+t9UeNTTNPwqGkvSoZvxXJZ86kqyKaOs3QCVs09xhwz6gwlzoVZFT/m
pIZ+q1OZmJgDGez0xBDgqEZQcxVU34I+RC6mSkUUjDKiyij2ugGsEj+fyq1rH830IUtmIdxWVXC/
AoWP0p0qqDX3ByNlDYBBB0JdsUzpdDphXP2FgkeQlNFs4akcAqcsjBMuv8ymrMiJRaA3CE/Z52CY
cpOhNhOLw3Mx1upeMdLXFq84pZO1gndg8Wu3ChGPVqnusfiZdAY8VZK8mK7JKyELWN0gBuOEwEDS
KFd90pEQpuqP6l09CtIxAblrY+zJ4cCu3Fh838Ker8ncAILsXFCeUR6ArujhjFhogSMjT01jp6ia
NOwwNI/zr6GGbx1Tzbyi8yG6hE0DUK7NyC48u4Vyru1WQ5CDc8rhEEX5bfgolsUWZP+4vuQcvsqf
RndWVVV6kL6Pc6mBg/Qs6Dqt9yEaLo+xTZ7Wq/U3QV7Er/6PvTNbktvIsu2vyPR8oXaHY7zWVQ8x
j5kROZJ8gTGTSczzjK+/CyFVlahWq/q+d1kZTWQOMQHux8/Ze+2AQD8teg8R0Bw0R/NpkY1M36vs
baRE6GEK8J6+uQHHaTN+o0Lo7lH0sj33a2ABiKzpX2sNvcF8j6g4JcS2abfdGJ/T2so3SCjqha6r
B6EFNaEh8EanXn1LzlZJyoZJjM8yM5Cp9nV4x2axsGI+5IaiESBPt3aCJNwpOrtLMGvpp5wIpbLo
7mXrXO2u+xCsZ8w05/quwfyMXMlo2hdrQJXkRfZWmJzGCpA3oQP4NA2YyDU1fnMoCxe7iCqqREdj
mjPuKtpXK4UDY+W33aomzPtSK/fCxApuN71Ftg3xDTnIhhKbfIFmWjWeM6z8IMDCHdL5daL2qudy
ODkG6Afbd97wW8yq33ifY/fD55Xu1BTmqyqWr70zXLEcIeQZaC5NCXQI2z4Nc+HeFEazxR2HbEpP
l3VE7gG5LAAB4kFsoZzirTcAZJFXvDId98PizMYSVx6myTgSYXekbDnVvvbuRc0RW+TaJBPMy7tv
aBqKvWGFXxDwiAOBF1wkcbDEwBvsSc+lrd2Vu0lgD3f6ZGsyIUMqTKGJuOxM8NMrAh4kxWR4FVOx
iDjLEFJAF7qBFVW5PrfsxKdMVDAKCKgZmbkZzEc/Tl8svA+JeCwQPGzLKP2shZyWSsPZAfY/NEDC
dwMpNnX26qcIx6VXEaygwC+2gcJhXoGUM8ZiC425Jg4Dy3JFPkHavGfkiXEQQFBkd/oz3bRqSdYm
SRrgS9sMI0AMfTapRmIKTHj0tX3Xy5KAkfEJh9ejVD0KTSo2WsSJT9bgC95AO2gOdqIHB02TX5LY
3if1zDTUbSQ9TkcGJROBZdhMLyPtzrSfHkqdzmE8IT82gWRlM7Gzb+YUUydbtNaE0l2fFQ6JjNbk
mD/LktGwFM23CVwsg/29CJv7sZqslbD9HdjK8YgT/TPL4aYGXRtr48R6xcjAiZyza7RYxEa803mc
byx3ZBBRg6rU826jJvWUx+Znq+FC6sKBc6fnuqvScQ++RO0+eMBFBxoNSzWKJQRQudVHJisBmT4Z
RIKEUBHC7jQoahU3rlbfZT6ERssGxzdNNec26b+7Jf2AwPP4XGFxWToVTAUAICp6DsoVQxhgLBy+
xXebDGoEZN6+6KzvKtbQGCMQcBIcAzndPTJX7uAgvvZeRXQJoVkiNGLe1hEXiMUQtO9QbvTc/fGc
5xLqzRop/zEj/WdpKYeJcVhjCwFcMHnqUhLXx28NOCROogH13vIUyKdqUkzqAmhlQFABRBHn1HvN
caaV114u4A+6HhArSc/53ZZ5cEbCzI3+MpAWSZ7pW1O4LswpxJKDZ3w1CjZ8OtKIZ2bLEx+yjO7S
yvQOLTqGLm6roz4CRtUb7GMh0Gzcde0KgJm1MmtzHbsJMnoRCSbodPWxtQ0560EvmHLbrYfoFULk
2D9SWupQcxgweGvdejPJoN0Qieovq4FsLXQr+Q6R5QI/XL+KSgcBhpk/W4w297WYsbzc13uAGOuk
WQRxUGwrDqfYvTjTuXzia19fhXn2Gsim3VUOfJsgSIBIG4wIx1fP1GBZIldhLLpSMEe71L26Xpye
YnCjqbQuQ0VrqOaYZ/ZtfI0x1zLm2zPZf+iIzilqcvCUdxm1fIYPVW+BP/kHi8RnvbDbU90lZP9g
me6I6dooXiKpUrlaSJPM2kx8YU4Dpk0nTLPtEBLKYq4RdFWvgqLgZGaHjJ2n/Vh4jBm66iElbSKB
M0m7BUWuDJB0UtuWJOzpXPsigNnRuiT0MrzAgmVt6sxLdjguHwPlkhiXqKXQeHQ9cw9aGJJtAB10
aX9mjkBwR4Y+UW/2vkPricuZzlI94VBsAA+hN6jZETQoCmG/MDRbcY+IbFNkts0ZYCyXpWmcCx/S
OLZOB6dX+ypdSG9VvO+iATx0MTchcsZErRXdV1pH9LzST7cH7lMK2soyOJ8iAGHQU+w5t3An4sJ1
ED0UwOSAJLD4whJ/GItI22SCokUp46teEkvZUhWxIHhEG+4DM/pMW/gCCgMMo94QAS/CahHaOoSA
CeopEi++PaKN9vNP//H3/3wf/q//kV/mcLA8+ylr00seZk39t5918+efil//ef/tbz870lFCODrH
aGHgXdJti6+/f4U65fPd8v+gmOhjGz3FMg7K8ugC5LiLAJK6Jq1/RrzDOQCo6AHjWgedefI0Gm/6
JGnqKmLVVEUz0wX4G/ZoIPsKdjTSXbUnDe/BHndDG1X3XezYl8YyeJFVhsdezTKJzrv/N6/D/vF1
GDx9qWxpmEoKEya/84fX4Yx9VKQZqHfgLRtRdPUOW3e30IO0u8CujYDRGvlKZwp/LaP4FYIEMuO0
Pru6rd2VjufuBlW8lfGg3QXOxqxy/5RY4WPkOOOBOIMMTIQo1xjfsJ5gAHVkrz3aVubdyTGDgRg0
9uqvX5Lp/teXpLuu0pXO2ctWlvHjS+rZD7CCuOEasFnEG8ukPeWEwQwnPPpeIl6Fb2x7ylfigAK1
gv05ceKqrzAkk4+wL7eys1ka0viOU4EapHH/rz9I/aUtEEbPpZ08Wknjnm5/TGAoTrTra1x6yWB0
9yAPaQKjtH+aj07LMi9MyPzAmrqOBKI+xWM21EO9y4t6WdVpc6nE6C8MKvj5bkqekalyzLLt6cAo
L3kpbK4fGhBMo8Nh3+htQas5Cu9aSe2UBGRN3f5qZyz6k5kgBEnSezNVzj71jafb3xKz9fe3d/o/
frgL6ttd8Z7z6kM/aP7w178/5Sn//8/5Z/75PT/+xN/P4XuV1/n35i+/a/uR331NP+o/ftMPv5lH
/+3Zrb42X3/4C3Q6Ns9r+1GNDx8105B/3M3zd/5Pv/jTx+23PI3Fx99+fgec3sy/zWfD+Pm3L813
v5K24H7/53oxP8JvX55fwt9+fmx+On/FZPhnP/XxtW7+9rNm6b+4trCVbSBSoUXqyp9/4uR5+5L6
RQLUgYctlGkZ3Jo//5SRwBewsDi/SN2UytW5rE0hXZalGiL8r1+C6gHRwkRro+bV6ed/vAO/rWe/
fnR/vr79uLyZpmOZsHek4r+k5Vpi/vrvljfWisGOSxb+RjGkMoGqwXFggPu7d+VPVlH1463628M4
ltCVYVtYP+ev/+5hwkLVVQ9eESSVDRZsBO169b1mIyUdURJLCoI0OhKjmjzbon5YFgHur3Q3NRzA
5lAnbQsMYKnax2BAzZ/t8+6dsYql5jxCooxCyK3cRiYed6AoBYj6sbwytGHKQ1SQrHa60jY2Ti46
D3BFxA6MG3W4tfzrl/knb6YjDaE7aKyFbenix1epVTaghZEIdsTa8FfOtsJEMHz89YPo6sel/PZm
OpK5q6vQXOsoYn98GF96gS44oq0kWq1V15ioDgVo4ArEEGlDEdVIlZglG5IE22S+lS25RCUpcux1
y8p7aMcHx/M5fQPGZEpvfbT598h57k1/pfAw2A5UEhzqhnot4bmhBaU9xrTf3CSVtXZ7hcbZO7bN
24SbFuufZzNrMt4mFASWsWldtR94d/u2gq5gLFICoxxkyT6jFJO4IRHrDLE5C8fatg3TA8smgRs9
wT6AKIp3RDicnlGkQ5F1mTAgwlbIPOFsrArxKCjy5TAHbNO6ISOroVCm+lh5ldxSVsSTSRcfNXuz
FDo0jfB7jOXV9jm+oqvHX7SrdXOtpdcSvwZeTPrRNbL4Zkk9t84QFWqgSS3xMQdqgGqBSp4cphha
nQbwe861AHhJmcHkHlnBoqYDwZAjlvw8vSKON4hiy1XXPk/Eygkt29buR13FuwpFIdXfhqE5thpY
cHgSoc+UpbaeurMxfVjsISE63SRqrioojmbDAPFaBvVa1RSBnbfvebIZ2JPC9lcNn00XQHyMdEYq
CRJY3m2yuYcItR5n7ZmA1iNVRfDJqO4jjsAcN2S/aW9kgh47bHm2AfKmI1GP5FrlgOytFiTArq3x
xXnLpw4Q5HqMqh0bD8tBsjMdsU8N/ABDeQ7CTxOafrv6YvMBS856Wa3WBLfUnGwDphM0TFa6S79x
WnQ3qbN/nMLspMYHNlcy0PDdTt3e0PoHLxiPHbJbQJ9YOoKl1aNqat9DLpScXdASX+YxAh7fRei8
xi36PIT7PPyI7YGXOAESkUa1MXmUdlIMOOvlJJ5BtUCY1O9UBbUxN0C2UC+XzBgmea8QOQ8KfdqY
0xubsFjQKecs0keMFtOacT0J1Vvejj2ToCZ0zx3aiazDmeL4qJFpQULlJtljkO3alcOx9dAA//Xd
/adLCCNak5mswDzxh5pmSquikBAXV66WkDbxvWBxzO3m3yxU8k+XENsRDruM7lo2m9Lv1+PI12Xo
YlVD/e5T5jyKehOlWNZCrnP4KT3LQvQp9NtFQ6ndaMeKQrzO3YXhPkX9OrCGf/OE/mR/YH7+r+ej
//h8OmxxAFXYH+LxPKBX7fPvqXtE0LDQUpejgoTo9us6+r9Fzb8pakwuqf++oiHmnRrnIXz/+vtC
aP6Z3+oZR//FpEwQ0A4dZGlQ5v9Zzzj2L8LVLcoWLijH5tL+RzUjf9Gl5UjXthQHKtPlZ36rZsxf
8JJSD9i6cJHFGP9fxYw+H8b+dViDCcpmSCmjQKLawpTmfNn/rszQsK2h1HdBnHKxkg6MwylFrGNY
J0UAjIXKf10QcEUj1iGiUmEwRb/xFNDHP3Vjf/awtUG4KS+6po07JK6vYzkx3XLQ38fplUbRuMpG
6NxjL46IfO/9ydI+2d9+94b/SbEksSv98XWgvTHpWZu8y7w94g/lkpWXmNYx8qyLXqxNz5/zNyST
vjYBw9Prl0wPjQPw021A0/bcFCihSwLM1n2dfIpEZ24bCG+I6fwDadEYcmwdGoEkmn2w0ODpyXec
wOVxjtS0KpwdYYAqxkY34rrhJy0KUVwSMD0xZjmnwcQSynlGWSTuoKqb1eGMBvxFZKUZaPIKGzOs
LMeuIJ7NM0XUPDoTuDae5bNYabu3kOlkaTbvgZKgwxL/G87HT63Vauug9/H4DnHxMAbjvZPIK+k4
2n1mdmAonfzNyI36k+Z0z+Yn19Ksr9oE3VuSUcFWasC+0eDlGURLt05JmxqrsfWmGJNsgpDAmXNp
4OMyfSY8DXGWJ8DRz2EJIDhASRLQvoraiVOvZRxHLA1rqIpAzh0NMTFVGz6BoXZJYTVwKQa9TURT
uCVgPd6V5fQ0WJlPQClYW6ej5iLNyqrdYdli31q4NWF7tFHWvkdoLXwJMg6iNKZ4DV4bZ8LNk+Ih
lIP1tSK/SOV6sCqG+N3QOnvn7FtmZgBfq7Pdg74o++Y1oF/puGP8oEhvSbeMZoEJ6ibKfQTttoZI
wiXJcmA0gzi4XIKkrlZ+RAwuduZ9zm4CrjgsF3rrsvEFxb05tTArxr7Z4uRduRXdLC9+xol+iqe1
h2j6hKla4OZ6nXrGjjqR9wuRsiugkiRZrQUR2aUE/pD4YCyIDUIHZQQR+2E5bkCRSMg+vAQDFYCW
4BXzPCZnXaOuZNF9hkU8LcwCwQIZ0zstzi6BbN2l0miBOqCOloZbrmTatvsw9fSV30PZCTqRHsy5
cHAzaw4Hx1dqTCfpllgmZNrdh1ipF2ZakjpThJd6SOduc7UOg6LZ5p0qaSOLja2D/zYz6CBgn8BQ
o/cK4jTbgFziQGHlHxCvn2GMlS/NdzMIngxXXRRk0tED0NWm4E3DuVLQR7y5gGiwBCHPTg9yplpM
CFOmtcg7cMVtKnY5aWsjarJVnkOXMZvBnTDBE+CqKvN7SPV+LIXcmrY80RlzVqgwIMig6eOQdIev
wMawsnbS8h4KLYlJo4K3E36WhnsupfWCj+DZU80XS7/TiCKJKNjjTM3U7/NIMqYaqRWPzFYBps7e
3CCigadP5aIZcGEOjHKp21484qsLQzzXRfZNCOEv2uKKGhxsuvzEjORSt/Wz32AaKxI0nom3T7IM
SquorZ2iAQZJD/BW0D8jAtz1LZYsx0WyD8poPVo2relVR6E+wPYT+Khwp7FyIdk24uYcM++CoFQu
2Q7wUYV7YuxOjdQ8pqtMVemvsVLprzqnX2rT+qGeWqayWfZuA1BuiEsps5cq1a4IOMqKiJTcVBtE
/ofcxv2WeUtaVgjkKa7wQc8GYNKs8wDJ1iR3Bp3H5ZAR+YMZgVF1ay5FMNl0wj/5ihs30J13P/0S
IPisvIKYHf1zCDpG+IwFJf1uPkny11z7YgHxX+qVtybGnGGPPKZltKtj40vXF/dpxcymLhpgKiT9
MvudsJEvsAE1O9uqn0DigtxcDgPBR63I4azB5LXG/pS1RICyYmzypHirrOAU6EyGhtF+6+GULtie
cAtm1RKn4Bu9uS+2bb3naXQkCIGjCKbNZUwHe52ZlbYUQj9bAVhyr73D/V1s4C7RoVb151JAnCjb
1EMpNnnriFUoHzV19GNGCVXdOCsr2k5G4T/pNfDu1GFgklOJ3nZGuttqnxjQZHKAe+S0hM0WwsFy
MprhkIQ5Z1FNJ7nMaoZdoLDF5g59aJ/I9U1eJJgcmolH7LtHRocOS1DtnmKXTEx/CNhTfUaC44T+
FtwAUXdQFIsi3fvBCNUwTJA89canRpPVYw6yc2HlLCSVNn2LIzQosoqDx5BocnJRem032UZ+1WPo
sTnKwo1FOMge6NghJQf1GusolutiQIKJQWFm46DgDu6ziR7xCANvLEJ/B+r7mY/sqXDkhZtJnWJv
2k/mqC4pEjs0yOSJOxyAWlZ2WuydOvgVDmUNSsarbfmnsprCA5Locms3Bjx3rfmaeA6KCaqTJ/IK
7ZUJv3TVVS7cyrjo742igUIBv+OLX0WMMaZ0PLddoVahgYKz88NuDeB8vDcLhTPNk905SbpkZzfh
dJQtluQo5tAlMQ89+DFqAKeQwVtjlMHCyEX3UCRiOqSibta+jc1/inN0ZJy8W4SvD8waM+5U7Wly
6z22bQaC3gQmLREOaiAN4rZfFts6uczmx0vY09WoDNPaSSsqz1Ya3jdd7l+iWULjpfLBlqyy4KW1
tRd9Q4UtrugF9AfmIJlbRetBC7yVgSP7Pi1H6PFtMK37MggOlRM+6H6IBlbAcLMrWV3tufIqMi9Y
2+nVSJgIZxND2txx8nsoh/jpcKN0lVG9iAL/6oiLomDsDU0EexwIFJZv7JiRjUYirq/g2leBUx2r
8hmnc7hPZzJUnYFWjkLIJ83Qb/LY8dhdyaGf0hj9WAcWG+g3Iz4uVAePWnqavDm6By3PQnTxtIya
Otk0To9psDs1gYYqtWm5BY1inbUOjEPpPeK92AUT4oWUkzYYJfbfO6usT5Yv1poV74JW8cvsdDka
NHQch/DdsFlHuFm3Y/5ZMF7pQdu5ZcABuh23vCaYUsrdm+Tt8JmB5/DNizlE+xLRWEWEHMKYjhlP
j+PQ8+y3Wm9PUTGdOfW9OYi36ax8y4iiWtodbqO4JLR0wKwamQ0jGM6AUUfiQKbPCSvtt8boOcoH
RbDyHIucEWKYFjHDkKVVhrBoxFrAllpajX5ujOSlRRM/edGjjLNmWaEm8VviQePI8JeuNwGSrO21
H5KRJqs7WRinqiRTFCT2W1Gq70YM2qyw0XpjB91zjT7h06V0dPoVtrqnJox2pIZiZ8YbVwVkw4TB
1omYo2smcn0tSBexKxiwa87Ob9yHxggf05mKGA0E/hRaykRdHfTA2WtGhiNQIIDoEB0rPVtOUQxZ
I4vOo7S/FhZTOk1voC7EsTyW9ZcJy/EU3Q/ZR+q116olf7cCjk7M0cmJ4l3uV87KB0bVmnPwqhW9
2yXC0U7aT5NOrYvIbTkgl2yL/CUxvHSRiggBgnmVNeiDsXwd6wIirmce5Aj38qGU9ELH0HK3YeN9
zTrQr4JWaPWiF8haEp5M7A5PHHfu63y8565tQn8bxcbZrFsEgGyBOGObZTgTWq2QBcLfubFWL90h
Zno+dPqiK15FHSIyzhUCXC+6FhFhceXLZOPXS3i6WSkbJOQ6KvZo2kkNG0tYMQabrLEjWoR1JWm2
nBIpvWKKZWyu16L2EXsF6UsRWdQHc2+nJ2uNBvc1GnmSmI1LUAimhi+NivygjBpkWACxkBA4rhqe
ibQsdWBYvTbt+LvngRPWPSiajovacm/3FUPOKUX7RcoZ8m3OcWOxZwGUOnkm8+VkOPxDaAfvY5nA
NPCxZEjnSY3DdAljdv1U43DCjH1aYuk9UzmytbWSoIz6JOwyufadLzayclAGeZ4iCJktmqRZ57VR
SG1qj46YkSu0kTToZoEcKsLyFAvRXqHunrFSL0b8rZ8SP4cNrOAyt3WrPiHU36Zp9homU3HuSeq9
FKZ6JTY6zr1XohL9MyHKCmQmf/V6j3xgDiaMpvAdBBk92obuXzq0q9HGkpSSdluRhHv1yFI+uDA6
UBhpTLcnnK9tnCENLcBkC0uU0J8m9+o7GX9QDnP2D81tr48fFjjvrTn6J9/W27PWkz3Jms2IsHys
uo8EvSPG3J6sppbRoF8/Cm/KntwHZubfhLTjO+AB2rPtlE+6nQOSip1XjL75YQbCH7hIPohT9lC8
h9GDr1OcT15ugNpoo4fbv3UM45xkWgyJmjvH6E3xmAhiV4ydGykU9RzMl2zwJ0WEQje6r1YOKcf3
pvSMp+fenuprZ7jvdQqhH2Tu5yIj+6GbrK0/eWSiopz4bMUOaR9+1N7plLzV2OcrDODe2mSE3lr0
I5GddUsAs8m+nLp+pepNqlWf8r600GwTeq332msZt+066goOGwqiLYxoS5xgeMOZnVMDCy2Sy1t1
JC3UkWwYxjHWEZp75nA34mcfgzbcZl79oHEZLTTGr4u4sdUjFa9lEbxnSEbBqH6y1Oj2dYDQkWil
JzxIBGiTPuyndzZhtZfRI2EkaclnRYTbr24/mmVFtora73oZ+OxjD3mdor60NbUXenYuArfd3Kq1
0GhJKTe3tqe/c9+h7SwS+qEt+APio84OYskxzrLLqGswsuPhytqZYT+O681IJNacrZ0Oqyi20ycV
vsT+AH8lSs9eJike08qDlODU30oEA6h3gIgSdF4f446uKVdPloorbwbg35pWhgoGpjUWqs22I12o
A4Cx7wj0XSg0PbMf7l5I/d6dWzDNkHOCGqt7jJv+WbbJHIynYn1bGxrSX+hQu9YDhe5oyl5b8Lcg
b0k497jN6kyvll3kuFunDBBejimxIdW3vASKD0Hi03xeTW2auXXnTncN7+JQhAS9h/696zjySYK6
rGcFtAKAO7YEJXvjBQzypdO7Dl+oN2ymkk+2qcguojDuR0IIbkZip6y+ZVNYbNKA5DeMmynoL2x9
KMCAKrICTMaITgLRLsx4Xvuvn6OiGEgZwR0js4e2AvQw1GtqHiphv9UQ9jlduPEr+3L7Z8cCzRxP
2lW6A9G+iusLVAOhwB0mgcgrhlWYmMAaRo9jVEV8RaovzYg0Mktl38eO1NNsok3uDzCqvXS406fE
PaVZ+V6H5IMI7akyn0wq8KVfuhxLEmGtlT9HC8+Xa2045r6hOjcVLKNcIBmkOAR00TrD2iqmZtcn
TOcoFeg9wSx77KuQjXWkL4VQ8UVTBSVCmXwyIDw8iIQUWbJaV1mM9BYUJ3OeGQXQleMh0KZy2yIf
JjO18y72fDQY0uyddqQkjazItorSWXj1vWtRMJi0A+bPa2/PoFrCCpwVKYovRR7YB6ALu44iHY68
fshi3/mETmxXN6Z8Gt2cnB6AaXlvalsPODmQIqHu7NutacN0TwOYVmkVGfvbkgAmPTpWuLL8pkET
kH4nD8o53W5yaZqnSqXxicB4qsW8vpSG+woKaIfWnaFlwf1fYRFH+pSSb9YH3XmYBvwEykb8bjTo
qDAN7jUt+7g9f9OT9VULzXWKQhTU0mNoE40rjfbRDlzt1M73Tjrd5EAsSznZ2ujVA56nWS01ACvI
sgbtWHhFTYMzxv/pTsCWe+1QYZSg7S/AaYtNqJEDh9XYx+PbKbWvWoeZUDWBP5v7Eqlw35J6OMQD
LhvdrFyEBuRKEHWOBUx7jH3Grbaou0MJPbFjprTrnYTTdnElCLI9Cm/81jSGOBX+moMHDAoMYnfC
yIttI0d7qdf+Q1OKcGtO1qMljHQ3zAuvAx1MA/hEOsD77b3nOnutGaqSE1DOpzNv4eGiuOglyd1E
2zneCNhlGMJtl453vgtE3phTpefLwGhTtWMQJ3h6tb0vnXTnuCXTN3LBBUX0VcE/zjJ947DRYgKZ
su2c9nbnDfET0lcIcuHYruqiiNZhmW5lW2dLeE3+doLtyucM6qpL4hP+YPfCAZqTSL6z23BGwrBu
G0F+dJyA4xqWGIR3uBeB1VdLEXloRHzbe9CxlCQe3mil14ChUm8fO9SiTV+m74WxdwAOBR4IL4GP
AoFUTTuGFV6V4KHNiCZZmbw56VDc5yO26wQ/VEFm27EsEB0nBcr+DD/S6rZKUGAVn+MORe1oZnt2
QPeUTN+TSolTbPqfyqTpd5y9omPRdQ4wK6bpIoeGFSRdhn4fSWTfwLWyB/VVeUl97w90Yyqgwggw
d80MzofU4xTacLmt60ljryuR4G6Ks2KVOWG3DRWI7tsHertjNOrqqI8fROW527GLkq0S0bMS9Cf9
KjvenMiSfWhVzDeZ2bonHznq2sXJw6yfS30Kh3szrrkOuhZKC4QP8kt3ppuxD3qWuZJzglRLbbrt
PQibCuv7Ps38nmYCAC4nDUgyTyzMokFYn/rWhIIrAvS/UnHyhaa7Lp3IR8k83whtxz5uDeNKi7Id
PcJuSYwoIwGZvjkjwBNYtSV+tr541e2DJ8ZqYTR19Ni/KeLp121mB0+e+iob02GsJhk5W8Znuy/q
Q8NGigBy3CFnN1nYucDDQbF+tTaxPH7xdguPRKRmwGWiFctsHQMQM4rJRjzL2f/Xd1Rre+YCTU9M
zFxSaFHbb31YxCRLE3dXDFjeby/ESWBacnPeS9xMn6GG0k919TmLhfS/PsklwfMhjReGBsdSo/EW
GiJ4LLn+ufzy4jD0frbXeCcB3lX5XaMl5SaCqUanTtujNXWOqZ1gnkQnYC3xIcGmMPXvZpYO5zJD
dp0Did1MadcuO8tod7HfgquK1TZBOHGvsVY8aEV1jmk1dpXqT5U/n/A53pPmI/QdlxGfT1i/enE9
PLmky7Bm+Ya8ACzpAse7C2wWExoy96FOSsHoTw+KtLtb8TIY1mcO6vgaGRWvREGgUd6P1ZUlYe/5
OvFF/ZNfKPFCy8ziRucOMpMeNHgdje9x/zFVOXLTshCXjPE0JCPtJS4IQFiOvsgf8KzSfTdbb5cI
LFd9vAq1biBmtJyH4DSY63SaADqxicq83AKICM7hm3Lb7G6qMcuPNgp7zQDNkgm6M26LztQztGyT
0Io/uIDVVg7cfI+17ksB8NMzi2pLkikyCTkmG0a5cBnKPkPEu45lKU+mmX1Dnyw3ng00LCQCe9HU
PJd531A2Rh1ClzZJiuKnqhUfemUtrW7CelEFL1Wlr2LtnIeyuDZa8YQfzSeNrBd7MZK+WMSSB+lN
CJpFo3J67TSXwzxA0RxWu6Zu72+F5xi59ZEBCpXARJ1naV9Q1t/l9JTRB3OZQ+pxT+5cPGoG83bN
p7/qaMVL5GBIB6zR7MMYG+swlu9RwrZu6/qJHr8HCyq9Y4EjNZGcTCYHwHhV7H2i+U5HH9+36irr
Tqv7a0ZPKqW9D8h9eA96V9uHwuU4LHP3nlWVesPXadWW0jyy71ZztG6wq03giZ1jTfvQaOxrVMQ0
E3PrrlOv0POaq5fH3/ye8UyNJxbvLCXGr1ySkgejAUBYJz3URsv2LqhubN2Zy/lY2ts2xcYbT/SN
EYaubS97SMHaa1CzN2k73EtUzaZX+q+3pbkpC3omyk9PPo0/uGS1zye5xgRTnzUd73sKaazqhvDe
INbqMmCn3ZZaNoI1BsOvEuPMPKGjLx6RNDdKIuKK6HB7ZpA9jBe3rx/93r/4NDWPYWRy8ovXRtsT
kzOXSrHrbBPD9c9w6edrxfjC7A0vx+QeE/JfZYFuI3YZhkx2UVzSLj4klkovfczcq0HXkpV4pHNj
HC5NiOqxNpm8pLgMkSGLkI202NJWPpNj8u3mlr7VWz0uJBsQ0R1eJ9h/uN0rAis56SkS1bguu9rb
pgorBFDJFs/TxjTo7pu9gK2qjyAIpIv6IwkKiBIvliiIkbBJu84hfm76xDV3tQ0vbyaXjmSoyep0
K95tBt2bwVlHdu/DzRzJK/LSGS+mOBXW33GY6LvWsB9CAwNaSTDXygjNbjuE4TLz0EDZugB21WJg
pykIlq5+rjXaGSwfjEHne01Di79iSunRbrD87a2GZ4gn6KAU7XQarabdV4S8LU0tWVudNF8U5+XV
kDbVrjW/0M0xn/N5NlERdjfTy8o9gk9vm0g/2TsUe63jAyNJ4/ZsCAhF5nwT1HH3yGlfQe7tr0Y+
XrXEJXTb5BjfofjpS1vfhVGIZQOJ6g4JMvYX+elW4gYNDdluvFNFVy6JBuJ2mRetvMcyly25bJRV
Nv9G8XJTxf1+aG9LLDsGogBD6brgEPHj0H4CeGzEnWOv5WTuhkEOl4qxgWmF18AaYf/PtaivXIAn
aPnTnpBduHWUe3MRc3uOYj6m6aCFtgPzK7qR6kAky1g06UPPWOo2nf9f2cjTX2th5SxC+O91I7sW
+m41/l40cvuJX1Ujuv6L46I0FbpAjuUYNsKMX0Ww0voFbb0z/89ECUK6zj9VI4bzi/n/KDuPJbmZ
M4s+ESYSLpHYFlC+q73lBtFkk/DeJfD0c6CZzSxnIyn+kMQmGsj8zL3nooJwffo64aNN5Qf4X9WI
4/6X59gSwaiyBAAc7/8lG7HRZv4fwQU/F6WTuwlx+U9ISJCh/B/hCHm6WeZUXhsUE5jdpbGbKx3q
J/rLW9m0D9XssAOFiTlujme+YL3XbX0oSPUx6lwf0sYgUjXKL0QORBCDOeynETllq9SjqKPukAvw
1OK+reCKaFTclYdTyx1FUIBy2q2SIbUTR4BskdCrGruus/B1CwxQ+3oY3JDadmcaybvpIEcEy1eF
1pDtUAVmmPZZoZH1yMKg8DKSEWmJhxIOo1qtFvspyau1S/hbzcC8W4B+2Ms0hKxjTZVHSDX3rTsa
703vXKrZOxgplOPEd36lvTGdYJNzHc4pNbBpaSZ0bkLDvhBVaXDG6LfIGUMRx/F+sv03EaPjs6q9
CbdiY9ExaG4tMkQTQNl+esFUjYGsMZkVA0VCYUIeZRqnv9LZu8urZL7asQiW/rcvffMiIxT9gzHT
Ey7epW65mvU4f6n1CZNJdDcre0+qHkplSyR0qyVotLz6Ktb5pJL8L93Mqz0vLIqW8dsrSjP4z0nC
tNEo9V/loWhYeBxBPnyXpE6Gvuv/i8z6ntdwIKV3OftwUrGZCLpEVKFeHLtBj1kjBKP4tco/AD1Z
/pZbLe1Wl9pvdqvBb3shQZMdCaqEFNeq9sk4SS5m0++blnG+v8DayyXKCdGPYBWhj8P/C0w3Ib6E
WXadDd6ZuKlzOqfgRequgYM/cpkwYKI0EahR0ePpxHtC9MlFuExEh1Ysqlp6I+kSsKP6ZBfHWDut
Gqy2D/yjyTnCh2X+XXVsV1xyapC2vg2F9WkSkUhcgWkUfzJ7MMidEcO+USzwIxgNkE2FUV784Wi5
jT4g1RlCYOFBa6L9zMBh8lLIdzKr3lLDf4Sc/pq15D8vumW1MdZH+sRfhTGiI549jmuQ2pYEQ5Fb
drrr6Bv3Y0FbO6LyKZMEfo61bKCEIhz0B9Ks6VxN/j3TgL9M5Ah7f5hqmR6iiS1eZCNORrtInp60
Q927b42TF3fdRKWNyzB/tEhZ0d1P0pM4hGGqDB3s7qUHHlSgZQNONt1y58sSFLmwLS4MZlwC0omG
K+jEYnee9/nQ73Quu8Mamx9FTX51pWFqLIrsRrPblnRDe0rpYWi2fytVPFpqlqGZVeE0+C6BfeTC
JYTEucaPH8Fsz3rq9LUTLIvj9r1y0aeUW7mnvdU4WAn+2VZv6X/4ZlMN88202BbCoQnQtiDFHFAi
rCUGbYIR/ha5cWoHdnaLDzXS9tFSw0aaw8IzG0DWmPxWH6edn78AY1AHCTqMcodYRIW9cu4JY5jA
mCOuTqYLhkhcBu9OBYxp6NWOk9hCQAZkbZvbDtBHBbKeaiXj2ldEtwJv5MXolQiAwr47m7GrqSoo
scXXHEPdTph8wEfwvolQZi+efDT4fqjAkJ10nvMQuXizkrGkKjW2ZJ6RZOCUEUuT8JS31xt4GUFg
TXsg7rlFBHLvIRPH4GmArsdh7XbJwcxoXOiXpglHUTUDq6raCrfmtJ1mVKatSSzRSsk9McffJBNn
epJfZBs4gd0ssL2wW0L7oWUYUcN3c+Gwyey7cDbkm2EP1xyhNiixLMA53u6UasK5jk9KpJ9Llbo7
zM7QbzDrRVbMZoeDIsBMu5NsqcHyTXdaFCA+yFzYT8vjQODuXT695SnRqK0xuIBmf69knO/S3nd3
um5/0tHcd5X36Iriy0sMVi45MrbWYe2zEPbWbwlGky+PmEpU4GAMOzlp8jZC5dqVfuQdliEv9k+j
xTbL1T7vQ25u2Ro9+1T9itkp2o1zVrEpJgthsZ7awrjXGUD1JrX8XWekbza8XVQFKJrTTgcrwGOz
qI4VH2mMIF9Zn5NFKs4IXNoztszSP5Filsxcdq68kzGw5Btc0e28Eot0Vqu//grt2XJ/RqO/pcME
vM/r79fxAoGg26HbbINcFKQqT3RwI4KyqGZcaaF4W8g4Y8pxpWW1jp2rnZAR31MOBemIqoDP5VPJ
cQVpxle9xMUjcpc8tF24rL5rfQIjh/KFBKtS4DGM2SMzsVZPesC+v0xyj8EfFIdIcGzJl4W4CZDu
8cVsgSmWy6dTsY/txx8dlSKc1VdhrLj0TVTHFjmxScbEbohQJ2ytZh5hPjA1Y8rKSwUM0M8oMV9w
yrOBwEeAmKDndSRgieMEEnvXPFuQ+3aaZnP7hAuRB2vOE+M44I3V5buSw0/sso7wPeKpE+/PYnb0
/hGqb7AQTK1BQI10f8YMo0RleAdGzWHNnV5oIFR977i7xnBPNIwn4Qwt7IqF9Kqxv5k+/4fLkP6Y
zLKGhoSIgQjq7R2GvVhwOLrRZ7ym+6WMSZ/Onyx+lbumne6qunqb0gy7NB8XAJXuAkrNPhkFIycY
vQdIGLBN1XThdkpg0ssIEZOFRi4lu5Z6HdVZCeKLgG3GPQzeK3z0aia7KhnIeIPEuNp/fS973Myv
lEY3iHmfDqPDnbB4E3N/eG4NnhvZ1K7bPczUCXwFxQGiZUpFEKAlrpA2DmRMODfpOlgVREU8aE+O
nFa/OsliMS5oX/wi+Z3SNniY9sNVa+Yg6XSecvgtESAXpq2oWIohnJus3emq++I4COaJcCwpzv3Y
Skbq0K6sbnhG/7Jgj0X+F7PDi6Yz8dB8NLb37rUlkepCHuvEGkJ7Wd2QQF8QhrDLxv55mulM4L+w
RjD1GV0gDPQRdkZTo6x3jUe26pz/HXO3sYKLRhyHSKMMER0vTZU+lwvKwaxneEaJ4W8+mCrZF5Fu
gdFM+6rmQPZkTpZmEb20K9hGCB8dSELnas96n0fGuVK1RRBO9+DO/YdvbPt7fBq9moGPZrtmzULq
YWwlQ3dnROvz4gFxGhIrSEf3T82Mt1WokqKMaEx0xq1KkbeWpJdlD2YPs5xJ9J0R1yBkwK6EDCQO
tYsaRbJPqTjTg0HmF+WAF4/y+upEzywH28BbpwZm64CoyerZVgAAQ8h4AxdM+gpv6bp8VgJwm2An
SegET2JeA01Y6p0nebJl3MPvWMj3UhZ+row9TXeu0chQLYGEk/YKXQrfgGO+tjJVtyqqT/aSzA+r
8cvhpApUTOQrUeFNS6jFoEfmbVoBLwZ6SHywPRr02csPqDbe3/7ZRwmBRRbmLLxXG02Hyxnib/0p
ooEp+gIOQ7pfY1zQJJDLMTF4QNtnhb7ZvKDfDJvsG7Yj0E8bX81W1mQyu69QJHY5EX0N2qOFsng1
t6wPN6FymId/20hWxmSXGmizjUbjB5K/KcGoWpP+Es8mlo3a5Gmyd5st/05Hr7LIIMg5+fcKbEEz
LO295UMItw4RXd9zSAJv70hhRhXhhfByXutvn3yiJWnWk596Q5gM3DjsPqndGenKF68h+Ak6Owu6
Wp3QTpBBwcgG1V52yhgHDX0nTwTVAJD5TyAfCsWG7z6usz8+kI0FwV7e9DaiRJK8wf3ubI0cRI/9
q12XXwh1o8DAo0S/Y4UjW1x3bfLjas99WMpPMZHoBB1sJ5qJRBAiyfNquzNBu8wxeO/e/HagoyZD
DdpFrT/Zlyg8lhU6YgfO2ci4i6AXUCn4s0jQWkR/s3V07cHT7py+vExR7AXQQhQQG/R3kftXl6W+
s3mBzv3MtQidlDiWALLQtnPhaDDqPyomOJa5BtJxQlRKxBYLGxe5sPwyU5QefVrcq7xKD/VcnWqx
pTuUSbE35W/8A4LHiOfIMUbCYBCewpPmFqrzeT9Ry1oLvrFhLchh2FLvBDuOBW9+6BcDpkcEwimE
O6NM0Zwkd7XvzcRHahAUmsc0OsYxHfvymhAv5E320ernawyzicfq6qOTNZfZes1qsnwykznw2E/k
ohL/GTpq/Yb1Q3XdUi82FUA6YYbtrD7YyH+4afw4ExRDcAiTJ2Cp2v1Xlt2LQQAZIa7k++FIbk2+
Ubck8hHR4kPPb2Fnbf8yFyVw/mk+gOn6ieDS4cuMbpHIMyIjeHhj650jmIlh3XGwtmsQydTZl1WO
mUBHvDXD3aKiYIZfGkyI3/e5leoAnRaoouwpq4uXaSMW2HWGXXHwXhRT0KRFwD37JsO4+awIa+Sp
37EhRIweD3o35f2pKAnM8mGfgQ7NHPeWNcZr71UP6Kt/Wfw5uwh0kkdXlJTGgRT5E4zfLOxHvg03
Te/cSTKl/SnTGAC8LElOa6DXeOsLNt191nsYCjgF5fyHxpdzOq9fV0XkiMyj393s/dZKE3yae28z
J2I+1ANtGyp9SdetfeYBIz6PE7gWIxiyq4s8cHbN5OQrvntEoNnZy1ndG6ImjmMFfL7ErAwT3zqt
SP8RHrQHn78fw2I5HTIrhr1gEYnZTWDwFksFXely69l3qhnJoO9rse+h+epmeoQEgewc33qWShcp
puKcKf2AAOkgAscGAUSQGeY6T2aOD8vvuxU4zrFC/LgzEqKLlwpizFiZD46F5gw08K/RalEiz+RP
UPSHCXITVorTF3yK3/GHbZPNhvgwDeuo/XRGKpxezk9oUBHkdH7ol8t01hbNRDVjvnGEXQbsyq+x
yXxkWl1Mwrk78gfyRlTZ9GStTrFfk+cUTgiz9SDlrl4t9HnZJy/8TaTxu2Prk0rHh36ZTsV0tW37
mOTFrQPPOfF5JM9WREwIGPFDVfL7Juagc44894Dz75nMb18hPylCcCdmr/eCAAVZ+KdOu6cbHFvk
oJUUhKJE5940Hltj2q/j9DSbYdTLF0uvtzZRN8JR/skR/lb8XOQQXXxHxjtppghuk0NXX5RgoCPr
5twoBB1S9rcu9l/LbIaWuWF9uVfLOvkUuv4dWTBi6nyTDzAkMOiFsIIWgTJ8rL4K7l90ziz9MFe0
w9aOr3IvLAT3oLoAWV19QmWGtuyB6i1Po62vRexd60z+86ltHawsrR6vWpVP1ZhfjKa4TPN0zrkO
bWrC1YdgsPjoap8bDyzXaD+MRf+XKvDe9VjbeupRRsyeug2UtBJ9PN98ezpbdkSHmxwNYTy1zdXm
HvR8744zbtk1jcvdJ9YHEt3QBbbRH8dfT3qlsGu6a57F55aLnxU/KRMONMTxOpXlcyvaqxtDCaYO
/i5r78N0kidklq8QwBBzzqfGocN06mnBSASqDrScB0MrWedrU8WEQQV93l2TzYPgrztUTNt6odvN
DuWRZSAe2+6/zkKVlxjkPZRxaew6ER3g8TuHKCUPzMWOy94ZMhL/iZI6u8K6y064mZ7LG0d+x1pv
uXPmZ5sFWenRgKOVu+DFfMsQPHHz1DQGXFuIDFJwbg2vEcaG3yI1fmYL7qNsmBtAhNuv8mfs7bu4
1nessQ7GRIBCN5Z3c0XOnSDgV1nxF0ywixtZv/QWwEKGNWKbkVuYFIDCO1jt8NeDC70W1ZVwtEPG
n9om0e/JL/+tggEOrh8QMvzIbrtsFMKdiyicgGg4LS+UagRQwAcmPPJd5lexsNPWprrJHverRQUV
RpLtTOPvJyN9gjP1p1wQ91bGmcbtQCg3+Kba+RJmdWaPfyZuDDLMmybHrwRruUO0trer4bgk66Op
zNMMgZSpgBFm/QcSE7oiMZ8IwaL3mdgIOvYtN1DJfKrkObflfrK8D89X8GSBpxhr3dBHSBUQK8AR
JNSL1TCZnOynxHejW2u1gGbHd41Ef5Hsrpq7OKHkT2XBFstFUIKlZlDl+xoRr23XrAU7mkKgpETW
EfVJxFhg02WxCT0qjMSxT0BEbrxPfcheqF2aR1VCne9r2zoNDJTYn//zx42D07ofHRvZfdky0YVH
QY/CIKiLmMIo/TnSDZuqpyvfFFTYOwh9WHr0lz5tlFs1p9H0u0O8Un/SJxLoAzYt52DrTfJTFfV1
3Ur0WfOzVG44teO0ySfd86rNM8nzjIehuKp1uwrs9t5o0PU19HMYmj9ky86FkiCs+/m5KYlGNhkX
oSqefuXRdy2xcVm+99TbKG5V6+KGpj/p2ajtGOsUQwa75Inc5XpvFRaKRIJNtIu2zM9bDtAgtYvx
ADaR8cDGVKOoQXatrbe+9O+rkeYzcv8xQrkKsNNsqIc/neQzA7W0i9Hu0CbBlQIWPOKcInV17EYd
YrmGwrxUySGCiEuzE/+W64brhkS3uvz6LR9bXQcsMEAk+UOmw6+M0e2Jm2M/dkT2+Bzxj2QbxWFa
Zd+Z3T/Kbeee269N69KFCmbcZPuA0su8D0K95pvgpmvJ8SNSyUVwjTyFXs9pLHp5RBtJei9JZeJC
J4VmbOabi0g1FDk/Slxa5SnpQKbz6wAhnN+7RQnjtGiYLOOCgIO3IKzBq1m5LpI2k9ROs3X9E5im
HywJu3iFwN713MSdO/y2IRHtphSliNk3fwqUxcc0ssNsbS94SPrHZuLjHQvxy+rS30SDRMGkGQJb
mf9Ttu6hNcNZoO6UHWeGIWnqFHOiGQj+vUGiPKXyvMss6to+638WYZLmwMkVSXkhlCYPhQQmWeTg
wsjJARrKB7KWNBhFxh3i9luOOkab0O1GuS9SDrAKJOfA9nLzp/kE6KBrJqgzktmNCu1fNm0tdA5A
IEYCuCP8ckUBhS4sJZWMKNqo3DOv5ndEW5szoDi2pcRqCOvQgPwUNkgHgjln+q8FktKErffe16vc
RBLAs6a3Ok8cJHQfCBPbK/oWTGtRs/3dNTprQVwA6v5KMhgymMpACeKOgMN4NBC1gB7HaagIDkwG
Ux6IEP6OXRaOfrQc2IB/Wx7zRMGftS72hEbe+TvKBuPCCuC8ZvPKcM+CgG6te7dJX2tABad6bBBM
TZuIh50xei0n6GWC7Jg3cizQ7eTxnzaDGEpSz8FvaWT7yFtRSNo06/q3zAGlWXE+4ikRSEQdG4wy
hoVWMfrASjnuWyd+UJsGGL/Dgc+Ll3NhRuZ2PXG6BuAK2maXZmTZYjQ9qjd5LixCX1FR9Lvcy8+M
lu8TFgAMPHDyAmzvqK5SuB1bONL4gzD/Rmraw9xSaM5jdZbcvnfr2Fz6Br2LUQxtWECH9uq1u+8d
XInEGDv7Uaq71k4wSYiHPKLwQ44I51mAvSXJXhFwO/d81Ix+EK0yNcIhYp3KGqmZpCHcIVC0d9qI
owPC0Ue7ne/rZgpi0G28uylFgWvgNUwQsY0oBnTzkbYjBo8sXEQstlrbPzXmU/QgiCR/ZGs27opN
wuD5zasslR0Wjcu2ZHXuajf/E49KnWb/WKXFspP+U9r2gBZF+mXkVC/oLzF8poHXdsGMJuTipusl
Glo42RN0vKEwEUJKkZ9yw44fAGM8W+h8aM/IHGWYhKDRS58G35kDXpgdvCxGlskvDIb3tTEvd7V5
zVVFBELGiNrn0x8WdikMFrrARODo+hMTIKu+N6RL+FMNr8TaSlWlsjCNUrmNXe3Ag4KPbQrx7Ihp
zEtpjzs8P4E7sjmawKSgW0V7RNzvslw0s9KGqSpwl5s5lG1gO2hDUzO/KW6vXOTyuvDttTNtNOpH
dfQY/iONGx8QkottdvbYJ6A5HUBZdXpQiOXMKMeA180BW7uETq/VgPFxh2IQRwaXGE8ubPpgquBO
SAgeKGrywJ1Ypia5+z32/nQp12nkL/Qd20zhmRbpUym602SJKUBXx5ZP8yPZ5advQEi0Fyec1g/h
ww4s485iYuudHMNmUcBLvGt1QWojPBjPs9pQW98rndzWGvzNB6lxCRXQDdlXCInRkijRx8LBsF7M
2KfWlgmpXvMfRY4menNOcorA3Fv9IOP+1Z0LXd/vTl1GKe4OSCuFYTAyiP09qoRNSIz+BI/hvspb
fLP5fBgcb7xNI7YRMCm6SMNYX4YG75OTO585ORYgUk0fSU2xI4FaoBPsHnxQsqe0T3AoEVM70IFt
3orWqqJL1KHuyAk8XAh4th2WH+tCKJUZG/fI8rEULHFznFXyFnsNA8DJVoexEftlcZ4RnUxcxyUx
MKNFYtzWnGWeYmmofuUmKrE54lWqoX7jgkfcKqLmwEqSmW93Gw1CrBwHxlJKx74rq+SKty9oGCWg
PRmw5Uc4xEzW3/GES98yeZSzIgrR4x80n6bkNkh65r42TeQ4iB7tGehT4mIPJUNOBjf9WxoJZjJm
XJOlrklLm7QZIhar2Bizp5xkW15jNhRlD3m4GoAKqREPARbsHe8sckKHdwHdM0X2CwoZ4OcWk472
C+nh8N4Z46siZYuIYrKpRoqnJHWM0K62bTVf7ykaowtvHVTzspLcrjlCH06DsWElIYoe0QmVl49A
eYcmyjywk2Z3IOhVc+ydB2tKXjrDuMjalDdcOH+bFP9O69lIIpf4kqXVi4rxULeW+jUVTGYVeVb7
JgJb1XakvizQGZbY++opYGdVv05F9OCadEWzerNg1NjO8uY748NS5c8IwSnrDqU1T3sewV6ASGUV
xcFv1FAUC9wNUQsTWT7HHthjF+G2S4cMH/I5p+AsW8YnrFI4L+ZH/FZpR6WXGKVLkOB68Gqs1cob
/9TIpo20fsuVejcqBuVsgN+aYbqOa341i+F5KutbCefSJ0mr7asbcAn8fciX5fSv7rufxWy/GE/v
Brm+WEztd7HBTMuRaxvCMr+bYrO4xf8TvkmqVlNH6EbHGKmbSeNGl0FNMEBK4jRHPoscGecBNhYi
yIrsPYuqp1zE73ptTonKr3OH8jbvZ4mK9znbIgb7kvAtLLd/4ZJeLAz5k81KwyE/YClbnKPtPWPV
lxFX/wkcKpMibSAaQ1C4q1t73U+DnFm0EDDclg2NI1bNFPqnga35HPh5VTOTmUlEIMvqTIQz8Fqc
50Qa470EZZu+9q11nFi7XOxy8ve2x/K8ZDL1YFYse8FrqyDVy3DtEelKkaA776k05dKpE2RG5l1e
nuLTHj6zPJN3HuGxogaKVnL1YbRpjMMA9/U+FjLgH4UGepl7CTa+HIb5UrGVPBLc/Ypp1r3ngDja
Em4age7VzvWh3iJFZwOnRo3HYO3PWd4c7Eo4DGopxT27XO6ytIP1nuAvi2chb554m4iTM5ejXPSH
t1AnkWQFY7ouEcB260FA8HLxeJ4kuwyK0v7glxQXK7Y7PU7XIm1aUEbiOU/o42dvfvZS8LYY1iPe
SkTImRQBGl08MuOxj1gEMr5nTzUzbln8iRQtZgUjvYPmdUpH29g1nfGdeZItrZ18WRRH3uh3TNr5
eghcpJ+UocLKSay4Y4eTpkK1ywopAl9mWFD/Bhqhy95y+o8uMiZ6f8Z7hD0iKMFTD/J+/CQ4stxk
7bx8KSYp1K7LVL2MIj23vc3NTFjfUZukOPuJXvHxoHjmo2ANzk0SeKPrH2U0hOxOp644SHIDXuN4
+PBNC7fm7OQ4aqenOl1jhkX6laUMYxgWCKrKMRHB/beL2j3JIr2bW1EBfJXL1Wo1ST1lcyRGrnyv
47+G1OsFzwFFBq4Zc67ocGcHGQHgYVrolREsSbET84GgnR2LfrZYOW5wKgoFvkAtxVl35b7jxj6r
2Dp40Yg53fCCRA3uoTOac6yjFoE6JWs32jjJm0PRe8Pd7Dh4sbwE2QICLsbpqIok3t09slLmwRp+
RVaau5bojnt7rDWRlZF1HXBIwYkxcfZL82hnmgmBju9UPP9kM/s0zHvHpD6OueVtEiF827AhDnXH
cLYuZ33VdfMqeqZRLuO3SxFlgS9jFFRLweQMw7IxJwYimSQ7FOs5t9GlN9W7G+m3OfLf7NGheOJQ
N9ETPseNyeVtYcaYIZARRTsiOnSM20jtUGQ9jYmXJWFMlXwCMHrPGBvpZ1JVoHvpnbOYXVLTwbZ3
1yhoUdbvSvxBllnGt1J4LjEMhbjLJm+9iycUWjjVDTaP+XqZam7/1NEYY6SzlxGRcIDT+ptXiWQn
ZiAahZg/y5H5Y5YhyCymR72Vs2ZPUqVtL29zxwIiaocXy/4Lv2fj7iRYUfsYCkU0FrvKW0ICzt9z
Azrf2DFX1NHylZdFhIPVHEk/id/JmsoYl6TirmjpySDVzMxrTz5v28kkVFq9kwiRnZj2Gnz+TKhH
WB1TDN+nxzS5J20iXNg9G5myDh2fP4W/PDYJPuyinZAZzRjSYcKmrm8ci5jERAbBUTRZ4WKNYyDL
Bw6IjP8aP7gRuR76WMbTQIIwTUdVUKZQHWm+rl5bjUxTi3shsQBO2EpWIc/DyA3HiprKQi0MlA3E
eqJ+9FpxF83VtzZBrSzyrNkyLI5xWpQHgFWRnqELxFf999pseoPE/o43s0I7GXuzVRdtUXBvlWFm
ZB+e+yF9jymVe6fjXF9ssk3iqS2B+FGB+pvsxHJ7Ebpe8ttKaCCrIj6KcnyDoWs0zMFt5OfK0AAt
SCEhwPRJdGpPLhwBBTMymqIHjH10TDiXy2y1h8KdskvM5ZxUDcwQpuEHKoS3Pmt2wwpFX4428RWj
8sOCLb6oDR8gg3uaRn0uvM+Mk6FNSXBjnIMILwvrVSQEKiTl2aeDWg20f1bqluBiOpbTamGDnHz6
pC9iKmErAaMGO0vmMcYa5DEh1T5C4hYkqUGwWL3s5445F3FHcQ6ZAQjHF1V/ExBO908UlTrG2DcS
zYCnWtb4nBntsneZuzCKq8zsEDkSINJgEWSZgwiqeEMFqvZkBU1EQAW5OcJg/OUywltXBhjZwvoU
auElzu/mZXFfony5x8J7ovWiiMkeEN7EYVeLB1sgwYFtesntkjn1kO+7qH9kTUSx2ACQ6bIBBAur
dBcYz6KN3wULDKQ//ADjcrc4EUFghWpDx6z+DbZLPkqMkMtBCIdwggzFmERKf8CzSSqQaKuzXaBe
cTgeEvlhukX/nghmpHnNRyG0QzlhXWSH2dYhwccAEgRt4r7vivRWsOkNJ7He9MSOt+yH6ETAl+FD
vVH52XYKwN6jTxJJjZW+c7wP3+MtAOV8k1Vm7AASuad8SC55ysJYVgpJStOUR46fRxHXCoM1rYNC
gFJQTpRAQ0nfMKuwZoxKedq3CJ5IPRpTAxkMqxHAXNeyqS/8r/Ka7ty04dT0i/GUUFHgBNEX5fvv
5Va3jplDJ5lP375P1TTm7OZQ8e2sMvlQ2NKPovNZ90HuRw4xtSjYDmZvPhgwps8zykGbU+/aMi+h
8GjuR53RdACTyYuLzrNvVcDDiDIaXbu2iYdOs/fSz1OoJprXjCMA7pQ4JEreRz5aB7Nk3GI56NUN
Gb9SF+OKt3uWxKA653ZYd4RMXmHO/4jGS9EQ1gju3wsvupnJDOSxVTbqh/Z5mcRDwYmKGbm72Iyl
cDwYPVbGC94fIOLCnwBJKqoq1m4hr9bPkLPIpcP/rqP8s4Mbt6dYHFksbDHrPeQhlO0YmjEcZCsS
Mp8trN9Z9X71ucR9gMvHIoLZMNNXo9e4b5gUImhgltv4rNdKJgSViJ8kTptj1Vk9vuGUcIUo/khV
9QzJdMdfKhgnCPECy83Rl8TYC7bXK5343tUcTSqpSEeWbD17fNZUN/NX3gF/SQrhAk/tyOdM3Dlc
qAiDqeYrq3MjPyb+tC/9OMhLzPYRccnCRgVHT3mlVMGXPFlj6M+4E4pmuvZRUJLqhDV5gfSRYy9h
Y+EukaAqZ8BtxvKoZ3/fL2Ljy1xFTloegZ/MxUzW1HVEcpdTSxY2ecRnvHJTzI17X3qwYSubRCNh
w7FXusTzmDRhMQhG5NmnuQmNeyRT0h1PuIFvBlrtHSvYB79sdLBIisYmQlWXZxrTn1N/V0a0BNmR
7YJp1nvYDayaOP5Ahj47JKwgnbFfsNURA6lJnmrySZ6Msr6aScf2j5OWFO6rTJOvJWoJy4zmX8Wa
AtPKEZlq8LXdnOLhaZ+c+F5gzt5V2n+aJKVtMVuo1bAxOR0gi54w6ANe0WMTvYPEaO88chgwJxUP
+VhD3DNZrjExSXPnsRmgrsLuYPuOMMDCLy87NLgLRuddVmJNbiowYKRv9FVrMX8gvt2qX/FN0r1u
NsSUdwk+ABZjkjJfR7zf+8XEbCo3v4w0u2Ptm4/OqNk5xEt6dTYOQyybp8ZGPRyDGCuMbNhNeL3u
MXVbbBcYS6Rx9cv1KCRS30f0A+ZlMQgNjG/TkBFcsHy65vjdM+zfPIYXRmjfQFadS92lr/z7uaxb
/VUl//wWGUNReF92jbfY7jEyKr+fKXHH1xXVo4nkwcmt4yB0Q8VuHddKok/mwaPOJD2uMbCiMwrO
bREy8OLt4zc0IbjbadPFk5kcFEk6SVKdunUTNHXGP8sGFVdS8FjE4rUF7+jacfupX4srkLTUoWfq
n0H2vK0znait/lG+fkWqQEDHvBu4JM91ZR9GcFnvnxbbeC7QrnAQRBipADBU08wuqmvZzhSskUpC
oAmDSzLDCtFf/BgToawxEy6BQyzf2nrAJOeubPe29lEPT1ELcAUdGfCnU21hF6gRSteObRDjUX0m
TjLtDCQ+bjK+GQVuuNTMCrQRSRIWwMWeCjaRht72HN7wsHp7L3GyV3bwPqLqmD54bdA6oDCQ5jCE
5ZKunOxUGeUw8kUlPJteWRMUEPKrgPteo1w+piND6Tgui0M0ljenGnyktsabxN45SoODcJmIOEIH
yvTDQtZSBbUP405qTkIekdkhk7EtvF5wGJkbtBzhsduSdxb/U6IZaTjFp2GIg3IoqHWN568cDrk3
L0Fver/W+ptAuB9PUIeVFTsdXF2n/2bvzJbj1rE2+yr9AvwDJMHpsjWklClrsCSPNwxb9uE8z3z6
XnRX/5VGiczuvO6KOBEVinOIBAhsgNjfXp85BNz8hvUTRP/vuOY8tg4aZCr8nxsoQehf3V28KEQm
JAI19uLXXG+2RSpvu+xT2wu2cQrr2wC9AiMLIgBlbTN1b0ENtDnx8F2s5O+U0l0rRLvNH7AYYYeR
MPkvvWrghAl5MMv4DEoKbL8JT1ZX/hPZ/oNvl9OtMY+cD5IOt8TC3Ludg/QgKD8vNz7NkF5BgMCw
d8YsDN0r9I6XZsZLC7X1d58nYgjxaXCNZDfGJD68vIG1pLNL4gB4AXYhupYOxeWU0+ypeKLWz+OQ
g5f5qx/X12IO7/GQfh0KFPnYinCeNJ3blC8gIffM3BJpHOiu0q5/TDAvdvPY7k0dvT7pxv4204Pv
2kA1BBoAEl3mTz8ZQRoDSCpKcWkl5l0MxMIvsIfsGDrSPxRpp/onxAbOjVumn0JtLK4tbTygAYh2
jUn2W/NtUpfpdJDW/KXVk2DX6+K2roX14I7T3k41Pu6C6Nm1us8euixqSz3uCvqovEma7qYeUCou
tqG7JCGLmmiRfdl502NLbs6khA4VI1fUmE6gg2C1V6H9EYsKceMkHsA6o8IINKQMf5YoF8sQVknB
goZzExCzYnEbTKT0vKK5Ek38zTH0B9BEJB4y+6dsqYvUyui3dPOL3oSR0mQcvtyh4htifo10N7xH
I8pdYynve+d20LXXrCBV7VOlTLHctdkBD405wJQBRTUNn60jl2ykCCkgLCuSvNwJ9eImWMy/UIFO
PZJzivgvspZy7+xhLPLXsXXfSsP2DjaTpeDvVhbgH5TMy+e2uGsbLpUN8/tAPdNV13lfNGyOd9QD
sZmRd7Ii7YE3gCQdrzxO5xVJkumHI/unbBy/e1wVoeFBD2pZ41Vj2R8C6itvwsz5YUz9QWqOcRCj
G19UGlbf0QCBSxacIicv2IWTdSM1/Bhb/7uB/+LO9+YvEX6e90FCXaAeTHssJK5m7X7mJmzwWbiu
GfK1N8yHsISsmmuApxLSQDu/rp4Ky3n+/0V4/zeGFGCgtorw/mfe/qjfWhXevPxHv38slhO6iyXB
v9wn/vz/fwGaARf9lwWkBBS4aVgYNCxeK/+qtdNc7788/ofRhO64DlV98v/FcOJv8jhevBLIMxV/
IKCP0cxcPdnVEJvdTW98Rhh+YclPRRpcEsNQ+n446vU7BGV+7BEG+t9tmH+3MVoWHShoQx9Zmm9m
9bFyAe5NL8X07HY3Qfp1ux19MXT4d+nqvxtScOUybvIyGmR3Y0LcdXoN9T8RwsC02Nh1zj7BsnQw
n01uVbYbXAbpvfYUXHtdCtGNBu3l4gWhITpaceLJa69FsayIC2OqIoEslfIqvsYfxu53wPihuEhO
YK3/Jtv/91g5y8s6YnKHVGD0MRHwhip4LMkXhf+F4e/OGhjqQP96+EAxmQP6sb+ZBsolqVDTY+ME
mn5lzJ1lxI5+92LwGdkGIzN0XvgDypL8QlFZd+Lpyw985406yrj3VVAlkxFxCvVzx96DcjPwCCtN
Z0JX4jpRLWLUNHYpXqeY3eGKrEZAfen2qBnLvHmv9aUc9qhvVurmBhdWPQjor6FxR4o1zH/AK6i7
vV8+1TEiojknVfpgwN2Lf7o1JVg3rvaxae9M+1stX6AocPd3s/1zVuagoxSAN/Y8YIPDr+Gu5AIK
1GXnfI7AE80cw/yr89pY3vJRj0l2zGbTlXBmRebx1YPDBlV97nOI4uhro8mMGriOervt1tbmjhKI
ACnCH0pxmHL66aupA9AssXY/8fC1BWX83RXwop70u7a6EROlf2IkIY+u/K4p0vzMVaWEG1fze8v0
zeqmqaiOQ6/+nbSOc709Nssce2fu2Uo8oEI67Gar4bN0qsqPwsdQGHdG55WcfW7emnjF+Q/bLa28
BdXyLHIrM6eWgTvAGgOoy3hs0D4CbeMQut3AysS1lRAB4lRvDAAQN1Yf+jedI5C/Q4viU4oM3WCO
+rXIEQGc15i6ZkmoN2YF+CWPBm6/gfw8DG0rHqA/mOhzSbx0+EKeWJIr4clWliRHRdzkcg3I3bgA
qCf5oQOgfmlQRnFttibliFyufy4yaZ7o3VqDyvrEXDcsG0rtwUCBNKQ023GChmuKgatS3IKdcp9y
gOaauIo9/ZNZed6Eg8V/8wqe/vfM+x/5v53+VmaJpWwhcxj0rdH38rYqilDfD3OQhi96oLtcjm+3
sAzaezNeiQZe3oocsHmz0Ed1VKzkvMZ6fgtmbHO2W1jpg62EBNNtijJK7elW62uKHiEmHybXNl+2
n772bpRwkE7cRxlGbdyW4Th9jmPNNzTQfLawuQrCzLTD79vqq0+z3dakT+w2z6rb7abXgoWyTbaU
JYGILKZbXBErMDnuOOi3eibd9HM650PwdeZNGU/bja2M4nIGPt4jogCv+daI7dtA+AjWA+l2D6gt
kR2d93wlXOg4CARJI+xbxxTiLUJzmF9nSWkWJ84Ua79fiRANMytqBGDuGL/RW8OwrIOBvvVu+9ev
zGJLCQmoDB0v9zWb2qYs2HmUQ95RXYu1ND65P7ebWAbinYWyuM4cvwDLwUlBVk26Fw2FPxTFwVcN
ivRLyAc3N/z9zzCd0LdvN6Z4If33wdRSluXc4PPe6h684EbkBTWgZush1IJSb38M7ArIHOribpxN
Kh+GoePWeUzq+HvhW74EwOdOHfoVt+2QCGRIODIMmUcqHLF0dmRCFo0QApQzKObkhz6Mbn3eriaV
96B7Q12YUz/tKZqlVti2Ghzl+3mpEN4emLUXbfz9FmZtRD9VB82eFEGMykuT4ZD+xoZ8oszephi4
PrclJbDoMsZPKCSFmVGrB/V2HK96uNXXUnJhud2ZtTWhBBA5WKkxuc24byzyk3OPkLBws/TE01eG
SioRY27TuS6LetyTwSATKSlGrfKEetql0HW7A2tNKNtT0TpdaJdQnpyBG/msh+YyUfRcBOC8t1tY
GaKFwHO86kQFj2AysRstEIRcur5HRh+56YkIvvb7laAUmYbrBdHc7bOoKrMfGlesVF7riYuGIhk5
eX88rxdK7ODbzzIjcpB7iWoquJ0j2zE5uwaVTnHCdhNrXTH/HihXIhSdh5iBwsvmjldR/iRRkD5T
fuQ/bzex9i6UtQfunnMPW8LeJitkXKPD8EjGFl4an3jZ+lonlDU3570GwbKb91BzarO6DciVBr9d
z+2D6qJox1qY5NatBHtH25/rH2mFLhJpBkCx+UsQa21z68x+FX0fLWRIGaQ5Xa+fy7xNysdxAZjs
tkdi5XeayvtE+xajQLL9vetQZIhklCtMBKJJjN7sonKKQJ7Y9VeOGMbyA46/DBNqHP0iTahWSl20
GZUDk9HHOBzoHLyZBk0ZSTfbSE+Z8K00KJWQ5Exgob3Sk3ttzktqcZu+psrHq8OgegaB4CFRrMo0
qE7sFyvN/bFmPeoflCTAxW1k7GGGpP2110XJeFtbSYBIsB0r8cn3A+vMQ4KpRCsnB/IdFq62Dzvf
HykgDbi1EJgtxnbAaowi1/++PT9WVsqfq42jbmVurGtV4xB6e4TRMkgGjE9G7bxJ8ceC9ejpoMKp
yqCWfo8Q1aSMn38yF8Kjz6SAdONO5icvkAmebNu9WZvty8s7aq/uwZFHpOn3PHrZP2AcGhCXQHrc
sUoHcWL1rzWjzHXKTSCG2E63T/rQoTTUFZyzHHC043UgfW263u6NvjbnlEipzxP0Wbf0UO+XiM3D
cBfHOoU+3mMVdruy8g6U2dwHMlh6euBfz6/r1ruds/ZbYNdX45R97ChoPPFrVo6VphJUJZUHLqIP
71Y0xS/T5kPZiXZAKq5L0ZFOHWGjZf8g6vxYgpjFzt4GnNuO+zGBzkXNsQwCMqDaVy9qf2z/opW5
ayoxeDRilolhekthw6cm9cvrbBpP3VuuRXhTiS98ZVhtIaJ0n+oRNwRImXHO0a7aRuBOjLgtqjw8
PWdDjx8A9pBMFOhNxl1sSi/+WLLFebtYZr71VYiam+GDE0Yor66qBqL3vV7wMXjiul5fXsA7531D
OT6NuefAkQ34wtdwApp0LiNjB9DZVDxDqHoonPm2q42d1NOfgV48amaP/gfZ0YnVsPIaDCVY5all
Qhzxsv2MqgPRkLYU1FqikScW9coqMJSDFbe3MYU2VboPwWfc4qU834XhgL7SXjIFXeudWG5r/VCD
BzSFhOrLeJ94ZvtDMzrKy2Xa6Cc2kLXHL38/ik2JbnY6ZkD6vvQNL2JjLPX2pvJFVp8Yp5WoZCjR
QmrwAOfZzPZDmAl9qbByAfoPOUjTC7+CZ3+/vezW2lHigKXFlAn2cbW3CxuFdJYGaJKQgoIigNFr
T2dOK2X99Vjx2Vxx1gvZFVmVH6YLVtyn5ne7GyvvQ1dWTVAY0YRkst4DdcOt2F5qAJsei7Ezn68s
i6hE71hXab3vxDT4D5gi6/bzmE6pdiIgr3VAWReDWbV15rT13qvhLeA4kOTNLm9nICrbI7Tyov9s
S0czli9UhPQs7X1jItniGgFhZEhxEAqH5sxBWpo+agLDmpriREgLAwC718qS6dscYHS33YG1EVr+
fvT0KsS/M4rDdk9WxPoce2X5i7gnnrefvpa+1JUFZ3lGS6mJ1+2biosVq7Ljp4xTIfqpwJ9+5joR
ljK4JEIKk6FX9cdevxwWAdl2+2u9M/7uXamFeDN6rc9NidX9dvNYJFjLBVFz1jpf8tV/j15SxUGV
N9Ehj2wX4yErlwkFlnlzSa4w+3ZeJ5Q9HKJGMIVWj6tEFGhUEzZZ+wPScXxiBqzsHX9e3dEMgJHo
1lbXAizroL5hedjtRlNPH6lB+uQWwBC2e7HEjHd24AWxezzRknpEudyxFP0Gi9f2EmBl1v1yhaxJ
ObqW62NWaenVNWUJkLTLYkjNhxynUI5E5/0AJdjAHgEn12XOvrDtGjlllERZctPDXsWHrkOAO8L4
QwdTPqa97c6fJq6fxQveSMD9tn/BymwUSjQCjDSkjaV5+EGWTrPPh17kz1MVwDY4pwGhJrxMjEBj
RPYgXnpOVFcoXjPUq5abDid6sHK+XeQexy+xyZIxQsvo77GWra+dRg+pF44xdFqIJoXjQZ9bGOLn
9EYXSuArNVuj1qbz96KgCrOIsRmywJBuP3x56+9NR2XlUiBfiHBo/L3EIA+Efo3TZIEKfZqa5kPr
1SUXOvItpbjxRG9WdgqhRMJpGtpyHuPwUKXx6L5xv0vtAJnUOHnCM2yQJ+7O1+aYEvEQSnZ6Zcvw
UNa14yID0xCvpQOVrdvjttYNJRjlmVs2plkttOGu3/H73RsKNOKlsKG+2W5irQvKqYarTjcxZAw3
M3OSdp9yrKlvSr5QxYkG3u+D8JRQFM5aLsHgeXvMQilc99rG+DhaJf6qUqvEl3N6QWX430sldpE5
9xhh7dH7RgcoxOMzCtDirJOy8JYFehS0QxNEHtce1d4HW/Q6Y5L62xgG8br929cGSFnmFiVGnoXo
HXBDSJnpnIxQjqgGHxHAx/XP7Ube33eEtzR+1AXwHyVfjVF0mL3kkMO9Npaal9YtfqITPHG5stYR
ZdF5fFyLNBmyQ2blsE/iQo4vnP7wJ/d6K/623ZH35yt5hL87orUjtaRWVu/T0MZXxNBKL/2S51aF
AeR2C2vdUBYdLcik043sUBQ+NVlcq9Y/rVBOv8zUNU/0QjFJ+D9JKqFqGJKkjQs+yZsDqTcNgjJl
fyL9iuyJmoYPtuul1b1mFuBfr9IKeTisFIxHjcc4toLy0cEZRVyTrhrnl9qqI1h0WNHKf2rANS0g
kJFnXwQuCa/frV620Mq7hODx2QMxXOs3eqTp4Ykz/7uRfbEF/ft1UMyS9jFskPvUDcP0HybeCGww
nk27fsQEoErBIrjQ0Y1Lf46M+D5tvEo7sT++OxVoW53TIzzcgpPtM5U97ndMSKYfwiy0r2dMA56+
tHq0Yubar8vSK+bnbkzLQwr/Ckqmoxf7lMx4eGKuvbssaURZMqROfNm0oXjOZCVx/iyKFzuEaB1C
mthNDSyr7c6svSZl1eSO35BhpXjwwjSjKX+Ts+ukL24ydta3yG2n9sHIejeFNBELaX+XspzMEzPk
/alOH5X1pLdcxE+8onun5aT7Ves7M/1Y9pkJ7T6v8IX53g8T1n0XXVg5cO393s1cbmxwe2zsA/+y
52gXyEMm4Bw5nDZnV5lR4rcXHZbL5q6J3WjoLnUsnWodz+/Wjn/GMHTd+RobAn02v3gAjHCe2R7J
9z+yhCuV7jSYNlZBXXbBBRjLH3UHU9TVu9c2qu46WR+6SvsYyzq4sqv+mfrzl+1m3w1KtKps05qp
T31lz9TRyoEq9EtgfHH+OJjD4FIJbVIPvt3O2ppS2uHSvbaBOCxQr7pJikOImFF7dWVhpSfmw8qU
V4/N3Jlhd5OnyRc8izTAhqn1Uesogb7MkaZjpoH8/ZQkbaUzapAVcWUDGJjN57AdXPLeGDH/Y4Wm
7E4M1spLUXVifM1TzdSG+cskOv+Ti9f0P3ZdDy8h8Tm42H4ha20sw3gUhjLKwaYwGOVzGUVg6Ecw
8c9FMBpQOx154pWstbH8/aiNNNSR4thR+SK8atav+q7G16JMQzkshIv+rHtTCi2ViDp1Zehgnmg+
o+aa99xENV+0OqbOyC3xHBi6+Lx9wVaCqqwdC4OprnyJpSa9i8bwYXf1vp2eOPWba+OlRNMwFOjE
DZl9MYykopQEj5E+olq20rBP1znugo3HD6JMqNPC5eYOX1ZwFcZc5zrk6KyXEjlcJMEUOD0HAfOy
1ai2A2UDeMm+7Cl/0b7NMfzixQMBN71XCrm4JsIqQ9OcXyz6lJrIEO24Ie+NyQvb7qJe0o8LVafQ
wOaMEKnN3/40aMaDM7ij9VCCcfCBjsvBp9Rjqk2BHyTVqX0QYj3nG9Tc9sDBgVDxWKuqdtSH+ZTq
bU/i5aD8H99/wlVzlQaWBxn8LPmzikqRPAyOEYKParCn9MEHzEGN+1SUjQ3Uq6zMJbT1s9q1lVhd
QHdyuzo0n4U+tN+GqqJcPA39D7E72I8UeAe4vWTFiVW0Fm2U0NlNpjAi3feew2gYnxtvFFgclFAs
rrc7sxI4VRlbPNQ1DPfEe27neB4vNFfoT0YjKUqdCmPAH8zLf223tNITVTpp21OhI8RMvg0F4rYr
Kqz78R8rEmI+swHlg6pqfLur4hkIL6QltDWCLCXSV2/6vt2BtU3aUqImuWkvn+fB+uRFVCnh7CFs
DgRgTbLI3MVah/jm1sN0CaZ1kiB0Mz9KoKqDBtEm6ih9NrTKGLTb7V+zEi5UhV1bWjk0eU17NovB
+JpbMLCo6RsweLXnsXjcbsRYe2nL34+CeFfofhmmlfk5l3ZliKd5arNWXnuURNfmU5kOFB8fKvBz
5sGBQYIXFRZVddfeOUbefovtzqXu2qiqGGjoNI8AyA5lMlkxWG2NAtbyBcMlAT2ww4dAm27QOjrT
wXKDrM5htTjzAMujlRyLdMewhy9CNlS8+71ZTbBgmw7U+qkt0Xs/mqhKOVA+AkYHjtPgmQFtpj0V
3DW+KlqYPksvGwt9LwWl7/IqaNrJfSHEyrm+HVyOTx+3R3ttgklltBeilpWAJf3Ralr7NnsW+u1Q
kykmXq72XWhh/o9HjAPhHOjTXaDhqoznjwejb/sHrLxtqexxdms6ddLgjQfUPLeLr5Zmh8ktoKTO
uDmrBVVGOeVmMSKbdZ7TJsTqw2H7wGak77sT4XItnCmbKJQBpxkrz/5U+22LIcKiNCoOtYNTGwXX
49AWB93ACelEcytbkKVsBZ3bGGOqd/ZzHbpwscMcI7K6Nt3HnO/r+yS1NWqdp1KeWI4r78dSNgNc
ODQYSI71zO17rO9c3aJEPov9zLk86/WoEkUdZ9VCpqH1HDqgm65GJB9w1gFzvZ73/OVL8iicmGaY
xs40WM91EslflPlbC15p6PoTR4KV16+qE81azDpMg/pbTsyAt28bTgCBGfrTWOJt3MEJ3ekLWPjn
dn9WV6yyJdR5HY9ILINvIx8abnIB9DHOP3E1IZ3Ps8EH76FPzdKNcbzOBnxKWneQ3g5Cdut86KzS
0cvn7V+yMjVULVVS9XaMd7UfXuieA7HFTozM+zxhilifuF1ameuqyska/MAb9aJ8G0Zsqr4YfS3j
A77PmocjfJLiuH0pwqg0DynIXBGdWGEr25ypDLDI5sKQZF3ePDF7xf00R/PwO5mC6CqEsYW/x/bw
rUycP4fyo4lJ6YhHTk4s9s2yT66Tktf0u8M5SniwP9m97vzC5ELh6rzmlrd41NxgBbDx5WS/QT7I
4ps45KtVvwBgEziPdg25+UOaj3J+O681Jaw3XMw1+ji3b6M1ieo16ucEMZWGvx76eKMY+9LHdMnL
4HRvN7g2VYy/u4fwPiu6sK5/NdjoaSG06AgKJnZy42JYVFLRa2ByM2dJ8gNgmgYm4rx2lXC8FDfp
VjR5b7npJz3le3lmc7Ituc2BDZvkHfyoPqD39YUYMXnyz+yvEpf9dprDea77N+y7Pa/Z1Tkk6xsX
lrluXfc6s2iAZFO1ya9R8LcTe+nKKP+HIMqOojnv6uBX2UzeqMGH6SLnQWqRPnUUlAGaEDcMeAO8
1Oms+CwBjnBVIRRuA7ototnEahsN/r53aztIoG43eBaNmkicswT/NLT0+2iRTNLkhAdZ+A38ehFf
47Ip5a6ORu7G8tqaqhPDuHKLaSgRZqz9WYvnKP01242RDNih5g58asMbK0J1IExXbz9UfoQHiAnM
GzXWmExy0j5tz9mVyKMqitO294cWbvFvuFK294JfTweh2RWuJT7ZXtuzbcWZF5+qB13ZJ/4c9I8G
1cHWsXXcMfqFs2ybX0APEeEuopBCO7EGVwK2qs9yccORJleHb0401cHO8kwDqzvIoLCCWleLTiy5
tWFTQkzSZOmoZ5X+hnY0KiC36NIq9gFHCvtrkhkJOC+nnZvyRHNrw6ZEFnb3wBKglX5DpBzHe88K
9RFjGjCrgMe3J8LawClBxItrJIVIeX7bgSvqL8kADJv697Dr7iFGtf71djMrUUMVhCVxU/U4Aae/
MrTjLuxoGPgYSAqcmMAVTbmbfpdFKszoqpbDaO7Oa1U5+IlUZlXSOP0vmILTBGkqZ1f37np90mJt
F43s5djEkrUItB1QcF3/ut3uynv7U851NN3rQa9Jhtjpbw5pw/ARuW7R3GGQR1XJdgNrJ0BVPtZD
e5plgxENVoM1Vm2F70f146yT8UiuwOfLxroPUGZB18ziInS+UDIg2g98u1sCrFio4cN1YumtdXaZ
WUedDSY8k/yoSYCjIrh8kiLJFlFkjC/H03Zv11pY/n7UgqbX2mSgxvvllM7U3YSDMOAypWZagxzd
bmLtykHVm3HbEDvFkGGg6ISJwOO2gyNji/s2nILk65gtpYr3kWd68fgAM48tDzWjEx9gptuddl1X
dtdNuwlbN3wKK2c5bVwDUQ9hNPWpKM3PZjhlEiyOnBIHCwqrhbgP3L5tMFiFPgT3fy45qix+xJMO
Zg5Pmy62oUxyEQsejYh54kLp3dHkJKmseEzo4wppRHwokjSPLrXAJF5FXpydODuvPN9drjqO3lbW
8aUNFCI48JGS+lelVVrandNS3nG1/a7eDVlYgyqrmjsZMm0YmB+yChXxlME59RbLMh23m+0W1rqg
nAHytIsDLyRtXmLY2F9lBt/w17IU/nnSTPIHf4/RCJq5aroY8yqs4x+GHCS601vpiWD77i7FACkr
Mp2cuIApnx0wm302+sqDZUidJwH3UYCZ3h6jPwei/7gIp5Vl8I7ec5zoQuTDOOw9N5qdpy634nTY
BUk45fd+IUYTI4JkqrKXAEkDqOIMu25sSb2eQpuLCrvL4NbXMmlgIta06T6ue8t+c107nC8AxWuO
tuNu3e6edfw37R9aVQrtFTmDXduwTcdJPOYB5bBf+gC44GOJsz3eMK70ZPbBceP5oyE0R/+k25Se
ntBsrs0K5YOG2BBUbYNBaxF2sCUFWUwT83e4zici6UqxAYfPv4c0jydYjzEr0Rsqbt+xx3AykH1u
ZcTGqzFmoflbm4ceV5Aqn9P+n17TRf80N2SVM5ClrR7uY78fYCqmblsZJz7B19abcgrB4iz3ggn2
r6vjrlF2TXhZJIABca/vTszYtaFVYlJZRR7FSxN4YWzRgK+nKKLhumzP1JWHq3Qfzeq6OA2r5LD4
fuxtLlXxOgqrE5vTyuioeB/oZakQfQmVhnKi3N1ZhhEl186Ic6C8DQv4kOdpkoWaC8xwYByw/PT2
dcYngiSdv6smLTtxZlnrhxLzZh3KeGbYck85rJE+T20zaF9th6/YJ85JLaen896GEvq8JZEdLJ59
TmLKyxxHyYuQG48TE2mtF8vfj4IS++5gTSVOabPoglcWvxvduoOmWw/dYPWfz+uCEvmwGW0wzw7S
g+GV832fzd53uB84J2w/fq0PSpwx2zTPrCpMDiN3I9A+Zd//o6VW+d3vcbI/c1EooQaiYizLzE4O
XhRiX+G6lZ7iPDQMr9udWFt0StCA/lNLkr7lAXEYWKG0SKxXI+pPYdTWxkgJGGbRUNpsD/lhhIU7
3NTmmDdX9QAW6AMtj/L6rF6oqghj9nQ9LqfyANQSY+8u7rPq0KaOOLWnrPTDVlbDqHFxrM9Zc2ga
u+kPoPtt2Vylk+HgZiMYuqw+MatWXoiKy2nigKy6Xfh76oTjn20Ze8+TFNOJHMFaP5Ql0VCf3+LQ
Zh4yGeWvqXQwJEkHJ3nSIT/q581ZFSFTh1jfVKXh7oUxpz/sjnpdHJByaz7z+cqc9Xxb80LAEgfX
FsVtGUlutCQU0fOQW8JWJq0shrqXk/T23MLq2SXfAEl448HEP5VWX3nHalpdM2LqJMKiP6RtQPn/
6OGwibd7DGr0rPWgZtNNE0aYh83kHnV4jPOBDL87tp5+Oe/pyhbUh3EVS1vanAUbPPAioAz9hY3t
T391XgPKatPKLINwrzE+UzU3l/o4lF8EarTzSqSFmh33M1u3RicfDpGT6z/TJOg/80U4/DI0y/m9
3YWVhabyZyL4BW6emhTGV2XxGnHQ/qxj7vSoy/YUS2ltFin7T2xjyh0P4XQwMYGsELvWTY7Dptd/
3O7C2vOVrSceJQbbSBoONWZ6KUeAqT1g5RWcujVbGyJlGQckwEZ9xhUK08ZGfnACD/DrlWb5bX+b
F9GIPfN5HVHWM6fimMRfPB5kFeWPwBgwTMf4xT/VkZWBUvOinqBIom278YAH7/TgkHBdXAvg8Z/1
86XyHR2St8idOR8Pg8jx2cauHgNBTwvC/XnPV5az2RStJepIHtpENz5GgQgrSn0yWETnPV9ZzZEH
02T2PBPD4lxghRshZsP9CauuE/vB8kPf+cJVxRmw7oteG5rs4zD2OQbkCV6Oxa7GWyrHMNDqkwrH
FOqWhpukShZX4u1+rTW7TIejMyz17LrEdQEyFsjNaxuW+zWpNONSNg23XrFZv6YizXbbja0sFlV8
Yc0mgI24kQe95W7gD4X8tx856VMuy/BEEf1aG8bfHeI0U+ErF1sHB3tKfedE2KNeGk3cjp9iP+RG
e7sra8tFWfdRixfkJMP50GgpF8kZjoTejaZZ+XnMScqG/u6HMPJSYEUrDmhwEzyHxoqy6Sjt0/Tq
rB6o2kKMDudY4J+BWUzN+Z/KfED6uGNGxe15DShL3kToVHLjLg4FCC28b9pM/1SjZT/FjVme886K
UbP1XhuVDgIY48lrkOPjST7IfAaLTqrHxB+jMGwND5WuC8vith/jKHzE+Tw+yUtbmWhq2t7Ffast
bFRhjVlqv0M3wt3URWP+YJotDmfbY7jWyPL3o+VpO1GEYEy3MeMOike0S1BKRG6WuxY6ytt5bSgh
IGtHzXLbpnh0zcmxX8yMOy730m2ysNhPQ+ikZ950msper3vp0EpnpjbBLbPg2gvsTMPcFITndkdW
1qTKNdExWzOKVjOf5jGtisdwGuPyUBpU9ZyIX+9nQhCWKKu+njI3MufUO4C562pxmTp9pn0pJN70
i1t9POfXU2kX4y4f3Wj84GoeACCqNZM0Ka/45pKnRGBr80KJDkDJ0n4Uljw0dhkGly6upNoN/iWR
uxORmSTnLWE1/54UTuXFqeEgZ/eb/mK0K/sZVE7++awXpubZg7KMk9BOzcMwm4NzoQ9ZUZOVrorf
289fGSU1vU7UMbxWZy/QY7+5BnxHCX+WmuPN3EzpqZLZlVmnJte7Mq1BSkn3MM9Wmx5wgou/9k2a
hE/bnVh7vhICwgQTEbuqOdk0Y/xSuK2H01KuYzZ03vOV5e9nfPhkhe8cKDXHhS0vvG66pqQ4sK/O
a0BZ9sPYAVOohPMUaIWAjxm7QXoddo1zYtmvvWVlxy/HwW4y6iGeINUWr4YUobjUDc3FQimg9vvE
MK0clFS+Fo6fbjUYuveUdLmtU0GOPcqcuJN/5eNd3e2G3LxOtcL/ed6gKQvcCIUZzokHY6uG2Aeg
O0z0/diQbLnebmBl1NQkeTMMgd9isXLQxohP7KzT/2laExlym3J1c2LQltPxO1u0rhwB8sbqNLih
3pMpUt6Ex41ZNXkNZ8pa3Ig5mc7LlvxHDrzU+hmRuPvUwxbGp7nILO1GeBOW6NujtfL21RR4oPlh
BIs+fJr7AqeGGKu8ub2sgJkOX0GjBbV57QHyb/A5wPYeC8rtZlfW/h+k1dH2Tzak5HwZJndFFobJ
VQJi46Fv7OAUTHPt+cvfj57vJlpP7quI7/K5wJurcWar/87Jk5TWdgfWJoCy9nu9MSM8NnCOLUt8
aXPjNYlj59fsx+Y+DApsmbbbWZvNxt8dMW3u0vROYCYqcuzj8Pccb3RvdgCQC8d43W5krTPK7o+V
5mTNpRfdDb4e1OlVGsi6enA5/5PwnHqrwKk0hCVzIhW29nKUEABguEbdU1jPopidOxGXqMnTrMfW
a7s7K2Omsk6ybMpsrZD+ARNisDcJ6t4fi+FhfNmlGFOdaGVl0IQSAoK89kCzD8kd7onyokN8Gt9T
WSXqQ0Q5VnHr96Cntju0MmAquUTHv6oeOz2+i3MWpwTieqcZUf31vKcvHTxaKzLj7ldgzHTnd1jm
XnQu5c2XmEhPpzbitZFa3tNRA26FWjptbfkcZVNpXVZjYQNVteC+GB752It+yPPuarsza20tQ3jU
1kKvymJq25+yYnRe/BSfmNvCtvT21bdkbSSYWfg47l6e15oSBYzE83UKiq3nCmfqT8FgR7eWKds9
nuC4smadd963v1CiQOKRbyW3ZP0aahK8n4sYizoTRy70m1/RPMv2TFWIUCIBti1t4s4YmdcDjJaL
5H9xdmXNcfJK+xdRhUBiuYXZ7PEyTmI7eW+orEIggUAIEL/+eyZXOXweT5VvTtVJ1WsG1Gq1up8F
XrIOGomxApWAmujaDj2jWN44Pv1VBpi6nkCK1cW/MBJP92rRxbYaQOXO5okOv1OvjjMfEnffhnYJ
YUFshivNtDczA5RHzr/nn+gYRwIp9sHWDzBjTscv8MSe+m+t70XjEVbB8lqH/G+r4f+9H56zyg3S
AH1XNrx6DgSwDiSDUR1LH5UHe9pHFjJb/IQ8RSMOVerJaNOXJUkC6DPULNwIdHbltoApM9l2/Rz4
cN/tpdukyAB8H6Ww4NsHU1dH0Z4ZYrwInnJTA/NUpsFnq9RM3Jb6I8EgMk1tCVnIwJT9BMNGsFDh
woTp1QHA4sq/ER5+3KaNRn+41RVcK7cTTKHcZ6rYePYH0p79DE+6sYEpMS9GAUCWi0W1RTEVQEqx
LEW7tQBpS7uBwbawv9/fU+dv9Ma3S1YhyGzkUL7R+haqKtOLUe3vbgaKGAa+g/lRLPHPQDpzKl1X
fDAozqXRP0Hh1yDetWlvHppWeRDOBNZnEjOMqnUkvhhSz8HP99/szdyEqFgl2hncXq5GsxwUtJ+X
TJC2CGGnPEKba6/oQinNlgGU4Wsj8DePDTxvlXdL5mawwyt51GQiXyTi42VwTf3n/be59NdXmVb3
3dgCCFkf4WCIsXEKP/kxb+Acf4VUfelrrXIrVGUVhIxr8bswmDrcDOAb6Z2Fdqn5OVuglr4A9xSP
rx97mVWCXcQcRdFUyKNpavVTy3mJc9cZ/eP9P/92fwVLsQpqSDQIp/ypPUI+waB4Ay6ShJC3ph1u
W2ohYbyPwf3xNjyF0z1fpNd8b5qQkkddhPNHVIvwI1ZZlzdzCBZa3x3rrqRma4yI+RHslf7ahfjS
1l2l1ygZYPLTJx1QnWGAu/aIevKLCK2jJiu92AzRLgU7MjzVcVO3w0H6kV2ufOIL4bjGMw4VLsm0
Cb2bvnM8vfdstWDQA3Xla3OqSy+3ShO1E64GWz09hCyZ8tAVx7ni9ZiPmhXZNEicllFcf+mXVHxs
vdb4xmCAywpmrPGBAmn6I5hGEW17AieKw/tReemTrfIDznrwh0bGb3HCwDO6ARcYo7dugm/bxx6w
ShGwylBNUA7dsSvGOXlkyRLPjyC+6OZK6r70BqscAQNCmAwQ1h8tY9AjByEqLh6SwquC7++/wdtg
QsiIrRKDp8iSBiysbzEx6pYsmUcLXRKgQW9gMrZ88uCweoCYv2FZAz/ibZF2XGakt8VjCrGBLg+7
rv1gPk9W+9dw9BULUwQHDk4NUF+06NpNizb37v2XvfA11xA/ECKxQDA2OSprev2CtnNTH0lh4J78
sQect9Y/Jy2hkz/FCs71KXx1ddaO0bQLAyg/fyze1k5+JkFZDELcfJADxGrgZt+jlV2ZsryyIS8c
SWttK18JD1Lx43CMKLTlwGSKun2gGYVVYz/v4hDaVh/7UKudOdZ2geMYBITgB0FCAzfq2kZNnoCY
Z08fe8Rqbw4VSkSHnHKU0CDYWNR8m9b4H2lbQR5vvS+9GlYylZ6OHaRQIISSVtNPeBYlV0qDS4G6
2pSzF5YW/YjxSCbZsGxEHOXJSMZrG+18Xr1Rgq4FqmQFzaFB8OB3Vw/qaVkgVvUUAOfS5sRiu32v
lUzhdjwUs3rEhE7Rhxk3i+nr+yvzZksOH2+1zWkHVzmeivkATywZVLuCkuQlCWSIQUXcW0QFvNHZ
IDJRpFCzef+h58h645XXIkysgLERtk9x6+uh6b/BsgoiQOB5Vql/8Bxq0t8fe84qBVQsKBbdh+QI
k6nwU1st/rMfy+FTBRuAl/cfcSE61nBDISFuphbVH1MM4/WPZAFn/E5y+Clt3n/ApW91Tg//pLGW
FVZC5mI+hvCHBfcDSoOHsgoJycEbqq4czsE5mN9akVUOQEeudZUZlmPhSN2ajIExN5GsG8Nq+Waa
0g+eSyiJDPciibruddTQyQFVNcFtudsrMN6iY2oav+d5aQYyPyPzEnkmzw4TODPowUn66k04+sPD
CN083ewwEwsGlte8nVq2aeJR+E2mamLZjeQTH5Pt+9/vUjW81n0CSVrrVsjhGCRy+cNLTdp5y0jl
7C1s2PopIzRsGHxkC9rf8ACyJTt1FhJXObWgZV1jw14KlFWWAiwLBgki7I6qgxgtJuqwGt+oQX1M
dNZP11DLZIaifumP7kjUgDTY8s7+9GeZtpCGCvprNJhL4bi+W8RxvUTzuBxZ3486Y3IavzYFg3Fr
jVTyoR4k3mWVlWTfCFjZ6vI4GjMKFIvFAkmEsYWQ4/tRcWE11rBLeA+pGJ5j3bFAM7I4RFXHlv96
I6y5sqMufKc17HImvi7F4JujhrgHmo9lLYW7X/wo4ttRkmD8CHUL+pari4JrhA9JB0R3yoteZZB6
CeB0O3T9r499qFX6obGn4fZRE6x3677OC1NlVjbzNWefS+uwyjvc56lMlD8ciyXhw41qx0kfwbT2
oysLfWkdzg/+J32WceGbjqJP0MUk/RKhKdxmw+LZp6kPxZUz4Pwt3kiea60aUPIKUL/H8kcjVSA2
9dQN9LHuQs32la3aJof2hbp2r770QqtypK3jxKJj4I5wsDqrKMG8UmfDJNUndJ5re+WEvrQuq21u
SKfpYpr2bkp4SfY4k/EyKSX188fCarXBIxDHCsZHHxTbDtfaPgV7XwWY/F9Z9gtLssZhTqKLlIr5
+DhDX4J8k7IScjPjH5LfiRBUfbZwHRmu9HMuVHBrVKasJdQTRBDsvRhmw5hhB+Vz7aX9nYrPLiAE
tJlPiyrloysTivRcRrv3v+KFWFir2CSQ5+uXZJqPSxmTEzoRbIG+gh33YoQ4z5VQuPSQ8yf+Zwf1
8GWjScR9jJ48/8WHBImCXA4xt0C61R/Mx2vcZjEYiDNOPj0uba8FrLrDPoWYVS0+2B1YK2ZNrASd
YuHsOGoC5VcJW9sq95Qi19QhLhTSa1RmPDF43pcC6+uP7TY0lQ1zeJal26DAIIgXwfC09G1wJS1f
WpRVFpgibBsjfALCQB3+BiqYt1lkdfypsHMyXVn5C0lgrTWriBZDAdfdOzKF/eeoq3uW0SW210Sk
Lr3EKgnA8XeoVeqZO60SKTNjG5tr7fHvcVwO2/e3yLnUfyM3r/GZaoJLMvQDhzsIU076TrtEDXUe
2TBK7hPXlvNDzOaiKnMXdtL/uoyJ3/L9+8/+i2t46+Gr+0fi4CW3nNVVUGa+mELHv7WkZWZlA8ej
gLT+DyEJxt3tFN1Vcw/lqamvq9d5LkiUzVKEN34VMxRwfqL2OlCL2ERDqK5pLVzIW2voZ6kSP7UN
MEtxkfbtE/WXAp4jQ2SmhGQ81BC5g8cegWhM3oO2KrsNqB6C2jwMK9Nci7ILUbBGgHKNWkxpqKIt
Y0WbrEQT6yFhKe6fc+/Rz+8vxaWHnP/9nySWgMKP6QQka7sEhGSaxSCAVmEGsngwzVnlN2Ny7ei8
1MVbe0zSiM3zsNDkbgxgAW428UTGKt7AnM1RsSlm2MUEGeF8onsmDC47D2koGlyTpB4CKEJEbpFJ
1oNkNPo7ABUKcc0O/dJXCP/3K1TDBIEfU453EYeRYpVjMOqnNxH1bBtlnlVdcaUlc+lBq/TElhS6
cMhRd3FAR54hyNofoJCI7zVMNz94MK1hpHGTWNO4rr+LI5P8NPDyFrsyJOpbH/fFx3QI07XtXR3b
1kK3b7lrKXBEWTjjIKyT5iog7kKOXWNDFx1rL6zY8rvSUqFSrHRvdnUaJ832/ci/9IBVDooUxKWg
WzTdWYjqJQ8+LzgNsjJlNY037z/iwmqvAaKwninQv4qmO6HPdk+TpOYXKwo2Z8XYfIw7AueFVR0S
45YugzAp/4S2KuxjL0QjfvQkHK9pMFx6jfO//5MjIiDOIEMAfc9M+B3mZZCsW8YDFOrmm2GZTXRl
jHDpMeeF+ucxQG8HlYS6Auhg/ZDgZgj+UdpnJYFNFiQBIFM08SsLc+kAWmsslZBjhsplWN8XKEJ8
+aIJGW138CAbmm4imwC0uu3CqUzRehlGKIrkvE6K39E8OP8Fmin+9FDoZhz+FBSUrJ3sR7Czs9bU
hIo8SZLYPISK86tQjUvfZpU34OGWGiivxLecORuVORRdQwJH5wrKfiM60nNHP8QcRTitbjgLFLq7
oJ6ju6QCAT23BlIJD6OL+LV1vrTxVtWNSqX0GO28k2csPfS6VyVMM2qlth/adWvoaWLsAPicK4Ce
6Xh1GpUuy1MPi6MhzSaODzVduUtdWJQ1/JQbo4A17vu7qCkA0SPzwE6wDhMQL57L6cquuPC11tjT
KeBaAsSAh8ScC4Rhz5NNaUR/daJ6odpZg08nx3hTpKp/ml0Hh4PXMdQAzvGl0oXakoZ346HgQdN+
b6Yq6fZgW0OrfNNCL6AaM0PNwvXWr3nRZRBhiwLI9vnOCn2HT+NEmWncjCBF5AlYt796tPYj6Dg1
DpitOxdNQZKgePJCLu6IFH6rN72r0unGxrUHKTnP8sQ2OSd6QVFS9NFiMzThA/hrNVonUQBbSTUW
YZ5A6G2uMWbC0GMbwGgqbuH/QPhIswADAnYbzh2r7qNBR/ihnqj76T+RwlXwNii6Lt4CN1x6GIYV
QFmV+SS5aO7qgTnIgU4cosltps6l0m0V9bOXm0QgJ6LmF1R84RLGMHavaSCp3SeybX27dwAW9Aca
GN+7TefUc9+gR9C4u1QYc2qTCbfTPD4bRf+yc++gsArh0ZT9Ksexmx+iEAiUPvfbAfDFLDTwsyqz
GWol8tk2pEgQYLRpzF0bCVYe2lEF5WGMe4I5hCiihMx5UfhhdNvDmrSBFP2IylVmYA2waIF+Tl/o
n/C1KSOTg7tqHYZokWGpbnIAkjr1zVMRkHO5pe1c2U0EjzBuMqylpyCbAnzJz8gArmwy4UZTshvf
VF4qPkPcSRbXANGQDkbWf+OKsAZ2piJlYD605E5Gkwp/nKVgAFWlKsFVnhSSj14GKrKKXbaUow7R
vaCJt0V93Lj/wNNKcJ3oS7TqS7j50c5uMTFc4OMH6SoBndUZMRT/F4aQJngJYIFGX4dEJklWQK8l
RFAh9uEGqVEZCAC4QDCAhUktxvl712sdwuR3GkjwAlrAMt9azSr13fkRSN4bF7JSF3voNrBZZGDd
A1q/GQiFyW6mdRw7tZnhq9IBddItXHhZZfwR/vPgkamvg0C1bbK0YGFfb3tPTpHbhgXc4YuDUosR
YTYTAzXSTWILkFtzN0O1Fm4E4QJLOrDrwmb6g11czZ97apUvAU50ppsOgelFD5OZqpjLB2n8BsZ1
NS4R1N849fd66QWcVE+9C0f6q/Kg0FdmDhOwSN1PsgjO0qNodrAgqzoIntDcw9qjgzPVUW1B60sJ
zM7zdCrxH2zaklXuOw/TZWlvJiXF7PKi8oFywBcN2ulLxYeoUzn8u+Dks0lm1cbyxhiQHYqbOSrB
x98AAgm3qu1kG4TYrlhaUZ5Nx3nR3Ko54NWnqJv99E4RtHriB9lB6zXMw6nHFDUPmIdtd45OFT23
XRHV007VUKC9K0q/s89Qc+qxHTlZGMt5YODMDH5+5wcqUxEyOgZueBtOdqSEKw+8rGzcw4yznwVG
nNsqqZflRSW4/895VMqYTNseExI77QZcz/lvaP4Nk79J+snou8Vf4jbItaIhOBzB0vi/CxhwNp8D
XbL41KXpjESl6wjSCYe6s5SOWd+lc/AaUZ/UJ0h1NjVDCHqgGObw5isTf1sai5NnEwwEDNRiKGE8
kPE+8mlZZh281E2xJR409TBmgs1jykCFY3NabsEkl2LCj0GPP/z6kcM2WaPbcN21YePb8dTMkbF5
AGspm8kqNb9mO05XJv5vn4HJ2mE0xRgbLdyFnAqpp3lju35ErqqH7vCRl0jJ+YD/p/JMFfTQODie
J7RHYyxN7z8HnHt3jrtrwKgLXTByfrV/H1HywIfmf3TyVBidJDLgJvKVfe5kQ3dFwtSv1C+CK9/r
UmGyus7CYqCBb0xaH8HYo/1OQTTRA77NJeSHSBEaH+uy/r3n//NOwTyF1cRqH5wl3nwhUW/mgydj
SqYsZnSRP99fnfOF7I2TgKwK0nEBhBKklPiJDrUdvugQpghbl1QjTj2cvRX0ZBeV0mTX60jW/VZz
YDb6DxaTq2K1s3CFgPkWf0oppO/FwxJ6gVOZiMZzeFdDBPHX91/z7SBP13yJOXS975rFPQ1pXAU3
oYS8xwJFz5qYa4iKC3GxZjCkGLWRwEzsBHSBb7J2kP6WtoF56WGe9rG9tHZHnejUqtiM7DQWqUh+
hZRGgF6jAe/V27kGduoax+DSy5z//Z/oc8QWyRxT+YSj3KM7UYeBBKITVNIbBbvaK2PEC/vWX+3b
eoYvkO7iAEMEWaBXGse/gEChz1HZ0d2CUhWfMZjrK9JDl1pka4NUKENb9PlL/zFNYu82CaA3hMTk
g4G7sG9F2lZjjiakaje9YbrOh5ZoaFO26hFOnvqrNUi/V3LIpRdf3ThHoP993nbhyTUd+U/AGGkH
0ILaQsBQnlw7BrdM42j+WOyvtrjFUS1RO7hXLsmcZAFkPGsc5zz68/7fvxQrq10s026Gz1HRPJ2J
+l88NJyBUOXNFOU2CPzuI/wQP1nzGgrYq4eVjOwpUri1bIADID+cZ8dyK3qoPF0ZPkRvpkMI8f1v
3ONAHxmkJ8ZTFFAQ6SfXjDelc+x5TjQGKlVcfojwjvc5h8Y/OyxW0czjOZhf/dmjFsBaCVXvc3Pg
Q+bGeMD5Ff95wFjMYQ8ZheXUxmVcbhp4qoFWEeBmcuVbvZ1Tk3R1EFZ1LE2TjuGp65d42lT4eMPe
BjW75nrwdmAla9tT9BqYF8JH6ESBRXqB1aEuM1NQ+wyqa3BF5Pbt8y9Zo9ZjFWhpSe1OMo3EH9Sn
MDUr4xEANMA/7krIV74C4pI+2LALriTxC3koWYPUofQ8dhCir05CsGj+Hsa1G3gWNh6MFzJACAFo
2qbML9xNOI1o0GZwQK3ss4v9yhxhKiGozMvCK9hnlG798/u7+MJqrtV44c8BFfGxJSevx7WbACIR
5mmg0H1+/+9f2Flr8HokilCj5HOnAtJgT3zs6jTnzsJ3W3Wj9witfnSQ3n/UpVdZbS30UTwxuUqd
OjRWIZBM0f5HO8Sxa+iuC4G5Rq2bpujFUht6YhWLU0xVBLoGjV/ZZkvLiMr9x97j/Ph/djAkyGZp
FuafbGXNF1Coom+gyX6swZasZXmjAjLjaYO03QI/Mp47F+kAdYU0tNM9lDHjq7ZNf2vJ/19jAmP5
v+/hD7VZHOTyTksBSlO6BTiuDCCMdK5xf4OZrYD5kyGVRG502GEeeIAW7yyq3ei4N3yPIyAn0TEJ
CYbpV0Lk7+3jrd8U/O9vQkr0gT0U1YNFp72s73Tj0AefK1aPm3EE5yze9jDojKdMCOjv3nCDyZI7
olydYKIEBqYeH7uplTrYirFG2Z9RW9vS5pjD1ZHKRVuL9lpAX4q31QlOKz8Z2dx2ryZsQ55FPdev
oRexn87j+kpJcukZq1M8rSJtksjwe60hvcIzTcI+/M68YVmek3YmwZUq7MLmXCPwpyVWlAWLeJgZ
NO9zzRwP9sxyUOTf3zUXEs1aZ5ckYa8Ca4tPfos56A3olz6LM3Q1PSM3tpkH4PuaFBOcK0jtS89b
ZZvAekXboQl5PwZ1ByOQoJ/YFOewiCsnmXPWu/6/oKzPFpXvv+CFlaKr0DUVWpaw5FA/XFrXgECC
PmXcj7rFPjoZVkfNlZX6O+N6Y4+sr6AEuMSO1QaSuDWnsv7p4gUd6ePIjE4fCaQtQm8bDglA6bdB
DCGVm1DzyBtgsx7F7biJOZyqeabmpmWPLdSqqv4OupyADh4k6ONL9aeCI+c4bJZa1I3JYMrjLZ+m
dug1NEH9tu/jPcAfy/wUyaSx7UnzlM9un1qPS5v3Nf7/aw2x9S76ypiJWbd9/wNfWNH1nXiiHoOI
f6PRYizO0uFoisPdBcotDoNlvaWdTmuSV2XSLvpKqr9QhvyFEf+T6g2Uu4YytGjlo4fQ+HJPu2GK
YTI4I7LUFiJfkBgFA8hFD9D9MMOjnKsgvSYk93eo8sZKr6/HgIY0cBwy7h6sWSu+muE8jfi2+JA5
7T97garprmOYXcVPHa2iNBCZEa3u9jHc3GP0x4KxofP9BHvWorxFVx66jTkaCrMRm5mVRRSPmYqB
4ba59Pw+bu9wzLC+PsWemyp1jXJ9yXV73dYeLU3b83fjWQISwTS9CBhLlcUmWUInvikKXZYkw3y1
w+/CDFzJ5aF1PtqrN9CH6Bu+M22zNM1BT6MRy6cQOCEi7nisU99sDAozUR56AzG0H6jcAko2DWWw
sn9AB5ICf5eBCM3n5sVgasPGK8EY0EuWE+vOAoxJWw/mHVZnHNOPoK5hcJ9XsBKWwfQ5RKNe47Wc
r7s63gTwxBWBzqplgZvunpIGvI09lN7H1s80m+i8jwUbe29DUx0zXWXQCmOu2uK2EE7k5jwiGadc
AHFL+83oWzKSrG0rXrZ5IdpeboFeEdNRpqECLlp0CZsPVcnRMcgNTWG/lMPZzrp+56Zhtj9oQpYO
c6eiLYSfxTZhRZ8NwPtbGI5Kl5g4hycioeRGDiz1QQX3zl7wVtTWPBGomMfktuxJOYbZpNjAphyL
kAxlNjQwH9qPipniG42jgNN8SskUfJvBIMIsjzE7FluOduzsNmghwylSqzqBWEa0tLLH3sY4SolD
2CA2VGYgOukgBJP6bsYUwZurpDrwaZE8h7dvlf6ZSzP5yy6c+7jeqXiq+m3rgU6ic6OiMFbbEJHu
cI+3ghXAtaRlWZkdA7dufuxKAtD/vYJHhN/dDzMmQe42YrKlAD61uCMfATFo2v/GGX3rRwyGAQzP
FEZW6NzTgNuT9KukuQ29OU7gDNJiMERuApDXvac5GqHKt8EDGkIyR+JRuic5LYMmN1DucMlP5xfI
LbkYvYG/UDg/oq735Aj+ewsOP0QVi1Zw9xqoEirfmxasGP057byE34QsBvXnYCqAUIpsXkrHMDMc
qul74dAHrLKwjWA3gq8Ljwea1zNJynuPB67k6NBHsTth8FGD8s0V7lUkn2DDF99hBGHl0aYAwr8A
SKOEzJn0B3GgpV9hPpDQwjGaDXNjExD/my5+lhFgVHetGayOdpDtJt12gMdXq/IQONF5Mw0p4XUO
4wWDv9MS3FqKzegKQLwwlqinIW/TWkdelsoQE4UFmLtawSh1ssF4g+FCvWDKUAZNlaHl4yfbuqU2
+EGNLOTBi7Xg/1WYh6Zfiq46X59pDWHKR5BN4KngpWEckyyq2gTWtolp609UpWp8LAhW9lPC9Bx/
R1KYoGLAQWkpfo7g1hb9bhlG3IcAogbUHZNWS3Gg1lk4lAl7mjsnfLfHGSkoHDtn1zfV3igDB0+c
RSZakpvKt2lMj2lRetV3q5xr5sOctrXqbuA6m/qbEfYtkmIYyzwQOcse9DS+MMPNTyVYB/R2UnZi
3MF4BneZjYrl4mUlTCAXnSkLLVMI8WijE8yiA0+I+3kItJ9uQ/J3CqRIrP1o09kl6Y4Wla7sdxIi
pNXTBA6ZH25kOHoJ6DYgRJM+GwcIxb2kENmAJUSksO2HHQPVB1ax8oz5BpcH7iwW9utne9lMgHYG
iR44jiV65wJUFU0+xYWYdkgXGHLn1Rlg4mXRUjcO5o5IWfHWTBXsQzIxLelyP8jWbx9MHTSI0iQt
pv5LTSUtIPMAZy5+omqGQKsWsLvsN35FqUiyyGGw/aArDp/mTGFwF1TQlPape/ZMMaJ6K7ixbq9n
Htafh36AmR5kXRhAnLXnbPNMAfJ0uyicJ7utLLJnkI+eFXzI4xmM5i/EGQkBywbCTUNWDdjEehdY
yMP8isup5iV+QBhbJEd9dnjpchXpOfzDB992Y85lF8TZMMAO0WZQimYYgmt4lpuNDkoK7DWsVzHi
uOX4TEm+kASTxsGBMPUtYhxSAlkTTrbr8iqc5XIC607HUe4wyIC7UxBXpL+tCwokTqZ4AGvanHQm
9A9guHtozpcB7R4ZhDoksCQy4M0vPYNTv0+hcAnYdBdpW/VZ4YOR+gk7tOiXrCldNMCvfYKmwSum
/zJ+mDCW1DcV+HYj5u0xYf5XA39t8RRUyosZytiGNhvexF7/lAqMpyFP0VoEmRNMI1wX19U/pQZK
6hn8hrot0PeGJuyvCJKx0JNoky5ovlcgVJXdDvkVZPVI6rA5AHQdkI0vpIqfu75gbsd8SLLs+qFs
G3iwFnDLgDeo6HuRbmHHPpQHHHSEPtRxG4tk74V+kfy3wCpSYVwNEw/v+xCgEe7vo6lNqubsohWX
RQaomO+XWHocoLsUrirkp1kSAxYOH1GyZ0hYUOMsQHSzCyx24MN7UMkIMYYjG8qovq+hOx2+jo7B
4HmL7juWCgAQ2mFCCVPGiQMGGGN0fIy8PnRHbVFDv2JRbfu79YXDuZw41d2HWk8Cs0zcWl+0V46F
27bo5E83SxulWm5ANauH/VkMhPiZH3s42XDX5uyriDSf7kYA0ehTVbU0/YwyN9QyCwFrLGEdS6MQ
HVBkdfRIs3nsxqnLdGjr8ui1LWsOfovN9BkOHcI9D4OpDaQygNqu+w186OEOkrFoKKsqF3AvZcGG
BUkP9Sg1QTd/S5Kz9Q/iu4olz7wxWGLA8cEDvFms8sJtDEVj88z5XIEiPIEkfp7rsoHyZ5yhQf8A
H2gkngyLCxLfbdEsbCI7WkRBtO/A0WW3S9u2XrxB90Q+LcD+yqwBgcZkQWlHFCIFxgwvDSbbtUFB
ABIhjOcW17BwOzDlCZ3hiMC9fjNS15fxrrUgwqdHj51Z880gLYJV1XIRMUYHMWl+iaCwwwtOlkHI
LTn/9WO7EFX98HgliyqrQqU6uWvqYLBiv9RaYW8GYUvidCcWP4w/LXUf4lNMgsn6D28xDbh11MKF
1YMSyYABrUyBrdsoZevgG0FYI95pb3p7HEjXQ9Nwljidt3GH8/7XLBaPPukxOSO8K5kydkO6EZo+
m0jB83rbwEUyPQLXKugX2TGv++1iZqvDUMGlN9qpwavoc8qM7fbTnMImKpC143cWy9LsIuRp863T
rOOncbGgoGQxrwBsR0csog7uFGHZ9vewG0jMEbvtz2R6j50KAqxTt1soq6sfjSHuDiRWNx2iqSd8
2w6aB/cGmHS3JQzO4kcB+UTd5a4IVTtsnHXG7hRgQUQ/FdhFCAiLNdYPKQVIfDkMBTOuyUII7hKg
lGLnSUx7CsBLPmHaQgG0xBWVmm+K8Kr72lvg8MZtUhIniwzOC00r87BUBfkVjLMi0RZEGoiUZ13j
QEjN/cmNPIKCmAd0wRZ+o2EL301iUsB35iBuf+saaSjaV1UNa6sjaJfLqPOg9iBItFV0xKjwHjKH
0vF9k86U38uyZCg2NM6wccmgg1gt3Z4QU87BoSf96HWP1CYu6jbAd7RwCqr07LmX2mFY/x1+tcCQ
bixG0PGUT73zIr1VpqjQVbZk9qcS2wzpGbdLTllT6Zz6UIfFcYr/DX9jck4rezulCV3u5sWL/S8L
HXqYb6HwDcynCvJIw/SpIjiXy5wlKknNwSsL4r+U89JZCByi2JBb29VTSG4KU6ek3YqkDSDmAaiY
8pbd5OC88mvy0eluc3DUZjl8hjcs4cOB4tytCqDQXOsvpwF3M3gLJYOEkc2ntKOQpNihC67GHvV7
SPxb61VdAPCaVL5JDhCcaoFXR+sS4SoqN29GEwqQuxbuNxa12lgyWmwV3lq+lsv/UXQmS3LiWhh+
IiJAAgFbIIeayzXYLm8I2+3LPAsBevr75bKju+2qTJDO+Ucxy1/ePmgtE38aBo/iJSXcLVlhObfj
lHd69sIkttW0fw513wn3nsyDvqvO2le9lGRJsf/Apoyl0W2y1Ucgi3RdjR+rU6QIRR5THR5RQIr0
aDQKlMyPOkkoZx1tboSjfrOETyXB0tNCnG1u1xuUMXG/yOPc1b7j9InNZ6GLuxX8o0/Cbtw6Imxq
Wcsl08dRFTbdRq7fjKC/vR8vbc7QJpKGViYcjUxr7VI80iR5gBKgzlrnr6O2IJqc1m2D/VQm4JUN
nqSD3XW75tRpql+FxAj5HAmw+AD9lttGccL2i7vzJ2vkGpQfHG+C2dCd19B8I0GdlK1sGEJfty8V
761iyWpF64R3w0JxoToR4OgG61cdG5OfnZk+xu87sjj/vqz7ePumwtbdT9FUMPknpe97IVhSYcdx
YvxTuBYuATdO/mtUnqWbcs/LkQQwEggQ4KMzoyrZvsfzOhqV5cjr2uY6LGvnoS7zmDYqMPnaEX8m
3arir8MErX7Tr9w4bspYQoj9ZEmYrLCI76Z8RfZWBlcCh9v4k62ZJyWp82CbnqclmPwPJpkuvvDb
cwSlg88jzFldlHtAcUpdONu9cgpvy1acUXWmx1gf8t9CZi7DfdWUpT5LO0ziNVjLoYieASL5mh9G
I8ZlfqOByBtEMqkWsU9aLGYS3RP20QWhtOtFU5W669h7VTbG1EYOT5Z6XOd/4+oexylwttnNfGXF
MiUzsjzrXjaTm+Fbx0m08paPiqibjCCmWaoUE5AfLinYjN+yb64+xhrWJvsi58WsP6YgbPjw12UJ
NpmuTGPhD6agZuVeUbb1g3PuiKm/H8RYrY8RdDXFr7015eMiInohkpVHInSvPX3ZHu/T2KFUsY6U
OKm3sBqn/4Yg3uen0d9vKRMxNUPHRAvGrvN/7RrvZMpguqYYwz9aqbwn8Jj5+MsjisIV0V7EzaWO
vCe8ES3q1J7EFCGNSoGrhujIRpcCpPuQI8zoU9G4jLB0vZc7aUKd6ocSXVZIL/R19Gxk6xS1iR3/
FOMRLmfR28k8Az1sVJfJJWL6ZhFiPEqVO3vL/jhvZX1UKXdH0QUvtSu3fvrYsI0GXnosZPw2L9zz
BVUFTN+D6k+r5wWhe08gdu+sZ4+WND9ImsgQ2ukkZjgsyFEbl6aMkyMwUbuku+rWg+2Tvh9ZXfQW
lTI+ORYUu8lWAffIRD2TIiOv60zmZp3yO4HXICkdguO/2NN53HxSOuCM5HQ2be5L8cKhVOT1UyzK
3R+SombveaBOzRd5UpV7h8Zt0MfoicyKbg/fB7emRbTCue/8RydaxEG2Cqihk6k7aT8GxI4KEEBs
vKVJsLr+3qb7PJj4GQjfyan07iZ/e9iQDG5fzuzZ70HvA106BVcngmKmyPVSLc4g3w7EASuowBLF
uB56L3a/JoFI5itwD3XbO52q39JGK4nTszi07afHacjr8Y3G1UDfGR2q+bsIHQJdXxcmRv3l1cK0
rJ15v9gxi0KOoFOPz6hrL5XQFmh6dUbkvHaFxbGoShSsYDaPAWlh6eBp1tiNncbdM0LNbS/vCSQm
ftIsIbaJtKrUKq79KnL/bifsaLovtlkIVrZZ17q56CMPp/a+XYiun17V4ZjwvaojFGgzZboMz2YN
8+krWIfdPxLqg73QTwMOzeU5arrdrFkkeRXPjjsFxx/ZT1yl6aA9XbC21uPqZ7tPGN2eLTNnHjhe
7e45kyeFdeYcYqcA7xqFcxz/opCnTqR2pt2OTipBtzDzdEwXdXi1o4fgO7GWGvE/Jfu7OngaPTf0
Muk5kWXBmHM4trsgLvw+PxmztUPPMsBLowHk+5z3VqDTKtzTofxN3eVhqNEFjXYmLjERtg777ko+
iCyDZNvrcvxyyzHkJOJtm4M/G7Kb9rglSQMX7gncuugeqW+sneLX6sVDX98VXTO19vdW55SdfY8H
BQF6dauxkCaNuQ846VTYTVKfMe7KuLzQ7BuRSYWOqyDVw9SbSNjGnRcE6UvrXaYiMMv3qiDye0mH
tm3DIYuPsPfvj2jbDurolQh+O6LJDbORNONDN1a9+RnxntjLTtvQ0CWY5Vph+f886geboi3nJWNj
Wff3WJK8+wUOazqy0Tw/msmv3Vqznhza/vwnRd/3MJxFFGLGS/Ie00rKUjDVU4qWL9I/5d4pjWx8
G6bhraKVrv235N2xfEUIaZsPDOSiInFwqJcliZSp7UcJ/hxj2Sr2bvwOrTSsXTJuEzPJgdzVMqI6
wS1vup+Lbr7TsfCb/t443NTL6WBOjoOz40Xa6nMR8Kd7l6G02KWIqN0L32s/p5HyQKJ9HVfU8kIk
a+3tp8XU6+B/IJ6NrD7Nexwvf45g5EA+uxzr4adgzpVNaq2WzcPkBnVUnbnmvOp/Q7vL4lvOKLmn
cyBbUl7iIe6+FW0hfJ32VeiJ38fuziaJp6qo8wRPQpWzmDfNIomcZ1PmDzMTDC3f0VGOvnmSBk/I
L5otga/YD0QkH3vDf19eJtpdg0vhr/sYJiBzNeaBMB6rbQHoPuL6tsEaDnrj8yWA1nL/mON0e9zi
58nNq/berzwNFjX0iLrHk0Ar1n2ui2ExyOhZVLlFE89SAMDnRd0H8ZOe80SFhFd0J6uDsXgqhrVy
ApgO9q34bAOv50uPTDOul61gVAlPG6ggV6Bny6lImfrKVYI4eZEb3Wudr+O5ZtObfwQFxsXHnG6n
tT1JRT2OvOmSYxG+80T0+Z8NzXRv08bF6tglUa7A6c+HHxHVnzD/Hr5KNiGdIm2Juy6ztWWtWgHh
VRtf8JrFPJNlv9INxn1dtXSsxDLSbjL4hY1TogBvvI1qPIMvZVuH6M5qLsufAyV+qPy7sj+Op7ju
FfuF0+xN8AK7mvfU/Mr4IOV15KMhNjCgyfeLKzNE5h8c3hz4pyWard6S2Axxf+8fNVB+smJPOf7z
pnKhotaW6Brt1VrgLH2e83xyt5QavzbfU5iWoFNnsMpt1tfKsmGY9Bi7deoukZJehOwf0mGfk37a
5t5c5B4LUtdlsxx+nipE37a+myMzefY14PMe+mzWU+97X2auyOkJ4DtGklSu1a1zESjgGLUumt+N
DPy3csI3uV802tRmvItrq+bujljGRTuvVRh7pnmreOxm/6Ewe75Gdzz+YgdgDVQQG8LOvCM0dSqZ
NqQYkkPNsy0eA6K+ttpP5jYOY9vx2ZJ4o7NucmY7pMNOhpDDuVaoVqSHEaIQJyKmY92cEbJ7o/pZ
c0Y6wHe6GazFGlN2Jrb3+WaFoy8u/GoTXcQhgrB9NNOCu+fkVltXimQjBwkAFqiERNjHIo9sWD4d
y+aXXoYsHi/Bcy42V+c/5z46loqsy2jE7UCyUC7rbFVmCjRV6JaB4uSWQLz/a/Ep5H5S5oXX/sf2
zGOc9Iwf2A1nswzOlirj1PwZTYHp6sXLnUGsGYFjIUHM7k561oMhO78rLoWZ1fIUztHq5w+Hs8/O
chLVDdm4PwLtiktoJWNUAvOd3waKLWoLdv7QHwoFElxgmknziOAgfCw7diW8x7b2W5FNcQjLnEX1
cejgjia+dm1TGsfyCb8BbCfvMhzebMxjk3uiP1KDz4k3o9g8A3wzFzNN1PhZgOnIRQ+IE/jIZx2I
NxnjcD4Q/5aFcweOVFONIvyumKInGptMTgL5pOOFjO6q2+cmHft+7P7Cv6zqh/YX1ALnWk2DetGw
Spx3od62RSfLoTy9nCe1qG3KGgsssAOdA2rcSgv6oL8bj3YJZ+6gZgr4LzgkMBYSncHXmSgtl+ZH
AGo5jBfuCMvKWvlTrPYsGLy4eRvLluIjQDKqtf9Zp0XvkXmH3Znq/ZsdaLxvamexH+7Q60Veyqiu
l0fH+AM7q11JlU62g6D46GokzTbDyVbeVr3Hy7Cuvylym9ucFRmzSXHyjdMrrP+6XPLjL0EM3Bc/
3bUrN3G/lLj/vSeNTHXO37oNMsgePDmVcJtfs5uP8/AqHKXN9iSKg+HnVcfMr82LKoxcANB3HGdh
FpVQpcMd2EpOa/3ADmf8dClrRjUO3r5x7WOLw2POX+d8C5f1X01z5GrOUeGD2pzYRFEAo7nvFV1E
RT0+HdJvguJtECLAeRJHZVV/chx66yMbA8hZuu69M4ycnlvgl+/uDPDkfw5Ej7ZDKv1xHfRpG0VP
P8c+CT+YT1zDuxslnSn2/H6q51l3lmBP4TrTZ+T6g+gfZqifWCYlNaOFeuxv5psyk2px5DN4G0tD
Bn+JM+mhUmVkfy59N1efBVwBFEMxKRu3VxIoGre83/QyCv+NauNwJIgkmge5OKcuyKeeZEQnAEIf
zWSne29S/IpPa6iq4d1O0151gOSLlFfsALrzWRQKVb3KdarqIfEifk55LUXTckvO/QE+i4sHcMkt
vWDc3ifHTuJLrWZt/+Bnr9YqAWqv5s9tk9ytpyGufUw/aRj7zY5ORDPHCnMLB2fMfjNSU2/8i6fw
2Kt/fUNdu4M3OF432LwWEiWauNDgIfdmwrCn1t7ehU6wWJ1VC1r//BsY8uwxnTrBwSNokXrXy3Bc
oxDDxvaRu1u0OHdoOFQMBxJTQHATdjE2b2N82nRXaCdb2rpvCpjacfQhxMKhIWzuhQTg27Y6rrPd
73anK2lNXSLTtyE/2IxL7LytZPPGr17h8fa4J6amomq/4q2iztKD41sVRRrMm5M/crTczNLaTX1e
Uon7oSwtmOGlshpWKo0pX2yilLyIphVExDVECv2rcBytx5gVROTX0+NAdNWeksxU2uFSDuR/NGf6
iHPHzwQ2/7zcWElRP6hXGjtZUd9sPDo6vELuC5V/jkNjt2+gpv5oXss13Fp99rWhOvm687aN7ORU
o4VQKoxuaNWH+8IqBr207KZVAOEj0l3PNdWD/vpmDABN+BQaY+vpKhV2q/7NA4ah2sEDO9yiv7PL
LXd8lA7ggXwumaD9uGFpJwI9uoZGLE59brXjdsep7EhTBB/b+tLpMtcV9I5gXTdu+M+gzVmqxFB2
KWFdwqp0BEIlbhaoGIj7/XcOlcfPzijPhLbx4MQNNyoCpLtFU8SSVgszl0qmjv5h95nmnEOHqaqq
ysprgD67mD9DrrpZZjF1Plws+RYM8g56G38CT6Yj7ZQuMKUs1pUCse1TEMUQHKDsoZF/E52onPLO
sCMRMligcSiGq6DYamzuy20a/OnMKt+P9m/haQr9UEpZr3q1q2SCSqJlNrOG7VZ9C2an1T4223sQ
guCiA+Gtty9b7enmu3tAJbf3I+8GfC5mYj+S6VB6jbOdJtNPw/ar3I5S9l9ixuhQZHNwDM0O4Mqe
xhFz+6fN/qiKAdi4S6SwmqzRoPMql9xuEPwuPzGBI/O6yAL3YXFSc6AG51cx5lCUn+OyFdTZI1FV
azglLeBFd9xVLq03eaa3kcslm03Ru9/Ro8OHZZuBaYlfjuIWkVYkHq7bdv+L40QtYXSNhDP34lEC
M0I7nJbbBrMCrpu8csImxRg9z+K/NoQ+aj59PIToKxpQ0uKhD3RMajXCGqx61SGjiHzF3OBZRdVg
XHF8TN4aL9O9ERt4UjIHVZwn9jColqCOQi6vJxciX8i3OWwjP7wutJPfBEOOu8YYjTti0L7X8qib
Ig1bWgHytKQjYNdY0ium0ws0FITJ3aKiRogU+2ZhPqAI9RFmsljEcO57VDwN4E+zxY9sWEfbpiAm
OMm4Eute9ieXY/e411xPEL3+4SmesW3quIklTZ/Rj6CPRExfYunF3jOzzVR1mWdNt7y7bFhj9b3e
3Tp+KHM5QfBVEjbiCRrfdYJsYJhiCWSaJNDZEWs0FoiaFhIPgRciU+5nA4Nv3oQZijBKgrpHGJSQ
2OEICstaS2/SHVoRxtYLimFHrolDpKb5G/qMdfLUhF453e3MceUIWkDs1JX7ibZTe1pIE52m5QTX
Zrsx3YF+o29NPqOwSApdOnv3MMFFtPN1K+JGuM8kcAW5ec9ZmxkH0oXoVsd8k1KM0frMk2HobGoE
QPd43ewA5XYtwZRElI6xg6mexxbw+cVoYFzsPWu7zIAb/qC8j66aXXTGtuWLGu7Rg/hhm/W5gp0D
ze+kiZ6dZRiLZ06DznNkWuuqkyWOfIi0/heaCKJzH3PpSS5wjKWEVYQg9hAg4hva4SZ6BHUKzYul
yU8evyAzbsKGkh7IyUtnlhq3+KpurUNRakCimvcWWU408NONuFkyZZXnxQnHvDg+a7RLU0upHkZo
gf6D4f6+rqNo+S16v5Z/1pYg+P8mgmfaO7X7edM+kLExO35S4Vko/HPbOD6nUuliV+wTD3ipeneZ
nFmGyQgr2u+hIrL+ER7OWe54K4vlV1mZoPk+79OqKPVjPNQ1r4hTyacN9GO8DCJ3meeDapuIFRq5
LpbT2A/1+Fza2XMaXLEyrn/6HileoI6yHerHYYpxmKftpNb86jd6PB5p/aRFyEytw0ZeeQRufDU8
n75zCtfN3eOkbqrRdy60VPD5bjU/z572yAzRuzrAD/Lk6Lpe/5lqL6Z/dbfzYF4aX8BOozbJu/aM
SgoHe4o5vKs/8QM0zJLtOIzqZQq8ia25PkbhrtlezXX34NE02d/b3pTRT2+MW/8dJxhk76UAD7Xi
1NhOyjfW6GqLTrc+C4McbmFe/2x31ci3vWqtd4UD9qOXOPCdfYFCWMLxt6Edllm9jBE487GtlGQP
qW9x/yRjGe7FK/GsOLDTCT/6lsEGOYQ2TSjzgxuCbdziBBHhyOjSOcxoF+v1ovppKxClv8DLoJNp
jNe80Qm6s9V/aGDF4vVU1Fi876Mwn+PzwEp8PEK36vgbs4TfeTCtHuoHdoAx8k7kR/hufTfCf5T/
2x3wrQglnx3Lf6WT2+oywM/1e+qwNUqDFSU8gnfs5jUxEoHjBmPKYT7293UrGxcLe2HKxUt8gnaX
R3VMMRMJoYcFqymrYGtSn/SKPMzGitcq85tFr4TVodg77hh1CFRYOrPbj7Zd5XpZGHt2fYfGcDkI
Z6kVqZZ1OOrKprHZVfwzbOVUvO1U6Ah93xEWb8yl4fAlSMwrFv2M9OWoTg5cDZPqbdiht7o4Wv3Y
hMLK1D08zdcxdrM2SDOMPfy/RQn3HWZBFKnmz9babXxlenF4rra2HJpvlHXmascoyBD7sJTNsFEz
sW8xPvd19Nv+H/n8m/nVCobqjG0sjLqzL2OAb27BWXRA3WKi4JquJjhmaPwuQDuoilJ/alkhHXE4
s3WXNHZ39/NCsgc5BiAqKKUTwqYKIutAvwA/EsLkFv8lhPnv5qzCPoPIpF3dsXkwManKmCh0c+/h
7iczOWzqQDEp5rXjvsbOBMnZTa5QDJhgv9tn3Fg//lww3udlyhe9gBPB5mLVT+jfXI9v5qZuQrw1
SZC4hNelWOMEIgMoVHNUDqk5QkRyd0NJXEUNswy0sybaoz51469yAvPSI368XSTRTBFPNnrMK3eC
XCi5n8t61ztlQKg4ejz61BSRDWQxznrnXlM9zf5+yK19KbnJFjYQE4R/tqHnMk8or5nNK8jo5P5H
EObCx0Tbo89APaht7MSJ82SLzxMEPP7OiOm0+eT/MMvDIRVjcOJY0JIzyxTgguRiqxDqOZ1WQdZG
jrOXJ3OsXs/YiXHBefZLQLIyXcAL+6fYcUuGz6YDsg/P67Qe+w9PAfiESakJQMrTPm4H4G9CTPDp
Iv4Y1l+gnFG5syr4VX11/QDSUZDLoO+Ghibf8eS40WrvmIL2oczGpmmP4DrIQOgPISCbTo6DUzBi
8MWk8salVx24ZxBReNQgObtvn/aYMo2PvCNI5lOz1S53h+at13Q2ENhw1bernp7FeUVQeC5Ct9VF
RuTCglwWjyAv0nDbwdYkz8OuPh3h5PU/qI0IyvdyKof2HAun4OU5ALiYz4J1Q5h8RIgArvEGKJWW
5c0qGdDuNL+HJaEn3L1u2zfT3RSvs/+jGEsVnXqqWdo7ZlW3ukP3X7RhEjVD4xZXDkps/LAKSxc+
zdXgQLQIU4sCnqXpyz+evIlN0qkP5XKq+0Cs5/4Qq0uYDNTmWKZt0zQ8nZHN4cYT0D7Yh4Qm4YAN
ZgQFO55QHRXrWRJk1L4Iw8f6AOO2TD+CaKGlMcLec1wD1LPOc1FRJ/QsukWJH0OV9/L3bdqyr3UT
hfrBz1FQP7VkIsk/7Rhu7tUoY9wP44xDeduKA//HtmKF/UPa48AvBV+cq3O/ReoIk7yeIogeVy31
Tuo55fHqf8I7guAsVR/HrySPlM0vJ685NhLFBF9ImIK2Q8Fq4m6TCXbe0tyDIAbxR1CqsI6pZG6O
LgVrOWyNvGAYq4/NksrybcPfVX8coaxH52RlWIcufR7tvP3bN702X/Eum/U972hIuVYTe1efTRLT
ERldK8CBwe9gN/d2TTjySG1fD8OdqGQ5/a3sfEvyUaoSXYBAsGmQVG22awJ1lsPuzK9IO+KoT5W/
bx7MBwpqKkYOxxH7c2vqHSHEwHC1gEbOc0MEWOus3oueAnFi/RA/AkQPw6caK9ZBdFliIA1MOyKA
Qxpl1AHIGXiAjjj3fPrZhPmBR2poyeP4R3pPb/+qMlTwk8cBv733neOeK0ZIlfXohPff45pv2VDp
9eLqUb/XSOTFz9k5dv2yburV3cibvydYYu96Itpy599ttdnOVs6HlynIorhL2VrNprJN1FBSQU74
yqUe/cFjugiXAKFUTIEK8fasHf9Ng43iJslbpK4sQ4qF2YdItEd+xyE/9MFpj6QS96OWwfJOlEBx
XB1wbUu/ry1AlCETI/US30icr3AjKNPPEFGIYqD325O7Tlc+kv51liT0tCnmZW2LBIUhqhskkVP3
o+CQ/T6ukfwzl11QPhmQyG2+Fka79nlpV0DajGHPWURGiVJdfszVUc1FVvNO57AgkjjL19ndgV7P
rmGZDh7qdQYkyXRQhN2b3zO0rQkMD/aATNsKjwRhSKg95xRput3+DgskaSrwjryihK0YjPtLGEXt
TKTBTd7VBTXbOyE2YDI30VXhKpjvgtyLC0lBefdfdJSO+6nrpVQ/MXO1HYp7mpD9GJa28dALt/h3
78Dj1+GLibldjgwIH3naWZaAt6+LVzhu/j2C4N72twUV7jo8ok/05vE8uojuiEOsiOwdT7rfB/nd
uBWMzCmXx9b8C7eKLTQpqwpGhbkGHEWnTevlXDo9KugCJaPolHfVhWaTufdE1Krxm99awLfUQ+vR
Pnm4fNwXfsvYevwdgXFfzVAtxwPRq11lr1vrcPEmuBFi5MhF0w+Tn+Z6Gpb2BXWsEv9zfOKWePSp
fkYei6c/rMunhnlYwg6KLjf1S65Q2c80rrVx/xrPNVx1KlDflM+YFYiM0D66hfEUNS6S0mQHf2rH
BDonrC/BaAP17PK6uJD3SMmc7yIGsnsInEW7vyMiF5fqq1A2wKYsFO+Z83asPgK1sGjH/UmtKKOX
T1KCkBZ+NwJSAFNACx0Fh+yi8Uth0BlfszVq8pUCkryrVzD7TY4EFB2Ozu0dSqapWh4wCenmX7wR
JbifJ68a9akjASy31xFNuD/CYbHNkaUwBZvOtO9SjJvFAa5u/lUj7fidzVg7JnH1XKr7yE6IsDLf
OeLuvxHqcMm6ed/dKcFZM4c/q7Dq7Xvo+0Eh0kA3m5l+V0PeQssFUe10FjMLMU3PGzhD+0yIlawy
1Dv6FtAz9t2PpYxk8HVUYT4+ts4Y7/9YJfRyBwU/FEMWovovH7sJ6eTfKuJ2CxMTqGJ79aD0eBUU
MuM5T4q1KHqHmIO26PirIlG6/x1MztJlns73fuZ5dwN+j5tjhVuM/sy4hVMh8lnu/sWdlgaRbUGB
r+3ecxQUzDhRjv7+Z+s5RH8lNhCokx5tUy/bJ1HbftdkbhRjFmhU3qghU5gWmulRA1vV+m+P9scr
kmOtC+Lh9qMa5P8E7UBumMX1GMjy0SE+yXxfDr3og/Q1HAfoJHuo1OqvAxJr4mzUc/WfrMaelHD8
CP6OCBSA6hvyqNXt71dTe+pIg6WPOGpl1yzbcmGMnNqvdjRlGyChRnszPk7CIutEfYLq8ZccWHKn
53qWpF9ftpLy84iMqboAt4aebw/nc/f25jOqy7Z8I8YtlHSCaDYwBvZ6M5uf+CX4/fStJuITNwt6
F7j3NEJTYDACyKnTBQtRNHOk+SNNCv+LGWCwH2xslX7xCIlFQujJRcEsn3ziF5f1gZPXCFqSdxUC
i0t3t98ArijkPIu4df648RRUf6K5JGJgD7wj+tXMABxuanw+0S8HHlKcPHoZMY34JdvfkuylENpJ
PLU6+68gGGWQdZRNqSjL1+H2ys/KO8YHHS10qiT+Qqnlw94j2WqySgNnBanFyqkEyObarT9qUrpc
rPf8aAOSK9PBjyS7VNq9LuUWWK5zBAbDCy7IIcQOblvvw/P2avrW1EhdvBTCgR2azQgmLCWje92w
ylDGWTQZgT6OkCRa1FuXBtO+P0/FbTIgV2tuOjgQR3tf3RbM+mmYiwGUtzRi/+ScGNC7iQKa73Pr
bgaPYUVRdXMEVXt1j3hN0917OLwfL/ws7gbvwPGpfu0+U8KER4KisPrRFRDJW+aibarQ9sygpwOE
Hwl/U9o3VED/wyI7cqiW4+FbQBw27uGOBG65k5qsVupt/JBTjs8joKXwOOMqqtAM8QhE+mJsUAWn
KdzZgn14m2BizR5xjz2teikqZj7lxyjK9RDxMgNmQedeDrS3vr7ULf6VOm3Nsdya3A4Furpli5fn
800cYhZ+VzWGdf3hkJdX3AvcV7X7QoPiSjjpWnRd0aiU1MValD9jXjPbn22FeQABmQsZAaXeQ8qO
NgVlK0FhCFAcRPxAel5w8+0ebYT8hsEpKrdr1Tm39W9ddxGpDMFEr/IThjSLHM2x1CX/Axmtm+Zy
KDSYf9xm6cYudRyA9u/uUMIrc/RgvmKQm4EnrxbEdX1HYU4yrimHbvk3CvR+LQcNmXIfrj872H1q
R8NQQS9UYemmbt3aXSVuuwT25rrft6sNA+UQp+jtzJwJ1y39gBD5Tq3vom0uwpPb+pJ7ICqKqNjO
sGkDk5+Y93z7qHIygT9yf2r9DzdHNwjHwufZ3VVwsl6ZFmoY4eW3Qbl7Goht4Q0oux3RHZmZXVgv
J5zIFbxtnx8tt8shchBnMP+5e8HANY2PwUwtwXSjrKoB5dnQ436qsX8cuEziwPvTLEhnz8qJj+pH
A/6E2lsOLbqcd64tWV71tPbDj6KDcP5fJ4PAP96phtpjWAW/rGDGy6IuAH7dATE3M6ITtAfkzdwS
93GaZym6LOyNCPNkKSFX2zdESMA//+3/Z+w8liNJ1qP7KrTZ52VqQePcRarSVSioBrBJA9Do1CpS
59P/pzCX/3CGXNBsBtYACqpERoR/7seVdsqzHQcaW2a9b3ABl25forFlrlIpxjxthG0WElMwRurx
zx5n3rznjhrW6kdaLlq9bvLeQdy55x6NVjnIHCjBBCEbvVrnE5laZ9jHMd4alc1ou5r1VUJsUfeD
Llvye08CVNaOCMCVdnQmIQHXSlUD6RYQENcUvYaUsInoe1Kf8oVxxOiqhpDEm1PgNmUwWDoy3t2b
5Jo0Lh7DzmJ4UXN5gkg61J28IzukVFQmSw51ybO9Eh0ghF33m3RY1JWD1WKr6nvU5KW90opFDAQg
Ftsezx4HGE4YVESs2eGQkiAiAnorF56BOgB4nNyF6zgP9ExxBoJ0TXgqLz6LAsEegyogDCf30kKa
pVfBNK04N6vSFByuYkXCHKLUadk+aEbdidqtyYVW6FXZKlresWEcJK5ty40z7knHaooROgzqV2c7
VVKCZ9okm1kdGAvUkeEZKymTsMngou3IVPbkG6V+prjDTwgAiQEvcJ8tr4IOkfolLR3VgT2y8Eq0
GPGT0K8vwEds60hqk9YMd8JniDksb1GqGHLr2jBjaCTN2KNELTRqMAQ25r7zMEEPLOpp14ra2hBi
BdO6I+tuRxsHxE/cQ4wnZ7nJ5GyRHMxEZtLT30yXbNcfDfZyBnB+xjXczXPe8/JG2Cxj51AgFbJ9
NwXugG3WFZVce8lQ9XP/WfeDqObHRFiURAUsQtKiY3xUKzIWw8R9apz7pCAX4Df1SC7nTFMPZhbC
cXYUeROSw6JgYGdEMXpGgkO+8ZR+Ktf5POB3U6dfOupIWZ+ascRCEbR9k0rS4mIOY6sfmjfvTIQH
LOrUI5wdWR/8ZRrjMZbu2JFrYugI9SHka895IxXOdNKswmrnA8FOgyIKveO45/iMgzk2HiYHxTv1
eOKt2nXWpIjfaVqavCr29BdAtwxLhGkp3YxCDJrqlcJo19KtufSVDZc4u8EhykrI8f0OL+TS6k/x
Ktv2VHkSOzE4+UFCDPFGUO2HOLObe0puZ415Ov5YZoS3BC+yPeFcTU2s2CAEKcnweoNpInnwK5uY
H+F63pJilIWBKz2f5Cx9tXCyW72HgFPpbw6bydgipISxIXdX8DlIDvEsFdVByZokHn3FmBgvZpKt
51LQa7IqVSGmVFs0ppehcyaVFTDWZYRYEZusoo7T8jowPd7k+FjZE7gY2qVFYKTmALk8Ilon+wjf
8pTsVa4V0Z20KNZ6a+LOGCR+Cae1u6+hrQoOOA/fYId//5z/I/6q7/4gGnT//E/e/2Sxp7Qg6f/2
7j9P6aeou/pX/5+3L/v/N/vrF/3zsS757+83+ctX8I3/9YP99/79L+8EVc/U+Dp8ieX+qxuK/vu7
8yvebvl//eS/fX1/l8el+fr9t8+a18ftu8VpXf32r0/tfv7+m2pC1fn3//79//XJ83vJ1729wyR4
/x9f8PXe9b//pmn/YBxm0hWv3nYC6o1FNn3dPqMq/+CjCMmmaZkyJbAAhCucK8nvv0n2P1RV1wyW
NVVTHUW+oa1x9Hx/TrH/IbMImo5py4gRkEB++69f7S+Pzp+P1r9VQ3lXp/iHfv/N4MoFjudPMIUN
uZjvZchUjamapmt/L4UpVstZYAbkdE7ZN5scyHoOBvtKzT1GNnIYx8lVdOu4k5WMfb2BN17DmucS
OFJ3pnQUGT2yFe5DV+jTfWQmg9+iSodm9gPf8aZvEC8kS7pthadfUnzTOkTJdhwugtHu7I1pKr+M
3Or3iPZYqPP8ZC6EnFZEEHc0o95taiw8BPSDVeFUNTntWw5Iy7ftBvSFPHzZve2v7VienvEPzz62
XbRIWzxa2hr2nakdSH68G3Uiw71W1R2YBCmYy34mXGZcq+ZiG8ZFxwx2gybc4DzzEsxyiq+KSzBC
VLFnRAYnhImpu7Jz0EmbgHQyCr8tLByAeCQfFoU9PliCLziIRHL07suxee2OJsO0jjGcytLo2b0y
+oVlohgxfQ4wxOnnpdbwQtcNTbZ1+SHrdnLgVXsHBDvluL2kG5r5DJ9cy89ELhXkp2Y9i0l+quRY
3HPGZ0lTy6Akl9rZfG1Z9OlFckiZ2BgSz50Gcr/J7mObhJy8JFs7tqatTX8ijPHJvmOBrz2IEYT4
3025nAMkBHoLxPzWxBscDepnk6vDrfWIoa2R0h0TKfuJ8gwi9vFnvGT2aZCNly5rR4J1yCGQTALC
6ffIYra/ZNK5kvvuKSlta2tvOOZNW1YhwtsRGGVHwi04WA+90qrkGQGzoAaaLgeVejOAvvaxvUku
gX9rr9l6GOuZ4UuRBAaqrsQp1iIVanY9uJVpq764ofHMNd0O6TwclSjfaZJECj2yAwub/L6uzdgT
Y59cyqSVTpiNB2/FfuHC01EvU6eQFC3kC67iz7jnwqrXyCiggBC+neiGHot27ZhVHJPNL3POdsAT
hvdVQwgmXtgfI4OXBgkEsUuGXnHVtrkbW3N6pLYxTcYvwum9ZxvluFmdjQKr1+9yc3hMnLI6DLa5
jaLurnHYjXcMEw5yWomdMuNO16uDFEvT2cnEM2Oq8pEO9BPFY+llYFF4tC6KXhtsoMS0baxRdqlv
cPZGdRFqLQUMRJuArfxr1hLabFrnicl3d1xE/VM16Fe35r7agaaBLrHa6bVn7LzJcYLsW8Vpj3HV
tqFoTeN+mAjFcLZLX7ScVln12XF64/r9BlANhXWaXIb57TDSXjXUgWuHdnYlLaye5zLzv98rNUbx
5Hj3ZaqJu/Z2g++PW4m0BY4rTn/cAGDyuzrLCn5FbiH39eApIq8DIAe3lA4+ISUr9QtJnMabYDwe
2iEpXsbopKfJmwr5f5cp5BczVVe8xiISrvbHtG6NUF6HeVPo8YPZNzPpc2dnMYR1UEm31CWV3lsb
l2j2pBCCYso3KekWvxAYWfqp2iy5UXkqaUwOvlrr9fF5tMYyXHFSo45bF5yVSbBMRpgMiApDhfhk
dZ/I1TbXPXnxyrTWXYptej/TBIOD/LGNlndTyO22MJ4tTEy+araB2pOoTwBNYLzOXguFGW7065ZQ
xL6mUAMnUAtLpQ4RlwcvnwbfUPoznPfIjycoBBnOHhs4zLas+j3DV8bWxB+CD86+t4RUouwmZ/EV
2EZILYOzW2T5y64S8ByjRtg5690lOySYWr0CpcOflMsYE38w0iyIVuc6JuV7rrJNxI+9I4EbojQ9
5zKTf9U2vpA/q6BI5O2kyjavwQg5XAyXRTR37EX6o932VxWZgONvj5aXEKBJ7Tzk6Wpus6GR3dKY
vXFeXiJNfY5rOWd6O1r+HOch/SUysHnptVzyL8plUz/DmnNj0NzRfTAwqCFG0ijSduDM6MPuRcK0
PQJFutdE7avQ6VdWQcngwUAB0ROIu/YwcHeZmtcYLBV95Zh4SqaLrEQhJyLpDcMRjtfKeF6Jgh1u
Zq98XtrtlCvXJett8Et0OtS8JrlyBWNl/riV0W3WKk/gvxO5L74DXEo3BCx+D6IczBA2t4dwHZ8F
erasIMAIgLRYxBPdZ5WNz5KTz67vKMcmkcDUKwmCwzAx7UqetcQc/TXh9GnVuPnnG+PeKkfPzAiU
mraytT2Y/Kha9ay6c+wr6XyInYjDRDI9Z84lZqcYOugObrGkC0fFyVeA4NS6GD1ik7dnerbivk2E
TyblM0t6ZT8YXPVMp1S9WV9AZurRDyU2jmxVBo/Wvdlfu84TExRhimU2jSHFe+cuAu+xwWBBzCFb
Y28xOsMXJdf0ZcnNMGOeiyUDk8eEFRgwAutjbLm1mpmb2uhUKA00E1hAzqS53UlEfmBNVDtbu1Xw
4W4oEjXaVY04YrLDvzCswWoN2k5jQlsPIQ2gpesUZr0xnLZ39WoMevOoT9aRAyjPkpEhmQjnvr5X
MmVfW3J1oLWg3ieR84ZkclgSRmVxOjT+aKBISVyvQmtUjth7bGoFmbr2GiCepKALcJJfl1qSd+ig
ZtCmPRPZztZ9iYia3+KDImVMwgt/ZEJsfEdEP+gNA+xYyY+b6pWzpiQFcscou+U0i5CON5ACqgMe
3DO5OTh32lCA/oc1VXCKezKX+qec1KS6rTl0BPMaJ89ceWQ6XdusXPqg+MxXks0sZXeWNEeMjlfs
d7gDzBh6NUKVS9M5pwbFKA62TkmzLjLOX91pyCjMoF0BWyg2ZbPGZiKl6pdkjYgwhXynO9LWnq5G
rwwvpDN+lOqhZbLq0j/lG/GS+2ZvihtKLdsL3TG2EfoP3t4oyNE1fK69+FXK+qm2rOaaNJpPe+uH
w2BuX1b1iRCDtCUxLGEXPJjxbsUJua3Ggezc2JgbPWkh15X6nfZ9dJko05tEtGPismfC37r2jOMX
j+czUc7mxPYpoQrN0xj7EnCALTXEPLHIQHll6aSvWgfXJd/k86g8sahshDlOXH8vM8qpe/NIj2Q+
03jyyQnyZiJKtBQ+3oURoEPx0bQpPUnFgolEjI95FLPzqXcd/89pve6H9XHIuzPYXu3C5ZgXV/+j
N612a6lB0uoRA1Hr0AngYmP2bozsAFY1w2ILrtHLOSX4VTUP4bLKmA/S0U/WWNv3FWSuflC7zSDS
wIqiBU5T3ZxIs3hjCb1Ixmu1KbNdueBqcMzuS9a1QGv7HWNj0ghdi7jRVA9ofyWyVwZ1ClNfIlb9
sR5vy7Bcb6zO9hCIPAZU0z2bkuoxaW/KJdtZg5h3aHTZCWJJd8fwjZWhE4YrOhxHmA3le6qDBsYu
SmSOYc3VOsKdpFDEveVHh+akLHeWPdohWf0EPwtG4TZ3Uf7i++83dUUvS5n2r2sus7GesofvN7gn
U1eIGbZJTNaq5VJ46W5viGxz2V66cSPr3VVnc7aX49uAF4SaYGUEIDexZf/jXy37fryr1krEhXbT
ytolfWwEnbBJjsunRlYqX4NDgY3RNzh8G311S0x3a5jkY3c14TEcyQZepsXsrlbaVRuObqaLsLJn
K19y3WSNUjr7nrS8dSHuaV9ikYyXpWGXY9r7iOnsqKfVCTd0GmItwwycjdq5XQ3trPWdfSqqy/c7
XYWzL7L1ZQOHID2bQNs0cjdon2In1fo9NC2Fkc+dzDPh3my0kKmfq8f6lp2mvhOgzV1diitOMNnH
3CvSM1vDOyfhLtfMsvMI5dD3gyPxOZ7KABhY4iuDleygHMgPVU4Mpi7Wvd2YpzK+sZitFfsSuTJP
VeKd3j5jTarOk5JaZ2ItSDdk4V1F8AwgmzD7KpeujVWm84kIAOyVuU2eqT/KjlVLMOj7Xe02Jq1W
QaxMko6rtWvYqN1JhvrF8VjZms2ynDNZk3e8DgMm+kjfSXlY1C6oDKt7bMh2n+pfqEokBR2UZqOJ
pDAz1isL9GMhbvPBYje2DpMZYsxbNgA46Zhe3TnOiXMiviQ7znjRqv35+80yT9OGKD/OYrYCBMF9
WbBRU5CGGbsaoWkQujJ02T4mugrHp2bxnGV5PGeOLR8KHntMSC4i5/AYFcnwWAnpko+9fbasTHiV
XGYk5nBD4IA3NkhjkSfltfbAgMO53ozHZOrwc2bcFUworgSWz07BUpdokMq7ZP2QaQIK5qb8UtYp
upIAmzc6DiVccTzIEzkfG5fU/W2q7ZL4eEbHToKqNZIrtvd+pxvKjahDjYyJ7X1XrkZyj2ykMQF/
5OwNruZoTpoUSqSJMXZMvjb2IpCnrr4vDfM4Rs1ywtdZ3zdOq504Lx2/36sSGjZTnm+0FYjvu9dL
pHYJe54lqbcOVeM1ORepKk33kplM14TxOIb/JAlMGkjrrObJQfZrD2YFjAGBD8cpsHPYzcFIIQR3
ntXEycvgsJfLQG+Rds3qA5is1s6ZJpWoeAuh8ECJSfjEuD2tVjb3DV1eiGzt62Co+VFJy/sqab1E
VZLdlKnngqXEbZUIYRg5HvvOGsbmWPgRNVcMsCNvmfGoMa9CNrPsIzaSwYv4c0hRkY2fMRIWSO+B
McYns8xACtVi8Vp2Q3UrZm9KmWKBunDt/s2xy0Of6U8UPkr7eUXmKzHk4qYlL5aoxaFKERzpx37q
6vGt7JQDzvp0i+gH7U+tXCfV403JY+jCq5k4Yn1YjPB8JOZPRJuDNaPcDSzkFF9n+xKrBn/0+hK3
Q7fJYhtaaxWIGMR3J8z5Pk/dYjSkW7vUU1mavqPaL4ijSSCKX0mUyMdRxgBYEfPyTUbwOzXunh95
bDSuktm7Pg3kH5mj4URc54vu3NKdMelHqgU1SBmT4iuE1thmAhDUW8tbZDU/NN0OIoGbjMvDqvZy
cINa+uzIttOUohCLEipbHLGgayGACvGSXeYJKjuz83fK7hfXitgHKpEcqOOaB3IGxYXX+imdoZY5
CR4ieT7LsomjeGDHT5oF1kPLibyH7scKL8LICkioLb5gBBxgQr8wu7yYc5/6o0ZekS6pNx3DCw08
usISZBpb0Wo+hrLYL3r1Sy+TR00BUEC7NyeLlXOM0nyCQNsy6cw82Y7x/Fk7E1MAz2XcXSA7m8PS
Cw8jCTCtrvEAJ1ahTexULhpCER21Uonl8DBQ7laq9h0W4omoWst4CZDpZrUTttacieORrwGWnQed
NZ7nePo5MjwLCJK9jv36q3Sw0OynKlqpNVMUb9Sme4epoUvdue0ZU7nFT1ZzsRkS0i2ReamiJ2xi
L3nB5GIZcOjCTwlXB0e4atmvjj7ou5ilclOM+jMC8xM0sJIDpvkW/cGTmj3GnT+4HrQ7Q64Ctnj4
fkZOQTp7BcEwSLOPcKiYCQzKaWEMxxBkrrxWT+4g69Cnlxtet6qGlxCqq3tdDXHwPxkxIvVoTFtm
wT9p0Ms3kWaF81g/0BCXbqqEN9zDqmvHW6VrpC0xTG2TO/FLTgmsKzCCeGVNJxrqnJ+zw93GqhGY
0xM5EHlniIV4QlpuU7ZuWFaWIoxZxPHxh5JltEw8TWnH+f3Uj/HPnIQ88t0Y+UQKQlhYrzhApXDQ
oP4Vyt7R4kNW9G8tQ8J9uhSnIcWfrX5obBllNnQUVckvxRDTQw8ixbaH2x6TrBqnS9T1UnmIZ9L2
iSH5cvasOzcaIxtrXm3M9mwkqIim4Fl39n+8KayZRJUWsfusToizBJJrtWALgc6QQAt1UZURAtkh
7pJ6dOslz871wB/AMQln8/y+1Da/eEVGzWT6S9haDWCgfIxi+iHoK8SXOF0iieSg1WHgcfpkDJnx
Mx/HQSI5xWvDbovNJEfOnsvOmGXv7M/ztdmx3em8fjU/+1kwuy3EWTXSn6JOwjZaR7LRcEtg6IQN
TImtKR/lqb0Ohrbskgq/2EreLx7LTRqpfqNWowen7lfbC16gSXnWyx+cxrECrCb+Bs0Ooqx4LOKA
XL3pk3zaF7nK8VUfZV+N6EjsGIDexW3/UTG7GtThy5Gt97lLSq4+RY+ZNitdIaOXaSmT7yguXwQB
AX8mNuMlev4IXW6W19vdKh21VMMtwJKKZAImefRrS3pSLedjxPuL/86KtmQbrmau3jsNPExCXpqb
4cANRkreJlhybWoqp0Ex77sBhzZ2fyK6Ai5fNtuBMkWPimN9YMHfJRkjqDmZnmJdbjfxSgEwVorR
RQZ9krXXKtN/8WDfQ5AKWMgknpMUKVdmvviGPJ+SsjpriNCEG3gVzjK/aDJXe7OaNlomsw+j7xX8
VekzdcSaJPVonOz5miLZY+9P98w6dsWQ8rIGiLHSh77Jq6OjUWk3pQOWCKUj7t5ht25mgnoxVE3M
BmkcKjOCwNqL0GzszG8IA3uVFB1ttUrCoZlIVyugQLsiP8nQYw5FCwlOmqx2Uyw44muBaxipvy4m
bceKqHmGfG8W7B5SSFdkt533lFwbx7vK07Fm+EueBky4yJZh9ljhFOJnaoMp1c/wUSps/yRujJ5T
tmakpFxuTtR2/qCudnYXIboNroVc7cS2Syfgcs6z8YEDHvqMHiVBLI5Z3d448WgyuQ3fWNHRg+Xm
UAu5v6ZV/mVaynIyf7WgcWDRjmFcrlXgGNm2wSZ8mDRe/qjt0G9x4tjTFEaG+YZ1g70AswerIPEy
zVOIE00LjFbn8KbHkldkpub3rXmQYzxEpSn90ojaucz0bDz/Qi8GdEHEHwXzjDAjPFOqv4ihZTet
XkbJYJIg+VqeX+ae+nR7xtthrMCJOW40viI4B68spn3cZBepNSUfSyj8PfUNcFG+R06U9vBHcfYd
VKkpw352fkH0lP1Yrk2vJpDP5uTJQdhzjULKtyPXTZasa2QhbLGvn2xxzevqvSytzxbNhVGna5eE
fcl7PQIek7HnJqcIcvN24rXqgloa9hLYXOgT5Ihuz99Z0946LQqHWntNZipIpyarN4pMyyceS/I4
UkZ7ovYzxai9NsXqYy7lgHuIybszczIZYdPSuXbikhlIbeQskl3dZpwAVZChQ+1hDv2R48/3RKNd
K3N9y5SDukRgMJNP8ETvWdXJ0JLnV8ZyExdpgUJYTz870lwu8LhbP1macCICk7sl6iDYRHAJUeRB
8+CO+omMtmizZWTrqGUctAkS8TRy0JFKlYusxFE4c96aYbnrLbUPqxTZrnCeIwPRS14/aD8NtMkx
r22x10bsdEzfblViihWuU5XBF28lr0GocHECPCmddgX1VgY0ef60eC4ddfPA8FvyTHIb5TDcayke
qNTRMBBLCbmtcWfVNTWmKb2rsv0CTKFk+RvAzJBZGlWDg3TzUdH+gXxbk+Zr5GvZjhyN1DAfqOKg
Kt7BB/xg4vq8qxb9Vc2m2JMq+0kZsppMZCpvLImW5gItRcfCYytGghDb+KsSawEDPezkOBxxXSNA
AtM772g95Zk6tdtoWe5V+qT3uqH7GdiDQ9STN8nNj0J3PDZr2IPAG/A8/pEN0AixbFRhk6ePzZpj
KZOcN7iHP0bYo94gzz+aDK0XkQobi/Q8R+kPsFH1Ue7ppoIi45ZTEoO4zs69Tm9qbOZU4JpQTUYz
J7jAutOIHZm6ZKus6oNha4d01cer2oUijR6pjHVuWEjdpb5OCyvVd9pIPlQdRzjZ0q+dSiBXmAt5
NaW4G0n6ZAXWjzFRqDXD7XUDRSx91vCgRuWmm81dlonJyzArJQo7iBhsfSbUXdHdyIPqMm9lY9yq
JOdszoEJIXTGKpxgZad7mtXuMjbThz7whMfuhoQqxyljsRLWp2VinSx0ayOBskD5fwSIk55xEZ1Q
XhDwV9xYixWFEJhkF9XXDLte96vMeSp79T7KzPUCZGZv4OJ0O8WCTIMDGT/bqPoYVX1LbtWdk1a6
36rXhtA1uzmd+SRkHkZ/LWBis3sRGG5Oa6vsLOCgnWyvcAMZ2zGdCQuCsDicH8ZofS6w0TEIKDuE
oPYRquyF5SXzc2vk7Cc9W0kRVCWPEiPF3CNif6th6JxtZ1Xbvh8xIY1TH+ZTNwWpdWy7Qr/CpIEC
KYYAFKq+YQwF9BcyJ374lrs/ld+weJw5WE+ew0eCmmwOnm7poJvrCwuHLeXSngY1EE9q82zm097I
uUbD/q1pxJnBlzY/kmotgmW0Uj8uWzQWyQZtYj1ia2VqmjoPs6GHSOQT9pKG4vSCeS7V9f5E043P
Du/CdaCJ4zZMdE3dwazzUvz7IKAnsUkT6k+jnrnJCMRlcnAVK4XxoNiT+TzO3Rt8VcpgMa4B3rlf
plekrCQ0uFvDhrg5hO7i2EaS8Mpp3/a4Qm/jMF52UufFgUWLLrruWvmy1N1zBIAcoev1NVI72E/o
3UB6bGxdNIQsVXoFP6rsWxYwckQkSZOHooyelaE3cfaantJMXL0JShKklC5mAiYegwzcci7oQcwI
ZhTGM8tgBXxG21NFnIVOjJennptfKs2PG3uQ7zIkWdShXvGzFuwVSfZD3JiIPoyT1y4dfLzsF7nU
tuU6egS74oO5UvuQ6z26ORzFNZvcuTCh7hGiN7YGT+VzWy+mBw4l8kn0P9lVG2CBbX/gHCbbkEgn
uWrUU6z3F1j6BUZMcOSNIjamzhWVh1r1unYGZYgV17AtO0jb9UFExdMKQHAP/BZPFBVgAWl/hjVC
v5bR1qyde8GTCWGw/VXoL4rMNb7M76ZVvhhYubVRW4I8RSimtGBuw1qWcKSJ/JM44WYcJOGvE8Xw
69cUl+xvbSoErJQYvAOZg+oDwipGs1dX41eaq6dCJksuMI7cqDDbeKjNu5ZEJr+zRrY9ZCH7sJ0i
c6uxYfw3KX1Q1NJZNri3Rgnor2BfOwEMCuNFFJt2mZis1b1b9I9JLSVetJY7DaSWny3DXbyUL1KX
fNWKxpmr9TUyZz8M857xfZh0XPB73Vo4FrA1UMz01GbWK3O9Nsgz6pZ0iDduNbdfLbl9KOG931BI
wTa0oldN+ppT0jXQcXGUDj0ROnuwQ5SQ6UDzzMjDvAGJY4drzNxyeF5W/A5rTwA27iDRoRAx6y0P
1OyEizW85BqG07qgLarmiTfL8IC0DxniS4d3MSSoyY7WzEQY2+M98EFGz45ms4nZdxb1i9Avs62C
hKp3pn6nDhiucQBuQLl2PmQpOYA1knqptWO0CRii4rWJTEhCYT5SFV7tLf19SJatY+rIwh1/S6YZ
Px0bC+gwzcyN1wOLvukiQ4GaHOX80K142uEaKx6W/btFc5kNtWdOz4zksDyHCr8H4bjm51LJrJfN
W0/ozLNBzPq22mwoQqlw6EIsmojxdeqjrNR5oNZLvU0Ah2+mai52uA/JJRVZCBThV2LV/LnjSqkh
Fl42dtlwzZsniddpae8iwGXIlss7fxUf50UX+XVZbokDLBsSqRtM21yd1V+9VDHxJ6qrrXrQW6jw
WVbc2Y1TkW+V501sa1e6xx3/FidzK2eR9gTpD/TOI20BQfEIAzEbbnR/qZyj6FLFr6fCh0S7+JOW
dbt4nj/LuJp9zdSzDd9p2bZqkvnytAMI8SNuEyeAFtCGqc4FtF+PhmF5OATTzQB2Hbi1eLVKmZ0M
zOG2sJNtBvc5FtaFUbIKLEQ5K45h7Sowg3PFo5yYlI0shuYpkfpIxueyzkeppZA+w44NIALHrgT/
OEXiSt25NiVMcnPnOQVx2yy+JDgxNwtOIrfrFhYh1IGiL0/Vmj7mNF7s2RXHzKNW8xg5Jd+zvRsX
rb+fRVPvaPgggFW2jk+ldxpqTqpuCIxijHYyi53MagfsxwTx9Peu01ni5eUhK2OOM0Ujoc/rcjBU
2K9IZoAgsXH4TTfPgzA0Rrd6i+EWVSmXRmaykdtW1bnV1CO4SEpODv2onzuCE1s8rn5ack/YzqCD
070BXZziTqq0wjcyR3Y7RBBkRwy5Wg9LpccjEegidgI0gSxUyTf7nQHDRmWXNxTM51kk56UWG8ys
vEazMcXnoNyv4whoo6yCXhUitNp0Yb8UhT0AnD3AsU8og3WYa6GG++7aT2GtVwYOEb6hvKrzFtig
j+UXKhhQSy9vqdzWiis6Q75VV/Uuc6CgotGi0hTiHXwR+ksmn5tW/TLG3hNy125GKKNeGQHQlcCT
eMOUQbeJRqgYU8Nx1IAyXCgPS8t9UY6P3Loi65/xKtWRmm0rd3y84TA2u+dVLu+EgyvNLJOt0ysb
Cd+n29EKyciq2mKJP2jpctFTxmNl8UDcNwRwprGBsDeiE14LFrxlAs0Bg3Pv4CzYcKlMnSEdeHF7
xbPskidNn8gv3etg2gNBvCOgicdnUPEcYaPxZsm/Ma9cG+M4hzz1bQLHXJjl5KLIEnvInO1SmGfw
na0vVEnxdWsnqEZh6gy0ngfM8PV+eWGlcW0DplxS4SBfpqPasxtdF+YDGaU+DBjNg5Roij+qisPA
r4PpB1rpVoD1gCFFYw7ZYiYql32yavMDpX3u2K0olXV669JFj8bfELdR/tkR/iPsD2AGRr4Kq8iE
+DKk655OEEolQJfpFswPBlT4EnMs46rDNxfD3boWz7itFawpsn2QV42rX2sPSPopwzDCiSnZiuDG
s2NNEeJjWvKTbtj1s75G5iapNHMTpQuppqp8R7rHa5Ldf7+p4iS0TMsOba3JsAvHsLmgVPr8bdYx
0nvr+P2v7zcxGZvAyhi1/u0Tf3v3+8a69qnZyJ9/fvn3v/520waDskeauaWv5y8/6283xhPV78Xa
BX/eLDb+6wv+/Nj3V40th1VUtSX82yf+9j2jkdIJIEfv/9vNtEn77396nop9ZaIM/W+3/fNjkkQU
VR45Bv35se+f+rcf/f3u8f+Rdma7jStdln4iAmRwvhVJzZ7TQ/qGSNuZnIcgg+PT90ef+pGNg25U
AXWRhqS0ZVumInbsvda3ZmC7/36N//WJjc/BFElB/N+8Pp3RDGTsFOe/X//39fn7WC36ByB8x1op
+zqJ3L522UaJ/b6/xMoElN/+878FZMnr9+NiZnC6n+C6gGea9BBFmhMV1rgGrmemzwpSHbgFIzl+
3wWYvxMWQhVtAPNtQNMMW6+sroiwoiI24z9x9oiVnX68Xr8JpspHF1Pkfpye3X4u7wdjqg64xu2L
2Y7reUISY62FFzmqTt80vduTvVd84K8RAd554yb1SvNWxW0TFAtCqkRqz65qDZz1srq1c1E/5THC
T1vwLpzJIXKXtb/QOfEAJVKom8J5STlDhS0ZDkHRTS3H8pzhadNfrPkJlk7yBWwn1OvmOrlg/RqL
Th6dvyMG8VMrunc3LvhlitCLFxLKjA9Y0vbFTaB7ozCUALrXg9TN7LSKzHk5wjssaYWURyIAFmh5
3tbZKYcXurboO+XOz5UIlIP/g8C0x9nNxC4BNEbXctsVpTrUlfqi9jFPuaQmQHoTzESkhHOqvaVO
87kaeg4KN0uocVOInvQWdwL3B/MZNKg5o/UK/9nCEGW3zOteTOOHJrtLmRMAoYlDtyJG3orgDo6O
PyCa11Hu2xR/EbrP+MyYYMEXLei4dVowYCyhQjlZ5vpbjcKPYl1/Aw8XY4UJOmdLMnGHPaevoJmG
hJ1zwIWhP6RryTwpN0WESgkdzg8oJTpW0LO+0t6gXYou7zPHBB3klm7uu8HAi8Ee7Mb2cJQU6pFE
XMCeTlGCwf0yWw5Px+gHKRrEwnhKQvzhFXPf/s2EwceflfnBsvR6uDkNAjGUa8TcO/In/62NWYeT
nqASWdPW+4AklV8Sp+ZwlZ6xSp2E6Z4yZgYeXuAdkN7sTFkWm2iCZguykVceU2VBrjLeUX3oF68Z
QnpH6J1WqM5koUkAWNirnZNiv92DeGFpcl4X8upvXA2BJbl30PBVd7+Q7ENchsvsYcDjs+gFYVJk
Su4WdnUSC3Y9Ox2bDP5GPGZGvL5lpThM+FcPmlX+GJEFcVA8ogfHqdY6v5d2029gvQ7TVuvD1Pfm
HS6oJnISNV386a7QIOebhvhRV5xZsczTnvDhM8Gcmixo7mViHKnFd34Nvl5Kt4TDjwayyOw/roXJ
CI0SEU6NXgb1rO8ocnWshStaK0XJ2NafrbU0p1RPHrF+ccyLOxihwrqjgihrdtZ5s3Dza8WaAXw3
q+AWWALcAaPiYYaeK5nJRplhPkj4eXuaZggGxz+qX6DEeT0KCkk0ma+35HxqvGXqNJxzHKVwmkEp
lBXCFu2HOcUqSFpR7jOdUxr8zB9GayDnaozbPjc5RnSrjFDY5KGh0QfLC6gsS887IGm8XQfd6r4d
tFuu7ZpQMnkEUsUE3Wxe9ZUpuOe3tyWBB7vOoegxkkFGwyBjLrDhqldWZDGLcls7iWoz/1Az6W+E
I9Atmxmyc3R1aAvKZH3TctolxG0hLXe6xxZ7zY7cv6gwdYmfC2bbQRqUPyOCKjzO+ccwdJ/ERNIo
Mnl3N0ufRyqHPmSx8jY+Y3r4sf21dt8wD6KiZg50JO+PQXiDPn/M1s9hUPphOMWJ694MpR9JB8Ht
6Ln4vCvVX+Li0ZnL5TzQqwlp9TkwzO99JqkBJ5b1OFrW16jUT0VjwJsowbAmC1aaORz8zj4sKjuV
YO+hOsxNZGc3MH3lCfXpizYPr8XMTo/haD8a2stkjp8cFj+x4c8on4odAR9GIIg6gCG/b70JGpSW
0EiG5OfMgxeBoKX8ZkC4AdtqrQ4L6GYnyyFJayr1sDBH7YDWobFdk9ofVhi5lJCDtqusmRbgMQ7A
o6Xpf28/CgzDV6tb30Gz1ZuggbYpniBgvPjF5GNWTNm5K6eFXjKyurU1P2WGf9HL4qd4otPXpV60
5lloto+ptzaRSIanWtuapi39TlVCXYjt98H+mMvfiT59aDo6eqNkeUSWlBlekJkV/WFwHxygueZd
hTZU6lak1VkSxaPcb0T2Y2Iar0upV+i8VH+sE2Q+Y0sOHVg4TrSKNreT/xj99HF0HMSrkmWycRAV
QCQajfllKSoaTDree9oSjF7St0IiuDHNwBWjusEgaDFFimLXwRefzsOhdRZ/J9fyyWwSJEKGeO0z
TgwaIitlfrpT9w4KexspYxoAFHtglkBc4Jj8aLELQnSaEMUO3ifzNfpLtgN6ht5U7uyBh9G5HZc7
0oHcCzQCKGjm0EYBKY3wnuz50pHsEiXg9jsWvWNXDpHszWedwN9wZY8LBSLSkh4992xKDL3/IzqC
rpl9l1erOc8LugvfZQCA6AuzGTitRBpHYz7TBCa0DLMiAWHeQXoQRwaDM6HgtfTADuwsv8GMZz8B
GmAi2bbFCfDJyHuTxmTe/OZ0wcm7QzIGpCjEeUkwUp9iN+NNOscAWTXcxe6S5wfl1s+Y7L1jkVtX
v5FES0xdgMWx46r7ouuInNZricGyXF7f4VRbnNrbDGmEnpIt0bRRp3vuYcVyGhRt91rxDg91k3M4
GWHHhIaRSi3/HuTYnol7zClkLq6kMCD2HFccSIzk8Ejw9x3sYHSsO+SNHOmLuL54WfqsZS9kQhQs
dynr8tRtrdl6DTU4YLuyLbQbkuWGHSqxd69MzYPja8zTWtrPmLuvZo/8us9d1DOx9tXY+ocsRXyh
fO93nbALRHU4hDn0hVny3HTZg1na79sav9I92QOZ0I5Is3aFrW4rx35iqjIGnekhluyZeGcdHY6Y
AdtcxE3k94ReTpp1Bj5sHq3OfdEmBgHtKDCKS3HNBDIjOdwmqOADk4CQkcFaYBcwBhR7DGnIsqKa
UzZ5PU6iU3MAXhpa9VLH1kyaCN/uYnUVGJq4T8K5nGlzjvS/KLNJcB7USdbTLdFFrBWzB9tdvpYm
B/yZtAY4DPgI1mFbWvghyE054tc4sb8vu6qUP4G3ejs52p+r3r55YExID11geZ8q6FT7ppM+utQj
dPMumFLjF5cEajqXTNl+fqV6Yf7roywsk+UrZ0JH285ffuQo3VsiWMJOKjJGU/2EO1xEdsrfHUv1
E43vSMttugKM+w6dziiyhpA+F9lwyXmCgDb0jO5qMFPaT1rcgmehHJwUf4+mpTtbJW96Q0CBVQhr
J2e6CtCTgaJ2kTvM7FFECgZobKyXU/mEr59LZi2ZxQ3itxite4Q27mEWhAF0o33AdvdT0eLXVmcM
dLv36eu6ycEtK/QuxHikw0EjngUhIBks5b1s/IfMGd82WN55rCixHEX32S+r89zHJuN5dDLQFeJA
+tb9RcG7DD2DJI9q+CPc+R4UvXvVoWgeXaVaJq3D3VrbyUGU44U/jHby9MNiJ909rUYk8LCb3NSK
su4RhjJ/AkD6h3TOGKiVWrh2dJDwEllY+xMVpJm+o00Dn4FSOyjGX21v5nTunBdROPcmJohckdG4
Vk0c1Xnxk6HFTKZFt4eRWx1jdoNKjSdYRlC0GhYOwAzNufB8fIFdcWei/z2TVNmcv28J0pJPHsPr
7WFTc24T5ZmkqGiy3FlGrrZeO93AHrKWyfDTp3KzS4+zxNCk9GuZ+EZAgqcjO0mkrIbeRJ1RqUzC
PaY1/TVDyPP3BwJ65RlHNyAHEVDGVucYosEg/tQKlkwNdhVE+dY2qcbQdu2JupBkGYva5mwsSxfV
Yv2tlR35cqv/DgxFp/m1POQZ8uEyoxnsLQh8ti9pC73950NeAt0TDtNqhW73bNjus6FPJF4OHhcg
DuMoN7OewPWOySCUC4wl66JHBbLzNInvuDLU1qbhHLK9OH7cwHWAgQotI14CiG31mT4RouSGhdQG
7XaGeUaJ54nPZYaGFWcDJTOtFfAw2TZjPG9gKQzdXXZSRkV/1mOOTSRoFsaxzlJaoMnMGxLAYtcn
k8NgMjPDVGUMsY4s+C4IkK0thFLnY55ohPsLgaCGO827fOI8l9ouI0Bho3mIWcdsqp3QtIijaME7
z70NbETgsCsQn+QOR2CCpcI0Kz+JHIcgZjifuq/unIzEvdL0jSgZxyffGNF5OktPQ5AFFiHVScwz
UwlKb284bowrhkwn+H9XnY2/8lkTkzK/5hDojxlQOTvtPoWZPtKR+kSASBhF0b3WKbgaPdOpU2cW
1rF8qfAVLlP+Vp2UqQExqHoqktra4yMFDzx8OZIDkaV9DVxr0eSgm8ykSWXiuzT18ybMFZv84GFv
ImKux9OFnnH0dgVTdxKbmDoj2bH38EkoW+nf6/7NIjN58UmrDPAx4a+KzbvYIhJB50oJehyczIn9
nYnOeCqsx2mp+501g0QBFdFDK4ziZmHbyRROwIE39EA+D2C7sF9dommaRQbblFEHUBDaQ/kjTazP
Xlyt1C2+f8/RxWWxdtZt1lA7k+vNbjuUT5rnvhjtSmlBPQgB7gWJfxMQVksAE1BToeB2Yp6AKkL+
hSckQrTsBi1SYjUnfCt0A5AQ1oQthOuIUMvWmZNLfrsWQHDXoGZkMZ0IbC7xwKbI8w233Nvu8HtA
YEwuaX4g16CNVr/dosITjoljd9HKgZxJtdyMx3Ix88gV+ifJI4hK46Y4rVR4TSl+JOhQfhg0atuZ
IMhGv3Fsx2UpZ65R99M5X6wagCu/puO5b4q4oJ3ZfnFu7fdT7+/zuXQR3K00rLd0N6IW5VbhzeWj
mrgcx8zi1TfYKAdth8DF37oVOOeJtIhajwQBIdabRPYnjAC8SuQN7toK56ZztV31OouJKVNno1ci
+QsGxC/NRwY6buNOq21utZzL0lh8cUZp1BrOGAFAVTy7c805qJ6S8mLIxGXm4jYHSh7UQtRce6+Q
XEgG7Za1B5gAffYN0bNDQZO+jHpXXRvtsWxme1cW+ZWIl9+ojZ62MAH6u38YkIHE7Thdts19J8p3
dPDMmTL7vbUkqghLMjKvnDcmdHgUN26JIts97IG5ko6W3wl/xJtJWlYwehVSlK4IrYxEDofo1byn
x8KLhOWggj212sQXiOSow4UKsyEmcagXxyGt40M7r4feaO+IVrcPuQfqMGniW85a3lGjCxfa+DZq
QUA6uBEUMBUWOqa9XPihGbPoGE3zE/N5j0xUuSdtvo41feJN6sr+wWsKxLQN8/0CfTIypcEElMKe
Bbfaz867azK+TRrm7RbIodD02q/eAKPpUFAB5xv2RYPokfw4YG4FMxMAJDE2QipRkgER7jE9kOj5
autxEEZ1ITKvCy0DOd46axOxZf3R9rr5nuynAFURg/VlvHho8nbKzM+pRunXVDinTPAbjNYdWoic
Eu4GJ/Uh3hXaqUVGNXT+UVvT02pq7WEaSDRYKoQonJOWMJmtcj/bFKFiyn4nU1wfrJE4M3NYO7pO
Es44HGhM7Qz8na5z9x5ssYNmlFgCiSzauZ0Reo7NtiaeDCYcfuch+1kX50DBPs+ecVa8mHNuMTTB
71Ug7qfmItyT3J67tKj8oN+kwt19OZEhmxp3A6lZAdgkK0jYj8+WKMb9YPQfMaPrPZC3Z21ogN0K
7TFVF3Ii0MjmDrpXs2tCMRveEYrt2+a4zoYR8ySbtJbwuvh+lwZdV7/ZlnkDzhhtc2aeiE18l+zb
z/R10nCClHjnTBNjWlWGTElDNIjeydbaF6+eMc9JjeSjdX4iNW0+61oZ6ZRQINLdeyCnbzHsumZ+
dTpLP7nMnCg5OGhTn7Ln+CjyUabozYZFrI8xf/lbKC0h5A03GH1zDSGe/ykUJv91LB9pXZCnk3H2
wxVqw/o6mdbA6j7ek4V4V7TIMrRqJLczhfeyevG1rGgiYp9qysw5Isg6YtDEWlrcKZmi7Kvy47hI
3gZJh2i1wV8w5RCslEQFlyBy92fWcaLpftpZ1+wbz4o8nljR2zv1g/uEtf92mNkKdU9n5K0vKKut
KRgz9iG+YAu0KQIQUlcxrU9Lbh2QRJkQw14n1MgBbHw9yGUXSbtgeC1Ffp2GnFKlbenqztpH7KCg
1Bxm8XRsHmlZ8lPJ6pLymhMtIz+H1j4OAypQUxj3wsSDHCdsuB1Spx3lGFjDni434OFgKMQXyRbv
SBMEJkSLSmPBvEqCTj8fMCxTSToWIi3qNlQ8cRLSZrgOM3iDbl6/fJjZjC1nLJFj0t46zXIjxeuS
e3HogDIwvds8k0UEtXEOstz82v5kQwZthYzUhTbcgGdcZY+Ob5+EAHoet2zumYnSqCgRmiOrRdv7
0qGhJv62ivJkWve5am+GStSB7XZ6eFiyDgU5+J8jB5YkTN6dGVVbxyW6sS+DJe2y29LjSmpr5WO/
sJ4NC6ZZ0q/GeTar12YD8npdTiejsApsUPmlmMu7pDG/BADR0AEtT2oHZyYPXDwxaBwijenXqtyD
0S6QlJB9WsioixJxN+bMX0q3mkOz0iezpeftEfFtWWu0inu5qUVSVKhwmrIGTMzIeS5tnXmPqchi
KIEX2kv8kl4UFx19e3MvDDsPFOJKA/w6jmi/O+Sd/jGNk4uiU0MAoi13lZTzgViUBfAixbvfsl6P
PpHtdXa3EqN3A7Vq7/kYQDFxdgjaDsVAqnI5tzuJynJPckcdriYiNDmexVbwf3+I7eU/dxcamEiu
TzQ6VpAO66+1mnENpMYHf/b8TmVGf8hmSveFGKSdKdA9UT9y4qdFCPsxGp3hd23w9rNm95etxbdk
YcXHhrdVgMYPvQWbCqnLYIy9fcuCuE/qzRNH8JWqGFnUMHg0OqROZx9XItw2S02zGzkh0FQWF8Jw
0BI4kB2hWNwrZ7oabv1Fi/nOLUzk45NFbFJ301jetJuqug3jJYZL8KsXNPj0uAdEPwyM+dHDeEqL
mnFJd8YkHmWrvY7CIfO21UikcLrrkjDFBnvLYjwPZwcpzmrnWjSyWQarl5wahE6EbyIGjLWb3jag
XJKVDJM3Ywk3fs8Wg1AcH3JrrvyCPn4PYeQmna1Po1t+Zv76DGov3lt5ec09vFvZ2GI7hQ0ejta2
S8WoiTXDOdLyArfCJiDiPI5k6jlXOaDTEHSHVrWc6rRNsUZjCM9QCzY6+BToyQG7z8vqUoEZDO+9
4gR+hujfIesxgcgHS7f/KPSUR+Ckz31NtCPQxB+D/6suygwUCEKdgqY7k3snAsJfBjTCX9LSJW8S
NHnIm+rsCiCAeGXGGcgLPt9r5ZArm87a3vp0LaSYctDAzJs/tJh2U+VNlPMWDPS0DRmyMx+rtfyk
91T6kLW0XT8RBt2laKzpRxFJNNOh0FqCatFH18MJ+BwaX3ghJBzbzIfpxs2t/zAjc49UMjJXob2e
DigPvcr0D6BOOKth5l7hNIdT/UiU8lb1M3LCxjqj9XT77cMlB+Ee1qJqKeBJ7p6brAxT1ouAqNT7
tCO1JiFOgGZZeZv28mhv0ta0c86OwBjQjMNROJ12dOvkVSkcrAPzsb0zTq+tNXzl+q/aZIXHY+ax
1z6kDVBvu3hI9M0DD1xtV7Xvi0C31Gnmz6xS+rkfJ/voZQtgtrIODDSTlEn1TT6KIiKRzZmWma3y
WxX22GvTcMJ0cU20ZKFa7dEIWCq5sKkTemvWFZUdyPtuIXtsxphEyulwBmr5UBh1f6h057J4CdkE
pU64W1WGho6LElD/QTpA7y2cRVl1Jxm27UjGyM6pvnDojX8QvmQfppFY+nUhyj2pt/wbzXUD0rra
Q96kMH7opglcXafCth8BOmOtajmQDzNa5GyctuPh/MZ+/EwE5UMlEDyuCVHsDCPVmOHiNNsrthA7
uibC/dWkQ7a3Fu2+Nt9trSpP0vW53jmFySalqyzs566mQeOXXhZaKJsCiDMstRQg2zscYyAMFk9g
NjcwZcxYksK0dNB0b4KLwfnKvfKZpK0GXVi8qyDzPZCqGmdMszIxwZ1JPnQ0TVM+YS6T02sFNZeh
YhkxA9QCc2ph67TTyVTtK9qoP9VIGGQXPxmQ4gI1Fzsj7rUwbjlD+yaIbtxz/g3gcN0VD2iVsRVZ
GH/1maYaodcmhdpSRVlEbOdBbSzfsasBIlN/MUPPDpPQdm4v2/2YOWSux6wMsnUIEV/oki7YKGuy
6HOCV+nImUc7Uezcy3QztM4tLN2FUSIQ3KahErKJukI5Jvm2M5M+e8nOBYEXTjXnd32ZcCJTCUoS
a97Njo1ofi1CZsQmDAeaMGUt8KizxoAvDiGpgQyON6mWR7mp12Wyt+fPZfOITvE2A2cmmTUFg9EW
5YyWpF+uBeUCb1SIT7YLikyTIUtOHVT0lQ2oSrJL9nHXvc+QRo8ZJJtaw6s9FMvzuIi3heCgyk0c
9kT/TZlygAcgy4tllTcqJlUHpg/eCkSK5DBoO4V9aoc98CeGuWPZFOpIfPMNhpZkT0iECmBRhbqd
E7LEMVMz2gMlRoWXrHIoNXEY5PV4tXvX3q3OIWfASN1JbVX6qLtmch2IJNqNjmAKBHEePpf/i54k
1zuebzl7rwhAgZeCbklS85q1V4WOOZwyJ1QZlxCZvF/aFu/bUf/PNkunFOM7oK7HfBFR3dS3scEx
gT7UbaEfIRQXpGyxbOCEZmiR3xiFc9OLpT5axnyMa8YQA7TmUIn0BliTuPSpqXYjlHEW1ZgWVoWM
9whRnxw9W+W8z6lPCeuW2sgNlXYRnqaE5djAxcm1qCm06daq0xnO0XKJ5VbGDApnrzMiIgWRRRpX
F0Vb1Avng7Sh7mC6gUzj4TwYTzjkMZas8bk3OMUUGYosQjJgQJeRX6RdKLz0lA0e/GzFezdL74GV
7lhVa2wUvBmsGdZHabPxliu2MLod21mMjTBuXzi5mYHX53Xk+rcLc8vdlPBf1iCN/ag1XH6gsUrN
pC1Cu2syfgtMdyxqO/zH0K3ssQLx5YdIO3Bc5OMcMXlDGAAVNmzo7jOsc5dwmy4uY3c1U+A4fuPd
6xWclh6fLtp6XJQG6u7MyB7qvn8v/BLwlmPihYkvujvo+3gZNll0i+rd76Op4GDYxIgmUDMfaZY/
ky7t78HuLKcJpER159fxFyzCnDYCQvw8rZ/A8pecDVYZ5PVy53GxRaTDvTnrUzwbPUPz32uevpfb
xRrrRkuHhN5FRfqGSKyHjsA/ODYbRsEKJwCJpwUO4s7Bq+T0tIvcNObsgB4kBYoYrLCUQgi1v2wB
dKIzycE1jEO6QuJaBu8KM+grb+ULON8jOMvlNFLAyTE5IBnFKqBwI6dWyezaeykWGhaJMAykF5tP
WhVdSCLqc+FOJyBc9SVufixZKS8kND30ysBzYOpAFtSd8FDgxmiAQrHQuZTjI9Pjl9idSEbJF07Y
4C6KzgKSU5l4Pzg7bG+pHxWZ9djjkldKqPmmx/gJffQNasqn6GbUkzUrTrxU5p1lxfv4YLKrUBXq
/t42uheTsLKDr0uK+nZhy8iH8YMjhAyhKi0I/QFOkd7rschWJpPuQs97xr/NsV+zsI9JM69UF0eV
UUw7xDcHvCGMd/ySQRiqXPg9y36ciffSerxYPvYkoWvJkeZkhnwhflC1Clbh2DQ8T4aS7SWOt61X
5mHqqA9X8x7yOLv2KL6ORtYD+2PUSNvkMjnOeiJFMvDX5W4ypkcnL89rVXOcGXT9YGX60c7KW0/l
QVZo2lFQEXLOc6oQRO9mZwMM1vXlMdFacJxqPEq1+kBCWaALC383SwBRL9LvLohJzzm1MRYS+wCQ
lM0M3xR4lJtEuTFdCJP8zgGYU8/REncIUUQSpRATldo34ZohhHQ6TJ2rTvDUWmlBvfY2OZF5kErR
Yiv53cI9Css+wxZnNX98kY2IfniHjSI5pTadz0qy7do9AxkPp0kgPphNEmOpbbYIBoyu5YFm4wcT
a3zqJZnOEsMyw9Ls6EO6atCt73wVely2/zyLXkwAUVuDzmhFdZ/U9hrANcc/ovO6J3c1VJETJ0/U
7thesevzMgMbq1yfhp5l8GZl/ITc2pbVmxFLA1+Kg/U6s07juD5lLW146cQfvoVnaZAD4jIUrX2q
x7i1YAFZIyP+2vAUCA0P4Z25cLyhawngmZrAh2mDmSRmN4QdDibHuQDL2iS1Pxkc6EfXYRdws7UN
OObRZUXvpk93ne/dDYQ/H41F3U3uRF7ssnKl08cCe7arWL3XFmwJFP1dwz4dmTAcY21poy1NsegD
2TONwvj56jFx5V7Puq1QsPvaAR61jeExvaUJSb+LHIJd21K/gS5g1EdxV08xNIfMOtaNzdzmi98j
D4SGobDwCVWafyXyZqJNR9FqlQ8WvZC6Jp16aiba6xqOdGW0+KgadOQE3OBxWh0Or0wjiL4l+WOe
r3nh32uoRupi+FiW+Gfe9w5CVE0LyQZ/qFIQW4zv8bUSRUDmLhFoo3nOM/XslN0PRnztjv7KFtkL
D8DIiteFQVJLQyW1eyjyhUEVS7BQJoovjlBcAzJDxoRykrxjtBSzl0l8qWzyZY3GfLGgWVAJtxNj
H/2ob7ZMgYbmOBfMsjutOSi14HM3YSAxtD6MPZvapCNxwZ+5kh5UmhGcCk64qkThZU6MSCTAskAf
xTHzMhzjvbzFUE1/MOM82dmXatXti1eVdzLp9O1aUJeiGo6pXuRnAfaHH4wsLSw23WGl8wea1DrV
JmU9QSzK6FEIKVZWXWcltnT8iSuwOmNwrbPtU7/m6fjeZuSy0oFuuZ5onaQ6+ltb4Zuz6F5v1v8i
tbdfgIK8MwvaIn186bii+jS+Fz4kDN//XZOODsND/+TQdqlJGyae8HdFJkqQdPHZ8x2+LNFmTtL9
XemnMkwswuCmsmwiIIjQ/OSLXtGKApo3sbaq94m8y8a4Z7FEVEdQtveJHfay4kC0+6Y+tgj0hYuM
sYkPfS0QQWgzfmUf8r+0FsQkEDqDckUfI0+T5Kw/jOYbsrM/RkyqpLfQ6DUruo49Qw7yjztf4S5r
S2xrPdJkxDUrropwhi+AImDGO8BIRCK/CRQIoH2xmiZ1OJoohKG7dqjeXQ8SOahvNIXYG3aZO7WX
hnbowhWfogLi5UtmZswGmwrzAKPcmKbJbWuq/uwX3Z+cv98u7chqkn3cBQTPBOQWHKQ//Uj7CRle
vcWAlONPdIvMPo27bNbkgZjbEHthT5ibiXJTME0QtIMKnMl7R9AKW41nTb1nLtwFfUU5UDv4qed1
iUgh+hgrN3KaIqe3luBb/6MRELSz6NczoNiljUU7Om2Z7miXAr1VUCWeeSPs7VRVW1fRsHtZxFNM
dlvjj+4eDY0W7NjzAuoNwx/alIGqq6dpMYjA2vsmxyFpd+c5aTrqw+m/bvXbrb93/37K38/716d8
/8f/4PP+9WXf3+P7Ma2JkTD+r5/m+wn+ea7/77f6+0v8/XabZZ0R9H//Wvw/f+J/fau/T0N0lVUu
3gm7Iz1IrRkZW9sWA+bMM+tzQrw5LRNlGXIPTmi/bv+vG1V9tupy66pv98WEXOny/eio6Bntvm/S
i18g+m2f8M/n/vtRLHRoa7fnIo9Ur9ih/nP/n6eyx7J7+/tgiz0ZWEx5+h6tTzYSge9bXaLxLb9v
/vt+Dv9g/WcU/y0qpc3L/e+bBMehaP3+gu/7i7MNCf79BN/3222U/33r76d/3xK595+n/+fpvp/p
+7/+ebq/9/9+5d8f/O9j37f++bDqQ+Ql04fhZe0ZOFynM0t2iDKtXLs+Ji03DUciKv5+VMHK/K/7
/9d/fT/KLDkvd+XUn2cS4g+OppoLgvmfyJbfkowgHbJYx3NM10jBXEyJxzh/f1AWwanft3zbOwMT
YWLuFZwt/BFLPAlniAzBSzgTxufWumqx96uZqKsK8vxuyKQwO2hwefsHzRLbIAMDllicwgshPIwP
GUyP6Ao0p/9aVpMO98YnltWgtilRHSaY2aO6rL/WYX1CnXhBYwREr2PWzmhkIVq7mWBM4TXFyPWB
0Ym8KxVMiSdwC5UPCZRXvh2aD1MwwoN3lrUDRiVO7SHZ5JHlgi7Iepx/ZXyLo9hA/L/z0lrtpLTI
FRN3Ve2+Q3IIy65u7rqyfOcb3vvzSLCJMgu0KQi50nwPsEV/pjUE+SeH1aWHw9aW15eeilAW9TbU
JOqT4J3dEou7FD33bBv2vpuTR8RcJgO37GdurF3Y1BPRpU0/hu0YgXh8rq3CYTQ2oQhZMny+Pb5Z
y77RV+SG85pv8b7MwZt+1gPTWH5Xdm8ERYH5yDFphJCY92Mq3cNY9epn7CkqjYq6NZnc53Qra+uA
iJDmhzIzSvD5q1ddckHumB6lsUZyiE8kGnZ4gas/SIyb3TBMGLypIuOhvUkXHECIqAmjimPaHjFI
kX6dQEvdoKHGNMAB6wy9aoYziHFZDojm2wVPr90wZ0bgXv+sfO1R7wwTOZ2BFtudMUR1w7Qr40Ls
fE9r9gD8K1Qp5HfksB5EX/1M5TMhG8YTowr+lZieicVpGXjuaGV9FINALG1nZoiGf2XOaZkfy5zG
kTltB7dOi1LLvfVH88PQNhJZbchQFyUqXWm5YVw1yTtZjlzcWMAdcjchk6GZNXXrTVXYfmM3u6EN
/Uye4671V1CEVn6zjAJCQ1+xSZ85NRgXw25Jj+kCrN87mi3LvVAukph2tQKnq4sTcew/fXRmbovL
UKRxdU3SsgatfchThsAodGggTJysJzIOEOFWTwWRPZFvNojKasb1M1EKIXZysnL/rKM3hRqwj4Bi
guirRDwsZXyfuYe+Q8DA+eujNmhSg6Kedx2gZyKmh3s9s3hJ6WOO+oQ4HQejojtP5VfN94gGwDq9
uKTy3rg95UY+9xpGmg3SqPaIDElLCgw5/CFIi5Cu+sE3SSkv8vHZ6l7NIstDn6qcXJpmb5WMiyvr
/1B3Jr2RK2F2/StGr80GgzMXvcl5lJSapQ2hUkmcZzLIiF/vw9ew3Q3YgHvpjfBelaoqlUkGv+He
c48mcbsrkGj4tYxoUQY5PTvZ8pDH3VeFM3Zdi7nYD+xF1mzl2eFHwyEoIeE4DoubQZzxXFer3E6f
0UswsbcZhEd9/qcR8MVLtF0LuSNv3XfDWnxIqSWYBdQYDmrxyDVtr0fSFwb3YA4gwrTjncyuQaRu
8UkbM0bgirBByY3WgxFw+ZPQLyvMx6i7ghfSpve5e61ESElHEtcOk+TPxO4Hvjl9uC5DxCS4FtuZ
1m5g5yVEyWuefTbEsjTvaC30HTb08oyJ7NAvfHxyauzN7DuetXES0LQ5rlf9z//2fLR3yvb1JRr1
aqg15iDH81D4Lf/5z5eOsTNAhP/wy//8oYEzsSZ161KIRXf877+2/CFDdwck+dGpLTuSaoQzgtZs
p+M/3+HRzPWU9xciN9iowWeIZuMduA/6F2s896aNcT+HBivGi9TlLYD8fOgt+xr3zpGJDSdlnJgb
eLw6qkJ0cMAqixkKLMY/yCQprsC7XAZnmzg0igNGlEwM2TCHOcALy+Jf845l000bXDifaHZuyK/T
vbFoJO2ks89FCYLVbhFFCKy2Y1DgUwlPkmH3tknzB2tyinVNM0xRDY0nCdF2JU+NMvlgLZ/xK9fP
yqZOR2Hp+VxX80xlPMWnPE4/wZZFi9/9e/Rg3sdg+mhm0TNxg4NwslFcxYi2xM4UKE0sRsmGDyFC
sV+gveA3wNKt8s7bM0CYt5EQD8QnzABOnFuLHncD3wHtIzhn7ppj63k/rqEPplejOWn1xEqje2/J
CXE7bzjwl46rwnaRH4b0Kq/4v8mfy8sr78HnKP1nXs8utt0fS2RPoV9dXekQbZSCMVL6vVTFoc14
gcIJN2FT3Lva+hpSl0eOquHhJP5WhfoKMcg+yfE5aKGweVCNPCXRW5EEpurhxexLBBDIjpNJbIWD
qNeJznanDSzw13BktuF2FuMAA3ppylCQen/oS/xTSXjnM+lfVpSYgezHqZWE0jjgBYORN9FJilvE
1m8NxTve+KNn4QgnYyFS874amAGMdg3GMmBAkkpgzWiE6TxCG9Re/uudtI2Ap7aNFncU+s6BJmWw
SYswkuixjdHnkANzke5z5wd/QgJRmPUmR5/piHIQ/JuE3JpET6AWji9iHI/cOb9TDd1mnPJv0xK7
BQo4mP137Y0x5PzxNSu7m1OZl6CIvpCGwq1qUMmZUXChMVrTMiNBzOpoXcqM+V4njzKub0s85rYN
rVekU4T/ReW78rhELErFbaeeReFhR+6vsPGfa+qC0bsS+vqJguHU4QJcJb6Dk0cCI0WA+TmU5ZlI
9JTLVkRnr5vvhsELSazw36a0oGt0+4AaaZlKke2QDl/dVL3YKj36tvtbldkXS0t7XwzdWfV8uOQC
nj0f6Gv37hUM6A0TYgxE2lKPr8AG5Ulqnv5Epf4djAPZmFRjIaXwNECCJ+z4HKctDBerIqU62/s5
PEUZfKr8iVDikTTt9qgrKM1T0Bx9AZqSSaCzbmf/Gsxc04JxxVYzHtlEVeWsnSb7mVtQW8KJofEm
mNKw3aBBy2IuU5pkAEDUXqOz0cTwrKP2jePKOiYykBsUdOsoCV5UEky7cXSeDEdcjOQRPS24Ejgg
bMeQrjfZkZUIcrkkmGn5mWApi+wfp2wXb8fdCBFkJ0eHsEEHE557AsSJ3D8grX5xbNkOzu3KO+aT
QTpkzNOrrn+xzq9G2Li7ZryZKp9I/KCqgMspnRH7fI8jqJ3Q3doy3ZST/0jnAJ9OXAmfTbCeVyQQ
pdARoDGsvSD4HQUWl4iPvUoz65DU8cZIJOzy8NLUzN3rLGJWXbL8mb2I3W0XPxjwB6sCaq0wYqzV
xlIiuYiKOhOqU+9OJ6W/yU9aa/SfYD/ARY5Jna5CAR8kSZtN31BUUmuzatxmJECsjGp8NC2yOhRP
FomfIUDCmHSCd8OxOGs9Z1OGb44R/bhRFHN3Nq+6HlkZj82vnXfXUi+oZIpP3WAjLGdm0r3/SH4D
qxdb7ENcBFuv/40hCZnsXdhGSLkhp/mKkBF+iN/sE7b/VPdyRR6vtR/oI+w0vTjk2W5rv/ruZbzl
Lc+3OEvulNuM225awao75XOJhJrZPwEJPQEtFr5dN8Yt2Yug3WZdfQmdcD+G/2zHLolHOR2TgAjh
k1PAia/zkltnDV8Oj3sYksOe9TK1P6Ak8KftSdrsYqFD7jk0gA/2DOirpLo3bOTOTTRDtS9vPL0b
xIPtDytYelvsaBUiDo/yjZo73Ux9+ytHnDahu4BBqQpGIFBrQBIgyCOE3gTmruGSIQmq52ctGJ8T
uvhGtO/aU+NrHzsfHKfhWnYcOXF+FsjlmLpGhFVWtYdqzNbs+1/58e+aDHTPrJK/AW6bhaCzq3DI
GR5QIKM2fsciaO5JMj6UpvOgpfXts6hYz8l3almfWqJMYp3MAdExCB7i8NgVyCfZCZ5E2/n70m2M
feX3j7U2vkA4smRceAUcrzzCQWzzzpapd4sbSGc6ZomLmWObjugjU4/cTAeVexX9dNOc7+yWFZI5
CMHS8KuZ8Psa/szoLioZ9FQhPVJ14WModv+ypDT9l5Kqnv+PGVT/KbTq/y3Mav9TL2lQ/f8HcVYB
EVT/9zSr/def+j+lXy3f/u9ZVsL5V9e0bKClrk3/6Vnu/8yyCv6VCKmQS9ayfNM1/UD8rywr619t
y/JMonKFYwUW3/C/o6xsErAcIcKAKXVge+D7/itRVrbjmv/y3/5jlBVDZw/Ig20GlDKei9uP3//+
ekwxFP7bv4j/Ti47ZhaymoSC3oh/eaPpRTrLlnfzcaCEP+vh2ZrD6YIbcITNSS2U0vcU3J6IzZmS
13msN43JHh53YG4oE04TkNqR1WbDE50YH0DXS3ixpT7QUYhz70DGa+2S7eJITx5GLvdrRxoJRUM5
lYt5dYIBI/0r5q9b8w+lM7Df4b4muOBm0NRWxMgVEwMR661/riGbH4Q9/SX+Jd1mhMic/CHEUN3N
V3AowcZy0B/XBuiacbqmSHe3ZGDuwgbYhV6w7F07GZtB1felD3s3Ttz5Xg7mS5vGtFHpTKCQJlim
9Si5ppHKleoZq3aLBKFgN9aQvhH75p0yA+Mu95IlVDzjebeQ7cMSF/lo4dTzQrYhut5PFIUxjWbu
9E+ZPXBHm3l1AI9gbiYoaIYo1cEdw/yNrux5UukDsfLugc3xq+2+kY6dHydpzdsBE5JK3HyTGIg8
WwpepmvZ3Zjl+9Eu7GuDAufmcFxhlmEVXPTOOWziR4Yu9vMAymqDyGjeQYrkz1nTo3Km5f3oNqwz
CGwPzHdKjXTHWbsO0jx4CZBYjMiLNi245t2SI/4sXH5+uKXxBVGv8zgQtBQbp5gVRTFR44UtExc2
msXVVfEXIZscla55dproDlaNT56xYKzeOvhZAVMmQW1ebB/VsHSjvQlh24eUPzuoU4Hf6l2a+ot4
KwuJIVbrWREo0tMJ7MqAp2YUthqEYae+6xL01wBEyeMqTNoZ0w6xDCC2WjirRHFRwL7BDWcSRmRA
mwtmfHrrd2F3JDzrKy79tW57H/cAVBQ7xktABjSEyqZ8mcq03I7xiHTSIBDCqepwr5Cz7yj4QS+F
mLwCYa4Hs6S7mRk5oN4D7FwOa0da2JbH8cdpTHHKJyZOmrmqT/QIDxB8i2yCVkEWZwcXQqSbwm7l
8Ibz3BUXYrRYAjrWxhUjKmS73qaRSC9DUWzKUcjnItcxeqaclVamn0LXPpMrt3NEqAmyse87OD2w
pT/Dhv0L7UDWz8Her+WW5UFyX2UxZgllEa7qNOcODvATYpfkyUjcAQelpFj1kZ4nZCI/F7IKMdRe
MM1bC+mpv1MJC/3aS57HEgS8nzrewdEl1KfOOTmC0FMERls0ANgSM/Pb6ETw0FSR+aAf5TSGZ7d+
I7r6OqKh38Wux5awYg7ArI7QiIwhkIGnqSjdnVexZlq8RSWDjY1Wf+sm/euRx36Y7FPvseskCs9A
idK9KOn6Jyj+F8gi5lH01U0DBFolxXRPpBnljO0qBn23OuzHI/wFtJSs+/CvaSJlMA7LGG8Fwx4G
D5Z+1eYQoTUtyl0BR3i0UKvNRDedgklH22YYrn2DHX0i9mROdHhtE7BPgx/0O+zGeqXyWJ66OuPl
xbrbGfnjNNrxVcWYskYn2BIQydqb4KjjJJqXyAS6nzJUXfdN9IOW5Hfyx+ohLfwPnCfWIctNxh8j
Yr2Ku3GbBNAtalSARScuXtCcVGf8+DlMzhYt2OAN076xmDg2yXQT2LHPqs7XgI6ZoeL0CptOH2vq
V64TEo/T+jmf2JMbFqKr0HmVaIi3DeKTlZI9Loslh6l06zMJ5YtIHDOscvUlHvqrwyl4C9zmi3uW
4TWh37wdSHlkmPXXgVihdVyf/Qb6tUKngkZI3NM4wTtzTZr36Ac1GlgpVrdjZ3V7uIxvKsCUW7b1
36pGOKAMHhX94JxU0taodab04LMar53UvSmfp0mfnstmm04Tsd553vOXdps2Ld/MwM0+C6bTsw95
QgjwdZy0PpNgPPziEln4Y8DIG8ypi5wQmZBVXU2AzKQumng3SyJz1yOCgqy+BFVXnOYykKQND4TG
dsk9oIQ7xwyavfHPQkMva5J/vpAlyw+UhlvLr554c9glBS1yXDvWlOjR8p///H86ov2cB2bTneEJ
cJfDhyr3GXCNrpM3YtMTjPADVNaYYD0LdZ0Qn4PZ/cVIoB4SE0W22ZkhOzs0AdiwTh7MHcR06fMI
XpQhMeAwKOH1UZ+xd4WrGB0WDwAkzDw3AZnEwRdPW34gTsyz14OsqsPslIeI+YzIq9lW2AQ6BcZf
c+KK5PxAIUV0H9MI65uBuH2PCh3Mnt3/JFY7bEklAZ05POmodD/GOH1itMn21fXcy1DTHIOS/ZU5
82LG0wfDkMFJ5h1COWvCSO8mPzDANALCWm1AP/BxWWZ0JBaY2RbJ0ze36+xDX9uvsUdjCBnw6BH4
sZEzeRQg7gCAAdT24DNBxFTOpQr9YxRGgOBzAOY1+MiVx6NrFrxphQ0lfUI/DP4e804rfgHRHysy
sC+FPEamNlau3ZFQZdi7qRoWZaVPX9B5BqDH6ldBLr82vfyo+/6sXXoyxO94RIoWv9qZ0PSJNxlH
Qc0KVkFStCKpnqyguXOsFN70QJsZBowCcqOcnvKouUkJbs3RI0URxux2Zg0RSY3fRbR7xB36kkhx
LgqmFpMP5aAKbAxBDu78RSQvymVdWM/kURPdDAz+w19M9hbQBEZfRD/3qsJc2tbp3jd6mAIG2GFr
IegEBmRFF+4woZ+YvyxWGEPa5IcKU+2DJKNqhVfmLiXE4V4vhgbDdK9h4aO9CzUOmmLm92iLLAdw
rGaKOGUGeFbpQ5xrTl2WWwtdRG/GCcB2NDKTIFIakLeVX1lnMET2G+KQMskuyBsuocn6gzEvcK2G
uItAbRMFVSWIlXcW8/iU0wMHrsWzryUVfgjVdLLKds1Jj+W2xchCfAOtG0g3hQBtHpeAFolWvw/E
A1CNUU+In4nDWhU9EaIxvKR16SQlTId93FKFRCQd7SYNH8i0asLhnmFjVHtcK/yFaiCMefkSYmua
k+EUVaB+m/Hosq6tomx+UJ5+JlMaWB9N+6pL0WObPZQDyaCKJ9i0ysvibm7d8BZk+NjsT2a0kAVc
casM+4fMH8gsZj9usg4TR6DjcxrxWLCxOtaUbxt4v1dBEM++qEnQ0t7wmaG92M4pEhfiDXgsONa1
zMDjdLLOdtHElU6/fHAmBq9uOprbHhUXOR/NiSXJ9AFasd/MwRLCOlSA9YP+FJlwiKYtQBXkOb7N
LNggIiPFW5SZonrpOWed2jnYxeR858jA2APdmZEPIkjpq9mql6qT6UMdtfPOzEIMDKKmlI+PUVqH
O4JHCVQT1XR0OU2jPvO2WpbtAxmTKLv1YURUxhBP2i/COlt5innB4EkTlFH7RErha6Pr9qUPqn+w
pyhqrfbUrWMVnuFm4QzO6+4WdOa30MxFS0CCJemWa9kzqYIIQKJl2PU7TC5ylXMjTrZ+gyvwF3UG
oF3pLPlS07q2uhcAvtdcYf/OBAV4bUxPJlurU5og6i/ZkbjhlJ/TxN9HbH23QSBaIIvFt2QSRl7F
McSjxv3kjw+Bof50eX4GqueswlZkwKLSdRu5wX3njcHGf7A15dPc1PcqKJyD2Yp9NzPFb9P8BfAA
b1YJXdoFJ24Flb9xpwA/HqGFAGOHa54ZEswJkJ/BYe+CKLPZDooIgqhqirOXOO2rhYwXU6hwrqYt
GYHncb/1mKkNLreqLXn+ImMdhn58RW/4bWWEFUnrSc68gYMYbJCHmJIkbgRDvZtdwWaDN2Evglm8
Q2tkosFeNSG+bd946R37Y0YbiM92qXbvOdxRORYk/9ihuo5xc1TU2Mc6jv4wU/2oQvAOnlteiran
s6Emh5FC/1flNmIlhe1g4oSmDFMHCEFswQqcyJnNJ4BBa21H2W6ajOJUgPiZCfEm5Mt9bb3mEXiy
/Z3K5CGexmDvmoQJosS7C6p9QIbRavDaj8EI62NYde3NEPKj65riwyYAjyE2qLIwKJZjWRPmNqcv
cZfcPPDR9EwS8+3orZMY+Q5GlVercQ1ChImupdaR/ZgfC22157bLFoGwd5gNzsKgJQmhZC24McYZ
vhaBvVWD6adwuxGHwsWuYe2ESYcNtTKvYWW+dSIt0IAHJuCtFZkfKI8DDiOvqD4iVrWhlxNqkbwy
I8sZ5GKZIuOOOTP61WImEzhWLj4yt9J3xeTfN7n3ZnmsxqRtzseyYuKFB+dSS20c2rBnSfhY2Khs
+7j96sdObpgqPU8SCxDRPK9iQAhBDkRw1+f2m1OkOyOr7E0OEQV0e4LXvhjvRVcOJ2MEANg485fU
5rlrs3HtMWWEloqFwJt7su+0PvZKXROizrYa/pQ2YtINYflBTehOMGWSDFTX3KevFO6MtPGlXYLF
JIwYgSiwHGlwEHlotHrtIwjvyLrL4pGE43TnRs2HEUby1ttnyyrJOFro+4OKr1AD+42vsQZHQ6DZ
gDO/vIOUPpyFSo6zbMO7f37JyNF8+k1B2hIkkLNYvmhGb5YO+2u100RR7qBDQJiNUX41SPtX6Hlx
eASor/tOYnMs2YH5Q/knsAfrTP9h3bq4JFyWfKgqjcy1MxvNtYh5SKW+QFMZIjwbQEyclQo2wVim
26YcKKzHWdwalBbEMZDkPa0HiSAoMwfEXLMNH/eptEugBa16m135bEKNJWnSjWF0tOHNRC4C/Ipz
rzCPjqjUy6Dmz3iY0fRrsyNbIioOYdLemQZlMD5smuQiWOTzZGDmeZadVB7caoQGlRsxlKir5z4D
9mHfhT4XB9ojl7ezlI+m6/SnkodeYQe/To5wkYVDviV5GoRpT5/rdjgKhiVRUOSA7tzeIZDMx+L6
43UCLWbmPxNbN5z++SJk9NBM5c1Ob67MxIYZyUhYBIXnZO3Gqk1usFpQ6TJUGYL03vRwZBEB5sBI
RzuZz+x1qiyZLzla7AN2TNSG5BvsC9Fx6Kb6xeJC3iVJS/rvaBGg/uD2qn40Mh1ux5KdG6rWU9n6
mP1Zpm4zKfaIcoHbdyUpVyluv8mKbDbaxZcF57jC0P8o4/5XNPjfooQKtZh5rUmt641J69iYjVoH
mXFCudnhSzV/vDD/CjrJjiDTxaWJTVIywhfeBL0TFd9jZ4Z3c2f3tW+0ODpcBnxysWrOlQWDpcO0
icwlhbQLXQaBvDgotsg7XyhoN7cFtcy2Goq46dSP7hQdIEGtCMn1Ni7wR2oh80XIFN6Q4PAx8p4I
N+eso+mH115BpfKOXb7kEZXNsgXG86k8oIbtAgSJLwBCi6dOPBoyI2VIBt+DDD8wXlUrEhE3teOV
Z7fVzor9omYwE1fo2RtrDSnqnsS2YEF7pSYeAfZZVzuihSG66MtwwtdmXtpACd5sNu4DVd9RmO3h
Per1bFXhFrvHvUJa4os1JvlT3WreeZ86X9ucN6l+5zXjQBvmJ6eUzlZPxTeLzj+aBVVLOZip/N0P
SuTs3bOPxoXVEp+jBeMKxAc5wAorKpFoFA9NF+CRYBGkIWLnNo8I5pX5gU9719tGviEEsdqTPbzH
v2sU1VsFg4X2lTGImPnoPDscz656Q1FFqCGdhOzPy6uCeBmuG6TwcS3vEFAfJqLNNkNSvgR5kO38
zg5P3Tyf0m5i2RPlv7GFKBRl9+QdZVTArJYCyXsC/bwFqihTPF+JHayToeO5bwLDK71r00ztLseV
BdHnzqBwW5cQGl2C7BLjJ+2Arve9gX3Mix56BOC31re3YVobl8r89QeQF2RzkhRA8wBxmPOWzaL0
9AsKiIcx1ObWcCa5Jh+34hlHCkDCzYsr1pwCPBIoBUz8oOvcq69lQw5fVHqfTsjFSV1cx0K8gbDc
Z+ZjGvr6OKYDbgGRZGdNPpAsFdIHfwnH7uavvngyFQqQFtJHgS3ZLrFF+iiSZHurS+Ol8ofuIWZ7
tS5SVMcym8+A841Lmrqn2RqeEuyQY2MZt2WvOBDSZekGlGjogd4zaedpv6XHurycc5yX2S7O0LFU
Dn4qd0mAaFN57vwx2qZe1NOrjffdnGxGx/SYWC553KO161LnvgpYaHessNwsxgFf/AWzxfE2cqph
/O+YAkZn30CU54G4BZqBV5YcPAJCbHaBcwi3rV6zD3jS0PrJ3uAd7Qk8m53w4CQoGpnT/vqRXPCm
N+kuOQuy3ynlmY84uM6acAymAMUGC84bwABC6pkSCaCmmW5/gKW96JoZvWf1n0QrzMrZY8yMf6Os
OswmOdFDh2p89hgnVdHIWNkl2D5zdtYQDqCgxg8GBivwPfvclugEcJatAyE+cAOd29zYF6n1XuKJ
wIKCq63pOgpbcn0WGXRW4dEITMBjs7oZiX9vVvxzGZ+2BkM1D95ZA2BG3h4A2+CRM+j9bHJAjBJT
gJsDvy4Y7NQVj6hQOfbWKMkdJj94a4bBV2mNDgaQz/qnHJjWhHH/HvDAZklwHax52EYx36gJedZm
+IGdsKUJ7t89xzfW0JpusWsdKjy+a3b85rqZgt++b9qth6rCKcI72Y4/WrGCHg3WlfTRxB1aL0Zs
GsdB/SFsiOunK8mEKcN3BjmnEmlFZ0pk+Yof3E08BC5ss80s61GAFYTcklTT0Fex/f+TTM7HWJqU
0cGHpZBcBWGGRdL5jvKEIwutPU+JS2I8dFmRbl2D8mGIxsd47Li/CNXpSHrVjJU8E9piJ5NrXMzj
XRBGr1wcAGfi6BZ15iLu4+Ys3bPlSSiihLfldYEoKDzlBReJDNVralLLRjkih5GkVg95TDGv/TbE
2KObxwE7SAEpNzFgwvXmGtkrcpXRv6bu+OCm+F5UOW0gv3/BYMerkC/on/i3mvg2YuepPoYcwaVo
WYt8pQQod0b20jv1O4uvaxPwexE3EWnCjCq5sT8xMGty0mgUVM10e7EbDm26rkuqbt9P74nL4cVE
sOGyyoe/+JXhvmJ8TiDhqDf93vfp2qXL5pvwL6rI6NPF/MgUDg8jsIsE/6cmwLVDneU28YtTzD8x
u5PVPPL4Z4h0zIbhAXXDzYZbgVWMbQNUIQzkvDlCWDB1EuuEeILGynG++qk+De2jHbb5xsird8Le
v1ougS3Fco2EQ5zGuHoLZ/dHqdBZDQj7TKrsrRtEqBycjTsXvzADTgwvuzsdX2OvfRDLP2w6vHpY
EpCGTdfd5jHxUGZcnMZvizDKKc8OXmZcy3yR/EHwnYuDV5EVg21z5VvDQ0o9keefVRicSkG+TUWn
yHX7YGMNIGVwNeqIuQXC9ZIQEmT+hFqBpSKuVaxiLS/Acl7rWV+yAvZcOaCEUvgtI3r/6lh66sk0
7JvjQlEqa9J0Z/Urih+hIgoVUZ68QqR75Ah3Vj68mcT61hiBoEAgMSHgmc9N7fDbEZoluvM0co0T
xsqJ05En5DCBI430WgYl+6v61ujhjgEHoC3kjkt6856uQGDimJ6SsURHRCpAUbw3M+Igr61eAovn
W2sVJyzWUK/slBxJzKWUV1AhXDzmbnnIrOKFFPmSAiBvbAYuQ3FkZ/oN8pnQnbHgQoq8TSoFCNoE
uh9SIJOJkQpNktakpPpMTT5sE+d0K4xtas28cI2/v+vcP1XPZCLLH43YilFMEsWVpHD8bGY9Et76
tFDVoHAnYw5jejJBhkO7k7XaFtQxWWptKcr07Lx6DdE6Yf6C8lasrLZ7Cswed/T4FKMNWRXjMpBE
7Yt6cN3w43rx+Afo5JlEtD9EXV2UIZ/qwIXRIH29hQiRb1CT7EyzpWALhjvOV21pMkvHi6ecrdfU
F5X5N5VA0kTn7b+lg/EadeJBWViECA5n7wZvumWXsBpwkGTFOXGqE4UHUm8S7HCejH8ZJl1AJCar
6CBn9VAO37pBgipZwVZp8afmLvd8/xbVBRgi50dW4kJYa0X4BmkvOHKQHxErX/ZHL8RRV1Ezuiwr
HEcdynhBewW0LW7+osZqE5jRM2Tki+PzDC+tZSOqADhx5DgdONnC+ipq0mtwPLo1FV2btE8FeCoh
WRuD0kMqUh+HvtmLyebRawhuVTW8m6BoYzaEASlkHkZJLekPJlAYDVaygJuvd4enEamLjzvCCJGy
mCq8WH3+YI9YaqyOVV+HgGpl5sGml/LVHv2fspJPuSxflHegLiI5As3toC40dcYgixW7X6Q4jbeN
0vhElhzWLXUPVuAV9ecTUuJnS/QnQuA2Vgw83yoPZti8z6I+0DGjklfBafnmJg1/ogCCtU/kXubb
qzIqLkYX3UTTHHAS3SdN/IcJy1MULNLvqfghBprZ/USaqiLwi+Dw4JCW6Kltd2+n4SUgtcJ3Drjt
szVJwcmiVuIKZJlMa5iGK98Y+xX0BcgMvvc9StKPQsptezSOKmRiNAsYOzGDp2yIJmgg8GPmQj/k
+jm184fG1zxDOv5x3SwKtCK7JymVpD1q49Zhx2kikA2+DRHGa2Y4BSBY9Yq9OfPjJd7p6Dr2S+z5
b7JxMCIzwy7ylzrziH0RRMTYBQ/guVlrkwwUt/oswTdx+dI3DSB06HwfQHQ+IRLeYKpY9ybULEeG
rMicA8/fhgB5rtShHc6s6x7sGnozSVADCwrEgw/p5H53Rk90eCWuQrYbwJP4haFBBsE6Rs4ZOR+e
y0v25zJhkGe9ZqGi7AivoxfGy4CBKwoOtBMSxzM3R5QDAzwNA/j1YsJS9JbLjMMLKlaMMSdVNvPY
GLJnoCyXqigPRjCck2VHUXjv7BTfK9m/UzwP+7TGKNBx1UbourRxE60dc+Dyzrci3jE93dqN5W/w
7rPlKKf3+NPWSb01huZAy7Rpau6vyFvEB8WvmYx/alAVgw6uwfQxVd5lsBUp315JoKgITujwMLi6
r/RlWHvRQ9DXXpqsu2N4cI3rRaj9nRGakrvgNOvxXNn2WWXVjg70mHMYEkxyjzvvoajw0TPYWdVD
dmoqwnqg2TPQ//H1Y97UZ7snHErCMvTDbcyIGdqBizRf3sClApC2NSADkfw15u6UtcZ9w4Ft9t0n
4zUOiyR+6RlaNrLZj41AzRgRC6+Y9TIZISnhJSqnh4B17KoqKHzHYXwyQ6JcqkghJKZ4jqtjVHxM
mfnqTOkfX6S/WvVPtc+2QRD+tcYJjKvTWinkPOvaJUe1KFpKmXrl9OI7RFWbcqfHETkbPXX4+A/c
6KCc9mGa0ks1/xB1m4/uw5xRnJTxS9605DXHjwF7QAabTOZlxGwJ06EOGPR04m7s0z+kdn8je3yf
kvHaYL+9zCRb57XTPzgMWvduhNk40M5VeMOPldrnzvSu0sclojie/ZVkrbNhz3ThY3gqyhwmRjF9
WkV9YWu3YU6xymfvjV3cMwzFGdEZo11kEJPeVsnwMDLlrmXzXi2HjO2pvZryz7YwH7uEuVesXy0w
bKxxXk3OO61wSXitv0GJ8alsNjrDdNIyZ3tYRx8Q9eiOo8O0pAeFyrvOs/s9TIj00umcprm9bzvU
lW35QZVYo2WPQdHgsACiaSDdq0bNEGnXM6CFOAXFPmW+psdNjH+psOU7pTpwMH4kGblfTkvQqTMd
RsXfqG3OwzS+wCz1ur+NEgQq5/dlEHwJ1MaBThjPpov4h/F+Mx2CMO1XhB1PGwbOJA6AwyTr2mzR
anaj0axN6IILBqZJvZ8xjn4LgicNl3KdKK2OEzp9kWZ4LZf5QXYxNRdm3Qs6K+kzF7Kb+eA57lvs
/mE09spSjTAaPc2bavyb90Secg37c3pfZI7cY4Q3mM1gqVEd3ZBEt5vOD86o1rJsCC525oPhMU8M
Rwk8yF9aoxQj7+RTygQ3qyuOQvLQUhWgHbd56iWvz7SnO8QPW4DcMMY8Ma5J/SY6z0rqkxd5u7Kc
U2xqNEOuaxNE7lObk85Z2VXKUUfaeFGA8lYF1XnT0S0Y2Fv9inOROBMXS3zT3mkOpRlebkWiI7a/
CrkY/sN9/T/YO7PdSJItu/6K0O92YW7mI6AWoGDME4NzkC8OJpPp8zz712sFs9Wl1oO+QLhA3CAr
qzIGd7Nj5+y9th/+GpJpvFe/R9U0HIhr+Mihu/cnL4RBTBO0JM22tD6zdpXRlMbM6t35jSLkbQAh
IbM9ffqvsiMgK66dUz1Yekto8AuovZVReX/onCGgzhDWGGJAhQ4FjNbsj2zChSefBv4yM45e4t1X
HVotOgHdLfXkkJH1C9Ky3Xh++cvyaeRYVf882N0lQypwV0y3ba1sOfuNIQzCKWAQSIjsbK8Abd1T
F/aLjMEiq0jupFfbsDYRgCg7l+TWAYuHwp/X7SXU9neBU6HRAB0aiXBHix6ZEqjA+HaRp2y5IAbz
Qz5xRlKoltMKsW4UX2DBrEmz2AQtMuVBboRgQG0VxYwDvdj0JYWiAsv/bjxieqexe+dm89FszNNg
DW9gl6HHRJzN0J3EErqK/eyj95lzOgqM6R6kHT96DPdNcBiLN2+mC2IbsMN1dxlvFj3OUH1ACWVI
5k5uhNWj8TjLS/8Y2BFb/S3n9aeo8avyWrn9Y5607zMkFk5YLPxDMwGYIRbmVY/6mBvzk6TtPrqM
QWlqLRXeqpAyjrpwl/fml+izveWzcUZF9WQ7/UUCUQPuIt/VMH3k7QRtOWVkl873kW6/wYm8egUK
F96tIpN40ag3I5rXqWqtdT92kPW5cjpo57C7VJGZG5vbnYyygknexmkdUscm8ZwD2nEz6yNyJ40C
9yZL4aARY+SKxZvo1SukB1wnRfJI5/jOaPQaHQkM0tv6J9DnpfDKer+9wAeylxQoE+ctIo8JA1rW
PvFhI+xhczxZVvUHV/5Ngt4caBbxBcztE3oWZ+73E+0Not1vagJow0GHwSYiUznxP+FxcWawmodk
0h8kJhu7JmbmExfcYrRvF/Gt3gELsZtd67uu/MeEKAbKIyA75ImlxA6CIEJ5qf4gykf/DI0OpobJ
5tyzj2lEBzSvXrGnIz9UhbNok3KPTH0TlfM7XGc2uBQhC4oDWYctFMPuyQ1R32WLVlebLi38dVRx
DMP/yYkdrVwDQ6Gn7w8JTixv/17O4GOh0EjW4CWGIBkXIUEZ/Ovd00BlSztxBRiBwqH0v8K6+igs
iK30XJeFPXdbXuCmYlHf1KkLDNqyDl5ksHaZIOThVWXNvsVkD0vR7Zr9z894+I8wof5MOWdq02uu
VMTmHgVFSBdQhcNu4CxnRc6I0UlJWBCBg1UVtEQthmNFYi+d/mTep0k770mRiRBD7jM6wdRtPjKZ
26/zQAINia51RGVByIax9EhH2oNgZwjhkDbzYzr+60eOzBilStg2K2Rln4K861XrZJ5EGpt32Lwz
RJS2vk5ePaFQB3BgKOuQx326GTg+/byjn4e4xwTRJ/G3UWZy2xhqBQ+32f/zUEz6P35EIkhnuLBd
aBaDpC1lSeDzY7gLb29u8lnrbw8/zzQmT+K5G2KK6jMOp3JPqn21V05f7v/5EerGNmzickv9S37y
4D6XIdgtRQpPHiYU0WYxk37BLlHK7tVp4JbqiT5GwyzSbwcOPRyZ92GW0TycJ8ihzfjlh/SXDdrf
ZBM8+DPFOtPIwXE3HSxzVYOijzUD/Z+Hf340pSSH1Ik4tnV03IYI7XvTzegqaeK5HFLbW+UQtOXH
wMFi9fO7mPiHffHzD36ezudxdljzbn8ehSzG7tvDPz9GDswMd2ifJvI+vSY7tEk6bKCF1cyFuOL+
PnNtDnRjXfsLN/XoYBq/OQYh4/qhBWBQqvfm7U2E4PIZsI+kUlBr70Hv0ihDq5uZ/mrKXOw5Rbme
QvPbyugSFUZyb42QRUtMDPv69mDfggBUeAZWtbJS5l0K5eoYcbG4+8qJ6Aeb8FgsJE2RVWzHOfrl
p/ILohVs5nG8tsLHJmDlnMzR0xYwk0MsdQuwjVzbiMcWgRG+Bn39mIREGMg0++XP9bEO6hWHon3W
NEcncb6Nvqv3Ruuu4CoNZ39w1sG3V1B8tYqcjciiIQbTeF1a5g2MaDO+wGIQVSO8cpltMs5YF/zG
6Kxr5HOADteTGf6SNEigKlvYHYFYhamdoJtEA+LGh96T+pmRaX+3G4Uj1iKgue42dI3ygSQl5TdH
pBLz0jbBu3huSPwSDUYXmB/hiwwFmq65Z3C5CBxrZri1Qpkh4FSZ5XvhiXXNOW85olkBBjhUG9q2
N1tjtx+taS3qhrQFhnIwo1A8CKBqkOFCpL09IwsBKMwQ7CRZWYptPTOFJ8CSdorLV4Bg0PYKGzXO
9NbpOjs2FrWWE0FGMjXRoaEpaVRf/TQyz2ztHQLjroMkL/JzIH6BpI3HNSmb6Uq1yjlVpSS4y6Ny
1Q9DDfwMMRmpxCKddu4X98Wk62Nvps1dNgE9rVmqOYznv2gOMhqbmeCGRV0ewJPDHhF6l+SBcRTK
3DnjSP4ZrlwC4t1jkJCUMc040TJNxRQ2RUZ+WEwedCPfaz0xDyi7d0OminPjeA8+mnYm5QV7iPMA
lMA86/jWVzCd4dkW1Eljbe3L0pC0REx+Lxrrd19jTYtK5t8YV6eNE1cf3BCbamxftasA9napuavy
eWthg39CiNmttAXqdVQHBEIzmU07AefhSRMZ4+BevUOGSjTgDO1rYmy4KyCP3wmbgUsCvDLImuhB
a9qdtEYRU9VxcK5nYJce5U8vzaOFJxG6rHVBsKruhl50MK2R3Y32BsC6TTckwK40p94xR5nGIJye
lGGHuM+F+kob0oiTgdbkLOJDMTPHCVBS0TDHBA7ybSlMJ9nUwRSs64Y/YTN4XRAwVT9IUoLgReX3
owLeRjocXrwu2XeM4p5zLyMFQePRNMhaWIRTWJwjfD0LI5Th2jf86GCnIaN9Pu88ji9dEl5/rolp
xr1A3Hi3zcL5ARxItyBYJ3s2suQ18FsLoXsKILZkAqZF9GWMUfUe5cW+SrLqnpAVvYcFn/q8SQXI
WmERDxA2rO2st9diaPkmVfQhBvMXA7v4LjcJYW06kpMFMYUsHIiVB10sfy6wvvAOkELrhxB3AAPW
GgU0wk02BH3gAGbvhZW7GBECQOhC0PORyOxKhvVFXVtYygscth1SDYG60goV8oW4eBW34LnAzFZF
k0UbBXRwScAE30wGL6yZgsckxSzvsRFvleW7d1Ph+eu0ibNNLmAfVLCsX7C/5TRoOtKn0WY9/7xY
/6bP8KFPuj22itvd5Su2k4qjWgH9bdci+dlBDmx+uzYJt4njFqe+sEwaKNJeWITNmikx3CipxWnI
zRcXlBhGCX6Ks8Ta6ag5Fw0BCO0cOwSd0Ygvfc89OoS8LmyVJsdm7C+Vpw9OxG8CwwRl5jX18uev
HHSHXqhSza3gGddOxLG9CRto90lHd6Atd4ZVe/d1OzaIKjgv0J0sDj8PBtKpv/+RmX78Kk1nH8tO
DHE4tpZGVmcU3kZ1NPySStDtnjGZBPAF25VXOdSdjLhfhyIu1q449bMZHKYMsKUN64lOEiHjMaDH
PcDOZMX8j6x5r3xUffQJCa0YNTGbhPOd4865izuNpmFwm8cyvI4lLkPk7A2MujvI2HoX+BWywZE4
tdLVRz1M8ogDZx06rT4WFpXxVGk4n3jFd/lgUkvebsZmpj/IlrIfQ5dDVZOmaxybNjHZ8lJgzFCt
zUrGSh0kwjxbSb2qm9ZdRoRX4GlqHhnSv4KZI05vsMOV2wdfjBvnI99Qf0cZj1mULvBOO2UERpQg
9uEW7vJ3EYOlegqRDLwlD45S05rBRndniTjdmDkKPDjxO/yY3yGQjZWdTZx4o23TyZAugf6K1eBx
RGwZ7qc1aAlsIAcTdBp8k5gVwRhHPmBw+AHgp59fhUnjXdw5f9VhdvIjL9x2EWW6pQu9s3DCb5om
jZcqqYpzx2bQpbxi3th3W/f3Waybh4B4V3Q3vPnc6neGYkvty/kR8V101rJdpgVCk1hWL91Q/unQ
9aua+Cp/DMwdgFHsA5gGoyGx1qPngIXq2xAlBschcyJkwoHbt0smrB5TkYOdIAO0Ty3zXVoaiqff
nA0EZouhGL37ftBfnmH2O9IpvHvV9/R4LbSeNxkVPi/StqC3u+0XOVT9YtJp9RQ2WbYZp/Yb2HqE
AE8RDldV3UaVHXVISBsS4Jl+6TAf2C0jxLAtwksFSQ1sb2BvzH5qTuOkn0ZcEsDBpqtupmithSTk
rmmpfMzgFRc7+1AyXNLZfnaiQq3zIW2PblV425/P3x49TUXL6WaM7IM3ccP/bL0uEcrrHjD61mxR
K3ae9SRJLbrPjcI9qoB/yWv526bEsrcgrSmEEC8/EKIR7319A3PoeRXG7GOIPs9umjhfjSN+lxuc
cck16N3wrmwz57mvScsZ4fHe98iZCF0ft7B9qnU8387AaIaFwRzIMAx7x3VDH3ZE3D9YHFmlzxXC
8tgfJjSci86adrY9JA8oaBDKpIO7bBFQ0/INIcNy57SpQ2Zd6vVnSbl2ZAFP9lHlfv78VAsSMSI3
yIHSt/uOKLoVgBpniW3JuZCo2rDThdN6sIPP3JTqc+LJkGR/nwQiw/mbCknlMq8RtbdXGgctSTII
2dkhc4A9PlOVvkj3/zwjqvTIZd1vqioYtgIew8mXU74OwYKv/AHWTw5gbZPGglLNccZTFKeMsCoS
XG/xdFtbm9GajNNsO47PCgXC3q8YwEQ6BFCfEWpkF58Ox9S6tYxnu6/woN0OlEMjyZppcDHMk8q4
fso/8UpWqf9YE35KA9zq9+MAtGhwslfLZQIwM+jqpIqu8xiiN2eWJxBm1sVk7vw8EOsmYbI6VVKt
aOl059nnHsZS3G3A/IY+qR4D6aVF+j0kTMME6E+EdjwLZP9WWPQugCLihmZBO4qAWN9q8Ja5mjBJ
3vYQgkyZTTNVwqqf0Rp322TTgJc8OMWadBeiyl38LniAo18iLI/zlOevOPqdVcWIJ5Kjs67Tfvog
wlqW7fBOlj0YvpKA4tlLPlwO+K/MJh7FQAKMzbnG6Zw3QrFAyNoAYExRfRIAkq2jHtHymAJmx2+Z
fQkc77XpUGrH4qW+JRygeu7PCn+EbSfdHhi0XCGEsj+Ggf56kL0WWXsqJBZAMy7Lo6vc4JJgGWWW
5RqPwUQwgYZ113Wt8TUJQLnGSAmHqvHa3eo4RAwPTAc+cMoQn15PxhOSpXCJVZ90XIrmQ3D7B9Ho
oWaTsPxJYr5FAEhOtqg/Fr0r8y0v8CmEPIWe3jAxh/n3ZkMrzBdISaaodDjWGPpA8Z8v6eLHm6kw
Pm1jlUplPPfIbb3OAs13u3NosbYUZ9HaFqT/9Rrv+1hQYfTCfYuSsXmwGv2OwDD8yO9EEffXNsJ8
BOlkHcxFeq1H08HHZjrbwszKe19FJ0TGHzZo5t8WVnIDZPV7GIzvs2p+zXUx3DOfklsQm/lOSylI
S2NqQDejXFlyyJ96H12iHWeCXdIPNmJg9xBxhUmhEsc5N2lOJ/nw7DCvoidNDEyayg+Xo8SmUsjr
x6LDgu+TSGb7saYNQ9ZlPfrhVoX1G7okvRSZjw6PPewu/4k0spqnwI1OZEDNm79bGLvHwbZOHTiu
P2VXfNISVEuan9O2swyPVmJtkz818zciJ+YSy1fG2DjvjBAeEmcY+dKgb80BeCBj4Juz0kHs/79R
HYx8Oz1P5fe//9tX0eVtPT1+B9F/dZ6b/y+f+v9Mg+86+sSb/vOf2v3+93/jz/+HUd34l4cZ3fRM
yf+5pPH8b6O6wKnuaNeR0rVt20MD6v2nU107/5LMXRT9dqUsCxXCfzrVDfdfni2l4kHJv/72//Hf
oQQE38Xl1kgv8ub/+vm/5V12KaK8xXhuY4v/L0Z1R91eluXyV5lUFZZr45f/P43qVcn/wOVipwt+
axzfeZc/ZjcFhchu8+u0Ss8I3FCMdOPRgBFKL6Fu135sENtp05XyXJtT9kQgHMdnGrgpXe7kyVZZ
cW4DKtsA1kkXWumhcWZ/SRqcJDezOBtj6u/ceMrPArP5CscFDGafXCEXLnXCKYOopGyg3oWVgVrw
wOf3O5zAT7lm5Z2kH9TbsC4+4q5sT3G9nRX4lmxImIx1Mj0byk/PghRLzMl1jmYHDhU22g02g1+Y
gbJ1b5TDIfNuNtS0PAeT3kGyMPZBXCWnzntL0dM7/tzQ5JpmoqmSiQXSqs5wGGGZ9hy/0dYEZ4LH
dyVGHK2ku9FtOZzDDPtnUdoM9Ap88lX3EhCivaONdFaQybu5h32fVaCFwnk8/zy4nTeece2y6GvX
WPtKoe3pxc6sig6mcoEXYWANW2V2/ycMnGDb3z5WtNbF+edZoAC+oAiFHqVgNoUzHxKh9wZ54reP
IsxvKjhOoose7+0ixBi4SjyRnGvnxQ/6CC+/GZ1/Pnp0Y7ex0C0IkJblKtU1MURtb59Umf7Hw8+P
Jc6zMYmSI/h1B178S+bkgmgkkxo2NKZ4WVqcn39+ifBXnEz0DWaFR/QHC8b8ptwkWU8uQ9OY+95I
dmQmOSctNA2P2zPj9qwM4AaOxbzyJKOHGjfLifAtcfp59vMgfQQArjUsCa8L6A/joIXiX/pAoNLf
qMGDrZZdvSP42wgeft6gk/DJc9FFzM48/xTfHn6ejVwbSa6Dw8/rnW8XzlzpZOOTYSeJeEUoE9pJ
s/r7c8D729aCgFid5p8dBPQr1DeNwHgcHyaBCs6zCLqYfI1aGb7OvgVGtim0bu9do7UYo4XGzh2L
GplrxFBQtNFnXDfEcrkEZowcaJH4oAhKwkMY4DeTMQdIadvkHg2t99ShNwSyNGQnOwryPeYSOO9h
P9CuN18qtO3LLDeztzbR3/Qp+m9h/o4Dizg7TZMlR+tjDE7+K/yxSPnRsPLYpzZ24dHSZur/KEnk
XNlgBk+5PVJapH56l5oxmbyYpk7IuJwV2IXgaUQYSzPbH9/zCGl7dw4Nk/x6JDcxYVEBzR3/EmeU
R4BSIbNnXrl2/cSh5ZlAiuiM5DRhstvPE8i7DoqO2XcTlN+qgwIUVA+DUEj9MmbEnVd8wREEUv3U
WdjrYcy0gDZE/Fw5zd40Zxiele/c60aYuFddSPTEL9ke4u56yOzVFMto13iWoGZBShFh5v8F52vF
+pb/QRJ9cfPgDTqF/6Bs2DajI8sHWv0VPOgbmuL2O9do3KOsMAAmIvlTamBleuydoz8bCDWMxNly
yivWqsyfAs/ynvrOxigxf2Aicv/kwfQ0qsR/9ppoQ6O7Z+arxAU/KHZZHIMVFtBzZHblUjcDyBt/
2k2hE6JAg12ewL580SKjkUvW9FNjocYKIRV7jl3/UWn43FdzBRcVd1Qyxb9SGosoTE0AE5NN9s41
t41x02XWniC4YAlYalqRmf6HVNe7CLXJwnXarwjt+b73/UvtOSHxSnW4xbkIyhBkW9shxSxdxz7S
KU1y/1h3NH+6SU0fCIiWnPnT1z5unq0MWZWtR/vB8Npih9H6Es8gxvIyH18cSYpo7AerkBzg42T3
hHVP2UWPzj3CEGubWrflxqArFyLZ2InyuZ39dy/P6oOPoqLv4hBLfA8YTt45mRze5+oBTp9cFmGS
7Moxta5x/DI7v2BxWS8NB5gjkAPZGXQRQ43rLpbj0psvhCXWO9fNjHPdsSAuyYfW1yIy5BpMyUcx
Glzp3DRtVj7NM17GhjF2SQTYAQ3J9Co9fsJXAN/SiXas6+FOEkmxqtOguw40CrhCB/vkRnmNqhyM
PC2HXVXeOBVR0VAvCiadt5fjmR3TlhtjddLuaeztYONGGQdNRfpjSnxGCfILE2WEwJc6f2HG2XQX
kYewCkPpXkk5+50NwDmkUBVESdd/yLL86efNdBYO17yML3niu+vYacermUyvevCKh4hE0G3d9Oxl
onhJxtK4SqfEqFr1ITNxbVz7RD56aX4ZLOEei6wW93YA9zzBCMN0mZCiOgpO7H7Zkt5Ld6d7pEBZ
44s3G+tGGWUGN3HKdjs1PRFfBIt0nFBeXLI+jYRhJR+Md5htZ3qT3rlw+4IhJYBwkIK0rGKbnmKD
tzRwomED0GwGtIZKisQIdU9i2yNy7jsAk8MZvlp9O6+MwGB4dWJ0v62ynK74xFDXxyKhwVSDdbdF
8UzNv8Umb19r1weipsUajdCMdTBpr6bHZuzT1znn2GUxoiEQidS0qTwprl42k4xGivfK7l/w8fCt
FcOXWxnlpWpLZFuxO+yCej4VUYBrLtbPAGHVpufZigMHAjA0t132reuwO/QQht1AmY+RtO5jlq4r
o0LmyDJ/HrUv1vr28onre8mnun/gjtmGXa1PTh69TE7bXfXQ5BsgQkjnZOWhPzVgfETWpw/G9oJi
qHw0/InOKPPbiLUoISfFq4PfwNxo35T0IaXqvqesGx7Measa8dE6KKSFErBIkUw8AD07pASv/Lxq
zkEtvXhnzXR4YLVOFYy48LO2c33x4n6duJF39qL6YjdBfZ3F4G8MEFwI4VCyD55yiFXAJ1iSaXSq
0uxa4I2+94vfsuXFUuZ9hPg6FoaFQDDA2+x7ysK85RbXlub2inGNXvvIBcrb3YPpExYvhu0kk0hJ
c96cM9X4qYf2tYCjGXnVm6rn+va5V+suyogtB+KLLRdfXZnVVIIj+2mGZmjn+XssDOF1VmF+xIAX
36VFFF0rUQnMHtnrmCXFysnAHk4u1wmtlxf0WInOi9cegsPKnph/5bnCeYD9PQdts9eu8LlzJmP1
818Oe18uVBj/pheoEO+U4kVx0fpxMF5TmXi7sZx39lyaC9OuzLdsoAbi2EuukmXtc6H62yqWyz59
i3qxJ42m2hVdDUKxC9OrH8d4iHmdBGPQKuPQeyzChpjNyT2Odpk/1hTNNIupPtDV/JkHqztyHOUu
dR1i0OeE3JMw20ReGj/bHWrpQPcPnshAZdKew/TUHtve6N4GKSUtARAvbi4RnRcN/TQcsQe/4bK3
CJI9wGhGjDiPb9rdtGZovYrhkM9tfGr0YCzokR7ihOza0ZzpnNeuCxUpOqQAAtbV1FYvmgCqwNEb
h0r1iZyr5jLE+j3Ws7uzsgLMMSKZTeLlydooSR2p1USpGLJHsil6B0SjQPtvYISw51OxOzyeHqlx
I/acu75sjL0lrGDpi6zaSx+FoCKsZMXeCCnP959QMndEVzk0NiTOf2nG1z7SzcZNmeFx5l+HdhA9
SwF112q4B9EgtW8OI8REwXqaKOvmLItO3hQQqcjS81axi63mxJGbyXuiZzWRGlj/Nsd4vo9rmb94
OfYvy3t1Ml9fBorGg7bc6U7fvi0jCiLCcRX6hayMASjrbK+wXS5MEvGOPULCmGzqR/Zp1uVe7gno
GHaVQVlpmbm15wIBxUdm8ht3PB8nRw+vA7H697sR6tu06+R+XGd4/F8b9ZyPo3xjlVypqPV2npT5
3y3EC0P2hJTqJovHei39xFsrOT3n5QTkVVnVojeT6AyDQLjgZKZV0LmAy4C5L1o2zTMeA+xJvZGe
vZSFgLYFCdIIP1ZJ3ZPmniNvzKggl1ns2TRi6xUiZpMmOEWNF8XJsXaUXoTsmAjY3zACmFT68hsg
FNDp8YGAGwg89nhuG/HVhAWz/qr6ZXQoVQsz6U5Tx+zE4RZfGBBUV71vNytjzmqUjJa7iBVJHBn2
lRVCHrWbmkIgz3OJsWHQpVTyEsbGMbb68DCY5jf9YVLkhPaX0dwNm0njFzFDvINN2voHzgIQKD5G
xtSruvSiu/Lmskwkf7I5VQj5HsMpP9IvG05tny27Sn+5TZu/5VmFj8rHrgcM/a7CwRM2tJqTgYuS
qS/WrRG1j3YrvUX8+FqUzrQbPSNbIkO2TICdiAn8lVfg/52cmFMRBjVBRjazf33Iy/EaQcsevoM6
E08/D6Ezfti5L45Zd6Nia1dupzbXK4mfZlUak4DFQPvdmI1PBU4CvS55r5MZ/FKOiDYhOJ67IiBi
C4wRlybdLU9EWPuRLKaxJuua72vZofrbx6Vzlp35Bzg1ZOEpg93c8IcaNW/ym04vhHVvmMNGF81B
0VctTQ0GoMiiT7avjxiB3GOE4+sAdvN+tmsy/5oy/MyNYT940nyRukw3iZSbSOthNZRd9WGVM8Wp
rM+Jm3yoXEiO6JFatklr3Om2uSa9nLfQviZrieHoCfxLdR+b5GOWTbUp+hQ5WycYMCTVS2agqx7L
4WSZxAWTHoWBrD5UBW6cybSRARVIIH1IFZKvoA2xYnjFyLjBYo0L8RU7EayQkz3Th8OpdiRTZN4N
0fjYhjgiLTE9xpZ3yQUMrDLrnxVHEfQSPPRZMCwsRlp3UY2uN8pjj9Rc11v3vgmUXqpgY5H/R9xV
mjxKCDaPljkzbcYmyNcIKmrGEYzkAvZXzb0ev/B2fZLowYhZzgPUFiT98vdoeTF4E2/jOx1ruU3W
JJIfFp6KYE7TJVC+rRDAVZNsV7WzBJQCZ2TQh6wa8d2jaaLhQKuAue3cqhfU4rBpB7xpVue+DVlb
YoAy2qWaHVS1pGsdNeJYl7i8RWMguqQhtqqDPNyVw809Is4VU+pLGf10xD3GzhY35O377EgKlpMz
vrowt7FFFtNdWA2CFMe0fcLEdJDoWhcEwfto9NPuJpwdL15fvq/JcOsfFKOXhQ0ubzeNGAR6QslM
Rs/+bXgchlm9bKdKHP55KE3web4xbKR9YzOTlMu7IDaNm2KrsF4uDYusIlwtG7QZ07PuwfnV1sY3
yU9HB7xI+ik+6UH+xmwFGKxfdbksD+O2NoL20ZO4J3vi3eYiijec7zJsZxHCMDjB5d+H5vYM5hqa
/IwAhKkAmoa7oHROfh499aWVLZGfniPNZddCwUFxproW+1qGA2c/Ee+7RwBkbcbKXjU06XwH9ozP
kFkIUBcIbKt9i3IG5gyqdvgkRAu+ViPOACMa9yQIHv2aKWzccwBqwjtFMOZ7hBzSJOV1EuVVj6yq
c+YPq9jBOBL3UbsZb24J6bFmTnGEyar9Zi5A/x8w31E55n2UBbfu2VixRyb1LopEsm4dlbC7lcYR
QdmmC5P0NwwwUj00Q4cqn6yNZKRAr6vBRQkWoDf0M2XBijVIfmUNxkP2j+FhdI1ve0ycOzsYX4AW
c3Z1/enRSruHLiJhu1KnMJ+a1zlGRR84hX4WUy0ZXQ7TvnRZm5jk4wwhCy131EeexuFzCn6984vi
6mn2iS62vQPVdHQOjAGseJn3nH+lB72QSb3fYuoOwyPKWAL83PjNjSEo01mrTymcxePsEPoRZKq+
pogTlARUxIyifWDGi6mU8QhID9iPrkU6APrKGsH4qjaB0wbWnMBIOAPmeUkMV+DS/+6r9uQT+fbF
+ejT85qRYZt01/UQLIakAMOeVzURHqjc0MeS4Jw0ApZXnp6ndj6TuukxSJ7bRZkSydTQlMRzLm2M
1nlFi8Vw1ro1nUWEeWPrISfhSKoO1RAbawh2jwNlcReD7xqJvXWpCzas8O4iNQS5hj7ZviVCVyk1
RC+H0QhywkerQtcng13Z4Ud02zDY96791ZrevOmpCJnEu0/xoJ2Nxuq4dNATjAy+QR3wdgBHb7FJ
bsO51+ciQcFhoWZZzJb9NTWpuhSkTt95Y/TAvR8hA6TUCgf3W2ggwkA+55ck2Y5pfuhjujtljpIP
13nx2KLF99hEIaXIwzC52dItDb1Km6k8NQgr25tV1MhpRlr2Y5sm6rG00ZI02a8+LtP11LjOQiEY
PoRheuwH9TsInf4xdeVrECln27aOxHyNnsJI6XH6iHrHbHhz/F3pO+Oaw3u7dCSS8TmwtmZtYenO
4M8TnIqfyYs5RlsFTVkviZ2dLK3LlAo4kn7yEhQoEwj1JLUVG/fIocxKmJAPFruNMfRLNRL9rQb/
nrL1mzI0XnNegH2G/QrGtL1E1eNtkshJ7jiMWcdQO+NLmJfIwZxtJKb83mvRmabzuDNTG/iQys65
sp6L2k7ZU/N3yBuQPcr6UgXCuoutMV52pH0juybIAZwaOmTHWN+GncKr8tVQs/ZUTvJo1hpCkp3u
5tJxVwhgBK4+8cpm6pyjengCuXGqXcDu3cTcNW7o/xowWJr0DTzbzLUYPvqxQg3lm1dW79dCz5Jh
bIHcozVA1QbdK3uwv5sjZx83pb6U8bCkoskPHZ1yenIjEhEorGYzYtJIvSfatCfH5XJgx/5yxn4k
ZLElhNHvkYSUv3OHOQYZocYSrGS7klmQk6YS9BvZfpHWSPqXEUCxUrR1BB6TxNIXfkOnnUSMW1BJ
VTC+j7AGdaFe+CVyCgnJ9warXQafY+XS5qcvlZnpoapU9RTFNnE+xA02RiT2Him/ns7BkeqjoLrf
NjWTwERB0QvMj85pNz3Re2vQsiYd6hGlj1uP20nN3zZlRjDEZ7MP1ql2vqOk+l9cvdeOpEoXbf1E
SNgIuE3vTfnuG9RuA4EPPE//D+o7v3R0blBlde/eVZkQEWutOceMdnnidyBhSA4oIwX+g2n9ikH+
eJJYGNdWPrr7MSBF12jscCWgA7rNQjsJ489AlK++P02Xo7I8zp8sJBun6OwnJIUAbemB73DA8Qqg
iECJB3+6VLb/bqYWDtwJmliUoUupnN8kYrZ3YCvdRiN0WNf1fPOqLH5Fsevc/ZIwmpFski5t0diy
It+zJbvx+ysXgRxW8PQe6IVPh9H5ymeIrg1QDgfPIDjNzNcJTsMxkyOM2dY3O6rlfQyMNZSD5tD7
GMhIkOrPbmN0/7v4wgUMSbzBmt8SN1Kuyr3X1Y/UDb8SH92Q/aeh5NvVpmuc7UZHOEfmku2nTjY2
b+RZl4hywhrLrz38Z6aRf7cV0q+kHqCYzENyRrUDL7EnZKUr7cMUvfGfnnNuNyvwouOSbsi2iKbk
g7fU2/ozcfbAzCCRo2XWffFMkilca4l8OaAXc0LR+ppD/yyc0j7mOjpZ9EsPGeM0jBaoeg3Zj6eO
jOpT7P//X9FJmPYw8K5hYPi3cYEvEZq81fFYX76/leHsSNpqIoFLdzt6bc8+q/E0UYCLyjlCqrRu
oJ+ZRiHaZxEtEaYvL/2YA9M8Z9U2lC4vl8v3H8QKH4QDlGgHEMInHepW1YSv05DGXQBEhfMvcugW
sulHOCT+WU0f9AnwlENG+nBBeuDBtUgYROiTNBZ/XJ8GPuWKCvxtblJ7P0sz2eZhkj8sUdy1O7cH
+gJbo1vuQhUlHxFNuINrlC3kUF7aArxiO2DFgfNLwpCh7LewVNUxT/7NRLaC1pT2h8PzuS8Nr95q
drJHWwkkueMrwT0+2Qz/GnQq8B5/N6MbfTp28VVkkO6kEe3aLB53KCYE4kq3O6dk6hJwSM/fiy6W
xem0rgsqCpyvjfHhEYQ7AfF8m12H7uWIpbsv5mHXekl9JbJ3kY5wuhQsDVhX8rNjkdHdu+IyjO5B
uhVwBtFWOzX9N3DyWUMJeKccAxurrN+MD5NjKzDXhWyQHN1+RCYoKMOK5ZqHEgxU5f0bJAb2Xhf/
WSUOGHowRCfg+gVtAWgrqt38QLTjtu+8DfOhcN+FwCYLxI6hL38kdXKLW7qP2NQpRmX5u/mw3YiQ
FXPOjmUR0+OuFiNJhZbLKdv41mDVgcdu7iD4+/hWZk68qj2ZaowA7sZQoT5sfuH7KNM/VUqwrTGh
a7eYZ7VzeRcqLO+t9LNbGX1GhdqPqNxPZifeOwU35PuCR4GCsHywDR/zeZo21ujY97J0Z3gIaloN
e40m5pEUiNpGsG8HO8jzWwA+KjfNnqBNp7zU2AAbmMx7HTiQF6JpuJXgjfcjIuF15uPNGvvuGMn6
1ZGxfacPZv3vEtMbR9VnY4HLSIPFoCgwpvBXoCuiehLFTij7h2qRNxOvnt6ZahS7ISQfoTeEeQaS
+kIWm6R1nvBwnREaBXeVBcxIlpS32Dm5oX1rOfhsGg1KhvVBNdK/KzstHt8XksRDPijX3LiO5Z8p
eha1UbxvhMBTCET1XmbpZ1TjIP9+9X2pRtu8z1hGUP/D80Fig8zQPEdxcGc5h7xoNvFubGYakvwf
2xQ7WF1Z410N9Xj3IVJdSyAhlH/k16VUR2FngqZZLoZZGbcB7pThljXuORdMYcKwHycitsXRvHpD
3uwrt3hk43jD9z7t6SuRcz/QqdCdT2ycN9nnhHQ0ACzewyF3eeP5qPv7IvQe1big00ZJ7jtmuJs1
4B7AoFNOEIaqXn5NS/KrTtv/+/L9vbRI6lWUWPbJbhWnhil7pr4Vv5Br+ghNTuPd4IMGncYNE3QI
cVETbpiE+BSkovjqtETtJIv2Bh9peCfUY+2aRfmF2g9bfIo3SEUbX1q0730ivQxlhSeLk+aXD38t
gpn0nphdfVBG9TsKbG5DMaqvyCH5zQtK0qhbg5dy/HSFApKmtXql87NM387S1OJFTEl9xBmM+4ng
5y/DL2qipEd6i8vL2fsJjYEuSkvgWo0a60ZgAaJEZ4q+UDrnu5R89D0d/ehLm96fPHa8+xBRLtVW
L07cGduEkNpPxOYEKBlYXGdmK59Eq1Wbssnk0Qvc4TE5ySXyivTkd/1J9tpH04Hi5OrboX016UOj
DSP90AwE87ipwQxJh6NcsiRT5j8MppYvM6MuTmE+nyXjlVdAW9Z+ApiA4WmQ74Zd3KvcyHaWLZDH
1oAiUAf0D2/GnQCMRm6qMe5/Yw7tf9f0DNY57go/MBxMQ1P9qEJqa4s39neu4qsRRP0Hdp5pP8AP
PHgRXg+Cw7CsKtwnkXARysmRVBjEYyCVtX3zR/tz9Ak6ZFrWErTgHsckfu/zdn4PaTDcB+U+v1+h
pIuPvpYY9WtOHZjr46MFzUZmpJBVIbJRd3C7NdRnuSXK0eAs2CDrnUR6lb2lD6oL2jO2k2pjuhNg
ksoMZoaZrnsa8XieQjZIrO4Ub3423r+r4EZ2XxK34ju5v6xypVj3QaNO/eQVDwefA36XZCursP7Q
JWJ9kOvjnSNDDdcv/4U35YDAPHxj9InLubdOFUD0tUbotaEOw5FHI29X2GyLDhNDQojfMh+mn3K9
10pn7q4tm/8AmZDQ7C/QJbc0afKIq4Fzq9I9YfZ7En/VhSMFjYup+lOGmXdh0G6AKmteNQABx6/Y
PLI3xpLJCm0eLUrrQVVqbMskptMz5n8rNLd8QCyN0Er202JKdGylFuXhquGfX9MWH0h6kf4qTDV5
S6Z4130QrGwsb9spbf8GNMJpbhf+ObadZ1bZtzmN0ovU7MoCJuwu0MYRa4eFUtcnumZ05kPoExrA
6MaJzSdRdS2roH4NwszejAzUt/3C/R9tJKhJ4tY74LQWE3JCzViPDpTBFTBO5vwIGKKrWC5Tneuj
2eVIgqru3JXl77ntAcUJFqXRdT8YtPfbgYmnYVq/CUOe17aE5mln7clS2e+6tC2caIbzgL3/icz5
OIvevUDQ5IFF15RK1zxURvQHC4usg/paCoh7Pt7UDVk9MzUPANvcnW8t4tFVIIA3xlVCPbGIdTp0
3kA6BmiNABcxsbVX1JCM/KEU9BlxQD1x6QrQ88ovPWjM6JEYs227zFO/QnjyhaqcV1j5P0qS3k52
JT+iTwmxy2fz25SB621aA184NMK1mIoKi0Z0QmfFwt5vGsEuAgh15/a8/5Hd/i3saH70XzLakEU1
8J/2f9xpgN7M87nN4d51A275vClOUtOQy524wf2zkGEgdpuCwW6Q0mWkwl/FzLJICH8ba2/cDCH1
HTFqMDTNQW6YT7AxlwSuSndKT9QLYPhY7zxME7rmnG8R+GEKb6TZMnfbOE+/Wu0mh9ogxjsLp2ib
ZGBxw7owtwRQU+MGiuopxoxqD+ImgbpjxWiSF3JltrQvWaMiH+zmBAq0aPNHwjBk3XeDszKFvEkz
Jti8zv5LMe8aNtwpfiva67SHMlJAcHZizR18rInM6ngw4/EaFT7q9gzTAOl1mjbp9ENNMHGinPlC
zfGPNAiAWzFikbH84tzmv4546YX1TNA3vZQRBN3WihkL6T9tEtVHdEOMkFRugtWM6b0KSNe8bZ2F
nrt/IZu22zEMovHPFtRHxhV7PY0imClNDXeQ3vPFj61ngzcL2rnojk3VPrzepzOlJgARY7PUC/KN
CIR3tEL2GcQT3b0ifArnbZLMLnXhMw6uiRGAHeEuczvjFtoZ1B5rY9Aak1WFRKP1L21Nlhm4NTro
E44p1mcwmAQxmRLklqfNI7KmC2yw9i6c6pCxJdq1Yz8tZ8ZeS6oL07EtGnizih5wirIThBkyZlA4
rKKidE5OUf8gtAHNfEV+POay0fAsRAAOBEhku8EIN4SEuYOVhP9VQ2HC6gzJt7f8/CjibNzmpAt2
Rd5B00BwYtQ7l6kreWZ4kPs+xNmChmZnxc3vCoJzVnbzgXibjZ2kERPozjwGWJLgZBFgUVB8k7UH
imPkRvX41OmbZtggX8Vi+YIzhqTRWfAMTTl9DGAQmMOAnjZU+MjrTC8CGWCfmkIqRxk9EZYbIKhD
ML1AoBpu2gICqhYkTCYq3kmnjxb0gHnICD5164IDcY5dhU3iZM8JkcmBSf56A4Jk+gGOJb9nHrFe
CkGFSZ+rUr8s140vjP/1Om5QG8KEgeuZEKlgiX/J5LkX7tqNjS5oXzcNdZ5C09TgizW16ezwIXOg
M0Sw8xPbWYe5fCeToTnpwvtALUmJQvmLjXUProLxFd0Gh3ZMXxs/fBIjMBEWf3KeoVUfzy9e673G
/MYir95Y3q85UW1dbt9b4GAvmpVgqh5RVMg1PMBoB5gxXkFCI1vQ5PYtu+FWa3IAkzS2dkWfvnbR
JwhVi+EgADfL/a+q7eCUd3jtA9SEgC1i/IWYscuZJo2A5ISqxVkhvF2AIx3yTmZUexSpdTGe/RnN
XltehQ8YogRrc0zs5qNJTVbGmgCduO53bj3sqUUgThYdLidpWLs+gtHV2C3eDe8XXB67nkCwoBYd
zUatZ3Z3O8zDcx8NNxyvyVqzFxY6vnWs+DT3SJ22lwag9P5q07zEjf+ZTTKk84MDPBxOCeyzHcpc
1lFFxAYpgvz83cxQtP6peygCDjH1ImqebTLl29x36alPLsd+Uox1GuQH8lM1XicLmp/iX8xmve1t
2A9gr4MYADr3ldoTAp1AY6axl4IW7eIN8Gq9I3GVDJOsnd4XAKg/jIfSGUF3P/oQWa0IxnvdJg5R
dg4BHKO3IvHiEFhgXegwuj9LRiAlcSzLUQvou5Oi37PZDxx2WH5G+dHCIIA0R5aQbyy5w0y5ObJa
KsnO0iluGi0jOgYAlEENu6/MDmExbqs+/6sCecFefAqm7lChldyQ/4MasnkxZuC9tVA/piR/adL6
JAbXYBrBOScqOErm3DdXLzD/kHmxSf3g7oj6EkdYIL1ssZJcUNIyyyUcjghTwGQfTtQ7a+Gpf/Nu
uUZ919MfsmKyJGS6y6por2wDZJNM4i2U2q7LieTL4VWL0rsb+KAM8xLV+S0OQStI3mDfpdDyMvVT
hPbSUdMv5CSijrGBxlpWcaEhOZQgS1zDBDZmMkKe6W9GY4KctGS4D6Ykskxg2coJjzWw7K5SC4JH
AxCzgQ2E6WJ4Iv+nYmrBBt5017HgZm8cQP4damAqQQTESIdph2AdcH0OiZlxlnnG6TW82vlA69jj
Yzew6wfuSN95IuFYwVE3/Z4E29nfWc7CZikRpE12STxn4lrbLiiMZ7Ncxg5DLXKk5ASN4meO4Ath
tuuT8QQAMWelvQdW3B1mK3XwLPX4NELqkItRamM/NEa/x3bNG+WM3hmt9YyZOoTA5unqTQf+eJxz
cH9d4VZvsFjmh8VIy9EOVIOa0tO0PPC3fEVa2670qun6/WooJnlXHss4ZLPCnm8IZgUY9ZE7UWUI
dQTx5zs1FMnDXez7FvtUvLzKk49Rl/Fp8HHrW4NOdniO/2VObOxxH0erhoTyi92VP1Lbmw4ZkRar
LIZuOavOOzhyGPala7vPiBTHEuTCvhnHGDkgDU9fhRUjweRgLCO1qKCC7VEgvFW+TQAqoegqt6qT
HWpx8Jr8IjJvFxlQJYLIeTeHsX1l/ga5kDtV0q3opQsTxI8VjJUFaQzVdgexzr7rsR5XJFPnhymH
29QqBvMSexKWMcohXY3GwpLUWySw5Qm1IfJCHxR+7j0YjbnrAU/o3u3ybKspuVHkpgG3B214MZzx
pHRntGsblzwZyNtVQch0lt2n1voYPOz6vq9ffAMW2CyfuU8aM2U6Y19O5/epruhrt/WEejoenjPh
57sUm+De0/P0Y1RneFSbUk3qawitr7aWF5h2w0XTxhuSLfLg8o2kdOBDKuEIxPqxISehBmtWQZaE
Ld77CWoZO9eXbiyYcOWbGMfqVQ4XF8TPhTyZFZGYJNXQMl0BYwnvzXIZmgmWeYI+rTZaZu8Ny5Vc
LA516xc3q+3+mT7xo7AdjLthx08SyZdsdqvBEmpyUARD8oHRDhBDzOgIbRCJ4WPVBXtQ980ZPUVz
tpYLNJLPoUvTHZQshgJG+SrUdFK2VNeiIjeZVuQzS0VwSZj+kacFPbxfIj8qIiSasnyfkMIDQeLG
UeBkD46iq1/4Fw/JGzPxJjzTRFM+xjzh7L3Gjfj0evKMEvS/kc9tW6TDz9phQTGa0D6jUZk9jKRh
0P8IW/Ep8iZ4wyH+BcvduiZT8qJh062cLmIwZoE5DcPwE01KdE9hZb3Zub3LhHZg5PrxnlIsuvvL
hTLM35QEFW5UhfQpGtiDbKLy3qJwPghunsf3Kx5lQETYQksnLneeE3U3cMzd7fur78tQKZIBk+xU
aXRnrQnZnTBUlMrMftGI2d0F44Kh1lY67+a0C+6k3M1Hp0SU5AZm/tY6+AZC9N74I6gCAiv8LAdA
Eh7b0lgZJtNmx7oS/RKMYf3DmqKjA+70XS46YAvojN23LFSzt1dp++yRKTiGqz/J1aZwb4yNJPPi
SYpB+pYPSK1ikVVHZ3mps+yBDqBkzFE+2kIOx7Ds4xv4YNRqRvOVeXI6xXTLTjA25pNObX8bu8Cu
zGrgTQiy7lYFxbS2UYghdZTNMYLMFgxF8cb/KNuQK+TuQ+qeW97Wr1WG8b4eOXg0QpvXnmjqu9kW
6Ih3U06yRuRF4JXaMbwNvmovMYipXidiK2ewUzxB1QbRdnKN5QKvN90CSp46t0UgXulwP4+tbQ+/
Kg+FTNTV56ILOIG0/r5ZxBrCnc2HiNo7imDyB2skzy6BsvegzuODp1nMYiruVyDRadnf5DRccJwS
fiHQohjEKND5mowYEY6pzn6o1Tkzkv/zlURhcByLkQZENJ6/L+ipRqAJhO0WULaMGcQzg3sAnzkH
kiGAnGap5ll4jX6mnfqpsH0eCszNV3Jd6Uuc60RjjWF6SkHYwjisWVHiupvPfWx42zIk9ZqQqPYR
+fOefqlxrPMcmIq3oI8B6i4CoIs2mwb/yvSjpYd2BgiTnb+/+r5Qf/bL/Im3kLr6nY20vGIf9i5B
uS2iAQkBXUsgfAsNq1+Rq4DgV/jKoFwwo+HsJ95lyIY/HIDry+Cl46vdkubNSrcRlFQYaKf2gxDJ
J9CObD2i9jk2haufuerhaalAHQCt9vH6+3VkcJOnhMSsK+i++LV0d2s9FFrLq86PP8g4qcp19glB
Z8YeFM83AOg0ulp2i2z53vcf9MESzmHN/iYYnXRndEm2acZ6Ptup8ezbcriMVn8T2tJP13E5SoF6
S1nAnkVd/jHJPnmYVveIqpFk7OXilV636+wZ8KqtnRdLyHBfR/Tg+Kinteda1Io9EkCmDB5hLyqg
h2Cw5BB44CAdHwqCMfWYXQ12j30aRX9oBgD+ojICqoKGzZd7kPfRPTDvSd+PZ+GiJkYlC4EI3TNQ
Ise/VFNk7+MMtoKf1NbRQtwJ3HE0T14HtNSXcnhZ7rkhQ9App/v3loIQ3bmG+XiwLecO4Dv46Cm3
Dxx0LAILENIjhr1VsiYMtVa3MPfF6X+vhia4AV7sW5hTMglAxzWNE2BlBwTIuAYCipI5ByOwNwKn
Q+C+MKNxiEjgLWriPrqmpAldK8J0dpyJ2LPIzL1/X6xUO5vvS0f3e+2ho91yMAyug06rvcCqzFO/
nL6gVx/GhrOlZxIublD+3dKwaXCYMokkW/GqRQObrGm/mwzJ8ftnNXP4WJBB4K5PUEzpi8106Vwk
gfFw6/p6GdYU1L+QFEf4PTGcM/UamFgAbTqLIAkKRpAVO15LRh3Ftb8To86P9Mq9c94ZzTHVLt75
gbOebCEGYrBL/WomRyQgLqaoUOyU5LYQ1fYajMSZz9Gi3mdPo1VZ50zgR1pzPv2+WVfVX2/QDCfw
zWftgJy0H96jflozKjOvpiFcrEM1BPCqDIgy9Ii/U2QXAVOsyUqtqi+viglJbLH6OF15rfLMPhXL
5furajrgXx6fBM+PL3UIm5LO7SNc7pLeZVDhTEawU1S/O7Sdf0qjszZpqOstd+64mk3cb1YmCQ7I
gujQOLKE+PIlraB+s7CUvc/h59BsUyHjU25UiMILXPe9TN9pkevDJMlLN3IMli3ujFWckL2kKF03
k63klU9dXklEpsA2pj9QtpAoG4oMR3R2pTe8+ii2k8RULwIX1VTXT4KiqgPIN6RzIpw27Ww5h54g
v3NfIP0WUpX0GAZy+fJ0eOEpShF819HNnwDaA9iJjkY0DC/m0JINO0w3JELGNSQ+188YyOOQK95x
kTLhKkW1l2P1q3L9CTGWOT9jKmcVms7V7MZ9qvF3eTEARZSIvRTTDynjawbFBPpf+EuM5R3XkvU5
5tBXxpheWiHpirT18JrMhY0I2Wj2ferHu6jQ8jOcXl2lH0NUTj8rmm2EDcfbGa/4zU6G5DF2BtyT
g0F+4A8TqtSK/JXhR09U2GqsPxo1Va8wd/qrYgT0TQn6PjrA81hZVeXjgaUjOHIyuiyDq0OU6Wsg
ujuNRJyHo45uU2hEwAxaELpEhO5rcup2fQMkP8JAdih7wyTBmMydFlrTakTDBAbDFHvZjQPcsL81
su49PN1yF7dUlUiyflksE6tkVIwYob4SBkOOkyy8V0qFS5VDyY7jBx2TAJ2oqzdJPmR3P+QsRqxT
ugHIu1bo5gYzaXbh5N8U0IyTP+gTknJkUb1FMhlKZk6OvBdz+9Kaff4LmUyAIQnm+JItH9PKv/sQ
r9etA31Tf8SusD5nv3xvu9ZbN14cMkgYxtdaDfSURhGAHCslPXXQuZkEF+BkIZDVoaTlrGZCZLR1
oyFuUfAlaISDvR6F98vRlCgC+SMxcaW7tZ0E2fWg203EZO5ENbxgVhp/jcb5/xzEUbtgAbCHl1zP
dEBQ+x4oBjhgpM4zaCfYXCXtnt4S5kom5rxhmknmntDltePnQ+eU+Y8YBgtC33IP58aDx4U3Mydj
CMWB8eHngXtAMryJbPrJ9ey0t0x3/7rWpUGjwhUb2P8+CceUZ1xV/wZSQFZda4OwS6R+emavn//P
93hch6vbG8/c2w5mCGFamPUVj17/MmF9XGk3fZokilySlIjBQbXxKaUbw9SfLnejvPgQ8SZcDfeL
PC5xort4pKFec+zgONb1Xbvz3JE+cUrCtBXCMF8wxLjVis+R9nHZOcM9Vu5a5Qkc+qmS6L7C4hCG
lYDEHb+4TSU/ZweTnu/x7KLITVAhVsXJxg26qgI3uBnjMP5Ki+LWkLnwKG0+qzkmCbXDtwOplPO4
14qVln61S8DxrL8PcYDKPhEoybPnQwrLwA+xQzHfaBNOjN6YL9vcj7QlYJtbOX8JDfuLHK54v0zE
2CN7Vx1Md94z9RrOdb6YuTNcRTIlivm7ClO1Kk5wO35ZxDYeMn+mjE8I/wO5yt/i1wHxQTdeRw9o
GIpwx5FUGpp5ecc03JUIPYIWblZLUF1MCDo5AMB74AhtGkRNbFkDAl5TbrM438LLGEm0Mg+lAbg3
d3mONQovNnJPnLoErGu0q0Z4ja7rEUfkoFGhXv7t6yg4cshWJ4hiMAGjv0ZVWBtGjyFjF+x6C8qM
JhY9peSnKnBIkrlg2gfRyQP72TnMQOzrKqGHTBdvw9/eOr2XM+bQeusR3rRupLU3gil5KD2IVzus
PpQZnw3aaKhjrkFd5nfUBggGVshZrW2zyMojOsadoCAIlAnxWF+NOOhXDr1UpJPMmN128djKgNAz
2pXh+HeMweUTy2u9lHKOOdcVlCnM2oPJ3syN3ELDQQDvZT7t8Opo9vAS54ycok5WRDj5NKnaSPwj
iGok+dvTT1TDOAVzYjmDtDr3mBP/YzPb2WG3N43ibusXVk+Haq1CVpvskskXW4cp/ZflmHvwA9Uf
HRYcSEplb+oZFpIBmC5Cv7yOjf+wtLcHc3SiDXIGBMRaXk0UxJfaj+HgZQyJ1YOT5I7ojcEhOy+A
RxLyOCYQPH8JMyHjos1rqpKgQcrEb2HS3eDckxoHKvk1OwJYbuZuEyOAokC2moMvQdQRUv9giDb+
i8OAdPSaaOia0uOYsaZhIMuKjTPY82uIfvJZI1Hhpp1fM8uUJ0HaJDhV3yAeJ2iONeOLVVbWTJgz
Me5Nbk2id5BAIeavT/jW8F17qyypdtYyi9HyTK8bEbTtzDQwjPeoZYaXxonLmSwhKNqjL2o7wsVa
LsK/femZB6MSAZmMjEQFMqjtqFsTNGxCsV61UPHHCu953TyAf0Xn0hv/Meb78tOYQrKJ83dhZCtL
TFBkCADrGofN0cvhAUYQFbqmu8jCwUcMws+YwLIveyNOl/TkpuKp5vKl5rB8phIAuT4hnTGK+V+e
m+VLSmcXMPWi2au3NJ5/MW3VgDf1Vk4Kdk64a/KI1Il0MNdRZgSAZchMZQFT6zEm+a2Xv7NIkG4C
d9IHfYW9f0p3VQUkXExszbHujhmJAitalusxD/ZDb6L5Jv88rMPX2NYDzdMlGLqqkDwPN6PSEGRC
LNY6Fru6KhW9KvGzm7G6k+xuQ+gWYicAAyFk3oRRcAFH1u2HMGG83De4lBiLT06/ybV8IBN8FD0D
FT0RSVs4eblJLObrTc3ZDYpQsbb6+UulzHjoXL0ZkTOCt2mGrR0Mr7JHMBf7vyuCjnMUHCtDRrfa
QrWC2eeOwZag97EjaMOLQiIhh+Hc87fIKRmgMPC5rWDDip9p2//Vbs29Jehcoen+Dcoe82Na7KIa
WCkOVKJUXGwIRrjDh1cdOBjhbGyIkMFgTDD0cLFiZKtVHbfsvAM8wcQ/9D2S6J4TR4lqc+iIB1mw
ymbHUzwtF/1fIZJX1UDXsbOqubQDeZMGVjOQeQSLN/3PCgjlbH7pOit/DF1nbGo/acm67qv3Xobo
I90diqzhA9XMw7ZdtgaQKrcYYN8x6/KQ2K1OPSOOrmt7euns2j4J+7sBjkgbsTazjjk5JjqbGDKS
NOUIYe3oWY3o9KYrcVsY/p3w1QJ5gsrAfEzY3R2yxsgAt6b1nBjuJ8UrvXCcYAd7Gt1PLePXvhcp
RhzdYrsw/W3reXsjEd6nWshXeeaTRDwX4pNhdgtGvbrN46C3IgVj1FHpOZg3SPWjPkvG7M9A9+ol
bwcS0pBAGpNjvZi9sRjr5+w6u8zfdfl3ggFxBwTAwBZz6zDHhG0EV3QKyT6qFlHgEDCJaWEHABjn
lvdpvnE+2Ay4ovsk0Rs36sBwGeKVYCpMnzEpOvRICBauEbpmDWoMn0BdOd+N0aUrOJEaP7bqNfN9
hhWzv7RBbDJFfWQDrVl4x7EsFYINlk9kgZyy9Lbo0YmaU/Bjnsa3hu3l1jeGc0nksE9Sli2cZcca
KdyJkJSPpJM1No4EZMPYB6fIhK1opYdB1riYELqhbcHdqvLxc5x+elb5e4AWShySv+ryRvLDgNAy
mf7DdK3+uhKRDKQmC6m4q55McLyL2RHslQ8ojXlTLmLRXDpZeYakG1zQ+bMi9PGws6a0Bns8Uwtp
cKWua94LPWeszL+UZJ+LW57/kqSRHMEESdV+dY3na5S448Wx4unii87ZDihJSJpDxxbPCXiI2abB
PdknjKw++kWwdSol4cXKIeAnZnFybS0uoxGLC7uXhVbOgPgY1AfmOdO+9ahoqW3O3xd2Sb4ir0Gi
vTpnbepuUScyB/xrZUVwI77M2Vodbr7crB2Ch6gROzv3t07rGYhRc+Nsdk9lmt0pKevijP0sPGUK
dUa8HTMotqC81J6P6g9bsX+e+gmauHjTthiO8EZF5HqnNuu9k52T/RiSMoqTh5/NiVDliHwp9eiM
F1bm7Vs8TEdh9R85x89nLoPhwUoE90E/bbcwjo0f/6eE3d/lzLqdEnzdl/iyc2sjBsKakqlx/3cp
qDVoWWpihIYmOcNz+hmjxdvFjlI0y+Sf2HQZdw2ddNa5rmpae5TNyTChe6hSeP5G7G2QACJApwfO
FBDRh1P8baXknZqiv2NNZhayYbqP6lMyeIz9YN8VQGbDKoNfZIB56RWKCc5lTIBs5rfRMkiBv1mN
NFvLUDyGXh6B0ZCMTnoOAmhSPQ10S/vKtN7RT4ADFG13qjmDr+zPuLLQnnfGuU+L+RI5EnE11fNa
pv/wj+BVmKajmzdkYVXQCmvPPQaIobccCfJ17iCAiyu0CgH54r0Pz6Cpn1ZPoE2ZUtDMHYLUlJWf
AYjzplIQ1tpL/HVtPGccA+uxLwmh99gIos4+BbnKt9MEYDTNhI0gU51kUcVni1LxBqt5dD3cVB6G
rqRI7KskoHuO6ztDAThsHOsI6aCjsTwyjauSW/2n6/jomtC/JWXf7aEOW/uyUtdUzjgT835G/PA2
gqlbm5ZMtwPskaBE4syj4m6lQjREWRnTRB5R6uLVEG4/rFrhhARHoP/1kna641GEXRr7pERZ1Z6J
ZHijXpiOrdU8CQhrCdYGRQPJ1MMf3f2aLNBNfVr9aUWTre0FC2XBxyaGja/MmgiWeu4PiT6A93XP
pWWvFtLfpSDkYJfOmL+ViesqY02TvK1o+6xk5cmm2aQcIv4/9s5kuXFly7L/knM8Q+MOOAY5IdhT
ovqGMYFFKCLQ947263NB17LqWQ2yfiAnMpFXVyGSgPvxc/ZeW9AnOmsbb5ITizsXabBoHrLFgMOR
qg9e564mNvPMRfM+mqDCOWlKSjsBZ942IWrtcyByq5lBX8owP2Vdh1jEnylVcGa3ZZSANF0zaVwy
09e2eOKi3i+6+dNOjA+ZZ+kp6i1skgMEnVnTTBjt4qDz5q/PHHUzzfrLzUijqjmEAMmUYKt7BKJS
PRDH+hIZqg9GNJsHZZUHHNbPmWTAvErhUtWfAI/IHdjojYQOTBGcr6Z2OsEVn86G3f0Junh5DZut
EJW1V0SRgDwLCZ3CO0+Jv3aHdr36bZR+u5tjI92TkHIoK+zIidGZx3iXju0JMNTMtRCGGKDazdVH
XnnSCQOFxv4C0ZWRghsjCRdI3kdm6GBepmOYoVCXcXdw6rWXDd5tI0x6H8ZkP+o54mjTOQY2dfUE
QHwLFgKpu1ng68t9dCDJ8ipLKzk5dXeL++jZkfHvHk7nllyXGt/wACcxdDHUEmQUPQzI02k7c5Z2
66c1isPira6YLBplY/wiSWRXdMvRqlvrKaJci+wTAI69pXNSkQHW72wrg65pdjVdxucoS92fhOMR
ZJ8HGfOBzXrUZlbbPpJYMm2aiRbGjLx80176fhoeZpODu2FIvTOY2S9Gbz9kdNfHlqBrTlepPTjs
CiQbNYONCAZR8DzLnhupjx5CLyWgPAPZppOP1g7FvvRummpv0Wd7jJF80q1+NIl6vWSJeppLCNN+
a4/bxejuYGswocUsjdKPeS2NgZCQyhd7/LDyWD+Mjt6NXLlnlRd/Yuk656pdCxHhXAaTu2xgDLsD
sgpZkrxYfGSkrCdF+mIkeOrM9JboMjyxpg5B2C5YBBv6dDRt9403I41msgRR3MH1KBiauyEZ0RBd
wix9QWHCVNQzXrErwMJZrHHfiAYubjPCM534zDXHxn78nblLfuhtv4WVYTKsq+NHy+ge5xapoE46
WjMDshlkydGWJNA+sC2PPtV3G7lMV8HSHKPOWfe5RbvQmJ2YJ+tJIb8oH/ACMY11iT23amudxq3i
ToJhjr3QO9F2BK5FDd3eTE208YRNApTjX8N1lR2I2INKEP8KBwKEJkJ43DU8CDG9gcxIRwGMiHSX
t95w8vzoKTSQZqVO8VohVMDFr29NT7i2sDU26PWLIvVpm0IaQqIpg1IhjpEuGJ0patGFVJR7qiyf
Ijuzn7vCpOtjfjLey3faj04W2aF3YMBrmKkNRQND/q3ru4y9wOKBSMehOOYV2TCdcapEXL/iJyPc
iGkJ713Qjtzj43rYmdUHbkbCM3PferQ9C/JGW9AImNHGzlY4nC3R+Ren9l+ysWNsNTSnxGDvCI25
P6US2AlNkqvGrRww02DGbtdnLxft6wi1NclyjPzQxzmjFj+UZfc4CTFASyRySHQZq2FyDDrRM0+x
TMpJAIrE9oq/fZW5F5zd3Qt/5F2ZMSexEhSL7ot2JEsR4Ld0xfWFdNN16J9NY/pE6HqATYbhHaSH
7ICMpVbX7/2Q+y5MM/sBV9Zfh04Jc3AskiHeRFvzmrBgzhuROE+TcDW9VHJXwNsGwC6yB8NvB9Ky
UWXaGkhWP3F5ILPcdKY2H0FjgwAJTU6AajgjaRZV7wZiGKqdvbTZqaNHHyCX1XmanmDKfE01IBAk
bThaBvb5ODH6LRR5wiyrbtpN7KdB5LKs1NZHGX44oevt65AA1c6Nig28RAGVdThqEVWHCmtBVZsS
233dbwejb4nVBXYBJdrfCgzmZyKqj1PN5HwsJsB8LYiLsuxOtmm+LpzXt4s5gqNGyUNmp5YHG+c4
qzQ/n+UoPlJSOojmtYCDOWTnsLRcwrHc6aEPYvLL32IjeZkcsC+UICEYLaTYRd2GZLQzuRpcx96P
ggrOWvfhRMIdxoFgogw9C6u80i/NsVxNj+FA4PmqWtrzumlhdUz0GNiq7dQV1rlafCZWRaz3dQxf
fXDYkZYM9zfrIOFKrFqm2KOTC/TYWrsqx1BV+JqJsrBf8VsFLRPIfYgI896UEbpMFxUDZ/qN46fi
0s8XAuPmI2/y/TLGrxTrzwwPX0VOWd9PxKMPvthLw2gCz49jTt6NGZiGJPoAjyxXrYvYocy68Co6
7A0eqtJK/pIcw2azPy1Q/6wonejbImcIpVGwnfeEaTkjp/HCfvuuhfOCv1tNuloRnVSnQ0i/oGma
baOhWK0dcdR32fuEfS+nex64w87FEnk0Kw6+TYjIW9LH7isnR1jqfHyhS66veUHKGS6Qcz+2vMzR
PVdcxAcfh+P6d0BT++M1MyjPwb4j0BiWW1HTf1q53OWpA3C7GRkockACFTaocRsSQPI2ZEhPUO9h
dXV7d58UCuulFS3nSChGDPiePDFuOTzFj4pEmbhkf58bE/yxv5bAmXutnddlppwVDYynKPFybovo
g3hdBKcxZKZWTCfMa/KIDYnDKRYohy7+i5FRukXks2/GmEkR/RL467ztr84oqYwmdY4FyyyUKg1Q
CIJNznK5Q9oCMT7UF4KTrYc2JfXOS/Ijt+k9hILmR+PaFdLwlamj5i/Ymu5eI7fDKKNflNXHBCPM
3j2WHmJm+/aUC4M0v3ayD4lZWbup9rwNvViaGbwhOiKyKS684dhHDV1zBefIEOcRstHBanq0gwYx
pfWtNfo/9SKyV1HJgxzsZYP96MLhLj52kA828I+WS0PoeGDSln806TDPdAouWiT+ZmESHueF88Nr
aSvOm6qNY2SuaJyKWh1JaITwV7E0a+hVFJfuq4lHiPG/ekdl6iO1xVco63MLoeAHHHNYp8m5scfq
T0J2tL9UB0BNw6PGwvnAYvtLLs6VSEZ5NXrYUl1mE/mCT97qWYeNrvm7GKK7Djp/hRAoZimfe5ra
3eRilIUduf0+JY6ILowlUfey+CPHynvTRo4Pr5yg9AjWmrZ3i/uspgajHdB/tJAR6TnFJC1DMxwJ
O5g8C8toWN9FtgIrXyYVZ5AKfJCH7ileqQJd2aIkAoAEqaCBbIK2GgOp3Btqyl9Jk9+v0eZqNqgA
7CyizmuMB4ZeFy9Nv+gpDk9a8UN9RJXCdjP6jFdVHP9hJvbuIYx4Y7BoHWXK/LpcKny/adQd637S
zzmt8mxgS6Fv2z/niLX2I3NKi/2jrBqTwwjtgkGMhLWbhL2vjYDzUmSEusZ6pklTKqzoa6rX95eo
I7Dln5Sv73Qr1Yp6Xww0sXS52EGEkQK1c0EbEx2u0a0a2MYluOr7ccXY9IgdZu/US4i21ox2Q8WJ
/Pvf7Ii4Pn9/N4eI4LsKPByeVEQbCMa/v8NXhDr0+/EodWbiGuQ//fNsWxNJKCKk/KkdGYja+CLD
ODxOmMonYbvnuKO1xN57Ekq75zYesBlGUxS0SK3PduShvujGlutuffz9Xd3a4tBJZsbNNJ5pd03E
kfDd9xegnWlBpgppeK4ngLxBoqMDempaM3z3DV1eEyQIBDR08kPgxN8nEVIEJ4sV7klk+FCTyVSr
EL+KIiw+6ItKjNkfxINF94ZXr9t24n3YA2m8nk62LVqtg1e06sOtgJiEjfPQjTq6ayaoMOkQ0mxv
zI9MMV5oWvdnGYOB18VifZjSZtQiErok68NGqL8enb+HJhmKV89GylT+nLDsfEgak3cY4Fks14cF
7bV9GwP3T0zP/qCnk5L/O526aSwuThx272n6/t2TzAdhA2/GZvPdsSTYhyxflsdNVU/LP28A0PK/
qqcDCdg3vXM8Cuhu+DMT0/PBfmZdlxIfTI5vqO2d4VGkgoJE076MmyL9IISacWhCkhblmIvfbDKx
4sc0r31Hrwc2IDV47d7T8fX73U4ybOqLhzHm+6GDQWmHrsg84BlIzHr4oCX9286r6WHIzeqtXqlZ
a8PUmOAlASTzd+DPNKHlnFAyJmz4R5yeTJOCKBKN/1K0EbA7FGpjUyWPlI6//H4ISdbhLNnOUHAH
hcxUriZPIeHfeG6RPFRNq149H93e+rxNE2CUE0MpOgVb4YTF5+JMmObiort8P0xoZZqL8x53utmR
GRIFABwA2deG94khB0KITiWRC6P4zJnx8GzS2Yh8hmhNHviTjG3FHj3mJ5pQ8RVTId5hpFk3zv7n
pUkgKMbJTSsLSIfpzkGkQUlMOM6DPtYXvFzmS++k87VvoFO5qVaf2cLB1TIcBZDEVZ94/8tOmB9u
XBAWO3o2NUblfxroFIKmTJw7CdowQEZgU/pUxyyp0bjlauMvvX2KvVEepyzSO1ocfsB5nHWnr5c9
OPFTs8Bmijy3frRF/tNezbGj8jjptMkPNbiAc/0y+pH4hJlLO/ksEvuISfKRqmneoZvhU4+H5JbQ
Eg/6gma4mGhxRvoCDC4PFDZZ6DDuA4pTAAot/gp/Lo80GmiuaHgJ1fCnM9JuS5rncl7g2yCeCt0r
zWtMbWNzDofS+WzIhcNgzsQkdaT9aTXqS1cznmb+xufU7Z6jfjTeoGJt+zyl2rNojdp2jpjAyXzg
BYnJgRpRMmPqHVfMS8dA9dr6BgPb0ASJhMYqm2E9E762vtfRQgjUgvsH1ygPi3Db6jp/7sbygVq6
vVPa9GniSvEaEiXTMk2EzETMQuNy43pIjT0j82/YJMh4TaYV+0okz9REz6qcGHjK9X5q8vGKZaV8
xjL0hhVhvsULt0ODQhB52oA41dDGJ7tZ0C2Yi/IE5BArAaP/9fmmIYfXsqfuzqwIkggn8c/zsR2b
h3YB3+mwKGRZ13wuSfI96/FgfrwjYSrupFF15GjwyqyWkj0VdXxnCcd7p6295jW0z8UUf9TGc2J2
IelvXXd0qlbfRjSGbtt4Z+UXtNuE/6K9DIfsTLjP2IfuzTY7UOKkSNwnZlM/h6Z6/35e24agqrCI
GnTa8qPAERahBbyZ5hIMMSOaSNT9LlrmATRYQZoYQ7z9UPSnRNbRW0/f+iJzAl+S9X9iGMA4savd
y9Bl96kzlM92GN578PWDqJHmxR44/owqGo5YJacbqYyF4eywzIdvHWEmR4N2KP6zeLk5VfbIPVIi
NJJAS2rnOZmH3wunbZuyexYVU42YBD2lOLD3y/PcAWdiLhARcjzWnwiWewCTKNBYf5zA6Bu6EW77
1n20EP8/cxQeaO1pHJP3nNNwXvYS3wXUZrM/tE7/UuWMkT1a84yu5uq5hDFqXuN0ebFcFPouRMxt
aRJAqFyWKyu9NiSh8MGm/VOmWehVbD9lLYv2MHW/IQ7LW0bPzOn47IyOjvRUliY7cT9jo+Z8kOCS
ZAXfmw0Kgm4In2m0aGB5IHf69cMb1rFxv/jd1SWp7AmX2K0DTXUw173UqbnGHbGqcyBxsOupW2r8
jXSVfxKXvJx6kwjT76cJdHss86Z/AXWiYOOU8PzJvshZ/cI5rwNnYrYYpYP3lvPn2fUS3/xY7qCx
kHeuJhxRg0/HKDqKvIcRz0CHZcNbTmk/W1sLKtcnim+cHOt7b9uIM6zVBtWwbU6Cg3kVCSA1kfE5
0d07hno2dvBTQvz1/Wec0uhbend6jJ3491LoBxrZDKsRtcBaAxKBzQ92S50lgAx6e090EZnqOCkw
/1S3JsIivmQMAAsxVTfDmF8KSzbPehzjc+jCluEkc0RpTHFic9XFoKMc1R5Nwypvo8RyY5BJzNKY
NY3AeFS9NB2cuLlyj7FFJGXU+ctt7sOH0MmaF923w33DDD7wm2G50b6AbjiUiC+xr7yQrfb4/fPV
qK9GMsZbFrNtHtOAbfBJs/59jhta3RYcBPxl+ZyZOxKQ6D8o0yR8UTZEXd2BYLMutueoY1Vy/fq+
OsnpXDi0gGCo+pu+6ZatM5FCUkvnZ4llDAjwOsbkzjFiLMN99d6M74MHzqBiPnpGODdxn0t983vU
nJRYIGl+1hGxWJOZi9XO89oNBeej1J13LXwDWoT2zSgTqmzIH98/OQ/yhZAbKNTqtRjMX2kJuGVG
m14l7bCfjOzCaQAxQDL/ntN4uxD7czcMzLqJpQusOL9Udojgf6w+HFkQqJZ2ekdcLrnstMMo1yBW
Dk5zUzMRu1BKvCOIhK8kQa0Q5UTojDV3cqfTSyvZGkQa9IzstxO0S8a6RNLNxrCL2MvkYvHKU6wZ
Cbdz3uj2iJzM2dVQzugoUYZ7OSPS2Oe47HcVtizEP0ECFzWglCo3dYvxwiAFWq3buMZN2A+8uary
1QUUq/PqOsv5+47yMvxYSoW/6sFHQ1tkhyIs05PRiYUe9M5CO43z4brICaPjolpw2OGrJIwIKbEK
2EYSut6Od0my5q0uO/1MVisLm8Up3Zws6xb69VMalVxjvrfxJarZFZE1cjg+Wp377vZoERnCU7Hk
GA/a9iSobtE1RO6RxOTduE4PhB0Pu2T2nmdy8Mp2RMdIp4FTX9LtxnaaNjLMLpHwmADDgZg0Bmh6
1UpP2R3M33fu9QO6tg9snR8gKxb0V4iw/HLpriGYlY3uqXyKdoJqyLS/NJ02IDieFvzMEs205y2s
DLI/jL+UeJCJVMM2qei6jxKYKO430BVN9+bE9bZTkfmiRcW9aTJA6DPijDGnApZx2sNsmtkhbcxu
hzCHHVg3ZJyqkemgaZ6KGWhrR2XMURsrvhgJftNZ+IOD3BUrHfkc7jRjyqivIpPFKbMQ767vseqS
/Nbmya8YuwDe9/yM6OdeaEwd3NXndMGI7GUoI6Ta0oDE3wWwGhagiwZ//d/FXVvgDw2JcW+QFgeJ
/WZpg9LbkOcoRFeeqV7cjzU0QhzYGaheDrNOL988PvNwbWX43fRRj2G1C52U1wG6/CP2YGHzUWXU
vsdYkCmbjMMHGHF0zSUEuAi/IjfsOmSpjGxAtwlIomM1kqtDYXqIF24DQUwFTbfSYEtlWbSZ4/4Q
0sKDs5q2ZxbPxTVSpldQEDrrjQG9s486aKB0j9ybMsBpKO8pHYz0ETFZeR+7VOSpWfo/tGW9R1lW
kkrBycVkGd9BSijWxfhI5vbAEqCmbenWn61lduxkTn5v8/kYKaLDeKE3JntKJQzAZIOQ0bbp/ApP
A4uR6oq/UhscTOy8Pebp0OIXNjE4iCzbln0FoNCkLqQLfOWzvmNwBG9ULpihrj7nQ8QPivScWKv9
YpQ4ioHrXgnk+VsAUz4b2n2N8Cs/1bzJ5G2V943FWuSNnXMhW09cYL6TK58O5wbM8Q+/UOmuNefk
bCVZd2KLKre65Lqv42aTFFPzSASp2s3ynibMcARN1b6sPn+WbneM66s9GNwRAKiOrSgaannb3cJg
v2CA6PZm+lqUCF3d+FL7Hrwm+YMeyAyDg38l6q9hCJg2pFd+CJeETKB3nY8Dl2aLSbYidY6Y8JJU
amQz1sgOMEbGlx/G25wQtgPX37yhGCPRM07JKOQXoM1/gbV3DOMiuZsdjHfEo5RVy+bZxeA4wrrc
UQW2m171wykV/V9GriOcD88FUNAx9a2OPlV8MIJ52MQ9sR9NaLFmEeOc2oEhGaPlHUriPj4uJrWt
z/hgUw9FTM88/4ljVD+gN4RjPJivqyAtWWuJHrGeXkjUqzlfLqEofyy9GZQe8//CZUuYB6BeU9yd
a9NncSbyHXsh8WT0OUXLQawfWKBAi7rkhpxpTvE++MbvlKP6nqk9OIseMeVEzHPblMA0DJX9BFB1
ZLQNGRsIMOi3cs0J7fMju8jZIhEJ7FkIsd94BrM9XFtFlJ7B6QCsJiqEeXl2m866b4bIRlnGd6MI
QWdtB2zJOKqh3SwGLkynTCTTdbZ5xuZMYtzyOFhTuLWQLNH5M3Djx25xUzFKGCyl1dFI9EeX28SA
2vxBCZPkSnQnYVjdK7k2epsY+omiv9uPNN3w1MCI7VHhdsn4017GVRZxNrLIgQU2/6nC7cxU+WaF
AHZp1sRMGYg44d/jssUGwcm4sUZWMDIcjZwmscXM9L7Br4iZGJlmDfrqvozH8uDIodyBoEW+RqFu
MHA54G9EUjxmz9+vzkcruC6QTjmMFyObgF+6zGgcz9TQjRv0K7n1XPsZrM06wtm8LrW074ABtwEZ
VMOFJGwuakVj4fufwAn1pB0nUIahH7Nldh/n2vxq3bS6OQRv0FjaKN9JT1M+EkBBWVrhv+aQZ1BU
rgdzG3D25vvc/X+PiBnqsIuZLmFAmVI09QluSrLzU4r/vurGrQeD7jY1GUuOquW1bVcycIRSbb2s
TAuB5FhQYZvWmB8mu45uZGhfYH4tLyPDU5w1YXkoE6zS34UVxPNjYSAx76VE/WFBh4mBxkXqzH0d
3sv8cS7xsk9TaG3TYWsaxYVOnbfzB/eOKh91NXnQGOKso9Bldahb706zfF4mxQP+rNPQfyUlUw5W
zX4TxYJr1DFwIyGchP3eIxCpvG9nKZqW3ORF6Z5EKDAjVc/zhleQGz20PaOKc1TOXBAW7Z4qRvYa
xs1Ve+lfKH3Mw2v6EEQVPi/DKPBZ/AlpPhzJJdrPBHcG2oZt3ZOJITOGWpHfAtkaaBCzLyVtGGC9
T4K+RQnrh9XfrOfgSJNiMyNQOsSxUR4YquFijsaghVKoVllWSUtg0LxVg6/QaTo8pMXFJ444GNo2
YcZTvsAp3C3KEfuszG5ulmA6Yiy30WSPUbW5T83oRQFwrBuOcuMcIuJpi5cl7bj+GGrRyeItM2r0
QdJlzdMTvyilqPNirzu2Rt6i3KIdUroYPTPD0vuEN/kISCG1Zm4CXG7AQFqk86bnMupiu3XxRm0B
5fI35Ch82KUcZNCLumsBszAMqQj68UqOWUt1KvV8qHTCKpAqSGvh81SL7dSDvunz0b+wG7zBu8Ze
Y80Us2SiUx1xJAW1tIvoUt0cMGRlw2Jt5zMKDjDTASifrZIPxphNu7SJ6n1tTNhU3E9kHM9TVW7N
DOqGtMdsG59IKkQIwgB8yWJGSnZ/v6yTILNo4bupukYwrIP0h9IhOJRSlOtRFmmsjSoqXSdmSPJi
6owgJ8Zn82NA34gD0GbeGtdvuFtGZ6B1rs6jL38OIOcoXr0jQ/9l9F5EtKAwWKdgFRHMTF3lxq+7
41Skj0O2POHGe6fw3ppgg6WufgiBjbmKwvthzk5tf09nadcQjKIsOJQi52wzZV9YISF8JBHEjOKg
em3sGzu1aNzhjy+4c03woD5yzI2d53hEm8ew/UVaQXnozYmWpHTOqtJHtHPFzpnkvO9ihhM+5+kx
RKhJMo5vwiaWTbsfc+xyg/5SJdrDcnJ+ogX/PbH71k6KTgk7JFOUxzK9gOWvTnGqPxyk+Ac+QniY
7NfomUnrKpoL8ZoDui4fUYymEde5ejo3HLO5MaAAW8U835XldEos3i0Zjs4pnuhap9jlIHiazhaB
GjlnNuU6r2Ha1JrcbtVfyDg+Lo7V3qdlgpbfwJRgkTwt8uG5sBg3kT8WkG8N5Jk25qYe/d3gECka
0wfPmwEp4QKxCk6LbPy1f+F9TiL/JRb3DmMzLTnjkwqyHyobjsX8k4Wy22g0TluICtOG2emnQNqI
dCraAZxbuJirhO3SCbyRZqGJHYd5T0V41nKwO3GwPWJqqfso0XEjUX1P22gk7rRyyes0O1zSqGvJ
+1rqcN8SdTuQZXR24HmyXCJmZn1Fg85f79Y1EtH1Q47QibccJnrXRQ3uLqeJPECC0p4i1nljSv8W
Elg+SsgzwuN3J7FCmnKMYiJ29f6Gb6ANmvnXmBgAubOOS5RMgUzau05Hf3VS0umOZy8AnkSJp+LX
IowQd6KG2btVqTcow2fEWctTnWSv41juB9DQB9HRPh4cZGE0Bo3A1EZD8XsAHPtS+1OyFzRYt5XG
CrZQxqX30WDRYMOzObn5eciJCxuVvuMsBmZUmbT1EJ5tEw3lKWw81lAbGXyIa9GflckwWMJ6r9i3
JO1iyxgePXoEh65p/rSe0QZZBJKGOCVdm0hGW+YWKVXs4vqIdvU9AJEtQV0MFNxyU7rii4CudpO2
f5hpgnOyQCGpqXn3Q3lwXCegAn1VZvmz8wg3Ec4vkGa9eedSEDQOekgxSZJvTapWuIVbEpihUccn
u0Ufn9RfHtoTxKW4UsMZi0NonPzGfKp84CERA3ZBxekVzlsLRoYh+KVW82uGQ0ByFXEFs6cMBRDh
tCt8BkdmCserAF0o5ndAbipPP2tJZWiNFpi2BCG+0j+Lsas4rZY1MgfxRxox5FO5qS0SaW26CAEY
/kvjLKdoiXcJv5wGKiouNnbC5zeOWn7nkXzJp/k37sl2k5dMrNBaYzOFX09r/8shX2pzrD1FaQqB
gFmle+0Bb6oyj3kTMZc00IY2KO7nlL4onS+KARLzWDxijO8Lc8Hl1+zIW+73PzOQdyKM/hhDwW+y
0B8nDi9leJMTXgl0HM4WvDEW5+WH47Lsi3W4CX+CmU91EAzb73zXIwQIsaw2uhrAfhXtzOgXapEG
wACOWrhbYiP7+AdQNzaz1OLqZlrb2z3G1qXY0g3p9s6o4Au8034KEuHXaIJxnFqxz2XYdAfT7tcc
+uJc2y4UNc9/JikiKIgKDHroS9Jq5XZewodIrj1X5T+bBe1nxeSdXXJ0mkAjoSke7QzrOpHykJn2
ZBee40F9MWF6qFXZ3dOym095YV246ZDM04SX9W9+Au4cDPrY3i8dNqhapRDMqTBZ6X5NlT0dO/B1
g+32m4S7koOtEd7F2U5FCN5nFRVbkYFjUoqWQTUapFRjeCoQETNtKclt3fIO4UEzSJDDSFMYaj46
LskEKRRjHZVfWebk26dYEbv4vzm/3+G8/5+cX1v9T0G/mz9lUv57zO/64//k/Dr/UtJC0kplaMES
cm353zm/5r88T8j1PymbMsyxBQm8nGN1/J//Ydn/IlLNEZyzXaa8tnD/T86v+y/bcSwymCQHFEsx
KPuP/yfX93/K+bUdSdBw/U8g8BpI7Nk+f4XDrzQ935NQbYkU/vecX3RV5OWy0qIGny+SefRuSgTw
TEgWVxF25G+5xrHDKXtNV/V3z7g3xaAwiNQ/Cc9+bTK0cKVVeQAQWyzkFQF8GzmJt29cpiyj/tI2
kkFWTxq8iVwfo/DCoPn++wtNnNVbk6PlhEAwoa0z+OY80zC/FuHyJ8v86rAs2jtLtngfqAo6jVre
qXH4jKbYOnw/+n4+I1Jyo+GZ7WTf0ttljEE4sLXPleVexLgSNE2PgSTTsmVtJizp2S/XrsoQduTu
FsR+mDYJCQv3u0pxs8SVxbDFx7zEmPM+kS3836HlCJ1r75Kidd1V3OirvaO6mFleX1alTxczcaBI
Si4MdG9h63cHPNbpfbzykmIrO6j10RjCY55MN0Uwhd6OPgl68dotYAnFq7shsYJ2Wp4WwsEAP/WQ
Ak0LHGD2c65lckaydK5hsp2HU0XpX/gxsR1QP1PGyMYsnnWJkoaRKFwnedc6tabDnj3KGZiurmNk
jL73sUp7TlGCZ9YzwvC16fCiushsZ0lBmSv64WjJN6rdW3kRMmBK/8hQN2cq9SRPvQNS4y9ZxnhD
Q1Lr1gOoRHgRyNr/pX2YfyDTmQA68SFp0r+AM46VIp+icGN3O/t3ESwqlNjAYeqhexikRXInghXD
in5njfsXMi5SY+SSWflFPzTlxLBW82Vrb8owKRGMQyNUU9YEFoONjVmtG79AZaU9NK6MKRC6RlSu
xcGyHZgPfTWeB1zAXQETNIa/jbiw7s9GHN9Me35ti555NxzkEzPNE16X31g6HrO87bY00LpNLolT
mqCFMHg/SPVECM9Krza2Q2S9MLIg0D1xz0DPnMOcx8gou3vpYjCx9WFqSBXJYyUehszb90h2FtI6
5aj1HiSvfSFI9IJa3TjaA/3ScZD3318M378h0HCxDGoT/YJJh+giPFrMRVQ8kHTB2MdWM4DJL+o3
a2970acdj+nFXL9Uy/TMnAAhQ6srBs+UNxNGh40ciKddmvKdE1K4h0X3G9QOHOyi+IUl1epGsNsZ
H6LZzO4ZaI0XYP6Kd6tCfXWXD5nz1zY5NyWeEwWLc3Tou4IRz/E7pA7TKvJsV71uYI5kfhO26DTy
bRX4AzgQe6ts3pKqHLddYzYnqPhzGpkXCfSGTIkRHNiEKtWQMfQ5uWka0zyXUZQSntOsThVyIZpS
oV7RvLHOUnbbGLzXQUr3N9ItkqJkgwsgIvioODD95mayY+THtXjPJjQbZo51Ohp5ZhKv9dyaIM3l
hl4IoTS4kIDX2OEd1shdnXQwLAdCc5FiyW2f5U/LVBKp5COkizOKDSuZ6dGF6NGhxo/jgNmmIM4p
meiqk1oe3y2vPdDG0Uyj+8bo+wfRw2/0OPii8+l2mEKQpJavpY3ttbFtsD9hYMubiXAVsMDB6k0Y
LD6D3K5NKOUjyZpTBU3Y1cEA7WG71AsHIp9P0kQvvEFi+2gklB4EkuVQGRkQCgu7Aj80edUPnXLq
xxEACxKaNtFS2aY1dIPxpABImrMU1GDqO12UUI+xJKWpv1eTItfO8qoDE9hqKwp4i2sqz9Ilp6qr
kSSRfbTJdYRhvqYca2YYEKWd78w8D4+Z5f6dRLuSHfgXh8r7bOpSHtSqlS9sUlEiXoQjNISB3ggM
15AIjFdbAuiCrOP+THvXZAAEfT1uxJY0njs+IrwzVnPyRPhEt++eRpC1sVX9WSiGB6ZYm4XW41C5
I87zA6NmdF9Zg88LO/02L6JfLkJMBF9IyfblzJkNENEI0al4GVC4bPp7J669ALn/y2L5q975msOG
Z6Th0h1Gb2+uBX3lrqLlwecmQSs60AkKstbgBG9RSvbZJ4Co/2LvzHojR7Is/VcK/TzMpnHnYHqA
9n2VXK5wKUIvhLbgatw346+fj5FZXRlZhaxq9OsgAUdGhOQLnTTavfec78SrrCAR3GZKSdP9vk5B
awfxGEH80mBgC4kqo/fyjUtfrU/Tl7DGGx5NYtnn6IgjoZGR2Mq3VNKSChjFFrlHD6VmUpFYau+w
KsY4RPrvXTbRiieWSiImjVPYvoyVOD3tCdKc+egplAZRS9qDXVIJtPj1aPRHefBk1TiGPGd6JIub
21FATkFSROKxEYBFPAslwNhSKSOeWXCstY3XQSOgrNLs+Aqds1k4TnhVKU/i+PZSMZnV9fJ+iAy8
3SK+UvVnq9QlHcPFhlQT/uhETOByL2DUFd4lerELTQdUowKVGg/DEg0sd7byZlYCwvksA1bOsBAF
N9UkYKgmaxImOnR7+P5ZwrEHDfStNk4D2coci1UKNJ+Deylxfy85Q47dKPI9rcarSSLKOmIAvuws
qj6rirRFaTXbgYCQfSO1jRqqei1TmhNFSm6HW30UriGw25fr1noP2hqdldv0NEztE6przpnJ5lsj
sNdGoDsYBN8nZoqIr7ymES6HJBvzXd5XyaovVbNuHeZqnkDVb7jt2knS7NkmUSgD1atF8kNvx26t
+pw6JgkBLFk9hKHZYOHQPjCrmLMRQsY2MRyw1j40aqBTavbrV6W5b3XhMjlBrJ+g2Ond2Ngk8h5k
XngMO/0u1DjrJx9GCsa+lKQJaw32xHuIYIq3+QbNCH1EtCr0u+TE3Ck5haJNCVcJDL6zd2xi5Qqx
yQKhrzpKP0S5QDaK78UEhDdLGt/qKod5M/YOnR/ZvU4hHpYgoIPyS10UJ1dzX10jwy5ANXtkillG
3itd9XNSGgMxMpPa2E6PnmzsaL1ZEbnZg7WBh8tJ18QWcJ/kQUsQm7RudSMm6BIhf9wYCXz3VDdu
JdLPdZ+Oz3rDrcGYTCQcPp5zGjXVOk0+TSO+1NIyl8LGyS65163qtP70kQBvBJM/3e+9u4Jau48n
+sTBlOBqQdNvCDIt/Sx8L1HQLycry7bZbFbwgGzuG4XsjPRwy9YvCBow9Sc6XivY7cDlPcQ6GA2j
mbrHFBS8aBzZLCfyq4s7ZOgQ7icBXl/byL+0acfVmgxbz8tXqa6OkMvwxMYs5Vh/3nzAAqPErMfF
/C3K4nRjDZVYMSJ6sAIywRNiI5eRPSveh0cZ0L2QgfVWSEE05DAixY6GNX0JKDB0oBKDAKHJTQ/1
6IVAOdNFk5XpZqTyWMehPHJG77QaNXPtwXiKxENdxQheySvXgpey4f5f0NtYuPbaqSyB6q98SQlN
HtSgrdlhA4JFKCUL867GtQJIUQcCgl2jQxPiFPRVgs5f9RVT2gHhWG6YPbVBH31h5HlXeUyhLN2B
SEosAAMoWotxPZ0MIx/ZhyKy1SqSScwKr0DdvYmpZm8s2rWLnTaok/CBtj2/AfXu7JrOUuCLpVVb
roYypEdG0g6f7VRMXbxLydVtIcAlvOliytz1PPEpzP6MMIfQ5VDhvFXtQyfjS6CVF9YebDxdSxYN
xMcyQL1lVtZnpGx/X5qILDUyIoJ69kQicmJQCoMvab9UPtdmxwmwYhflPDBYzhaaxz2k7UIIiekq
9hw4yTGepNS7Nl10ltTmUxE5e3vTCM14GMLqMHaNwooTsBbUT7mZCYLuVi2zvgevCz4Sw10Fwcg8
SnVIANBgkUjWJHDO/a4sjjKMoM1U1S2Lcyh78qRRNq3N2mUIiq2QqXS39npEHakbx2sL+XCEZXZX
R7QcvJ5/jECvbpIxhtEykgSnpi2EE/YUef4+dYO3NwMbrCUaUSCM0MF7Gsx2s+JC/2wG6zKUNSp5
bmxkisBD5M1ssWe9Sa3NIJetG0YrOPiJA6Y0Whqdr1ZWS0SnHk/YMJA8jZFUd0Ywwo2Y3D0WVizW
ZbrvWukfx/Hd65A0Dkg1aD4jkkmNZ5hmZw1L3lKrKQ5yrf3auHFK2gcfWC+ZKcz4aJfMI9E3ZB3Q
l1nLaN+7A9lQqPdY+LITAxDIDdgfg/waN7o4k1JirySrYdeX9SOykRvqafUROhfCCpYYFJL3xEdG
gn+lf2wKfeUTCMY4uhpgv6D2yPGALF0PvajnzboTozwnYQcsJEKUr4y8ealmwzI8n3OM+mPR69q0
rSla7xTlFcArOMpj9r1sJD6PgPiBCM7ZHRo3HshKgsdDY1Oa6lvnmdndjwcFqHZpaAZuMCHUXYSW
f2PJ0FjAtdQ1g2kRXhYtK5OHVGY77DhXvugYUKkrKGDgIXQyHw4qqfB6Ds+hjLZlibq3IZ+1b2fd
t/0CuA7UfApQVmoMTV0iSmqsvoTLpt9B6lOVOcNbV8BfD81tX4svSeydMlhTVofZpWBgKSIbLm3V
3oUJKKPINvwl6I2BDaT71dHHcod1ipmUdczKyQHpSaeai3ATsUeoMvrxTQ/7nNOA4NGvbDDOHXyl
jTMEX+K01+hOBikRobjLMOu3pf0QG2xjajqRvp0aez4/XP90wW1uYDyR57jZQDcMyP7Jkd44qUhW
deHuRaEWwoVPlavzqCCYO4a2d+reglyWFDumMwxVZNDs5xAcr+wpxtjQ0uc7gaoaaSVuy7TOSQsU
1qqSYD8K2ru+rIpd01lfq0zdu06yKy192NtGfRvAf9EDaFe4wp/o+BhXPe9QG0PV8FLcphWt2E6h
lizbUS3bCn8va3XO+vWs6dzdmT9UHcxkZuZ+26+9tnkvuV0f2ylg/Gi6zDi/eTmXjw79mC1c89Uk
ogHOTEMjOe+wtNWLFmk6zU1UVhKhbIndhc8amOs2gZuLEKMpEkxwbQhQwWYYlJvNC3ZFTO2rrpPV
Ng7ZajSalW88M6ER7o9HkSZrz8/STSQYZFfK24Y+MZSis8nYdIFOjzn9zJT9MHzCcDWCJMX6yi0j
McF5647DNELob7mNE6ACHbES5Lwsh2qogRFgEne6Idn3jv6hciU3Ix3Ro5qFsyVX4gIuXiNs98EP
vJVmDVsL/8rOrYgaCsc7TMdsYDUmbqrRjykdCIKgb+zjI66cHv9RODr7tnfvOuHLPY6xbN1kYlhb
tKK8NCcYois3tYu3cuqvfTYMD6NLnKo+UGthOUcpoRqCPCyeHPF9cfDYhsqCrgRJsehzbhCw9MUQ
psOCBLO1XXNAuja9V4X+LSuLdu+z8VjrDaVNlGOCQj20EH7ITt7H0NRM7tFt3BcEPWoXF2x3wRf6
ZsMQ89WO+dGqZMFlHsWEpAEfkZiYuA2iwj3L2BARTNs7JVd7mGCUjQcvCrmv1cb3REQvk8c9m5C3
eN5aiHpYJW9lQoqHabgsuVlwE4FzSpPiS0Yyic1MqvPrqyGJH9QYkPklCcwJlPRJvXttNyd2M7/l
6XF3QCPs0LBP9gy7DxISN0O/XAJ+OA1BdUylVe0KUiCTMBIIL+EhpR1Gf9dOzyrrnL3mC1Rruoa3
lyN7IvXmG6r3ln1DSNE4TfECJqf7kE7xBY8XpgfC4Go2dlNAC4iQCvgOWBIXU2MTH0EnvWM4VJoR
DKiK3XcCJq8g5XOhgGXgYXQXDCyT66ywYmPKZDIYMduWCbbAYV+l+o0zRDNeiQDXV67Z3vJa75eA
WO76dIe6DU/LRJYRUy5KcchStp4/qiCgvVIv2I4++pZDI3CZJQVTnoRogc7KkBybzLXR8xSTderq
5GEsqtN8dgaFfOJq+rRHJkmRYh3g1J3HFHrHlYPui8CD9tYz6k3cVV16cPwtMQKJJtsgYLLE0fnu
WpAKQu8Se+qqrG6T9eFzZdOOqTr7rgeIG6bF9yTCUqfM+q1m4Jelxbob1cXXgECgawB0gSvStUmR
RjK1GMbxGFPHVZ64Y/uBbZw+n9FLYMifZmmaKzNg7mO3+icT4WXWQS8tgLws+mpK4WHnO1Ml5oai
QSxsvTm3VXNwIner98Muyd9VbT9xS2Ag6Qa7wayvw+g8ynHUURxGbG3r5j60mvqeHJZ6U8AFuyvq
B5qKw66Ff2CL8IGIiAtNirOgh7mUllbtrREXeB2LS1gU2UaGfNtFbhEcVJtfg8hqQUtLifZCmDfH
7mFLQ+jupV/cKcgZlh6wkdE7feOgotoUIBeoUfkyk+x54kkh9vUMX6K8Pwdpd+4H44Z4O6LBSFqu
6SgCa+g16y30z4y7ih9+64yGdkRVHpX/PQWjJZLCOqn4PdPxhNlzkEE8vk65DlS2Dq4TW5fOiPG7
ZXeN31GFg0E0xLFO2NT4tdMtdbNnmBmsKrMutrHRX0fauVrKvA5SNGEMgzMzYcCKD9/ToIOLiNet
FC9GOQv3/PiLVtBdzpvn3uz2gZhLGI9mRBCKo812NmjFVbTGSxxIbOGKaDOfZDlWD0NH2N9hrAc3
YOY+6ALTeyRjmuAfmmMA9BBNR8FpcD1n59ftN+ntKwuYBTGUV5kAX0pVskxnUVvq40eXguGVpjak
uJyJ6Vr4KnzwCZVZNlnOpqEuz5kxaQsF3Q453070NN6brL26RUAzAxkJWip8srD9FH67deLZj51C
qTlo08s0XtwBCaCwuPP0RzliJBo+CYMFOCbvhPWt69IZ9c/vtYVxLUBXZhFwCWxM9KsEFCFGo4JM
S5lt7AZToBrjfEt9/qHb15I4X4oM2Fd1KujcIPjDpUpcgmB+qPwcZXFyS1vz3fH03TTGd9Mgvpta
g5XDeKQhuw75QhJD6ESBq5e8Mm5Sn8fodkl/muFEQ+CWqQy07wb8W4eMt5EI0YI8Z2OoPjxxoy5m
q+u8JrXaNvq8HDqgAjWWwi5Zuh25talmGNQAG8OnrJrpeXbYbd0qfNZ8i2zTdeUN8L9c89GahjdP
ICzL3mILXIsj9aNjj2cSlr2vZvpkVahVyRe6TjOo0AZQrgzW1pQVkggRWZHpod6AFi9KbF6d/REy
gREhxUpikezG13FqaoQKJT0kPQPpXmHcaUFM1kZ1bfTgMpXwIVnrV2EqbkM/vg31rUMviu6YrjcZ
0uvBWgVugOTX8vGoeF+Vl+ziZIDDR4BNlO76WQRccadrg/7YJfUxbHPuOAz1Wcs0mPTqhXDajrPK
XEcdftCpuyYKNRzyVFDytGFNetfiRxCok13zIVvIkPQKXy/JhdQU+972NDXDoSlRueC8deDPySOK
v2cxRWwm6uC+rmA1066AF87SoOL0DkMtN4aGqB7/gh9uT24pnprwlGj+g+qQHrs22pIWlECWAGyl
LRJr2JD9cbxM0lqltgtzdeoQ40CrRODvcjvAmm4aL12nHvssjda9V7BWapxE6T2z6rku053l6ORv
ntfvJ+YaC2B5Md4TNMlj2D4MNuySDnJAwJQocY4TGYVk/Lok5TrxRrPHG/ChtV5JQSIZEUBG2opD
NQz7vtEOJEvth9rBo4N9fCOx4i+gUFF2wWigeZRaxmJIWfQ1B8ElKXsY8QE7tO5jps3cYMd+rMnF
Tmp8jB1QV8Rp4bEedXIzUQ3ZyEMMl4whP8CCSOzfIw2tK9DYdRflGY4f7v5g6VZ9rz9WXvhRJV64
LBmgF2n3NbeA03DAsDLjVQUaU++Qy4qVzTB1P0qIkDlcRZJkiN9xmm2S5C8E8ILKJZ/cGad7mXJB
EFX5IkJytIj7rRj+ZWANgCoar61A1l8Q8rHGWPduTJxWsUZtEVmkrBFDpSuQ+/2c0jE32oG0SdFt
22aguoeiS3MQsZexzNqYvjt8cCak08eE2tZHVFdqq07iL00zcd/3xo0+ZDuggUh0p71MPrOLRqFi
aukO+EMccg/JNChPQFRgbmgLP8FkEY/4gUOx93O9fdChP1jme5vLFrjaCDit5dIMW/oy8PP7nK60
GxyNjis+NeLvxhDr4IimJdHi4tyJ/HVqM2PdU2giPEr2luJOaERWfY1E8DXPg+p5iPAIpDRcEt5A
HQqIQL18qTPTIqYtz7dDhnveB0jDNZohGRnADZfpj+gUKFaSuV89HpqL8PEF9Ar3ngWTbpVhI1x7
DAbgkhbpssVJzB2YPnJnMj8ZJHDtUuIWh4o8IKKC8pDfwJwlpw4q4TbubPaqVnMap9mpzEarnOQA
8YAZnB4HFLUKG2tCXcnTHfi6dahoGFiCUk7QJRTMppxkYAB/+TUJKdhNnSo/bOV3UElXnIS7EoTE
BQ0nzmC/nCXiTHPcvGgoVM12OwXRpsN0/oZlhkZpWjMyt/Erptr8lltva1Cy0MQI75md80ZmQ52U
2F4TH31/lOyYU5ZrGxXwsvHLI7f5o+gnA5IgWWgAYzg7e8xBOiJTzEg4ihuvex48JQk9ZOTVRNGt
1mdvA0C6M3uDcD0lg7vDppZ8nXA46h40SzV15YPQWBAbixRbZVVHMUvCs46huJkl3soaPgTAjDtD
RsSzDjxzZ1REabTBPuub4tTmdIJtgtELD0lSgie6MWSyaXxXrRmyfUSGf0Yf2271aQZEGdVFRdJm
PspDIXXKa3RNRphZC3TVIRsRev9G5tnwfKJsa/nuubG8knDzosckQKC04UzjuXFttrVxryOrLShv
s/5ALm2C6nPSlo0mcWdHFIBmIjYFE+O+7DW+sjLfIBXsVhFiJpWn5mNZkkHe+ROMc3nLMV7MurGF
TaM/8lJcyCo+VgPQnHxkGMMd/8Urpb1yRYHGOGA6GWjatIYuwW4YFxflC0bi8IeHNaYDMF4cqwbE
byhiHsMMiF2Ed3Zsz5af3/O1qDszD+sVFYXNWYHWr1G4aCfdextmLKAvgw1aTCBOJKYvLHBZC5pK
/rIfi+eurN4UEXSLsYfXatotWJKCCri2yUPI05Rb14AozQ49GufseMoJS29ZW6yl5Du4dP0XQ12V
T+EIwzQth1cJ9RL/GwJnVl63tIEAOfY5du6Zbndfhmx8VL3GoNZ+ECN1dxzQD7Vd1eBFYtaUGahY
W+etqmjMDoNZkfNaXK0J9npFkLFHDcLMis5iDRgLlm2zJnzAZn2uEUmWWM9oZLhssVuagYVqt+RM
gcYUwwHpGF0Rp7DXhp4CvZtyyqUSqB1Siy2B3/eZIuoFf/RD5ejDZpqicuMYGWHKcUfsrarWhkXV
Yqeq2VU4TFXG+DSKG3slbsDxEqT0ub/PslXYQi+CrTgemNA+BwAnaA2rt3pq6lORfWm6UGO2Ma47
DRYqI9aj6MxvfZaxdSrl1p4qbVMaIVYfgiJ1Gd5FQ2gvJs0I15DtFloRM3/xTcaT7nf8/XNpTXCB
UVgb0mqJbsodhCzpwsems6riKFkPtIDwI8BSDgqnwCNi9xMRrUSwB1kCDijVzV3Puu84Ety7mBCi
JhUXAa2FFTZDtKuFXR8oCYc1ldNbiKTu8OOhjjNjJ4S+rMGQLE0gBlw0IjrKASw5MwwgfGUAHldG
eHPSuzZqvMOPB9hhDM6yZqVE87XM6Xa2NtOWMJebfiR5xxoJx3Hjkl7Bjz/LblchuTu0GHkX4yis
LdDDbJHEln0UAyKNpGT+PLgjMSV6jkDG5LZRc7nBwySZCkc5RCYj29bBSBZapw1Lj5GWw7a/Mtay
hfGLFgS+Yz4CmR5vRFZWmxL8bxycDe2M5g3euDKyjRJp0y54vx6Xz9iuZF/Zh0onjBBP71aQjnIw
54fCsLpfHxzAfiOpOHoPqckUEzC+01j0+UGHM3MguJnuoa4c8ItjvaV7Snnr0Aw4AIoxDxZnDDJi
r6NODPwd+pJtbtNdsmLnSavFIyFvJ1AZvB4cr9ppEflABkZSUK9sk95oOUIirkpxcjqw2r5AtFmj
vR+lfilrxRaQIgRBizxFTKP0Wl3g124mjzWqRXMwhcQAFbBTS5pFpIU0XwYLzcrkOU+ug/RTRDEH
HywmjXGG+ao4GJBMFpKgdDIUBXLYsGYzrpcutfHIfd7HLGbXb1MbjovBGK9MY3YEFz0Kk7uQFqjj
ZNL1SsY+p9qJr2XtbacRmFSjnFdcHLSNcTqaiKTMp6xwbhVydxbTT1oqKOU7cIbS+vQ1KnpGWUDS
imAZCOPDA84POn666EVyETYFdGTSPmLioGRx3zHbYVFQi1Bq700c7TO3rRaF4X8LmCcwq47bTaj0
s+uZHx7a9b2tp7ex85595v6e9jY0Gbsp395WYBTZHjLy0A5CS18zs9inI8fTjZPvJrtemfoP7Bpv
+oiAPwmDdpVhjqBFE+wLt3wKYhBILfOphZTxwveniybK+7xjd+dG3TXLo23iMUe0mZzQghrXobGG
VwKzyWQmnLLzzYJgFw/ifvSnr+x29cZ9H/GvLWuG+bPQAFqGyZZQTRcCMJHPZDdZ7ggtfjDZJS1M
bLSAcHCuRpwhOVfDBGfHGxJw3bI/YtTfud3wtRXO0+Drj2iLmXz5JA19L8hrrrlyaMHt8w5Nje9D
avNfQ3jEK1vDKnxCyfPUeBV0n4RPwJZ1TXLpIo3cr7Ky6wUZDc7O0tK3uwmcfZqi1YLWtDIKbkqq
uDd9SvJk9kWAXV2mfGZtmfVISUhM7XdVvIaVC8rMxk+jTLkqR5wgypu3xBkyrTHDl28+EYu5ZY5N
vhgAvvUw23Gic+zhdw4e9d76nozhXpVcZR66DXQ8E7seJhKVRc+TFtALMRnsVLWAmDN1cfpgdu+G
X5IeXSKpjFcbtsEag/vRtcy9yeSHw062A3lva+GYfJaESwzvwCqraLxgsVxVeML+v4b281/S0P6Z
hPY/eYawe/3La/7xl8Vr/dZ9vP4kqP2rnlZzxC+O7biG43GngrSkm38V1GqO8YuJ4hSxIXpWXXc9
8TdBrfuLS06M6+toZj3fsRDoNmDUZ62t84tvEkiFDhdCkMlP/HcEtf7Pclrb9hxXtx3HtnlnuiVM
3t7v5bQdebvSCeZI363aDofkpA6IW0/ufXny77X79C66yDt5V/BfdRccIDsf8dEc3Z3cFYfiYB+7
M92FVXOG83SuztF9cdbuIJidSbs518f6aO3JYtrw3y7cj4d4z/7xUJyiu+rUnJK77gQW9W44kbq8
UCftMOyHfbYbt+XB2YEQP2aH9mwc0/vyXJ7j+/wMAvauOyJPPdv76mjui6Pa/u57vPyqJP5L3slL
Eedt8x//9g8OiNAti4rA9E3X8NyfD0g2ah3TBgMS5DCtUgMJTz6t/mcvwZf7+2MuzJHGMm4jZHYI
99HAUzv8etG+j/87/Cz+wacQ6LR/J5P+8b2KHx/CtR1P6LPC+/evEZB+G5uoulZ23Nzr+Qfq0oMh
LBs1BjKn4VzZ5AGlEglJtemN4dL63aqNCS5r3yM/52T/9z/IuP/0mHo0LD2b3hCXAGe0/vObKVRg
NLlHyHY4OOc2S/f2ZB///CX+7vPyEo5AEg4TB4G6iTj9959Xmy2edWColWRfOKEb0pgcWIa3+fOX
EX93engcJZMLmgtXtxxrfh/vr9c4DzmXxP8yyPHupE9aSZEwRdSqe3Y1z1Eb7sDyf9aABTSizHp9
xFBDhcgozkkCalf9RgTFt3/yXn5o3X89g2ctPF8yywATF1Q8nuV7/rxK/P7NBJXnmMyt1cqc3I/c
aYhCqx7BYV0smvET0irsdmycrLs0tT8cv90qnz5QQY9ssuSldf2nzI1vwVzP5OaBQeoB1a/1oysf
Ah5NFA95DmQ5Ct8qNiUbvM7HjOLZbNANOLk3rn0/mlYllhfsqkuDrBoVNN3CDf0nRzEbTRMPxbbf
LVsxvvB2yDmfvo4xzwuX4hH13J5L8Y7R8dH3HmprZNM9klBu2JLIe0p5l1wMPUPZYyDe02rzO755
nD+0yrtIvbUO5bYbMUVIrJFvACUuw2oqNssJv2lZ8xi5gAMIiwQLmt4zywcT2S9Gv3/sOuMDcjUD
cjJOqugYSvp1xsxVw04fafW3qXAbGIO4TnOLRj3iWeiPHwaL+DpgWuhZFLuYQztUyopehtvdCcX2
tvKYOpN8zlA4RrXK3wwBrwJUhwLTna4JeNRsGsql5vK72sjOwlv6c95X6c0EnYK5iTnrp9Nef2/J
wS6Y4i4JyXuoxFr32nKZVrJd91xns799VcHIX4KW2qJpecyj7tGX8a3oC54KzKklvTs5MYYzcK39
+cn399cb8gwuZcs3DZObxx9OPWOM3KJiNrsateqbTQZNxMQqdct/co4b83X78yn+8+v8we5Rh2ke
EljO6+Tx3pfJq2z9JdkJlwKxVFclJC7URwRKuy6aTk2LhJdlBt4FPYMcGfk3u9iKvrwWgX1Rkp64
Sl99nICmHe///IBgcfn7N4rkkoYt16P5xwNSZL2UrY64NdHj7RQ262DSbyNw9tDVT3/+Uv9oDbI9
F4eOjmLLM+e38rs1aNQjr8wnyLKgqhBDV8dsMP7ZS4h/9Hls38JhoxuoY90/bAwKKAZxo9nDjxuI
6dX3LWP02EasRCseGcixFy0j2Xl2B+ht/sADSod49sOlFUUa8N0w/5w45qxitzFAe1y69oUoHNvt
Nm0WPM7vHtPl2hmbXRhp10kSGp+92qM4cYDnoApF0LW18vyhXHU2/kSrm9Z9W8hF7M8UwOyLkWPL
r+qjPk00sMujWzT3Tp9u2ppQ4k7cXHbw8N1Hi3dEXB9Bi6soyD7LGQOloh1b/NcgKw96ZjK4I21M
4f1FCx7ARqS3uRybcM82fqF12UYPoyUXJi5cA/F/DyUP3XDx6Jl0SXKU0vPPkgX9WmIiyVXAqvcM
LRwAurcd0+IbRpZFqBhouvF7ACjUcOUm7V063TTvHb1cxnV0LcIz7SLUZMl2PuI6baqkFLepjfcE
5xKMybzGMrRtqK2Rj179Qb/1DsIfyHi0XS214gZ0qVPnMjozz1nsJr89koKyax3/LH3cIAHy30Ee
YsVgWlB3o7fZGm1zTz7CppIYL1L5NS7u3XhT9uOKHtY3AP1IH2naIf9HpxlwR1AI9GNbvoDJhjBX
rXsMvg3pWqjgb9KvXugbllp+QG6ZoirM8cpQBSUAGTkyTXU/sqFyRAy4I36fz94G1daE+k0bTo7J
d5kS02Qbl6IoN0k1PENrXYWNcXPC/JAb4n1opnPM0CIqCT5MniTknnLUHo1Caove7p6B8BwHzwOJ
551RKB4zJM+Znm0Yy19NtdB0/eTl2tkX4T5NERuSvWWX2aaLK76D8Av36dd5TdM77zJU2GMeyCXx
O/++6dqjVjbHvE2+4WK/9wqOR0Ja600M8T6f6iMHcuMzsSXq5NTbRCkiT9LN9miTEo1Ham8K8iip
GPsk2xBvirgWOLTGd9uHX5qcZyvy7JCX4R2toa0tRlT75sHpibgIkOmDCXiu6nI/vLYK4y9L+kLU
GpE8NhpuplLgrrZh4F6cwrxl1nTK+Sa18kW104m76C1BYkeA7gdwIeIgfVgqRUEmXMSdR6A/gBL8
RetRUqFGh6uC5jQr+EJnSByWB4AUO5E50NGreKlqdvwDqQlEUy8mujhzDB6dKKsPH+c1lh7Bi+H1
n5jP6LK2P1bnlDt+LYvHNOgf9HI0ZpD20fHifen5j9OgtiTLb+ZvX0uzDXCngxTpuEgJj4lL1v0R
nnev3xLSGIdqXw39ZepPkWIx4mRcOARyWQzMoqE51oKGniffydL8cJuvFmDPlBhWrSc2Yb6WVPXo
d0C0WtI56BiMqX1xGu4enIcl7zXU6+e67Z4L2n9tTyXCVW2rBAPBEO2HaKal5AfP3LWhtyoncUIL
d6FzfSy74ZRcs64lC6b8VljE2lsZHiaIE9ewybde8FpZt7a8ekTW5ZE5M0TQyiTsyn0INQ4b116D
mwLPjf6pQpBAYyrz5TeL5LL5J9xaP8G8OrApWrlGdwnaZDv/hjOoUyScixZKElkKktYb+KPTKWbJ
ItjvaHNMDfo/8+xOS/Mt8uM3jMTo/9mSavW9W2fvft8eh/qtLOTOgLcw31nHWB68uL63XFgROQq+
0F06OJbh4ix6lEGR8dRqtAADGmNkJFzmt0g+1ZeQXUAF68FKIthM1b1rJJ990dB+QfEuuMoYsaiB
5wVcOXBw4S4W7F9gkXGFttzCba6HUlX3PidPBpvtx53z33+qi341lL4XGKPiMGr/8Mf/+6UgWkL+
n/l3/utnftQyf/vTOX6vkdR/b//0p7afxd2r/Gz++EM/PTOv/tu7W722rz/9Yf2jC/HQURZcP5su
a/9aUc0/+a/+41/+pV4Gu6b/qtfmZ//tt+a3/x//9p/kc2Q/tS/48V/twIb1i07BIzy6DToNDJ1/
GT6bllKHvgatA9f3OSV++5ff3MCa9QuF8zymdgASoIKdi6jfuhea8H7RLeOn3/vrx/6trP0zP7D1
Yxvyt/2hR+Gj8xquR8luubRD/lCuk/DCWDLxNq494gJTVrNRPhqGTEOt63QSeovl6SiYTSw0fvbC
wNde58Rz5KWpWJgR7iJTY/rFuO/YTCRul11r70tEAD/+6scDSCKJmnFCbRVYGolb2RwUnVLoNUOT
Hgq688jZq89x0Ia1p7Hm0AAPWsYZMTvOBkBl5Xxx5oHP3x5kF0ar3PBxIXtxebDKnNFDyI0oI+hi
/v9+gBD+6/9WiNVn0D5j9txUBxwv6kA6h7EmAvU9sUz7YHmdfYgYRRbxHMDRuuQCsCajqoG9b+Bt
iRK2PAQN0iTu52A1HceHIMY58mo4cJM5bWIClxtGk+e2p506pPLeKUax8ZFSmXLJsHRhYmha6rUk
wYfOaGD6FzUOcjYnwAvJrDcjTp9aRHrrOseLSFP2ghfldejkfTU49irpzmFrPNUJI5wmqoZVbMq9
RobFghnCS2qDRggD7iakq+iL/8fYeS03rizb9osQARRMAa/0Rt5LL4iW1Cp4j4L5+jvA3nF63RX7
modmUCRFsikClZU555gL29J0x4GFpvwIsGvuUD2SHcqAdW2XKD+Vk91op96podi0iflm64lwW/q7
o7oiBO2hXQQ6n5PMkXsFDJpj9RDkSLgcF1+JIch4Ist1hZ8KI4sukEJP3idBCJqedoml0ptxldRq
rZhDjgDiNobPuCakdF1XfQr1hfSCHDDiSpTRuk4pi32n79ZwidGPhtkOq0Sx0VZ9Hyqv3HRhm8BI
hoGRzFRuutumRAlEUfFseIgp4YutLXaRs2PtpBX/aMeSEOl9uYJngUpogRwzUHlBqvsL5OnTbOTP
tavfeoU5VwX8dezx2jPMYzAldxpBpPDoWquMZLLBRruh2+x2MeJi4v6djMUvSWUUsqSOnvNiShPp
Gf9LL5ivprCINnUPIaoaTzpqsROK5jdxPFdybI2zkdHyY17MprDYYkPD3kXsTJq113BSkKEhsc/K
VOyaZuNVDad18g0R5YRsuzt02W5LClUub0TTUxfhy89V/NGFXbganDqhuPY/EE8U9162qUqxDerh
k+BQnNVzsM1I0sQkhldiylCID8F6HrJqT/BQNOMzUfPMkF0jkkFbmfrz28w8I514QKHeejRv+6gw
5V6UsMlSokA2EW3JGIZq6o3P2vT9a754XoE63ACqj7+EVNO2aOenSgBvU9GBKLv5PkxABSG7dBPp
nKMBEnGRC8r6XNqfSV9coX8ZbnzHjdi69MVZ1Vw0HtPV0uzvQ+FTJEXGKcqgejix7zBXx+qZZMDI
q1gdFaWJHTz1YI5+4sx4CQUGDanYisCJruxg6b74M2F9KQon39y5aGvXIT4ZQHyMhaB7Eq2CKXnq
MRf4H27siMcLxmqiT0D2zcG0I8TSfT2tBm2+eo76nLDusYGH0oG9Ue+dMUHk0pp7F7/CFtUuyN4m
rfajjcsxCqpXXITZRrskcOdeHO6X904J6cxk5fTmdghItTTN4Vw4hGAFQiCLrrMbgtAe3T7JjsK/
dV2NjAu1AdCQaeWnTXM7NHF6lYt5Z1LaHMSQvXe10x1JSfiu0PIkpo9hqJHIpCVpioXdIQwaTfFW
YMkJYsLodG9RUmh2w0Xiv8e1cUiLIX2e3WE+2wWtGDfqqn3H9Hfnc2QCouUEzjEHqCA6SCGepT+7
b5HDeWTRLOIS37jgzVbhNEZnXVo/cQpcyjLHnyCSJp/47BIjN9V38NIY5cC07Po7qEF9hHtlrIAt
+YYb3lBfI9+5gUBsIKqd7BvjB3JydSM9coEFOdBkpo34SZDwI79uMm3ekjT7hmwU7kA4jDsl6+Zp
mnNUaFlY/w7EExgpFK2TAHSjKuNeFqEGoZI+WOhj6PckrFuVetKNHMkZP+dl3v4C10BNb/J1RxUB
7BxiFtAoAQWtbT4QbBroOsgqbbCcv8SMPm1DkF9VM4ruBw/Xn70EPwYVNFpUPeumr71fXaKv04no
ubmhgCaEGuSOM7LJI1VPRxU0htxGxmcX92gnyES1xS10hRYtgWgOad8ldCmj+CYT6U1g1Q30CCdE
U2WD21gupp410Z/DiRzLYVwpBrLnwQPsNWj7WpBx5NTEeohY0ruL2BMzqbfOYHZuekfWB/QI+6p2
w/Wcu4JqEy1WnHUNIT6U3KS9ibXW6NpCwiN75ZIDHc4h9iOLldOMP7JZC5Jb5ncXGx5Ag+nX4tBy
efOliLv/RwfNWUqTf5YudGx9y/Ych0ZOQOv6Xy1rwZqceCnpGiGUCVUxKsTX/26ytUV4nWykT4xM
4X/h8brteXWnCXGvBi07aXImxBZeLBq14oVItoQQdc1pHBrUrhfzlw+qisYjbp8WMu1I0mSqkxft
ya+ACLHlvPvb6ab+GhwRGI0IgOekYIN76F+pUmj54n2viaFWk0ruYqQ5e20PpK/6sjrqJIHJhyv2
QSFAfQgd9ImDRHPcufW4t+KSPxzaw/U/KtL/FH7/nCB4prV0FP/xcTGUwZ0Iksbio3Ic1/pXpWeE
KGEcX38GCq8IwIAjQdn3ZLfkYJEp8cIe7ZzHZ70SXYiEdCQbtCyfEDvdGUb+a26LDiY8eea2Xaxr
8iMnIgZF3UFG6K2OGGKIWkFL8KMVIVdL9U4j8c5J/ZBWemvFGVNr+J95rae1jwzLQJ25J+jtK6DF
AovGZgINsgNxQo9Tt93amXjUXfIw0Ufa1OYvTjbLrKV5Ji/OZNcTP9rHXDrqOpCDTTE1fZV2E+/p
Ct8MKrqjDxNtun787IkBryr4UJqJsSQWaoiMXcPJQgoSwGDVXvuDfTN7tX0EOWubAvF0R0iSNMbv
PreRr2GxLH1cvrqGk5o7SAB7ttkdgYwBPlqA9K8VAAkysIffEzkScCXTTaPMu0hn+xmqyBbPAu0y
PKCizzy4GyQolwmb3P7HtPuGyTheN3gtBcAqH3XR2jPQXI1foet+Q7aRl233OAThCd3dQ9LHkKPs
L1G+lQESK4SZRTCc7cwhLZuIknXS+xOx4nR6NgkMsBuyJ3LgyVA28miskECCkr25XAy9GE7QYI6S
efl/7vjzmGpmBgNg4uryDBPABkpnUlyBSTDr6E2RjftxTKaNSG3OnFNtkk+7PK9H1+MACe/z8gKX
N/XnTSx3Zrh9cTTf/uN9/LnqKeCjsp2Ol9/683JkHRQw0CzNN4H/2p/X6CxOXXWDV//yyL9PfXkM
SQDmKTfKY3n5j17e0J+rAWiV2vSQYV8+kcs7zSyx0QHZUskSb2aH9QsqCuNQ1rK80XQ/wBdw+58f
ye/KVF8fLz9dbr884vJjLpy7OKB4/Pv4vw8j6+tmkkqdLjddLmZgehxjlnGeREkmkhTv+LYcSHxW
gT51RL1Wd2vQZIv2UB3GnvFDquPfraVhVVhE6GTI9iZ8NI/Kbc2tNRc7b/Etd9gjJp16R1CSFsvS
eJgz5GgBCvFllub3DUJq5Ry05gtMxawq68HoSgROyMNWDUAegODiLR8ccLUpUduBRmiWUuQUJBdU
EXFudvykDbiRPY4RR4EEwEq6pwI9MFQkUnp2E5phY7YvtYbfo5pfqZEfEtQamxaNxiaBrbSxSp6g
cI5lNZSY/VrMuAMGY9KGNm7zClf72XVQvOVGcT+39ZWo+x+wEPCRXmmYdLvMuU2ppbc+9j0899l8
XXXOy+LQLPPxrjcWB7OZSIAsgHiyhvGQIZCiRP0dAKh1zB6GljJQ1XjsPwFGA8aAh5mFd5ES98DV
KFaZ7IKEgU3hOcaPlz9MQa43QeFTldrlolm2xq2I88fRy6sNdPR56+OU2qTRIuRyocjC6Cd1Kb/y
YXasQ7qqKK/eZVOklBczoWHdoiIO0+nO0C2DN6LV3OotjmLrPJenHFf5imX0zS2K666ysQIyuWuK
4dmQ8TWycYThpvO2EAG30sBTmGK+JD0N7m5eqo+yhtpqCeIy0sIivMyg2R9qG0d9APVb7Ryw0LsZ
u87WtT/NCP15xAEVCHyDktGLV33WaRWsOlryGN2Lexb6R68Jrce4fmYInb+3yfjuOMTVyrTg6+FS
yoZQlGXT4/6SiNIb5fu7lrIGch2SXFUV717ZTTR18SQ0PfMIT/XM54jsWLlYQgEWoXrLr7t5OUsC
4tiNYZiuddNhR5gsDE5hXxGgxmECThEXAn+yIP+ZRdecmj48NhZhBjYDrK7DG2pz1rbxGoyNVz5V
7ESRZWZqkM+Wk9O79rvDkLfd+5hJ7KXGk7Qn7NmZF2ECH621Y02/q3Y0OeBQo00zvWhrjglNda+R
Mo4YmWL31jOgeS+GNNhT4XMN1r6ET1IViJZA9zcbWrzvLHX2rh2Bp7iWu4uH4G0Oxa0yTYpRTI/4
9mlLWrgcMWZA2yDcDfGASrY2bJggN5/jAGk500tFDNEpHFlK43K4s63iQ1t+cevH3qYo5IcUt1WN
erkVCTTZhrFnZoCKvy1oqxxt2VJ7YldPvZCUJA23V6ijI8htnpsB5V7r5OtiKO5H5YuDqtZQ4VhZ
s+6TbRIGlMXiYYZgt+emg/kfYSmM2JyYRP6WWfEdLabJsTOLDTytDl+TzajOnVk5R/2tBpuSrIzV
2qMKX0kdn6aZg7QKe1LHk+rHafhshkPWA1ipBsODBeX/CidxJUZHH8acYJUacCjfbn3lJcQrgWAf
N1VLLj0ok9OFdHW5drloEaMcDVrsA8a7CGMrbFL7Lau9dy+ySzyqc7jPhxaSVbpk0uKQOImla2Qs
ytsAZylWuIqrf+6/XL3cdXnk5drl4X8eefn572P+3Hi5/+/DabzzQn+f48+vq+GzmTysqEZdnC4X
ODIg5gAkhQZ1uZpO8/921+VRNrYXMiGW3/rzqP/LrUU+oGD79wP+/373H6+TKzs7wpFeWYsi1scT
eDIXgSzQXMqXy8+AqXily/1Y27n1cvXv4//c/++H/n2q//PDL/dcXu7fz/Zff/7Hq1+e/b/9+t/b
xlbuxsqHieXbxEotF3FGFD3R1Pz//nHValuDIepyK8wxoqUBD/vHpt501kBijQH8/3KtRyx5ai8X
blya68vVy42Xu60M3c32X79DIc4j/z7o8jvV5cbL1b9PfLn277v/8Zz/eI3/+sKXGyXSCvqio0XG
xt+3e7n27xv/PPWIyaIJduNkHQGzPvb0ttcgH9/kBIrNtVD922nzMLJ92pgOQDi7JARhFFc9FJwV
ggP7OkMQjDDjnIHa2sZERa9l7K7KbsmtILa8/coqmjGyBCk35HIbNeZnN47b0qPLh9gdu4ycmGT1
H0QhPktBaTk00U51tb0qc8QgdW4Ttxi26zkxNhEl9D5Td2mZ1SdaAe/odsZdJ2yiVdP5CbrjHmbA
2iP9CP2pxZHZymY1ht2P1Yr21JO7FyE/Hwl9Qq5v7eCwjeusBpAX+3rlWLhRA7c62yHqk15x2gQh
mRytsPwIJcb5EK6SWUu2MLGIdt6UoO2x061qRip0tClM2Wi2tFFmrpXqNh2DMT6k4YEo7hD/6pdj
1pxgZb2PcEmxP5c/WttvJQG8y6YQTcAvKFrMDZU37asQuozZBTFdYoF4ODuEdTuwFck3Cb1cQNC4
la3izNMu9jdQ9JtB3Tux+53q4QMe1QiyxuY/b78Ql2PRIW3KrapCSAZBhMW7629zMO67IKBnQGYF
/glWqU5av1EeXUFAO0ee+VW2QQDmOfhtB/1XF4V3Nk07AebXjsp2ZUQEhi9A0zXBLasOI9vKcKEz
xiaQArQBqwT0GVhnPE0A3z+8IDJAxEgH5jRLmGvqI5CkhvcCb6i3cF8Ch9jQJl8TU+MciSm+A5DW
7PPChZCetTChEz8++aM+DKXozo1qSBpjoyH8wD0Xs+mep2IzCBMHZ1vf8Fh7LzObfUqbrJ0hIvSA
xKuTkn14aiZmfXXW2Pg4cKnN6QCUsXLIgbEVumXtLV5nMnb7vNpnfIyiKcWhtWkX55rUo6AnpY3Z
YX6VFwVIyhan4OTH9RYqMFAtom1WtABHqNkiYclMv82pxvAUVxbtOVo5lJOrmaU8Tl/7Hqk8HIJp
l9rkMsuseUrj7hmbgn1qsxAnRAvfcB7RE6C/ltkE7wVGpTFN3naKo4/EGT7nqD8TFHwnczleFbht
/cps14RzkXHadvezKFnn2bSvKhirlMzcOXe93pd865MwyZHGp+1KmdfZNwSPGMfsAqnIwmSt8u+y
dH9XjWcfolbdKs99ICYSoRir+WoonXgVktxNXR/dZF6IG6eIDq474TQ2cYpFEjS6bGiipkzKg5YI
sVshnWorRbUdJsj3YpLYYzQrEMm/cc84eJGx2UBXSNIs78TU3fZhgtHF8G6z0Bxua3eiBL7245kA
BS81D4bZmssX4l0LXCC9dy4VHQuOzmYzEg3GohbBswP4SQeUlIYE9gaxNZjNXU2uttv17HkjbMJu
umCt6NJQguBvzfxPL5tpFun5UY/u0VGht6LHZG0Cu3yLsugc2+89u5MNG/pyHeK5zDVbillmlGIK
CxPuhaNF1Bdwho1FWsXgAhkkdEojDfK7fStmuDQZZ9VgIfBjSViMXytQUCRQJAfPzuNtV4ecd+bw
OBEXpgWTGIH3a2eYVFIktD/ZBJ3ifb48C1hdGBUR39x2TI4RJ1CGewuNqyVXjTycJsI+bDfOa9a4
TPOc+zxMwhsywQA0FkFNEsigYUcKfZXxh+pqAkPyYNqSIYD/T0bNtkkAJFZVdzUMyt4J29qQHA0p
sY5zsHthtliHmRvN3mawHaTOkAXp1zKxZ1HFjA7MGqIL/S+PjKk0Gu5n7TkrrRY6ldM7m56p4Ipo
Ak7EOG/X1sk0tXlgJ8sCil/cC5N9ZXicmIv41bDpgATB2KwswqPHZE+NrTehwb7O7oh0Gj2ab+g1
JcR99mYROTS1CqGaGaQGuh/jpPo7P4vfx4KdY9UZI2lUYJtoBq3zwsgegSKpVQnJ6pBMNSMirPB7
qQhTQgYZbsyCnZDtVppGVfLZVSVRESibegLNbikI9clNq7swnflD+ip4NIX73pp3PSaeXepizPc6
+zQ7b/PsPFqmd4ypIjcDovO1qGrgcuV3gi7WdofsCX7pQ+11Bv5+fGlFGhsry4uQBHVpck2+uKuG
alem1rU2C3OL89JDLVmOWUgCncmiMTfHhfJA2NenLVOIJV2He6OPmeOK51mB+QsRF5BhNlcoS3gX
SEZgvSomwSMkyHxJpxF1ulMMazaDbJNz7vnfYWxNB99HttHjWvZqowVHhwVsLrNq1zvF3smRzzrZ
oA7q2VSlc8omdRWKoNiPywm/sPwnomq9g+dA/FcZAAwzYPgFYiLZsIAfRMIJqzLES+zSsRxL46QC
1jBhMFTDSImxzHIejDg/g69pNtES3y2nGGiNU63SpBsoXx2qmsh+mM3KPRbMFyy3GXFjN8M2FiZk
B+txhj1jEfON2JdgoqxJSChe5Ya1gDAmhT56mN70q9GwjrV5Gz7SWLlmDFvtrSH8NIU4aidTZx0L
/NnE29dq5PSc5uG6DXjTOMXuiZW/Td3f0Shx/qSIeoEYvZYWaFyzCL1jVNVgE2ngA5/6SomTtCs3
R6vJULN0QNQXBt+w2i9sCF4WSqAjXbga5r4+keAzrqsGoREN2PwM01AfRxqqsR+5uzy233Qd7cPe
vbJ7Lzmh5OI/tpA4M4NUH8Z3u1Q0V7yaf84C/xHIqiQqjc0558JVTpOoDZnFLqGXU9DMZ68Ovj0O
/TEX5V1jW6AJDNNZ10QLeZNLJOTkPytMfmSCCPb/YGY3jVuzpRhIEdFluvcMgh51OOwY9AJDgU2D
g7tVcFZje9N77wPj7KuyrZ/mFOOw4aZfNDPfNcOcBrgS3MzwzqwskgqBka/9LLdOmLNZ0mF9rLMm
ODEobjGEZiaUm/sROuZa+IS7BRSwrOcdEvf6O80yY48vGPuepubt5nrTN3QJutI7ooyTQBN2WaBf
VBO1GxtI0CPmhgc5kwuEoG+l5hEAc0sqQghZb0XY722sRb+RQ4aaDvmkOcsXGXL0uN2CZynAXAyC
qYsxKFydMN1EI1cmWGjMYrA/qwhYtTPEvCXzKcimJYvRrg+tw8gJDu2VJQGBIPkJNX481xr7s5sm
wwbBPVopQS6vyRUbVsQKljFG1RqaKCjEQ1NPdw59IXrgtK8ixBgkPSVgsHO6HaSIHOwgZ/+eOock
yh4bEwCqZ35gSUAAOpOtEEOzVgnJ0FBKQDNv4wyrK7YYtWX1S1SidrZpMQsN41fTuJFRYBwix/jK
JBgRHbLXWZok7Mrhg5kDwq2h4I8NL6faT+O940GqaKuuX2HngYESKGRgTbEpOuvRNGR/lISfSjQQ
OIujblvs4KLkmf4oATSSYCRGSuNmQ3JbTjUR0cBbFS1OskFB0+oCG699wCpJhiclfIQ1V3kOkZJg
IESvTw2tJWJHpjtOxwBlFx1BYUM50Q3qU7JCzXX+wdcPjCf4Hhg7cBjJ/553M+rRFREX3wSfkWQy
IW/1LGLAWmZvoJHRpRF9XepHOyPdypzBaM+QNicBXqhvt4FtP5PpjCJihAIEPs0TqOwDiBa07zdF
SRhGQieR2b+FLRnPIYtOCeqaQqCoKDXYTKyyCuLegCC/rPWbzzE4Wh1NweUEOnTVrZuI+zRlEOeY
8tEI2qsCYyqj5Yrt0rDvZ9T+qp5XDE6LDYyIpRMqn5WKf0JUurGySBCCU0qpCibFG9Z0rFk6zQ6u
+EiCGJ2TX3Ff/oKfItE7Aonx+L+tAyt/wK96Cy3moR1h5vWgq4GJbHOBjb3J52wHa3nD0NNaCkTI
h85LKZk3iRfP1YhkuxKhY4M31JavRAJ+Tp4E9FA9NsHsbo0q+6V8eddL+tc22LOWumga3xVYuY2w
49/lrG9sol5gFk7JThMO6ql23pKYrUhKqQXjblcab6lnvYRu+0o5XgjqxhE+LjoiqI4xEzSICOtk
7FN62fS4ycN+IQcG4q+Sj3Pg7LRv3BsBwWstkqXGemUoIWnoaVBYrXkdd9SGUz+C3eps6JVXCSUQ
3x1kLiOcKsiM1yWRAfcxca666MedI0tBzKreeTSnTwNs0iLr3/o50ShT65Lz2vcY2A99QxOvscj7
SYLgNWBEUBSD+4OqaTVN+dqu2AYVnfNhO8Or9LptXVMTNHdd5gRbh1w2TsszYVNi3Cda35qqiTG5
2tXJr9imSCSy3n3ahy51GhjF3kWCVZrkMsscWcDltw9DA5E3Fsmxd1q2TES9HawJeUpqkCDgISUg
Km6vIaDFg5wOVnVEJ7INwmA4hX52HAdCWywHqMDCtS460V8ZnxYAs+sk3blNOkO2U4QQt/0Xm9Wv
IbaNvUiBooQquEuSjLnBrG7txMSrjr4Jla3e1dkRe8fvdmxA8hs5FGlNTHsxs/RESXQesXq6eWDu
eigqK6cAR2B67XPX0yzNI3kcfcxpofnWRiNjO8PGa4JChBkX6quwa6+TjO67cO/J5hvBC4IFMAu+
64PqF61NBcM/7zhlTvEhsog28HtLUpaeVQiYWPqskkQASvZyjD0LotaYOMAapR5eK7chDy1cxbUz
bTvDtGA/0D0YPE/s3e5QmAxEshZQlRtZT50jzb3S5XsRAfaXIHy1ce2o+Bt50KeLNQg6SvFQLT1M
rced7+0sIyl31ljNqF+onnozEKs2CTIU/8x95wl9/PwdRfUeGgpQcQPxfMhAcuXwvcGNgPDP6lDt
zHa49SrJ7BTOce0nAUV4/0r7mm82pqQeE/7S5JYRTG/hgggGTLqbOucNf1SytA5+ckIDKkmSJKoT
h+Aj6Nijyc66C9lBs7L0M4h1RkensooxCaisx1WAhHWOjsnUk7eQdOdUBLjVJSSYpDhOKTONYWDM
FJcZBIQQ9VC36Pzs0r9KvB50FrDmVVma6bZXDFuXfkXhz+/KTOzDCLORkQznb6Gf57S4K8r5Q3jU
NTVIoVr90AhurqaUXpVD1sXKsHDK9HxjgaEl+7ZiMhxThJYk8a7q1D5iMak2rpnLPYkRzO6GITzY
2ZNTZud+poNuyyZ4UOabKh+axEDKQROHus3+lii42NrTSiR9fDXn+ivO2cRMIrrnnNlusVAC0c59
dnbjR9OT7YOA+zVV1a8xfUCfdhNP5dcsekQdGtxzNpkv1uLaMHL52NQA16n7EEvFurxRaJN81CMQ
tIFq82plOB6dl7FK39pQw1+Y6HnOep/GE9QBB2DxXDPUbn651iA2dgOTwmL/gmKiu8+Zg1Hx8j2y
w1/Me4B/VeJRtkc9yvt8qIAuZSES95uQrSPCT6KaRbzzXVQRxJChfsnT26bwUJQQycEDaElONZ58
HxRBpN/mzuMzmztIwYXPn2Mp3hOOwAKEAtEi8ptuBlFlJrtCgTWwMQ5jOd/lA0xEsz8Ysj5OFuqc
IJanqMyhQoq9Xs7ibo9xI8+bnW2Ft77nEaSUiS/m+NV6Kn8mz5t3WpdX4cTRTNZxukuy+rodt2Ch
LBjy1UvTxmg75HXEhtfX4Vtcw3lHPtPWXbewCHyMZQ0BzQw2ynsZzq9Csclu6OkMg9Gf5mozj3o7
F2LfWC64BhQXTg8cRIrygGYIHscMCgAR0joe5keTsESqa2RGtcj5zR8gK1C6OCvns1Hu1Nh+9fH0
ajeWiQmAig78yLwSBRFzBV2okgDdZAK05SvruZwDE9YkFyCQrT/XaN+Zp6gHB+bb5c5WgUvzYbJg
MloUHqPhA9giS6Pq0uZAE+CARak+RRGTffT+bHLLJTzociOfDd1Wb5DMJnIRHEIAdPQr0+JQJsPR
56BAEZf78za+NNkVHkK8eyOqi1o+1nr211MS3DAhhIRjRNapB7WXqtrb86882QEDmsZcqCjVMDHR
M1DXJsEyV7nc5TGZW94SiZWhjPala/TzuhGMdsJllJPD7WlSck7G0rU2oZdyYo9S/q7lePCWKbsX
hdWubcnw5LM9FDUz6KRRVzVpggV4iVIzjo9jySipig7oe12diV3UkevOIDNd1QME5iosfACCAZQ6
cBZGXMfk5fY5apOCnhBcLPgdXns0++lZef18583IC7urbqq8TRhjoJocdTJHsTThaIoS7WbUyJNE
YWiYxXSJnREiDenH7RZ4t8+KbTGmg9WzCyRApJpothNKYI+mGoGpwuyvKG0Z+o0drcOGDpKRsIJa
cfWuxMhhAbQEjYDbFfSXZI1ADNlCWWOATJmbrzzoRKesww/VmQlK5QzZjg+4OZyeMl+/xQnLjIJp
4jcmHKaECEFIXuOGfuwWWtXzXIuNLADW9dabP0AIFGLT8SfYE6Bwujz35QKbZvOf17r8TEXRnIxh
2Kuhdff9Mlu5XKiwbmjbVadRIZPw/kwwfIsWRel8syO7udx+eWi7/JII4njvVUxqhRzPBCiA3iJY
a0vA8TJTQxlQnMb/uXa5LbcwwY9C7n2norMRZ8WaBifvpm6bU2iY/7l2uc2tOhvAoyvhYsR7y4wd
vuEDutwREz26X4IdnF9tbD6MHBWAfGf4s7ImvyWug7XpYIbr+s+6jMqNryTN5s5ygAG54d4fBgjB
IYhWUNXXow+Co8uQBiet+QjfoFpB7mQlhIpDq+LMmsJZfwTmJOJ61w/5p9mI3+5YkZlXnenRIqfV
dbXpUhuUK2y7vnpuowm8JWFKZqHog8jfrkJW45Tui5LlI9B/AxzkTd7Yd0M/02OJXsRc3lq4fLvG
u7Ixv6Pg45djJJlBgc6WvUfRmhvLF4wIAS6rcqbHNj4SFHKOmgG9K9+6oBzfg5lEFW22PRWcdVvX
/VUWz0R1hQydjRabc9DckdMAUjdi54r+bO7dh17FZAZkOP0M0m/oB+NSdvcWs3hGErC44PzSxHwA
3nOXuIx7W30GLyzWHR/bVi3U1uimGUQNE6py9rKof6zeviHhGboP6ThBHl0DLKSE0LNexZP6Hnrw
t7ootrPVvJEqezMaycmsjEMw1kz7sUqas0flXu+oxd7bnlzAULXm6XIR6cQ62mTwtJl5i02tWdSl
ofdVYkq7msTwO62AnkSleIqM6Guw3UfgiLRRk87aRfJOuen3zHhtW9n2wcjZp6rizdLLTsqQYmWh
QAPA719HSQ2uafAx+TWbFgVeZ9SPnZNj/CNAzM1QbbtEGcm573eNp2hTjzB1/PzWFfrRGMT18m+2
0+fGES+T85Mzdz5U4GsqNNc0mu0ZfRvbbjFF1C0OGxrf5rTUD/etwXd2sANjNaL9ynyI5WGnN2nS
FjSv3Gs+LIowdAScxMkKqmgFRezOHIznU9GdA2MMDtUk3+luhU2FILkpjLs2Fdaeypi5e0EAFYDs
Id2nvkZiGt/i/h+PML4U9ThpJBDFthjC+lUuBcyw6SrQxUMnQTZCG9QVfba0hXekgfBPY3WUHDpU
g1nDCzYZAnchNQWidrgoiup0+fHPbSjsTIi23Bhn9DGt2vuN6REwfftohlmAU4E6Utb6xzFB35Ib
fyqQFu3H3r5K6nxfh2TKljKJr8xDPpEzY6BswOmRrOEZnOaiuisb0PqwtRD647wGIswVv35JKrQo
aTv7Oz+zTk4TPzZW/ZAjFXax/LcYB/CcRF9RRBSvQ8CF240w9OmfkNVxF8voutLWagAlx6envyt0
/OhMzRXDnZktPZmtMvhxgwYCrhM/ShZQnRgQSUPenOu8+mSfDh6UNGR/hLz3chPMaEiI54sPvpVe
uVho1yme+A3QKescJCNlUEn5j5pKXvVOjcDVlzHHNaaDuOTIEAVBZaU0cRDMwabQE+wAqZ8NhV6S
Rvo2y5likWIBFPl/li2/y+N9VxMtxDALna7Nx9azB1sXOOTQEWNYjsS9lg2y2cB9pnHYM0Lp9HoA
Fot+CaZlVASnJLpF7sm8BK3orirreM95am+n2Y2XT/o4CTiuTaF22qR9xwDW4uTAWZMIHjCpk+uV
RLVYOBJCYmecxDgOtnF0kR1fC0nKIYJLjkey8UAg2Fe9ZGwGaOuUQA106fAb1DpHKz2x6TGPohIl
nll33mRVoNe1XROEa+HWdKxgP1vW78kP+5NM/GqLsI9VgNSorgDcG1iYUEfTmlmy2ZOZBAZnHWy4
uaKS6CZCCjLX/11VPpNPkgGJPGX7ik1zzfbq3ZN6V3r4cqIhJ/JndvaNrQhRMur6mAzuZxdUzwa0
dgZDVG1ktvrDkVoNay1GmjYAHz9VzxZuznUcmd+ji9aB5at7bFJxh/7mNFbsCWcOet9kGNFO/Rvk
/MAgoYkeK6U+RwbxZH169OT/4um8liNVtiD6RUTgzWt7K9PyeqmY0Uh4KApTwNefhW7EfVFozhlp
pG6gqnZmrpTYrhkq0O+RBPN35eknBd1/21DKxMj3Xzl8xKX49rXxSnyTYT8F0hQi/RNefIxKJyLv
X36W22k2HwvoF2WDFBqhjLjVH7vM0X81M5uQtFOefvtOcDLTYk2kngGBuJtotNyHsLgbOovFkjkC
b3cYyvHSuAxIKhQqqJrOJe0oO/dJC9CxU2MKsJE+SrouOZFnf6FD3vOkqLP5yciCK2IJRN/l6BP8
dTHAmbGxzxL/LKL+PPvuJRsApYwqZurQEsemvCEPk39u7PwFerkZaGBeGwMJW0UDedMDrerTwEca
38nGczidTm8txWewSp+ySL/XymfKNOyY/3CEjx7RY4jKp/qp9rr7AaeEw721CYroNXKhTkYtcAxr
G9XikVKdGwcoxXyF4RLdvnZQn8bA7rioyZVPZXxT6CqQdOPIvqjwUzTj41KGDZzcJ1eyYjZFcs9m
D6u8dm3GjxoVDYIkZS/gR3mIxlCaS/fUCeqO+mbvzM1pRg0nUVD9zfzixW+ii2snT0hDvKxX9qf3
c+GdB52x/x+IAfurcuk5jgNMF245PzlUA6/gj+PyIw4+9rvUc4DpsHfp+w44RxjxhYjaBq4BfiD2
yg1H7lLigltSWM2IaNmhNSNuALLNl84Fy9/BvO0Imk8LuiM+0HqGxukOKATdTG4MB3DuZdSV0+9H
gqN6195TOw+fTcp3+63jLBMEsUz9DXKakFr6iUvT+B4c4JJ1wRVF2OgBBs/fei+W79i7nASiYOVM
Dv7Ayl+MHBptoL6foNpxyzF30cx3lcc733efqc5YT6Fxu3b/3uX+VzXSM+hQmLFtaM/mSkoBzCmm
WkWQnKbJ2RdZ1+y9VrKVygkVkL6vYpN1jco6MYVfMkcg1uQasAh+UgtIwkhwlswZY021j3FVApzM
uh2EZtTUhZvM9GJLacI6iIOfPOJgbfY7mkTuU6ZQTetYpwRxbEpJ9EV1L/aGO3662GhPBP0O9eie
K8amsNya7ODEeI0F/SzECO6FPtoieJqC6l9vF4gZXfnejYhB3N0rZfckIBNyk/RL8cIPD1E/g+Sj
IUmF88YyAmat1nyw2MUms+SrM9Zy04CHQ+yMENRLZDMknQb/QPkK4IoRrybrycxd95Ga6n15k2o6
69ahjfwQQfSbvBpmrH3BFiSsD6/lzcqI9hjWa+BCP0Ci1SmhPg5kI1FxYgEhlVElwFhrpJnBItf+
+1hRGdp/l4s3poAUIpjN37jyvmf7KzPiH9buP753ySImyNaU3XNVX5KSm5s6jFtYPPg27tYpb4E8
22Rw/Pjkx/YPbFX6svFaK9Lg4iGag1uGxosnxng065DriTYskTcHw84eSjrIXLsa6e3AEsF0p1no
tTpm7oWLJYMNDKfRtnadUT6H0tgXrfEnCEEFyghxtvdvI0ht6CerSSQ8+rmWZD6+13P+OUXJPzR1
RgTRpZWkjv6Sz4UV/TosBw7ab/y7KcKIw0GCjX7G7qVg8+lGC/TRQYQ1DoIe1u1owiU2tbjLPK6W
0kXVInBEGpZZ9G7oeBJVlH1UCuKF7pz5EsbLrs48mGX2ajjSPefC3JPs4+1pePCA93/Kk/K+S/GS
oT7Ajg7590MLP8lsuRSXDzFqhcysjW15Vz8tvdVYGJfcgVrU3XcJqzTHG38kiiafDRJx67llD6i7
aT+ilPhJBtdVhvEOUshzZpsnlas7rxseiWbsFSXvsbZOI/dIrMjqRKETHwZdPs+a5TkYyh/mCK/a
yH7Y8nzLxOYyccc/kxFsdclrmLI18wvAjnaOCDQmEnsGT4Zy4seMQnZ0Kh/PMOmnzP9M/eZdl+pz
0O3MrpoXKIdHC7Y+OGRKPDZM+eA9fxdJAqsQxZx51aeDs2Q1dfXL2HJ8H+hIQVXfMfU5JD7fHRPD
bdR3SdBAOgATYKBgZYxPo7A7FdQArhyzZ4/3Lx1GsQtKdZYqu3UK7sMIwLZGohpi1tZeylvDUI4R
n8VRgepKDUdAiOqvW3V7tnjt0s370PTsnkjbPdecxxuamsEF5y/aqA5WMX1yiw4HklTTZD6qCixI
b0RfUYpcFvQkXea7wuEnllUnDrQG7xY3d5Bg9st2PhUmFZVltSGpHKsxRLjEaCjyiA7U1eJgsJig
eEJ8WTz8WjP8UrMgskYKr2UsZNcxaY5s/En77KXIeb1aW95PZfoX3eGhLPpTXE3vxBq3TBkZHYHu
GnjQoWxT28HAZnmt4sS54Aj5riIfc/85IXC6Yd9Gz2y+j6ZQA7JmKzE2L3ZOarvpp32PIXDjzcU/
G3Ean4A8OMSa3Taifin5pNv9r2dZ91qy70pIOYPsxA/B+c1P9stLaanpaYrbdhuK6DhKIHLuIkRM
8Qt9OpTZHKs6EnvV8Nsw6D47mLiYuL2itrd4+LBjx/XLrHM0G9x4vHO7lklnjWOvQcK1YrYrpM+d
IXiUvnPq6B9lt7GWjQ0VbDiKsbtkzJ/Xbtg8/d6Fw8zVbmdM/U37rcNwmfftWdf9tvOs9yYqjHuF
abIxNE86/3FOkpc2i65mgf6nAJmvPFGfXSQ5fLNdToqbQVkLZt+bERkmb/oh/HGesmlApo057ncj
tiyC5mNF5YHZfKrWo1YmokPQ9O7mEZtJOxofvjtizfKyyxjnJqGxYGLg30wnXNHTqc3CFi+k9TNX
ivbUAiDLLB15/v2Q0rB1NnqmWLiIEkYEFWq3jRDRjVStVpRUL80OpEAprQWPbd9hAa32NGGlZx+8
zlkOAkB4WZNrpefCVUZzYs/FxfP76e8EivTVio00aTBgdyDsM2DDIwdbs6uOhd2YB+Gl8cXrPOMc
+3w2ZOxErFge2UQae4hJR6cyeU5FTUQPOk817m6mJjPP5CMzdKJOAV6W3ylZx+2N/MWH3z/acYjm
o0VKSVYWYl30gxOBG9ZonVWbqaUMOvNyPgxixG03o7ov/42CWdT/309//46bAaDNPDZ07EHW5giB
enT6cmsszuffD7IkrrISixP898+pB3EJ3kOROeM5XJwuScchqg0gvA5RfgZvzfLx+2lXFjeWZ9KA
Hi5+vD+Y93+ncLGAbl2WD5kgaBTa4ZX9pBrdzWQHDrE2kGMLy9cYE2MbdPGfMijF3e8H2Y0CcoHX
gHzVrzIGpTuavFQYyghEuzdHIWf0/bHqivrMTcrmlmY4qEP8kf3kJWkL+9h22jgrg+7VOMzuIgWG
YQZTs42ABl9Gy8d/2KhLMOsH2XV/J6R5O+zrE9ml7CkBdtTYCdmEdqp3uJkB5ufqX9mbr6aLaTD6
g4uzxaqIfAQYYG92FNwHy7tbmMbzlPKQ0CaxMPdfX/XLVT7tZmVXH5lT7rHeBJ9RIu112IVfTkhJ
dh0FDKXckhx/vWuGZiMkAS2J2rYZEzvmTBK8WtZs4hLkFB/EgjFl0nnbtGohJbfBXUgzchPn4XZS
oAh7yftrj4tmVpjypOeIvdDvp74Hhd+VS/e8AGTz/79iLX8vwN+z0mzIuTvnL5OW5F0AkHCBPMdt
SOG1pJepl9a1bvEwJL1ytr9vs5ipX05rHpoUPESrgIsf7jc4qxHFN/Mxh0mBk8XBsrLy5EMZz4rJ
CZNjZmE+RsUt3V0oJUR7drptcO6natk/0XHqpMmTDQ+ClPS7N/R6KWv4imNmbZMaNl6I94NozHL0
yFlj6WRFWtNABu+dAkqAUBS2iCCLTjHby1RDEFZZeiPjSXVxNO39FMJ+UFX0gpCfGxkSrzyH45RZ
ZT9zmB6ctKkOeRBeecvNQ8WNk0iJD8cuup09Qn2L2OeeSIEGkcuLongBAuyI5J/OzMo01h0OetpM
24dCCraOPv1JMcVyQ9Cru9qm3KcPS6oybGZqFk9wKeb4OiOHgWjrVk0zt6c2ni6KQ/PRiO0V3Cj6
RWc/IEkavwV5Ld70VL+bNkJW3NE27UKbOiCNNxhhyE/GmfL3mrK+onae8g4LW8kGYIWR8hDwaj96
JW4Bs2keDDF+yOxNU2t40o0XPRJJ+xe1Mj8Z7GRqyWETQy+ws/rRipkFNKaK4atV5slj2mD6DGbL
UUZbz2DQhxSrdmZENXrqtPeMi68hdgOe4+NBaQuTs2tiFCOTsafV943qpcd89D+XkHY6IgI62Yjt
vbBvbMmNNQgFbwfvfdhr6Y8rC0N5FB+tMv/bczbfjL5JbHEpaVLSk9fUmHgwMgU8zDEqIZWu+d9m
Tj+dcqTjyHOvfUfnqeXyRXSEBWc3oEyvn/4Fidu89akJLZ4C6SLHu0R0rXvhrGKf7RCrCTO47iVi
gQbX8Azh+lMt4AvMi7RfRfxt152fy+UDvryj7deCYSEVLW1iZq/4zS51TegydpqrE2rjhNRsUIOh
6MpUUXrPyOcBeou4Rf6Di3/8PNLnQu9hke48CB5YYjE5T51v7JFmeNQ40998xo8qS+HvW5d0pZbj
e+gLkuZcNfjw5WEkPww4KmTkW5ryq51HUDF7VSbWj9u273Fa8xWGb64LhgAXpgjb0W67gzHjx/Ql
lhvNhftcOu4dEJLwyKH1FEbVSpqO+9Vlzhc9lazKNBpl9dxe8n56aoo8Ovec2HHT+kfaXF85h8Rr
mG30v0XZ9Eg+5K3JB6Ai09IE0dD14kxxvvU0QQzLDLMbDWHbX0IBa+V7VJJNzX1OiUHrPIvZeKwb
lOJ4ymlTAIy/FZ17MROsAFEbmc/oif9srL5cJ2Qp02g3pLH+MNPkQjyuvY7pqQRUyuDTUOcGt7cq
PfEoDGs+tz5PiXl47sJxep/b6KplmZ15UlAPHlbbyIe/MJoNxTY+ZwZPue7WqFK0W1PR2Wza21ma
Icn2md2phZWM8wdTmhmnH9vGlGY9UA2241yKerEQJcmpVwMlbPU3nC9qKULScUY1UUZwJtwOpi4s
adusQvg5bluRBp4M8KzzvQi4tyYruXG2pplM0PTimCTPWUupux/BxAFTg3TXqOBittwSdc4hq6m5
zvXgf3mUn14HEpaAlfN1QeT4IWwHjk0dqXQlPg1p5w9zjJkyt9FMHJMRQRLhB2kYZhrTkpsvsXni
NUBfr4cLdOZ7NYJ+qGyz2UcyOqDS56+2H3xmlD5jt/GvGu2Sn7lHchvc/FCl/7IYDsjQfnHaiLce
dsRdEr9ltYJ81KWIN0WZPzdzdiZtzoQiCIa7hrfnwPnQ3KN0UGaPDnCXe0cKY8Rr5fussTHGX7eT
/lvdI5I3Dm2ReGQJPfT5eHPTWG05ANOngRls5QrjbeqZUOFnRh2jUBVUfUpEGZt+wq+zkb2LLU32
VEWAsix7sQPtRGiWI9V9VNMAlRDfNAAfk7Ea7UuoyPJ3IdGVMCEv33kx3dEK570RIuiAQSXd0/Kr
EzJY6hP+pV5gnm3PdXZK9/9AgKV3qqNFzlvKHDT0vSae7nA4+ruAo+WOscip5DbHXu4ETANGJBAA
FXjB6cSbfdYU85rXRnyKvThaSQs4Xe4ZEC8AXQxGF158LIurodLlVprlpSUfw/jaSQ+dzKJtsEzu
FP4hCMRsjR1Na3rqUcQ3aOtBV3vDqtTm94Oa7HvTrJOdieNa1+B0ePiGX73srTeQkxyUQrAiXv/V
ZqDRZ6RCap6S7VRdSUfUx9nq/X+DX1+FyjbEI8rL7/trmwssT3S0xkYu81rNnCuA2DUxMd9wkXMr
ea+Yel5U/OEFYbKl6q9al5nxVlbC2Is23ae1g+s8lkCQhTnssLHl9IZFDn0t4m/TPsdAag6Yjvml
4PlsGsv9MZnjnBy7KTaYcJ3pU47OjqDftR285GI3E602veQ2NKtDP4MvU5AQ87bI2TfKaNN4CK94
gQ0cfNXBzW2oWhIBRTEM0I4dPBF/eUoqCyqQp6N9FWQZD16yG709vFVWbb8EDMvJh7gaGtHmdxlx
I5d1zzWMNbN5UsajI28YoHAXqtw7mT3eTchz9lY3prXzEunsIUbSnuMxYTIK7e/mdMKJW+nnXBAW
V4723kFsPpZB5u0yXTl0otbNIVUooxmBj8zz/6Bh9luVhhsfEoV0bGPjcPifiOFugjqlkAqTahVV
T3ZBCKXPfP+5585lho+ztLSmbTqjQUU9BrrRmfcGOwIkXOs+gpx2MnK9n5a3z85aOAT9hBbIybb3
AaJawR/UoqcKllc8/3FRWrbUdXUHl1+IAXpyA0Q5rVyUhg1pbufkgnBbcwe2p7zqowePh0Ef+u05
MYdPnaePQxe28BwUxPyOqJnBcJZEi4EvtHVpDEJk3Tnircv6kWQaJ8xsih7MSYAZ7YFIYiU4uMJE
qNOWOoQYZAmX42UFdELshUBSIFiIKcDjW2n8+GMYnFAE230b2mcamSR20/I26zEj24PNQ2gXx7dS
HJSJk2ediG/jTN1snYk1eVQGHUwnDhFh/pTFBtdFE38IYSMH2is7mib4Wgzeg46RdtBGgIkyeUyY
q7G7Ng8Ww9aNDdCDqybH4AQYauOKgsaZtBuPaNbGY+5C6jFAUbTW31qa8se25UcumjcM38aTbtxn
esLjb0eXu9LtaNFhnH91df4Vicx/hU7OlKOc+rsiS0FC8aKtyI9be4uZDg3jM5v1tk7/+cVj3OT9
9zCT3KckbcVoI7oZLfsV3ajwbGbS3ylGVGu++oebVl0iBzwoaXbi5SNZ8bnOkmNeZQ+kxXZOHwQP
Thd++AyZiFd6DtyROH/w0IWzYhL0eNf2mS2EdwUppTclbgB2x/TTO/5DxqL0oZsqR2lmQsnuFUEi
cnHasnscrEiiyGKqzfJiPfDi7wbNu8Au0H3wEH3RkVrq8ir720f823QDxgtOzs66k7h4bEqDaiN5
mwfQYbXqokPblf9KJuTwJYx50zhlvE6bMgIdXo9sonq4FFp47yZ9P3SguYyUg3o6q1D+5DndoDVV
KJsQ9Q8tyn5Iwm5nku3aUQRob39XXTnmWyO0fvys4+lDZZNuP3Dy5ATJU1wsnXFiAw8xwK7eyhhv
jiRatqqa0txWk35QUxWcLCeh9StCPB6n8ZYRSdr8PpD92rwPW4+WIQ2NYoCFCOCWPU4K33kr6++5
UMamho6V8sAdunE4zSaJHNn090Lw8JExi0UyZ68ciIaLiohdVYRGoYA4m3Hunm0J8Q+3HNOcHJMO
YwMcrx7WX3uk7otpAYHWYcfYjPBrleK8c7FlmSKw6PVxLhypwlcRfeY9hwr2tskRpz5jMq6Vtu0y
VFGWiTQq0j14neqa3EKNVEdMRx3r6KX1SnFkiqA35lxbN5F46XlarP2WZdfX7k+pAWCILFp7Hl1X
xCUABnn6uS09Np5GrV5qmZxDsw6wweIZNsLRZVplVQ/xuiQwin2eVcmN9n6ugwdRUw47IaHVuEky
1RdP6UTFp4V2k9KMewVd9FKN9NLGdn9Du4IFK7DKxLkx70mBvYW5UT3wyqzjYEFFTt2wCgI6wGLI
+ouccOxbz9+O4REPeE1OTxL76rAWCdJ5yyu6NmLfu7Niq9+wameXEP48uTq5zCp898nX7RLpSveZ
RZ5BetG47hPhn/I6F9AafONoM6ek3Au+mm7jD1pQBZHr8TwlDk1CfIec0CdGo8Q6xrVxnF0azCNp
tx+NdxOwiB7TCnmjHdW/QFfxuaXbYc9wIGlYlyXE5VUcKnmwKr2zC5ONZJ9/qTwTZ5EmTHAyNs5V
ie2wxfa3hvsGvaYvNZlQ86fJTPOWdxpRgiyda4SXsp54T8j9wpCAtTvWt7lvvrOOK4IMR/kNB5oZ
JdRw350cLnaGI2VOxzvkLIzrZB132H9PpmPXe9sEoNvVd9Jwp5sLn2lrZ+MhYzgJefOprtHV4kCl
lyrHROBZ8hbai8e8Kwn7o9QTT0bVavO7yrF++mb2t8IZhg3CBwmTivtIjvi5hmQ0j15mfhMX7K9j
pB81zjPRSrFzyumQBTHMz4hlWAZjcDAxA698ZanHLsSPXFtNtZ7jWa4bmwOkBri+xtXkooe1bDez
ksI4+FycdE9mJtIbBLAnabrh1s1xYs50HOT5aOxgRe7bzoU8VrGnFciOmowEVCBJehzD22bq/WLN
yU7wRczryyCteETQyBBn98gMZE4xp+N5Ts81a+rRl495I609twfuipoeiHBuvwuGchvXsbqtyC8D
9Rm7Os3zbWO71zrzABXFJYkSNLMGLyG+1HVialLqPGjrrj449MsPDjkXklkgVnr7i3JciVNyfnWM
AsN5xJSwN3AEkGpokEBpTUYexOudUDZTVp9F3XLLCePo1+WDWbYec6tgL61jB3fJ0YHcxvDoqUy/
9OXsPg6t2k15wtkfTjpsvuQSe+KpG+3mGPXF3ZhDMdUzwf+6C5Mj8xYSDyTMV/3UiPtZxh5O3xTi
V4/Ni43Zug6THyF6ylN6hJs733etjaQTB2nWvDA5sLddaPkrNx1PcujlzqtQwCY/tHeUC4XrQuYk
0AzmIG5oMRcby12iPjnNNFuKaTW0ai3JoZaK0VSDsZ8DQMk24TQu5ziWbd2K4gJlzdx2OCCtvqVv
I3A+m9Goz2LkvXQA+h5dOl9drx6uZLP7ay5rZ43MRabNdIdLigXnQqXunTOq6fD7p6jeVxjfziLg
wA8zjpQTA60WxZqeytPYtUc9ZyHvFpn0qBVUUuaNWr5UbANfUJ0OOnAzSZcJa5TAKwXdeinD9MEG
QLVzwznFrNeIOyeN400ST+oA9u0+scO3NAqLa29Hd8SV5MUHp8ZMiSJc23c5fTXF1U7+aG6Wx07T
39Ha9+M4vQBcy+5gwV+AfC8Tk1cKX/PnKjeSB6Mat75d5BeZtE9zUYyPw7Ka5smZKsklUpiBRPM5
345TtG2ryL25gz6HCi/3RM9cU4EWEEjKB8C4HESSdOu0LJk5KSyjU+RSdPNZG1Fw9lXQwaANXJ5+
UX7Js4C8emMds1wOu9lKQAubxWZ2wvyQO3h8eppFp4nTiW35X8pk9k2Gi6IYFui1QH7cFQ4eT6ok
nbM/WdfcHMOzQ/dTYsEBw0qT0EdaWYmJCc3nUF4k5AGHllNoPmEzk+ob/RNkcN0GWxrVW9KW9Cwo
4dEwXBMeVWDnUCplJ5lqcf4fGtAUUhL4TnVoPSYGAjPv5jUa5I5sP0hQdSsKvc9F6xBo25ZOJff+
xGGqCnALdRYUv76YLqWBUie1L3ejJ29do62d7Udi2/MoxgdqHtOI0RvNygyxaL3MwoKe93mbDET/
vEz8TWazvXNUD+WgGK7ZwHksS+Mr3XTvMdMK/t1UbQcn0zBXbXKp4KxSz9a7fLbaVUdUAzN3kD6Y
bm1ejQBZZDbhyiL1UK1Qd0mxgwRFd6/Q05lTOlWxlYu/aUDVLZAzt0UVXNCdzb2RE5cOqpEcFT7l
x8Ik8TkKjZoEWgxiImIyoDLwyn+Sxto7JTh8x2cDlnu+sXEjNkJ16IDEIi23pVC3WdVOJ2lcD+/g
Aph7yyCKmwh47iIkcl+kiwmbA8q5nsCxDo13Uhrnnk+P7W8f6uz7JOdVf1RAsS5NOkyXmd0f2tYi
wNu4l+3Sp2ggLHcsbu57dktVX20Nl4MWBTAuAFT2lfXEYTZhWoRdCsWg4lU/TUxC8pr25SmLOEfj
JWVvRRawtQhqthAm6ZBU1oYT8YvMjWINQSvapdnLGNKC0VpqJb0YRPDQI5xD72Y4ysBD5S9Vg4vQ
78id453eqNHBQl4V7Xb2Ak1SuDL381S89sL9Ao+HFktCJ7SQV0oP2dosy0vV8bRLlOUcewzIOIfS
4rE31etsdR+Fw6EHdSTMytOY+XTaaPERaTp+gkyldxS4riIZW/c2TjBMd5776ZfkjIOa/wE+pUQG
mpwFMH2fIETcu7j6wzRQj3YoIHqWS5mhO3UsNpRmn4PlQ55SnePZIaHv9iNnET+Ec27ewbCc7wIE
KpvW3n2KS0qu2pnFYJxnHuSpkVz8snwZyO+BFK3TCx1qxXnwHlEVwfQuH9BD3P99hiYa419YWBXa
DHoqS1OWZCngHoT9IQxY85IBf3Dp41VOmqA/pEXzGJUxv1knf8x4SGi4tjVAC0CwiWeQmWwhoQgv
H68EmzeotvWzKZFQ6uKnjOYJsq4KScOUXGbsH7mBGoBbcFjxQxn1KlXsU0c1HqO8tR7sACLe8q1E
uWPsW5xZ9z/9tPlSUyp2jbLYkgoRbr21ZxvGdeiDFHao0+w5rW8GYbSncgbNkrdhTFnH/AYiJb6U
c3VXMm48zC1hDGv5EGB93qA81es28bLz74fAjP7pJjbRNmj1RaCfD4pXKA6H8cSPcawmutJcNnVJ
iWsgl28yFeAejXQP1Mml7yQNwJqgg2lqVasyxgKrbvl0H44RGo9gxiRaEBZxTy4Nk/O5oJ+Zy7Ld
+339NzOzT1whzD4Y5g2pN27GWuhVqMPN7DP5TNGwkoqSVX+kfXLwNkXnqJ0xA3iBHZ2lZDeb2CC2
i/NhtWzifNf9k4Dc1EXxKrUbbcwQt6arCaY3OJ1Mn8zu2HnM73j8QNJ3CEB2Wjc7z93quf/KqDAW
U71vYvKiXl++MnzHNVJjAyjhla9UhIPKnDHqGHRgBGAwwAeuZbyXI5gUzhYH2wqQHGP/1CZs8mXO
q1ObX4XgdJbplYkkxHmyvwQJJlBJDmZG/kxMHJJiDD6VC8HOMwxyph/UFpf73vR3DQU8PEMwtaUO
JU7jbN/JdLi2woEUXLy6juK+tvVHE5KOlS75bmwqbGKzdsUT+e8UYnPPC+YI/Es6dj8avOMrPG9U
JUXWk8IjA8U1OHWT9cFV5G358fZeHn6nrUIA9ZtPMWDe5TkAV1qesfjIbeF+eXH6UmTUrgXH2mdo
Xg68IYn/7OoKrK8LnEl4PpsPQXdw8Ckil5SyTJ6NwHxm7kREuoWeEeNE6ZvgZsDnZBUXZHtGQNb3
MyYjjitgTxb/p7dNmGlgUbqrlnBRFyhYE01Mi6lmh8kjLi0ABrk9PWRhhaBrJKc0JVAGMGrdYMwP
hYdfCUaGCNEdy1ifu+QhX7plo7cpIsAUEyNe9T67ztG4ZdDQby7n2vXsEmOJ5xxsUPAazQZgiPQV
u/q8cik3AmT2QIRkD+zmPZqqc5tjjTWL7qWRwSdI+nXTGeE6DBCqnZBzWY//1iIK2ZLezVKCziBI
kOlIHOOs/mMZPY+BWW903syYYMjPp9YjHTA4eZZa79DEcRgl28z+R4oMN2AKCQgl4sLz6b4oBJeE
qdeVlau173Z717VfVMkuszrPduoSz3NY4ReAe6z2zSQfPQ9jRV3Ko9HjpIJHQC0LNrZ07mCGMXm2
Wxz27HOeK/8AcePPaI3kdTom1WHz0dcWriJM8E6vxbZW+NVMu3juDPHmF/LNFumHqrKbMInpE8tD
lYxBAXQoqplXbApgFJxLAB0Y77qwfxY3ilV8BUVn7rQO1jKLrxPAyUOHJd0ZXYCzbbytW/9q+5Tj
ZjUZPB1/Fbnzpy0JB+VxdjG67K7S/hOBWBwppX7DNHNAMH4d4ukph08bkvkPc/ZTgQw4UjVwPcLk
JRyBiWhF0M9etFMfqlD2MXb0grct+eSRY6eqaHYel2Qdh+23tgtiAAzWqcnDlxIbRGaSF7Hmds1u
h6ZyDO+7cW4+UM9vqh73eR4RJgwx5cWBR1kAG1l3sadHhC5agEgI2HhMmx8l6z9TpPd+w4lgssy3
gAkL3jJz7g5QpWgs5bFYJHhHEitedzNspBIyjxv9BB3tkpkFir8f8UGNyARp1l6cJtl5Hqia2KU8
qhjjtVXCxO7gpohExXha8pdcteFaJagnc9FeJo9TTuTYJhbf+yqzr0mKcJ+n9iHMwJ/VMeY6LBru
NorJk6QEjTATys/OHw9NS4NoXaj7EiBcVKfoLgzItuIW+910KGX6XMF24uSPkzBqJt4IEMrE8Twm
6kEOsiFQWu0ND79Dydx523n1nyDxmKStaR+QQYBukcG5mj0Of8FjWOJVL3qizyUgE06UnM68bFtJ
nH+xzVPUmL71SE2IT7vbSEFaGbXlPmzKzZBiuxtCRGuGBOxLo+1YZ8Ejkdzt2NnUQAx5cXHFgqWb
6+e2YJUYk+92MsaT27LwmwnZQHK1ROl5MeKo4xct7mOhiK0MPJupIdhhhN3KsnyynbB5bM2UWYjq
tmGCaG5UfzrvwawN/WZx8RRLwxBxw+8e9lymmVT0zrKl+B4a7oQGDKwT1zyB8bFQ0sxisW544u5b
q2lWZuPjmnT6sxPbz4UV3aCF8YYwGgSd5l2E2YY7S07FhhdmhDFMK/fxV6+0LOs1axNCdGjYCAa2
BXLU7yzaNoT1DdQdFbqmO903Voxe55DjeP6sTbzTWoUv0nsIpfvBuE5sy5nXMl66wmaKCqwpvx8D
IsmTQT5+tmBOZwwSOba2M1d8XmHkMXnEWu4dFuamH8cVK8VX3vA+/cfeeWy3rmRb9l9eu5ADEQi4
RnXoSVEk5U0HQxbee3z9m1DeqnPPrcxbI/uvo6FzZEiRQMSOvdeai37ZKc7ikoN+FoEzXncWBRf9
iAfdpcCPUu8xJ9sDYWV143jyFucM4m4LHovZnxlHvsRVMsKJBw1W+p+dT8PRGblYGzwJZfs1uYuq
hMik1fq0NpmCEixBBlSAwrro0nekSNwUg7iJCHHJu2LvTzicaJepQz1/+PlsQvGDo1N7iZRtru3Z
0RjNdktq3upA/CRCtp9PAQHy6a8v/Xzm/Lggfz5QhQ3FrOuI4IB6Mwz057OsF3989vN/f/nnv/qW
X//3881oLMik+7+/5S//R/oPDJ0pE0SHengaZvHarw+hL//8z58v/Pxf/PsXfn1fHFazY3j+NenP
p7++9Pe/9i8P/5cf+w9/7c/T+9PP/HrikW0Gfzy/X4/4z//8y0P++plff+y//ZZ//oafb/y33/OX
v//Xb/35ghOa9ToJ6k/saV+DO3jr0QzXPZLQXZUOTANT+O+kgCwjo3pykirftONYLRtpEWerr38u
sZ8PZgWcYJob/mP6SU9s2DVpveuNvD80yRu3V449E9SKjN3h4LV4j0tRrsvBeEw4oR6yOjA2favd
QuT4Kpwp2NQ5RVI70TUamIcvwxoZoltlLH4uHL+wyA+/PoRJ1y8nJ8BwoMfbAs3WrqY9Q7WbI7yF
fNK6yTYxko2jQ28Bf+hRYtmnSsZ35MyOG7Ov2GvSzNq2VaW2yfOgbLUzAyIxO5ls0e5fd2FbHvo+
vnFxo4PgQGWnZhu7nqXZLkwBBQzimS0g3WSRhuSz9gFY/qx11txMBQFSpQw0MGIeFNajPX0gDq64
2bX5gxmQbx+NVkqH1msO3nTja4EByA19nv76c/NMpvnHDQqniZ6LruFbqoBLUSpgc5xmKyTKDkKy
fj41BBQDExe00zbvYeFhEbZ1VIOByzYUyY4sI2yOI2lFjPMfGQfT7IyRXYBjcQuOWE6BpkyHUt+n
wFyGl9BokDjF0cbLzGoR0r0qxDootccJY8iSZv2lbWFvNQXuiC7awrXh3WvTmcpEKQuchS2xI4i0
PwSsupwPCF/RpuitRFkzn0KOIWe5tdBiiOjXfdu22y5pUow9+1j3dh7RRosmnNSxv7KKEEuI63M+
Sq96gKuHeC79bJArK1TAjE0E5zP24CxFqgoojPFpMNw3aY52UJP9kkiKa/Hidf6biQ8Zeb7zYfvJ
MlFFDf2TK7jwTCIMZZCitOzOXIzdSoHLjavePCrRPvrDbPKkT713jOF7wE3Fi/PtIFJmjBgdPDPi
8KAF70mnHsQQvdLyfcXHwqGbSUPcNzTjoYkuRr1kxYU7w4AhXPoNiqFaiItBdomwwl2hd7eWGJ8m
a/gM9PwpAusZdWyuc1kCIvSxhNItk2mXKgdRZ9Y9xWl0jOLslE/lPX134wjE4NpvuxWqq2iVSqb7
ekRytIamGIAMkBEaV8QEXyWZH6wt3KrLjIyeyHQZcGbmh+yBc3UOR2NOcFd2tkHVNYIHGJhNmb1z
6OOYM5Y/5mvDcU8eoMxFmXP0iuSTpXnJKkYSstSMAQ13d8PBAquKLPZ6LB96TaBUqbOLiS+yDOwv
j+ZjXJDuWOCPWod9v5si6LDILcG3pOZdRZ7DtpCsKr22Tqz0puqpXbsWrxMj+B1uN9ycXrPWKuNN
A65Hx+3Wiqqz6LvgLvoiSOdJahFuwK6+cxSoUy9GS4NpLaYE6JwHcwwb3nz3KzegXJUPiHkOsS6e
ckn9i+vkDRwrCQhl9xLp3N4Wgk9wD4jSXcyAxMAgxof8ZYNIost0iihb5vmQtbbAVix1x38cG6mv
az3Y1ibKWJBEFtVjsJF1zRAt4Qn7njrQyDnGTf5pUG0EdHhNtZLUInhmDo1u0qVsWZwxvm7Ngncc
m+oEbX4ZEhaXdyEAN/9ixQ2gmfHKLz5SFiDS58biiuHaIR1QufvhcLJCWvIONdWaPsZKVQMJn84Q
0jAxSF4AEzZO11FBRW2DKioGnolv5MsEFwhUlPhl5C1ZJsgtHKGfROEeiyrd5GSdjC4nFG4Kfyu1
Gs1nfK6JOV9yxjm5ZqYBUegUad3GnBjcM3bp3nVHJXvR2U/xGNwEwZtlhWcaMIuaahqB5Lon4UcE
GXCdYZ+3au+F8ibyAoPCwTknGWkDQaWWQ12cqbYOLv5tjtrZQzkOrwMcXHTd6hAjwoesRWShCJ98
zVuqhgawXtenporWud58VAGTk4YLhKoPkHQtEmgzTnM0xuGpLlPr0LjgTJjxJgAT6byCL8Kymcq3
afKyXYo6cCFn97dKxJeeQc2m3p5u8tR9meZyt+MovyKG6OgGKDiISkeGeqzkp6fcpwKU3VnqxXWM
eGShB2LrkhbHW05ObjvuYKHGe4KSH5sQYNZQvDgmrqueXC52jnQzmfErukZyk8fxmhU7bSlYMSVd
ta7xEk7TtAR1W3cvhU8QIds4EiT/o5Ug5jhdPbWhhSBk2zXEGigo2gsnm5jqnMYYCTGYPjZFdbGD
5q2e++nVmH4wSnl3cuNbtwrsu3P/MojtAwbIXZBZT2U3Prq1ebRmZXVRYxzIZfExTQTgVPgG8Cjs
RJ61m24sIXEkYpFY83KZE7iQ0TmI/JBwC8smfxk/PgIIDnlldjMQqIDO/Co1jSfLQ6gnVMkkv3wS
eUPGhF6CtPG8K9N5bCN1b4wqADrY3poMY4FnW5+ummHBGHjdPub0IqI38KLpjokeM3/9mjyj1VCi
yBaTMvA/UhwU/gE5yDGuuZnYNm/Cyr3a1V2R3QQOZ6xmoGPcTUxvsoQkkyk648D1MTPYB6PzT40T
b/02XDUFU/3KBYtqjedUDwiDKFWIjOc7DgJ8XlxyQ+ZBUJiDimiTlakHAMnMkllmdeubjQQex7FE
VsGhRCeMtTrZVrUHlrWF6oi5HmZkby+Ub3/lAYEQEqvKGFbjti4/6pDDEZvlKXfsBA9wsAnS4QED
PrjVBERH5H23gzJ3jCd3ZRVeqc75hirr7FrR7Ssv2IzMg5gX/XSjjXTxE1f1Pzmz92NBYuxH3mZN
Nd5+oaXOyIr9CbLdf/7v/zII5fr3QbMLZjRf4V+//59Js0KY/zDImzcs3aBis6T5K2mWEFpb2DSN
ibwnb5actD+SZk2yZFlLXL6goIOqOTPsj6BZfkY3dMfF8Gk7P7/wv/6DnFlh/RY+xuMaKClQMhuE
kDmGo0i0LT7ebsPMr8nC/V9ToemBEn26z+y3yAbsL8b31IY/YY7ufRMCkRj0yFroY76UdnI1ULXo
ratvaRI+p7j6V9NU4EqNXv/0+v2rWLR/9bSYX0jLMOX8Ivz+tNIkoE3ohXgo6uzKNTKGdumV6RZ0
Pei5//1jze/AnwLY/vkaGMD2DCVtZfDK//5glM0Grqk23Te694Qmcy1RCae5527s2Iara91IQjp7
okO9npYEa9bAC8I0P64/YGPXa034wEC0b7xUTyZOAiiyGXIbC7iH8w0VBe/vHAtZSuNRGrhd//75
izlP71eA3M/zt3mtuCwspevSmgPm/vQe2q6W4wvWk30s3A9EcVDHmpH6NZUMLFdoafN875gGzRc7
8FfhUGxbSLF//yT+xXX023MgT/nPz0GzYggw5Zjs+zKvlm4sj2pwbkSMLk84zs3fP9jvAYP/zx9s
678/GEeVIInplRFX2b/jIT5leKyDbN9O9icj2oe/fzRT/z2hb3486VhKWpZr2Nwvc1j0n/+4QmsG
n2astvMZzO1zo12LxiAet6mMFZULAEMTCfBYpJjc1x7XT1HvYwIhV2YOkJ3NtjilfbwO0HMt+3C4
mFEYXJUuQrAaFhK/wn3IZIw3KY+BOlcTyQPcgYYBpz1iyr3KeLAuo7AKQUS0fVg/hAk99rH2b31C
EBeGYxKyO0QSm6dSNygjThZw18Eo970NM8Izom3myw+wpuWpA+n9GCr3TEwFDDLdu0GTvHIdMIFM
b05ZTAqTY+2QXeGVVbvEb45tXdk4maYnpvUh1SpFpMoQmdi+KK9yQcxnNA2HDFPuohSyuPRTXq3b
NDM2OVQkP+kR0oR1DAEULL870gooMDYHfrcdTOdY0JRYW0AUAw2Upx3Xr7qX7zqz7HeWSD+Vg3yo
9IrXiUqengIUa6zXmUdOxxwph4OjGk36rGb2GfdoOJRVofTA6t4HE527FAdMnxon4sGCIzz24OjG
L5jHIvbweqN37P/SEMkqorYtiuA8OHgRECNjW5DZnSokd4yVQ8FE5Etm/U7K5EXPpr1DM7UJsZWM
SbBNxvrZEQgfuUwQCJnVVWwouDc4TBetaU4blGMdfWOAtp7csFsgHSkenHxol7oIgIshXqIYbLeG
q6pbJr/LzABizfxh1Vht8Wi3XQuxDDdVDUMDM7Pjrsir4ySOA7Ktb00w/Y7FOJie9rCEFY7u2rsq
8/ilGrolsbQNoZuPWR9+o8tlMbI+g6o8JfWOmcqwtJ/KsumZRPavQUoznafTXZtJtxm8mS5l6Sj0
mtuJkgIOmAtIrif+AEcCvE6GfUNFPp2h7C007XVRN4sIjfUCzAw/VSJis6Nh7VjhU1CQMInH7pUW
sLXNx+aZyQcHv8D95G8iA8yEAJqVSGYGOVgEdRv3/bdtNkSAZWG+TSN5CF1vWAk3JEmZ2i9V7T0T
/htn9ouqYfq0ojxbC9kDwVXVDrd91RzaGoF2nqMs1BEPdBknBeTxM27bOVLFn+c9r/Txluf9e8rS
wdngOEzmAzXjOqtjjhQPaZLjUEvTV0tBQxvLk0O339cKhQYfJbKOWXFhM0nEbA05LQrfSj95ikT/
XqLmRjd2z0AwJcmZePYFVUBzpWfHriJKLS6YXtcKdjv0eO8KbPDZCBxnBeoXo0vFE6IHQ7hDXly3
ZX9/1ENdXQoMhCEo8FKKUwhvaunppQTdKt8yw31SqdRIebZgk6B5R3bDkNiJX61MPUzVpC2KwKXY
Z3MyagdMITpY4AorfAwoDkmUxoe1JTliNXIVGnF71tsa70CVwP8ig3lBXvkxERHnfFTETW0/DSjZ
a61lXFN5ai9QXGkxo8ExcPRnfLR6/cys1XwRNin1XYdtLEP2FoE6xdGkVm6QsiyF2b0vslvmZQme
WrM6hTHt9EwANre7aq9KGe18sg5IEY+sFaa2Bn68SUniWiCvxTbURPpqNtO1VU37wm3FS59kJzVj
DaawCK4dDix4RMlLT5Scttkw+dtMtIRylPZJR2a3RcACyrb3ywcYNwR/Z01LZqcnMnwzuEFBW9on
n2ZaPWtjUfTq+yZMsRBEhYfTzFt6BYSpjKnGJcjzZo9Z5oPQg/IEBReQJ/u9Ibpv1/D1K8eXQMMh
QQIuv6DC9YFMhS7RDMGh4gU4+ARWEu8niF0T5DKi/y6R1qDmqeMRgTlBGYXPzCyKzZLJCAqFmm2X
g2l9nNKCnVaSWaD3yDKEgUOXeEOaUYm/gf3J8YU1DS1ZeWNjcySDwXXWSRl9p2pfOR6oOiOj3+ek
4yoaPVRRoXaN/n9npdeejMpbwJOkzcTTG5l1d84Ai3Mcu6NhMnqbF0AksO1KNKizYLYEqbpMjfXg
s+TtnQy6WeVYZBS49kmQFyEh3GgmfCMDM18OTHNwMN9V6OSSGqBzZDUOLp94h7uNKCQfML1W43np
5l5bE7D9QHD2u5MbKvOAT+XKiMnebJs0ndteNzIcb63Oh3yNLSCfnrMBxFMcRQCvMuO2rL0z0m5a
nYN8b2bAbRYxTk265k6PAFKJZu8W+XNWFGe2LXdbqg5mi2ddRT1tDGnvRYJhxu9RJOK3HAhtvHGM
diOLMGES51LizSnrXlEcsaehxhw1cPCMljKSI1eGjXIaqT+qbw8PeqXmzMsST6eXPZt5MdDIAHNV
1xs67UFeGKvQxlAU1ji1E+qcbjoq1cTLtnRwXk/PtRVFu4wqqClm54Oi4U1zS2lEPddOxe5U2k8F
8OS5FWoO7ltawLW3MSX2nbnXq/jKm8QGSebX35dLhpjr5d/rUeXori1MQxoWK9r89T/Vo0VZJoNL
HjN3AiF6jZ5i/TC82zASjDMzeWM2ZFE1QLcAVSKnU84zegSavZ4kRFyeG8JZkO91wXUbebyJKP/7
gJUyTbMY0x3aaUu81FYgL6Wy7zyudOmB1JHOWB+70b2yR3oTSsJWHuqRS8Xw8bnNrYcCwcsm17qN
x0g+sEGSTRpOlUxHDzD6Gy6UNZ3RHnCZfZeN/i6vxyvBzRRO0T717H5nGLAM7LB+IhN3XAdt+Wnn
z16E0WAoE8aFBvrr2MJnSbP+YEMCYe6q3UPyXULMsWn1oI9DZ/ukGn/l9OH7qJGg4zdBQchFT+tY
3KV+vvMI6UqjauvqzldS0xtl1WTTrUD1J7OjngzmLj21BGZYfXxryOwMkKTb48x7c2RyHU+pOpaR
ogRE0Sti9jBV9xeNjAjlHdw21vZNia4n8fGVISL9KGPTPmt20S/bFIJUdd3MO3GYh+cgnccIYYSp
LoH5oA/7uQ4z+2Jr+tkWcivypQEMkONo6z4HtoPlZYmshbiyVH0TDIcBycU2Imhp5nRXReqj7qqL
HfXqJacXu6CxsuJqufYTCrKWCQVs/Wty28oNFltEl/m47EsE20wdEHxFc7zpzvFetLR7nR8mLhQi
PSb3gKYtmyqb9K8Cl7pruB9sFxMxDtErjc/XHsxS3HAESs9pi4I/9akBEoYHUKKGHiXJldn6zx6y
K5NA5LLwn41JP3Y105KK6B7ae4dsJoISMRbI9uCIZqtV1hOC0VM90z7KYKjXPjSXxLV20AkfSD7X
a+8iTYDRuU7VUSnzprE7YDUgPKp0fO9HisPYquFb9cmqZxgPHbCHFJ2xGsoRKVsnMP4lV2biPOhe
/W676I5Fpr9LOzuhgXEIkKVFxO29K6MGZInmQOjyZg1Ud47dQ8FRgM7rOovzD06l9t4KgGOz/70b
bfTpg2pEjmDxbtMcTplIo8hFLIIDvTGZdiSu+sJ0OKP72EXMEQT80KF1ER8xb54vRHXq8+pem5AA
6wD3gV64KPun2wyKziKy02bTpBdlWRU2BsSQQV3fmN2A9akfum1pdYzTogQW5RMFgMRkdeQcvqtz
hFpSQkWzInNJT7chrliSL9KHF0pTEojI60V3Fp382rowbkTgI8H7yJqhfm97UDCsa8+NTgPttkVY
+N4yMd1nXbNvpyBNljJQEMz4UmXT+nWc+i5x6lsqdwi4A9KVykZUzhB11Rbaa6IDqTTlV1aG30ad
IaYDr42gKHuJ21MdNzF3pAb3UFV7nbyba7u5zrGbb6ASoNMbUdkOKSMOowjfoaRgrSqMS0YPBVw/
Pi7gOp11P+FDWRk6h78sWequomFYhRsGKhxmoLqAReC1vS0UTHqQCt4WnPxHbaOqLl1z/bNw/09v
7//T2xM6/YN/39zbgjf/evtzc+/nB/7Z3dPsf+AT0S3Xof9iOXOP7/+09zQaf0xl+YKypYv3QdIz
+aO/J+Q/LLYymn5KF45pKjocf/T37H8I1zCVaxlk2ltCGv9Je09Z7tzA+7UZm7bJDqxM07YZTdDc
Esbvm3Hbl44Ek7yOdIOdTLofseJkZgAKWeLXN6iRJ3NlVQ41qXbJx5gLDvc/1VpNik5n3GiFv8ya
KD5OMSLyHr2MnzrexunLNwpwlGolJzSRo01Mvv2BAXYxyDtaAs95B27Ly9NbG9/Swql60KtkRw7x
g+ZWD46m3efdG4t1x9pX74dsgqpckSOHGGZtWBXEGz04ou0mzOa7k3Q6HJ2iSl2JsdWvGC9oqxFY
DJLrGEVdQLKG5CS1tcfhKmM4CYbbW3kwVNORm7Ex63PRIwYVVrWtsSwvyJsC9oKDaYHi7c5yynNS
FWBmzeYxiaobI9GMC7R+Bp1YX7Yj2U2Tj2nQPU8VPRrN9B5lllyC8h7987dvFIeSE9I2jQ1i4CfU
IoEh75KOc5Yf7tla3y3mN6soGdLrwJpWNeZ3J+vqV1UJzi4HhTRzjVHAwdENuBTJm6P1wd7HCrlA
HIUumpJGczN2bdhxfiofR5DGgOS85CL6/OArN955urViGhAf5KAwEa0E9qEVU9IHwtDA1pufA2Fa
rrJI5vam7RRoYDN3vpFW15UxXBM3d9YsH0Re6aHEhFtlNi0QxnK07MPIcZFjJek1fvJJ+BUFbQrX
IA2ibpdq6nqwY/MmANocBNBzs8Icr4rYvxcy+PRVytvlhQX0bA5zTnTd6yW8hgSnXBeBOY0dchdk
lPpbZ0gw0NiBWKJ1fZ3odp5AO4ALdAi8R765SoaYRk2z9TSG+kOSP3a9+Uo6irl1KPTAZmarXLd3
do4yIDIFMl1dHGmX7UtIVndaiNGjTpphW6AzIWsaa1AmnsHTI/meaUJ1nlNy+CjfBl9vLkB9H+LA
UojqGMkMqv02cOgvvLoNrpkJ2fyBFV0aVCslggE7XoecqQfZl4di8Aqyohx9iwp+Gc/0ZyAje9Pi
UqpnY7oTyOC+ic3HOgJ615knvSe6ouRAsvJcPTk6TbCVjsj2NRFMK1HMUNBgQAgHIHVRFBb7hy3Q
NQxluc3i4bPUG+7wi5/jrUTzDCy+jELcp9gfC2Z5ceGirOov4bj1hCU/CKaFtxF9hH2a8v2Im7XW
3Gq1FxzwDS/bxvtUGb9liASCfxJkXcQqaGB0uZeu07LjlegH9PwlEBQgmWlVyDlEfxG6u2rENO0H
i6co2hjFKedpE98AVD+Sa+j4MMMlrURvaZUwcjPVQIukhamrohRks7mJ48IDjwmQIXVLSlbSm7gt
Qm14DCbgOzF7fJhZwKfpD0V+MW0gkBeY5K6klPfSLbAKieqqCsdr6qW7biRELAt8Eio6gGXErUPA
BbED81Wg1dmLQKKKT2nPkDeLVGrWQibmbEDAYGWnH3CXiPnqBLVIQBmY5jo474jnQfzMs5Vjr+ZN
f2kk2AEroAcU+foLhwMIhwmd0jC4ltwKOIi5exqyMqjC7nrQEzY5MoXxkOrRLahHz6fMSVMq/dh2
Vzljebs1+hUJaSxhev9ga/Ja78CmQgPlrSAopgdMtowGJMZ29VE3fgDwIPEPmmUehClBxWQWDNyI
rjHcLnT7xafl95e0cLW9X73GYtj9ZITEPglCVscx1A/QDGgpWKIWvRiHW/srTRiHwhjWCK0cl2Es
30IHQ4ZgZ+DoOlxkjRKAVeMQk5kC/MYYaP6aa5o6pF9WvP+ZNeF1A4qX98OLlxMwjyDne2wxjaYp
Tr74imapOA2FuG+6+ks2+SMLjrfiWfo3RQumefLdlUuS2wgdK4Fcvn6XGdC02ODJxkV0FFqznpR2
HnqcPH5e73HiLEVSg5Hheh1hMJSWunebdNOKBmfnRDKk8DYoSkWqyLTRo2uFLyhyA3AnapOhdSa3
eFOp3DsAUeWi7VxCFmeBKa8ljfdTafqvlcUWMyTbnrHBjAQkYlAfz1pSHFyIQelUXtKofCDD8dQ2
zqbV0UU4qHUITLokbY2bpJdnzVhhR2CN0y4BTjnK9psSUDdXJ1Erowu6YqbZ6eWFDDHCtbxXwswq
LKLeK4CKF7e006UtHzlowO+1UN7Su/KblFZF/aD1rb32kOpUMropLNkvTKURNOsnV1pNVHcL/Ym1
crrgaDYGYimN4VMW2hdRFYSy+PouDGZ/nBXvyIemH2/Ir6lirtMU1z0dK2BP9aVFXIQ5z32Kc98A
jR7e0s/e9qQkxDPuz9cRM2Ru0aDNbu4G7nUG2ms/I9RE5G9Dl2+NjncPucjSE9NjUcOGLMY5+eGC
ZCRbZsncglcMViT+DgOCT1tv7M4O1j2OUsfOonWU4qYY4ylc2739FuryQRnFuLNiFNHMT1rKkpPW
ipzFjGUEXlqkT1xEZEAtDDW4S9fbNdAOtAbnlhrPYoLp3rngGWQMkEnlFgRwbuM8JCnMD7vHPBjr
g4jLZwYym6ks5ENuZK99LtujdAB2VikCK6nRuAMwBualrVn79dtCxP4mLdS8kM+qZcjEb9pkfucT
1pKwGWe1cvKsJzkvgJ28C2V9JOi2CUO3v2qHMHY/3WU0wTAMd/2ucwU9pa2ncsmYXyKiU86ZLPiR
NDTOs46gnz4xRYJIkQsL3J+TPoZVc8QzytHGzOhKO2ACBvZxfaDgsOU5HDJ9NdX5naeNxs42nMdY
cUiN53aGaM2NiCEn9gXIhgE/ZtSUN80PWTzRd/QnHurJfbP9cNu5psPwoS9uhEu6kIbcKvNtbetg
2hPjdR2DCM4GiOuTiL3D4KJq9lusMG2JwxYD2VA52yI4gtJ5bLJPx5kBNon+rcc2K8/AktpBLGn9
25qubmllJ3bYFYCfASaL9VF6rwl7yHqaCM9zVFdCxyWlDH3RsXkvtXLZyPKIHcbbeoO/VZGNVTJ7
9tA1LSoyhqiRUgqbIV45U5ps8wlPMVkFWWnDplHuRRVxivNmMnjEUUcXpw5Yw9N1PTThznYOEYah
ZVliD08cH9P2iPAbnuk2iPEzBE50ASi0wZUf8laN3IRh+6oEkKVCPTq+2hKWll35k4k03wq3NlMg
QszgbMQ+ltGkm9PLHQQ5c1BwaejeLSmoNOJhJRCDFy7twsi3Y52/EGvQrGoE9CvcaBnUCI14Ypq4
k0RBq6rvwnK/3BEHVNxcGAYz3Kk0e1ENWEZL2zhkBtb3Ru36USOtxHUItA+iNS4GpLnoKTkpf2lE
fy9ld9PBZ141JFSjofVPFdIfR5FHCYSYI63gnUtRv/tf6MLkOrWwklgTHTCP9dEqfTCcFq5q1+i/
gHMmS0dpx0ph0NaxK+2nhBFU2xAgUMBW1BRkyjoA5Uu+y9nLQFU3FG2tim/1lslASBoMob+bQOBH
i0d6nyamLrueQTbANzJpVzgG4o1SsEGg9RpLy6S3TN8KtEv0KeGELBODOQ+UGhMe0xIXq7vA+3vw
8KLuFCK1QSMsJnnscNtGAWaJiKGKy9x3KaZh2+X+TM7T2Qp6CHxm8YUHhiDiWuFbifJ0MVk570bz
oOrpSCzp+yCsG7vW7vwZ1fehafW5VS/FAEtYJ1QunDihOfCj2A2+UjOsF1lFYAVCkDu2+29bMMDH
F254uJRaiRPUbXhphvgVA8xwpLkMUSYP6CRXTJUqiA0+7jDwTTya7OvPOLUZBdKbsdNS57AB/7zM
U+/QiP5m1DAhZ52iCeJehTjcYOjMUDVbWzumc47S9mJ02nSm1gKnG5o4zST9Ol97MGsLgkzMWmt9
AqxaT/NWjCzQZzIi3pSL2riuPyrMSEGJSRsj3W6wYctzU2M+z7HOtO9EIhvrlMtqEQTRqUU8C6B8
UfaRvyUTYlBLHS5uqcX8xfpHG9jHCQP7aHrP+QwirytskjWXUoGMPK7Gc99UE1uDj3kEbATWnnpT
NBoRROZp6J4pwsG7catr93TJcY8WMMaS3kBUaiK8w3WXpD3JDNmpsYsXfPag6hgNBz3HTQCg/cWj
mCzMb4ltrowAf8BafOOE9xZ590Qz+RtyRpc9xbCXySsuz4MorYMJTmjvS+uVRAHIO6QnlLYwIGZn
972Knlojv21i++IW/SwoKOHjEHU8VDFM1o7mlyfpZc+eUls/06UCHW8n+zAFGJeOU0vV0Kygmn6L
HB2ZHu4oeOSqHLz7CUBKSIDFQN7PEPj5ogTdRMz3MS26r8F8HPN3KOec/AfrJDoLTtn0MEb6Y68k
MkKTmmtR4dwpx/h5AKOLq9k/i9oo1yNB69kQAQ6vKFYpMae4ZtRevHPkhSuaTFe5hx7bo/KyLT1e
kORaGl9NrK77GDlnnhLfYVUULmG98y0E3Ghg55U90B6rDpR9n7efnrgfUCZARC1mVh3TQvCvmZfs
CpPjNERNDhikLDdBuMGrDWHXoDWLrlBHFWApkzc6IZhDKwtiGu7DTD5p2bSsAZ0HeokUAQG5cqxh
GXg3lcjvsqY/D3X1IPM2YsFIn1ulk8iguke9k9e99Ped270gE0o+KHXeIJRCcEuI1eAS32QTLWob
7QgvTPOoycg6DbZ/12dteBUMNNNrhSjHG+xvhtPdWsbgSvxmB/wThsSYKxjaiQtU2vswytnPabDy
CGaS/iDh1WrnPpSEptryFCcmOSq4/efMeB7DQpU99HBccvYKZMvrQgHaBWARE+MCmKsaBVtUVG5o
cBRLzqb+eiSoALl92K29Uccd2yVbKBTDEUc92TG9uwRqT/gSCO+rihfQTBiTWBX7RhuhiAxmXSNK
Vgb8RWccNLsT65B3tDZC8k2J1SNvfWPG7NaDNryGdkHDtocZxRSA+JMCzTdEmY4TBFF++FF1BizA
UVDk7kRSABgtep83cPrus9LbZyqOOGHQIS+5oFvc8pc5R82CXamo9GFnEg9LFZbTf2O3RZQAKb+p
2xsna26h25nsusG+8AyMX6QHY4vGHau71zA0Piy3mFhdDGOtTH9YWCNbEBTqfG1G3VNGyj3R9NdV
x6TettAZOe2mdC1g54KhoKhRa5SlyTGVGyyXijFpaN8yE0b6a3TcYnrBGaTYGzGbtme5Zx8Cf4un
6iapLGgFTBLiCsdl0nOwQbRCUd05N9B3cMGLcyW1Y5aPd+wHGysY462BRY8ERS/fx2AgDWm6lBsU
SWnI3J3sS0t/cQdOks60SVpuI9PuxpVtkE8EC/OIJtEilAdBsQ9sWWJ2I0I7fWmpjvdZdqPrAi9N
ZP43Tee12zjSbtEnIsBc5K0kKlq2nMMN0W63izkUWUxP/y/OwbkxZoAeT9siq76w99oMwkZoU2Gb
P4SzD+AewOeBFMdo/kTq0j6wVXR9bnjdxF/CpUQ1A9nuKi9BecRGF/SWJr6ZlQxM6fsg+WvrUyHg
cOCTOEHZRUePV3vSOILBmFCrCugEwK7Kbsnp/Sdi5VxkQks6CaTtBibtzDUx4OWYXooMXEL6Z1Rp
/YGdaANSu1X1rRQm3X9Pfp5PtFgWa5rl9qTLxNgiYMz4roa9r+PU2AOeYxnQroIKQqSNcY4InyZ2
HCltufoUeN+3yjSe2mo4Tnpa8LMTZmHAZHLhx7ss7TR3boWt4DWeqxf0QM6Kj4Mh3JlfbZiApKp3
Mm32ggDTJZn/lXiaSaeJYiRfR8Op3i117brmNm+XpVXMxRiP5vPr0sa/7ZS5UT8kb6yUCcnbFYxn
DwvdVJFA9xD8vFt6h7ucGLpqgZEITPxRDM5HSetjrBCzJhYfooFoCzFq44Js3lmKX3/bvw7+6mWq
C5Jsgh04gYdeEVdSUUhsyiwgDTMZyJNiTmppa+sz9tx5k3kx1UhEX1sdigAxwmjjFwd8+zJ3mvSf
EjJCKFC79cJ6TlubKmuu/sV2/92Rk7OFQPZJx0PgOgSuuUsicjA4UdasTOaMW+JV/gDGcjYsxHZT
4/SbekzcvVuO9y4RnYE3xECFMfmImfdVBGumbE66keinl8Sqf8uhPEw5QZxxlf2zHfoCtHG9ZiJk
Uc34RkPKLXKDInMfSjxMD7HOoUi4V+mQoh7AjcY2FF5MH1Yu0E3otOw3aS2+u6W7ZTlOiGo3lSAD
E/dNkM6CCmHrCaUOha/Pfu6ijBo9Zge473einRCouN6hGfAdLe6NgfS6da6ePFOf8hKLbebg25qY
OWp39fdy5WC4mbLxfvLA38T2c2KkR3cezEuh8k/DJsfS61wTY798dL1nWN7BMTf7NjLIk7N4oB1I
VotGL1DopzHDxQzvlLjUlFXnMu4HgylYjZ+cAoOspS4uP4e5BhpZrQi6Hr1hz4vuMgrGuXnDpb63
oePbVfg0eHiQyW8FWlUg7kmp9ZXKwCPnaPcR3ijeIdg79bzPrG7ZpflNmtqOfMdNwb0w0FphjXHC
Kn11polg6zq5F8WpLKKpqcfL0nNe1h1EjxJCw1xQNyxuSxRF151RJc8g2LQ8tKnZHnM/+8n7Hydl
qZtlgGjNbiDQBShi3Cd3C16ZxR8Yt/pViDhH/JJZ397GwOBtZ/CwTRifU/EIrBRefoGvHhXaYu8M
39FXqJ4Sa2y3VmPsNQkW/jRweucZzLNE4gAo8+EUNHWIeywBSJR7nbMLsjG452Ai4arDuaHzzqWZ
5YvjiZVJMcVbu839GdvdYu/7ABc0Y9JbX4YXCmzABICxdtj3FatxpCB5THgjhACKHvC+TH/0lrr6
ZKte8Nvm1gYCth/YhW+1TmO2+Iwolv42EVnXpg3dUplfYwKY6AtvCLRvof/ijWJbo3nEykX7qJb+
tRhSfGMWxHIileOJMJ/Fdg7gFCzUAMXBjRIsJkZADm+ukRAGhXP1guDJRn55mKQk/c3vXtDYXmqQ
iNyD1Graso6YGIzDlH5X7oKvTDDhNu3g0Vh+uBPPxO0U+L2qs9II0BKmOFsjfRgK2JXYURB5sFFW
QftkO/mRjI0v4lg2zMIexhaUohkGDN+76r0mXGWkXVHufFlofRQKUgwrzXbgzQ7r5bu0cLXCxLMr
w99JyqLIAzlpjPZJTs1vh21tq4WTIqdI0ZKBV6aQBS2DM2VHd0CxZ+v5Liv3U2NGLplIAMI0rsR+
huj67NmQJGQ9ZDsdmwRx1X+wh/FAO8a8nSzugEy8K6pknfbvrUwZnI/y4AFL2jJcbBlMotcMr2HM
RTLVzQG2OhlU6Ec2eYjSFIzZuPGt1n0ILDpyzrWtk6Usv0Bj9guew3YiRosOGexM8eSa6tFP34pl
9fCBINsXI9eS7CVnRLuwj5qY6DXxA+Siu9B7HLDmHQtoDGpdgQ/NNTRTfzdmgA+c9iXWgKcCZR/8
DBFf45oJJiJEEBOV2TAR3NP/0+NF5cFyhzYwmlj9760gf4/t+d6y6hzayS43U/Fa6LUmGk7JhAIe
oVIa5Xl1dYr+FoqZU1S8OwBVzKcFeRs6LxxAg8kMTQp8qlIAmrC4LXXCjoNWzMjfAQ3OXNrLHgkX
H2qLCg30EOwUC6zcQQuPtIviOXSYeMyue+iaHhId5MNqiiGxdk+5QsIy+P2/UjSszpoRZDRp6jXh
jDwHL0y8DqLvH6wAj2Pes1ViMihNt9/W6ehRdPd/mt4/FlHSg23xVmoQYORiO3fipKE+qkGz/2uo
85CT9unYkKQRftieuLpzhkhk/LZm6PToUl2TjQOXF0kWZ/AnSEvq/tGoKLXgqr8B7eDYfQhc/9lw
xt8i7vChOOm1t7wvIrdv4eTNRzfuOwi145HFK3mddsFprtbFVH7fs5Hd40B68623qu//plmL/tj0
PyfBmdLRfETDVKAbArxKRxzJRVwgMhp4ZTGPBYSclQB4zA7K3+z3/KRSP8yc+yH8h20XIjh23yo0
TrZylxOQJ6YiJJbyKaUl3Miy21UEKChRA8dc3tmQsuuYkmfpY8QOx9baTght8EDfxS00RvY4tJbF
l22wn6rCe7Off13JjC+c+qdgxes53r9p64oZ/yJR2+QjLVCnK1YgTaDLc2AisvSbnKfENtmfAgTY
egECbI98Z7ZIfC7IU84gGbHCdrbcczvVG3fjtuPPIsYoBCkEwYRfvV33jK/ZKuBiBmzVVvXO6UXP
FBwhUh5fibyZVxTbHUE5HA2LXx685BM4KFbKOCHPyM3/oYrUmyFIn5dgnE8DEOdL2cHA0GRqs8J+
RrW3B1BOQD3cNDjkjK1LKtVquFbiajfzN0CnZusDNuR9sXlfJuerHOoXnNL66KxJPe4zOebpkUvJ
32i00Bjnz1bq/4VgiSBLqoB6w4mmwf5ClN5ht5U3i1Hyys9KqoRADhaPVrtcJsdnmDGkGHir8j5V
5iUhsW3rQDnKLkNDVrXF3qHru1thskFjrmqaKXhW1PR98jpwhPU4Q+i2sdI2lU/QPOCU6U0Jhkwj
9smxhGsFTPc0QlRnS+OqHHl+Wt+rwvxuRnISwPYD7UFExMf/Fsv+3X4xHAvMANmJEGvvsMCTL14t
Pb7FjomBuHp++wTn/3Us2bt5NoTHTDwxA8cX2uYEPLijiqbY+eZYb8fpX6H1d2GCd0T01S7fYg5u
mUXke44nG5+gPDfVh4zxoJOXDqZpfCpYPm/A03OGJlu79NqoU3gOlP5Z6vqaJayDBIlEQ7YGn0Oa
H1hd9clAM5kgZ5eIn9zYv1UdAUSeB0CGSipzGEmJidX3bTJwHxfVwOQpH759zvFMM+/yRmrRJryX
pmczIRqYoY/ya/HV8zqFBw/W3LcDfCE4kUYcb2v08WtR3zAKTfZoo2lnCi6HPub+V00Tadumsf1N
R0TGwuKD8Sbmi354UgmuDPolD3gJC7EYPklhNE/gWBS8bYOUV4BJs2CdrRO2QL7fnooSnKJZD1v6
6QD0NkNGtvBjS4ZjOu07jBQYxO0KkSIJTEGdsKitDsHA9yoDHeVBeMvBmuBKrI99+4PODGGyh02s
uFHsmNsp978sHxhDoNQ5doOVR8FTPchPiORns67fI5UVtFi5xwjNyvcG6XTOQjS2lkynFLtuPxiA
EoS0zuqXWHQT3FHzZIHGKSwPL4IOv2kIjmLMPtccongBZFWJ6q9dW+7WnVDgUqX8NbOhPSqEa6sw
5S0MWQQutvlDSqggGJE8TSe9XyoKVlPD3psqCTUgSGmkKd9mUBh3eVV9Ak+69NqdOFPN+JCt7UMW
kOAyrRAe3/tWwA2ZTiSQ244mnwnvqUGHgxG7pVqqxUyUnl8RtVO3xXmBC0C7IwdYT75jQAtcAPBx
c89znR85Ul6HMaFz6/OfZhEAgQulLiIo/jAIRwDAuNMlFsZXPXAz82+cuUnUkGOwSRPEPEOjkURU
OWnm/9rYeJ4Kn3gZHcKGoQFCsE6qU0YnM2Y7RKmPvOLVLkX232e8hj7u72pCoMewdA/msUZLN289
1TA8QeczUV8kxr/MLm14Cp81DAEaLaoPY1nOMaRE6ol+LyQiXR9Oq4+9l3oHyl2B5C9nbDKY+t1N
iztvLK4skL9zHzqoJJAWhwUFe9wjbBPePRyz5biyGjqbzryd94btNqRdLPdIky4cXXxbW30zuu42
c1a++qbChT28kiw2bjLfTvcdKXYNFOMhca79JOnUl1+zc3rC7sgRb40rJvr31hxYHdfBaSzGOlLm
NVg84lhSyKStJdMIN9d5LOq76s3KEJQjmuKCgUBGKkFl7nFpENaSux0J9ETR2rWHgR1wasKZE9uo
0KeaBkf4Y/eW9h27dj//MrLpQ7rG8tcjn3o0w0ehEZonCoiIOx1KMVl7IXjKRmtKzsBFqA019wlp
NmOnLr3n5Ls5w/CEUYDVA+Hkx5LF4iHOFaF2klG8bCyJFpmm3lvTk9POo8NpDotn86NLCMCZnPZQ
tr7DTLHopyFHEMCCWbX93rEBGaUDd8aE8EG7zd3UQhKFJrhZyvJfTyEFWw1zEnscB+a+y6RXZC+M
j8m8DMZoduo316Nko1r+qfLxNWgZ+Sif/pO7Toj7zoYKkdeUV3NP/1G4bnBUXR+lZbwnrOw1r9ZN
B1HNIV09+AmCT27hyC62Sb1XK5/+1OmqTPM3DTx3tlDDs+UlEUvmg0SEhPweZnHT/kwmUJC6BxTA
CZb04R1W1/UH8gmh47DO/IBgATe7yKqMiLiqNqlMS0Tf6bHyZATbHoBIAESlEFgKkvCjX70KRk/2
Yb+EzaEilGcyQsYxCR6aoDOn839f0jEvD0wSwE37IK672mShiMu/HWIfIQSDLQaExKl+eflvNXc+
rjBbMV2mQNQ0a4M5y0Mc6Md5rL/GAl1ZnPhy52kn6uaxvM4i5JMhfIw0ng7UHOO7BoPJnRr7H0aj
kGuc6rEMlsfENznPS8kOR8EiIMLMRkLS/GimgVGeoNDtpQscbGRkNTrjU331TPIc2VTS5nbZB8Kp
k6s0yrLlJj3/WfQdui6N4Ai2Por3YpbnKua+R059IbCd40F2B5sJSMPBhhuIybyw1UM8EF5bvxpF
huNNJxhVEsRcS2xdMldwektmmTzY9QKWA7K8FdkyObp2++mZjnqpsNpZXfJRZ+D7mwSJkeiJKuNc
ujlt8KsAWW/ZeZcG7EoW0dlmGPPXOVhem8yUe8tOfyYYs8fSM18SxF+kuZdNZGbm8NzMbsNpJwIE
uWSpSfZOpSO/B682rqaQn8R88P477a13wmuBsGk7Iyo+JMiMO/qoFn1NkC+sD5WPOWwojoKhNBqS
9kayaXxi2vio4GHiISJXWXkPc9wdLK3UScT9nbey7WQKzHOUzs9SDFxbcyER5YdvBqmUgkuZFqyQ
RwLkO5JP0yOWGFLAtlnOnzX8hUQ50oJSTV6GhaUHBf2dGiyT3u1O+p11soe+jCqE301Ty9OSM0Ni
OK2aoo/6tEIGwKe192z54koXgZBl1pGlihebT30MV1hTB/AEiAZdmmCw6SWAnlQ3sbGj7GE01NXV
T8yYqQmaVzo7eMFG9jaiSUOhlSLAAYVn6T2QiGCXj5O5N5nmUIeRD9sNH1XGGVKO+BTBbaptQRrN
cY6rg7nEr7gPb5MgCqsTyt/1bfOnLt0Pv2AEPNWPhWV6hznxDkhCiPSqmBsuen7DBYn2YIjHfdP1
5JuzXjGwm+HKxdqy+M8LRJt2WPcIJNVEqRWb56DHpOXP95O1gpFpewC/8wRmCZMCE5ZLtjKjcOSw
Z39pxuwCNwXlVUiwF39jc7EgeKfF5+jlL6YI/iamejVMmOypJnjOTl8hlAyHooT7VtkMaTqyneoi
vWYhjMO5Jd+NNLiRRC9SiIpGkbiIGwYjW5MSv0p11q07hOQhcJY9FT7Xa8MrH/LpbacAEnmK1yOt
jo5IWQaJzcLkDj0r14zpDudmbl6092OwE9sO/RAQKz9BY9Z2yV/D9VHc4ZeoAfN16NJDKP3GzIxe
xt3TjACNEMX2RsLLh8ymh0BkfFOZZTQEFN9JGGM9ZMgMpvDQtML+v4RKcp5AT0yrjAhSo/ReNfmD
fkMvNwzsStMScVhMOLbGYbdVo/kfiDViirrzcU7a6wXNEIopRJIenAwBnoPvyW0adQlQN20Xbvtt
b/X6kvq2vlA1f7id6W4SChfW4uTIo2i7/Pel6tyO0MQBuFEwbOu27M6T4MzCUsU//vcll4N/xMKV
XE3/wQGwdPYs481YJnUwJatFkVsUs93Ubh0HbpUx/CgnzhHw9qz0iPGZ3OY36SWpGFJ+ctvjj0iJ
AJ3c5G8YKjeCRfw9lpbxlJCg3fvusaw52RyDoGnYxXmUuQo6GXVqWZT2w8hFGpWdjUXPpn5OiALy
AExFnvWR+nhhkiUhcoIq0EaRiFk8fyeeDOZTiJjVjD+W4Dkzg/k8xPJxyZfINvMtqa96Y+TeT6zh
qM49dmI8ILaFRgnx1vvk6fd4dTRNpY90QxV/lekUW9JDkAbN2VGY3vPE4Q0hYEFnnDHGUqikCOqa
d7DI9NYt01dWbbvU9KxdvIQo4hL3U3bm77DupAw74KhBdFRm0JT0+IR+8cPvdSTd/k88Ope0531g
oppvAm0ud87CPn5EM7ESpEKJuSaW76y96LVH83vIkFra+poJ20UTnvzwu5ylkYFhnk8owhq3ZUoK
eXrTq+ltmKaHJkPluu5oWJHIf2NHgOBiDSjUZuS3bBY23PmC3II1dqUWd30DH2tAqlEtY32wSsxp
wqsvWqN8Xk3sA79lbFXmbprkhwa0xEU2XZyQ5QEfRKAFEMoAMx3uReaJITcJ/6NLkuX3ReP7jMJJ
80CTuRnBIJmNbd7xjc2R9y2rDSb/g9MTeOWcJ8CioIYseshAAI50fiskSfbSPZer183XCBhh7ct9
4o4IwQtn15FVJ7RlbOtuCE6d9zUY3nBfDz9pq0tA9Xi9U0fcWbVGNhEa6abdO0Hp3c9mcCT4L98y
24MCNafZxR/Yl5n0gxHb4CVaYgQthGO9O6pcDjQd1dWQzb5YwuUkRdBvYp1qFMrgMvlYkE34zbPT
U5NOjpFHhRGfwUnjvRoEXF4U/G2GpTLrMms708ipxg3vCzaDgFSDr1px6xUSrmbR19+l7Z7nbnl2
Ee0gvMGtCVI/Kt30nGb+nRjLd2csvyk43g1mjLGXoPUa9UmP8p7FWLCdRmYGCh2kqrzzVASftkHQ
WizuZIiI1hD6gRP5mKj4RZW1w18MAXO9/HVKN6qRnRF/HX/NxfDVaX3uJj9amEUoJ5HbOQlJJhn1
2e05h5XFy8LM4oE19k/liGfZ/rSwpXexdaga6p/s1V7K92QKUM6TpFAq9WjhPd4mRvkw+PzHctK/
tuchTdTqASv5r0V7ttVU+QzM7QclmvoUk1uDxZp5cbf8oIfPj85cPVfK0LsRBxfbFvW0EG4H7Qqw
wthEajZXisRxZqviGWYMmUTsu5VzaqZEIlV5d5kWa7610wXQ4WOhnWDPT2jjfZL/VDJ91firIpMV
J5xechEqBo+js7QHO1EAKYjINRWmZMqDJ5xh852GzjcKqggFIa7AVhBWemvluPDpW+WWjRMuahaJ
OV3yqPxjElj/jKZ8QrxXHlxi7A/NGE7M14Ji70pU5QkejILcjQ/lJler1C/CTZq3irzC69IF6BIc
Eznw4ptnuLMMPrw6eyqT5mjKZTyyBhlZ0pjxrfB9gjiDfbvc261NSjY0dnMU5b5b9AiX0iLVZmij
lAAh4uNK4zKsCOQ5vSe5rTxAsokvdn9lVSPOJfujxZXsj3zL3wHh2DeS3iPu5XRO1/HkFMxVlKeB
3M8SUiEqhrPHoP87QJCTD9r7lESk7XmzvVM5i/q5V+K1Me79MBlfWEDaj2Wtd7kgwkFmLBmnrnae
7KxWO8vCGfvfv6bpDrCMcTehM9kMqHzeUjvVl2Tk6cpq6Z1d4kW5Hwv/mJq48bg3/TdvWnRk9/Z0
GMF4vzHFSgBsEBOSlOIOM/bO8ZjFLjEfW1uVFgohJJsyeHOgU1zJtUN5NnA5hDNIR2Q9kEX2A8xF
djbNzUa9eTKbOT8jEGfWnAia0FQ/0PDbkWhZYlkZCiHpVf0jC+AiKgOjep4rTo4mJChPzxnz1tn5
03C+ooP8JezFv/WLvJWVh+SRBvNp5ckV8Z3WDUmtvWUTz9AgySrsZxihZLJlnvciY9ylppu/KqeI
XyYmLV3M+kZSo+2XiWAzSWosYr7RexyDHt1x2L+pxT3UinTAQU0XMYDVV5DLpKHNfyR21s8oINas
EAb+hGflRCh2txyd431rAPxK6uRltGIG8MpZFfQ1KktTJ3tHo1toJgYxXpDsoAUcqjIdXgdqc2WG
l1DG19InEUVWPfTSCjuCOQ03s2or1NzTj5WTtsxfjk93sP0T28vHUI8zKsqCrLTREMDzOywhTSuj
rBt/Eva9FwjZ+8a+Lkshbs1YsBXO3HLHjOpe8A4c9aTLXacX6roUXGPYpP7R4L9hm5GR16VBAzEm
rFxClEPnZPaQ/gRIEouGHOpyKHapV27SuXiFtd1EY+yzyJ09edGu/VPBP8Er4P6riGs72KS8bUgs
mrZLbnePqv9gBuWfB7869UuXnXhEzF3llqwvBRUoLB1k+S1qN6H5Eax+to8qzoZt0o/DpcbYhFy8
7/eYSEJs/4m6mu05jFX9zJRTtE71YPZE5GqHHWFZyxaj7Lr0SYTJZoGwkqEYWCrxsJ0yUmpV9SIQ
1+fsibOkeU7XPRnk0nUoTjzWYDI4QZ/8IbVNIhVuKgk7lDINvBxbm/raxnZxZ6fUeA48z8kQ1WtT
44AoYOCx1yVO2CbFqGsTGstl4TQg7up+7EDnyIn7RU7dHy45cy/bgTkQordd6hg/Ad8IeZqzTuWH
ZZsgavUFQelNaB/J1iBXTXsEYE3OrlpfnLHGbhSH7PorFRi3rDfRMKUdLCDKmZ2ZjPOzHSSPPcaN
rxZeyLp23zcmaVX2WnigI8A5b+ULM74KY07bvdVpPT2UlBMPThV+EMOzqRt/ejdVK84MTXmMbFtF
cgTQYY4Lwq+cYSXXNgojGxSmsF7y2mUDVHv4lK3OvbfSaYoMnV81DPeISvVlZnV1kJKrl/9/RRIs
kWiInYyzVA4J96h9OJJTJgJuEu4tK4Bq52f5M2MjmIXMTLZZHPx4tuhfiIn9y9LS/TtyMaIQC990
yXSOJRPy4TF+hwFzSyURI+Tx/n/+NumhLF0NHA0OIQi4bB6llxzoKt3IKgLrgE38LRE25eVoPKay
63bW2jIG0knPAP8GbiJKXhSmT0nDsoV2JD9l1qolYOu3dRNxLoapjYjjE1uSuJer4bUPfvug294H
yUl7OnXtS4ugGYGfkxKeLn5aPbQnsSYSplnR3boOnbBjOEBH3R7W76Sw91El2w0vJiDBNumCo98E
85YnmnnzKKBq+M0IP4daLltWbZbZtDS9YBszQsw5CQX5sritjzR5tF9oAFRqYc+fgwtOuums1vwF
r2Oi5ZnTrfeta5+CW/QNMlqT2S0OvU272a/p2dowPmafDRgdaXYr032q8uQtSRJSsKuRQVzmvOYj
XkymtACcwihjXbIfM7t4GcPbgncDZqWJLjjUMWuanmQxfEr7Ro/iKsbxcZIVglMshtG8SH7gwvPv
8rz9dFBr7bo0cO+ciQmQ1v1NjnkIojqB2NNJ52KXisYg2ZNm4d4Jt+6uPr4MkOisrg2v2GvXic8V
rLEzGjLDkx1nv8oOg9Hqnd04dHrkIVfmnVPWr7IZWEkAP+AoxN7dmxlRec7JiYvuofMY8LLfWjCc
9/KaqV9nahABLPk/Rn1XT1Km2Mpint/4dP1lgSoGCZtZy/ch5kqxy8ggUYh2l7udEQxsTZm+GYmq
r9BoMpyFHjmx5Gnb90YnnnFeujvThPA1GO62w5CEldF7TWX2FyASk14XeVnIeNcfeTXNtjDPVfsa
L7X7Olc5clbD/XLriYciqeFI9BJr04wKFSDUoyunTUj2aYSDzjqVjvXlxqjkG5hsaiGdBqXqF6ql
eWsqtM8y7r+DfgFCnfroo9zgms3LhL1vzbvKXXdXx8CdRoPTeiFYMXbSKKg9dzNqvl/vFoTRTuNe
e/EfMurGA21FeRczP0LA0RlHDhDSKMz60XaHC7u8u4TgMfraRaMgZZg9zOpeBABAAeQfq2Bikyse
K1+C9AC711hhdkpAawTlAUvK1Q2Z+NFbzmSkiwOTze04LyF1j3iSI2Cgov40Y/UlsJNCsFGsmp2r
NbOQjqfw5Gp2WR4JIvzOgG8uqO199hGVu2W5t20YHA8ehZVbxCS6TN0joSu4FjBz9S5koLCyEc07
HwX8LMNsv7PM+hnKGuTwqm6rwuwl1OrTSP1xl6wmaVHlSMDIfV58lhME3T/Lpc93NvYKJ8aYxqQF
7gSpdVPLKw9zmzeG8FtBPZmDqdDO2zTMH64bfmTt9Kx9/jSQu9OCkBBDEpVhYqhjFcfQg8zgivVa
r7LKoGnoIz707L/ORto/JAT57jKwdTs79z/yhXy4WnsbMQXIkpb+PmjNLcgVtNXtnY8QBTke3BFj
/u4bsBgNxoO+e6n94KECcKMh2lRecE3j5Bo69POOTVuJJFjsHWMgSXlgL7kACAsgnaEtspHFB/d1
iXwlJvwQGB7Z7sHfMJ1J7E3zL2Qp3wyRsX0EwcM8lc9Fa9/U5DwO2t6z1r6lWXxnV/Dgmrp7cDrE
rJrv4zqo5oPGfZey3SYgLXpIIcIcorElkiPkap9y2snYdFG6Cm9LX3MEKUXs4Tzs60bw3I/En07d
l43ENx8ITeLbG1Z9h0N+sJliSWZD2ZwDa7Cco8Vyd6OxFtgh0RdeFqJwqx+6jKMRs3ZkZM5WzqdQ
mpwWM03xYGX3wjVwOc1iN9slwuYCx8QC3sqxrR9UDP3W95erm6EXbPInto+3kTjcUBqfhYU1HBnU
ouRTqI508RPWDIuHpf+pdDztc42uhogn1QN7R0y6QXeM0dcYnIuSUczOZGZZcmUn1rlAPDIExjvH
z5/7einv//uyWCZx9zHuG6vejZ7x0ignuP/vSwcPapdhyKXvwlSkxygZGfpyuG9Sq3xxq2TZKUuP
lzGDe6RCi99vVdc7MZBfVGUBqwtjHKOCFh5BH+rmbgFzhywS2/QB+vdtFEMKsq7/TWu6OZ3Mx0D2
iHL9xNvZFhtrtHDWrfOnhzqrvQuGFOvG1TUdY0qZjQexWbHf4DJsokkQQRTn8JbnuD3UBlvu2GiX
q2RrwytcrZGlw8VoCYL7D7vvN6yMLMXg9b9/RbZUnVs8GJs17HEa2cHzvBKWiSwryOHZz/gDdw4h
grR3fAmVw6+m43lpbItw81naG8PSXDF+bezLUT4Gfv9CZjRb9c557/rRPOv1SzIWEiLTtOcN/rvM
ejh3jTMQ/fLPoxA9tW7Tnp2GMT27EB9fogj77dK04ZGN8Xx20hDLyLqhNZLu7Jttd54PEkQQYsY0
SuPOZYTOr3sF2hl8Ep5nAAW305wnbPZ3Al3oyc/0UbIX2wLqYzhdGxf2JjkRapZxyrv8TAT3XzZa
7dVfhPs0B8XxeR77e+zSzYuPNJfRQpOzjBXp+mO7THgwBYQpwnZRJjs+0oEmqvmpWpgzaO6J8HCa
J61AYPHiv1SzEvusy/fkinXI1meAK1K3h8nFxCVRKwCivOY48HYtXuNt1oBzI+d045n2iodap0mT
f8EqfHWXv0kMBGBsw5DnsbXupmtTJknUG+qtEuG+7fVyNWW+rICXfeXa9jN6Mqt9oyBITrqa+cgQ
65Ed0N4bNRJbQq+u5KZuvN794K/+gFeu8xrGiMW+REqwDzzwiyKVxzTGXhiMZ3uen2vO9sR1gigM
sp+OcCMOCWg0OKQofMzlnKjsN2CpBETpnzeyxA3k+KdtOMRcnO34H+sfX+QngQKmVVwWhsx/zTau
Nr1GHLbWD+JGgNGubJA4TgXq1I4StDRR36a9/B11esVbjtqk3vtGYnGFmeXOWOZrn8gzjTrZtxOB
l8Cyd1ph9YhL+2OahLVdr5BD4JTguMd9PAXXHn/+hqt8wH3g5lGAHP7Qoj0PlnYP0yGAXz/8pov9
2E6640pH8dlYVX0kHa2cWsAZpgyOduXTLpAp6zfdCyrjR6tyrQhjpBbIpRHssC7NPmPC5DaN6eFg
6M2PslBhNORMU1k4g/SPjHoawbfeRFX6VNL9pxIGPUwDtTFwcVpNzPbR9BWXUeUfLR341gj/x955
7ciOtFf2VfQCbJBBDwx0kd5VZpY3N0SZLJJBb4Pk02uxuzXQ/wMaSYAu56IbKNQ5dSozScZn9l4b
Z1Ga8T97lD3afpr0yvGsO2A/R4KgyzVO6ntR+dS3I2A7wqdWnu662Ml94LeMJtlv2Y4yHsy8P2Bc
3RLJPa6GGNiFKYJPI7y4nd6tA0c+YLR9TMs5GONIlgm3qBOIbavATFpIhhc6B5gMswcvhqxQtsVz
XrjloiDVAoXZ+NSQsbxqg7DD+N7mEAv8cp21SJoiiXB1HMEulSreGoXxZhCixUC8XaeNztgDUVNv
AFilHHtzvGKvaThb6NRICa5RJSQDR5w2LesMWmaXm+HWrUhXcEYEXPpQDeuktNvVxIw44OqyvOpU
tzNlUrh3qoV8bvSCOPvmVWuJYuTbHJulj1QQ8RqwzWphGoraK/TK5YTY2nOa97qEzKDTDuiZmZxa
lNqTYhE9hWv8ZUsRVMjxsy8b2Y2MUT8FMFnMaqbjjiTfZe5XPdb+lrRf8E+l++yqEAkv/BKHikZ0
WbiuoeIy34J1FmP8H2sUpxqxLBGaEiQqCKoN7ZavHYYxm9iSDxw7CJdZq3zQd5eLwO/VoQ7LZ4Jj
d6Mv3uK4/rKb9qWXnLjajCYYRgVd3iHnqrA/rXDCpVZPV2Arz6zlLjo+/6JVz0J1J7JEt6LJt0Mu
v0q3PPSZY6zhZ9NvybOseFNwQuKUR9SC5wKFXfRLFB8ixfhgmzNPo7J/gz46SpIGBr9/w0QX96TG
mxVaq7rElo0LfVFp/cWOHJOcsqRZqJicEx6FaxM9dT1WRNnHvHLGPCcXV9/V5ajUUuGe5MREsuB2
VNa8kiiyB66ggCvqrKjFFrpT+wtoeMEy66xH1UUPToCVpO9oJgMa5yUssHJZI8YniXB87ZZJxbo6
MdC8ggciolxj9g9kH7+jhTA3vktCW9+KYniL3aRfem0M+Dr5sjGZjdjBO0wTizjJESoGRvzRA/qz
kuijaee58JS70MTnSU44YgkgcHbr2P0jY14g9gQWekHWI7RrUBKnwGOQxEUGDja9zPTtQKYZ7ZfP
VF6BtUyBo87YSL/x7lRskOI4OP2q15gLIelCat0Z6zq075LM5r3UIZRYpHls+yxcCoHRRRtye2UG
42+JcDb1ecPsbMTJH7yghsDyn0ZsazV1SV3HpUCqX8eOwZ0jJqjHoDaX8M0gBcA5MpXzrXqmd0Wj
zmZLxHFulDsTihq0CHuh2/mFy+hONOiuRHPF1X1lNbJwVV3tDKMlhhJd6qDyY9SZchlWwbhHbrdv
Oi5nN2Ph5rdqPzD0lOMIr5LQlYA7Z5F66c9YkfudsmO1xXTpWmTlTMOorDU28E4LiaPw2Hd1w08B
+yOlzGXCaFIb2DBZKuXuA2yYujFOZA2nl8AdTtbEmAHzGxPMjvFy4BcfRS3vpUk6fYckawGf5SP0
0nsbxhnDNLmYVDbthVu8FAMhEuyh2byL4VY6D4ajflzkBOz/KAXg8C4UEBWWAQfVA7gukEAciHF+
dQ15F7HoRmKN5NmlYJtzzu4gy70JwR80HP/Qc1dsBtqzZeKY6XrEQUNa6pt00rWTEwITmZgtSTdc
hzShTKp+LVPL7romWBX8TMf02cKh7o3Q1PTJn8FM1ByYz4jKFQ99CHnJLs0rM5Orws91s2PjW/bN
fkLYhjPfSJnBz3aNvDiQwvHmoW4zmxCSwRj8eNkjEOclDhRkpamOTKGBU3PTGTNV1FtHz5Koq0sI
1VMNyTMRhAEFRDS0ob20RsdYVID9F5kwdAyTbB5bz37QfLxQQCCeQ6u7yNFfTJX7FTkGcD7LAizZ
Ubt4OZ92Z077BhBkkwh7b7sd1CacEa4uyjmB7k5jiLn0GwmpARASuxl0H3RaywHpJukirLLCUd6N
M1o58WDTunSjaZbcchm+TC5q4rCqL5FqGE4mm2DymPO4JRFOxXfcjw2PzuIFBfxrkJqwsEj5ZlSe
I4ib5XTtqR2HrzYjpdTMJ7bSmOAdxoyb2teuwu/hzbuoPuK6vlhTYe4kCbVHs+oeUbtxvJTgLSx/
p7m4TXSDOVpfzLM2Bz6owo6N/e8U9BrwCj1cuVpxj1yXoTtGmiE8iAScZV0XLxhGoQcQC6SC+MOc
+m04+e+GxoMuaxm0zNbPdqCviPr7ACO1rRvfRqyfSDrf1qz0m+K+zIY94UiwkFxjWrGaY2rs6O5i
XYYJxs+CuVbI1KKAR0wScdNgebz0JWJF1HtH02VJzKyJHU9Baz5syAbgcVw1YHCsK8Nnwd7bMdf2
LY+xNjjj9NDDImaeyJvZcjS6xVqy0VgLGdA6MlRJ7J0d9JtokM9OHLw3bYKlBju+xl0XxHoJp5mC
ZChJn3WfbD/6Mfjog3myoBlkt7LSXAENn2GKauOa02tsB1ykGpora3ppCu/ct5eJFQ2T/+465mwO
7cqkjihIjtTYRPayvJv/a3r8iIDUwMhUM2hRQonp04SHuRW1i75BQWE0zXvu1o8OQJtIgeTR5rIi
ZNpScPQus9z4ouM8AvnJGQuSKsX7up0CvCytI85+gmPWF+C/jE5j3c1ZI4xrZ99NiXwZJS+oDYkD
9wYCky0+y5CkbRigyVYjl5a63YFfXU4nAxUvwhd1LXWf9MnWObrKIclo5GOg6NmXJjGwaYUYu27g
e5i3IUrv6VA7AFrVIY97PiFnglJjFjs4HsGhrq9G5sA2h5y16gr/6MTZFYDFqcmQ50B4XTPU5iCH
sEpofOU/R7Gx1AB+bXRKhyUpEGznjde25WK2S7i9WpK+wnn7GgqSVWkl90S1qmuKklQ3aneZ+MZX
5YA78zMiBNAKUKTM1pvxRTCwWHUcFtCUuulaxKMkPLIEl9Ve+yj9zYPsUjduvNaLgTJCH3ejVaWr
TpCSXLsctcrjQghran8vCFeTZshd4Xf5hq0WDwhGI46VPscBH3Y7ucTJtgfHhgWLyXabBJTFM8XP
dD3GVMaqS41wp42vTot7MYqIQZbdi7SZZA2yecIQc5088d2QThTC08wUN0pae7daogvtxre8sok7
QszTdvaDzVB32TQBKG2aQN5NphLI2OjcN39WblKKF84IAf6LIacrCVSQ8asBWZANlkLzgyQ8c3Pt
Lgb+YY92u2Pt++IBHwIG4CfyU6BQ2hfvJHtxVAX9EcGBu8rGZgPgo2Fj3b0xn+kOhRFTMogJkd0A
1sIWDL7A/WOICpjRtlgFk/Y7SR1rPabl1vaGY+kRcqDG7TAPo2HyXaoh34wB9TeDaTZNiGNYAF4z
uyZzwH1sp6VuVWprtTvdED8mpJz/H8zzV/rO0/87mMcgi+M/Z3fSazXqM/9Heid/4y94p/D/MOFy
GsTsuOyDTPf/sjsN/w8fmQhAT9d0dUe3+c7f6E7NcP9wXY+60bV917GdGW/9N7tTE84fPqUEkFlL
mKbpe9b/hN5pzi/mP8A7MQLaLqwdsNIWu1LDsf8pBqfRXNXJLgNg3mQRT5BOTR1doVvW77rZmxjm
s7FyMP74hud6VxSA4G1Tz4yIpRM1WOGu7fTkjFlqMPZ2ZyBrLGRgeEfLiZRztFSgMB5iVk+ePUYv
1rHUArPfuahlxDHHZPSLRKaOXo0B1VoasaLTmxSDkDQT3ChdXEBC0Mqmf/LLDltcBlGF9bZhxt6y
J0kXeXWQZ6SeeXY2HGmqoByJ1HXRQHu9hUehV8RvSJWF9sLnHGuIvI6Le7ZRNh10V+AbRJHBRsLz
AxyyXeyTIeCIJBs2OiKeArli1f/0dJDfXeVpb7VuoWQ1EhXTchd6JN9Mb+yKS1BYBcibmnZ3Xdqk
QW7jvE5+NGWPzp0E+jRXlcSjLnA9Mo9MMFZBNVCxT7VcDSRk9mjoKflkIh9ZEWvx1hK67W49rYLM
lFN08c22815U2gzqtdD9Bltggoo+b70IpBDDop6ExHmqAUwlf/d7tnGABEHyA9fibTxKcNDlh8cO
J/2M26xJT8qmWP1k4502B579Xn6zq9LBxGp6HYfOkp9fjS+Jr8a0WvqTxKOXexYeZg42aFumCsxg
n+VwLEZUCxiRNroWCutaGpYy3jM2m+Id0wFip4o2ONqwTjaiXUYo4bAblcwhLmlmzYMzmTAdvqSq
Kb51L8Bx4HcOsaDoupCvuXYVvcRG1O6CAQThYioHrL10gUwdbbdWHcGxk+LThJwI3LPNiRhk5V1t
bJhKj8ono3nhRS4ywMZyfjRWh7eJfZvc8UEg0ecFF7QrfYNI1tHETOpkU3wWyN851jIFZsG18pic
FyGZL9ZN1UCgtdzyic4mY2E4GPCvKrcNkfsbADbPpNdZ2PcdCzafN1r+kx4CjX8bKqO3HnHD57y+
OVDpFWiF1nM8ag767Aq8pbV0ctMDDiaHsd64IvL6bRA4UXboTKBRkNZ6zPV6lafZkb45esv1Nna/
zaa3owNM+1w+p+z8h31WV11+HLJwvHXKMQjwaQT822BWOybBDpd8Xf7CtoyRn1tmwYDc19IGS1SZ
oTrmnHueRgHIqRis6lMbi+bdMCdiqFBHmxVGn7Zt9Z/RNsp0O45DQ55900MxEC6Psd2YdkNznM/l
bCtTuphlWXeAlJZV2apuSxUSmFT7vQXKkbzb/pJ3Y64enUmyx68my4mPDUrHYscWy62521D3tOgQ
gtJEcGR70x5RVQSePeXBtdfNUgPh7qVAhlNZND90A1H6ndltpl/J/dJLbwHRO5NYmGlAjsHY9xKv
QVBO71qdabPzJmYwvaKUlRK5ooUDUeSx6b3rYUr9TJx3FNKNMivMtPsMUac8wO+O7y1wK91uYo/+
USpbZQcJf5CyA9sucCS9b4oV931GOG0So8UcW8Zd0UKJzEv3oARAhY7FYApQcj3KClNKIrN8FuKQ
IZs4AOoQaIhhJHa+cp1gFy0eK10HuB+Zdf/o516hXXuGLcR+tkOPJTFBGr1xAj331zHTyleHBANv
M0aFCLYKKxEYNBwTPu8VN+x6QMk4o78KRgBWO2YRNekYZHeW69UpOq0CPCMWkoLNnI9V4LNpx3Je
WLhFXwXfbsp9665qU+QJEtBhKjVvfLRVPzKgNfxxaieNTOagc5aW37EsNRB5dM+I3LWaUSE0s01M
ICuvgLXJW6DFU81mnwnf2mgKZpOTxtgYenKF4QXGOkMgkEMdUzwtyUb6W097SJU7PKYaLlHwq6ND
Qu4YA09PR1OES2U4Jdsu/IaYK9BDvPfMReplrOlxewoAz7zqjWE96XAz7jW2wiA9RFj5WBfY76/Y
e6UI62OtJzYTKSATMSIMcB6nmmAQn/Bo3fE5Wi6bQTu2eO8rnu5bM2TLse4QV7jbJhjxdyii2qM7
xGeoCpyZEbP8s9b43waqb2/F+TO7Nf9n/sHfRTnWMcDXf/3HL5u/vg5vxeqz/fyHL9Z/phTed7ea
4MKmS/mr/KC//+R/95t/Zx3+F9XWnMP3n1dby+jz5z9y0uc//XelNacWCh6CnmWCI6fm+ndKumH+
QW1jub5wdbjnuk0J9HelJfgWxh/H8zxDoJD14Kf/XWi5f9Da6Y6Pr8l3HFPnW//+oq9/wc95v/56
E/7++l/yLqMzyltiDQms+qeEN1N3XIurweGnejbl0D8VWgU2SKsyHK6w9ugT9oZxojtA939Synvp
rfFaePZNB0uB5XHNKXMX4ATZsrYUbVezUgq2vkzEZdQq0kPqZPWWBB7fzxiEaWgbq+LVYaeAAfDQ
uZOzHGBRMWfJ71xtyuiSy31S4qk16xShppOzYQ3u3ILGkkKkWsZCs/ix/ZvGw6N03O8Ryt04wjKa
PIIaAd5uxDzlQTibLKzI4ScXp7ihBY6s4ApvOd6lMYvsTFkHq1S7JvF5zmTM0uik3aghjyJEjgQa
nPXzsgrDaeN0MGgdn+M1NNy1M5NzRwxInIDuQ9OobsfxBHzR2La96W755bF4RxOsO3n2w0jnSeC+
YR1jiZNVwJk01a6w0iIbHIEcG4jpMlQgySSdLc2ys481utg9eFlvqYZ819rRj1vMM3Oj3HoJW+dy
+hkcSt+kKn+C8qufp9/1rAK2C/sFCB7guaWepfdeKr8bA4lhYvI2o5i4iGLg6T4lD2kwoh1KQp6t
tGkAeYMUllmQlWQjgiuo9MeoSMzVkItrPo2IQeJbROCP55Pp4nrHuMYuQJG7jkN8QJIRIVFd+CFk
fchM1hje/B65wMnbxEFVgGQk1LTPXJJT5s4KqbI6koLGDL2OHuJmZuX3CJG1DVHvvzZRl0s43Oih
KuO+HhGkFV7P82tI15VDbKzbXnILsGKupV9Fq8m1JfqDB1NlaFnkgYcoWYsyK+tGqAgMsdhVEDdv
GkfagwYS0+jA2voz8ALnL1l1gzG8tGp8mVTIoxbChRy6V1NR4zLcuFlj/EwdDsu2VfDrkg23VbR0
dJg5StpnKzGX2jwLwhDlsLAycZj6yBG47c50RSiHkufYCchrR6s/tek2aHhG9+mwd63M3qBlZsY2
eDWugf5iqerFayJn32sQ8Pyo2lSyIGVpOrZkaSzdhje6wNwbYRbBfPDS1grEmO5D8GIEXvspZZD6
KPwCRb+Qpy7isC4hMDqmg1aYeKuU6eKgUy1Rcn/wMXylFrs0Id23cQh3XTK8VexzFmmsvTR24Wxa
1B/onDU+yEb5K2twfoZyOpeV02yMyX4whHfxUuhFpRCnvPmwu5kB2bk3dISoZtjhRyVoNzbZB6ZM
Jg7nOQwm/MK1tup12YHgPENNfO6s7BKGAz5A1qssFr/gfd2xHHvMyBDnjmNWyi4RtcUtJElqGYVH
EUkGxN1Vi4bHUGnkTJXFkRyYdZPH59gUCPuObdj1OFu6jxLk2qJtsyv848/E64/1VFxqBB5FUyM7
QN1qtwlAWtRBKfdjO9PH5RARbk1jx0oKfaPc+4MothgW3zEXVINKdkOW7XpGkwvGyHsZsa+CUY6c
dpLEpwPBYCR/QMqAkF6wpCuRrxCXCIKWL3LvzmRtFMO2WM//NBlQvDxVI1EcnW9MnnLR+iyDyFc3
iyza0OS8aW5x4fNHa35XRNEerzzluNg3WnvvuNiJHbv8am13g7BZ3M3sxyzR0ZAjTcRzfJiC6Nmh
amLMvRGoT5B7r5EZ3Tydi74ooOg40c4V5Lz3cbbTKfEWkeqrbdTM/7B+KFr7pgz9KonNJUmvf8z0
CstR/9wJFLlgyHDyRTzPpNWd9bA6sGzeJgKzS+pHz3U9gmEP4KZ57qmYGrz9VfMVMnLGU2Qu8des
gL7dMqU9ZSLy1zaDP3gdD72Z76NAP4ZfkwkfM4k03o+Q+8ijEqyN7wLijBZ05sJqPBYDSfqLNgo2
XZE/pxXc+lQwLLDcd4C8kdGNm6qI9njsHwrdPIOJyQIe4UOzVS7ICzYNcALrC3L8b98AkVfMBCCS
SNkxOVe31FPQumDb4v5s1/ad4x+BntHh5XeGG3/IokODzKx1xPoVewxW911iAQj00cx1UfaAJOIN
atVBQqdlFfHrE4hOHDjikFIdezi9gP+9rSG3dZNc+N0Cfqx25znmaZAhezytlAt7AMkNo+5ZjVSZ
ckJqliK6QXw+2fmzlEWEA998VLANEMViVLEjU4HSZtcVlntyI8WZLPBDHxYH3e1efO4WW3q7CREH
G42F1benHOX4CsJWhZAjeut9Xy0DIV6meZKp1DOJpw9lIGKWj9NJBhBjbLXBZPlCygiwgvgYB4+S
IwGXS2ltMx6h7uxx926oixa5g9SzapFjWRo1cJEeXJcFTEbaKq5q+yUcbG05YRtusDI3qm5XaZij
to7QTOhd+SyL4tR08n2yGFl68zjbveDnQ5PTm8+DjY2fMe5XPcQnT8GhEoVzZwuiNqPwPNBxlbrB
r+yb69a75QrIlghjH6oo+zeBoFCbtJ2Q5swlIOzAR0cBRO0jK4g8cEdL54HbtQ3XDETqsHumcg42
sEKypQEC5lTkk7do4rR668l/58OUojcuhBzuovhBt1hoZlj+VmFPTsg0Eh/WIVBZz7qVw4RF+zCE
Ekupah/cjii6Wk+/qqHkUPUZwxDMaaFCt2EMuCPKC85ZiLHWLJO0N95kvRqaglhIyJeJFRUsxqiO
AYaDop7Iw0xJrAks8WRrsGj7sn3M8rxHG9NCFGN0hlxyySBkXMxofXwWLV6sUUcsbh27kMyvbsEL
pZQpqg0D/FuInnUttY+MmczaxhEIjS7pj3aZP/EgjtljBGsHrvauyAgk67XxqlCqIXNWG3Rv3yyS
9VVdDI/js7DdOb8RH0Np4ly1jPCgQ+sVxvjuQL7dtRpzA0Dpy5B6YolPmkCGgs38pH7Nork1KDRS
Ydc7XqWzDdLwOQW15TXc8CnRhosGDXYA/oFGh3WBp+TBytj/l0Bn0PFBQOmrAsPQNG1YVATYBHx7
U5dgFwhWYfS4Msz0EWZOZLdip3fPrLb0ZeEVJX7kJlnK5s2WZJxRKeLaxK2K7ohbTgFudjJ7i76p
o46dO0FyPoCNVsSuLEWLN6hDhdCRQMkNt/B7/aFOuGwlMcBL8r1PmjcUwFnAlGAfWkQcya1DZBA2
N8t7tMr2LKDCbAg2wX2OjzFLTgVOIsMO9vMnVwwMyLzXmnedDxkWiaj28YxhSpFQhtCgaj2/t8bp
KeDQi6t2Z5EEXGFRFIFxKQXUYAgEaCwH67GZWaxp/EHA5k0nlc4Yrpap1g25MxDnxqXsdBbEabCx
FOugWC01A4W6TF/7GUbh51/jZB9VZFwDfle9aNmwhNe4Su/Z9bFjQ5MQ985D1WofNNz2qY0fRtH+
+JnFq4rUc41jfFnV3deEQ7Z1n4JEzkVgccx8/b5Np3THNvo9r7GUsyE8pQAmdLs8JKNJiEHp7f78
AFArH9ty/BzLaBvb7TbRk5vmw+sCtLYg8JN3WUPlJtgUA8cn2sLitNVpZRb1NLcqth6svRyod42L
mPUo/qocqHhdnLJG/WpNZOzQ0a8Gf/zVlLM03OzVDwwXt2UPpxWVq2FcpR3+oLjGE/QbqCjf1Ere
MUj66aMOp+1wMVIOsqgHyR0RnMqiEDMTCzJXXrUifiNJ/YTF70w1jdsxdMXSkl+mFRbrwpMdkxN7
m/XcCNow5ixxxmBF2ZHYkXuCg4/Ib5qeetu4jtgYF6WN2JIR5Cbtb6hR5B6Bc73yRLTz8LfTZvFM
R6O6c/T0ErfJnV3HxzFwNkkr15WVECbSGIde919zogFaw+uo5ZrHynLOgJ8ibk4Og0h1oHL9/ime
OH07Q95PIHMT136FEE02n8FNwqj1kNT6xmurM6E8dXLuk4nGKu53aB3WsSQOI433Zs1kxIhm/FHz
ZPrqR4XiQCz5FeuWXHDq8EvNd9rcA3ao/JPpeWAbabAW1MZ2j+DvZngvTg8SzmeSRioFTBoMfXy+
aHfZlwKTZg/2ExphwY2EczbH69OW8D9r86dqsqchTA9RxU5z2IRl8hL009cYoywPaGZoQb/6GMMK
tohs5YXyKLl7NDAMzLgpVHwpPrVYLLnI3gRSQivxDmjOefX4sxdVP77nEY+IUDd+ASNGW0+n9C3k
HoY1jIuSFtao9cOIaGA0yrOVTU8lbBhz8oodKWobHddyPcD3Q7SyH/onkRXxilHPg+/3V6J6Mfn1
4dLu69NIZLLpOqz7m0PnEP4wwKkOmS/gzwYqJ7z2ibwXtuA+R5JPZQPBAwCgBbUZnmEQkfinOe+J
JvfawKMCu15f6fNp3cGjis/jgLTbUfXFaQ2JjOXYxPorQpISj2m84UFMyQsZCfntLdGLu9DCugbz
fBFVMGSTksV+Zlt7y1WPP22EZiBx63Lrpw8JgwnU0JyAAUIOpHqXvsYf43PQLyAKE309PpitTkCi
LZaa96x358nSd4xQP1A83+SAhw/CDALyzIR5H2LNa2aQcWce7dGtloh4NmBwllYz7mrffynjFPuk
gcAI20HTmq92Qo3D6L4K7sn6ZQyhky3amZ8QTsBFUlZ7AywX9gXNOmGfvIgJ5BwS727IawftUv3T
NvnTvTKM25ArIDlY9aUqjlQwx2YyQwI2EDLRFqIHgA66SbL07EQYMFLgU4soNhe1VE9wPsWORMRT
IWpzzbkzy970B1W76bYq5WMEhQfb/EQTAj4QSDCmtNR+x8F1Tib3ySi0+clWbXJ0714hDTgqXBae
c295+ffUZDgfKEWWBFBf8gitXkTaaJZCo2M6ddLq6l3PjvTXCCgLnAceBhcBqRM2IOvcnq6OLAa1
qMzhYQBOMdgGyeIKqlEtsMwyK/bybjhPvfk2jsGpkQm9qcgfWSEmC39QX6kpGEziwdADAn1I6NpS
MlGETkO3ZGTBcmA8BB7aIsNQzoGczENpAm8wCrbbNbFFIr9aE51cFb8y/yfYANO47/m/zFl+NHK5
Oc6ftCn9KaLpRQWE2vrlpuomA2cfqsWGbLB8AKnY060FeTUHPefp/FzdhxtloODMEUkZHt0xhSGE
Dme6OpO4uD7gMjhnVB/kkrLAEgy/ecYOag5UMQV2SlHCB1QxMuwTCVnxiT0UL71vf3QWNavOMGGe
g89JmDgvyBgwVpZb9RshjcepyIZV5zq/JmbYesgOUbCrqTNYD9ko8EhfLWDhA1Z/YvLcrHNelF3c
amH4h2rQARliCy4rjpO6o2EL622YTu4OrT/nglYdGDfIQgHicPp3S3ivqcvIqAhQGea2vvQUgz3m
36RqypzWtIarX2sR3UsD+rdKQv+JUBCJ+kYQkkQuIiQHYgdThX1ChyQV6eVbNkqNdSjcU7q+zylM
V62o0cCh6dGsYZPyMOAtLoaFsJv3ArsuggV9oxzIfFryO7phv9Mr/c3KX+h5aChDIlqhwZ6nujuk
2OhGI32OhnZTo/hHD4WYksSc1BAl5Blo7HJy35BKBIdmKp79bLalx+ItT5uPRPPPo58/ZxoO62p6
LVDKJzkyILFMZgYRuiAeTaZ2szsrXlsJeR56TqagZXawshoj3UJR/JW1xG0So5g0Jap9LJzHOBsQ
23B5TYP3Gc9OmZAMx8aG0RzBAMwRKDszcx2rglTBk6/lHFBm8dG8lKVkgtcONQovQeQayhQtHBlb
SLUyG+Al0UQWh5VbX0mYv41gYBa27bBZJNl22cL1xVYqXYBkwc4XEAyVCpl2perBw8+0KVSPnjHu
XlUT7FtX3ts+j0Nnqn6tZiBAN+JcG/jkwpJiWNfvdDM7CcqpwUp+fP1hZrCV+MqJQLhUrHXQN/G3
U3UWLalCbeYgzEnyM8T1lQKPuKDWOoxD/E5gzpmOaVpVYjohjnsFmBwwDBsu+EZuzKfeCZSjGEmh
qE2gIsgTae60hLtM6lq5rTtFhxiUB5PyaSzlzZNvbjx1LCc4PM1K0cYkl0IrD1mLc0ZmwT7JQDRE
kXgTYflAGf/cdDUqpfQpG72XqnLvsNixNaseS6Abk7cbR+ODBoIE+jpaVsTN59BwWDZd2BVd9N/A
atJDLFjB2wksbj389SOWvLnTzHPPbPaOfLW++GjK4Zpw7ToKP7DjzBZSbdyyC31DJc/Aqxnvx5r6
vbIZtgXxb2F401q5lrkv3OqhSfE0+TFJfkPwLUosxAF2xNAq1gMhBGzp93HnRyetdJYww86ZO2Hy
9PSXrknPBVV16JP1OfjkUCCdi7XCWxH08EarYxHHUB+GuuTRnt3rY09EoXaOXSrbGOdWKN7HQDJ4
mInhWhuiWeZpFMYtfsiW6BrPZ8HmeEgxfWuVG+h0cX78GMDOcbM0+UWmvHBLrqak4vOppy9f85h6
GecmQKDd1ZJXxwnBnBLWLGkmmprux+4DV8AO1mi9YU7+kSHfrMaPTssQSlvBZzM55Gtb7ktWY/dN
nf6htGlm3CF+FTIGBNT02F3hazXK2Ur7ZA0DnqaAsBYD4qDeUuhyLvRb0ZrDCl/81beuXXDMwv45
N5svXMj3LfMWYgvXRDoMCLHCzzi3ngjUoaSfhlXjGusS2bsbht+Wm6IIp2Vy+vQ51bhlwomD3mQ4
pTvZafRgYBQmdD+T0aYqscrw+7ZVfeDxEBMHhZouaMrb1HuC4IESUjPXLT3eERLRWjcpBVLVX03E
H0yQ73R7HhXaAEHLYN+jYGCAQe1aeJ89MeoLs42OqX8gyhvRhMQ/14Tjc3DrAhB2WWxtBwhXftj3
67ZLwWFSQqSoblP/TiJCYfrqfusleF/TQmHfDpz2xEtwTnpM2nFL9l3/0KAvEfiVkKDnpz8taKiw
79Kyv/ae3KQD9pSRVhLsHi26pzoYLrdO/+CC0B8LUx7A2mFxrwyU0S6ZAv3wIfuAskp559TBm+pm
PNknQ+zC3lpF4Dh60MaLQMXLtkLBbuLJ9EHRryJ/wo5kZocxGjDVei+jhlIOGsGdZxTnxNGxCTGJ
6nyHKQlO2Pk9M8Psx5cV2toGbVrWcTGFdwVRgiTOvs7f7Ni+RqAFCG6aPh35asbmVatag4QzjFv5
+Ejp/TlP0e0QebBuRCa/cPlUOW96SPZMQqiYmIxfMfbU7UnMLC47kdK9MP+NqDNbapsJt+gTqUpS
a7zF82zANpAbFSF/NI+t1vT0Z8k5dc4NhYGExLZa3fvbe+3c/DP2uGATC+5dDOFfZuMaICUn30Kc
HYn6Vw/dopf9Nps4Fg2wd5ZGYp/6gd47TA4Z6gbzW3CBtNNSeAOKaCcDd+2FRboCQYjZ2wU6FUzB
MrTt1469BU1648b0rZ+Rl7l2v2qyyEtqxfMtEesLnEFL998xISxNM/mmZsDc5kl8LlvEEZEMv3E5
La1OwzBCaSFOXkMgFy/HiGQK6QGxisv2Tz3Z1VLz2J5V1u9q8rx1YIcfaBPadhogfBvBabK8fpP5
3p/gbX6V6EFHxgsA1aa6/6Njci9rwtJ6HvxUjmwWtrC5CdV/7TEnGVKDvlbAwIIEqk3SrhM/eM+E
86GBoOO/t9MdkhpjThLcLMt70mf+C553esZL+xrPz0cTkTPUzV+6I77IaX5GGUfBFI81iW3STI0G
nicnagtENMnpV+DOvkKcxiXiJhyr3IfyuJsri+NJm82gPCtb+9ioljU4mUjfmiI6p4qppmSq2We4
IfrqNui8SHqzHoFYLESJrA5ru9gQtV3ZqpdsycIlKbe/Gp6ueK5R8VW9yiy5QWpkzKfjKw3FzjQ5
y1R2w66A5nQzkMMCRNo6TyZEl1qeOfbjkhbjW2BSiDsbZezcL7cSGmf0pomYjogkmQXtfs25cme6
gMbLNCSxXYMVaGJc3ySVSqT+sBoYBga1uZnmh9Qhi6n8qwbcHsVYvsWF9g2Jwtm2hnyTnrdUOcll
57PHJAHxLwSvZXhXrGvpPreIitm1t3Iq/1WH2YY269P4ju74QnIP0zJ6OqF/bgyg1zKykyQVO8WZ
QBkpfBVaWDCtoJsm3DGw5HyZGoLkEDfXOX+1C/UTWK89Rhv2NAFLnCFtnf0iEI650smrmKmlEci8
SKZXS2O7nY6/PDZ+G7rEqWXgOVEa+1Yl8L16cj6VlwRyStpwyyq7ipgRU6jWZg7f0q4iRdeTwTTM
/9t3MtgIQHeMXJ1dK3SXnRQXv0WBx9jk/vvQU5ojm5wC6UA7t76/7Mf8UGvNKUz0Y0KxkGf6eN+H
4G3Q4cmHnKKj2uXFrqPzQCsvZbBLhmL2xte1lZWN0S6uUL17SfmaqK2VMNYybEDLOTS7UWEKAw8C
FekITv8swDvetHIFK/sNKoS3DkV4dMYKPZOtNsI7bziUPdKQRXKeMjgWdWp5i6D1sw3omM+Ayg4z
Z+Aoah1McNVwiI6rGOBI+BM1tOI4hZEtBfuVuZGs2IEQZysbJTEGEQLbWANjq6RyQL6aqvdfa1xM
r9EEuEoE8BkaokBFXv5tJDAsHZVx3/fy0JfDq1/Zm27AQlhVYCPaMjwRsf1Ao/xMop6Ef+p+g9oS
+2r+UPjK2oyKw3Zm/6eMKV+P1CiOjcH6mXnXFNhmEFrEPyRM0rrkeFcY/oqC0fYAPlfxC/msz1xv
KdP2m81DmCtzXzZDtrUixblpRO2imEdqqAUJlbz9S0aTzJpAxVWjDDaQLtEa7jw47C96OrIbFeav
MS2jq+oVrcmpN4OQyNPrSNxJmd6DPCWOqh1TK3hAfjVX5BeR10xhgH0wP5q26bDrN+1egKZmp8jC
GjBJVfmUnLTMEVuuXYi0vfE+JpCVTVSXbmBS6SUfeag1zLrH/LNLv4YRZlhoMbrAKn3iPNUcopCO
p1a7am6z9SKDvEfSFbsudN97oBg48Ojtco2eQsI561aycq1qH+BdoQqD2GtHv9780EucauWNkUP3
VdpebCaNu0jHMDA/coVqL8/PsqIYd0adfyHa4/6z4dXbHUepkm0B17188xN5sAhHXRTk3pxc2LmL
fQ5wCi2U7MEi8HzKXXkSc2pbSP1SHVR7HO8jS9FWFfj7UMi1boTvzLc1LpYMYl6KqJhz01uaYskU
+qd24HRbmGPXwqxw6/cuz2efS6jb1amFmPcidHtYZaH3VknGYyJA5IUJ9+1NFMAVcRDvDCdY+ZEX
zBWkDck3+KXKHEm2zQY2v0EE5DDa1taayQxoLDRpVJmSLqcMs38AYXltK6/nJo+lOkvy/TDn/Zo+
AoPtapjUJto3qIIegCy/2N26IG7KKdl7590cLVOfKUFgcEYxpIIDMb+dTFP+6aq+PlSNjBZsad89
xtMWYKTn09pwpgd3SBpCiFe9qdxLYdNmirNOAYkQ19kIuUsV+0kwti9Zh3StOUTGvIiUHLtg95Wq
z3yYwjPGon1M1ddrxb/74vg0JM6qNvPCi+0JRsMud0PVkANLQrZebbdTnfkhPKd4a4yVazbG2dbr
I+grbcGJsd3GsYpufviVdpO811SDMNYeLrWHhJX6n1KOJ5yw+a2U5Tc+UbIxUaMx/HPTDyobYJ8Z
Putwlf4KSEcc8gh7rWyLD40InEbSdslagM+I5BOjEu6x0Dl3DUgJKGYlkMesoePBVjvowNXx+UhL
zPBam+C0YkOr1yqyLTjVfMg8slZZN8PW+2iglY42gskjxptNVrpm1JuslJXqq1HhDyU0rW8s8vKr
iNN+zrxbeKJj46+JIyvhQZbTua3iacn/oQRFABBH5bWxgrEKMAlB5uj3Gaq7/1218i8mXcpe2HUE
Tb9hrAbzrBQPCX1qpdfUXmZBshmr+lak9t8+rsUKXsIfDN+nBi3jUZfqN8NqbZ+UTAw7aiRrZJko
lHJO0f0OKABZ+RMscpPqzXWUpwfAEVhdUvuOyN8v1imQc7awJWXNvcDFaf+iiecU9ua9gaZEsAQf
8PNYKfNjqnNczUDTDmPrLx1Cp9s0o2DW1ziDeskWEwrLoZ1TZ9Wwb5piHfpaitidqehoWu0c8DY3
fuzO6o51LzzntxXorxnNv7iIRgwBJg0zYfNTP7RK/wpb95cpPWxedn3lyUNecEx2GeQzTU6g5ejy
7OuQ6wocR/hxADGGTOlMv1VbDTM4qa7iDBzxbKYUIBGu7o8I2nKhE4DL8mxvTVHz6dOGEnrjHlvT
zC2P00t6Jt+VL/qSG3gCpdEpVrrfx1vFCQPoBQXmbY4ZMoPDKH0H0TXFyMFFjGBLUUpBDO9AFYUb
Bh9jYS6r1DvKKKrPXn/rHfRARdKLxuVhIVlu11zjXJY10rAGdSEvhgtxsLeZI0wLFMm9A+t0jAwG
i66x7rHUWeK9YT82FCC7NQo4E+UYv+YpnPIdNh5yrTU4Fu5H9wg6blyM2wjH9AWt+n3KxdtQQDoz
J/FOZAwocrWS0XAvcdoZrrEInc7cRXb6Km35EUfmV5iaJ7R4zNhMSpw8zndY2NIFxWnNGqvoR0nd
IqSYl1YKY2c1w6vRStpSocQPifaVN5jIm977HFrju1Dle9/2nwx972G4Q0sgC9qWb2Lm6AQCykNi
1HtGZ2pDSpvO3PBT12Xzhof/Q+H0ZAlgbiXEB2OQHsLfqheUWUUM0vdS4zW1xLC2Gts9MmpgMjUk
3VEBKN6abUldz4CjHA/KsMQ7M1yV7lN/wU1J0wkWhR3ekKHC9UOJYbfySDfmtbvzhcYQtETEzvFS
v1S8wImtuXvHSP/i1/gpXTaGJoORzmpWoK/qW0cQbSmH6I1fVOAOTO1lIcvPeZZdqG44dCYXk6OV
iEtG9Kk146dr4kl5cX8I8/1uuqw5lI3TbvQRwdkg+1YbhfcpdVFvktL0Npprf9U5JIHCKMFRF/m7
PjbqCPMVyY0p7DrsTH/jaG28UpkFTKtI/9hTSpuRoXNYMIDtWXCxShNJuAgqMmhA2a2eVoCAZudP
g7401nvZvvH72Y/DBSEIsjGpN1wIdr2LCOwUduvgRbBhc+yy3vTKowwQ868ilDV28jD1wzjv6cIX
Gsk3XcRQeiipNFdOelUcrWnFCJt318B2qJXNGxVoH0NoSxKSLMfY3vEtmWBFCk0cMHfTBOYiFNf+
sB0M9WAsse7TgvT9xCbVc6NdF6g3ov7Nnuab49RE4TGqE9KU9vzGpj8w4z6UzOg4LfZBQVg/neUc
aL0ayfVz3Su7PLHAs7nyiiNbtgIXNal4QmeGxCGDHgss1+3g4cb2o8cuhY5C5YoTTEdnahg7GnId
McJsUocwLzWLSysa7NPzg8bG6cSei803C892pGmLPM1rrvXxW4TP4FCl42dqC3muVPFhzvnXJnr4
wmdw0hfntE4sGKJzbaafVae6DW+xjl3K6GoA902hXfF2/OfmaXEodTQ+3bKLtXS1XzZbbELRbNca
dfCQUKHnaDtMw0TbHWnRD8wsxv2aQsCsid68jL1zcvMvrQA60HC2eBkbSKZ6RV1lG0Zr0iVyXxjT
Pgsp0LL7XeTITzxOwQpcNsCsGi0VaunK1SXCd4r0VFTMYfOqXaFNM3YGIV0rUb8mPpMmSkKJG03n
vmHy1ZUFVBqvXrXALDm1PbzB/TtbjTaF7+zbxGnXqoMIEKTZohtKuYk0tQ5zYL0tpYYtHKLGe1Ts
5nD3sYsE72HrAr5J6V5k+qGVYulMPUuc9kVacxd0I/2/CIj+VK5lVvI21eXB0JI3FU5YBnLvq7A6
ilSV+0jtrlrbVfXuZ9rFdFS+qG3OTQTdsDcg38SjS01NTstRzlhR8ziqEmeSzPLKeEOeEe+cq/9p
a7FXHQ1vwmgobKAHldpkdcsHDuxewqke9wq3HN+jYY4rnfFkckrxoWxQ7Tme414F60eZ6FRQga5J
+yOjnI/jJ3gVG1QuyZKfpOdcOqNLQXwd08DemTTbb5I1kwAuDgfSlw5SXWDFBU1Ddr7x8CkSPwAl
HV24QAh1U0FFvXpFXsL45dsTLA4XaSZpWNXpKoAAGXfDEr9zafDauruYlS+rXIrX2eQznSy+mCyw
TS9Q7n0LDxGm9e3QeoLK0nnTMR4qiJsy08elDjsWlZbUL0Mfa9d3+W4MZ9oXpEfOLnCMoIu+eG1V
UHGAdbdh3Yxag3lr1fV0w+Efpv/gULJ2gSQryWi8uBX8wGmwsOWa040R51JVRb0i4yeYKYuEZFn2
GcsuB3Zl36HUY8IDu5ngDlx1ErbDFLv1Je7F3arDlN6cvqPW8LvXBsYDOJiyuqFZREsJoGI5jjRX
Y+3lkkwt45BSLr5uInCGUTnkVzoTX3yMFjveDeTrPSd4uKZxFD0uiAwi6CLUvfciAbIdlLZxGafE
uLgDFkGY4FAMOaiKziAT1Mv4QGWCuy3IE8tUuNvMF69hKdUpNsdLm2nlekicGyxzarjdcVr0pk3F
B7eeKLCqddt2D+zjvHqlT4ScQfKZW4laoRayUmT5S2sM4aseN8GxY2iWIRScDL1olyTzNjqkP5Aq
sl3C/jkDDWU5IMW+roL6/hSi4jS/0R3J4sC+Xe19f6g3He9z9pKzM94Yyn0Gt2JHxfBLP7kj8IZ2
2j8/s5v0fz+L+ANeb3tZgRvHRq61dYoEemBuWWN3N1gCLPxVo0GcASGbtJp6pDUSN3PV+IRo0D2q
NuDc6Y5XVxuSB+cGYJaAWbT+5sK3uuCw2aOWL2XCUEnG8/IoDeeE/v9TTHl/9/v8LZWZtfH76UDx
+FeZRdA42HJvwwTtDXGzeBA8cNYuNMJV4otw6xdCX0oySOsug/6hC50ixGEOrSmc3YrU81q4U//A
L0/NctoDX5m7rOYvSYMFy+EEkQ9sv8cgPmHF+HDJEAGt/91IazynXVc/0gx/Qh0fq9xLTrIxqodP
1QZwAm44oI96d1u65HPMgOkNiUeoHZTNhWH+iPPa42g/mguj4WLVxuyBb9a5Wk1zarQse2jNMDLC
8b69WEcWTQ6jN/yRE24B5rf9ZlI54F4FSagg++21WvSqCOFtqWnfi+ZjNAgZxFGbP3zLynfWMIId
AmhMr33pnaBMTMw4e8z08y+GrYdwWaF7Pn9zJlqoW6lx8J2acTm5swdZYTo74XbsbEw8j9i3WfWp
FXcYjKBBjsT0xvjq9/02h37FvKKhh5Uk3XtduEBs440rM+/VQhe8j3BnC85em1JZFrgSBBT41S23
FSy/MXcbbwzzna0l1AnzDmmHloPHSMh85JktnOpeh/uptJLXGjvMpE+3VnBd+A2G9tLuPyfH43Ru
7pl1KRq8fESIjvll0FFRFXfJXy3oPc41DssaSuuj0OrqgE+Tm1GbiT1od7C9Y/K3pIaRRG5DaNhA
5GtZi3YGEn+Ys4xy2l5L4TK8EHn/qEOA1SQL3fVE5V49mYzTy7HaZZzallpjMBRx0U7QgmEEivDL
U+PJwVM8ZdMmcUp9o+oquAdcR7QT++1OVVZ9LEwsdwmbQHYJvPlG3mYTjtkX3xvQeif7hzeUfeYF
tR5dzQrnKf8iGP97aWvsfEkkxHABnDUFDjA6cUobJrBfebcuh6LK1GDZHZJuDM5dQGtw0qNd1Z41
7JrWfOEubd9d2tCoPOb3zxLvpEHetKByHjx3Sl58prBUuvyC4Wmw7gN+8Tjl4GdSLz41XVgCYWvY
IvsOCnd46LM1L3MTOqV7fr6sivzgGPm8/yU2Uuo4gbq0/89gbveiZ312zscs3ZuWDlIl0s270fGW
TmC94MDBFe12/1Xk2Q92M/iE/op6QW4YV343/tcYg7VSmlGtlJ4dqyZGQZpFDLMdtY3WR8Qn5ofB
1Oe7ntI7ENwQ+ppyvKTMzFvCgbsI9DGoYC6KKETWcJwIy9P80PCgZLRTTdokyrhuvEndGtP/0ENC
zpUZsX9SyAy1Y9znlMrG9zpwjRgV9kYjKRqjIWsztG624jDW7mLgjzSm0YVjtiQ/CcaAV3C2Nm6/
16K0wrUu2matq2wpw0J7KyfYwwOp0nU1FtZdQ8VeoVBTA1Tl2aWpuluZgE7vkptSc239WOT3wS3D
rQQrtayJunIMTZK9csE39Nr3xP/1jStqZdhJsbcQDBcGQdk7AcrsQADdfnk+VDLEpcpT9hLrg1xo
TKH2bVN7h7EIDSLpInwwr6ejaZA5PngeRoKynNzzdn6nISuApLhr6Ry68PNs0cJu3SdMo/HWjvaO
7QMNV/OtAeBGuvGiylg58wUl6zzAaMkCToCkveiVfNjM2ReipS6CuWV7NypqyJH04q1WhO1dU/Ms
PaE70J8fumWTr/UC7Prz5S4E7aZsfRi+zt8tKYrcakZe/Xsz1FXR72g9IEY9/810dNl7G5w9RBt+
OAR4dWR8JAGm8s7RVKSfrFr8eT6yBze7FEHy/nwUR4VzjYNy/++fpGfjm6I15PnIAtl3k8k5zBN9
IOa11/2gvz2/Re5n2eS6+fZ8lAfmLqhUcH3+la5Rv2WGW12ejzzP/GkaR5yej0IXm6dPRfHx+Qfb
ge1lYrTev19PSrRfEICa2BLx757YoAHNdyW3RP5XMJyiVY/LYvP8rjXy7pJqLBlJ8hRkVemvGz+g
fH3+Yc2ztU00cPE8vwtAjZCwzTDq+WfJW7R71/DixfNv7uvBOnS5x1hk/r2xr+enGLsrwjB/c56i
+AddcH/+xZY2NNc2Usfnj3pdE9N0LnAM4QBplOEvgzimv4xUVVWEw31S6XgTw5zSuQB+dS44aKl6
Yy17SbE19HHpv6qK+zqzc86l0fg66RWozK6mti10t3IcDMj6IYKly5pfRp5+47U/GMrDQM7GcktM
0boP8/8Us0YOtCyk1YODBqsSzdT+NAyIeiNlQDh179k05pgHGW5LZcSEXzq10sngYJynEZH8NZzF
7DUlD3zLBpUQApqW3GvCuz9/sL0vyFr6exwDXiJKTBOVd046FW9qb24TL0xg4FHU4RqM3mHb/pdx
lz/p83WNsClwQ7WCX0Bn5PNrNhmmeRSwa505YmTOt7h2+nSHrieGLvVFl7fTfaqmTeCU7UZYgfz3
JbbBDMbaoV/mLXH05z8widkheJb2lUIP2UQ2HCc86MarT1qojQjtPD/E1jmMUu39+T/0QjDDIXb5
QToXRybazZ1Xyoo9zDLvi99ayPiI8P7NtwirxAzMjzXYoY2rR/pymquAXMsbt36e2zeBb3RNlq6l
QJU/0ZJi2nWtPbeks8+dlzLkOetocHbHcO9kd9ceoIdlAIrmbwpX5lsucWwMY0qfYJTdcfvv2zon
VeYwtS0oAozL6q8ZICmErhhuU2y8F30pzxpQYScIu6tD/h1mrNC2JZewmxgTkoXFvMKyN0pS4Olk
jOxA25PTBtHj+d0rUUvG8fNdgfh7uMtqChSHtlA3GeThpW4s3iwXt5/GuwU85cpbe4+e756k3X/p
Tq/OZjYde5coRNblN8635z7jZVEGA8AwLLasjHgS9ZjDfB2/UqX3R/mFeRqULbbI386i0CfK1IKI
A6VCCkpCJzzF5HAMakDNevY8pFaEg4QBRRMY2S1MOn+doAgsrRo5Px7G7yHhymFkOaDpXxJNnlrP
1M9U+8hXb27M7DnfLPT4J2BT9k4XbLb0CkALQ4FXnc48Xbf2kRmaa617CHemV7qlvW3Tcjl6BlUH
qUV1yzxHs8lSrQHJhKuWBq6bWXznpcfpb1J/NYHECUsou+kNG77Qf5DdIDkkqOguOV5EdSlhR//B
muO+N8rBZmhHIzaKlP0UJ/aiNw+lP/YnYfvvsB4nennws2dqhgbO/yah2RJ1kCM3rQPhcn413zFc
uEHan/W6fieOqt+eHzQqPtsYdmIMkWP+Z+tVwiqUIPTMj0KbJ8Obn0QNMieEdmepVzcmEzdRKcra
lDg6zOszdxLkMlhOAB3Ot9o7irNDfMPdCh8hMQzDdkfUjVLzDip9L9msax1WosIvkb18KuwJkXN3
631u+RVVkWEecgAiJUXV6IcRG+XJq11/m1GhiJJzwGN9r71OnCPlMfg1KH0QDPpD+dlVmr60PaJM
0Zi5+1whH7llXh2sKIdkRk/se6sX+jYlaLrIszV4g/GO1u6/1IRdlt7YfXkVEZhcxPnh+eN2AZwz
1PWHjFaTavyNX4b9+6Dla40N9CbU4IAGI94QzRjGNeQcbtCVfzFsjUzxZN0meP63eduEF/bGZaxf
GAzv9TH5VIazGlLRY/YJnJupm3B5vT7d4Ctzb1yUAClC+9XIki/6a47Smcorx/ozsg1GdDs5DhmS
MLZfSOHtL7/2k63juepdmUdECHljm5++0UoC6BIbgWeZ+BEI8DQeTDbd7raTq/Ora+0q9Y+SgRbe
0xbd1Rm7c6fK7vz8rCjw0Htl81GZCK0z6r0MWDUUU6iUrByZKEiwlYRdOX9IuIxWY6euedV8JK6b
n1Pg7+fo/z4rOfNWHE93cgB2Aa8eiuT8E/n8QXXEq1M/fkuBzDVsof99uRC2xaw0RhdPTF1bhhb+
ULu29oXKAP7RoToo9KMBRfBcZ/RFQ1Q9pPiu1lUWslu38Hl5zO9jotLJRKSkDQQLp0iOVIR4+MRO
yFQMVZFaNlFMWW2c95KTc8G5YP6Gjx/034/080Mwb4tgmFKGZXy9bblrA9hcMC3/zDS6KhStJHvW
nP/97Pk1rMb5xhzDUzSV/f75IScUseYm9Suyw89IQMzxINMSaEkRMcznR3cK2v3zq3434Xx5Pu6w
gjnpN/u9cK217FqcMaOHtHltlXF3apX/6qqypdEvpACDc8e9i/TdWHXpqyiJTnY51cu+OW58G+NT
i3iyHEYKeyGaQwmmn26JwxF+6gDrxyGS85tu+P8U3LhtoHzI7lZg7LoaTdcCVfvFi7UEUtv+ZmNo
48wnpluyP1u3CA24CtmfmRyMiDw08jXyqq0Ttpj2Yg/cKzTDccItmmVzhWKzHZHzamc03ivPpVKK
nEbaGP6rHEyqGvopumpJFh4T+rIR7Lz+d3rRtC7+VaP2FZmDQSTRjAMjhu46TPrfcSpWDKq2RtZe
9VA4DyNiPlNM5fDmI64rN/QA+JecFwcBs3+ku6c5E0cTu4rymhcOJPigZJTu8jD8bTabsvWY2zCm
vdUdY6zWa5KtLtWwhjCIPgc92eR2+V3nnzH9tQzuXOthNA6qy+fU1uqnyWS7oIqrvORYrlduYhEZ
aKp0m46VdYQRSwLFwfFn6IG9d/vwLcJvv4tqiwbTvDN/i+AhRkbaXuwu68Zk4pShfxM6qdYQrL50
oDcvUIsOrNDODXvUt4F0xxl40K7gx5yj0zJw6ChwsbXavIgh3Iwhz7ygcG5LrdlwMYk/SQYthCkM
9cV0/AP1NfhPw6QzAqrCAlcy2qLp45O3p9YHEAZdf1z5Wt19QgLjeBt0zjklJnWzRbsZ55/MnB4j
UgXejEAiCRHwYAehkRsUCQRkzYvL01Cb1sPRvsfMrj6btIsPDTO7hRfRqgCt+qAKJOAshXoMVX3A
OGNp7y6rOWbK8iv0EnstUdw3YAGyQ2QabCNwcXlpgGzMa2kVoJotk5ucxwhPBh+RD6U4qUd1nIIE
m1OrrTJ4RScnbTL0h+H3FOCtYnQMEzjHk9NDNnZIlZHUs95opmSzmjbC20zFSCM4M7o4o8TSbQts
31hRMlUmGzedzkMd/GZ1z8hjUnrMwn5KMnfcSoxlUPRnqXzijIjm27yKkN5pgInhS9PinmFTHLFA
YbhwrIL+1src20mFs9T0GUA4g4cbiglcQ6MdRs2/cSrs48yIOz4/GyIw8g31vITvsfNHNMV1tj1b
tJyU2GtPVNWwKWpj6mxF0zFV+irxbAJ8uSHW0kDTw1eUnNDfAKoUB85tFDq6dGB2Q7GA5Otin2e/
6I7J8fnB4XyyaqxRvhQe3WJ2r9Gx0NeCIJin321BSZ2vGwfDcO5eOaqNGQbOscCicFSIVfhOcLvJ
OqhxP/8eW4/QXIMvkCf6qIU3D7/aosMIueitJDpgfY4Oz8/0mfMJdv8PDlJr47jqaywkQ/ZKkCMm
xHUAMBodIiOIDnavz8Y6Utgm84WDPn9gZJcfRiP39xonOhGC6pq/8v/fq+PxWx+wj42CHxLYTfYT
BPF/n9m0l5HZ3JcwrMnL82E0MPAlo9wSvBbWVgdgTdGTIf/93bjf3K2bANecf1Pg29spMdXSUuZP
3gNQrtB8alf4O1f25Utk4sdw41MTo24XBQcJDnKshZqfUoOrteWhbsmnyoTBKaWky94ZaKEOQaj4
8wfddbqDHqQUw8gsX5h0WpRTsK98oWgg7YuTDSF7EwxRhsjF/WcsxPfzUTfW2eH52f9/eH4tc7Jz
71MRrJsLwB76oS477WDbrKZjiQctalKGs62g5JkyHxMPbn4jBN4uYrX1sbgenh8MrK+ryoKKYpXT
ftI0lD42+wQ2KGttpLmk+avf2b1cSaKsAFsgy09ts4T3TZg0SQ7PJ+/5CiVx2O5ThACLjudrp0Xh
KkRffdOSCpNSP7DnLQNMqzZB9mwsqw/LaJkgKt396lz/x8towOFluyCvGVc8twQFBHxaYCRAgepH
4cOV8UbzXclSHMZW7V1zgupbWNvYc+RfoeN6IVpCZaS4MupGAMdkixRuaJ+TghsfSkoiayLraxWX
3aLWVHFLquQYubNXTJT1Wy9iSoGbQV1provXXUNm2SGlshGij0/U9HA5WMkvs2j6Q47WtqttNySL
0qYH5kPGtjJqOo4EtlGdQe9er8qjSTgXSsZUXJliZisjCMAzTGaxrDLciQm8FvaJDAWz9ifrxcrL
sPUMkWfdKxjzc10zUhytlXM7ZhRP+06QOKubV427Z09s7nUinGBalEjZnL96qvywgaeU2CHww2do
tPewyowlGSWeE500IrgPzg6lfUr0vNyCykhZQqphb9o0YmUGm3g1W8Xr1sQ03gXtttEpMCWvRbSg
oe/F0+imDwxGlJUothPPedyi6jVNt+usYF1mDIjdMrN2RTKgH0Akod2H/z36or0qKM9iPJSlW8P1
fwcTuKXI8YNXI4LnFjD9y3PjZI3muCsdcUkrr1niNfDe4HXIf5/JCQKtrIJD1Y7OMSM9TjiwXRr6
qJ9LczjZLgmKKKhhewQXzr7Q9hFy08jzP2axxBrLhG07Bj9h9wXx71S/mhX5vQH6T2wPJ9MBBJdX
F5/k3LqUWMkpCDu00M2cbeKSGHOSEMqNld5si/luRjwjM5NNWno7rv6Ko03qY3euNdTr3jp3U/DZ
hdlrnP9qRW2vIwX1WLKVZXmg3yeJo3k7XNN+GQEm1+Gg1civF9tyb0Nb6m+Zp7+4MyiJgshs7aZO
8u1T5KD6X47nzJUy2stg+KCYh+q9Guka9bhFU7WCIJUTuJLtZ5gQ3hq1ttu0DBx4N/nuN7sN1gg9
6RFLhs3UV8teVlSKp2Jlify/zDR+NcYuKXR9FZidu6/Y9tG9s/Qrl9l93WwyF/+LH6iBEJLFOh9N
+gdi7bqNJPYd0zNuhrj1eXTIkRO2TK4lzaIthcv9HY9tTuHsdajJRCaJtmLHnwp4XJXjD7sKqPg2
7Sx31TXAmytT+8XdCVvFm2a50Rv+jqUEzMXtjOOSCMROD4q3PDZ/SJGbBzM0DHIeWGGiqf2ia4e3
Q5xd3NoobxF5KGbX7k+V2D99LzfG/OSVvYuPTKeUzDLOZOeSl9DVqzUsCHjqDDbDvDYXiUmiyW7H
P//D3pn0Ro5kW/q/1LqZMJJGI21RGx/l7pJrHkIbQh4KcZ5n/vr+qHyoysxXXYUH9KaBXlSgIkOD
O500u3bvOd9BqmSs5eJcQ7ezSuLIRoSczjcly2TvVu2+KYovhwly6+wn3W/7NKVW46BTVQCweppy
de5/Dt3az9CpmkH1MKNz3TPduaLViSd+tAzmbC6ZbJlVHtXEaXcCnb2ujcWCPiEyIRIJsJeZHg3S
X9w52oSLlCPS7UTw6Pyr8T5VrB+8wZa7tgGyVdZ+u5OeE1wNeW6DV7nu56K7AcBVEwqLDo9v5PEE
8MLTLAJsACLKLlmJFXNIbfAUsu5uQ/RTS7paRCDVygyggUcNl8pvkKBMiA1X1VTrnZ+F0WaCZX1I
yJ4Dwc0xHhM56iGFXx2U4vU0t+a1EsQy5cQywl/I1/jagUThYEKbFl3QD/PgkOkpApwLTZ+9khz2
NvSi2gJPkjR5W1JBp2jX4otAwFk9g3nsEFcfUhnU+Ekoyku38jjbVt5NR1upCryzm541up0zJjH3
BubXFE3JlRehFxYtTT1JBaIabt62Ay45dbmiS+Hkm76HSPBYuYmE5gSNPOxNJha1d5crhSTRXmj6
pj5//yHIOrb34TTLUx0Mch34EcloeYpNokzSvTBShPFuYu175ep1I+PTkqrKhM90z99/JJQiJiE8
R5Xd64pzDoZJlt1L572n3Hrs2UmxhgBzL9reOQVNcsBHpxUQh6x+IC2ZhJa8ulhU/i9lwCy+2hSC
STj305iRCliQxnTAV3iJsRtuCfRBWRxNr6Jz7K0ZUXcC4rpzIncdltMrr5u1WfBCwDQBqarda7Bs
zD5UR/d69FZlo17cJqL7rd/KwnBvZh7JQZfnkdBwMFLYKui/AmKfoY9pMWrgCriGhjzehBFSd1eM
HwaaW+iK5SuSzXFnAXBJ02jaOR7YnFpu/SbzEE5Yr1M40eqHmUnKwtrLo+hG6fiWN+3HUEsWLxm7
XoGCH3/Soz+Kn6RKtJfC4BdOvrfDIUZoX0WcVCK8ARpRI7elK2/JUM83hoRvoPO1o4yr+Mj8m7gk
jmq3w4LXTaFMEJuGnBsa08xOJ38ZoQ9jLCz20QjOuUr4PAdZ/lBpWnNAFhfTMB61EX6KNrRZ8HDd
21Hy6nbFwcoywoln47oTLUoPxD9pfHI8LXZJYKFwzj24E8jxLNQlxM6q85x1X7QWavxN8a+gdPSe
xYnDTfjJWzO3acuMOaPxeZy19QnYGv2QIx6K1KdRxce7wq+DHw3zQyugmwjV/BjBVHAjb0QfGYeI
tG+2gKx7Hjyi20KSl3JSZhRfIsQcvxDAfjV5A0s23PY94XEXFONXja7YnrVRk/oEBIS0ZSScUfgy
miI4hbOcVn0TXSYhLgadDXg3VAo2wBqdbAiSHTdtmcXbNiNNJiMtV7QQrIlvpDEXXfeFuw4c/z4O
eG5YLmqJ0aaGFrDCVYGWEbFLGANuDl2w1d5kLAND7OThtIelsFa1fQdHAMWZdWIJ2RhECRwcrJtT
bHY71+9N9IpsjgW5CVZEs6Rs5fNgBHdual9sGU8rq+xd2pdGgs5qyacOnpO5YipP/tV164AsqmaD
QaP17KvqNZzaVT1ZX2HJcQ2T/jqd9YfN5AXVcvIuQRIkZlI/dTD6oNM+QOB5AshmrgZTfuDNhMTt
0ZoqDfYQWuJ29RkazNbCwYfqkY8bDgn3nQZfMmU7362vkTNYB/yxvOzpRoCBZdoUeVs/LtSqNSS6
YdBcA0eOIIUv5gGwtP3QWisYznI+MJ7OVlYDl8tW7YdhsV2ADZrZipzbNFBUFZoRuMgPpldh6OO5
SdCg7/yqvGGKEh4SP3skbhyf3nyo8kNnxe7uMQFPRZlqUU/q96DD8JfWIl1DbX9y1UT7y+MDpnv/
85tazQJGG6o+SQchnCIGRoWcLgAub5RNvHkAs7zN3G6d6+G6cT4SKzyqzolRPASvaVG/jYqy1NE1
KvuhuePR2SJIkuxt0aWxsCk1hug32vlsAlz0zaSviDynD8unXt8UoMOvEj+/nUNbrFPaufsgxhGC
FgbzD5DHBud1QjSlN3YwwFxKwxQSdIxq4yqLIkKW0NeAdB+wHY8frDlyJ3sPA3i7a5qZgjPt/XUM
j35T0ChKHPPagsRA5O6wIPXy/BHRlYITqF+YABJMQRl4VaniHaDuqV3sYirsyH5F59bEBB3SgK9Y
Syg6vPpuMrm5G9X+SKiIc5U3t3T0nnTinxub+RYago0VNQGutAlXVd7L1TybL0A0Fmv3cCtThCyl
ceuF9Rd1ocOg8shX2qu4anIczkvuWbt3Zu/TdFpevCzfazLn8sk06fXnt51L9Ihr0GNHfIpgr83I
qHeLHWEVhfHTiNz8OrRugFQ3q8bhfIC37G4U5G2HjMtoZJ7IgIEYU34FFQywnmwIwu6eB/9Hi8Aa
QQr7kuMJh9lAj2nCuAMevcRS1pRR2WtDJ6iUBmFwsUvfEPkmHyhYtGIDG36NAwVxXYM0WRj+o5cO
z6KHNokLsiEASNfcIG6z9hy5VX516IQakcGaCKH0CGRssPaYjClRom2o5k+Uhs/J8vz7aXZfCjKE
3FDdGA0PNsEpW6OzbvhEXJadbN7W6IQGK/0ANfBme4cQB6VgpNM0gjOF59BgDNguCQen9YjAoKHx
IVO5FVGA66vBJEzjpynSLZDsbMVkeE1DSa4jMcw7QW4x+li1q8hnAYFy6wTGG5T4tdTxO2eWEBPA
Q1TOB84NXzw9XOQKJ3LOSuEptskul++Bgpk3efAm61MdGiDG/S+lqgcA2dMeZ1yc67ss9N4GPRzm
Ds1o2tmk0DdPQd5+jfmePGl2VfxhcAYaziHH2YouI/Vh42MAxDtMA7y9C9pz5xAUQIlME9V8t7v0
fQC2tJprsaxU2zLC4UTTWe4qTgrCJhKdIGRnQ1YKC7kwwQKNtNcNBE3zC1f6bUr4vRaJdZHK7iyd
IRcDcILIw3mtsKZWyKoah4ldRSj8tp+cBwSdP/UvxyBzFJI3+iY870PjYGhIdihLrUOp3SPgiuvA
s9+xvuo9pKxqqzMXxqHVgT4nH22sNLoC+TDo7t4AXLEeE3BQkuOKPz76SoCiJXRvnfjBJcYX7qEY
CFl5h7ql5Rw0Fx0mDE1K6oYoIHu+S/1HtE8g4HAIY54iYCXhA/LBFOas3kx+gNqrHXeKi4OhZYad
cP7LASVic8KGjRrPGJ8C8SsPOIQaHyHOd0ZLkDHK9itx84cg7Bp4E/m2zGhWtAZwGnGojfYhspxr
JyieZdg/sChZYbiz8dlQqSXAep4ojDHsPJTd+KLj6Ug8bkeJON2xyl7nxDs4JQvoQE6MFbp3djYd
w4xtwqrJviY/NHftw1w790GdA1AIN4GbM0q57wQU9jqFjUzqbsBZQ0wzPSXm+L5Hopy0+Fc8TuWY
wTzMXz3NAtCYHdGnhFmT5oYI5yzm5rZFRzEw77OC7KtFPbuFb/QkNcJ/hBwX2dU/1WDftwGPZFxu
AiWIj52571QLYxQGId7Uh5z9HufDxVHzm/B5IALbwApab4phpOi0ylU7zdf0KdnI4cv4sIV3NqLb
aZTvNAoASLPGtfhjc1amBK2y7x1Ln4m6EkcnrBBREeqYR7vcJDivv7Wd6ACQ5UpL9zF9L0Nao74z
mNs8HO7a2MBIpsHBlGZ2NZv5j87yixVcNH872/x421Ie3GaqV4vcuZ1jUH6TA0D3xSINMCzvUrfY
I2LGXOPlB1pNxHUiYFppEFEpUqyriPguP3+La7LxzKo49aIVeMa4NnwwQpYw3bLc2HWMh6pQvwRd
7ewpXXiYoAw1pSoOnd6NunurmhGWvROn6O1P3ZL8UbtgRBzzre+IIhkgpZYYnrekqR0V2s9NXrSc
+Fo5E+0JToqck5cpMqrf+wFRIq6INWeAmCDDb+Zhq+3kbiEMg9XAGRIbmA+jpD25obMtIoUzZEBx
4meH1PL7m2jANNH+cOt+n+ERuUqGrAW5PauVdK3qasoDxIiu+OnWbbhlqdulCQwqCKMF2+lhGj2g
dkCGSFYvT7kHKXQe808vWgoN9IDrlgV+PSXZy2ChOQmFXa/d/lAuLqXGh8nRaFAizOSyMUyYBnBS
JsYVnzrO0sGkyaSehpFowTwZMI9D7kAuMG9Hg+PMRNG+NaKYIBIpz5VvvPleMlKgoncymE1RhyAA
CIMrsxEcwsIrpcCDOMyU9viIrhMXgRsCk3t5JgHeuyZn7ThoclES21+yDzUWkaFG9Wi05q5Wudgg
JSdftdpXjUR1aqf2esxYx0oHOUzcoTTsQtJf3BO5ELCnWvaZUCR3BNF81gWgI4TcTPoXbGuIVkJV
zganYXQjBpc7CI/VCmnMuzXWQAQpiFAzbSNt+AykAoPZCEP+onjzaSRD4daU6PJeDECfshZ1rmuN
r7aE3YhSxACU02Zb19VMbKL4piuwdC+UbmfWdPoJdaSV0m5Ngzo1aPTGTaF81p7xYlNHj6LvHtGi
l7LcSHYXiBb+NTC1aNP0ZBD6RIms4xxiDXAbELKOxYjTEtkutWGe+sF0hvN/ShNgINl0FwOhPgTo
Ibk9gBAlxWuGshwpshNwPK8VYEL0uCatqvuKOVxt9OR+uFW6kyNBwMoJf8wOpZYGZtHlNBHxdvEU
YLtnr/qBdmKv5/LGdCJ74zBr2RSW7S78i4HahAfNi5Nd75hE8hWTiQc6z7fJ6AVXOOeom4yfg6+a
KylaRI9EaTJLngopXrX2N2UDvtBD78Y474c3VxDvFuOlADlujJAHInit8QTCNsoQUNB7eG+Y/y6j
G7pUNUCxWd5ls0n+ZuK+8zwTy8Wugr/JHoS15Rhlkc0Q4/tgO/Ih0LnyVQz4qTKLT9njnge7Xnk5
574G0XS6xOplIe1Xrxue/YDaFHhU4pkBARO5v2PqnTMK5NCkWlfse7ZTHF39uhvTbgPv6DCFDLEE
Pjmu3ZZUjAlEXoYhLqpvWhlMWyeYwRUWCI5qHxOsC2oD9cVJWfpXLqdwn5fJ5xwb125Ud+wqwlsN
NM/AZVW7uRCfQ8U7LjysIrBb6U0hg3M6iIwQQ/qDnWJuyUkPc0MgglCawLMN92mUW9syruVKcRVl
hTQLeik8eMd/WeIrrrupPltkEpxNwzlxgNjU9KOu3ZA0Xp1YBOImLuWhHewsJ3mMBnKJB0iOaxBG
T99UgKktt4FBQrGarZ0zgmpvGQZtBYL3dVaEOeEtgbmGVojWQnX3iivodM/QZ8712NogkkyQZKUX
IzVIjk6105JzY+uNS+n7yyR3ZW2TRwTpl7QcVKMEzO39bila8NNK2lfbzDAqNqLMphGCr2wqGOTV
unzFtwx1wqi3cbnEDNNAWolxvveZThzgCtzXmjwAegwNQljqTjceYND6sAaiWJwyMz5jCalf/NEg
toaUllXH8HiTTfmpNCg8i+BikN4N0+xkN8X4kkyvAeoZjIzMKfREHZ5mAE4IDUfqpUMmmegCmcd4
ySGw4puJTBqGxc5j2zFCsGft7qS/F07bH6Np3kVDFu9UkH620LCauuieXA29WCkyEpZ6uk/sx8gS
6MD7OzmjZETZxDlmBplQ4p6qHOOTouA0a8yCOdUPzOeYZCSjevAsiHGWUf9skXz3sUtqAnk4R0+6
qzK0prU9Ew0bVd22cJb8ArzGmR3DFQVt304RPeSg+sE+c2MDjd00xLkbXbbzwswA+sleXQAa26rW
GrEkjGLthMx0OCX6m85w36Wt5CbQY7vNWxaB2YVwWtnDFdXeu9YdbCjMsvCHyAzWZbspCh1RrWZy
XZO2khGXxw2Qf8rTTDtvzXGs3yPCvRYpiCKirAncEfMp0mDIKE8OEQ3ujZgreYWAAiwgDSKwmjgo
Z6vP1qMfPqRpRvBPWN13zQZiBQ9m49QwJ57SQkOd9kVzqEgwzLqBFk9R76OqUPuEZ7pTDrqG4SqP
ggMKBLWnxeqTOLwhV/UtCq6tqm0Ossu+UBNcmNY8Kr5JmxDBgToynZ3US8+8dNEYkLdetU8xWROr
MKhufUf0V9kyJxmwa9i6unfzwNjWIn7uedr5GLPHYbyevZFs1lBd5eMin6sRpkf2cBMZNDUmZCme
VJKZCnskHb5q53byje1gTa/J/zEU4TNsX3vnJNB2rAm63hxlRzdEDlEaYh9wQSB24rsDE+2BPE+N
fTMYIbBQ5JP4gzHnGThfoEh3tzWJAw2uC4VT9n6cG4vGQsMjBqsKb3gLgaWApN1lG6Gr6GjyhOwl
DgMINo995KPkbTFykXXG+ZH8OREgGumJIq9RvHdh8VmKeluZ9quro45FjKCjiDq96LGnJAaJa4hv
llYnUVJQsCQ988gusUsMbIX5+JYS+WtQ8BMzsOmN4kra5WfGngNshlV8YQeXtyPEq0ORpgdm9lvH
T2+bITr7dKpJfqL9bgj2wiI1ifFRjzHCxNU4Q37IClg2QUPzs+yYcSk2YY46Yos5eOkKuJw+QBb3
LZr9fNYeLcDmNrIMl5C2Bnro3VxW75ZsaGxjQl/l1cmOk2EbsbisSK1fDbmJDsq+KpDrLU4JaPV0
v8wmvxs961IG0HRMkxndDPPD9XPkU3Z5iDMeKeA8OVxLyA89OHTDovXvdgAaRI4EUDi8F4Lxttr/
ldFxR1KhcDJoOhKpdN29mflnbSDd97I52yZV9EZvjEZePO/cGq1ZFHwVHehbI+5P5BxlO8eZ39Ih
uiR5BeK9IuBFxIKJ78SembEKVUG+EVTcJWIbFkEv2cNmL85jRjVEwvgd7hyGxoJsTJhJYUn/0zeZ
4pQLC2Bo6o/KynDa9N0B0W64S1wau9V86ySVf1aW4I/Qdo5R2d2bPeuY3airhPyoK8s0DwB1wdyS
mLUpsoLyWBQfQ0yM+jTU/GzIVrxvm8ZmlqLaj2LUAnXUP0+zPk0GGyrxNuuqci1ODm16mifl0oeQ
YMkBUx99tuJ7p0QYHgQo6IGfFTMDSIYkmNmMS9PUzjYEhU2CqHWXGvmvFO7IuanrbSKXdmZUvQuL
ALsJ3fskn7vcNu9jJ7LuO6L5biAsXyOkIO16NtQqDxL3OZiCK9+kdViSVq5o1FfeOB7MAaKHh+BV
de0qYmbNZjYyf45HDAU0uT08LlZpd0BkSKBKUHTdisJ1j13bHrW9STpiHBse++08iLsy7z8I3yMm
lm2VQ/AzUJ18nS9Smah8a5OkhdXF3i71uxpRnPCGfwm9C8WU7HsB9dNJfHNnJXjySTfDzNVf1U5y
N6o6POGMt5IPOebol8uSNkab7FjjjpjJ4RNqRp5z8Nl01a6WzRFx88XpIwQCfX9CeMMECLfGfshh
eocOc4wCmVXup+9Gx7CTaMGPKbLfPAvHKwSokOjcsH80Hfeu87AHwlkiJ8MujlEDiGMRB5zCuqVp
Mt/HNX4F0mc5vXr81PHJrJgCV5ncpKH1wURJMFcgZsUim27P6eS2xg/dh+aIoMcF40xjbU4FXC2n
dg5pOD/qDlOPLz5YUd6jn9pNoBpItm+fjG+1pLCEwtqhNpIrs3Ojq4atzlnIfUoDVPnbEoz1fzsa
7Cb6yWmo+Gr/HAb2nW31z6Sw/4cCxBzxfZ3+mU/2X7ljSwDa3/+25lHn/f4xQ2z5ht8zxKT8DR0v
6Y6c3dx/JLVK+zfL8rTSDhooVyrxz/wwwzR/s5VjWjRAhGc5WBz+ESBmmNZv0hJKCWF62iJ23fuf
JIhZ0v1LUqsNl8+R0iE+zLM1ZRL//vMDuFxA4Jj5v/pMkMlnKAwpIVlOfY10LItf2xRO5lBsy1mf
TYuQBtT6ZFNZHOjLOTmh5vyhw/5uAqlKlBPQ/VklF4e+WSoQ3fSpfpo9+IuzE0BkL1GxTz87StUV
EKGIRyez2c2T20AkV+FMpopLneQ3drMKQv5Ip5fIxu4Q+TNRgvl0XzEYlsK7KBnC6Ogw/ucBHWwX
ygwkueSSiG7hkvLVHGxeA2Vdhwh4SZ3l4A9X8RFxGoekBGCvahacEvNhArKW7+yjXaJDiyqD3/v9
z62BBQHpBWfRVZHxI0cLdGRb0XAaE0atMSd/11Ckn0AK79B8WGV21LEL5NiCJBl72aXN63ODzX30
QTREVb4bx+ls+eqgUve8fAEoOELu+Y8evknY0LyXUTVgH+fkphnpoH+/IYv4gHUz/aAk4989p1/T
aWbc77mfyw/5/ukZEQEW8L88ZoqlfLNaYz+YqDl54bEsb4qsueNMdVFuRbleKfKFcIX6GR4fNIht
hJ8kJXprLeLwwjn8U6v4sQoZDKEcpv/aenQHOqoAM7zEvQE6M3EPjTfcOu24lWNwUYqLqaza29TV
wq2K0qvaqgmCMcoH24NBoOmNcqKi2PBZcIflXXYOAsmOyTAKQJu59vhWDiiimlo/dXHPYIIW3IxQ
H/MGH4rBSHM0HE6zMSrbyvQmGpl8Hx45GlzZsHSpSc3ada097FgTjRHEmlzu5aZJKZH50moIboda
PMXLbSLb7toTTDLpjSy/0uiinYVfofe4lQc2IPB36pen3X2mWma7aXwhMOlSNZu4zPaFto9Z7D8Z
S9acOyFuNdkZUMtxtQTKC+6Mc1U6r0R1ryKfC5t5zjk00GYsd93yr0tNxPjL3JQB3/T7d9LCIhcL
gEKJLmi5YMR93QRMF1c8ZN4mxywL2Tp56ml5ly2ckF4anJwxCmVJf1Gtj4K5G26k5x1liMTF6Zfb
MQamGLeIlWfuMV1tGM6XGI2mbd61u+8f/H25ZW1/pcMN+QnXuuRqJRkPyffrSnzu9WbKb4W8/X61
RsGjPCvcvxoR5/KmfYoNWWPVbf3myelpF/5hGf1XCYf/bXVyJFIwKSxXsYe61p9XJ1eVlU+srgNh
hkXGz9TBcsQSseQ9ff/+f//b/ppazaIrHVIZTbTgplhCsP+0Fpoce206IvSSJp7cgecmoA1mubQ/
h53AWGf07tNy0/z7X8tqjqZgCor88Pn3v5Eq/Zdfu/z7H5bgMZmaxorhf/See+CaX+hPL+g41rl/
/4tM+1/9JtemR+7wP/HXNzhkObV3S1IwTTYci/5T4kQ82P7TVLhU8CEQmXTm6dc8BgPtWMjMaxu1
HhOVw394KX8Orvz9TStTOo5ncbkBxfz5TQ8lYmhTcuSL/CV0pT3IuDrqnmV7eT1myMdNcu01Ps6v
NIG43BDWJ1+XV5f50RVEXVVykzMlfskEhfd/eHVs1v/tI/njq/vLnTAmsAdHwX2XJVRVuYGaEoz9
91YG6uPQscHB/2IWXE5EajOZ/g+/3/5XLwDbpMONqD0LXfCfL4+eXUA7IYQ0r1GHpm5sbPYt+1Yz
sVMuj2m8rC58mJ94sVZozq8bWL+NMbBkYcSAzhN6dAHsLxtxDLYxbmH9A4sxS1T86CjrCTfLE2oz
aDoE8LL+07wjg5ntgY1kNH4wr6i2XTJfi0aebHbKfNkmll0+Jg9s6MrbIZzPRtYhDGYwtHQVYMNV
3VWuilOCBCdHHMKZGs6s6LccCPigg+Hue0sxNRR0pDEo39hqzNgL+fYfRcnXThGL6JxDTmxoBwad
vJV5k2/o5wKDiS7Dcg2W/9MlH62s36H1MApfNjvtqLMZTvRYzI9Snr+3jrr8lZrqgTHRvo8CMOfL
ZpWM/dPspLepVE/V+Is5KXOhjo2B9Oct8OMdHq2DkEBIMgPbV3QhrhkGqPkyOays31vPjBNiN838
Fe8yP9E5wcn7GRbq7DPw/P3XLDfxd0VlBNQsQYHgoPIZy3Il3eXGDZdLD5LlSeEVlmzDuumvWpaW
38sbhzFobr0ONVEd5LOwInD1v9f2CLMiye3Ldwcrg9Jx/ft3sYeoiskWX/fv70XLXBbZv6xPPKQs
jZ6rtTLVX9Ynz6/meXRcWFhLJdj1pIQ1dnA/e/ytxNqCgKNalwEvqRTeQXnxxR3c+9Av3qpl51ou
BaCBX35j7N2JG2a5CHnT3ZF//jjZKEX6iOKyVnz038/+bdCINwBv614n28Gne+e72tgqF7/LFF1a
Y1kbWq50KzLMfP3aWC778q1L4Tlk00nQaiiiCIyYeaYX2q+LiE8YqbvKYsgafKp9ll4Ik8ZimIH/
6Xmg2op7y3HGdyR3gNJBRfMl6XK1l5+MmoPks6a8E1RAI9vPd8VYV+yVkb/c+g03YdB791mevmFs
wmU1UAch6H7AyHpiCaRDsNzc06i2ZRi+DSMzIXNhHEUXb1n2jKB6NwqizTBYVHX99H2vO+WvQZJS
5JA8NAjv4bsmGXVCUaMeiEzkQY+o1AqtnybhPInlI1mqjNrm7qQJSdcR+tz5+9drNi9wNrzTHkSY
213LYNnl7C4HgMf/A413WVaLoaBsU+39wCtZ2Rk1x8RHaww/S5u+7fcjX9Zclm7w3pE6rL//UsYs
LVk/PgEDPH7/F/C1Mffm3qvME+bVmsGwdVlWHTy9zWqpKBMdfGKWh09hfOAnizz9CKX4IvgaYyLm
2oH/pqbmkMMvMSSTw0JblEyLzI5ZdraCecbBpIcFPevwNicWhCRt0i6W5VEjtFo74xsENRC3y2Na
WEBZwE2uStNAghFImlQxOEwWr2RZ2xK5/AHtIBtqkuCWBwkUl1yF7W1boyGFU8FDyleDxmG9KygO
vbrfBsL8pWyDT4btGmknowuuVrSwDor5VxsO15lVA9hquXE7PiqdxrCC7MfaDS8p8qqVKo5eVWSU
xPwFgIZb0VAyORB9X4cRU+qUQLhbDmcxS6pfo/tTMe4O04X6joLie0X4fub//yn/P8SE21Qp/+eY
cFIxuvwz+uMpf/mG30/5tviNSYZrech2LemJ5aA9/Grav//N8n7TmsOaVpCJbBtxyj+Swg3rNxvp
Ig1KSZMeE7Mgv/u/osIN+ZtUDpxAvAgWMeO0Cv4nJ30QCksW+B/XcRM/nuKF8KNc13MdYsn/WGfy
Auo478qXHCxVEl/AXOpVbssbp67vCyb4+wDHLrnHj9aEhq93tm7QPNgmPvKU7Uv46oHy3zZ80ghc
ngNjKK5tDIIdtoO1h/aSta24aHiH7hzcIF42NnVUXwovO2S0aqseKUudJfdTVu5zy+CYkhHsR54t
0q+wZ8in8KZM7stYFrdBy6y2R4U3Z/WRLDoUfTYajLLJT9QCzS6NhpI932QmTmTTlijZJ1PPt6x/
cCHLLjkFuFiJE0AascdvLTdR3CIYnDATCMgyCQCtfgnuLc101/UmudCa0b/dVcc8Ml+s0d4lyn1y
CJ9LMEYhbSN+NM5nxOtkSYsOtDAGkjac73thPgqw6nLRR47DeJW6UD/HsME8WX0mif1iEjreOuiz
pCxXNvlMjm7DzZAzM/ZDkHcL/WNQ5E02CR0FYQ3XadgNxybHHkhLXHeN+Wqbklh1nEhuGKAfxOKx
6wYUqAsJNREctadlikjuuJXm+kG5dE3TQmTA/yb7WGbgekz3i1SCEreb96PwvZNXB6j70vR5wpNI
bhNv2ELnox073IcaFiemos/ysy59h/w9AjTwEXEWVVegXLGj5ZWJFi/xgDY2a7o31FAxzrBMBAeF
gvdQWvZxDhXii2BkpBwFxwY4td+ytaYxE22mVmjlz07fEajTG6hnydAcfHr9kWCelmFYomW1DvN8
n2fNk2u6n6Zr3YEEjbapPX1xKu3gtIxvZtrwFTEFgabb7P9SqXHUVwxbGSPFzXWk0mcjCi9hEJ8H
RD4rf7K3Pn2YVTozQmhQ3nEnNeC5ivQcz+MRae71rKheRrQgGme+MHJ4UDLtqTbg5vrtc50Vt7Y+
+kRM4xxBwWZsxBdkrucoTH60+bDJpyDkK8laghXHfLhrECvBmh5Ckpl8KD9ONL2he9HwYx+I8VKH
ZEh2sxvdMUgYdzR5Hmcdn5AHoug32puIkyCpKufBwMoUYGNGbKDP6Gh/xPh3QkH2sOWytykL0sRP
RuvT2pTDy1hTOef4xe0Rq0qjsKj4Y3zRZAjUUXwXJZBvDSDVq2ZbaENsR98gpi8DGBCm93Us1Rpy
usl4W6OujttzIUFmC6P5xLlCVJN4qOhSMgvMv9K2F9sErEaKR5axyGL4qUnyKrDqZl4D1hF24Qon
Imhf9OuRTx62O+LC0L3kTENAytrijAO62njN8O6s+rplvJSyqiARQLdCaKkKkt3oZ6+lyzowEu4H
N/XcdJQGVl+/l7Fxn3x5Iw2gJGVoYTsWnOhaWbdk3JNeICPyiNoTjvkf2EZrD52ARuMSRvgckwLL
ip5w7TcRzPl6LeMvOk48nthMIeu+NpGOtoWBPwIdmwWemtm73OP0R31HF7KMGMHG0iZqoj61peM/
msM5ysg3Lbt6m1dilVtZsK7st7ahpQMYCcsEmPUycgNSS6utbLDACrd+HiHDRnjdPXGnsD5D0o15
FeiRdYfsW9JNXldYiY7KYf6IvY6hJVwVrnz53PsFobF9fixj2DWycwkZrzr6sjNQuCEDA0AfDXYP
aLclxbCrbfIciMELx1MlSF+gexet3ICEhLgXV8xMbyYruBFj2e1M6X3FPj6EIN9WzpjfpnlyjGzz
rOdo2HcFfueurzaBr1/0aBzhm90l2FM0AjoVF798AghXjFVe4bm/Y9e8VnUD7iPnebQIYAS3sMpH
h2HgAhMcMRnwSJQ/5MR41XbC7iqo3W1Uy/DGnvK3xjMOjNc2LpdgZexrld06KMSfSuJDWlF9oRYo
H00MDSsbFWbn7YuKlbeJoWYLs92FA1G08iPOAn/dWrG3J+XmLFt06vaJnDV8xQjYxUg6hw3FD5BG
0BRPHd2Jq7ApUUXrr4RMj7VRYY4vHcmCzyAXsEFqiDNHUTrfWUT1j0NlDEdC8ex3/LP3rDSH1goW
3cZuHvhIK0ca5y4LcYFDgIMXGWJu8D/s7qgq8WaL+iWES8gCVhMW6H9ES5+xLJH/m996WkV6nC2v
o75/H8No2KB/nzY4H+FUdP+bvfPobV7puuwv4guymKcSlWVLlrMnhCNTMWf++m/V8/Wgu4FGo+c9
uIMHF7YlhqpT5+y9tiBh7g/pabgyyG3Avlvt6E6AW1Yh5FBc0b/sSH2+ubF2mWtBuHE35lzfF2bI
Kat84h1QcYHAlO2rg48S1D2SRjq2oiLJLUTpORoBs9jnKOOtnQXoIg69e8s7VBxGn3X4MJ4L2KJe
xr29iFMN4bcbbRufpLHVyA1aLyrkx3BoVKvmM7JQ5OgKxPaxcNjCQqFRRvcLrB8d3XdaQ6HUC7F3
xbDQHye9aQkzJpSMByw3MJ1CIsgeNsZYOA8RgI4hmyKmDQx0C6N4JQsdmJaNK3LWEsAbC+KAMhSI
8Vv406QV0YoNN7rlyTdHfo5xtgGz5hBp4EZrASVUyxekvwUM/hTDz7j0D5BHZuocABFZtTP8uFh3
BbfPGIF3DvrWxH0LCz568hfm+Jr+3E2Qp+yluGTgTLhJa0/3LiXnANu1cKK02gs50OhmcLYn3vJm
Mxov7OTHntk9wHv+Kc1PUli0GpBSEjOIGTfZembk7XEu/g2CzNTeM3rCiAmoEF4hdlP0RgLPwtj0
l3YmFodwVqCpt7m2m91M2lTWUF6QTb6V4+TsuDonH6XXGoeAvimX3lhBXpWkt2szze3wgaL1DiL2
ofTDFVOV124yCtKzop2p909ilBviRMIgFfoYSFKBKnssd5njhKiDuZ3GSDYVz9mqB9tdtGF59Yl4
Yp4CGpJuNzRqGBHp48RjCusAs870YotIXlVSqgFlsfGyR8PigzsedaWm05aXDN1zZ8agyKa5xO0W
4vwhJoBuPWGxPsVfxDlANKKqPfTRjBqyAZkeo4dJpxQtR5ocGPmw5+LBTCb9OUw0d43TTCEF5lOD
FHpo7JxgyfyTGIZrakTZKp2wp45xT1lEvE7QQuj3FpyNSUFqkGlZy9Y3448ek06iTLTd4pB+Gvvv
MQOAiUQ+GEa8i0a544zqzgZMNh9NB8k1zQ4OPpJRXQdqPMY7sYhmjV2jTyYSsdvkUSZ1uh6LyQhQ
SMbHmgIKzqSxcgfgCYat/+JTRGXSPHg4TKnbMrwgirEB55nalM22YxsIUtfo6AWE2p2QhDF5NFDo
tjzYaUtvEct2WaFs00X3qJX+V2dWvFBC2+kWaQATJMHGO+mLZPOp2EeyLmrXAFrZmCJCKA1AKqXR
fhNuuYkiTt6GeHa8lvj5edwbaf9UmcbJzppHwiQf07Z8NkzG+XwH/KOu85jTGdvCczwYkxOkFN1B
BZpN7fmYOPJd1yNtc4SnNqjhnIjwSFuIoGH5Lgw2CLvyrLXWwKgmp0ZjPTunM2o2XUT1TnP6H5Yh
bTvU3XcMgIXfsomXtL2PLHImPVkRSVhQqJN9CiJs4iQfvfu+Rc8B0JSwfJp0Ud6gF0fs3OMnCmOr
QANFf7R14m2rK+C/Xynt02vX4HbWdFkeUBdjvCEBPvXuRhuiBYzjXeb2DhFFHc4Dhg90Er5YIu5n
x4kIM8F9ofvWd5FpgcEsLIdftAMzTdq5TbiRNsBSYunzHP9hLOVHJLL70ABEkzgoRxiqXUL51dvM
sBqMPYaY+ztxJC2x9/0Ljo0Tlca7NtRM65LuJjwUb3bYDRsT/Q3Ty1NCObXuMmiUoNiZx4Knmchh
QjzjMYCYHguv/vR6owoccR+Xw1PkshRptUTyVlzNBmRu2LcuBVb74ysELJZXZzuJ4bdPp0+tHE2g
7+6pHIS4NjZnSGiwa17XKMhzd+O0qJhsGZ2EE5K6N2ISgovds1F5T0xAuY+Oj5TtzzD7cBst5EkR
/o2DBlALiZQB+k5P2QpUDJAA6QtPoL/RvCEn1vwtNTphZY+z02mSZ1HyVmK+2hFod8l6bs3gWoE2
20SjBhIXHBEzM3amdNzr2hChpeiOOvwckPk33KqI/y1o29FS3BuTCbxBmEDruo1LCAm5scuGGRuC
sWimSFvS+6ZslvVcwT4mhRRbsksVVuNdUfz1RnuY/elIEO6fqIgdL52b10ztpprdp9rmHRttCgSm
NDoOPwxaQ+EiYHKt34aROIDeaeUlUDfd3jin6TMOgHZd2NaLZtYuXxCdlu/2J7xTyb3GImZjNBln
HPfgEMJVLZphVdgqEqVd55nVBcxcMJpKF50efPgUwdnc9xMPqHGS6fBoozexhpaUteUSm/EhVBLM
bMZCwqMeGHYYc0fDw9I54tTBvfIMiwxd0D5kXyRvXnsyByg13N0RGrp3jcn3WS+pfoVzdbQsbHoN
sqXAn484adCMcWM2jUuMACZEnEL3+CbhN+JMSFp2xwW7pA55CDnnqTdBMzhE0PiSRQkhvZOQTiAG
2CyzCmwhNUES+joOVzQ7DVbKZ5pwqzQVf7kgUkiRbpp9N+cHLWeq2LUkhRY8IY1jHibICmBSuJp2
d8G6WsH8WFUkdoTzB17gf3+9opbr9eSZWOAfLcLWneZjtYoGZJgpyX+m+xDJalVqyiEx3Gk6UROo
1vZyICljQNgD69naTK74VuHFFLrkq5dUig4mN9INKQ/zp1ACUWhrolvQqyJPqLGuklqMMxWp+JuO
1CJIn2vTrTZDmlwMnDCpTTtHZCroozajaz0hD67Jng2jFDOpVhy82vmm7gGNWryXjBu2pT3jfNE9
HfyfQfb6Av0HdwEpNWHCCJiVIcYtIHJnB2RsJRiUk6bOU3IjuubM7A4dYuZuHaM5yRHWgtkku2YE
9O8J2q1TBb7ayOo3lOwPae5u+Rh35tLc16I91HF6j1broU0pDK32pxlAhCG/2PulcWmb9IHw8mJt
JPKj7pofmzpb/3R0lboSObcIR2gVTk95YZ6j+cdM/Z8+r8ArTdGmneqvMDbOmnCAyCwMtudLNC5k
xkhIiQgXXI/qr8mecmmcx65FE94+M1J/G536NDTZA0Zcpa39wX/O0VbfD7pE7K9+Q/yBNf/NM5c/
M1F2BBN7SdO+pIToFjp+mR7rR+QjDK6j+6RN+nWyfHc5avPUju8L3QZjD95L94m2Te+HQn4wZMbd
WNThun4ECPHh+jY5EgbtB6KKMlpVVZlsWie9Rk69zkNmB6aRv9k5fxjm69bV7oHxPyWOT/kprMdi
IH7UlveVHX8M2UxcU0oCpkqdcY322YggpY8SNSB/1ARXF5i9Qzmyy9oBmwP8AAC9GosvblcMk4Qn
sfZUSB8HOinV8GHDcBnthYhH376JemA8kd5roQoIprhr0caSz3KHXeaBuFuGltOxCOmvON5LvXxb
HLe7qX1GFk/XXvKqmtwKgQJoEUpQayuDZPmBAJw3OwT2GD/0wB/Ann2GuMCHhcuqtfZNfd+m1VZA
1e/zLPvgCMy0UHDCjiv/UzLwcaJzZE+wbEPBPUJelFdU5y41xWoeUkxpNi8coxi8nZe+015r+2WW
9clyYMjDygcPTwYeL+BniDoTv0qkpuRYBPzyMvFmxXF8H8ekwlhWv25a4yVC7w4LBoTkDHmoncwH
a6wRYo7Vi4S2hk8yCtrWOWV6/oWtcJNDQgvdFuVyhIzXL8+6mM6IBb/aCbUqyAC423Nz0lmSeygF
AfkDQPnCGB/ECV/Cfe3LB2D4iI15wEyPScNsE5w2sbq7E0uPR2UaV2OEEGozjTXD1yqbMInVgZ3x
RpjTH8ezrZqBMlc1kBoel8/ZYWcW/XIpE+M86PrfVBbfGamBq8WLIHExrkOeAsHN4kLXZvrYpcs9
U3B2I67EUMUcDlmL65FOH7535Db8qng01v0cE2NCorotP32n+FW3D7v812hytassOgKQ2DUtlYA7
1R8dPchQxfS5UffSpw1Yp0p/JVLEmekOLNV04VFEeTKI2yjC/TIs565ajL0jSasb53Vn23fzqnlj
bZqUNLOr1k4J5nnWCQTtPfcDJnWUnXvfEBdeNYRk6nP2/e6ffkDk/MHa7O9l7qxg9/5VcqIwmwg1
1YpHz57faiu91QYRYXYNe1u0I4wLDRk4LZh17VsOnSEKoKpyXuoBaJjmTK+zTX7t/5/MMPvq5v/L
ZMZiaPJ/nsysUWE2ZVn8z6MZ9RP/PZoxnP8YTOiZhfueSYiIUhH992jG+4/FaJ5OiMA1iqjSYmRS
lFggkT6a/6EM0W0fTrZFcIzDpOd/TGaM/zhY4ng4PYFl0hfi/2kw4xj+/6rBdBkBCZcEEpNinGmP
Yf5vYg89duRUz2I7REiMqnqb88ZsWivJAmHi4wohCW+mrQfVZDMm/RO0420BiUWWRJtaE87N2PrC
AfGl7KyO6IKww9AyRE4eWFid13EmDzXTAEs0GfqemZwL0/oFofPUlwlu25rdXYLBwlzTr1BzacRW
WHQvB/lYuv5y7NqGLdAkaSmu33QrwwnqEDpAmzoXhGVK01ovuVXdmyZmSoxSNY3cbdVF7/UQwShy
CfgA0B5XFgzS6mbYNrG/FiKyTPvttfJJnVr3U+kGut7gC8Iyv4pkflyS+aPK6vdoxBuKwT3f9RXz
hF7V3XQK8wmrFsSifbbkb3VY7JOUyVOqRCQDpJOQWJJtbk7rXiuKvTd7AM3HTEIp95jMOEeZ+9vB
OjQkmK5D25ihCrD5QZs4J+4bupcZb6Mltonvbqjb69VS2zsoq+RWwqE3aMVZtXRpBDIGmD/LNQ4b
1oMWI5mWo8fxKq/bqEas0UX2IR7LbSI4XjnqiGabeSDoucmye1zc/GphO1zB14xQQGQnF3epbhjX
KV1+R3DLe02G2+bZrMsnJuVxCe0mX74IA4m2skyfJPHTyTg/jd50i5ruRcOqwthiQWrpRrsO85k5
jaeGaPa3abQOc0992ixoMEJpww6PrB2Kll0ci1dXTnQ4LT1cgSHTt9W07Oi5PUlRJGeh6wDZhm9r
NisOtDAnGL3QpPejqx+nGzMhZs0S7QPEz8DtXBT21vATqTOPlseBrWmfuU/PApeNeeZKBSgieAZp
tzrJO81XdUe0r95yX5OcGhgid4kWUr+3i4/ZnKlE5/aPlVaOWByWegnMCZjRRKttnSDLWnE4nktx
nKbiNS5ksiP8qQODbOM646gzFh3x2BmJeH11byQqypfxl2FTSJf1FJNqJw8qp5huqy43QqQHcr29
Te8N2OCn7iwmXAFp8zTBfQiWAVrTnP2kxG7iTKPjxa9fk4JF+NwNH+B2yIvPqioOI/u1426KxqO7
Xx2seFz7ZfNMCBxTt3ZZd07zVXUYsaAbEe60r0zzZjUaqKljop73wSV+Bu1ptJrNbZPNj13GPMZO
UqZXrW5vwoZSB1SliVmpQtHHiXFyA3c72IBfGORcagW8m3HvM/aZMBQZ1q5teq5JK/bJbHSHUksf
ZgcngdUQnUgexZaC3FhXLkGs+eKSBpZrXyT1PMPUJ2KjAztkh/d1EZlrM2SdCK2rWKJbq7JyOM0M
PulYs60z4oSkDNv/PpnBzLtMOVstO3Y287qQ4nPN/VLlwtlNq92AkqMfcIb1WQIBDdug1fGvuB19
utZBSsOh8LoHV/OKm+3KfZqbzrYTIwcCik7KddSobk7GepZtNQY+U9kwfcueGNrsUno/nITiY2yK
U4y2ZwtjjM6fz4IkfitzQVILxmQFWYlevu+zgPIdrQR9kFPglOPpHMp43YRztx9z88sb3722vBqj
e9elvX5rhUa7d8y+63AAggjxLAf1eBygtW2YKIzHUA2+ltfeYJ2quvHkVc1JsyL3Tgp/DcT2otGs
+TPmgTyCxD1CB7yTNiz+HJGHbPK7qEnExpr1foc7pdwMCTdzJPY50AzmRqU+ofSJZ3aBqBGPtEhc
8tu0DlncqLoL5dmKQZZHq3rKlP/EZvjEdTNxja4NDHAbDxp1m1X+KqvwoGcaw7RMrykNIQI0J8IK
ndOUcnCHsZYcHb+96SbyurJEyDcZTbY1q7o84EXbJxp2XKND48KIheDDwvL3Y2b1SntebCHZDg9F
+zjFELX9kjfY8xP7YCu8Wu4S2gXW82LgNFsnFfnDBsTVD/yfL9kgjBWBKmfbMvV7bf4O0+84K7N3
s6mf7Tg1gnHUswDcFKkYLW82uoVVU9VflpTZA60E5yJp360yPcquMvVfag6xGMvaEW8jTenn3HVe
kIl9OOxlG0dvTiZWYQhGkvg7q8uvCNC5eAMkmsKD3eBFpnHRjeJHIxxt5lwToDUgjGOusPVi+bEg
2UxLvOlq9eRAXFk7ev1mLvGakOmFzZhpRt7eDO/ieBK2KGGSaIhYY4pxumsEwgO/AkjiWm2zA8Uv
ewSmBRqL1rplE6NEq6FrrjXOax3f5c2z7FlBe6/F7dkGXeT+uosvAwfOAKegtSZRKWHQ8zS1yaXw
dSbTCVzBSIZjEW4IfRWlCXtYHt0KkpHt1PiRGcZOT/uzKuNm+0sMGdz5m+P8ljYy26D5fi4ABfpz
8td53riaEuxW9LnOI69ciN9Q5dNr0jXXzYLlLif8BRjrzasharZdsTcZxVpFtjUm7buMexRtMn/W
m/Sn8z9oLT0nSLiCyZnOXuz8ZUDMHRQczQ9e/3csKW8ajezwwDnmBq1q79jzRg+nmfGBrx9qyu/y
OEzljo5X0jOFcM9lD2sHQu9NaAXgLwzNwMG0L9TzTKHUUCcnq8lFNOECxwZewsXwGdJ04AzKIiQD
rYxu0kxuMpLfTO1hpQlc1I3c4v+6m/Lo3nGvrlc524yMyFWSwrK9ZVF1DONR2T+AS1vDkSnFlxv7
W6mNj3YuWLWd6U1P8XGkw7VwCXvXC/8OPACzXHKYrP5tDBmnZO234w3srGW9bsaB0ySzn7jmohvS
5IA+crIpYKKkrMxIxqM/gi4KUAMspqwW4TqTLfZrmEGlxT0y/fExrnukNbF96UO66Y15GRD1ZyaP
oBl3p9rv2T8gq5fQiecGmEM9jyAGDOSDYfVd63QARoIBAkPvjqKTgq4o3pGGOlJ0HKy7kC5WZY1k
xvEv2SqoDzl/K46JxZbAYmZdBrJhCJccK8350cqTLzPlzesq4Nn4PIyIcexg3IrM+dbLStvVDyOD
ld0scdMSQsRTK1Ls5+1RTvHzYLbpzqQL7/nti58YtAdj+P9JfMyW8NezRnsDs/otBze4Sox5H3nD
neOhlLS9PF51bk03F8vqvNgfgx19+9QZ9mfJXgYqI4xYNbAm8Xn8ZmAKWoeMfKS9SwkXBlo3v3Ve
fSxbVgVbxyOojdM9/tdt64LJSSuTAqt8XfTkranZ22ndoYPoQZXH+TODOtfxINF5zqeYm4PulCrK
RMljbGAXffQKKnk15sjNR8P5AGBNxgDW8MJartgsg5lxTTm98WpuAN90NISqoz2SoGt09rCjXCJ1
hDFAHuWXrGDjilPvY0QTPbxFZniufGpYcNf51k2L50zzv3S9QhVLYCRjKVInKCpWEasyN8P4gu36
bWXJVjqs102OlVevXGgW0byKNnYxfupjxyC3R7k0oee05auWOp+c2QFDVfpXG5fXTG/EitT1YuvQ
36CBFWk6WYGaGzQ5zDVM1LfMQYBQuBXKcE27NmnoMtIuofk4y3tvVcdstsd1R+ZkwzYLxLZceaY8
NYNDSVHpj4yLg8Ywq1WP1crRcibTEQ+1BPBbISSqLEAolpmQEUXA+crwKBktKD+NSyeL8NnrkKt9
vziYMe0PH1/4ykgY7UTWNx3LApO5+Tvh1CTHRDsAYmVRr75gHTOTossz9sZbX3HzhilhD6cZD2oC
F3Jv2m+SLTAomaWsmnpvuJl2lm1xIBiIyQkB6btEZOlOLyjiSdhcvHxH7fbc9/oDVrWEiLXiIyUa
RQl7ya8dOTZMUCWQY21GMeMfBgGmkeu0HvViggFEmCRRpYyzerCBJj6sZpQKJ1jttJI6OOnKaeOP
vD+a7/5mqY6av6vXwkzcfWN5PEMZtD+QI9+DG3YXbTnXkAK3o/SeZNglB9Ppt2XGTC3F93xs2voq
I/MyF6Qb+cvI0Ivct3rKCZfKS1KbohFM3ejSc3UviQ3KBry1xzIXZicZRafZjZF/J6zNuYxu4JwW
rhoYvrK7zAM1pwhx+BYar5bBh1yoyxEJyt+l1XD09eywPRZ/hU/YicmTQWS8hRSW5ODSKYWkB1e2
4kfofRLAk5wITu+SGUtCFbVsoABWn4YmGnYkvkbQvZG0FBMr3TIM6Alpo6UT+JaMWC6a6Ah+ULcJ
IqiDTi8/hMYCUow4mLVL103aazykdxXcMxj6j3MzvyyCG+RGCeE5F+m4bOD2cKpRk2F8c861Ytyl
wr3ZFY3yBh3alHVv0ME+AMJaEF3Og5315NVw0CroAgRVrK/BjaB+IQ2la7tDPXHCgNBc3HpBko7N
+YZW7LKf4FcfUwexST27BWFT3dqrORh0JDVe+R2hE38kIF0A5mTNtqibq9mVl6zhZuEWhJ/plm/F
sl06mqfowvc9m80aAByxM0UcFFURouxbpaIOmpTJQNShAqnxCkm9jV/MqkBBSorG1tXNB907LSXf
msisgg/vUo8bBXOJRj6iSuQhKwpcFZksNwgQYSxUYf8YDr1/9BN5tubwXMoxf3bjRfUVIHP3af7c
4yccDI7WwnG2DHnhOiFygac2ZNss0c+th1KwX5gkaS2P38hRzGjFwTfGp85kDBraySN9Iz+IekZF
pQ7neTCWDTXYByPoeuVg3Ne54hu62Ci/8/jKch0zJQnQD8xbIKfOBuQFWGTIXJWwg3G4gbSEQR93
d40cb3M7vxjTxKEo5ddVsniYvJwOYOxsmLSxSQPGD7SG+UExm0jfGvk6EJCztk2foR9ty7I32DYW
1Cn1PO+bmHy+qb3QOYxOVcfojwy5c9lE9p0/C46n6CfMmokFmxOzBRadNLorMvqdsNLfYZatjSF8
kbHcUQLLjRMb1zJK471eEY7hmSGgNYhrorzEnYOd19uFpQaNxnf27UJOFTPtwPZCDYDfMF8st4gx
6q9YbR5ppYRgtlNYKFXmUCcjS6EW2EGd2UGbAz0SB6HLhe4deRmrjJeb58ZB78NjeaVCxyecdwan
Q/PSApNLrflNNPIubNq72rPLwLXNE3h//RSN3Z4ss603ZQQgMHG3tCzI43oMEi4QktWr30I4d6X0
D/1cZ8dxMHl0eWnq5hudBq6dLPrxzV88rMGIcAWWZYXysWYXiwQM4/6EVrvdeCagjgmUIxwf4IrV
qSOLKqvcvyyN+mCwe59PzK45pc01y40r8nxcF0evQ0RCxLsMVPWqGdxZq34puR+gkB4iR31YKy1P
pFg2qlBuxXCa5/EcD/DAyUrp1ozlA316H636MrqEMtTo+IQ5XXSyth00A2qsFNDDGragjilo6EPP
o/3WzO2nKyNa4X35QZca/iicvHXUjVs7m/odCYIEJKfTyUDvTP/L+hqq/tguzTar059KS2+doiIU
4BEyMAnoLakQbSD0S1l8CtrnenxqAStADdojIYXnyVHE8DKx5U3l/+t2huBpq4NncBWnwfY/mpFn
vlcEBzSYb03ooSSmFI2W6rnVavjZuJMMe6Jc0K+d4kEAciOB0QwGQBGGIkZIxY6YFUXCrOBJ+IAl
IpqFqxLURK+YE6miT9iKQxEDpBCAKRpFqCCUaNlDjUC4TWABEItS0SzAoGJSUoSLEdTFoJgXeH3E
w6A4GIv1TGY2ozIsq31Sf8h/xAzQGbliaOTANKpaXBNF16DhaW/6/tu0CJGOBMtdWGX6qSVyzkDf
qylKRxRN8DoUuUNXDI9B0TzQjYl9CuBjUaSPBeRHqNgfUlFAPMUDWRQZZFKMkEXRQibFDYmM8rNS
JBFuAAQZRRehYXyQijdiAR4RikCSgiJh77QJ7VB0EsUpMQCWIDYPJkUwYR09NIppQmjFZ91DOdEU
7yRR5BNbMVCQoOmrfNnFI3SUGUyKrngp7F7ZDnIUl0XhCxVVRSq8iuKsoK85poq8IhWDJQfG4gBl
mRSdJcqGE3gaWEdu8ucBcDEBueiK6CLRr/mK8RIyG9kLsC+54r8syvWsKSZM8Y8OE/5WihYD9W3N
FsG72EOSccPSUkqrDXA4DQUUufWZIs8MIGjMKOnQMYe32I04lkdwamZPfOX/yDXpmjwWwojDitD3
ydxPQG4i6vVUUW/ctEYYu5xyyVA61/HT6CBySucqAeakipwThe2lVCwd5sEgwRRfJwS0MyriThyB
c+lRHNc94ohYcXkKReghl5lCZeYjRrb3yOnwLjIAbmT/yD6K8UNcxr0D9Cc0kg1OUUSrSC1asEBe
scXrgSEIXJANNqjRmcjTPUrrBU1GFcSI2kswQ3WSc+rvubWKQFS7HGo2GocIDcFiqYUHB6p1J1GW
008hNasyXv0ZjnstfyS17NEEdhQZUI9s8EekTePNB4g0KjKSHhqPNnWUUMwkQ9GTXDBKjuIpAQ3p
tppiLOXAlhBECzoS8Jc6QEwtQCZLkZlyxWiSitbEX2MIN0JwQna/8+cz8erFuiWQLwb1NCvmkwf8
iUyEo6loUE424ku3IURNoKJaxYwqgEd5CiKlaFKe4koxSoPEDGoKKTYp1sCnLEWhKhWPiubAXleE
qmk6lzHAKkWuakFYeYplVSiqVQfeijVuRYE47BPAV5kiYNWgsHTFxBoVHWucHeyc8LJCRc5yMSM4
oLTaDqQWaC0TdShm4zPRM2/cpF4RuCKOHbsSKJdvjvvBsa+SHyL71cE0og5pgLwagF6ZInvlivHl
S9y1WqNkYijUpwDAbv1gw6xDTnjTGOWskV2fUCpfiP9Ym6y0CzyxVJHFMhBjqWKNFYo6liv+GAd/
rIQVLHXIZLpilNknB2AZrSnOCCDMQHNaNBWxEXpGRoABZ/xYEc9CxT6TQNASRUPTXeqNjlcqVqQ0
WzHTBuBpk6KoAX+LaBZAVnM7GGuo9rjlirvmo6lGPE7CA0g2S7HZeiBtpKS894rahgTuC6U0hTFA
N8TvxH0pxpulYG+K+gbjBFUXHLhREeF6erzEkjTfPrC4AWhcGUOPKxVHDhEcFSNouQbEHGcjrM9A
54yBPRQhMUCg4YrItN1pilCHDwbWMcw6j6NJpyh2PdJ/F6xdqvh2XDM6fWI4ljkscmVT8fQBtW3k
oPyRD1ZHMloMmsvOtRIKECoxCATQ9GoLmdaMJ8GxGQNbaDw5sr664Cko8OtTakc/0fDF9W9OPWoO
wUkuaJsZGR9hdjvbDJsXsojutarVT+R/EO440TJwyFGqwBcHhTl767gdwDEV6HFm48EjOo9DIEUE
GcsbfJPaGuz3K48OPfTGRgsH8nybl2kDkxcvRFSxrYa0GLU9+sUoGBcOOQ2DI8p1Dq1dNv0OADzX
U6ykx1v8EcdZERCZACE7V1TEGTyi4T6TMo4hc3wAUIn9agIIKuqcDUqxFVtFWbQUb5ELv42Ket45
DPV83R2OzaA/jaiM1kmTUSL4+WOoCI4xn41Swdw6iu7IgNw9zwAfdcCPwObj+w6zhqWYkDZwSI6T
yZqJFj4IwJF8N2uVJYolOQIuhC0JjRv5g+JNCsCT3J4B5B0bqq+olO2stjQFbx5AVhKV8tMohuUA
zLKcoFqiBOvXM6BL6tSfXJEvbeH/pgqFyd3EakI7UFEyLcXLBAE7byYQmrJr+43bk1Qwz0xeB3Lj
U17c0UdDbCOgBfuybroQx7qZGLtiojh0aphtVo800SMghv5VkAP5W0NlfA5nVocJWAQ4Omzd9Ty0
HLYl2tkX4o5Qz/H+4Wm2Xh1FDk1StDauoon+iRG0qFSQUUfhRvu9gD0qFYS0Whz0ljqoc/CkzQCo
dIJYmvT0EMzYAmLqs5At5OJ4roHO0uU/c2lPjj+/Yxw7lK2CobKaTQqPWrME6MbGVNhUOJd8OID0
WM45/GaA/XqEqtpMPlevwKsuw9xFoVhNBWUtULcFlgK16grZ6sFuTWG4xrBcJ5iuy1JWQacwrx68
11mBXxn3vpsKBWsoKGyt8LBkpK91BYx1FTq2qOi6Zgoni0SYMiEtXyfSCoFPwyo3PMVbvuK4Fntn
xqqNDypOMCZDogFYSzmCf2fE56RxoBGlmssRFYs7eiB2wNVQA7FgFfBUgmnb2W7/6AI5Hork1Qwn
MPINV8TG1zJa/aZrKc6lkRcnD84uPgG6EJB3McXXdBcVjFdheS2LroYHqbdQyF5DwXtbKL6Yl1fC
h2SwuJIeL5MkBfxNFfoXyxMa6hHFFVTgEjowuWVcDQUMxkaX3EVubQeJ2MYKKtwCHuIAgCjcgjic
QB7uuhylWWXSrgvdUzQp9CLeNECcj7MCFw9q6t78gxlDNZbQjVuFOQ4V8NhW6GOOvnogFQ55UmBk
D0Iyfn7vbEOhHx6IOEboDEnZcUAqE7NnbMp4LxRsOVfYZY7fh8gfzlRK7Z7T3sRITHsbgINEKYPK
ReGbMVcgQoLoDH6KU7aCPE8TuOcR7nMxGo/xwjlKo3jnGq8LhYj2YEXTzJXrDnp0XaPr8YZDoqO0
ngSA6QXSNLuMy9/qI+oDpTiFR10qMDX+6hODhgy9H9LQqnbKQxgdc4WzHuBaewpwbdDPWhTymoGa
CoxYqGIVEJs823zvNZhNu/cUQ0qu0NlafnAVSrtSUG0PunYKZTv7h9tW4G2/BcEdwuIeWqDcOoYo
BpzxoR6N/eShCqaYbnahMb+kejLjrwHvjdQbyadCfjM+P9YKAu6N4MBHuOCO8dYqTPjwDxjenwYF
EG8USnyGKU4gdVfxjQDB6euOujNW+PEGDvmg7FQKTI7wkqAhxSqnmznqwMsFso8MCSWdMbjmPZr6
xd5Xc80UFiQu94WeXF0d4ipnvsu4X+pX26XfZWadBQQSgLqpUOpSQdUthVcnzQ/xl0KuDwq+ztjr
fazAsdMuXfWpArRDatcUsr2OG44VH6HlPs4Q3S3I7slwKQ2qFHjvVdXjxWmOfSuOdNJJmDpKFNz0
p2lvDiPPBKViXl2dBIIrSjnyhJz8yGzNLUdYqLQJEqF0G0w+afsEMVR6WICqrbC8CXj1JWYNz6lu
zJ1BiyXjs4Bsj+u0W0VU0n3k3NUz4P2s/87H5aukXqOTZT31CpNvwsuf4Ob38PNVl7XtXXJyf2p8
/5yNxqPvM3Wh1fNKd5McCoz7JTEYoZDo9yqPQeVyYvbC+06lAcV/UDj/QT6oG9Oy9tD7/6SqeUA3
cuinbq/GlpgNea3JB+hj/0ozfu2TQBukKZuWdM8NiQKmihYIyRjgjXgxjFvzXxyd13LbShZFvwhV
yN14JcFMSlS0rBeUZF0hh0ZqAF8/C/MwrlszHl2bBLpP2HsvVAz+O8oMxaJ7FYCSsGZCTYFT4MMr
IOP0WqWapK0Tug9gUeDVKfZ2STJ0WzNonrm2flPdG6jh7JcIsBNkhMT8L55fmUTYEOWWetutIAWM
AoH3IDnELGBcyYGtFrJWdqA0Askr85lha8f51lyATK+IhhFWA7ChLlQrviEBXkZvNXzTCI3XHiQm
C4J71dinDsMpitWcjpuExTJ6qef+ALs4PYkJuzKO3ycMPvMKkjC8aGDqTs2TMEgAzkj+zOQH6x7y
U0KiUBApWsUGxUnoQKV/cgIizld4BdlTaYiz0RCw6YBbtCvlol95Fz0tJ1JdAkY8DnyIGLbPY5b5
5d0BlrGs1AzAzR/wGt5BqR4TsBopeI1u5WwohkKhtbI3Zl1w3eTeXq1cDhtAh9mayOUF3yYGYn7w
Zw3KA+0FlXX/4AjQzCvro3OLhxnjnQkEBG7r7AyPo4NVj6RAGu7h4Mb6l9kaWuSBxRs4kTHQp2GM
PozSII+VrwInhgA/oqLfbqWRdKRDK/AkiZ8+kzXwKdtyphrkjUjAT4klofSS+W/qgrUonhOXujMe
YCciHSnG5K8CitLGznYEkmKttJTMhJtirAQVML1s6bhoeuAqXGPbitkkCxH+W/QMPRgWs4HHUq9k
FnhaVxKLKMVcTfI2FvSgournE3HFxwTcpQPyEswr7YVgA2Tx9m0ABMMHvfKPeSdNEu4MYDHQ+4Bn
SJObwP7xqTlKfl7sO4dI4XFmQoDKvoBhldKPUWPtQAPzWK98GiPgIrFWZk03zG9dkbxaNSPwyiZJ
L8WIL1vu1gU8asDUw86Cu+UU464HitMDx8mA5CwrLacEm0M5HqIN9DhhPCwxK1tniv4m3fJGLPi6
d0XfOza/8FRPnHWXNPFoJMD0NFF0zz3BbNyjGilirkNR8eONf+pWg/lpV94P9hq2f7xLG1v1GoFG
hfePoPpu6K4SYJC9koP8Rf5EoIRMk2z5gpTdReBf7dbZ3eIhEqh/gzZ4xLR0stTwOKx8InMhj2gl
Fo04/zfOSjHiLgqhI+FwB3AUADqqV+JRAfoIvXL/dyFwHrvZna+E1Qd64I7hIbP7mbmzP96SDg8E
286Lr9pPolzUkcTXetNXwTuXrs8A5QWfA9PDlc00PFR+CnUEeUKTBfT+MJz6bpngIg5MU6IPnDZc
xGj2Az0/ZCncgSgHo2XUqXlsJuNINUjg0bQSo0BHtStDSqw0KWvlSiUZgdxwppglQJwCPdUM6AO7
WwkJgjUeEo5CHuU6W5/UD9PVMew0PEnVpt+EzbPSBnBVAroq+POuhlm41Fb/4TkpKDnEUYWdoEb6
Wpb5OkEY2KYrP0sA0ooLmuCeu8N3mKrUcFpnkwIa+FYQpYidbfNfHKxcrpXQFYHqKldmV7LSu5bg
c06wp1A5d5vXkeiZfVudFMiviomNJN2+WtKEQO/mhlqn3jsrJwytNtPEk1z5YeVKEusIdBArWyxG
NrJxwY05K3csWQlk689Cu9YqZJrdLG/gD7sDM102E4wQBzBmlM0+qgz4OtbKOFPzzWNQvC17YD4R
OjYGO5HkpDDAo8UaTVi3EtNS0Gngvn5y9jiZ5A9ijrxONdCk1P5SRJfQ5uSv8O6eR4T4xcpl8wC0
lYDa2rRa36DgS/JeW8lASH7n/RYF6QRA3szafPPj6DzBPiSasymu6Amo0EDDBSDi3JUVh8+QeO6V
HycByek4vnPHvTkrYS5YWXPGCp1b6XOpI4Z90GchJ/sqOorZVDiXoaeqaL27u+14GzkqsQ5jJgJ2
uFLu0pV3RwIBDzEIvNFL2AsD3+NzZWmZ6F0CLk+DzctXyBHpjHsL7X20kvUGXJNDA2sPLdyKkwtx
tBsQ7ODxxal5Wkzzmw3id7pA7JtXdp8HxK9aaX7tyvXzVsJfv7L+OqB/JvA/jB5QAKXutx5gQGsl
BApm3KzLtwWaumllCKLtfcv+jxW0VsIgr8bc8nvMVv1tZmyk1lA759rkNqdFalZQIZl6z0WVJFz0
9g9xyva5XLGGjQHgEF/jTwbx0PWn4CCH+D+CMlcY4vBrEs3mrJhEdwUmCuKeoP4hKkVIg3YIsGZT
8TXrMJGmvLEJLsPCxKPVBOaBlKPiWDI4YrIMLTSV99iWlFrrL7VYqu3QzYhi/Nc1xL9mgrIv3Jkb
cFblibzPe8uCmSzvtt2aysedH5+Ekf1ZLIn0MIdD1648jbGxw2i0P7CQWkdWQni6yZKRs3OzmsXc
eyJasyWsFWEp8MYfDX8bTFsMobj+gBqHWSD/sVnB70IRJpswTQx5q8omuM3tEtzMtnzqUlBAllOz
2EJLlMg1s6A3T4Cb9a4Y02Qzd4rFcWEdeaCJEC+631Yudzu6xAysRNu8KWbW2xJGYNW+jTJ/EkSN
Hl13/qytvty0YmSE7nTxftLfdo+RCBcqOQ6FLXk0e7ifD3ksPrw0uEfZEDKePztOvC07kj4qBxRM
f0GrtJkczINp/o8YlQ8+hasy/W/EhGeHvpvm8Ft2DXWdTQL0YhKhr43fWfoqXDOi9ITEENNSsCPN
csRwyU6zIXzOF4xz+SUxvN/AtH6MFB4JFjy82m3zN8+gAmfS/24CZi0QESkGojc5REcnMMgdYcEh
ayF55/NhBzUJUG3zJ6bmqVZny1ggeIKfOBWXBL1DmNSZt6+jNbXtPRp85/Y0OtlTh1I9Hiz+CDLZ
o5ejpGjcH1WsUgiE2vvR717baHnCOMxyVjNPaQyqkmJ8VfH4sxg1t0gUY8MjamMg5UYV2csgkAr5
jJmH7GQwHN1k/PXSQN88WUPTrghzCYJzrAQxaAcXSkwwXVyxMu0Me9fHBTEtLcpXwnjQNciHdsRS
X43FrnBTgaCc3t2JwjweuAJec8qzTWZF60jhAzU9EscToYhkqiXzRa3hau+qWt4Sfx2ywlreNlbw
3IjuOUMcNjjpA0LNx2GRHQ9IRGCB/WGubWqzjBB5IviOERvYIpovUdBC/TBuU9BDEWOmRkNqM4aK
nmx/eEvkMOwqnEo+vKxVH3bWxncElhmxJBEDKMCOXUBAUUFE4jjtXfarMwrqOOXwyygy+0Dz+tBA
GMrC7RK9eH73ERHeKyggyjr6KCJ71xJsUwbllbwF+OJ4FLYNYoq0WbYF+Tkzxt+dK2jsBwR6u9Qj
GmVGWOcgRhYWb7oorA81XUZKLLJvP9JVnl0vu3h4sgNthr7Jjl+xFsT7XcLSTiWpT5P95MXGG3Mp
/zyV6QNkya3T9wwXXGnvPMgUeY1amQvC6NJ/EmjehrQ7LhEK+cI1qq05khRZVsGvm0GLaYIfhP/Z
zRyhLxdyOxqsUpqKM96ff5ICS6iZdMe0bc/OeUiJy4ClByWzKdmcQVE1B/3m54veMlz8NIlS95yz
Y0cfKbC/GEUNkoFL7Y+S+b5zhAyG13IkNjuRzdGYa9ROsfE37V6Hwb73gVz16Jgcee6ZHDF3NbEs
pfRvlB2lR2g0dxWGYueEb8PfGcwJN9Js725uW6x288s4FzdHBMQAoj7saxIXOViqga9noYazuzgl
9ZjWJG6jw+gWFzOqC/ZRALqTKvE2kFSjTeA7wcFzfeZjEbrCmpV4itj+TKTem4309jiU7IWi6kTU
zJ/Wyn7z6BNz2xxWvovHwTN/veTXJh83I4GYzFC0d5jZPs0E3UyE33P9rh6JhSRtq+ju9Q/ZCfV1
xPIZD+oQ4aEKCPSg8HO/TZvheO3X2DfcZ29sngPV/CHHyb3o0oPLN5Is1LC12jJAD/Y6BXvUCMGD
W5Z046UbhI7N1C+KSLUeCYRwFO3vWDMG4JLROwLDqlCmHhn6c/9LyYcwLR+WfdQUIze6uKcOdtxC
EWY9MAjRNRCwmMcstvrsIKI/ZolkwOkGUBzDtC+XSG5aMsAYUEDLXccyZs8ffYjOthzoSjsJ/azI
mq1bLqehrsReDoYBD4BImb7qr4ll1bu4JDjNaZNXp0GgRCJhQNZzPB2GmamtXZt0rJHY9UMzh7yV
nzL2DpCUGJTStsYlwv/UzqpbZeV/CJppQAXoXzlaEUmK/oYuvN64PVNhSbRBvvSwcRXaxymI35fS
lBgY1F2vuUxLjwItqeoQ8wZu5KFVh9JNzxVj/5H2Ypt2WO77PDuZchTPGh1gwI7flXDCKiMxNihv
kykethY0uiQb6kd/stlFFjrsS3CjgIqPRfyE/aE8LKL/GXWmwn6wPmNXf+uUKOVg7pGw2Ez+GLo4
Rv+Nmv6xb+KrXzhf+eDhW0QCtDVR+U2p6Z+zUu5nO/uIx/an9J0PKciPmS0X3WOL2Ny7z2MAjIcI
FAJfNrZd4Zxa/ox5U+4bpBdDKz+qlFF+ltBX6/ydmFN0gU37VnnY6wOsMB0TvrPTVi9lC9/NU8sO
4/1fPl9vY0rYUv//jZmPkjQuDpNcbULtUqMdXKtO8LFJyCjrWFqCKIl5OZtyeaZHt0cI6ZIi7TqQ
7xtK03pAilzyubcn3QbN2VDyUoqoPMT+/JnlgJttU56RaG4KJd1dgw4PyrC8ZHY3Hbw3RNID8qG/
Imdi3Exqr6+BkXcA8Bp0cQ2pkNqmhyN1RIaIGHZJ5/4LgvHg+IXG2spjoYw1DyoJ/kxVtOtzQn76
iMAp3feHlqSrOffe3KEn7Sex8i3OtxBtbXy1fYM62qDHTT2P+ZkK6CFRHqZlxI7DMz6txmsI4plp
Qxx1IWHsOU/b9FrHyX8IR77q2vkYAp8Z3wYnRnzro+J1yqt+z9ib+KdKXaeg4szmAdn4nKlcRG08
iMNYRfiEZFga47cmLRZlKRwsvRpAQP/sGpMBACnRDJYs1lYprixilHYQupadOXp01a43h8gmm53q
x/sSFc+tRTBKV2AQU0FgbMGC6K1WLgBkHTQ7B2WbXy3xta5G/rDMH1p+aIGILMS/uKHhmq+oKrfa
SJdjyydoxe187AVye434BP2VFtvBzJ6HhhHWX78ey6tbssNXBn9117O/XHv+sFKG2pL098omVsCH
DAZHWbCaClYlGAcBEiWmYFlBNFIvNoMgBTl1BYYBD6RYnHcclH1o5Jm+OHNRrAieHaK7/8hMOdut
yE9+9Rc+2/zgWfXDUGUP5M55h6Ck36QIsE7Wb1xbNxTtPL+mtp5ULNo1i5j/iITkOS52Z+D601aC
+Hxa959tnt37Cr40uEGnbp7kas2e6v55qevb4GsYeyaJPzroTxU7/f4WxNmhHSERds57uqieZFu5
MwhpaiRhdD7xreG0pN2BvgCkadLecaVFoTHKS1Ua0y5BCVg8o9r2t+C/KgNvOO5yVMrZpsVKlaJC
9LPXMe24G+dtUU1vtev0e+6NP/PFE+WP6EguYlNObLTpQ3aOCIiFkh0Ci0pQ0NFXgvlF3hPBi/aI
QcH3/ez7t7Zurk2F+ZGjm/5g4GHxJrDPVt1iG+SnlY7E2caeHdEWUUgjcY6wKGOuVni/lqOcbc1Q
kiQyphZrMC9vLFr8xzYS4KeD4jkTw47L9NMcrM04juzyUlZu7RDdllrfS0zgjue/+9nw6TGlZ2k+
3EcJiorC0WW+OgmMl9bUPAriJ8EkL5vGiIqwrJJv4aoj4khijEwfcfMoP5ycrISlIjpJTXgu5Iuq
ClyaOie7KOfvVCWfTVDH+7Jwn3VSnI2x/qm0fGmDOkKydTbIncKBzqs7I0EDLgF9rr9oracwMBhp
1AzYgopzGpcqX0v2Pcbeqho01w6q2acx9a9Bc9Hr7jQTC0RfUWXnUQ8kD5fRBXO0dfLZ6m8S171n
uDu5mMRrLhAItejdas03XjH7N4OVWVV7AC4wkjCYQfBVTS7Ksi+fshRTAMFZqiiAEnLRiNb4T1ke
oVbC56kS4951kB8XqfFgw6PlquSyj1nT7RKrPhGB9TJmEUVl0f/4E4M0L7OJbEF2jdXFO5Rz+doR
hxkr9cZac9yNTBer3lpCzEnYxwUGIY67cu82/l9DLylb8F9LN7/CJhBKvwzSIxknWog86OXRGtEC
jxaZb6LOHvvlwN3N9ip7TLWGOxhMN+24u1wRyVEkOtnNVBF5j9SlEPYVOTxsNASPWrVffim/miRC
Hx1lbzbvRsmzzHyWwrsvCxRM/oPpaPjdjY2qgsMnCrgUaRrz1NY7G0FvG/3nDuWDyBwaPaJtNp3x
qJEdBLjt8yCaH5gG4t1Ecww4YgVCM9ut+pwNEjv9YCZBoGZzvJRRfzS85pm02Xq3rq3CpnZfxIhh
0ljcb5c3fT835cPQolmyFvNzRmsejgg/PASS9L2fFdv+ca7VhlDC1ZnpntPB+pJMom41KkntxBOr
QoP4LiY+6F+CgXCJajanMFHFDWFcuumHYt6SSUM3vyqXMzlsDXsiX5Idj4zsD6vp36RF5ETM+psI
nz8Ynh6aceaffYgkfscFsDTgVNscqhOxTY+lRaJh1XfkuwHZ9MArxXJ9ATpy4IjLDelyGDgxV8cU
sul7ibHRwmnmzITaaSlIWmALbSxsrz3E8W5QNVvUs/bdiJd/US6Jt6kidcjTeed2+psgrJ6tLyOH
pKuPWWOsnXs5h4k29WGKnNfUMKli1nBZlTzkaQKRUlnB1ovtZ+spU5wjSMe/q2jYDXC1E4G4HDUG
opvkOkq6kErHFOxDf9iSXIH+Y5m+3BqEuRWB4jaeaHeJ36+13EAmq8LBdnddwZqvmHF2izi7aDY3
u2wMFPYjhvFdXj0wD/yY9WjSxPa3RuLmWiiKt32/OnLb84wiEiOWokXJzJc8vS4RIUaDZZDwOQsm
DojitpGM//Pz+jrJdt64lCR7mg3Ws08NkX6uBGlLGg8M7O6hQ7uLGIA+S2SnJJiDjdLmZSFca69r
4tLKKZp3jjcb2FTJKMp44YKUNGNdFgQgqflxDYLIjlEsjK1KJ2/b2MvwgNb+5imzOZkEN94k2JR9
Pdj/LWr2z/HIJiUyLT9clDiyTd/h3zMPqoxZRGLtxpXy4TQeKbpofLaWGQVhVgYUJPEUamZeaH8c
SgOsnWTVc2LhsKXuTg/9YKMuzv6QitRtbTHxuTGhjdIPX+f1duGeYWr23GOyLokS3sJoIq9pwYrv
sOmjT5fyZHn931FwLWVRdy4D8dV34p1enDByv/pVmCTwXLvb0nVbtBbuLRr6X79S2WXQKZGl5qnG
XMLk1XUPVtuG3cRTMuf6phpMK3M+3kdj8XadYVjHcsREYg3DY+VHDgNh+mNuEyPENhuhjLHCvk+Q
a1hq1/IJoJN9yExyJxfNm5Pbi7epO3kaPea/PRL+kGHgyrrlu1xMBIu9HnlTShQXCAWqNYw5VRan
g98z3SAaZHavGbu6NtIo1xm6wb1TJaMlfvH0dALnl5xE5v1HDh4KZcRVhYEkGChFcqG55T4p4RFZ
i/Ne5xl7bJ9bZYk73uDFvxI7pEMM8i+RW/36jJIRU5avjfPX1VRfkzKdfbwGfpWqG8/KojIEqrp1
A2J0S6v4iWe1b63VU9F3wd5aUFAtQhAZqFxxQGPG33VhMWRGvNl5IDOMbFG/YfOywkCnvRnr98FN
+NPZkE3qguBVr+xQAvTe3R/9eT9mwT8DV/jOsBBGEKPvoYYtvpsWR5shCClUJOglfa0us0Ym50rX
PHSoOCLfHnaxyowQ3/n4kiTN+bccK+5wfpeokRoh0fpWbrOT6tUWQ7AxXRpIevvPXM+/yN4ZwIG0
Y4DfTw/+3PN3kA0PXloUW9fy/sZD8bMkmO+ryvpUdRYSIz4xIObWTcdN3qPVabLlZmnr0XSfK0Se
Yd3nSxjX9n6OU28HUzFyrYMiahADefIlHfWdGzLe6RZV+uKfB+08TjG+FARe3g7NOIAGUHbbxvE/
q0Icecgv9aSqs+fOR8sg/Yzx9QiCcPFpQJ1uN0gEL733HpCFsfNrBRkJIUS2ZPkBUQGhXFH0GKTG
eUrg+4pl+JAZO5jcQMLcoP7403sTEkPPwLe/8LZ14hr0KKKtBWGin5Y/ftw9Mw1Gj5LzvWmmH7HZ
ILG65jFBCLmwYfjmr6heP0COICBrY3z8NQPCmm5la3BKDil5YJ1xyzSWYT5tGm8SLHxHjYfEYUHj
Cedhsvl36rT5MEeu9qlo9usH1XPY0Hy/edN4qWKCPfg/gQU2LXhZHuivJrGwJnj6tR1s0j46im0c
01s54eGwurQlondDgYdZc8BvXUtbk6FaEUJrNsNh6oN/daB+hIUmTzklaMV0DCsveq4iP6DFj14r
UZVXvVyWPvA3TjwQh1O8oyxgXmp5p8qe+nOGokTklnERdvpSkQY3c3MNVjnSI8sLuQNb1kdnX81k
Kg1uhavMv0XByRpoWuOZrKS4Jv6YejGqkNEbefVpxsFPl6F4LftxQAqElmqOl5dlgudWR6Uk0WDf
NnF1BjiHdTL/jAmpB95L2mubvQVueREKIc5MkOQGZBuO/pkIyYZwvtYySeKgKQmXtrwRuUSrEE5W
21yqHFVXIpHHB6hb2pKZsewAqil90EZzqDM8w45PxirRoo9KqB+7wtQwYW3iJMsPs/DMo0hrOB5J
1IEM5nkFvVydi8ShPF/mYctEC/gn2/ce7aKsnWUf69soC83uszm61uQdaa9e7GI8gqReV15MJnT8
6/tYejubL7Qc/PfK/H/oPomHZmSwdyvI80WcjUs5sQiIz4w9OegfxMjefUw4ucHIfiKeSHByld67
CBqXdpb548iuP0GtwkYVUpCylPswKPz3pMcf47TdMuy292UFrTIGL0pcKfOlIWLuGlgeXkJ9ko3/
TkLuk3ceIp6cyjavhThzgmDubYij5DSK+xa/ZY4ZY5jUo7Byzqvyyme2bxUqARj3zAGJqB4FYnsj
STbWuqmL5/GzGpejGbkFHxGCIzt/c1BJozIjvUzjD07JCl4Kh2OqXDO9fIFKOnjjzU1f3N43UEAs
+M8wI8Vz0iCItl5LtnNgp5PvzkLJUxJljNHElAHBgbhAx0LcxsD7DhImIHkoxHQvXUgwJHAXlvqN
ywRlhz+9WE1w1h35N2gmKcNJeajxwG+nnMO2BKpC0DeWpDRFHY0aTPeEL0jPOZZYGFGq66OdCgad
qNER17MXy7AA2MQpu/783kfpr1e57yt/ycngjpVqaYhN9/eLQ2XoxuPF6PNwTrARz/0X4wz92DVk
YRHcuzH5C9wTik5SAKALtGvQL5mKvQjMoyOffDtjGpWT8jWJY7vASzEieCdtpj9UFzRHs2+fmBdI
BJDpzZ/N4pg6QahkT1dmztc+qk91RCpW1bI37+QCMHiyDvgVaQG4NzZWWQQPXJdBaJTRBDjTfRQZ
J2HNwH871ZfGTD5jwgdzf2pPRrKEwG3TfUtMe+hay6NsUXR2Hd1OTtmaIsVQqFiIzOAiGEAWdvPE
yck512Oy2rpMrY+xYjhpd4l9qb3vykX/QvLDXqBKOHfK3SWR157TeEdcin2Yp/xxHaGWXucB3G7d
C7ItPesmYyZBThtrGMGNvXE16oa4ieMXLMbIhkwr/5swJWpM6xYQvIltgd/k2ox1dXNvAvleWCMF
fXKaFv3CEA80n+7OufEuDOdNFWtM/W9qE+y3Nv5VoU7lat2u/ceoFucJMbzR2Xe+6q8575nHE6ai
RtJryHtD5E+wo0jc4VAFwAjjiA8fOQM1B70eEWw7aRGybDQTMmolsgu6H/7HgSWklYxfAUO73uAV
SPkBwWIbIVl3ZPtNBbErkyY6ZCp3ymXojqYyOykypLdZ31PRG+hCc3f+8XNSGJuXCU//M9FADuN4
kiJKg7xeYrMwgczdXmsXU6ppfngt8GVQTqwMHEodY+xoU8s0dH0a0TqxQThNXrqzMJssJSJtFvjb
MmC0JOwpQimHHKWdXrOEjfviHdaXr59S4jPJU8EihJDgSBjgYe7dfT7O55h6n/d4lr3G9sqGyiII
CGrBPZ/pNDvN2ASHtN7YZcfBbwyXYojflpKqIjBhELQJZ14lR1YK5rq2Ip52v3vRsHuYZhDS4yTk
zXWdsTVnnnjRUFGabvfZxOmHw8ilyi1C54/r6VAtyfPg8s0UpfuHXDziJmT1g+2T6IgMF07mOQCQ
TB8wL0bRm4FAOu4YsFJ0800d6yhnhWvN0cUrh31JaWJS9VD7J8+lMyOT5/G3tH6hjK02qsQcSfyg
5SN6VCSQw4EyYZv+66L0IKTQ28VebfFL/hoPCWQO3X5IS4QYXx9s8m+mIn9L6YWTkfgRXK4Q3jHc
TASZ4LE+9In7Kib+NSNO+gnA8BBhqCGKmYvYCOfSx40yVMdEs/73HM2Dmf6IsX7LXP+3nYz/snWs
PlEAX2rT5DhUWXetobhsyrFHpVRL1Lkmotp8vgUDfSwnGpofQhsUlD1kAt1Oe+8YKE5tjIRtgAbS
S+dHRAGtoI8jn2l1LBiiWAP5VYn3Hv+txLxPVfOxBPWBZ3vdcThGKMeuIby793d2ESDQCtJ9DdDq
yWmWg9XY2U54HLutEV1jo3tcYMcRiswGdqDZ3yC/ZYS57Dxb7RArMTHWcX006fw8evaN519c98sW
zd+pIdEyNxje5ONBBcmfMkPa5Jj5jvX3+0jib7qCFaYAUbe4sEr5zGJrVyXOe8a3MKUuDR7jyC2t
H2+4es9YHDKEwMFfUt/pmLZcDx4eCCt5xba7swbQL3M8KggFaOWmGdGRScRnrp66wTwPhhntR4hb
W8eAWxUg+UwiixMP2ZBmJnjy4Yd3Q8ELROi5qczktlTYT0cxuJRVNI9WBzSBiO4iTH2dnXM4wFHO
oL7neC2cijcn7xi6C9faEieV3mWbIhGgAhmZhmwxcAUII7wilErKe905xO2ib/IEXbtoFD2j19aE
U5nb2hVfDta2/5Av7vmKFbpXnv05n75k79QHewUbOI46uGOGEX/dcoCsdQ5a5e7ZLvXzZBnYrOpu
3tQD1tponK8waJhv4BGiQ/TJOkrRjwvs/N/2nD67s2I8DcSLipVTJsCL0LFWzNjxBvnjWlcjav0P
oAJnBteolWExU6VBJVq1mOyQ5SNV7N/S2P30jJR0g+JcavjFM0mcbi9YtjiYcblkibL7a7IOZz/P
ssItTjMMO0olTCcD/QtlAlp+xaKKAXD00kAg2JQGgM2G76VzgZRxzuxnsBnn3EddEbkLOqD1Hwrt
hutGgKCC6W1qZYaVkX4V9++TuS6E+BKPYmEeRebpcG7SaWcHJEo7DWWSn8bq3FH0CZ+U3pny+KEw
xXtlpDVRzxj2z/1AQZvnxkpdcB77Kl3IiE9xN7vfShj//IgQcbv23sn1QqaeoSrDLFVavnywZrZT
Q/zYJXOO6le9EkTCmebz1wwk+dx+FmWHeobjjDAhzH2I9m7W44usyR33l0trI0tuawLhPCJIt4Yn
fhuX9k82+OuX6o8/2qc2JWZUyn48pCOJuBErNagmSMQ854FGliwetGBIShEqozj/aGRDDwn+nN39
VCFvQXrDHY8cKjvB5qWGrX9tQak6O5KPf5Q3Au55+rHJk69gb9pmug/uPzOhsRPaPbBxZXdEKnhR
U5IRrL8tVU2oCbtyxpjemD0aDQNBd7m60fSS92xVpjK79q5b7Grr3iyYxlXAqWp65rshzXQ/gXJO
J/0W/J9vnDxMk39dHK/aswpCi5a9wM9DYImHZeevDJO0dpm2D1xmzNTzLT1EliJUM1oGc1UOveDN
tFCS4C0xt410vmJSDPh4MpxlweiGk0YJR/oAV1HZBpzNJKpA0wJAXGe7aLGMDbwXSmQE+enSkKxN
F0DG9Xp764NpTnpjxSwJ3WnONo4X4RuCpujhVjkstngYNW2BqK30hJ1Vn1vHfZIGsq8hcm4BEtoX
r3W9kJHqFDZpi1JPj82+69fVvmjYGvsRM96cnb3hpo+933kXhUwytRHpuBEpcE5Rdk+LU++yJc6w
UoHjI1edJzWiR+1F9d11i0veUiOvGcfFEywF4igm496108coMeFZBnFtAyclCgL7EsnSus5Lgjw/
QqyRLIy1iXZh4mYQ3uhr+FfuGLEQSLsKZmWL9Ba57t9I1Mga2rpD2BT7x0QEPjumBV9Ep04W0UVl
KIbkV8djjrUHEWflElY1NyAB0sx5m8eCADUM8gy1HFLT5/E6p5W3jVLyQIqle3DqST6pxnlO9Dy8
W+a0sX3l/nEc/+zHfgn4OvgyMhwf1HJkU7bS3Fh+hAhOZ/22qkf8vVb5m5r6aNQYY4d5YPeHqWaz
uBMNdjel2aFgdjgJUYQoMOw3b7betSosYux9UFZkFHgvGYkDJ8bMTCr7Y+CMkBEMRtt+1Ce3LG6p
OeNk5wmj+ZsQ8WwsTnxj9+Ae3XG8t3rI+Yfkr0FSCOJYZM5GG10rFfRh3nXqu6bspri1+sh8dEmF
eJp8n3QO3UHGoBxn2eDm417hziB9xOArsWpqJWEwgubISDZ4c2gNGcltCNip7pW2OdDLqrqMi3Ox
59w/Zn0ktzAm742s5bPpRt1Dmrk7u7ItFqspM3an6s5NglRYY6U5O0X91SO3eqrQQuDwVI8IYP9Z
BUUy9SF9uLTVY8r9s0VCNYYEr2GTcpYdM9T4hBEvCPv/sXceS44zWZZ+lbFaD8oABxxwtE3Pgloz
tNrAQiW01nj6+cC/q6usF2P9AL2BMTIzIhkk6H793nO+g4BgT+b2V6s5/l0AUBAIeKZvahSJJ2BA
69AHSR7Pl1nZO1bR0cEEteQc717i26+VuAzoiZXw1/AGxdnuTLV2094Bc4pVcKAf8BjXHUG/wywq
BjVmjY+26L8RZaMzLcMXr2q1S0HA6IM1AaKRnrr0LkY4W6T5RejsomP+oGw4Rk1HqRGGO0wXOIvy
ZpdZFYG5MxjICotX3WzSbeK11kUTGRrYpng1KvnY5JRNplY/TH4AbU/Q31ShQTAO2qdXUZv3w9ic
tDKqdkOipXdTFcInyS4iGMjhmt+posdwMEXK2doKS470fuk8/DZjrD0Plg4LBaXserDx3CfkzT6g
3XugXhufLcBJ4JsCwz+YypXHdNJZHXRkEg0j4oOEjUtXiAaOVavqmjoTA1wZhl9+VV2DzF+ZaDBe
Ix+XSjxG04sM+fh4QR0RlQs0iI6Je83amc5uVRdlp/3RURlVqVNVH7rb7Dp3an9HknMc6XBbZsml
SbvuCZmsXNqa1u8sTh21P7hXr++dewJrNXJI7m9ftCY6PHjE19xNnwJS+x5Z8LvH2sScBm9r34ON
UXk8Iqv8x8WIqEui5BDHXQ/yK4ivPoqcHa40EjxcQEWi88+SZ70PdD53tw+ftMKNmVnWEVWwedFc
2MF/fVZqp9xnrAGYGm04PmPkOOdeZ5SWhuOd8PPhVATT1sLI6a8aBg647hN00OsCex2Au9lHkMni
pAGoSwZYPmyWqQuD7b88pId8jPLa5vkWtBYIDhmYvri6ep80zqSRObAZRtTJjk1AR1uRG5A/dp0G
09Ke9kmUIhJts6uvENSmCGVVaImVFvV3UQ2WD9I5ntbp26UuFUgrDQ4UC7ItS/SZzIdTFPLaRMeP
BCpvYmBgZcETAvpLQq8bruyKRNt7DYk1zBE2MZ3GF8VHamz1kLqt6/kzUEZzI6Ze85s1iygjqLCY
5gZUDB3VtzwEoM5XjxKSOxPqCim5OdCVRRroAOIyUA/MC1hrk92UzXkmFqp1dDTBhjkzZwOcuElk
PzE0ZQGJw1nX9RmA0Ockfgw77blVmNlfsHFsOg55uta8Oj5FP1Bbt7joLsQWRcIWp6M/PXT01yyj
sZmba26NdOfVAXLoZu4vVl74bIGBX9vodoUj6iObKtg6P93RT+VzAlZEtT2T23bc3r5D+bg5Z5Nd
drh9nVggf3MZ7yCtzQcIq8oJHOi9FU0xecD5gGrKAXQT0FIn3BMRCvECoYxBL9ZNzjKqaHBaNvuG
NIbVP//i9uivy03fnngfNmSI/ZRCV7PyvCXa8F6n/yDrkRI1cMrD7ZExEhEaFB33Ji7bQ1vSxtFQ
SYDlnx+yGNE9/MDyH14q4vXqhglPL0MFL74igEoW+65r/6yUtDgSBsrMDlQS2UEwPNlGpdj2g9Pu
Joh3hWR2Elblx6Bh7yd4gVizfI3gZNea7WNiUyUOtAh5MWIySopj7qctqvdyW2m9Rm4CJglGuwtN
MgLDtl+2WHjgX3ob9FBbMgDcIN77fvcYWwB65u+jO71NZ+hiVEzvhiBDL2bCNOfEhL7O+SlIXiB9
MWFA4OwkhA6V3QgkbST8OCV7Gx8bWtK82Dm1S482j+iKpT9Z6z92hvq1UDbEHmKqKWeC5Ud5CLkr
PjNAMvZ1ZH9Udnuf1BWdQW7kjIMu7a+l52Hj1Fp8W5xUP7NkIBxwhQ3+0WNDRM7bHC29Q1A7NX/S
YTr31bJkkg37xCCdYDLx9BYjie2AUegW3MWKeYPWTIimphcC0WA3TNZGtJSsefwgRouCxLbQB71l
yI17fWCEW9oUXxzvnFR+3Dw7NqTHLGRdVts4KDhCTsHVoJu47WMBJrm9oFRth7ZaxaKRGz2cNpV4
pf3bL4BIn1VuoLvTXwKz+cV4f+2TeoM9AoFgYHyAlWVpYrorne4OyiaBgbOR088PUeJ8w8jcOwHu
AMMkCCXBtcvcdTGhuTeBDubyZL5VcC26elwjZ2kXKH0tmNrde6kND4w332RQwdKJMrrX2C6o0P1z
5gCAJuM0p8vITw3SAJYz8iMV7UV7Jw3oWAoZ+SJF+YJRg5PgQankgbn5PcdnulWx/LBsfDg+ESzt
xpnZOFKv4FBNr7zqZyeFqAWfMXSX+kPOhouypi3qN8cqtpxFqBs0oNMZuF0NVCupOdsxZ95NzloM
T9tAOJ2OHCG8qDi+TTEN7j7C39dDMVCmRjS7npwwwGH/igZAjPYvsoM7reNsH6b72W2+RN0ljbmc
yN9cHxHQuAXRRh73iL7FdNY1o50s4dI1TMFgOrPA6WiXetS8vezvrJJACg/kifKKr8E2m21i06jM
ouMt6DV0K2JzQ+3qeSc98b0Vpo4UO3zXMmRFJqlrTPY6TjKIptgP9NL90xcFnRsicnp67mEFtDln
HgbL+8dlxcp76LA1pWOeI+MUvn7CrTgopulQPBzVbT0dz402uQd2bIYkoma4/9MxvSWpkH7jlHdb
pP85qC8c9aw6nDAFbYOivGQSFa6dEYhZaz1AwqYiJzWHpj8OLQcqE99PRJJOHhYcuQxFsSLNs9Tc
S4vfgEkx3fqyzA+gBPuFn9vt0m9bThMobJRqMSeQLWnRjEXTvSSIgiFylew9dd85xksUYqAO6AIs
FN3fJZsVym1r2FVd2636HN1+MN2pLtmNY4UP2As2qDa1VRwBlWGecHXy8Bl6Fe6un2lC6RUUbICw
vl78/LtM1KvshmGH1oVs3kRZm3resDQ/IbQPGKV71u34uUh4fh5ovUUwQBi0Ycokjvr1DBeOQrMp
W61YIgmkjyZh6uPXCXt36/qQ1B03pN88F1SgsOgaZLOf9cpP+kqU+hRGemWYf2/37U+1B61CJR1f
m5HUK0YpaO9IlPfkJ0Uay7lX7mU8vlksqGpqV9MY8nRA0+nx+N6Mm6DUpzUEwjn2jrvcNplOGBrA
iVJ/Lyp+ol1X5raUx0IE3J6D/C5qde5mDJPEC5PZFWRd/2PsYjoHTX8YTBQpVfpRlopc4xkBQZBR
1xsvXpde5yVQm/CQ5uJhYDrpRDqW3ptsvXhLzeKAi/rO7hGtEm3Mp0L71MhjlPaT7qpXoy6Q2ima
PlRhxvgRJBl+06J9bFNkxTGOBDrSEwxmx0B/1KizGXIIspvfuLHPDVZ7uEUT2oAqau6MnOF3lnUn
3+7OdouLIZXfDT62ujIuGTpUPc07dhN3U0T21iljgO+m/4D/ZTu14fOcVqC3JgiefQpjpg9PvOZ3
Mi12fCpOZV2/9TNrJtJPQ+Yz3rS+yW8bZk1aJplWUoWKZUH0FSi4lR7mHFcdaCLjWD+aSvs1ewr2
Vrx407tOWKrXZKDyiRRuegiwDUSDxMZQwpxmwaHoTnvqZSf47HLHIH2ZU7wBrnbFti6cbyHdJ9LM
6FMqMHk1/oDavUZBeWD+/mObJBhNPhwArWvu3UBncjFzFbPJ+Iks5juKaQjLiWkcLD2N9yPShJCo
LT2K830VqYoiyMH1SQAnGjc7vdSRNmxz+lJr0Sc0aUxRHgakT39d/PnLYOwemGM8YuCfm/1Zsxo0
qka9xdBXKrQ+TQYZ91YgDXMhhQyItfr2kNCl48BcexOjzHCCoVv5UQN4ETYM8yQ3LA7WfAk9zOad
ifPJN5EWluWRFCM4UhG2BMvgaWV6y/EBwerhdkkEcpSG94qxHqVhHBIN19YA5EblHXBKonqy0EwB
4lzyoDzcLrpAJxbXbofQSF7TQrv0c6QcZsZ1FedvVd0R6I6VoizNLejqgyvs72IaxK7RK/iAlbRW
VUcLHObySs9NtIoCsEyj3TfznIvUpafWsDhtpxwFg/JN6WgGKe6AIEvze8IoS5X5ZqbNo2tSFZA2
oT0wmYkXYUxrzRvbYB10rkluRjTr4fAUCRxbJKGynNY+4l44+sLZwCR4xQpPb5HVyBmSa03rih5k
cIiaiVrG7h8IJlpRzIKDLU6qnxxE5MwClfks2jC/1xXW6Iy9PcKL72oTPW7rZZroDkZDHywdJ9zb
ifuOAF0TUXDyshiXDguYj0hng1oGMS68Daq7yXKrFTsP3wP5XBfp3nbN0zDRrrY4M7PUHodenWXt
PnmzC6sGfjH2EdWDao/EMf/WviAs4MdAWQyefx9YHfb8ZYBlL3PhNOcy3AaNdbb78dswjRcauj+S
6shpe6QppbXFsEz8964KW0zBVfs4ZSZHNzPaDSIY6TABHYaKu7S41/GdAXujyRkMlbvRhuZt5HDF
W81KyCa0thLMkNUQ7rGCuetK4ArhdyHAivXRL3dBkD27AfPCtB4Y/5F5KnXmUwM3pafRmmNlXXUe
v81o6qcity9Q/RGJtMFsLUz+1AT5OjknLrYUON9uTbY0jeOBzJdhoBS32z4+g2t6sscH6fCO6FQD
rQJObNQlA7oXayprDBgWFEPd5EdR0DuZNnDk77/tBLHRYEXop536VCipVl2X77UoCA9YHAiFTSgF
tW4nW0kjp++RIkOQgl7MPHvVDtVj35wiN0yfq2HYlob5ArEVWztTwZAA0IxZLv+BFftf7chxEJhV
C5ARWaoRpqsOQwxbO4KxPltLf/pwaDshaUc8RNAU25NiHohtjT7U0pwToZuqWxRhYqJW6B7zhEB2
n+nN5Ff2Je408H1U6xKo/4hbCW2PoqXEhBb1mb7WKsZvRzzhs6gC7YxB66vU8GGUIWDqXPdPRWRd
ZP1jhO3DZOpI2pPms604PxB37S06kusMUz74lvksI/47unixU+IxbqyTK53HBjfJtskwDTbNDzPo
Jxsp1UoInpJfacyHzK/R8mlN2BdvovhBeO2rmAGMxcDNgsBcfpa0jha4wj+GlHOZl9wD7d3aU7aK
Jf+waAGy9DJ5mUAjYtkXDC+5EyWVWjAi8LUMv790owXNGitOMpR05/J8mxkcjLDdHyZNy1ZOkXJY
7/W9WVsbz3PHp1FLjI3SvHM+9o84wx+iFJRgWf00mhEvjI6CYOp4zi3MRfBG2C3aN+AZiBlc8dt2
AW1Ekq+JXuUdY7pVb40svmSm3x+0Pn/ywuB16J1oHcnujrZBtZNg1mpJsLKvmcAMBoJeaM9crOBa
NTF1mijZLovsA2X1x6iYwpiSp1CUYADbuVifW1lE/RgrJShAommssZDQ36x5oae2IJMiDUHGxbw+
pmHinKTMrRjmoYjQtnlKToeQxAdapnYJVbWyJ9wtKK6sozUqwnJDYgm0gE3aKXdgKOjAFg0QCSk7
XmaVrfWYcbDV0tVAhqDnn7DQ3rqJo3pl9PhnzeTMwktAQZhSsfaeeQCqng0cGgMKELPEFBWZnE4t
ab0rrd6D8kR+3DHsVroAYQiedxXp5CTRYLtq6Uvf1S79Oo6qMYJw2Qz3oInJHBAhOKGQkVtfOr/5
CMsCidZvU7VHKvZy+T+ha/+d0DVh6f+/1LVn/zP7+fzXzLXbN/wVumbKv+umrVsKaJCBBlHa/whd
E+7f0TAKy1UMB10GdP8MXbP+LgxUM5hhJWxd23FJSvuP0DXN+PssZCV1zbAxqpuu/Nv//T/fw7/5
v/ldztExz+r/8vX/wv16xzilqf/9b8IU/C/FX/9w//Pvf1OGPv8gGJfcVwaICmMOZfv+fEBUzb83
/rcz8RSSyHuwW9ScQd9V+2kyTlWe/mr4SNcYW4oNKazRKm3db8dsw6UtildCpOULxBYo+sWjFhWE
3JfvwpdHNdpXx1Rfk27uhpaZrqGpPYZdqiITbR5S7SezOzBbe8asibFsTD/7xtqNgmArLb0XZfKU
NAgmLM5vNJIYCVXqM7DdBEdMudF1lOMTDSCXOxzzlqOV30kavqDaTleBgVdKNsa5H2eWFFDZrtsn
qvxibPalXAEILKLYZsMiP8vpvzMM2xA28F/zPz70VXBvQySETjMtkomzuRPlDyIlKMkY2mUuBpS8
IEbNfENb8yuvyRjH3nOGwo14zvXvIzIr3sxMW3MOVCnhVNpgFpuC5mLewtYOMJnvcZdR0w7aJpHP
fVW9oSfb6Am64TnvouiNk6jnlqpKootrWsHKnPRDomMgchmYriPaGLKCZVaH9V42mDHiXE303912
xQF0FtIEHyRYfsNEvus70E66rV7TocCW3Df3bdwAD4OSSc2Mcqwj3lVYwBuD0l0ZA91+O+6etOjL
mltwpIDDBR5JZx/w17Hi3TlWcg2KZAuS7Vdm5hsdOVpf6N0SD7I9iCCdnixkFEJdPdxJ5uMYXpPs
hEkj2KBOP9SuQ7+j++0Nc7y0ZE3DJiivmXMa+EVGH6lOnkznoaHmNtzZAzIUH6XvvucATrZq7M5E
1ottJNyPBgM9xo+Sin682AaWeDOXw4oYH479IZT8rCG3KxEYldXkbjkK7c/diHw9jDR2Dypq+nno
TU3rDhoL1kNjfHJUxMtNDLY26U/dgBUWu+53LnCQeDmOGMdpz6XT9CekU4+Co+3B+s+L8nJ4+1ZE
SAi7yFrPFXym0t6atOLS2t1XcTrLXwudT4vSj7lrjjtUA7tbIzY0GeeVUpzRDs6hBXV1iET0r5fb
n3nzX4RDoa8Zg9KOiKd9UVc5MF50NJRyh4FMG6JWrDVKlt+hKkmKzoqDMeYbxx7jHWRnTgl1R3fP
BIcNnI1HYpQbYZE0k8BGOqTwuQ+3R7dLhrJ9OSFTWxKgBrZrHM1FAoVndWtL3w5D5dyl1sDW8kmA
oOCpESMVbT0giP1DwKaN3/h2JTaFwGZLv+dmN6CmoQ8wxy+BZO44XOF15gedjv4h9mGwaJ1Xrgh3
QNfT0FelKy4JBsOH4lYHFfoppEqKNy0/h0UXMqLgVFOPyNR0TrULDXkVsAqj2MBmf70909tlcJoy
Wdye9O1rixPKShr9DAnBrQKr+8SS/NnFwHmy5AE9eMAh00txddIsd6FhHm5fxlYtl5gI42VE1N/W
zZ1rpYE6tBrgAiiau0NbsL7V84UUnYgmszK8Pa2HbaoiZ3s7z94GBbdHt4vPhHvN0Jy6ZbLJH3Hg
vgc4qkVejjTAJkB5TfwnJ49wrZd+c6j8ojncHk22xBmCDSOvxifGrN0KXjCTGH+uugjSnIh53sGR
/6XcBh1dgZu/XaJAAJ7HSk/Fsg8Msz7cLuP80//5ZaybNQxHJtK2XtbUjUF90HVy95a3yQOeomVs
0C5FCApwZp4s3MYLt0e3W5uOUHgwf5iSgMCV90EnmOikdIXt2Lv3pptHD/0gkOdD04yfEf367aj0
D0+KcDNqbX1AljPuDftZBQ5zBKt/yxvV7KcaDIwXCcxVkUE33rljMg+9qjQ/y2iksqO21ABF4/ie
JCApTycUMIdBu+QexkHWufFR5tqqpte2u93Dt3vC1NJhX1vpY8G09mA5YC5uj3yVZFAJDCYubQVd
VaCiyfSTPcl2W9nWKYZxg7nxdh0zJJqwLPgDIxs2FYbxHW8ciheJ8v+A6ZKbLWQX4nUs+KaMTzUm
Kw6X2ZEhY3aMh0AeYuJ8W40QUaZ4Kyc5BeiMoBOHyIWFLjiVlfThsMYWQUIsC1kIo28k536+OBlI
FC3wCyKrs0vTMCeCBkf7CY/LqriTTWZdHFtspd+a+1GOFequkWPAqB+tprhLmGfsi0aPVsXA+hmY
U7MsbNKfsjxbk2FAGZC3CMIT3jxVZwpxCqN8d4IoZvPwmkr7ReWQu29fxXGodq5wzjYRb/eTYf7x
UaAfpuYxidgxNMaRlW4hLXG8cYt7qlrmjt9uJI2suY++Q7/pfnZmT/h8fgxVz2vUDMdgmvZdwDGw
DNBDaDlvTG0V4btnpiTXERS1h28K37Uezj1bl9ML+NB4TQoFe8DC8TGwMzb1aiC8Zm2M2bCtDeeF
Rio2HXBjiwS52RIUTbWP/YGGYaMd6UdDjje0+5wVfJm72odf4dkyUFqspH2dwnDYJ3b8w3nzGTw/
6U5lqziJofWfEOKxGaGEivORQ6pOKpCF6h+/jzg1UIA1yPNNnKyAJrULmKjlGuH2tEFjKGj6yAXU
HTEY63PZlGqDeJuDcyjDa5/BsZ9M3C+5/NG1ZCsqcz3C218Fk6PtmAuqVyqkWerU4eZ7ahMaRINH
7AfqfwQGx5otCMsmu6IpXkhlIqOjRUQVu3m48Tvs0OyrJbLuRYqUpSyH2Vq91i34/AZ4sNUNG0Mn
YxdFztWBFHkU7pteh+jI4a+v87riADM3wwb6BXpHsomPS6cdwhKYmaGxXyJF72ZhQHCuGOWTNGN8
Cw8NKUYAiC6UOcCw9IYk1AEh0Tx8YfDiOebRSZsK/irC7qE6h02ZPgnNRc7S4A/JygtLL/JiZBA7
PWl/io72agggdWjkVsexchUe2u2ia1jo4Rau7J7TEwI5V5v9SNh7V11F5wPJy8mNvINqS+dZ74kR
rQem+C335sLyEbErk+mzn4dHDcBahzec904xfoHdjw1l3Lhm3p6siqlirDDIlqUd0ObDP2dmntzY
LUqJ0jYRpkQa+zYdnU5H5+KNaACHyjb2YwH4qqI9hl/1wa3VrwF8F2+T7Jaaqr5jL/+lNfkD+oMY
ASjHRw3hNPUXbSFTRTiIUwe0CxtcZJZ7Zg32TpbvlctnLLOQAGaUOFhdx6ted/CCxlZbclNaUzQ3
v/NzhFy/GMN4PfiO/o7l8pmEP0Cq/c71JyKgCjSyaUv0mLAn60Q4D1kEE6r0wUv/WNrAsLS2TBa5
hNSC8TqE2Qsix37P0z/FsddzCwweQ8hlY4l9iDSKuMHsFAfNzuvMF4BXBPba8XdUOcfCgXU4UdYv
0EZhx7Cs8q5plbEQ6DeAlqNKLTtnQQsxfSd85KS5wa9TMzXS/AGvehmcZGMeO1oVa8cyCKtTODVV
Chi6DR9jbN01CXKtMEs0t/Kn1YMnsjt4CeR1aPJTRQPtpSqwc+ll8mrVIU1Ly7JoVHEI6cD7nG8X
H4TBX49uX3qR2+17xzz9889J2aEoFJWxIgYFFWGjffnScdZdWv8ZfQQhJIv0B7T+VdOCHUnqe0q3
cM+G8UaL9Sl0h/HslcVBGJGzto36DqHkVw/NZVdKZBTxfPcnrX6O54so8mHTujQFg7RWDgbZmgV9
ItbE8MH9bKveGdcu8ISFI7RvpfCmKpwcy7j5hmRhvnZx/duNdXGthPlWq/xJJ3zznCjqOWlnV2Wp
72TIqp0ZOR0ZvFPNKmxd0tDCLWcMJwZkK8bT2tKxUOm6GnHzeSysVWCnR+rYtZEG+3gey2cs0vTm
nK/CjL6AA22NJHkgm+R1sKNrTOdvKtx7h/nTIndw/3aD+CgdThkjW+FdC4by0s4WAuyX4sNLaeCa
c+6OjmIURK81HG4XDXzhodDdP+zS3aaN7f4kSYzO7XIjaxrJbpbZq7oWT1jpZh5/99OX6t6LGv3A
z+Fuf/ZRxqAjae5V6VwDpmd9U2k7JaYOgWxlr1MyK3Hbk2BHFNqKVItDpCJvj47ihYTIcFR4bh33
LkBKhHKwYJ3F58eR9RzYUXdOI9BIBp9ki03QJpIGZOznlOD4jp2k3rfo/wvfC1eknZDYk+pv7hSr
7cT+vS5rmug52RdC6ls96e+7mCNQFzy7tYw3TDeJAc6S39403jVB/IHsiA9Ix0Ff5HGLDE1wtCP4
J6rxJtkV2k+grkVMb7fT0VSaHIK0kql+X5rE4dbmdxQFaytGXQNB3ePvLN5naq2lMGrrEkFaRAMT
PzpM267CkbTbcpfbI9HXfW3Xh1Cl1bJCxzRVAUyzLMQGX1m7Eqcht+63yAdnm3HCxHSPqEIN+bPR
45BPGEnygnVL20rNgwLjvm6Vt0F7h2879ne2Nn3RRrPRBjVM4OaUdRZYMRcStmK0AqPqWJV05nKR
qZVMe8LjwV4xt8MirRtbkPuoVktVnUJyA8Mw6TEYVSu9ZerbT8lpKnybUqUmM21wjWNp+ccAd0Ic
QOEfAEmoQGNMpXvITVgFqT7bbKIfV4Mp8V3EHiPkRUtMahkJW8Eem+d+B15FuEMlvD/pmQhsUZVh
YWtxFADoDCUiRpoqd2RELrBAFjLCg1br+32FSoSPHgnyPrMOQK75uhZIXFEz0Wagr4y1lnwvHRlK
ZU+oWSd3Xzr+b69rO7+y7lsTJGvBnSX8x74ACaJ04moH6sM8M6lszXBXm9VF+Kzgvmcdc6SeSMFg
cFAPwVfSxb0pnI9JYoyzrBA6D6RPAc+NoDZ2LGfgqOJcEA89+PDsfEVir2JlB8A2+nsiD0DFM/ei
fUZSVDSek0pjzW703ZjcZcyylvZAczvPmYE4GYfunr/ykcsuvACtkJk07x6HW35/cyVACp/ccAfc
1Tx0cGWWWcx0xtH9b9eaoXXTuCEFnlGmN7EaGPRj+KwntbbOHWbaLmFbKOyhjPhmuDem8M0R/fjJ
N1C2ZQ9Dm7YvDF5Y9cPfTHedU0lrjB/qXZDGFPu4BH2DWkeSyyygHnbAZBicoC9xcC3SgbZggq0k
8MCuErupYHzmV8SjS+fDQN8DBV7bjznScp31Amo45mSAeMKx5gm6u7G0+lm3eaql/SfMpubadbCJ
bJ8VLi4R/oaxaR76QHsxuvhHa3vY6In/nNMb2Q+UWkijFOkYZps+i2KgAO+RH7uMqtkMVlWPfn0s
O6wXZX8UEEdXQViBMC7GP6Gfka4q4k/G0/CULbt/xoffk0ULDMeW94pH6wG3/zmxCfTIpD0cphpK
vNReOWsGK9JggAB4+rKvQm9reDBBJxwMmU9FCPyDzlPbMtbqwX26EbFZLoh3CzZOrDoQiYoi06zc
9oi1YhpjtSNYtlq4HaJtfRyHXQshTNqhtXaR6xr9GOyo9yo68L6BHpm6iwU8BVlCVdUJ92Aw3dry
K+knf/YI5j2DPTEOtOqxNIVWj9m7PwFDkMfbxQeZ89cjWTKlLTsd9yVIIsKHlbGEEA2jMP2DF60l
aZpJESOOLmm+sSGER3yVTaxnh5zBCMNS43i74BNPmeKyfLh6HMF2zsgZQITm2k5BuEa2KvEerEqT
aN8Qomcq2+R5it1DENEcyULMUq7qtevIKndK3QlnaJaPXwNQ4yrYaHQEj2Yyo4P6x2nMdiRXIagG
som/RL7Ab5OgLDVCeUP82uWQyDfbbU8UtxJoU2EghxhBw+QxUt3Oj66tsXI74vfKIhyv+XyRmYdh
LvTWYsz2wYDpRu/eCQeWe4dMuXWFh201ZtTiU0D9LFLnk5z76eC1cJcLlr818nTSLCYiL/uSOxdW
BkNRB49SBYm1i9l8+jgx1qMDoK4TTXesbWu+WYY/LrbVw11jh3R6FfDdVrAALLAprwAF1I/TJDAW
RP7zDKq6kDFKKDGf1jejs2pcvrj0CihvK84GgoFw+0kuWnZXhbJ/xLyxh3BKNondUhb3ULVKN1pZ
OgkfI5VFFrCQ9oFEsRqX30491/Zloy+i5sep7OJcpd9hYGunkM2KmtO8t53eXthSAYh7QNB16jtx
KfS8OsOrhf1XJp9NaxcrrfX/ABS9CPGax6pdZbGFLgi9cqwfRBYeFZKxBW08jnNEuVe2cy9RRWML
xzwxx0I3Y1XtcZZj2yg2cMLi9Ri0+15Z0Ros93sBopGBK8DmmBlj72afHPQLIiFfbUEDbxI9Qz6G
3K6qN2HyozTGRvQSPYJR9ehszOiXsg5/hsGz9yrlqDuj0Q1HPblxY64Rk6WvXVTeY3jX3/oYh45d
nsq+X7UFYpmgy5KrVeZ3ITVxFjrycyQJBq6NcJR7Nsxd6msvqUZUskICM1VEN0998ZAV9VHrcc9i
aYtT7XHAaA3tmA8vLiIj+7bwZkoCYy1ichatq42nDgmgWaV0cEJ4h26HxJKZ93JO4hlJ1jXkm4XT
c9XZLM74fZldDGgZXF1fOd7gL12Qg9gy13najitlfhsuDAkmvpuJASIZPfl9QGaYLonusV3HBFLi
vY9x9BSSUb41XKqIig5bXuAlG+po3/RQSN2gn4/MRNRnQVYeLNNVIGLs6ZmpQhua/ssghbkpY72i
B+FwAJya1ylAct1Ebr5MKsme5NMumB0JaY91RVgp5iDLqfZyrOWrpmm0a5S6D4UmH/TaOtREtBVS
yPMQ2TcFuL2Ws6SlmCUqt0e3i6vEgzdWO2tO7K5TzOOaN2DpYB8dek2H7yX3OZ2tu5zp/CLnR+UC
v2LAuGo7kcVHDt9LheERCGOzj/T6YDB/xlT0ZXX2q+5wNMuwC9O3OEC12c2kdS/0npFNSEHYWBrP
VXrKOD6u860TOS9h+l7oM0Gum/yDDJp7x3SmdeHk57GEqENfLKVRj+rF0hBt+hPBuzAjEnKSVniO
vmy61GvallfG5JgtCQqfURB0p4ptJc5eiBGSDhfxrMU6HNNmmzI6WzVRf4buQMRfB/mn7yP10Jvc
TLaB5aHmnKNcasxC7YbYr/d1ybBftViNIzClFjbjuiczOveAMwckZg5euB/MmuwbQiSXUhWQ7hRR
ClGtqSc7ZxN3VL2OgfeBxkKxNs4WOHhwP75xwbMwQQUDethDkEStH9Izc+I7fQMuk+4rfFps+MxT
iOab/Fjb8Qknf3Oydz6CPbscIAANuFvHGV5ikNVo4luVSTZCPe+9dWyTuhy4pU4ThX8pQ+do+QM3
fFqdTTJkrkUMSnPAFrXUZ+JOBF3ISAdtT1fKljwjgVtlD3Cq8Q3jzJr6Iv8fe2eSHbuRXuGt6HgO
OYBAExh4kn1HMtk3Exy26PtAux2PPPAqamP+UqoqSx7YrnlN3pFEkS+ZCSAi/nvvdzUbsVuhWaVV
UDcs+q+Zjr5wdma0r8A993kabsZu1beE/Vi0+gWSdQlnvH8SQfVqmI15y+kGEn0cV6vJ597Gwd2E
rnXKR+fZzRExjLIJ1tVlHx5n76ZO1XIeQ66AjuECB/brku0ux4MHR+b1tfa9tZNEWCmoSVCVOR2K
3tyOEzmutE6HG0Oma+4D3p+2vs3N4ggzD1/sbDgbfrJ3/u0PoCe3ahbsT1xXEPYg/zmiFh5dg7m/
PHiJ+VIBAQOVR/QVN8UlZSjkuqEE7Wi3Sb9OdIbF0gYXMFsVpRnhxprqy7MUcYQea3zoWddts3Gn
extmq34zvL1M2nde5yGZMUoI55y3HtqNzVzNsm98CtsKOmhPje2/UWNorwszyk8lW83lQGsaXrrQ
ONExTjEXBkR6Ma2HwsTnOPsW61POuM3rfSRPh+P2FDxUbnwrKudAbnHn1wMY56jeUk4jDznjEikj
MLzEUlrdPQSOYW5nw146nrDRj/zjCMfzmKSwM2PrwUy5Dgy3GdbcqTkn1CG8wiZ0bnsGFC3ApGBy
wk2OAVCXWM9GPKQ9rA8mXexNm/y6Uk27c5FFgBv0tKY1sOwMLCW2pm6Tfh+ni9ODyaU6+RRppPuh
Nt794OKOd+ddZOa3hsCOZDTtoXZRjJlGLWkUZ4c8ZuPSwLqJzZJYB/f+TjcJnZ8WLZESO2vWht4O
I2/y4jGEDZKmf4Ni2W56WXW7ilKx66w3j8m0pPZnOJgJ7QelQXV7V4HgTS6RLhxF00vRZdbad2QB
+cPW18SLL0z75CPlqe9PeNX8iF5GIcyltmgjLB1XbhJITWfLYGOVTm52X5NVW4ZGIJ5azUQKcea2
rovx+dUzsurLreZ86YmxOzeGdPa6s41NGHXOg5LeV1ImzZcZ9fuW6pbQadVtKk1kB9jIg9oLGqbu
izSCYC1i+RXymmOBBNo3Oftoc74MDfHWe9I+8aDSJylRoBHPymfVVve6rYMvPFpHmgjHK04doPt6
650kteLRkBgQeXxrHWj8cw5wNqOH3yyrKv/CjhLzwiuvy5cRo/JzTNv6PlaOvxmjSj+AY7AvD7g0
6bsHLHs+k1+3OWUC8FOXm7gJfLi0wBmLZ7NxbmcFVqPJxrPAjLvUjTRP9FOA/OfKW6i2jfeTBKJK
+lTtU2Eo4Og++YHWGW86qjQX0A6X1Fx631MSvQaZCp5ir/GWNoGa7lQ35OUH136kpzvCaTjfYElg
dmsa+c6cRoxXgfts2Ga71PmMfA77CTgCruUea07Q5Hcyt0+t5YaYQpXapcAbllM1YV4HTQPQpsYZ
aWBjt8i8NmM4LDv1wxRxNQKNWrqunW2lxTCgDqZx4ZTRi+1H7K2Lkf16bbGFo/4l7fdhFrV7xLIR
xeCLEmgs2Dpe1mUPq80hsZ3p/psHhHbnU84n2Awl2HSA+wOfKqfNjm4xfmRa1dXKNoaPhGRsaefX
kA6IabXuKWyss+fazdKeIV5KZHMzdPAxWp89YfsVc4tvxtZ3wux2ps9vE0dpuY6a6akt31qXhLrh
sbk2kJ+QRziBF+Ds9HQKZbfp3+0ophx14A2LhvmbU/luyocnV+W3LgcUCqjxUMScSye2R4oPIWip
q7cDg9LReG/QagXOFMwaSd8vbXqnOc/uVC6/R09eSad/Y2Faj6UKblMfSRm08xuvZVM6yEFj2d7b
PQhjI2J5r4E4Lj2MZOY9BAUqZdLpghYqF1Y1//RsGmTy0hjqtQtB52fhsM2YrxRe9tLGp95woIf4
t6KD6+qQaHbNjWxZhML0jfkbmw20JAFGwAUzUnsg+bIJjHaj6xeSKgiTGQ//+EsHxcTdx5Sqsdqn
sLDOmeRFiOQTMeYwmRxOYzGSGAjYl4a2f7RTl+ZRBYSwar4C2CjnsMel5vXJxkn8D57Gp4Z08FGA
a6+6sr0Z2xnTKuXarUOX1/SgEitfSXKxCETy3mhm89BXEAWgYrAhFa86hIBdJZLSqXS+G4LkJe9j
9d1z1k9Zym/4ZBjcNRVW8hFyGebJOwNqC2a3ipy/6d9UdTxdFReE46zDRxHXW+VW4ppr5xTUqjv4
5CquvZQ9Pxn+FLCqbpaeWVLVpJK3S7uJ7+aLvnKMTa2T8mau5NPgxtHRYv0BsQKGD2vItPA8tvph
2C6dIi0ZNQYBk+mbOLLCZdPhYo4jeKM5QGM2Ww0EIgFedcDxmemBpcWkPqCLPnwbTAjnVbFK/QF6
KDwbmuyjRj13De74pmslOupiwtF9zCMw2PzKlsHAKZjAageZQw1Qm27MaWC+mcCS9qf3EOPMas7W
pKrhhQe626WBe+8zG0DJQ320UYjxEFZgfKNmXgUOA36Um+TaToa//qEqtHw19s729y+0UPpWg8P+
w6laCJJ//79/+zKJgWlt5QO/85iOO2+oHie3KgBh2JA6ILKRso8ZocJv/pnRCoeSit+6Q+FVk79q
FTYhEQ3sELv81bh0FOaFh3ZoRdTOTFuD9DPhknelmINpjB/sBUhaWQFsMx4rwAfY6oUrMAbBxsO2
eLIKk8d+1N5bDE5WeRpjpxE+jXLpnoFEuiR3CmJ1Xhd+B8coPdgRg7rQuTSpmJ/J3IYrjwfIAufb
2lH+3mEcQwkalvtA1x+qIfg2+7eVgNNgtv455oy5qocYvARpVapU5oVpF1/VxRjVWcWmSC+V2rN3
WxJqYNDekiUxFQn3mgMYdE93N0pkXZVhFBOFXGufgDOSe7MZRHdWcYev01h1EWmxQmfvYiSmWVjk
Wtrmjgza/YB5Y4uPZEdDGWGFrKwJgFQI0qH097kBNTkeeMgS4MXjmg/ZKXZGtR8BG4WQUw/AbomJ
NnW5yWvf5hnPB53l5gtdYpzJzVffLL7m0b/KY/wIkaRspeBficWigTk4yNZtTNxsauprytKLyHoy
k/hTOml1NQkekUUc38sUCqZbdwTcsuJu0FXCY6C9Cpxk084BrvFWAjyt2Uk6CLFR/i7VdFVV1YPT
0/ARl625w+VD5DB5R0j5ETOiFmKGdRMZ2R1gsa/C5jOTAddaLppNjvNtrhHM0tJHl4z87Nh52Q8Y
kWJTRXiRInCvNnB5ilvmTT/r9Jj5IfPFqHiffWbzDLAipr8UeOSQZQ61XlQQ59ai9/Jtk/MYCi54
mRYUIA7pu9DTd4kVP3oSJzxnzKWfZ+naLWiADRKZkW1l5bgvhxnsmfUtCsjSUl/ivNYRvYcJUWTl
j0kpDsKyXnsFszPu4rumFlDqQHyvZ40qg03zMIr4dba71dB0Aagj6tBjfZd69B/A0TwXZb1Ocwoq
hjCCLMLAVdOksfinj/b/5aOV8n/z0d7/5d/LXx7K/C//8QuG2l/OzV/+s/iMq+8/OWsvP+J3Z633
q+1KX/ouBlmb2ILr/81Z6/KVi5mV/y49z0bV/ZdfCoxNEYbWXz0hhPQZf3i48U2HH/c3Z634VZAA
AWbp+5bkO1Hw1T9irjWF+pO3FvQU9lycv+D3JIKZuLzCP3prYS7MtA92i8LDEwoSjtKq5Cjm8lzr
8ZHZAcJBTKn3WGNN7aFTWujeLsF9EAWCGT33R2qKW2nTGJxG4NxbSvwS1jE6Zqp16BbF2kr7T7sE
iZJFBe2EDGzGxAHeZdPkU6i7Cq0HHWdeT+zAI9PflZbAaArnUQ3+LXH4FnIPydyC6BcTFB+Nhq1u
P7zlEFRWuctwZ+AOp8BiwcmEvWtHJyaplK3ogq2D6X7RWBj/3NB7hi1ZbUpYBOiHvEy2ZUVoJGtq
dfnlLKZssKUfszA3sLSX04pJGp/hfTWR0JCCzZP0r3P6McbI0Mu0mqZlndSftd0oNqnpT9fVG+mO
LOXFBcyAz1BNSNop6qSfZt/ozIBM8XkSpum3xAJYnhvzXtX1Y18lh2CoJmzLCRxQMjnULdBiuC1B
AWFfSN+dupALU1EjpRp+PVpuCNnFxAtITN0EOLC6tN5n6YVACyM+JhW3SIbpoDFUr/9wvf/Vnv1H
OzYT1P95xdgmZmzP4wJUriUUV+4fr5gpbYvK9V7dPH2aSry5UDZAkBnK49QkNw0i1YJe+58y0eRS
J3eJQ4Kym2DiXUpRaQBJ4yGdjKfKgLdMXHCBKszXLm9qw7hh6YOVWfeqtZZOZJwzW510Lc2NYdXR
DuvkYzaT3hw5eZWTZYF1gM7emZ0GTMwue91PX36VPwNzoMB+4LQa1HIxjt2OxQWkOp8Tay9tbLUG
ftpzcMUIQ54d/Qa/JYpBZL7atns1ZY2/TZi6Mst5KW20O1K2xBqbFbsZTE863OiW3eSsYYvRJAx5
mQs0ryRWQ+8Y5NnOBLmLp7lOIegcE/s00W2zcojDTsi2iy6kHGcYx5RQbGUtpUXZ0Rh8531FJTOl
3EgIyZKPb1+3E5Ffk0uwG/npPTdT4IyfXQ77di6OGHIB/tZvHcfCKeWy0W0LL7C+/GCNEyBTVyqg
RcuCIbGMZPhesSXjiCzfZDr9VGEybilspN9BHiIw8AAbWmfHjGpj5JRJ9VF3x0dy6diYNlTW+aB0
vsaWMUyedIz1S+c9sLH/aBXXGASZWUcTSeY8jn/sAS8UoP23vsVYVXnGW2PStxG4XLmWWWAmldyC
6XDNawUWjAa5ZJ/+edGFl0OfqXUVc26RsfliutzacTrXSwGf7rfrpIM5tfI8yRzGxqBDiQ70hfHO
bstVoDjsGu10VDnuj5CaMJLm+XNiuvlOjkzGxkZ/W7YOseFd7msCMK7jmjvU1H7rCvHVMpqiEp5A
Teog5kDZu+ux1/kg9cH9D+kiMego66LyzbeSalMb8N4IaEMHtChhUCGFiENx+D9uuv+RgBAeRcPM
813HdnxWDXX5+h8SELInCx6q1zEvrsiVkro2vGfpeldCy5WciOvYmXHPg4JpYh/9/Hbz/HM/8P/Z
D5g2YZh//VtcZfWu33/5/u37rt/z73/7l9N3i6m5/OPy/9t3/L78E5+xXcdzsI8yxpKe87fV3/J+
FfhdJIu5y5KM4vL31R+Ty6+O6yE7Cc/zHMU//PfyL8WvLkEcR7lsK0jYyH9o7Tc9MkJ/CtYo23QJ
1wjHuaR1pLT+fFnFjZ5CZ/YQsWIcc/ghLKgXhNvZzzDdEmyAa132K+rQ0Jv0CEY0eU106O4r59In
t7IiU2woXnifTcZCrFqkRqLo3qrZoGd2SS1KhGgZdymPMXE9+/VeWQBbGIyZ67Jm/jMOHWACYomt
0cf7HlmNsmN3I0HPEYcTtO8Ql42geuM8fBapUiuIZiRTJ/fKKjGWmnGMv7fxCuygEa0ILCUL4Hqr
sO/aM11kpF59i2iJpiwwUpl9YDOCNFzgRMU+ol4HUdPVlAAvkoXPvpwQemZmchlL/84vmNXwjNjF
Re9uYiIey7R+pMgqJFRq4jnRyBpiaReofUE7mEzyrHFjJbth0nd1BKk1IlaEyrTU+HMXqYVVXVQx
hlYIUCCnGaNMeU/UVrxNlXbPRPyI5qV5tfCkYbHecaRURn7IVdqfGHot/d4LD6mhPyjXbLeTCRxG
9Wsql3GtzXcuEYt9QsgTrtttYxmv1M86q0AwHqqgx2n6B5vSuLUA7cbKXRkNFiuM0dd+bT57fG55
lS37grpLJIJuN83V80CQkwPiuuZVMleCOhXCd9mCGyhzvXbEkMMQpMzd8YGnJnHziILMOhlZA0yo
jN1NVe6YuMCEJntErXmXb6wKQgODQ3xSxUqvXHWvSJmurF5grzTS3XDBaLSDpVhoFqZIILNFMHr8
np7FsXRXtUYzdwX+nOqSJYe8u/UK2RxzB4hGSVkAS8f1iOK6IAHQ8/82EVjjKQABC/GHDUh8KV1K
PnwMX6MzpU/ORWmLriCGGwb1MrGsjIdWjuJQec0uYVKdTOoU5vNwrhKcNKLMsCfkCbycfkW5hr4a
PGLjBNNwJnqVfY78LYZKYL0SRx3IEUWFiT66kj6pljGTXdO/bk5MmHu3/Y701OLnJfvfOe6uxPOx
iOL2GSRW6M9642e+t2xx9NqpURzq3v1JMz/Yq3LaiFb8TJ7PeAYObsqaDqiakgQL9Hdj0rWO14YL
gXpHZqmfhkSBdjxW77Qw6D9xu2sDN+3WNRhkqz60yJqe4649SHY9LH2hubVxHZl4BZaEn5N1ODFY
xO0PMt5nimPgBvN0FrK3dV4913nIu2GTMPJZTjHGnbAiUkbyfMkOGcsR+/EraOXcls5MTVJOwIwJ
aZq8YvqYjmke71xlU98S65uy7fdsh9ZjM3w5FtU9igyer9xkPVsDRwb2FAthgSyy1fgKLxZ+MOE8
SE8zkk4evRVgr2c8vQACnpKMfQ6WPJocLIpscqLpgInUPhntt8IKIsInHWfzQx3Sa5yF6ybGHm3J
wd260r4v5fSA8eXYlP61Sx4YBWtkB+S8YCA1dxkxpTJy3ZUCNwd+y34kudMf5ws2WXv9pxVeXO31
frQJVSnPuQjA7qKP8K/rKEM7n+lm4Q4Y14QCnrGQR+zVdk3jHxpb7Wa+YxFP5at27WELcv/eFVdR
mj9NDqmuwtlw40odyO2YQ8OSeK0gmUBISnF2FyWHrpGnrw7jEyUfK6vRz5lCYx5VtfZjh6JCNWRb
QorM3XuCLQqPiA2cu6EiFcp28mIOuThgYXqzsbbujbL/clFzRYmBNtFHHRqfXpWe3L7klGgfC0Bg
niHotlD+N91wot/5MAqryV7W6Si2Zmww8SLisgoqRlliDt+6ytbbqbVw4HjeBRK0GsfYWvEbUcOs
xtu8HZ7JWxYrBGsOg9RFJnWa7nEpMPxTzFExiMoSD69PdEnEDqqmXVgbZ5aIS3pewVUoIOUruijl
ly0lM0GHMJSW/lln9nAOGnDFNWiiNqrtS5fFDvA+N0KVYF+J8nPXptSmRFSXJ6xWBLKsjQmLkGea
t/XGHMFJd09pgbbcUumcxfG2LQGfc2L8tjp1O7WaE5m6lX2Sv9j1CAp29KNdWA3rzkuRL8hc7z0+
NY4w14Q5cBSWJcjyGuGRbotBfuGJTVYmUSba5+Ud/CScG61bboYpvSK9R6JHM5/Kyn3IhrtKm/pV
TNmqr5kM41rrZdHfaCf9gGm8SvF3fYygYZW5jZviwxioTEsiaEDuhYcTpp9VJJt1OyGA8wG9ZpVP
6VWdp2hGAEx9bIJFNOZLpvxVWfg7vFHMJo0X4nM5cMnc4x5yGEHaisA+yNKyJ0dVu6258XPjqnuU
bWqgXdTNtnLT8BrXSbQYqojaueyTYQNsAw7wzElujNHA8o79iTDK5bAW5WtlSD76mUNJbo73OgkW
uAeHzWxQa+zQoEf8oVq34709lS9eTpajxY5zz52Ix65EKu26F6B49yWr086PH0RFaZsKi7PKZh5L
LVDfoST5qs0DdfKhnTybLkEunOCM2WKYGcw0NtlH0CAjU/darwWMqFBhRSUU4+DR8XJsanQtexC5
wJcJGOiXAqg8Ha1VO/Iha+V8ly1iVZrkgCjgNOG5jAGHqRBEGZWoI/YSKRN8N1W2Rx8IQVhcePwe
m4RQh1szxPPSUsBWthG24W6nhpHfDr7Bqlflt81DCfUzxd46Y5YcYYFgejvCbHeJOFOvSwBqLJ9I
Gh0vfh8AIGm3quvkjSTbw+VW0uXwzTbsq/QTsfCNcs+BmTSOA9CJn78g38wgt2vfq7SW687y3iOw
S365R1W213JKXr0R1qgtqVtWzV4G7ir2LJCDsOSz5MuY4VeXRQKUy5039UU/TfylR2ByXwGLET4W
WMMbmuNgZmsaKNct2xAS54RFhfmjHHPFU5FS98b8Mudt3s0OSh+bOVdBNpEYqe05K2mtiWcChjxN
qLCBR3njWFji+1ii1s4M0QXQYBnCl2y860bpu0C3tFMmmlb4rr5HAH51cI21zLt3Vjt5dGKxVjkq
wDXbpDed82l1IIZpNeAp7eUnf1Qdyw+VEvi16O0AYODm/lvYK9o1EZNKgShLiFhUFZim4joiwL2b
NOOQmTSZ0wO7iwfzMejo+m6ScpVWHPgDbR+9Tj+1lO7UudyRdee5MzxEzdDvQKu9Jz1lvspxecKr
tltVQpxhedz52XBFMp4kujt5Kxe9IqTpg8ArzmV772/rOqabLTcpXGl+JFVEkRH4yzTur7M6fZyS
agCIQeK9M0q1DHKIk4STFeUPbXyb0DhjepqbQYCp7Px0LyjfBu8GCCNCICCNs/dj+VDVYPl96j6Y
AvjJKQj1A6F5Sj/c6tC31cYyKmcneFuK3sGPXN1mXfQSqwOfokmaur4aY5QVbmFM+FSEx5fykshC
o+81UR/rnf6hT7vWV/AiLmQ2fCygoNamr8RqGgQdtdVOw+juxHUytFe0PgPdH61vCwOG7Nh+sRic
Zhz3iW0fseXohWXWz9T73pJdenOcwNoaufLXU9WcO7wKYVP+uONzEwTjasZZuKnLcUs9Ee9D06zT
tGsBqPFvHugQViGezKQqDUBGcQQpoFBPxFA+lTAxowXpT68xXqNpXpeU3a84DnLtgCuBoqaOA63v
OQkCpqEY2MPNoLL3SLsw7pzqc2aMlZUfiE2IJplMr91QbOldF/TMBmLX9foNUZI23V4dZW/Xy5JV
a2vX+Tddc90l8aK9D03tRjyMb1PbgJ1N29dRHYNK7GjJerdaQloxqGuek9QTuGiCwhyoULLp/ory
JFxP/l1o2KTk+qBZlXCYMmO4heFP7U45fSUhVZSodI1FE1NcUO4EZ+q1ScS1V52VqCeUiXSVRhH0
IgWjlBApzR1FsgwsPA+XIw3xLrZRFh4u34bYrEv5GoqaN5zIHztX1FGvwE4guitLzOemRmJCIKqZ
jFX3js69Jfvfh772qfK2+nhj6+lMU4qzJkJxhG++I81RoaNDnOVIk9Be49rJIgrZGGPFgNY838tW
3CNE0o7dlc0S7kSFjsMGAy6KaZprYTFaHYeH2ApeB8c/EOsl4Rqo58mKYN8o9m06Fx8XlC3Y6nXW
kQZgaMbudIL52F8wzJLFZ5k9qSL8DEr0daVYq3vKQUsvwSlApYPsf4RIt02A+eW19VlO8Uxy5Yor
bucSp63ziFtsMfWoufmFKiwKC4o+ftSq1J9+Hr8lZkt78k0H3RkYX4S6bwwAv6p7XAzVgmGkEndm
H77kUxnuna67FDfnq4kjXcdh2RAFjozMPhsuWwQnCzZklfm4UpuTdkgzLQrFIjP87yJiicECUdCc
8wq8oVwDOL0pc5+Rm28dtF1aVzirwIhhb7QvGL8UVALG6GGtEsFzoDNOLk94KrdIGjexV6K5IYpF
A2tBPdHEVnTzyWuK7hga9Slv648JiPuVbebTQ4mDuyXsTN9B6K+88oKk7YtzPLubamiP7sBtNMh+
2irNVEL65lMRGXTB9N8VFx0XLNYUHrAn5rzjfrKjad8ThFklE2mYloWMc+eOcFu5bihmoYSyFl1/
dhqszilziW0P9TG7qcLpaBjK3ruagKjvR+4CU/J6tBLvauIRonP9PmQt8GRH4Z0dH43UIJHuJAca
96ap3pd18dCCWWuN8MNI0ppiJn8fsjspEmgWTEfvZJl8Df48bQeC0RgmGUtYHnXpOHVSXv/Kc7BM
pjo9ITWZl6olGLbszhdu5L3439jCzgVlZ3y4VOLiiEyk9xySn1msIv/Efu8do94XLnkTIinEL1nY
26Byb+uIMkJKf5Z2R2pAmtA3+8hFLRkkbX6+2vSQ6a5GG24IDV0xs2sWoinOGuYgEJ1kZ94pHBii
/aJUktoPoRUus+Zap1Sihe5RRzDExhxsOt05NKvV953Q+PMCtnRWh1cxzr7TVGXrSXrGsRmuzPKo
ouI2lOqRDON1l1wsEXhGdAHMKJ2AIZrMpCvf+ETIxhuT5ZxRI3XKHa04QSOxkEcx7UtDH160vrT5
OKqHwS1pVrHEwRsAiRAo2RQBwhdV0f4RGT24Z89cdKswb5MTEA7E8XJ6HsPwjR3W528Ec06sKxop
6mWLLANChNoX0xgRA8r7Bi7tOhgQki9wsZGgzsITk3caprLcSwZPOVrKhmP9Z2PN/PxpeBTdAFtu
wp7kG8HqSoQ8MGXo3EE/obc+NFaxLDCgjMNRWFV7ykufttNuWxXuHk8xJXbyuvdac8t0hu1iwg2d
dbrZTKLda9lxUiD9IQcJ3iaciHDjfGUs3uyDCmQqk6FeJuOKhIGFHbWiWdzP3/HP7QYTAalmzG/l
4RGwNfUR0YXZKEP7n6im30fDD1PFaPizBBDZTHffYVwWfxwQM7X9XybKd99V95HFn7+UP7/o6PuX
ZVmEf5ovX7799/GyqX518bpfJsGmZTumCRdp+G41ErL5q+kzImamYvoeD0ZmyH9VlyXqshQe015w
T8rh+/97vAwHylISXKmFrGfxrf8QuMmGEPXn+TKCsu9RWGRLx5aukBYD8D/KFibFJknMac+wQN7A
EDFug9716cdq3c+RajZbN9+uZMCHGtQ8dJzgN/HECiWG4EUajripqHyAf4SDMyiVsa57icvmlLDq
X+NPp7GVAs60B3CZDOoaCikdBde+z6aJ2hBJDnzbdgzu+sOkmCeG0VSffXt29rA6xFKI8SdK534J
g/TnN9xAprDs0GxBJ1JGnwY2rt6KXF6J/dh28Q5O9OX8bgyrNilg09Lb66eC4U7qA80LqcdpfZU+
1jLc8xRQr7UrgOVKa1upOl/PHggWhLcXj3Ecs3Z73KjGw77U8XTwPczFY/lVjWG374zite0Bx+RK
bAanSU/KM5sbVzNpBPsB3ADXvlWc9QhQuPXCh7gT2XU02FepSfelKYZj79cWVjIBG6mA0FZbtEvD
agm2Dec3+iGNbGWW7TPjbcoW4PxvZ4uNnd1lEUug2MoxGQ9RPJApcRnQ12yw6CRJPsZePEtDTwv8
pv3KGYOdP2FMC1J3RebNup/VWzR16dqJighb0kNicajMcc0tMnQFFIPY3Jicuc2WftRSUqDgmBuX
J+4RtbulN9h40lGifyz/wRjre6Oqw33sNjMMZlIdU+SszBrwRYMP+9C5Pn09wy1dclAxKXU8+pc/
PBuDApbe4TruihP1CPIjz0lnhwM2YTvx7CNbeM67chVMw3xrhIyYUEybop0fvP7CMgTyscCnl66A
HXZCqSuqSsbHEttXaO+7AsZswMblQGjP27LJmzlAhC+tWwNHzr6aYro3ittaS3q1y+aNee/bqOkM
demUZ7NMdV3jQBzVFROhfK96jgSEAA5u49BplEBv9CSAAHakeJpZNt1StGezw4wlaFB3DN7XyKRv
ddaUaRgJGQqmoDYnXebYsWBeP+D6FhOptTZcyvjLkvyVQU9/mt3yBlBqgkHps2aKp4ddA8njNrDk
RTW89t1iOpaTZBkZyucJbgIUp+9LI6kshpeQFh6vA4RviuzGq6cDsti+dgbMhhPm2yy9DduCsFzF
sGqARWPQApRO/cvU5z9G/xq12U2Y2U+BE98VTfI4OPPJad0nqrlWqeaUTluiBGTSU/GaMWRfRFRp
ptZ4ntzg02uSdz9qb31ScwvQLJn7VDoBp0H4Favc5q+1ZveWx0YTL01SID3I5dyxtyUTw8GwF4Bq
2OxClSAbviB0gyOQq9JrtnNG3adywWn3DhzUK2zCT04kHzO3+IJGcesSKicK/YrP+x54XbdNpHWi
F6xhHBrpu8y5zi47CAdiZcffmYiipT20/K5GAndZO7bUeNGiSPaVQzrVlJBZPcyHZSmSbcBMQnaz
izJm4bGLx62YxbmZxRPdFhs7CrjtfPfaNejsbcOBU5fZTBtuGXNhWtaOEPpMZzAtNES/OY3jYVnR
cTKBvxr3NC/ByYgt2uwb/RgnRMFpesPuKokuRmUGf3dLgaq3tgJ0MdIJxT5uy2Y/2NBpkqJ9bkve
KUdg8xzM8eyHRPh9Y3wOmxoDCqQfWAdxx/Wh3ocELG6FLxAH4Q7PJcnydd/FP5WYse12dBoX9rA3
p/l21D3k+wpn5iW1npnwpkNTfzJW7wYHC7AzvFzioYswhsJqXnDUjfeT1c5PmYFRakxvR5TrIXEn
7DQ9OAwiBChPmDyH+TBDSUWV+Mjr8ewmvFkTDgGymNZXaCU8xMroozkNiihwQfSS6VQLJ+Nz7OLp
0XShudBptEw7mNdzATusKOWyt+qPlKnWogq7ndfDY3Otsl9D9rjnNnA2lZUR8UREUWN1Rv3b2t3w
pkp97u380SNPsY1C1HgdtrtBQC0hGY+MUG46VV2mXla8K9wONl1SYv5AuaQVMVjyxlVHTgfruXFg
VYecJX2HsCS+SwQHVcPMpajeteO3rLTpFiiJ5qa+eSakRAyhIT44jSZtH0Days4c10DUmm2XF/hw
5/6nDZiTAKy3l4E+Falj/mRO+UIbi40/JvO3OKi6e+B4r2og+wetjpMeLQWhWb1PBLcWpPgfZY5g
5SLkWEFubNuYp1cPuaLBlWtG9reWTG08O3+f6b07lGTw76h2JYy6oQz+se+rZZAM9arz7NvYd/6L
pfPYjRzZgugXJUBvtuW9SrY12hByTe8ymXRf/w4bbzHCqGfQMsXKvCbixEeFnnGLFOun6jCDqwgr
SE1+wGqEsuj7sgT34jzPWkR3Z5IKwKvGvQydMCML7xT0aHMcXL0BScAi6J7dQXMKdsEAV8DbjSgl
sR1x3hIusSOe/XGUUFXKmGUOSClShW2C7OEcHnhZCF3zOXTKwDxB7hmuPIGsmVdxnI7Y6xcaWNrO
EGVcWpQcwTgZIOmwZW0Rb1kbfmWl3WLjIm9TpQt0JvHvmMf+mDgGV1WZ3IRLHrbZYq1VU/1ViZZu
r5KUEkt0qReHfzFXjTc8Qe9jAHdrjLriqr9KYQ5POFL20YQxDq1R6dOQDfithuBXt+/AZIKGfa1R
uPMaFMrZxeLAg9Yu0IXpwJT9PoGkGX38ibPpb4ciODTAK1eUjh9qbNU+7/msiqYtT9PZgOLu9160
JnXd5ExVyTyyKYaH7eGrnibAxHZg74m/SfYdDpxDN5XH2Yl2kyrMTc2GAYgZ3e9c1m9hVxcbhzUY
XIH0t4gaWHRpHx6dEJl6nwN8S6YvxX4b6+B3SmDjSW76Sb+zl4O7Y9vDZu7CvahMwp4h+TJ787w7
eoJ7VszhCiwJrot9tbjyZruRx1iZm5E35dSj5tH+fLLS6inLsmfqQ6aZJsrGxOh5wfzw3W5TH926
xQCyI6ut567ux/5QEhg4pma7byfz6LTx2RC4wEsdtZf4EEBbYm6YhztvjHBsYcTKSW9csU76sCdg
kGzAScpMiw0Z3cHaIramQ+PX6bk5t77B2zwtMDqYMbEJvBpXdoen0eSqa4eQ0J+yfuZnvqIDy7Es
zfj6ybMmnZylu6jyM7lHAt3gdpzQTc8Gq5vxYU4KtueSIWUWlMWWgkTxmCTxpiWOZJbinoiTj+YT
C37YAcQh1kCUCY2rajFDhWQMZx9ZQcxz3s7IAOIMh7AZpvjlJI7RnPcgc+iU48vstoEFAyo3tV5B
xZQAGfVLlgI8TRAwhxFDNWEkXPqBjVVz4DtICP/TnDI9vLZxrvQhYXBAPDHYlplAi8yOmNG14sq7
uXEykESeT7VHElapJatmhGKLTQ0kzwPBhOjsVT0hkosEna+LnTzjxMcB0SX/VVNVruDj0DhMcocO
fKPsnCozM8KDKzGz6VGZ28Tg3qyiB0VJwBOK2D0OJ35mPwuABjrdufWILFmWTkgk0qdiMuV66Lzi
THZ5tW5AvMWK0w+YKsuQkoxMkraqq5txQRVM54wkq09aM6yutYV1K/gz98uvoyu9JdcAEkIJSYS/
ddXGZBKk0YSzcUT65vANRpYaQFQgpcPt3h+LwX2Z7QtdRrQJ+sBjmNA8sToWh9JzPjHovnOntLhv
ufXqSfym6QJ1SKp58eavhc5uvT1Bo/W0sRkKwNs8N1fR2Cw38WRuxyjqt0YiE9h4UQEwDh1E7udb
zem2SRL7cU49FLyMzFbVaO17m7H74DqEVB4nxA37WdXRzlGiPBeQ0eTyqrcxDh2S6J2t7wvODevH
5AxAWmde+qZMiC/lmUfSdgy0ZZwtIp2l2SU4JedtNqp93BfWc2NW85Gvg7RVTJsR5ydxc9OttmY4
8mB4AFlliHSC+ZYDfrzGyTAQTWYzIjTcQ+f2T7mYokMyJp99GB0s3gX4q8FYFFnn4ErAGG/1w0UR
bHNEu1RdfNL0dkYoiA3LpKaPRGvTa+tEPBz2uYCuo5PbmgSunawtSEBp/D0pDPpDxuoncYjoQW/0
F7NRzTsd6wJJoFSV0IfHgkZ2jPR5lKAC5tF8mDNi2gO+Q4tYJIkN7pnn8s3JEuy89fhYjJjWagAR
J2HEkvlgTgqEMx0yf84AxuU+6yPzykJ0j+/Mf/73IQvwXJCa4njBk5CCYatN9Gfbz39AdCXHMew5
bspoRm+KDCBbLIhpCxcn4UJmIPDcUPM+cCipc5SaSJPQmvpszw3+6B6HvJDBwpdLlu4lMY5MhSqE
nWF9i1yTnZQBHrnX0+uQ6afC9xeyYE0QRU8r3HsN+9Kmuva2O5C90z1PgRVfsSS2Zjed+sh/wGme
PvD8d6ZJelsTvNaK9M8hiG8uCR5O7Ro0ELN9yMmLD5qxO0XsRlZJL1ryEapx7XSCqRyecqx6aAjq
xhwfJileatC7e64rroyovTaFxYI2A1aedDo+OAS7PiRpi/KY03RVCu+tt7ENxXOI8TyGR4dzmmMU
GTGgGSSnzoQ6apD9Xk3Zc8tPi/SGD0tCIC5I6AZpemOHTZfWcykPJpiFFMV3TwyqXU3e0SyGrULg
wrKhS2l38fwihil7EhFh1m87P26uld39nZXoHj1PkvMGWKebrGhte7yeul6wREvQn1OAF8gYRwA/
ITxVOfr+78Mwls+FEbyiDv8lMbtmGW8lGOnQRXuFN9/+fSCwad6HpAIw5+WHiU2MIjBvhwt8h2Hj
MkhfFYHo4YDxAfY2inGXzfXEivpioobdNFpAbkFAdiJuWO7ga4NWo97wWV4+0JOTvJf9ARyCit4O
mlvQGOmfpRZzssxeFwhzni0EBuImJ60I9xSo33u4CYamxuiCKH1La/dkuOHBNBom5zpN1wawbKi1
uj46LrnWEgHfM0gxwnOwLdG64OIhYxJ9s/Cij8r1tmYFAyhn09aQVtplovwMZU5IeTrqvQ1df42f
ezraEtDs5Fn5mblAtU7RiLVCOY+dywVSpWgJLMxUJy3fosKPIUTuJAvzd9IGsffKN6IkmAT5UfQq
OuXtA58u6d+nIL3ErjRI8fz3qeyaahchHulNalMnCdSrVap0z49dbpOmV69qcstDI1GR//s0s1PN
rLqc+ZZKuul+ejCrpr60uX1tHGeXw8V6dyIqXro9AukiMrjCVIavkcc1PudY5xvRhRu8okhKqEQp
24N+lwjWZBWjBaATxBBUhagOmt8DgwGTvtQ2u5eAyOKNxXY9aUP9jEsMLwpb7lhMjwr2Byvz3xL4
674WXrf1lVHs+8i7lzoHJTsV6LkTBkdYIlaJy+RKJ5l5ilBXr4YhqfcTbZUixHRtDkyhbF3z0Fct
FfeIT7cAckuSGm50U9XiqD3rDZwsFE1RqWMN+oyl+kw0AJK90ZnJ7h7jU7vtmfyfh8K+VHL2uChm
Ljc3ctYKWRt2fbBWREnHR7Y3z3Wv8w+7EyQc8AjNZPJskAxdzYlVJLm2PSDaiYtLEi1oGP1rqgqD
LJXK/8Bj/diE5i3ojHkzlby0RoSJHCtt8JK07MrrDB90EXEohA0SIpQ1raTUcAjjNkd27kaIQoxe
DyKt/2C78skhCZV12iOrS4aK+a/T3Ieh7f/6c/fu/RWo42/GSB57K9NLLnDO9CHrkDLzzCuaBWJb
8dlg3qn+xj5yU8NW2Fvb/NT5w4/puc3LhC89FdO0w55DRFahpr2lDWNfJNmj7RYC31sQHvoYA4HH
Bk1WbP6hsL1FmbAuQkrSiZnlYTpkqbeckhEciSBOopM1iuaae7M+RQreZRkbWAEQcpHCccRkklwL
/qQm5HyrcBewciH+LXK1Dxo5vCR1zJ0d4peBrBiYvrUsEUk+6wwEmFbGwQLK5NriGFpDyyOkxalZ
SRPWY7VPBdFPF5sgYOReI3snayIq1TiVUdFcnKGqD3nbEKPeTOR++11/4ZL0mFFG7qbOUVbmPJYX
j7LxJS6y4Nl1xQNzMu9SBFR4ykF7FAXFLmbrv01iclYjZxwvbRxsqx8kCvVj7xb9Fh++3mpwDIep
Zk5ay5/R1P1TYlfbqS1dshynm2EgHyoZwn0vSmhnLrdeab9Nkv2WGcIqECL5ROsWf7GjWxZt6hPo
6nA1nGbahAUJh6PJ1d8sDBZ2VhAX6+rsLYbMvEIqF5jOd8j6mSDnWux7IX90BHmqIO/DmRl8ORk8
r4EsqbP28ruMTN6w+YOKGFcwfvg7Gv5iGzHX8EpYbjd4hAOisbamci4WF+FXkjlvzXxJfVbGid24
j/2yap4AeWSWfx8rOjnQfkclGHQxQ8Y2mxmn2dtacpiPdK4E+aD97opbI1ET2z6GVVs3TNRbVlPs
xk70JASalT3eKXmqvfo7qMzqjiAtX1UmI6DZl8bWbUklgC1BNBAj2QjSkxMZjD3z9hzhGoWkUSUH
m+Hjam4HaxXNWB4ksEURRv1jpyx9YXl4lIS+bya75Qf1rWhXBZwlppgQfpiusUajjfYzaYJt3Y1r
rcGixrOTbfoy3pc50KvYTJP1YknLwbhgNPmPkDemugaVegzKKuMZMyXRuyoDTeLHCTD2fi6Iiu4v
iDzXXZOcmz6wX/htBuhasKjtGTDAWskuXCwHe8lMsU0tVr7iqrJomTpfoizGilsPTrvT0xTjhqL4
IrULo/3CpLTVi9lFfN9ES2zDOdzF5EI+RliOYJkTa5j2e7vDGctW5Y8r3Wo7fEbp4Oxgqdh07Pz8
gKe27ug/Vgl/UrSkfvdLfoxM/J0zo9yodIqapEvu0OiKnY4tUrMpYCMTuCT5DDngt304JmCr8vIc
gk4HjQUZt0ZgNkMU1RklItS8e6GsZOcHioEdxnBG0PR2KFV+4Bn2LDYWF5uuHpMSCsKcxCW8BWjG
8J1WMiZTCS2rcbPtCXWjAdspjeQhcY3vTkFZBZJ6NnKI6YyV9dpq260jO2KARuChtaXPuYnk3LT2
uoqJDSyQDrlKFxuvt4N16PXlrsezsDZSos3LSalN1JmEYru3UVCvApO8+on+O47qr4uAaY0gmFFb
4vU7LMNs9cU1AnbHi2m8CMzgM5sApv3V3hYRWI8QPIGFqzrs4x+LlEQIvSUZYjMmb1oYJI2gKA1T
7wC6XHrG2vuRbAI0VbD3lg9kFvAWxk9Ej1c8Gtzie3cW1ZH46tNU4m/WCa1RAro/H31k06TbkrZQ
rRNJGa/T8V4QpAFtTYMdaeBV2038nVT62tfwD6xUUi0EDLOuo2zSg5nSKyLXaFbWCKZaD7AQmFfT
9RQX6zTO9MZ+QZ87uYvUqyz+MFFqD7SeaIMekiQfHgN2P7VBLIcyJUqDyN9JIzW2qsRUmQ42GVIw
oSCCceZTy1pdIz7y4g+2QRzKpBGWuM63bUjWak2xRcSJi2krT3nhkD9X+Xw3eqnQFfhIahk6gz5R
CH8L0j0wOe7zwJtWYsTXaJHyvsmScpcOEUSoqQW9O9CSj5M2tqWDEsRNicHGP8UUY0avLnL5jXA9
ZqRi/zLGmMzBWusmkjsp60sVeulK4qta4frrL0AnB4MqTxd+uJqK+I3lm4flvWUDjiq6ItPUx8nP
Zo5oyrK5utaTFFXDO3P+aqvmGgTQsUcuu/UQ+H8nrtvjWOiPGkIozgl41RFxwxDw7xP1ClwzsYNj
12x02T3aEjVRNGXGfbBABjr2ubTD7zkrv5LcnM5zkfwHECPcWhU4CsO6ql5ZuwFONBB4m5C4HO1d
G07UyKTMIAFYUp1L+ZomoMLYG+ORiT4ju/lUE4gcII9ww6YMAT/WsZ2wFcSC3PkDiVVfhR//9M3Y
wiqt/y7/zFEjjmbwLVky8gvwK4ynj4EVWVeBRw1ZECy0SgZyX5XIk1AJZZARal6O+bX0M3cDIjFc
jXV7Fsi4987c3zqWky8dIu2qe56zRdo9kwLipuYya70FM4exlVASUe3S9SO1YWQCksWFkj9Rr6IB
IRQ8m20uygYzbJF4j2i7cAUMTrItNbrlBmcgF+JSLehzoJz+WEd5tE5G/xoyoEmGmCgKPzS24M5e
/31fomjxzdADJrO4RMpmeSyzYp0G7XzMiSwB4I3cpQnVAzr09WwiHTX5NcKRiF4o3+7dLJ9hwL0V
OAzgQBvwf2ED5D2YiNw9miiF+UFhAWRAaNzMOouOwfPid0IFZaGo1m+2hUannhIcCjYD7QYdks/I
aVouCZiXmZu95ROJamn94iXFQzmKq9uLcaWD8U+yUErTqwMx4ipD0hNSj5DoDB1YZVWgFJAPkSFN
yIlkVu/vc4xgoCtOve2F+zFMfwi0eReht6+7Ru80gC9dkJ4qwpY6ti0/iiz+WyPBJbAzesmjgGQR
jxBrNRAJDLToXqI9HD0e7lG4v8SJPQ+h25J0az0ZtfvmCYefqaNajvxjV6TmBbLtvcBquWachqzN
4cI3dPcnCOUtEq6/G1X/pA0g3WE3FWBdqWKcJvog2tjjHgVdalnyJhRhzuEUvKhBLx4NRqtBs3c6
itputra0dhW7vhKjF7Mgh93FmqZgE0AU3411DNk85qaxIcgtMqRhjrxD4U1vhkxfrXs9FbyV8M/u
tGr3phPvfKf1TyTOsRCl600y6B0h1KQkD9yNL6y/U8X+QXApuIiYsTfvwMJD4cA9tyl8MR+TCR6/
be51P0OSTBi1+v1MGibm+HNnweP302FXskwc0v5dm6HcGvC5N4lhbYuHQKb/1fYMXr5G2c0/8N8u
sRtXu4xUN1wI1gWL8b1u/O1oMP4nZnuvzJxyqR+IccpM8DHzkmmlnzvSdjZWiTXZVv5HbDWkUC6h
A4Ozd4LgJ3GH9xSNbQ63j8Gz90WNW+0NGxEhIsxL7mTt2k8Iucc0oZjBnJ0Ig/dIQifv/DQ7Fz3r
fKfF9kS8zj5uvdd2aqeVHhBVT8DGt4jBk0xcCYB3aBJVKItdG2JrowmHBxq8BWauz/TBoQ/f3jSj
C4NRCvZpBI6HlEsNPFiWZ4CVncXJUliM0U+si9xITnLO/ct/qKsePK83Nw4GgO1gsmfPrZpy2veS
Qx9UzZkf4oNl+Es52Q+dKD8IooZkXEi2xz1VJF3eWioUbr4dfc81b5hpnGp81ZkiayWzdrbmScc2
hd8W3zGUmrWbOT9pgTmfieSdmT2eNOMFsklC7BRYWpUExyk0pqPXh29CIt2KWxq73oluDYqwLdS7
k1FQw6calv8Ct2pkuunIRcdD70c4sdm4yK/ULw95j7uZ9cexaN7sbgDOzA3EcEwVbEJMY5G3Wqss
p3NCZnsR4g/dC1gq3oRAbPOh3GVjnD65jYMzgPZJtON72Kv3bIq+s5RcWYfVM9YwEOHxWVvhL0xw
3qrteFNKnqklY+jbMzaUtdsbjNYMRL0+9wqbWVbsHiYAEnmfZ2CjCEczFlKrbdn7DwbZ0loodANT
dLVkYm/jEcRyjCyN9Jb62EYjoYIFQc0pm4QiccVmnvg7WiabDiRmDsNouFbEGlZVma9bGwFELwyo
3oFXbOO0QgYueIlLns6sRkMx2N1Wl0wQAg0tqrb7VduMaoeYn1CnpGjXcgJLN1skun5zyrHf65ib
VI7X3mIA7eU8218mTsCpSD+NqP1vQMRz5C6NqRbIo29DcdCswhwd2GfXwtKvbBKZi8jGCzLHwyY3
Ug2ehfKxIKQOsOJ0HAOKxWLxL9V5DDU+ByY6dstMqXXRSQMo2FrOovq1uF9y30ZLnECzjpEztCm2
obifj8gAWLTkBegif5anyct2PFb6JDzmLA1h2pcS4APdlfXENIbXwMRp45sJUhMKrJ0l95k750+8
A7elfyqycX5zvPLJNC1zFRblQ7a8GB5cSiwoebiF02nsNXuwk6n0Q7jUXrjozZVfdwzH5iE9//tQ
dON8MqKdx4QX5QOCGLZIGDGZVY4Zc69yGTKhGRBZdioBHpgVyzAX8MaWvwzmEggPyBB59KpSMisb
m2MB5s3K98ppjSzzFeVXcdfKPVpsD9mdxD90LxxrLL6OTZg+mIXoV7ea2Ko/XVy6Nyt67VuQVFC4
H7AHPRKcB+J8luNalQ21tBVUb7COu2PskN7671ML4fS+w8u6/fdpYGIOAkz6UxWdiWHLo02Lx5sX
DF/LEoDrP7dREDvidbRIo/BqEmGFHN6dRRJu+f4x8cPv0dCIxJe/yKyiowBzCHnlDX39vI9Mfj7A
FxloCPz7lqj6N63zM+/g6bHKzP5NzbsoJWGAwn/Y5uNA4mGTQ/2Zyi3emYPizYcPeJ+ECIp81gn7
OJFvA2uQthleGuV8A054SYQZ77xp+Ors8gQCxWnrF/XKXmA3Vk3IEm7+NU0TSu2SO5sTU5jxzsmX
sWGY30emrlFfbKFVlSxf2C63rnroZAVB0XGOwsCiK61uG5XsQnKAees4brHMrUNr+ozak93iiapG
k20mr+9MyyNih6xVbj5QCxwAo7WzJlBgbfdemTO2ZEhhoWvCU9E5XbpzJOJs57GepWojEjfID0py
mNMbVQcLvGLUBPgluKbYXVOmZDXnxcwJWebvc5YeilFXay9A7aRVt+0aA9+vUe4FhjxCJdr/mE9+
iLw8hTOuodlgET/UPs1Ylh86Ub9k4peoxpHFeZigqJBPceMcg4EUhyy8THUApr2L/0vzXWjqdmvZ
2MWZFja3HLZVYZFGLePn0QuxyDnkK/RJ+y56G5OgklCqw/lUyOxZZSY9oFq2MzHXM/PTddUmzqrD
w7wuUM5hVvvN54kQc4Ittx6usc7KjhTJaI5j9PsUOvAErW5jtaQaxcGX1ZlfhgW0fARXLht8HZAX
40C+cNrAZd2WAv9vRGbdCpscEVkj2LgMHE5WeVfysNu1Jq5SBeq3WRJaR6Ja44zUIb2kt+KbUXTy
M6agpt2Q3IUQkKzXuHpriX5lzG6sC7vQTOl9RrIC5URLVCGOMkUYrfMfvxj6FEwoqxDPBJoMAFnZ
GiiwfaqX7FkbR+SaTOviqszhYZiXHIxRvzOQ+6RYQJuwZDZ2hGtVW2/JtoVzM/GuQrm/Mv32EKN7
kz0dg7uk4oZLPi4DVgiZjDyop2+2S4Zus6TpBsTqqiVf13BI2nXgwYBsY2m7pPAa//J4l2Ren4he
fvWoBJfU3kSS32stSb49s/R2yfZ1XAQc85L3ixD+YyYAeLRIAmb3DDE2ebCICO6WrOBkSQ3ulvxg
D7f7YNfykLv9fRrIGBaEDcdj/YKueoCuTkqMi1wbyz/gbsEZaoGVQhho/MqutNZGrd/9JdFYEG1s
9N7N6vkWRnbJrHTqn55KIxPdE9XEM1ry67zkJGP1ml5kae90QtqYH9t4Bj1SlQe7PckxespqqrCE
MV8zOGqVKXtXN4jtGTdgKLZ59LuIJxcjpNBYmybqjLfQx8ZdkQ6eYvlDD8Gi9nEq0Uw6BEHLJRG6
MdRnfMgdBiZoNDH2F2uLPEVoq95tJlKaVPSvBEUTUuGYRx8iQiHcFzf40UsatV5yqSPXx9/jXIol
sRoKLgqZ7EYP/2oRaT0QbY1Fi4zrJe3aIvZa0O+weR2eiuDHjFzA9vFFpiUkhSUxmwiOUzKhDqO/
dVb7WeI0avzKwFxKGcJkHxiyV2Dhi5/EwLdUEM3NKta7DVjYHAWIKrC7ZzNcBsaMdWGXslMlaGXN
LGQ9GB7eRV4xTKDvnMkhhIbhg0ZUjiYKlgF+QoLLcRNCpI+WNHFLA+13CRinK+ONukSOO+m1HA5p
6m0kgeR9Pez70ipeiSMifO85tUwUHfFTXa+zgcwbT5NsHg+Hdkk6z5bMc4gMKdADCqklD70h4OMS
djgOc9z4Waa/Cdked2hemHVX5p+8MAZOL2JYm+rNZX5R5uzIG2NAaEocuz89+Znz4mtS2qclr91s
iMtiupv6c7xHy8YhD3R8RQY1Kof6Lz8F1f6SAN8SBT8TCT8s2fC8Gbj3O/NdT6RGTi4y1pko+YpI
+XFwiVx389diSZvvMKGkFV2bWz70kjx6RTB9PWL/GyIq+DohOIt6Hq6rfGdyQZ49wfZ25rKGJOm+
XDLvM6dk4YqK0VUMwVtEObHSz8iwEBKiHbbavd+Nzr4PpnfPQxFSpUhizTdmMt8c/1eHvLt9RhRN
WkevDY200699YmuSuH6K/sqYn6ay079GoAEOL1BKW7zD4S4vXeG/FLZ3ncMeuBNzdBR2+OCsi2mh
6qVcsmOEkTTbrPqWHDAUlBRduyRwjF2NqMriSFkBr48veGkYk/wX+CnThoHqdiQfgHv8LRLzPe/l
mUmZA/urPTBOqx9D+7VEP78KYfUzBLnwDBdY7ZkaesNT3s3LYDY5wUSzoHoWDyBNdk3DWp839x+S
dVRtaOj6KYt5sb1YDdsJgGd4lRU5w9Vk36OgTtj9Q67PJUrt2I7FUxP5RLXn6jkTLfHB5dHT1ncQ
Y9wKDZSRLVecwSioNx33AArpRfdimXA8aisDWFrb3CcTzA7V+2dbkluiDYnRFavYIUmoV8by5IjU
3pvJujKRHrlh+Y46K9sSFr7SXXhTof2Qh7w0ptUnCPRJEfj3AS1gjFPfaNaksW3UFEQnqZU+YhCG
9+a4QOujeQM/FAkUTKvTvw/8AogydVL8i0taXZyBowc6cU7s7IEUKswvAgIO/Wt9whxVnzySd4CZ
1Lhgg2SkkNfVruPB2nlWdMbsTy6sLNQMWox/zdwcNVBlzCsPJc5GGcI6dXlO6YlZZGP4KA2p5J/Z
5DwNqW5PhS7+/2FaPi1JaVw1QUDVkgnIXHFBwJYvSHYeQFVNBO+wJ/WrI+KGDUNpGCzoJkxob8S/
gv6uAvqxLJh+xnACjo1Rdicr+vNBT5eUaWZnL+FPepc19RliTDz9IjaAlpoOz3GYnOxuhn+5hBmm
6j57xkPGmGV26mMqih0ymbOLakTmrl4zryvNb1G51yBpr+iyb7OaL5hXaZ2n+thE1lvsyNWQ+UCJ
Cd9qUFAAp/Au/vBf4nnXGK5o0MkvHaV/hcfqG0v8SnjFxk/rA1CaeiugsHXvyJZ4nm0O0sUeJqlp
04KVmYXFYl2M4WNv1ZzptL11dCzDgkwFOtqQh9Sz7XceaTQ3fMdefqia7DKyTeXBc5g6pa9tix2N
4dYb8qy9Y9WI8xvBl40BA6ZZfaQcaXdDl2xC3LFWBGJ7nK+20VPC0ifbQGDXrcNzsXSIoOPDBfMK
fTZDDj7ywjPwg0sM/DAbXMLr2vtYzGvHuPmYhfhKxl21sDQEzpeB0nEVB87B7kM0VRw4do6rnaKj
KobnojDudofTLq7NYxFRR+Gm+LDr4WA3rDaouo5oWWhnEK2N9ks1opCHr3FklPbH4c7EC3PsKide
faJneiOijUGgSZdsEY9n9MZeOvgx2/PoMYwjqvVBJFxwJZ51ROYD0wU7v2fzS1eOd9Xwi2dqjjxV
NLhHJKCUkJbdZyVshQnq9qQ4sof5DvOKQ9NEr2sABeR+rW7oQt/zDMNOxkDEomtyDiTr8Mr5F8vd
JyWODUkUZDuhLomG5YsnzLqdofgNgziF7yKf4yb+4tF8GKPqEMnoEQEb+0ubhpShF0Ozl67xfiXG
TyP2T1WKW39gbzKHzTsmmWUN9wqJeGPl8kQ60MvAoHL5n0t3eihtfxWm8alsSClJlkmpUgUgoI1N
JpXvKi7yAA3VMbfr16Lqny3t/xru+EbC3aYa2UXQ0fFIatoAU+X3eQovmVuzKSGPuWHYmkf9s+KI
KxqLvWNzmXoJLtjjfPaLu8BhPuvgmyy999BnJJD07CWUalDOlUeFpLupkXHlsMwbfJOhQo6VdacF
7szl4nzaMviuBoqB2UPID5A4VuwESmu8+Eb0Qh+00WP6GiKx4upTa0eNB4a5l7ICSkl6MZPp7igz
OLJew9ihdQlIQ9eoke81nfMb1sWHFQSPFX9WpsWXZlZjhxJ0QsS/T3eNZJbUFq6iSzrJn1QIj/Uf
kWuxU51wFaNlPzcVQIGY/kp4C6ARhjVokfmedOLN+9MX1c+IeaAtwsdJNBePoUAthwvNMxpR7NLd
TdVJfGmIQ80rzgLCd+btEJmc7173HBTyoqL+y7eIt+I4aa0CwQLGGMOnKWX/56S83bWtn0OeQGKJ
ntssYGtlpa/M+vbT6LwxO0pTijtKXHIJtlCtGfrJCV94DpMFuBAOz0cyZU6FzWHY8TqOHtEFMmZt
O6XZU6ns11a6X+A+2dBZYBcbNO2RIVkCp4ubCBbAZvIAVhO/58Ho/vAblpVJb/JupBQK64FnDZm6
y56F5I4jLKQBuWhOvb9JqQQbFENJSintQyhmu7u22VesggHnMR6EE7pM1IdT82oqeuW8eM8Tn2uZ
O8Lv+SkS1ALu6O4DgQWmbeYJoXZ3M+OazG+Ux613HRyLONlWctU7jK/iwri0pjzjo6YoyqZdpqoj
TkfsewF4KkPLHb3Yn7ocb25hom0q65Mb8KI25q+S5t9+Zr7hEHhJF/fIVP2ZWcYRR36oLByxQ/+W
FvlDNZLHoow3MfUXlrwwDWIWghRtK0S66cqzyB2coxfwm1h7jDXzXkQJcYRpxNqVYUD2dPkxTZ+e
1d1bydy9crKdHgtifvn/SV/3GTOPeXaw/OpQ/iUU46ScgSGlJ9yt4w49lxqHEZoyxGqOuvctotJe
AmngXQr/wUeU0jkCcpOKtxzcfBEuUbcNfiPZ/PF7+xSMvFVTw+y3Q6s/o7x6d8I23+j2KU9Yn0n/
c/L4MoJEFVZwXLqTye6alsGCJAqTiS88JsGjkD33bHscNH+AkAuTRzT/drxjBcL9zhu6o+lcpEKN
YA/dcxjZCHOTT1fw3WsXrDkv2UruMWXjVVM8SE302DefcQY9IY6QWS2GAEJnHoCNsqFJMgYy0ZpT
GdVpy7HCDcFvoIw/KhMLHCNw9KvBkpY+O1eDE0mJ7DUNjaODc5wszqjjvwUA2pmJLUeOn/71c86c
MeMRqdvPKR9ZfrNvTqEsldq/Vh7/W0cYe4xLmhkMj717ME35BEk0W88gOtrSPJBptyPn5dxWSI11
OIHuQp/tYHfO6mLfIsG1NCJ193+Undly48q2XX/F4Sf7AceJLgE47PvAvhFF9d0LokqlQt8mkGi+
3gOqbZ9zboRvE3sHo1QUJRZJZOZaa84xpTzDl2NG61nvQxTekyxJBmMQvhjZCNGsIB8sQPJYVv0t
WY5yNw8h0/v2osL+wTF4pQy3SbZdc59FxO3ZNAWxGz12vvzM+uLDJB5yrfx3kA7sx4PzHoqflaRp
4Pj01esgR8zLJplGEzpU9Pv4kFjOhEa1Tb5M1JensQjemFd6K0cIgqqnn2EkjKPrO8+MIq5WgJ7e
CDOCvpLxi2DE28RPKex1s60G/7c3mWJNVACOq9w5lGFxP5lRtOFY/aZCxGWTCN6nPqe9EaEutcZu
G/QXv8BBzjv/lncdjoGvtP4ge9shd8f/0SZ8Y0jL3J8c4tFKVsXMwiqY4efstGEw74Y7G8XdvPd8
qgYQbAazG5TvHGrRP5uVXmd0gsPYuybjdO+J4lGbalppGHF+mHMEUPVdpXm7c4f+XZZYb3VmYII0
z55pvgNapwIFgnWMG3vvcnLBQvBuwrw/Oamzo/VtbNsy7OlEyW4NJtBbDSLcBml5GGw7+j1Mzh4+
VCMt9UEM5bKkPSdz8yUG9eZ35TNeN2gltniVfGQ3Uz/dea15HicpHhytdnw4IqrOexlqk8N09ptE
KMI6RweG1Xg0GkAh8DBwyZnuIwktQYO9xubQMcQJmd0ySbZuTWEl2dJYcTnoj0bL6uehBkndFklR
/stDQ7vvWmvT4u0zMiD1lblzBw59RTRIRKDRZmjUVfaoE4EXEiOV6LNTGGyfDkIoI/F41dJdPmbk
Q0iN/TXYSoZBNNLZw3vNVg/4D3EvfGPRGPcIpzbB2D4iukAv7oY3s9bn0WFXjcgyo9uYtHeM0p7p
Dd0HSB9hlhinDvIJUS9kjObPyn1I3f4HIgrzmurOXZdBtwtNh5DYmXc7Drz5mIgHWZFxS8jWa5ed
qtQQB8u0P3qsy4csKS8YKOBPw8BEpCZXUznKS96FvwhZmFk/Nm2D8ocOu9jW9XjXkzLnZRQFeLNu
hrynTC4RJBu40drsd5hUxk3r2Vulevc+kP4diUQ+vGgoDonxFboZSOXFJdi469qvbsXUEMZdU3kp
55IvxkM2/UuC4mdIpuTUinwdLz4Hhf6WwWE+r+akkpApAVtw2Oyz383Y/TYWuXPfBycyIIgliPGl
tWazKQd1oBl/C+kGpga+N9WNj4KzcT3wCuKv7fLXZBb9md2GC38xOLeq0rtZZq8Ny3Hm7o1YMDCF
wrspRbZL446+dSDhU3TudR6hH+GaJI9hcWI2ID11YuqNVUYlh0d6LNpCuVUaj+Qg4cziAFAgWqeN
DjO8+2l7yWcV1+gteVZNxnE7ZmwfA/spKII3VYiCrg0LilUwYObVY6JDhipXr+lPa7uQe+EUt6a4
8voahD4kMbxG78VuMdsENfEOprzEAoS0stDrm/mZ6/rqJCwQbu8UB6tK2SeWmGXmZMWZ0NWNJTgT
Kh28oyz7DPHwoPJ/8C0zfxyimwAPEIowc9yoGtWbdEP6U1m8i5WEHWaU+ykcvmKyewsjU5uyNYu1
O0M+H63nABX5ik2E844PLm0IDxSgD1FeZmsJY3GTqXttcEA0QeH06AUPBLxvZ2Akx8aibkqnvN7E
YVWfQ5poYkcwHHVTab+gXJT3bmAj3ULey2UKV5JkTV/U+Y0oSc1IVPKjyKcvN+Pt5QBxqhYSNWUt
h9cZTtcoK1xrBqHLNdd/H6nfhWyDB3MEL+rkPzQhJUT3MsdEYEJ1rDk/aCRc0vAT1tBIrgVdC0xB
7DrpHGwdnIAP9l3aW6QYx2z/WCLaHT3l58ykPjC18vaCyC8EA7I7FGk83kCuhCuGZmndYkPgxF9q
pA5+ciW1DsOntYisY0rina95rmNA/87RqbnpqvtqKO6FDu/8wOxO3zdz6j25rSkO5lfisqopZABI
dWJ0SQVxtTClYIdY1jbzR5NWrsq2AKTA4dj+75zx9+w66iTnAmuLD0vE91o+yrc+E8xT1ddPhRsW
Gyz0bPr+fZox/ctGHFBgvREFw1zgdAhUit7BbYPO/5AyhIHZzRalpvHDNsvpmcKX6FNs7zTYbsa8
Ce7DxI0Os8e1xrDryW6m19wurJs8fjTJIWXh6pBG2SXNUBRuPXNJZB/0BMx7kGVyp5wo2Sa0zGIm
becIvRVbKsTvWtsj0DazvmCahHmawJB0kBTKVFhI3zLrDJT457DkPwrKIYzZOli7SEX2eRgv7TGu
3NoiC4xE9HCHwnEO1GUaOljlWXuelhtZg7hk4ycsT5n+7QCziqUsPvqjIs9p+aug82cyRecEjRM2
gY0Gy3yZMcHQTBxvW/scLpJXh8zCLkt2Uxr1ezYssUryzttmyyx9MnGT6QAKrXCRdNUB621dVP13
i6NT3rzz+pvAkw3iJG87GXTtCKhfRVbGAH+aLgkcg2MoR3UhGWjlOl3FqCPtYUlN5yDXPzzEUJQ3
gTr55Dwpk7ahL2F6tGZMoZwnuzazX2PsqLcoBQVtlOpF644ENpk9oUvTG9WT9xpowKZ3kobEZqDf
e3DngTa356+9Xo1HzLHzLZDq13Fyr5kKplunoK1R+xrdHmRl20A1M4RlvbErhF5REb+4gSSquNoh
R3kffCUYMOtgp4eVbFFUNUCp934pXsNS0Khq071VSSCC9U2teGnaCgXirPFU8Bk7hSEzDTF05Ta3
h4YBmCUPjY6v9dA15xYiJjTXDDJhsinsnqFSXb90Zmjh+0aIiOx00yBYWkdYL4FzPbu1xjZX0SfL
SmfZPlKIv+A/37EXv9fSqO9jcqiOY1u9I3F0OcTtZT0xNuJ8OySlv09G44q+1/6UdvkA3vAlqMv6
SOLUtgop+0Ar7pIm9dZzasPLL1tg++j5sHtMB2Oh9foxmuNijDBTV7iegrqCVBXWr2QlwoEGgTik
xbvTej/hn3rHnvRk05qni53MW4e8ZT5QNtaqsNnpkuFAJZPbSIlqH0Bp3WU0swXrwhs7xsTGms97
oYzpzSOxKunIXSSPt214GNE2j1ZjXmRNIHljdC8EIjP8zswrKhuKbRixpYSqF5OVXeetc8E5TfkH
L/QFXW9+jkeM2Jk711vXy10kPE1OS9XDCxFxtdtk0cvBF0cbWtzGdrleRGFtKtCuK16CZ0omhp2x
2E8RAVJ5V1wdQplX/p3CeQ8y0vUJ5KS71JgpQUCOg5M9OfvtAGF26O/ikRm9gMprzDNDs+RTcfxg
K8dWDz6O3teQnb1lqJjGExJLyuDaGB4zEwkH5QsuqWC8DGEHBIypiU4tZ5eM0TbP4i82PfGqwkez
55otMW7vyoChimctNMERzwToVFDESHaDVnwiZWrvKYSwYk3BWa0tpMcnh/nmpfPLHRy25nkO+peA
XOZHFwoEtlWAmJZ1NilUnzXCiaV3Oh/QYgtdNHeGSmnS9APa0HI4RoYRchJFBdWH4QHU6ErZcJer
Oht3XovsIEuG5wREgi9ttLYmKEPlfLURbfvKh2Rmy7XhVyWKi+mmyVHdD8wJ8ZHG4W7YLBrQHaHQ
p2Ym+SX3BGfS7luH7ur3osUmQMgZRl/GcZGaaWO05KdnOKwMxMc7hoERHLLeIh3O9w8mxECjJe4S
rFX34SY0xAI32Zs9LQyVxhtAKEhpOhZFf47OWeuutQCVyZCCchU70+ya93VMFAUMmg/l73OrC+4z
ld72msCSUtN8gKtyq5LRx5dBrwe2M7BZOT9VYQpVgk0P68nRKC1smzHWxPzBnDrrZl5uVIdwzrfg
ynvpk2lV65H2xsbwgGWyt3tMC/els8DuIBKuxwGdl+7hw/eSloDTbuCMm2CK6FebKQ5pPe4tIHxo
+egYZY39a3ABvdrEx1EdD6e28UlZc612myvvwRrpbqFzPicT6IAyNKetBUKenPrqGIrhxZPdjUo5
LxhevRxFF+qmlV2MqgtWloUkA3CHuS46DD1lr6xj1NUnKycF2BtSAyHkyoZhvE2nKdwJAaVgDsC4
5V4NF8KlGGjGfYq+8Wr64nYw2DsqUk/v4FhkB9vvFupxu5e0SzaBIZ0Vu/awZU5MHoyhinXSVMm+
m0ro38PiUwSSeYCngZg+fQ8GXOMlOoCVVZgN2xfFAx87e1/5hI57TnUq8pyoG22eGxeazIB339Bz
SnmHhkTXIc6auX8fdG4+AiC457cOjyFe9g3qDZpi7NmbxbZoh/TJsGwvVAEsxbjLrDBkzskBkhga
004ZVusB9bLTEB6m3pMhVpjJiJFpwVo4UJ2IoOn0lmH/TtqtQB4zs/IiO+6anlgD56iG6TfenWDt
kBhUe6Y8dQ4rdNK4e8eg22umitYRfSBUz/KossnBXiLLQ9DNRDAy/hzQE+09eAybkKC8AS/xhvSI
F6dtSbOMxv6+VzXAe0uER2/ghNplhBdVlcExNzZ+yaiNt2Suk4JActLJqBYzYBxuyXD+TQHD3uBK
92ZQoCiAhj9OYeG+F91j6BI9GNgZjYaw/pIMRA+tLO1rPsyfHm4epIbIdecBFlHvG788Zksb4kpx
aIXg8XG+npoe2b7DoeZM/1+f5s79EdukwI49OnVj1EsninSWiVGUhJFXQDbvxhB2cpc80S9gXSLJ
kpNcuPYHXr3A4kXrE5hAblD96rP5I5rinY4CaEbIXsRUx0fddPdcoQjw4Yg178qQ5n5Cn71Je5Mu
f6Pak7HcONFMj//767bJQM7aXvmoZt/f4jvhCOUWGFO5ibyOGagrUBeToXxLEym+DqI9mHrWJ5/j
xanrihvOAix2IT/FyI/jdDNXLLrQskPGQZTzE8x07CG13AUIoGnXZnCNF/mE2E4ex+AiSRnvuukH
sgWE+Ph0SCQ/Mu8v1kRokSyQnCUT8dx27u1x0bVWIPML5uNizJwT58BzW3Iysub81+xjH5nH5lW3
KP5omUS8uwbVqg/neT7q0kQcO6OStZ2RGL043kXGaURFv04Nt70M0WLGCch0xbSc4wQvf1TECt47
ornQC77B3LF8UouekpKdJu5psmnoo01MhB3J3YoWR+C8ZKRX5BCQyAesnlxzzeSIPkPd8gR0/lIH
MRnggIEsvyjOTQzBy+rjAz0DYPc0omhAMpuY/C+QRKeMYYVVOfY58mng+0m2VT2tygQZ+3puUwbI
ufeuvR5zmSh+t3X4hfm1W4dLohlnueeubD2uxBrCLbvTtrHCvSO66NK6YD8U0IgqZWCXRfrUojRZ
cRZlXE6+7IaiP7joadgwrDNYMrqLh1B8O2RiPnUWEeiZgKoCMQDeYscI3JpfDAN8M2R/FKcFVkMN
dXQ1WwGJDBw/sA/0iKHuOxvJ54QPEJVXz7jNRjPDjqmnWByFySY6DyhW2vpZ+so4+QoJtNOfElQo
zDCTXxNY4Ixoc0ixtL2zZNPmhbtDQ3Ms025VlkO5L5cjsOEgK+gUqU2ujFA5vPZDH5ynBwwpAgC+
6d81qfjMizbG2AvLGxjJOW2dE0rz5AmUm8SRCbNmqGT8NMbUAWpSt7jQrJUYbzINCT5qo+op81pk
WK5Gbh67jPRZ1x4bO4kfEwex9WRhBUkjSSKEF19lpbeJGv09/MEEe/+WBeSjEcVdltvXCnXqmmnQ
bswJSxzs6XHk8Bbj6Xy0MN0/IYHcyIEs3MYqt4FTtchKTHIUUmyCMVamwIbI57AGo7pl53aSA+NR
9q5gmlBq9fGeWe1JoPquhtY8Kav9ilgqN5kTd+sRoec8Qp6iz06wrk8jtkPAgUks2ZNHIHD1VwHW
r6g+dCjVVrpICkK36+K50+mLFcXAxYRH3ECjvBeAc+suc37QGwC12aGN0GJLfelByaAj0NX1q/ub
2MeMgRJH8o7ccdCljTjhihyaYP7pWP74SbbzzDgPX6JPv3Bn2lhC4BtwXA74ENMl3oGFmnZmgbSz
Z7/bCCLx4ilEMSDXXWnMN1WavqKEY6KO4pTygkOIXYe3MnMFkSbxpzNFP5o+zS8+DbtNNtT4rmmy
t6wHqngK4sh5wGZjnGOJ9H4UUfY0KYKdrQnXUsbOpXLbe7Z8oq7HKgHuO70pGXHh1XW7mQHne501
PMjOPpRCjrveJIWBw7L9FNYRMzMH6Mqi/F8A3RCp6FqgooQEk+1ZcNPblpYHU4pwM8cuC45kw9cW
h5CIF8lxX0GRvkhzdA/jlNw1cf0kwZO/RlYxHcbl+B3amJNFVh5YaBnyO+oxdouHES5Ji1puPzky
WNt2z9ktKI55rK/FkMpjLmMyh4Rv3AKHhA8AssGpfttUB9QxlFCOA30pGQemOTlFr/Nt2bU9TBHZ
9OyU/XgNEzADZHxebbMxgK0yKAFw422KYNylSFpR7w2X2jBOrL7lup1hAqF+Hy8A+jf2hI3BpQLZ
ulH/a6jH+ZCOsYcp2COTKUbENZaNu4MuEqNh1fYbrMpTqoP7wcm9ixYM6Io0exMBgQUdud02452g
r/W2tqmVW8eFMFHb5tmc3lHJAxVH0LLO54Rn4B7h1laPhMctRuuVKZGyO0uAuEc2BNGqHEzMKaG+
zNMrjjRw8SF1O2IKhDvZOT/AS9G3OiJjnrwZXAT1RWjsUZ4H5caqB/OnnYp7DvPzsyIyGkRHvLWa
Xm0TIurfYqkeqp6Bvtl3LvJXABzGIKIzk+Bq13piePZDF/Qj6RBE7M5bn1E2cx79y2YTRbk1XlVE
6LwZ5O1DOu2Ba2DMZnD4MNk2bxfMtVNokh4Utq3FJdfZd0UIMhjz60ySGqApo37O0mT48hvkf3aR
my9Dq8AqWWN9xXY3HSAF0I5WLoZmoOrXNMIgRhugAso/bAt0nl8hjHWCPIqXvBKbKKB3PJpjea06
R+8Bd8uzQzD7SVuRd+irSt/Y/k3O4eg0FBZpPPMwfeBcOZlZ0j53SIpXfj24Z2V7cu96FfaJfmh2
biPtPQGyZN26anxCK5CsR0brZ7K0Yo79HCYMB50JISXMkgeLiC75OMii2SB7S/Z123HSNnqAT4N3
URlwNGR74NvzXj+pwgc7yX707gGJb+b8xRN29Nw49bvitP1oxvgKl+vNmrGsWG3U/8jiFZet86Md
K6YT7BqnUDrjYxgYb1gc4qdvAu7/+Bz/Z/RV/RU6qb5D1j4rLOEJY6d/9eW/PFUF//+v5TH/73v+
+RH/ckk+W4gxv7t/87v2X9WS3ab+9Tf900/mt//17JbIt3/6Yvsd/3bffy1sXzzF3T+Gw/1H7/wr
RO7fIwXD0/3/Z899k4H/y3/bPKz/+z/hhXnQHz6wbf7Nhp9i4hQQDuGBNuTgv/jA1t8sIaUVeK6N
xcMLuOcvPrD7NyJfBeGz5M5KWk8Wd9ENW4JpDdP+m+O60gv8wHYCmzv/c/lzwlsC5qp8Ym08/vrf
/9XnV1tE31ou/1lkiooloO4fcg3jIR272PLjVdG1wAFrlMijF3KsKRZJQQs+xBrn5IjaHYBZY6M3
qZK1AszNWbpfjzSVN7FvfQYG7QNTtuJE9CyOW2cqN2gVy5OJCQoriYJ5GFYjINAIuQLJ4gxaSGMN
AuOaq34PP4yzuOOR5CiylhFnAMiT2TrC+94vkCAMnKOS8NnNfRfSJ0nqWQ5UsQH+e/q+AYHXnIIp
olvYE22fgPKw8XNkqS126HfJaW8lgpb5y5qmdlnhm9OwPEQyGFs1Pc3zCebVoWIOgReihuzo/u4h
9jZ4J2KXddqNTnZtIBDE0PvnJilJnupD76DLPENzBndTdfPWS5KBvioT3D7jIjUxlZEpTyTLCUeS
o2J90incb6S13cqgOM/pozKOpRC9dZYXJ6AqrjGtfX+RApA8ff8pbrOrmjNzVxlmdUIzF286DykN
jhR9NPAW4vU5zIiZ0FaPJ28s3kXBxDPrBmftsH/bmbyzIvliVkuLOvrBnIahJ0KItckW7QWeWscp
HRGbPJSV7cJDD/LodVDhjHQXJlDcPkwWk8KZOLoss44JW+yd6PbNWBrHcOzOup6iveH2V7/rsAvY
MEXoKXk3tjfelf3vwFwUHLg1N3TurLtmyYHjn2KsAiGJ6GiD/ETyyHYuafpVLjAw1JxvU+Hdz5G3
SOBWrfBug2IvwphKlXZ/yya1R/hJSGyOpZ7XZ4OW4d1DE7kPzGxbDI23N7VDrpr1FdL/XUdS8bl5
PLSedl5qSWSbJNF146m8Bc1Yb3Gp/bIzfAlzNbiowKO3ss7uODGi6EsQXoUGLY2wQcvqRLCwCGeV
zrTOESyePaO6tRd8nzZjmGshg1CjiXAvZY8yrrHZBp21JVf+iOqw2TYOh7EM5mhHj/0pwyuyLqLp
Vx1kNFaHmdajVONr7t3708Kpi80ftUvEU98for5AkFtiFcjhgCCFOAZRvRWifmu1+4mly1+VefPu
KuAVeOGO2HcPmiUAakTPeJ8UpN2Er6KwOc27zSsSXYxZEsz2pBBwGO2xlYhLMw0uErTNiNucctZt
i5yZ8DnBqwMKbdMbzQtXAfSqjFgh4jL2zeDamEEmguPI/AGSPcw2UBZyBWMPmwqMt3R5ElFr3XRL
QeC1PlPl2H0ZpLIPTNsRjZXMgzK83qhrsUqz7UtFWa5sv12VDROlUrqPudvdTrwdPnD+g9Bls8vI
nXBy9wPT5n0aPcNGRrTVI2OyXDSn/kwWdI5KuHbFzzg0fnWA3d4c+uPrWDs3Ya2jkxegKwg4UNL/
Dz9qsLoEqWTGJVpQmWDG500ytA6GlbiiSx9m2yh9CZL4GWtKSfhaDxBUOle/d9eQXfxbZU6XUi/i
Pof3PfDHjLasGe4z4sP62AnIJ2ShnIeDaaN4KE2b6JC6fRUTsxolfI9UMT6JIh7WKU3jVTv7a6fq
Mbx5jziV+x0uH9Y999OryNtKYkJdwqrZ58QbWwOx3D0iDX8ihLIz8I9NIZYOOwa6Gqt4Czf4Ql5l
vGG+eQyQ65AXVtFKbnZqhmo71hzuWZAplzv3kRbPllcGlXBeukxcmIL79UgMir/vtIkDQYqRreGU
M2w9YH25SU0vZkLnoV6hU+tWp9Kz8hu7ra2tLdRvMbqoRbQFk8J01mKs4dWaIIxbZT+rvN9qhPAH
ROTED9rRloDlc7bAR2CciXprJni+lC+8c67ENZgjvRKkVpL3yZCb4MagKC4FIk4fl+0G70OFeCMC
5OiCDcDpC+qZcWCMm5Nu9kfW2Z/RvEdBLtH7WK9ORTk/2eVjYC9wtBKpgkGmIn3+rawUOD5Ldxfw
oOuct7eqdUwecnIJhLOfs8Lbw2d+kUJhPU664xAKrrsMaISBMjEqnsp8NrdsxmS0YthH7+JSKXbq
kFAVgLNyXtlTmgNqxV0alNG2gQ9t2AQUcmSe1jiiavqrjbOyEl4LvOM58kPPDCPUyPPP3Pzqq89Z
+x921AgSnBGgzV13JFXmkR48mIn6QaSkHi0iIvyHkMvCxzbBJEQS26c39lA9LUHmuXCSU16qB4Mu
gjkiq6wydz32SFoc3/wI8+bVCwYWC/0VhhjrB2x36OQCjWKCyMLQkR7shMTZLTsgWUz7DPMq4hdr
I6JOH1NCEM25QAva0cip5ZXf7G+dtCSjxIh2jT9g8iMnvCCIHF+ERSlB46FKpoM7eJ+jrT9RgL5Y
mWnvVN9ulqcyjBmRPk5zNNVFRtBO46IGvOOlRx20LiOAaUPjEddWDh1lRHg2+/rd094vzdzqUCsV
rrP2Dj6AXPcuNZOswQtSLk+NhVod9wFegpLakA3UygnwhsdlY8dNHfOzaOxpyzmKxrcs0IzHUCTS
GjOirfDeMGCpArGq6Qus60mlmBNxiJUjgyW4W5/4fH+mHeOzhrDN7ZngTwuFlmgos5utGaENBxaL
Z5rJUwoEYg0N4E1T0XMUEvzNTHam3e5qsivnpvipDeYztFPWZkEDqe9vdA9JBwREs1XSJQjFZR4R
ENRgApZe+/bSg1LwF+PmAHGmgggdX209dndRSGyQqrpVlg0BeWH0zoRjpJugnfEmpFz7aWXeWjU9
57gsn6YugwpEvOqOHnG3Lo2nlD7WqggrsSMqnJhQuFEbGw4s2g68qCZvp09F16MtYFKqf6cZDi1C
I8iHdElrjKZtaCBa8hkE4Ld29gI9EJ91H8/M8ilb1niTl2Mb4r63nCsEGTQgFTgOET1w0qyOEDw/
NaIl2H/zYzgZRBuM8DwqtuEE4igZxvQfFVyYAoPQSio6xXUBkcYsKgCqRFVVAikgF5vPogIxArJ3
CJS7cu2nbOLk1ljXprCGs0u1RdWMLiapDUVypRVtpNbFuk2Cr5xE1lWX9AcoaZfUKJ/4vGP6zq29
Fc5vBAgQ0YqrukMIajNtlFhUpo4p+CxghClsICs9ESUwe0i1C9XdyQQPG9ZJJnipXV2I2njNgEnh
gIl2dQPVQEEPrfOHwIqwO2hwVIIx/9BU5jmtnA/TdQ8sRcWhCM4hdBw6oZs0ZSoAUCfFnKO3tu0d
pZEcVQwgHNIXbH2oqPnPBa3BuGTVhFSr4RC80Rbj85XPW8yZ+ESxYW/yFgGaI7H5gm5/Q+NGCKyH
3o4eLqD8VEF3sb2NRy1zznC8tgNIz3aZPdFM6A/myEViDIBCBo9pdgWrLP4ELBCyUGhnYzZxcbJS
fDhPRl7hmwusLXy/hEjO+9SFP+EMiL/brlzbXr9TMiHByCCVo+EcVU5vJF4RTGEM1I9HzRANaghs
88Rq4LgwAAqZj52kFNnWY8SwColUKKBNbmo0ODOtutIxrP2SZ9S2Z3vQP+dx3gExBF3HsXPtg8IF
JYAMH82tg0ycAD9kvXrEKFtC5d7muv3kk0xwl98gdsl6NP7jndAz1Hs4azsTBs6o5Q84eNvIjrtd
B9hlI6bdtLRfet2/ScFcPXMdCH1FfzPVah9LeCqiKYF1mfVTjL6QBjxN+jZCCuplY7ojdivZee6H
HHpcLfdZ8wxsCVg7WKt1avU7a/DvNRSP1QBhbwfAaZfYmTgn6XhTRKV7aBvs0HCrkXlm6kHNBcCk
brxANPmcfbu4VlX/s+9oaalAEJ4oLhqjNh3aTN6iaCoQw1mEzARZtg291t7X5IsfGszxaw8ry0ll
NXzLlLkuDM9LDoJxJwHm8qGC0iSjiqsjvYkxVdv+CB27i9/QiJtXLclaiLvB2tizKo7IpAwO0dAi
mwJ+kqPtYj+1PTMwqXDsl9mnZrgVpvWzYabjzy5I32LexJ0OFNnOdYA9KzVeY1O79xEpyK1/CE3b
PHRlQMUwIqoc6zB5iIqu23ONU4H5a6iOAqKVV26oMdRDkMXvRYbVt2851RDB2TBA8UpIGXiuzXWa
JcXVgzZw1kbwpBYPTNH2JCAk7bXXOWps/8sIhubWDvYQsuYrYyrGJSaOnTa4CVpvEb4iifIas9vz
JedShsHMMVh1SvHlOKTD0yQzcOe0JckS5cFxOLgB85nup/x2KNz0cSh/9rPmLapmLGGVPjnQeDEi
knQJ6jw7FclX4zEXCbvAQ2ErJX5JSSIAqjPCr+rKxbXBX37f2MufpiHQDQqGxLkR4M7+731/HqWI
1ripYtgvem7oaQ4IUANbN5oISf7y++6/P6Yzo+AsxZNVpLgzvr+j9t0mYETPOMbJScL6hwf/+cUt
qSpnmHGokJbv/P5ho2nx+MRzg1UDt/XPP+Pvz/j7T39+EJ36+hR6wZ9vEd+/9/vuv56+Dzko8HoE
sMs/5Puevz/xP0/TmpArj+l8/PN8vu/+82iZauAeg1n/eVZ/fy2+f46kEbhplLuYyJHIdQZgQ4a+
ECdf7cZ7A0aJvIr713XH9m1afsLEc7rE5nAYEYasLAKUb4MMUxA6W8g9absGSiGevIJSNXL0tGsM
mR6SCDpfEcTXsYSh07f5DygfuZifZzrQ1zjA/NVRBVUqr++LXnyouGugRdBXHgSavu+b0InWKY7A
q1dZAbHJoX8hu+34fZ/RI4XhINGwFvqU/oEDjlZ2xWMqh/RhqB9c1FX20P4IAss8arcKHtEpfegs
/zn4cY2pDkR7SHbhYpfENLd8OZXlIdXseq0wun0dGe2TztL+EE6ngspxjVqieIlw8++VZFBrhGax
6UOKqMhIzXPZjnCUG3t+GOBfsjrd92CY10Ezkw4cj/Y90/yjsmmLNlj7CFulng6C6sox4ux0yr+z
E0a82kGInmR4YLCVTPS9fdrCXQmCUXrV3qmcH4Zum2WCZ4CHLswXPKTzmpxzBtNISWn6vkqh94S+
n7C4B5DyiU+iqZdiZLYxNpFqZTu8It6UdiweA1NEX1Z3I06KizAY4MZpeNfUKnnps2Tdi3j+PZTi
XpUhBZ8DLtfD2g8WwvqN7xp244AUxzaN4yzlG4UVSJLK/JGM5uKPKcliSgek5p7/W4BfZoo6Np9d
216DWhIjqccFGWgEhLpM1nIAiTcuyJNPtDpVFSTvBdHiA+AoAj056YgpbY8FhNo9AHXznlg9/II1
GTKl55lbNxS3Okn1F8OmvS2sD5/K7lCbJl2lGtqUgx+vwEd4XyqHcR0CgFXngHhAu6xfeVWwYhnW
h9mgUayQeR3zJNYvDI32GPWJQoqSz3oOYGPG9FvSEt/EWN5kVVVdCyMujlbnsPrVVvVoZyRlehXO
BZzEP4fCeKq7JDvEaUq12HNaLdv4Hsb1sWJ+s5qsklnW/yHqTJoaV9Yt+osUoS7VTG3LvTFgMIaJ
ogootaku1f/6u3Te4E2IuudWUGBb2exv77VdyzpVHqqj7JjqjvVoAv21H5nXdNsCktBRH5KfDIt5
IFUMVTfnIJFRd8gJkKkifB2dtI7b1c6m0sxuaVLxnrzly+y7zTnhvWjafN7g+eBVJlh2NpRDw7wx
cqgQVXFKwxlWm8I9Mk35I+Wx2wGsmk9m6U6n//7kpy5SAvOirmatz2x+b/z0v1KgZuiuFeMgb+Mn
bLNHg/OiMfPi6OJW23p6MbQ13d4++KuY23G4pLZ6LnSq1dVGsG7UbTy+tD59XSMIr8Vcfx9nPlXU
dHKt7zipx9D4z60VAymYbTIofYO1znhqgZay3TNanMkmYshWW0XyMqHO9DJUIroZjqJ7GnYTEcXp
m8h5RZy1jl+txrbWNVjTXVbK4dwM9XMzEtBMezwvtMI+MvSqAE4RypSdlvtp7q1nUjqE8iZO+6nt
J5s56b2Az7z1PNiuTx4RGIpVxoi0Q/E0i4n7NoO94qmfvQBLRET0e+kqIry+EjQTn7n2alvNFB/m
bI+0HuDLX8nI2JWTrI6jZvQAZ4yPXiMDoE30ItDA49/yxe2SzZB/cWKEN66iCxJNBJlO1kQbudth
cfC3DX5ZmkQ+uoUDrMUQmJt6dGDUcjnMo/Sri+pkq8Fgg/+j3YY0i3Y9aY0ga0DTZxY+edMvaYZA
gD0Vrid3ozm/+nOlHbXly39/opyV97m2AMhUrnYs9J/eXmiLuVfuagS2Sydh77A5VOte9njvALPv
iAavoXkLPn8Z11DLeCa+tXYshHh/8oGOhp/uMOSBQZHUJcysb2GPCJleToQHV0CIDFm0KVG6jPXT
0KlAp9hKMKO2VzrLwV61Jh8NmlxxUWf12krlO+Trf175F0OPccnBpIlxjgOMPT/c7ijDDUWxCanx
3qSj5p872+BLnsd74EMvceXMx3T5Ii3HQXQKwbOh5JqN426tpM9PHWzI0+QP0ZH3D4j2bJ4wZyY7
unY/pVMxv+UPemPQdOyQWepqdbasv/gThgufRkbGrnxyOVgFhhbb1MALcUkfnRLeEVNIvzWN4rNT
2L1q59trq4MWpVDeoRwlCdZ0F5oT3hZ6RHqzwwNK1nxIk2tj8VJl74YABOBKHuaYCgctZElWl9Lt
4QfU/TutbNxThHzTYb3AHUa40UX9NQNzzrnfTK75TUOTCIae5qsK5RF9SuzTqcb73TOo7g8xqN5O
+C/JksdbCpglrt4w6hhapMkPLc7vEqPBKvS7U8UVrDe+8hARiATnVK1L0V7hELhcK+ItlGm6W4CW
moBDVh4DEkXAGQPtfu7KG6Gdwrf/CZJSTnr3CGOiAgO6BQ87oiPP+sbCoLl3k4akeOX5q9Qn60PQ
Btr+Y/nXqQCAGks+KGXKr+WAJLKGG3Ly1E7+M0xSa6NlyD54/FlIJm4ENh8SG1uV4XpHPdWffW40
KE9sz044BA2M6LWvoHIloAQU+0evy3XHzqS3DtbaPjyYgrmrgV0bty+jFEILgVFFh3Yer6JXNyet
v7gm3CL8iXPXjcj/Pikxhu2mCc7ASusDVKV202O2FdAy8GtREtxCthmxWMChKV5cpwh0lOWn0O1O
5bLrRpAokQXsO9oiSIAa44NxRg3uzvS4rVRi2RxL7d+hcOFa0LOOnsN1JWJgQY0swFxD+G+Ibyoo
5U2GcIUyw/yXqOE4NhqLc3HQZ/wTyZjehR3J9ZtjOP61x3QSYK4kHTC9TqK4WCm13GEnVxNoYLJS
3pkwCa5z65LnL75mBWM2iLUyMeO4kpg7vZYfvp44gR3OsN0i+YLhe9gPQKYDlBFWZYpw4vnEsZpA
wQRrl+dNi6zx3Jf1dO5qz+Tk9OVQ+T10QOP9YWxe86zZM2hm4JCJFLx9cW1Fe5j5Vg1tRisDayHR
trALEg9nN8AbWENUDi+udMviBJeNSBn6d80WbbL8nEvK6fhpV10HZUoNHMw7eGcMJFGYSrFAmaAd
sSkLax7fin7X8eMc62gkwyju6QyQuY9RGnKf1AiZ23H8sFMZ7w3UdYQa+2/d2reJi5wWB5F0nMPA
9WwjjN5YZ9VA7NZF1OS5oq5s4SSoDv4ks6hAvlbWIHche0nlEE1HSSRIydB3xR19LqqzUboEitul
CKrXP0Es3XTsToFbDdxT3bw4hHy/dUaV3Ia8IWdv69iknv+RYp9S43LX1BI7mHFfQpKVxto0jJ6u
YqikqYV3da7i/cjfI/8kKe0bJTwiTJDkVsfoYGT1t5Yl3TMfHZPuBfuXsZ6/8mkX3ZtIWq+zbv3T
EnapREe40vpt2FfmqTJ9+riaBNmBM+WptZoUn4if7Z26OpFjAVmamdG2d/vhEtVc+glPtOA+muGJ
dXe+uI7trGmnCbcUSiU7MWCTwrxIJpXPkWHkvMsee3olQSsoBYssgY7JluEN4GQyn6ptdsuTksYr
dEFMpLyQn3k4/NiJjWk8cY9N1Hw6A4pq05lYee2m3bRzfMbGSZRddGCbeU9WQItdnjKTyhRVk5MA
d+c6hCQ74C4ffU+gqz5Q30tOWVp3Gx/csVii3jLGn+LPBHlnAMmhz3NsMUtWE8NTDyvNBqMpWoib
99iEzYbpFY75hErzNVaE5BoR/F9bQo6k0+npqBaJk1WbUeQqJ4W1gRtDDXz9DICkX1WEz3febHU7
6BvpVmrk3zm+hEzQCckpk0gdD1XKJrZqUN434Zz+tHH5mpMQv2b1tHgsxT/dSf+0DoU9pTL2Ts8r
WVfVm+1NFyOWf5TwH6Ymz5AVkABLkKgyzCBOdZfI6ankzItXF6PZmuAxQaskufGhYGgmsupipkuo
0cQzd52bmnYnDiYMq7zA8xzqY+nzAY1ABKxIBOSB0b+ERgFa3vr0ESFi3XogaJubMGG028DO2LZ1
y3dmMnVsOZXQZuMdTDnkZ+iz/rrW+2rDKR4jV6cBUe3o7klofeFHbeujrkVUUIlulxfVrezb1xRt
cR694ijb/I9syA3imAt0k8St3j0Pg9dsO79F6dW5JdDoEOTCjNdSGc4+nmcoMX3sr/NKkQ5LOGiD
xXwpM6tY95TetSFUCtMufmbgy+zLFOPAk9k4XiU3o9Keaz1bQJMayTUAFW39d3BjKhcMRpOG0g4x
JhzGTlD8B94zr7W/YzGtRKxIeJTZMdV6fhgO1vBaFFEejvyHEaRjQClesulSn+yL7G5WQQeSVyTY
l+dE23r5pprYNaRZBhKc4d6l/mzVTQK0Ddwrz0/+kHXbQd7bWZjQITZorDgRr7dXfhrx0GwyXBQr
fQoptZtyUkeSGmdy4TBACfrKZk2vmoOEylAs8SBNrTS7eUddHEmmkHr3SzkFDG+zp6GB94YROHti
VdM2tiKWF+FlMHkI+Y8LQX6n59Sj/vcX//vy3/9h5kqt3XYA+JTP4WkAC7uC6UiUK/U5Oab+DStM
ty+KYqlMZGbD8F33pz8iS7PARBtuY5VhsKPPGC7FX0vD/64pksQSGNIMVFAjnuuPMMAaFF+aDj78
6dQviP7cH/YOxtqNSDA0yOGvCVdmPUpdrPwSIb+zKWfVc9g2GnRvJ+5o0xkLrrUxrKUC9FkdhoFd
4Jmzooh/dKi/uYEQCaX3cxXSQ8Ge38SnQhf3JO3Ka1pEFFvHIVSIfq0r+aVxmoQOPjVYTyVJzdnp
CZ810xNyZU9RsnXOKl1/8mpiKEbynuKT3ecN1wdt0q5WAh8tTTp734GofK0MvedAxzZZcSJSthVf
U2RpKXFkD418SJK0r61nX6o58Te6smAxcGIfqmSN4cI42qF1syWPrp+aEibXW1FG9OJ0HKHJ0tYd
8cGFhs4QnFB96J+Bav4tSjPdDpXNEteUz4bzk4GR3toVs2pm1icRijLAzcSBzpo42nXxKa3kt2QU
xvX0WZkKz55H7Dykc2bCJc2EZdMnxbtq68eoc2inwhMmGlBDJvrHrOYml47eczTKL1thWneMLTBr
tHGsFGDLUmOpGAJLWj5ihlRxNe7Cih6AWvM+zfQB9fhqpuY/aaGwhnIOIFOQMcrsm3ZLFOVWaUy+
zuopvRhKdcMXX62pItq2nvWVpcQN2S45bsEpnuvpixEEioz4JZfxqgz3XFXWj2TiwmRgdDY1/ITB
jp+kY2RbbyTJjl931dfJe1ziBHF6Gl398sUZpjuYh30yzFjWJthJ7sKe+onhBtmpfnbDmuwPoVXX
BpZFSTn7IMcC9JPW0O+Oi724wihOWm7YZ1r4mufWb8ozt4E3+O0Ykdg09pohSrgUr1Gv1ZjPUjlw
jri4ViTLs9T/Q67gr2pZZGt67lZMgbcltnkMEGMWYAwrtwVUidYhqbMbyVk3nsnkczTCgAdwHU1A
qi3xw01x3ERQuw75PBzMIaITEVpstXxL3r4rQs8jwQu8Mk3mRMKx813O/WptWPWm9f7V3BaYsKAH
OPw2U9HlyCTRvHFMjld6Z/H0qczfZ5OPKiftM5Uj8nXiFFuJHFyyHLqdksRsbIPsS+h8VBMWoahC
MNQI7jBmNq65RKoHbPaOt9LbSpYr85jog7uWXaXdkyn9LP3J/Z1oZSPnwj4ls+lKuBzQNHL+1Rh0
75BYBapEpyeYaKS2wgGnUSIdm2cy2v0aTYZG33L+qVr3Jezn4sPT3Dkw2RSDuCmp5swzdfaNFLz4
5HZvtotrDgBdOxjt22RHNLJajnsAlt89GzF5flwL1U+/cSdb/tAuDolQYoaIWGEKI7UCLW+1U2/T
4mEm4o+sPAhIgKIuzFJPgpatHwV0AltV+ZEauQp4ettzSxc7pnsYCIONw2bsx5MTcgiNmPA68WT9
uAOnVV3k6S3KqZjLFqUFC05rey+ey4h6GA49Xrgf1Yc/9uyIt1hpSCVN5Bws2+ueqbKRONaN6odb
p62PHwwkXpTHEa/MlHGfwhk5VJfcYwywopZQEeT+2N4Ku0vWoiR1okboDLFnxZus3NFF8xd3LnMl
VtCnsaURjRY2MxC9hKNgcOfv4q67Mn1xgtGjEA7w+XCEXCO5v9VaUz0N8J/2/Ryrrcb44Mtbypu7
LH0AJXb3hYW8SQPMqWvSGrYrXrg0kvvIZdbXjHBuFnAyEXF+tqTqjlGdKmJ8yd7QsxetnfZhCOl8
rLU/s0oPyfzEie7U+iI9mm23KW2SMXiCtMDum0tBYmCLHARit1H7sZFPDb7IIUy85XZJpLvjrl9E
7GEi2pJQXrX0oa3dvH420dsutjvLc0RRa2BmCZ/XxHyj5vRzat3kZFTeyY+UfdQy/JK9bew8qd5a
I92l0lZnsBEQGQcLR2K5Gwlrkt+r9rplHXMnwiwGb2wSGtm83r94CoCy7pvfpWFQpVSYb93cYTaf
B+aRICXPY6qW8ykQY/RgefZnUiiK9omSKuTFGbUrsMJdawVyQrmHXhfPvQOzOjKP81j9IazeG/VX
RxujHLETdJhmckXDCnLTSk4oPX4fb4UR81v79q23cEBQFNsHatFyOpRUKkIbQGmcL2EIq2FtjdYD
EdXHV9YObnrCiVoBK4mMpZFrQVC5LzFFN3DL+OLBcdiqmul5B2nCbuz6ZQYhMttkppJ+wFPKLG2G
/oDNcDqGQJiov0YHjfwgT8b6ybHeoPzo+0akT2XPMFnrwGcS8EYDn//kphGfmmkMA1c69DOP4kNF
9Dz4Nj4eP6HUL8E2mMIJiMzGeDHAAlD3cYdpxykjw7EwKJv6z24TNk5FKAZ/kV1R9Czb+GdqP/2w
bgKD8eT61Wlxm0OcvnfgXi5l/myNuXYgI0IQuV/FptAOPflffaaOh5Igg6ciEUGTuNDVIZBdSmgW
TNvdE77DjcGVcwNheAyyghoo32wIpg94NUrhuVu8A82G2pakxLQQFz4xMgf9DbtGESltv4xdOmDk
OQfSXTwa6ujtKl3mhIOA8vC/sZuTSbUrY94M2pNruT9TWE+3yWEIpjPl3fSEbZKavDg+Qv/Nn7oz
52lG8oaYEXYsNWBHSw5VTLsDxhrBajkGYhhusuzLwGPXz7Ru2hih1YBscvaeId+xgH2Q0k+COG0w
yzFE6+7RQMAncmgl6l0i1S31J51dT/vUNEoKrTSWNjwqJdeAbmL4TbmjDsxjYgsYC7VFW7rGuf3W
UcfQK8x7TaQz2oPyZ1vd0XLUFR5Me5TVrm4X94h/rj2KpN96TCFksASvAJaPTL2FhfVIKy88d42i
nmmGZi968MoDXItlVlBKrhiI79wzcMsxPW53ZscxLmxhyhsjzemONfOnjR+XPxpZeHDL2klOHS90
1ouDLMZ94sCOcSzAlZISDi5clXW0TQwaJnw0A/QkucxdxKJC6ZBOiMV5HjJo0w0p7jnGAYp2SjB+
MI+qzX5jsjvAbGgzGDjMFdLtsA+CoxYM9y7//8UcFRQNGwmF3H0IIjmctxHZkatDV1AlC4dgyAwn
T6vxJg5URGTWqp+HWyvjYp2NlbthmDRK91+52ADzAitGXdGR1ejl0qWjUyuk3OMULqC4iqAgtCZ4
3sNniCYEBYojm5s5rPoyPOFZrAIzEoeIWRfXV177lEGfRQIooJPa24M72OBnZjhfJq9pkv1ontEE
fS8n3Avpiw6feRfpJLdpcri6gohxmPIR6xJnb6Z/HSM/VKrIXoskBirlxZsGCCm1YBfJhs6Mnecg
xKza1PStg/bXyJHWZuAkTbrva4VFAWW1aU/hBI1hJOiyUoV/S5HkQORNasXkXjpI7nrZWic9vANK
AMQwm7ylhIJE/bqIAQrhfpp1AUCjzNciLh81p531qOM3mXHyxk73aYfAePxabrypL0Dt8DGbC0gX
etEhJT3SeRZHyZwNtD29AAz5L+MQHhL0DFKcTFO6dkKywggI5DrbCxuDFVlt6r3qxXOFrYpM+jaB
9XKwE9c7a272F9fYjx7H/ipCDMWY3zxzjKkD0bnaqvPupsJTIHG9JzHuOa0oLpzc6Z/qADV6l9iX
HAqz8E7qAcjHVN9dvSiuSfybMeqMdcmpWrn+BT3tbyUS60ZF69muUkYURgRUHTicD091ZcVatY3b
31oCeOiBvOJJzknbWSXONHyzTSk/4MsI2HCfYjZzTGFFySKTvYoKGhP3VoVNBow4aoypjU0wmxw0
RcE1V3IhjeLE5/oi1zaAeOIIyaJDQcJNrXcnHh6A4tNtjT2HXO6qGYV2rBJUGvB5obhJt31nlPST
xwQdFwINppEqQH5H+FQlkxX1UvUASxrwb7lnPOdRe4pjGFYDEGWGWt4xIqYPzTwCoId9BTW0xnKr
0ZgA1SPJ+popBBetYUmwmdV73YS4fVyTulnLt3k6xuvoQMmv4eStRt+DXROTveu54Ro0SbKrgPlI
oXhFWMPHnNSuXY1ABnxvTxPI1k0bcfAzm5kGr4hdU4rYE0Ymc0UAo7GbnUgxrlOI3YzxK7uCtaly
48vHDejWHthyeP8ANV4GP4ZMTgML5+HXrB4b0MrQ7C1gSt/VVJ0Abhb7kYsr9nZSrgS+I+E8iYb9
AKMnQy8asESVtNQ9hn/YqXAyOvW/0SRA1oy04WaSDy2VORzndhi7blxz725iBblXkwGEvLq2i8sY
USKpWymYgthb90Sad8oA3f9uY5HEIfHLQTiYBa263B8GlP41gxaHayjHqHw+JhpYjUiqvUwwPdlM
jXFqVuHW9DBVMcy+h424k/XqXy3iuN2iQY3/+Jzq29RkJooRx2YCLbhZlfqqd9q7N4uRyvtlAYhq
/D+DeooM+dcY0UDHkdVSWvWpLLC3SpOfyLSSl7qx/xkM4GETgGgocjYF0yQoy3kqiWtM9TV4y8Fj
1SAzuHJIcGBSozZGTDhv816AG4W9smqcrax6bnHw5pqW2r2k8rYzrZ0oZ9azZiMpFLXNOb//6VlS
Vo7rt5tpJn0waMVT5CQuq6B7E4WipjDSLOZa87ZJRvZ3rwTyWePYcAurQ2619l41PGtOxdaWFPcU
2izmlSxIK3jgsOoPiUFWQ6X+hYMLFu4Cx0r0SpF0g8UXDO7E+J44o6SVUnkfyjaJqJnF2tBAxdEm
1nsho5pSPqNdpUG4DGXMNGhMSjpq3G6A3DG0urCQV/GEDZ4tgAwohH2M2ZQG4KfOFukt4TtGsXOf
6qYN4ppgblgAYEwEDujJwmDgts4V5NmTnmJw9Jw+BHxOShe2xc6M9imIy41XNRcHoriMoK1hHGYL
RTdeWV70BaQCT3YDCT20Aqf3jZXReT78zirfZfmTqlljC5P7OTfCg9D0zzLzv4nGjmBJjG2jmn2/
PJihryP11/IDWsy0SYQeFB0thG3/qAHIbMd02HdvtGNCvjTTYz1Nj/9+u0RAY6+TDAe9mz+qQl1m
9lnYakhUoKs9NM1i5ne09HZLpsTZaqh/QV9aW7pZvwuHPL5OMyza09kfDra/W8B3DWWJlmI19JP2
6IqOhIDnl3uPCeG6SZNLzVnt0g49+cv50gwaJiWLPtUCAmJqY0pEcXqNmuyV1ZI3um2QoluxX3IH
Wo3nzKSvl5CDLNd1DrVDk/N3aJPfZTD8xQUDEL47vlTKyrb1Ahh+jowcnUorzu1c3kerOyQ9TwxG
+T23IajHOhztvDFfMQD80XGfzUz51GRfhhZPUiV6wFnPhekvdD5ybKmTcOExNdB6FIIiCKx0EhtX
eznzmxSL+Fdm6RQyIO2YeUpvdf8YfV+eRv6pRpl0M/Ok5BoYC28w96Nmn3wDNbG25+eJUVpgQ8Ev
qiKwvCPFJL5Nknc2rQf/WeJ+CZ1tAmONK+Z3vClQ9rdg2+zAlwx6SIPaa8tJUIAlZ2gHJ5iW3Hsr
pXgW7PbKJCa0qowXyCByNVjfCQECDLr2iin+mQ7Kw9Bn04bKOQwQN80tw3WehFS1aUwcZt0IqF65
TdrBmjrg99F4s001bKOR1Zizgp3ON1XC3MGJgw/d0vaRtH5sG2ZHx9h/VcTntEQPNemToazS3tAY
cJV+eyf799w2uMOMsoOYptVM2uPxtLz/HmTO9YhdzC6qK3ycJ/j3j7qYntJadVtgMBTaJ/lapxaS
TCE1DuYG+9mbl4W/oqrA6Pnmtumr3WzVIAhbjB801dm+ezHoC0PCNE5CIheNDCYpQGgwsGflqeFS
vW9y/TpMxh7BgJCF731zFaVg0HwaaSDmjHaf0+neGyyjk4/NXSNd58Qnu6JDJCxNi0aC9ET6y9h2
6KRgkQs0R1Z5srUQVWzznOr9AdwCrTQ6fEwNVFLrAJVtv+PY26oR8zzFCkarL9hA3Inkk56GZ8Yi
7R4PGCYj8No2k2KDtr0QV3PXw3mbeKAOtpyfsjJ71f0MvzodMPg7Q31b7R0//okWYDy1MEQj9Jtl
g9Z1aqTESA0buwh/Q5PdxtDh5DuOf6DOiGvoBDu1bRmLVC7eM8+OHonT7xJh1dxTMBXCr9krRDZm
4IrrCSa7EZtUAfp6iqtLn5hPfq5Ne+8370z3/14AIa1rHLorcDrpDjANKZR+PLgRz0+cWnujoESI
tYtWVI9RSvqMgR/zvh/Dn6UFsi75+1A1A2HYcinefB56gjpeFzK0VKRF6YR1HzLqH3o9lMBqKl7a
GiJ5FD/RVAgTuSfdxja4s+zK3veQgnaY/FXMyzL7ZECmmd4uA+Y7qLxqV1XyPMnxaBQcSZg6J/xL
Pi43h5VhKLjUAzXiVWwZ0Wf2i6rSMTDy7CZTQCqEDHbF4oxwBeHvfhgwFmBYn9riOws7OAusq1lL
cmhwcwp9MZBbrXzC/aDInWeffTb8GaAnHyq0VT33/5T58MJmC5dikY0MPiGoCR8ZhSPrxLE+dcu+
pTbU7gTlPjQeQ+uyJjTj1ddBAs2AfVZC+kebrAbhM24UZotrf0p59dKJJuPeaMJVNqtXxJpwm1Xz
Q4KTgxXLtumxzzL5BH/T6t8aSTXQ9t0/DiTfXOrQwUYQz4O8RuMO1TrI3JQtlQBv0OZatu+I2gMG
ntr9PBiMGqrRYlHxAJPiNKpTjJQ1dz5ujOdI+1donY+XE7el5kr7lJoc3SrXOsyySIO58jLyPyPz
Dopchs7c0elhnOPaO9o8JugV67ItxcVp9PcZxwiJDQ1Gzezv63TcT4XABev638Kv6KOxpn9T6n77
RfOVJwNRZbO/lHrKCo/yttYSOBUcqE2f8Avi7apeKuD68U9LWcJGJVq1GgVJKaFwTFsjoJSEv93x
GQ5PsmSXb2ekGjcdbuNMVBbTKCMmXDFV+uouXMGpOk4RB+2o/iwN1kdRk6z0xuJAD9MzaCCY//Yu
4pTDgLG7dVAIzRyojjK6Bzsvl29nnfvyGvreK33zf5UqtE2CKcHW9uASz5hE/7hs/kryS2ha/p66
06OtM7VOx2+qZM1ppkKXR52sz6/kTIhCePW4l6+JxeyquDuNoj4yNnzBmbjvKcGyQ14JODYXB9nW
tnuGtxdz2kUwO3mmCo5Ou0xCL3S79LNq9A/CnK8tV2huxVvbj346PoRRsuzOiDNLsxm/L42wb65g
84xDsQUgOM0wvN3ukdXhRTPLvcMzukIgOylBX2miay/x6H97OPwxM2OUcSKCmXPyk6bT80zfGgzE
la6PN8O0YH/HjPTabKk+Aalb3u0u/51dPaDfCuhBQ0tSyqDKzbfhAm4SxXiedLoErPgVWgXsXGKy
SCWrqHHKTUpbgdWSZp4ou1lxoayJMG2ikkwXRWAp9zU7TBcserMN8bl6Fkx+qQemBr4IM8hhdmFe
tb5z6HoqyV39jJFi77mStwyFcVmEveyvqiZsMO6VWeMG1ZRxI3H6mI8VefZ85fg8dRTm/bph9Qqp
DTt1Ma89jDWlQHzw2y+mNGe7zdeMwW4dV9jMRGWmSBQISPtowmGB8btPWiyiYNK9P14G5dlgVWeQ
GW9CQX7b8dV3tVUqep3lyXH1Cw6XtciptaoeXdiC+Z0ZG/C0tpyJSReDvK3U0Wp5PBCkNqWlaeBs
OwYGkR4ATGf0SWHHKDnNNJg1Q1Ed7a/J07+Ge0gGj8XB3vBZOwoR/URDeciYNDqRdxGdD0K2JDhj
qy/sMoRbOPIZVGFwcwZzPDcYiaqK3lL9DBvnOWW0VEfijgP3Bilgn7g64Hw6o7A8bQvLeZ9tec1r
l2sGERJh832sKb26M24jk4akuTUfU8uhP9bnQDZfcuLx6NHa127f/rTjtYrc3x4cwFYPOcRzSYYd
M39MLNHr5YDXmNn76NinTCse8JPQarOgoh6QQgfFSZ/Nbugod0nKY56H326DKqq1J008gJEfWkFB
CCGRsFh7CQ6SXC5OGe1bl0wIlc4oM49y+OnVtY3Z1KeCXQsospn5l7nXwKLp/pFPlxG3JwqrTwxv
CW2HhGlGc0P39t3Q5RvpmfWyLbj0bs25/Gpl6CAJik2Ye9/sh3US8Ziwz7Bo/Ra59yhJCCJ4WLuR
vuYWZXVALYv74Wyk2h/TF0UQ1slfX6DMeKLn7A/LEjUbZOWHnNNm6SaUa5b0/Zj5d2sudrVpBVUX
knQI/RfZJu+RWXzUiUNBfRmjjhX/YqFOTMtwmzKbJ66NU4YFaa8q9Skk1Dub01BdUYc2VlgV/UFx
UWZke6r16Xmp0iBnca9NFt1h2fQhKt1jlgWIN6he4XnooB7bXXfDuHCMsxGBQs8vrbqPCT1fS/FF
PbpXbsYXq4mKdekDQemMOwbhkHaA4l6XW8L1+JYnwEOqIunkX6I+3GelBx4/qWme1uiUQgRkD/1o
pyQg/v6oK22VgJtBiRueVVZeh5ZQVv5UWIJjdxR+60b/XBfhV5NBFnB4h7Tav3ui3Ntd+zDj+Gb5
9IQuu0WTvg0Tzgt7ku+F6fymw49nRk+jx1VTZD92HvprmfOR8TXC5dCsuRfcuXmzn4C/dnNklGyt
cwrMfP1fZ+sZ7AjgCX5M7tCz7t1AOGY0HOKybXihoJ16cxK1VDI8T6H7Ug2lhWFlO//H4x3lu+cM
gqmcvm5qYZAUYKFzKKrULP8Fe92rUIiyUTucMBdgjSmt+0zKjORyBtUX+BdvE6VJ3Md1/lTSJlyw
rK2S0bkTmv4VOpuDxjm68/uXoiy3Q5s/mWn+L25Q0d6UN//LaPhb1cN4a//hojOOcTzcLPVeZNOb
AU155QHRD/0/zsSGrssEsdsjtV7tXZ2BSddLgQ8XuxoC8npZ1ZxVn6ADLA+RXcRP0+jSQTXT38s6
bK6TjFE8RIQDg0sW9V27qCGtzPJDicii28+VToCQQq6mqVD7Le/DtACPw6D2DN58Oi1pI7JYaoGC
3FIzMoj8FR9ZrHaKKB9+/rUIK35O5XKPqg+tz1ib13zp0WDUuDPS7scm9oOnVnUBnwKIu0zOEaoB
qG3TLXM4iV6tXTR7pPQVa5SZ8P7nIwqOlb2quDjmNSGNgQZvJfG3+JTPaW2+teiQyOoMawcXTqmx
1fApjOfwrzRGrHkmr67PvHN2b3y8qJwfGVGk9hMcv1se8dTNFZrYlL85bYztw2pxCJ+nRO0iD3C2
0cuvSsLcdkIwR969BoCwtt9VzCNS5uPxfySd13LkyBVEvwgRBQ+8tkMbdtNzOHxBkEMSQMEVTMF9
vQ5WD5rQrkK7ZJvCrbyZJ5eqjw94Gdm7kfMuU0YdoNsrXN94SbAfpRPAes3XTzflgS/rFs0DqMJC
/+Lsc3qyuivEK4DwJWr97KnlGjxi71lti+zQ8QJaShx8ix9RyuyjpPxplDTdFab/5FrLc1H6r1n4
WtX4IZ3OetcQNiI5mOdMlw+WX3/0gagPZrZcY8tjLeKt6+iOxyD0QEy8N4T9xybLvnoqwA1+dkj7
POIZgCqmtm1a4neEsvg6tVXGfwn28dxfrCFZJ1XaVeLnihX6Vbq808ZQ3s9oATHabz+5/5Sg+WeS
eF1Ra+msSDaBTQ4Q15KlNyoPn8Fs8hp42GO9vr4nd8f+osc3bWC8t+xTx0GWJFwwiB3Qujvfpd30
4xrGna4M8M3Avzr7pyP27jX5BTOwxKXIANuQIjewddB3uEth2EaOFb6yk6l3Fa0FPD66/soveZVa
hBhqkys93f2jPXIYCzlgSm55vsLSx9Q1P9g922tJDh59k7ewFP3NCYynkGnJln6NiUAfhCAKbcGa
brsFsZlBYMfd8LVeTGeTj6Z/qBwMPCWt0Y5fN7sCTjbzED6OcC4v0scahciOUqOzgzDTz87r6pPl
5c9x5fzO1mgdBpHyoM+4NfJ/wcOTG3ejKr699AOlZRVFph98DVk/vyfmRNBDUPfbPo94qGeli03X
tFdreGH3wd49yHPwvqKAy4APTuJ+iQt04+kq7IrwKW/j4gi8A40Z4ScVXEzi96EoxrO7otgWgtNl
f/LhBuy05poSzPaPtyAJe15PV5fcLryvRSZgisEZQB3NdxPbKjHmN4BeMZm2zo8IXB7pGhY4Adtf
JwOd7lMUYyS/aIXrMnNE9VRUpPf0vxSm97649YRb5+DkzlqE+ovXo0K3xFGT5xRTO8Iecf0orn6B
u216Ah0h7tMif/U9PB5iNCHe9dnWJNVDMY55Z2b2m/J9hYW83zKq0EXa1h/LU4XXGXMX3725gEJA
Q+q7XRv8fjk9VCODOaBPj381ul/OMwpVrSuwLmXjunL/IWdxtltYBaQJ75wMN1NaHUnWvpLvpaPV
Dg4e0KjJVy9NzpuOem9vctKOG+BnOABX3XPCdrrpO4Q654U2YvR3jw31BI8gSlV4n3mhjsz18GDJ
ho3d+mf21YdHzaA19wcC/W9uXyiAmzUFcUU/bkDiqK3B5i2p1+dQcLMKJh/ofshA1Z5tgAnj2t2K
BqlI6uZhbsYHjUpUpmZ4Kxz7yWks9LIhwz0Qlyc7f0zcLxFAajZmOKIOkq7E4elM0rnGdz4A4sfR
zn4oct03AbfsbE325MrYQbWE7WgR3fGZPUvLesj77ivLiWVRIhQRD8KX6gcsWmz2VhVIFHT4Db+V
je6MyNcBEy0xGF2AmRASIAzhWRS9FexztpP3gdqE/pk2VZSRk3ylBvZV+SLYuX7+E8AOxjbpoRRu
8fpzKeT+kSrO1HA1TCSLxNwkv4LEBWiRJBzpwbtbeO91wiWs6sJPsaxwuWGgwt5+gNzdX9R86IWL
8iYtjkpN1CyXDQ/Flm2rKiPQPFAR8L4RobdM6soqLjPUkNJX48DtdY1rb7L9JXL85pisYxGO86J8
YyeDltDTEcbOWiOfw0VvDJ+iPDybx8qvLwCwSYQNcWTX4SMwTaSZRVDjSO/LluLqRyMFo+r42FOD
gSW4HWO6oOJV+29j4TbHfnpS/cLCgxcLQtEdbk7uIQQQt2YaxLyitGFq829HgDFD7X8dKn7vmFPJ
zzrjXqEpJWAcegXBRaRsZ6TBzqVtnsZ8HtaZz98tXcr7PMMHyOy7kkFnw89BymBkIeAARXRzdvQW
orXjhm/I1XwBTD85yyRrdwmib6Zeljigop0Xaj/n4avVOMFN+iRIeUZv7Dge6MsYn2tkHBK8OVsm
tKFc8CL5LgYssfbUm4N8hvL8WWh1gedw1ZqpIo77lWaJ1jxhoel5AIlBgn89qlFyb3sa0Q49214v
0VNxMnx8lYhHgb3KCwVxlLgHhoYEagUY5Ee6KwzHuKiFoTKct3y6JGqFdZe5+nnwwBsgFV/swj3n
Bh3DJcOAP+c54U6RnIgzAocnO8gTQT6NA6GhYh65CFCXg8vTHyOJz3Vs9HPrpvQ3Da8NGY+H3Bz/
VAiNGVvNrVXhe1tQW5O1DTf3cxThuusjv3sy47CiSoNA/MK9egPvARM1iXjKL53N6PH8AOVNljXp
7F3eZr86TY+pN097u4kBLkwdQagW+pVHNMGDrmK25X0HnY0iqtw+uwsBgHAYOaR7dz/M7GNlToA7
nsmEY+0mdMMDqGnuKMsJjmDxYMIbbIlyMjTL8NekUlmkhJ/yXiToIOsTSHvbxPUfJhCmHTsc0jE9
oKEKpAslCm4gT3LCR9ypsDkQQ35aEqdEVk4Ntr5s4MdaoGd7tK726loy1dbwXLZSwWR24uwn8zrn
YMb537wcrsi7Y4UM7ecInhYGSkDL5tYmToeD0W0uREoOdsxWePo2E0W9g57eKwPnK9+aHe6P4CJd
9JhMeuFeBerQNn2+n5SHxyPdG/Ti7hg/KS5rHvVAH0lbldbRX9SMEdTGecWYk2KQ2rd/lkC50VhS
XUg5JRvj78EYxpOrAXXCWMEhZxEfbnz5Z6iSX1wpLy5VH9xJ2VH09dSQ7CEhip1K1+E2LqFca7aQ
TuuGT72g6oIS5tnP6mNVn8pV9Kzz5LsLozWH4Jo1vWKQM6jTpkfMWm51x29teOJZ9/bnXPXv1TI5
W7dPXFKw0f8neK8WlHDU3FVoRNbCBfdsf3Ytfo98Rhzoqes1MfQzfsUEuT9Jho8nHH0L1a7zd98T
bEf6iLsVoMTRvoHuIHcNS0qy+u9g8N9xjcxWbJ66kaN0WJNkLjSY0dkF2Wp+5Q5Qwqdd2vx1YFdx
nEZhbuvZeZIW07VDaZVfc9UVTXZeVD8cbY85vCILaJT2Vft1wY9Z9UePI/JA2OzmdmmxkzMsJFhh
jONx5PmUW85E+jiPDKYshzZ0ZJdDRmKfOhLkStR4lGcuRsZwbR2ia5Omvq1MXL0bTb7QEyu4PWTL
XVokmpFjnaE1xU1kw35bXbzNq2G4LWN/pxS4V9xcf/3lUSksDqOE8T+oDlJPf9Gz/wkZ/D3g2bIx
f8OEqRQ8wdc88+qBNo88C2pCk3A00wHs77I4+Ekm+ZLiRNyF/XgIUtT4dEQJJPNbC/8naUEM19wl
eBrzzTIx5mL1A6NBXcicmuQOumBTo/0BQHSIbBjDMB7MADNOEOg7K+iQgAmn8sPUExMPDdbgI9Lm
PKWPwmcmVCUet2Xw+32LzX07+P5v4yb/PL9980r8S9m6mjLGR4M02dYLimM7tmwuh+qkcxsFSMQ0
0k6oDZUC7b/wjXmkFrTaq5G6ag1LmJH1IJv5VS5kUg0SyiO07Wpueb3PwYDEmZMOIDwZoDYucOfD
4TNg9lEqOViuBSIbDQ6g70w14/w2DWNxKPSybxZWyyHKMgtOCIXmJc0QO3MPF2jXwtRhhUIlguL/
Rqz4ZnUt2aYmuBSjXi5CfeSBAbSrsfk2lYFxV+Qhe9SRIMjQfbmx3TAjkn8fXNoX/Xais2tu4LkZ
OJ7C9q+Pg9QIMaTjYF+2WULsSXU7x6vLVzoIIdav/ZR8aCd1FsRT953ma2BJov5tbwOihI0dBn+n
EY6NR7uizX4Mkjf3qzkbQNRzLg4Ywram7N4r2+KgQGKiHy7Zy9bmpx5dZDjOhFWzyb3xFQhNe6at
6EcFWXywR+9dxZ1xTWEXYw6hlaN9TykezW0IadZgHRVrRoU9hal6sXcDQl3Ec2EGFWFgw6OaTHd1
lLrkS5K1EKWrluMsdGQJ0IhCNR+YnG6x7UAM6Nnw9w7nplgDsaNge4bfddSiOHhm8MGK2t5JanY3
sDleaX15tzFxRM5s3Y3JEY73F32iFBtX1R85yq8WR4oQoKB7GG2Avz6lR7OipiNK9vxj49E5JKMl
j0vs/sRcvSnY3enUcKLQEWwticGbLok7oo9gdvx+uhExzo+zKTAuJGa/8e17Rnk6RAjNFz0Yiq6g
dTLP+a4rd7pH7RoxGBVf1JIQUXkNu5sZi0+Dr+8dKb9okEHJIRKsthdxpoX0CyYmqwiZg9bm6DEp
pYE+yYtUOcjkFOlyn/8QnkG1IfFc9vkgNGE1PMjWfAZmtu4bq9PQAc7kNkdJN+jm0tok9MwNgLxg
sZqHZU4/RAeGSSf07FkBX691Z8S9qN0sOYkFCg7fsAqfWTmFVIoQxbO5IVTGN1H8f53zR8uO7Ha+
PKm6I8vi1D3v9bKtzAZQkqMvmaAvLijA5sCjAaQy4FqpAx25wrsno7wCYWogXyUlDC1b9lULby/G
0jzZbOci4T5CYn/w+JgID+GIIIjaBkV9SulGP9dxQutrzdW75J3q6O+dh/SbAvl01+h1S5VV5ibE
BMjZwU1RWfEXEDwqvUPNpQq/HqtxPvjaemPjjfqXPWBBJ/NPa1oPkWgbJDwDaQHCKmXPNVwa5zj7
zCUDQRr8O8mX7fN6OkZh7kechr4bYE7G6cv1i5+1ESrqmC8AUaQ/oCWSHdUUl6IxkCJ77icBm40p
Wxduw+LeIQ1T0aMp5xiz/h2SACxPK/1FEDmHUCL3g2Co8rhTlQ5h8VYLWOGUVPh5TPonq+9kwn2U
dAXLlBlvO4Gm4+SLT0s2z00mX9MEk9nkoVbx3HN2XK9r8Tj5QXUvMlrsqouTCYwlwfg2U9rO3flB
2KYkNcHRhPizG0K8dLBkj7VV651KcA2HvnNyB0LNfAIxMk8lk157M0NCCpXPr2NNuGMYYuhAacgB
eQintgiQ8yF79bkE9M9HYBp94xCGKJRtOA7HsaCaK8Dnttee/k1rIvQFj92t4wcD5nHNpw+P8C5f
aXaLXX34SZHgYM9ElFkiIlzEJVsSmM+d4Zg1CV1Z5sEcGnY0MnsaGjVdSi5CNfsCbnHnGHXS/grG
xrl1qj05SegdEO8Ssgs484Nc7lOTr5ySwz/HmL6Yzs0Po6Y4cjLPnpxdnjQzFHuzfuJBlm1sj6yh
VFWzt2fjvZDNfcOFflcM2VMmYfZit9yZ6/slMGfFbEE0VQTHoRteBruDdmrThZE05iXBcnmmF4Hg
QJWe0Kd9biOtxuYD+NjZtmgKm4W0Cfdk7pRV8p2NxnJ063bXzKwHkoVnEk16+zQOw8gzUsrC3fte
Uvde2Y6MyiHBjgGajsUAZXp+zIcCC+HEY1L+2mrXV3N3dtNZYTOupkMSs1DmNanS9mVyyvxpWBBk
MC/SnoR5rjILpPqgeNahPUUuvJshP/osT3A552k0jSa9EJXDRZeGisG0g6MDdvHYttmycfPsHaE3
jQhZaEi3kP4sTc+L4ou3qZfU3xUj7x8tNwQyiJRQ8sedCKxA402kdqoZXEp2W0kGm5kxlR3JuOtW
fB62aXdfjDQAhvny1SSALs2I23a2tylTYbmbftcWaQdRfBaO+dhJAb9TtGuR93emsSwqO/C2ayzd
7J8WdNxD2WbVneFiHaoB/empvMbkwdeqv2dc2RuMHc0LJ9le1D4hlsw6t5Afd22q8EKJis9WwJQr
mivzsI9zxk9Pzr3XpmK15hHlwUm2DUmCZTyb1+o7wUaYFDXFSol5K+R6BErrZsOuiHKXXrGhv/ON
/jBgfom6RL5WpJ021sgvyN8lR+yDcQJ12+VyV/SUhGlcXnNBz2JRG3IPqhMv8Wu6FmVbFS+DYpw1
+wkTd24WiLGY84dPjHv9kWh3hpFWQpjwp/Yg8vlZY8xm/dEH27R3zb1w3GE79chZjlXjFxjfwqFw
LjjoLL/so2pZ3all+47RhaRli5dWjPimVm9Oxu0VAOSNmj/YpmyNt76Rm2elc1pE8OPbUN9XGZtz
4V1q9ckN2t5It/Cp5ERgk/WyJUf6ViGIxdUoSXXRtqZuPQLGCbtaW7X51QySx3Xu5G0Qwb1lXGW3
NEcbR0HR8poJAoBnWO3vPqEitETslwkWW0LCjNNV7pTbIUmOqVNDjiECv8TfGJ3sO2l+6EAOp8FD
4kjVzzhj2e9EV907ufU9LahJ9OCaMxt/nSVgNht8Ivb8MqjxpgY/RebPxogwz6NDgizSKUaGTkzg
vM5OD+281c533DUnpem8XKgeIxBIEGPBnB0L9kE1A6QvMUun88LYqh4gZLH1wxm1bQN9EsPs7Smz
ck4irGjNoNCm4/NbZ2CBbaTiYu4eLeouULjCz37F37HbMHtdb5aWOq505W2hfd1VY23x0ZfsqMcl
srTfRGs2hlty0xE47+8V2NXdZDwOmqx8A0KRddRUgMRJepJXPwlpLtkG7GpeA8uBJzBOb4ZryZ2u
aUhGFeBZutD/Frivad5z0pHjx2JvsL/L5uC0pO9dU+mjWecBGvv0CP09jLKg+Sua9i1L19bJoieV
M1IkKcWxNEnJLUx67BHlXQc8fdPYvI+FNTX7QvvAmXV638ZGc0wy5fE/LsBXfYgWLa7jurRm2kbU
YcrbX3/gUataH3Y0dCI2O3unBbMAbQMavuiAFLBVI3+xEjqXb9SK+NTqjLL5ual26I8Ei7KS0nDO
ogIt3feW4c4tl/wwmyFSjtI8cQeLdZrMd32Yv9C7em/7ojkBE1p9ODxpS9WLowa1tCktrvzFBfaO
ewUuvhkq6ZxY0cYdRARibMm2LpPbnBtAQk21w+ME4q5/hq6PjUaML/Yy3HDrcQTWzSXwIV7glXN2
unyFZEzvtYHRB/VCbfyS3j8IPd0+DsJg41uxdZ3jR8fH10cVR7Kb+n/DkBonqYvf//4DVuvss+rH
2qyvuUP8aKQApApK+8CjGf+oF8OEacJqGxfVZzqiCsC88UxiJUHiNa/uKs/VEiqL38PB6VIuzo0g
M1kyY3d2ASSou5ZQxtHvwDKT03pnwoD+xThP9+Y/X1oXx0a/x8L6gMsZ3aZoH8PO5W6oKFXDTUCj
0fLQKNj/9A8zf3uYTUX7AYu+P9WZ+8v3zd+KXo7bZqiukOq/GqMihmY9LXkJ8yHjqZ1iWyDJbe+8
2aX1YaKZi1EhQH9kLCb0gQc7wISsKMk2PFJhJK6ZB8zyzrI58nDv0Etd7XtD/NSTlWC2qP/Fqz5d
+16GBOCGNwvoJqMKQkqNW23reQV7yRKkpc3tVtPFiLsLozHlijMKtB1ErCKxigNRQKXjgkEf1VvO
Eb+XxfRglenEEBamhINndxsWOZHGEWyoooSNMP5r3sHyWJfhiR9/EG45JDWprAkfUeODMBBTSZxk
CkiKx6DwWHitvg76jxdaFCZneMzK9D5npGFVfMz97E+G2R3DA/beMMznQ3kaeobHUt2sFOk3Hvmd
MWaDOY+JKYQeSve+99AMrBE4mKScMTJ1d5Vm+NWjkPH1JW6sPDxwWg4P4cAjpBr4h4tU18fOZ32t
zcgKIL0imwDcx30d0qR8ysN64oYtH8cAeri38IUYXbc8//dH6SQXn0V6ZLcNgZlBH9LEO+i6hA5N
Yc0GmyLFBRyXrhv+63qqu/HVtuiA8b2c6UkPATKiybOYHcUL9IdN1nIH5jQNUm848B2tsHkBlB6n
7pfqkl/TLq4YteKzCuyblYuIAHi3Ey41RtIkYQ/YruQWSwWpg4yxI6tD9s3w+p3dmlFXFade9vpS
agNPUY9I2ZDTbYFXUmoRgNqqLl1n1tjSxL+KVPix5PGz3lPwzbi0QSVZSefHGjX05W5Ok/JAyo6u
El08+iWMCV3UaPJq+m7oONqLil2Gx1y0dZORjkKzeChZ3JB5BMpSc0Er7QIBEtC67+GwCCasINCQ
OH6Nv/hdd55vUJclxX1t+/khg/D04JdpNDL0rV4HFtiKNCX4uTsczVSeje6jy1zPtaGm9JK/Y6F6
HZK//bRwj2qTP61ds+Jx+ygP3PG+bIw9Lbmwz1ZmtRfU+8n38NIkL2ZgI5bVqjgE3UhRHKrbtjam
hpUqKIYS5lIc0N0Yw79trYY8Rs4zx7eaY+jXfEJRnzAFR81g/DHOBZ+hF9cyzvBttvbU31FzVtxV
DRisoKOMW0lvBt4jhzu2Bo8pbCFSQDR6WH74t3fm48zdWnAYW4ZQu9aID1RUy50Vzw7xhInaN5bj
g9/NmySjsc0tdLCVllWzuR5i7Nrk6gcPhLUmR8TBviKy6NAmMJttw8X/w+oNh4YN6TRf4dMcgh33
HDCjsNY40NbPHSEuA04V4UbWez7EyNKkoiBm47XBY1WRGSn/9ShzRjE8g0UtobbXOIcb72RpJaii
59JfDPjWrUXeGmvneri0UIjJLlN4qyDOCa8V585r6MCV6jRyvU6l5T+488C9swYMpFx6ojFKYm9K
pPNmZo3xJTrnzgdQyT9iJZj0xGJUN5sAVf2TdihBjANynvk9IYbs2HtUiKyAQJvN/MVeYhO2esMN
pdEXv1bfYGoMgrYkUPPE+of65e6y1jfphozLSy88nE6KIjFjncsE2Gb+dSTfoK5dF1N9uspjfRFO
xmerjQ81AlmYfRZMTSDeEgokscZt2Z+N/4RLjsCYxlvGFIUXvdwXfjY8JcG/rPIKujPb9JhYPdlw
zEDQIur6cfnEWLPne0VCZF2cjcKxcJNZuE9IG3NfRvulOJRS8/DeyGXw7OmleQl6MbKsx++WNq7L
Fy502d7xHDEXJmYR4LRNQsYa6hrqu6mD/Df0NJwv48Fy4u6Um2Z6ZzZPahINKY/6aJeY3ZQDdQxV
v7siZ2lkX0EjZOgWJ9/0CQp5W/qC6LWvE878AJKyq/0oyVYgYwAxzDGUg4K7cNyL9FoODGIGeCPL
8xbksO4YyFafS2Gqq5BOeC5na5/kurgn1lXtM9ae0i1XPw/7rrjO3irf1jcqPlGV+LZw5wlJHQDj
QYd+1MhkUc0jI6ptLh2onHC9y4HQeq9eplx/d4riwWoYuwgQPnNRV/1CAWDzxWIpTkbz6qPzwpJg
k9qGTNEd1Wqtgr7PzoRLB7qd/nXi+0SY8oc4IXT4R4fEuLTVU+HV/r0YMMQtnCoKn3OiaLrsuvBo
L8Rd16W+lc/wIOBihR4gh6xw/Rf8JPQA0ymAkj4smDXETRXEcFrX+5iddA21VcPrKkkw5axr+4rr
UUUXmjJCMsdgP7ISfZUB835USf6Bt/cZa0pykj1UjCAwVxyD5yDpaZYYLdK/gyNBFoW6gDlEtAZb
O903rfXZpnwnYGaOW+Gu9kqS35t4EG8TSMiT7sqM/LGQdOUR4ppCFE+ABiOXZDSrvCKhRMDhtdZe
FcUmJpCy9sTZtJYcph5rJLQipuWk3sU2NB4/dh5IahSRg865OiLLqK1/gswDSTku9EYtpAILcSqK
ST+XldgEcZ/uVK36l9ybvE3suDM1rzafYztfdhJQ+TW0MBcrNOaDUftgJpWtTqAww10l2gnPfuZD
c4yD18TJIIIEerXZsUsN7D55h2p0aFrzmjqknTwDYEmTFidq31AeR4wm/Zh1r33Rs4iCP4pOw1/a
5ljuWYxmUaKG7pUKCULlhGQHUOgHCdD8lbjVtK8D3tr//lJQK8VNtfCi//6S5BzZk/g1XfLsxKnr
wmM9WAs/jY5xZxk4F1XlbyeLYctDdH3MTHnrFi7djdfnl2VprUPiW/NpMbksF4HS2M8T2DRiLD+J
8UdLq/NfDHYE19x9SK78I50I6flNvxyCcZ3cmDroXbSbZ75q1A6mJU7iiUAYtVO4RaXffYouOGaW
fXZB77wFs4lgNhEPCHhRdgbO/ScAxrfylEL1eR51jPnFYPObVNkf2c/qppkNuJ2I7I/dHYYyHyAi
A6JYiU7x2LWH9Wp97kduUm6JiwmbZnpHP7FFLR/myKqwh7Na/yCmFWziBav0vJC5MoTGgli1QxRo
arOHsmQjUHjL7b8/atlgOCktuCchWwk8+D85QiEVAc9d5+iH//7QiaT1U+YFS+ACBKURGttZJeqE
92ePuSreOpmVMk/BRwuX/nEJm18VWzRL0NxgFcK9IHMJWoIvCVXPB95bbonwNSDgeSe/rA4p+j7N
M9lJQkBE47fzO1Ent1KXzrn1mmNjF/P5vz9QrJ7jkV/GIlmEY54GyCzI5j2nIWTDmkkK88tV22SS
CsN740hl51QUBo4eTsk+LJNjWDGGmENngXBU1wRwXFSRVo/AWr5UypzuCbYy+7jEeHDjs7jjWk10
z2ki3SaroaHuz1LyWqnFPtq1C+20zE9DkNzY64yPBFlfO5ONxEQ/aaeze9TE+4Zj9jxwtcioE17c
9nmBqX6vpuIqS0n/aYi+04dGeJ48iyV10j1ZIp1fgXUSJmW2AZdW38iEYG+KneUULkyNjIg1/UR7
kTN82bgRGNo3ljsS0rfb7oL0qe4723s2jeHs0WRBYSVeWCY5UCWTWO4KPk+MYGFyIrfyJ+MavpWj
qyir1cHT0sKW7f4R4PZwB69/NGNUzPgUtefdWBDKF6ebjtx9c/aL2PwcJ07Pk8+jnyMYep2TXfos
ecOHNz7zJauxGj0Z2lRHwobmfViEz0SGNQ/TlQzKAAv7tWKOqV6EB3PISIvfviCGmRBM2fCYFzuj
D7/4GCB1VTXtJD2AqGZ8dgRtHtIqrLONMubaib51CYOvPVruwQit8i7vGnwdrma7swwRZckOYeLM
2VJ3aIDSC48kLj5ojYuPk9U/6aFzj5Yw7+oyH5/yuLGvSTrfErrztibenJ1TjiOx82WmS0Ki/9F8
yi+LQcSYT07lms923UYeeLoKZvC5rOIXUfXiAqrh1MwkSTTm8gg6yp2AxbaDWPFthOH9bPFGzi5s
qqqJcVvN9h5UVHkxBsCVFGarCItAKQD9OUl/9SuT5wYZbsOcISgb4tEy2bJOHVVy/Eu+ZBEXFzNt
U47MeNiHcM/2SWODbzZa9zoV+Cp6JfjlwaFIM70FrPtd3CeXrGcRhcr0YwfcFQmrN9t67N91ZX0O
1mwcLbBjCCwQNHPyxhRppcp+WcAVn/xUrbp6Ph5NUMCbLiaFBN09Qn0gI0AgzWtGHwcN1tVxyVip
F/yatfL+ODNxVw3Kt+NpeFae9drj2Ub+QQ/wKrYfteJKXksPtHQNaJAuMO5sU3FJq6ndTiQin0BS
Hee2tNdwIvZXw0BHlJOA+sUGPOgxNbTLfR9zNyawYO5DGk8AQjBqoFLF28ayd3HK+RqW6QsBkpJR
xEj+jruRWiE67e1TS9A08r2cw9opempSDApshX0Yk/Cjgpy3b4GWSZJwL9QiXf3iXI+Jcc28Ea7N
1BbHUHNbh7/F3r4/suu+xD3iOWWwe5sTZVf31sn/712nCmQ1ypGYH0Brdd2LmzXtOa+J23WrUT3N
YDVnNaJY0Ferb720obKhYsSMjaTISLpVa+A5Nf/i3X7OjdQ/tWGACDmNrBRr5u8qRdXn25I3ifHg
BafSomhaWxhquXsU+yx1J6oC0Tyz6t6wJ7bWc3GXgO3cw+VojSpnk557GzDru8xZHIrYrHx9ka5t
WT/zbSpZyQYLeRvvnPnYMQqarTfOYPhEv7kZab2oiwZSY8dmNBkUOreEa3dhou9bhV2QkeRDxAMJ
pTrx9qA43y03DA55iTGZzq5QNHddCqTLbRKgR+ZpzmANV9jH2mEajs2oHmfH8s42fHynyXxWhuF7
L0w4MnbDSLYqPlVVPNtZ9TT4y3kZiIHOmoxBZ+7ANbYnyDzppTySoOn2NiBVDL3hw4o0euiswGcT
5ANFtWMipTaFR3HKx2TW79A+EsMnoej9I7REOmv+EkNuHZ2x3wyjHVJRANBGKNyXVjLgweaxRbT8
jR4GOA51Qs+T23CPAmqmEhasXmsc28minbF0o9lccPgomzRzEHzmMzy7wMQkFT/aXHRxN5p7euAu
C2koORB0WEOOUTqEH//Pqczhka7fPcUe467JWOMazUNVp8tRZN3JFFQgyRIkthOCSDMNhmbxt3Te
h+CH5RiDh0mOvOS2Sxi4MlOS9+b4NHzNcV9cObfxYnfJe9cV081Pwl/p4opn1sCoaQCftru5/rKa
GF4D23/MXze3YjnZLMGfOAkfeG6zPTeMZWdrvt6t8L8ouSI3lk/7Uakza3OOCJeWUvanAWXPm2SE
dE5aZoNjwObBedW0UHO3InTGjXfX5/GRWPmaiAKtWSXuwJV6aPYSxIltm+KQEAoHoJc+ID4f/D5A
7dWUmkIReV5nsXjiAM5HpmDLys6jYuKd4u5MowPxxlzED0FpPcPNZSQ28se6hK4XVNq5YyFoMAK1
3zIbjL3X2h+xaz0akqoajlhsGvlrOMeHxTyPYc951dbT2Sjzz6llfWWlzk9DQ9VunM756h+26EqL
Akg5hxYctNDZqwf1hSOt+nTBwGwVJrA9k/gWv9hfO59Jo8k4iBaDEEXale9MNeavzu8yZqL/G9cd
t/u1XKgjktMqUqw+90kB3QhQk7lbiCJtE1awRWg+oOZ0u7J2KBVzsg/Pp7FHBc2TTOUarKOaSsGG
3ojWnaIeL9aoM3WRDYALB6NDKmsIMWHDvqAdQBtD5Mc6pepD3p3qhrteajbHfiEEZkx8hZYxf82b
NRDffzDtRt1S4ehvoepy7yPf5x5sp3l2rXrAoJqQh0j0UbrIFdpqvvoZVz47pp3UgqwkiHAQIuO1
EOb0P67OrKd1Jtq2v8iSXeWyy6/pEwIEQv9i0Wzc971//Rnm0z1Hui9RgthsSOyqVWvNOeaz7eEZ
K19rHRPUg1DnJE+QIz9ZXSnypvmnSnNQMJznacX3F19yOaPg62euJB2vW2LB4CvWp8iZ2Dna5Kmy
YPalRDWEJJz09W+ZVrQbA0xijpFCo1HDG+oieeshgjeqbxDTOQsFKtiIDtCAb/FMmNbDXPZHOrUw
dlqasbVl/BPhtjF/M3s+VBTEI27TtS315xLrCWmLUUVYV8ycjJG7ZcE2WePFMRm1YZ0MMQ6Wr9xR
S/FOzwpIcXb0WwU5XjXu1sv3cxGlhK3aHBitmpZ2W6x9IsNVJEoidfHr0qY+Yk6g9eiSqZq2Amdm
T0kUG9G8LZegzDIispfzHX0c3itlCEYKnnMXZCh6x3rg6Di9NPji6M6Me6gTHJZn55hBghmKNoaC
KrilLG7amBSxwXmplbFNmpEbilcraAL/ZBvhP+mns9eXpMmjUsjUHeyA9tFzsBQkEohB3nZ7r2mu
VvTuVgBJ6tZ5yJz8x6rUc6CSl6i460laTwj+MtO23ORuvY/m4ui6CJjpp/U+wV5AdI6jYdOzBwei
INh61plu6zu2NMhJIHAf6Fky20ZYtrFjNNBm6rwkJ7+Ah0Fx8KDr+HN2/G+mWRerc25HOsbcqOx0
sxwvTRh+mT6eU+wxjfMSxNhl6/jZUNEj/LaXqEkhcb/PffZrJu1bkDcP5OAgTgUpE9JsJlQ5eYBP
B3hMDdeyDY8Ybk8CoZLGxkEn1TrXFvYRw7wI6dBK8TbZUIAblRzumcSTMHBHeUCRQJQOAUOHOsCC
M3zbc3hVDSISo8/btZQYdezoZ0xA5lgmy3A6EAdhwUfClUt7huziVZDcmC2alMjCWecYxDpaDEEF
gYArtzCbSzCgGgoihpVapmcRI2CNaitY00c+MTZEEuEmx0Xeyu5XrirBf1m0dBAHjtFMCz4mWXyU
rXS2fv4ALPCqg/THALkb6/kN5QmD1WJvTMSBpviqN8D0ZOsXe2vw1vzVNzh5bXolxHjP+eyRnJI+
hLL9stAAOQGwwIEYhMj5KKwMg1mwgLKC6MNkMQSoiGhb3XlDgJJvWjV4Izz49XZtIihhq8g2JUmh
OzIq2AyYj+umunUWSRpsN4pZmW+pU9e1ldG/jY2bOfXPyiePtpq87Vyc6g7pMVYptE85nz2nNr2o
JpvUfGnc6dyPzm1usN5L/2dA9kOa9/0osYQhwcbU7LJjMde4kIV7cYb5SAENXjFD64wKEjrSm8Q2
UVXGFYLipzElL8RfAtgNWTRmjQd5wKiABzD67SdzZy4mwgQWgu9Up1Qlz1pad2TatdspnABb0PNH
XHPMPG56bvyHPNPZJneSne9xoOCwxOdeUzKjsGQnx32TNv5nmyPh9WsJVtCZ6Z8kATAP1vHaRFiR
ER4gTcpyYql6ZlDyK8rJrE16GltGCaSLlv6dUggLkO9rUEfBY9Z5T+y1YvUchoz+XYnGPzgbbrMR
PVPdOjbfuGaZupVIYOB7944Lkj3CEE2xciqhXOyUkRIbiQmuJ45PVYgoi4h1ia2JtCTMx0GFxCyW
2G4lvcR+QOs1ROZL0sECctSmmIgoB7RAt/eSy0htVMqwNFPhyzBaX10yM3yum2yN1fTiWMs7jdTe
RYzBLHGi6AGUuwQHj7Cgg4KfFCMgvvWwYqzDrZolHEJd1/w29FpMMtkp3KnXyVRhG0eKx2Rt4yBL
gHTfk6ZqG3hJAZVdArAxUwK5EJB3Cg21EVtSrVmDRp+UUUS3VPE6IkYeyTmywuXp30Mz1GBqlof/
+9p/z3wlV3kXhIwVl2x3hzPAyWmfDInA2giBxClc3CenBM+nl4dhMIZtVuT/SDkKb7QfJ0sZhiN5
hiRFmhSDCSuO4t042hwxhcl5JQXPVqHSWLUaQYSTNdO6KOV0UzCLVcOktiDbPqqG1FyZ4DWNOnIw
wmFp6Toc/gmbaHaZNMU2peZfT7Yrb1m+afcb8rlH1fsOa8rZ9HaU7/Ouv8s1XNpBu1BPlmfoUu39
FMTbAt/AXZsAtiUEL/seS8b9TvqsScZ+ly2VER7xe5xjYKTz5BjKwvtgDqtuaowHZTx/WvXIuSHM
op0vNW97kucXrFBEzjutuft7mWj7s52KGnYdDDG0Fk9V45+rORjfENrUuLpsS6wY1BmEtekTVzDt
HToLnH9y8wBGhSaYxMxBkfDWC8t/nfvo1Zcpjc6MiYfLP5ah5ooVM31VtzkZLlkxedDdpLAtbkfk
m0AarK1fN/aS74XKJlP13UIjW6VGDCY34K2RbXOxSNPZhRL5dR6NN71K0JizFeZBLG4Lg2A3OZ8E
4rMNTj5I5lPHswiixCTMQ+xq5u5Vfph0dCBW5NdecMX42TAUhCStIuhdK7zKpFl40x554ZZ0n0eZ
t2pvtOPOtxvGEvFMnIuK/SeC+hI4vgRzTel2qbWjWTtISakng6nuN8yK1sQUfiNMGw5SvNLamx8q
7JTXqk5OA5sLeJXK3TltHewCEH9w43eOTtyVSZG+ySy3RqN5cSmDaY3xDnWYeVYRbdsT23BwdGIH
b0JAFlJB0URMFc79JSMt6Grs4A3auBJ6y62yxoNRa2szzIDA8uCznB20ZLP47iFfbvKQkkApXQIa
44GWJg853IChYjiVBBxN/r7mpgIVPslpdD+Szt5VRaW3TWrTV/XuqqyPV1U+k5ot6D95AbD/EYba
BgTtyxCKYF90oUVcCMIX+t2bqil3E0FDKG98yBq4OzixfOuwFBhRtPuBJH4/1SJ/71luhLTVXVSQ
vuZnd6AEVsoNF9uxf9KV550Kj44p8hfaOT6wiO+EEdIGFd5L5rY/cuJYHHNW25UCL1HAQNekfrla
uitOI+EkaTh8GdN0EUF7bvsg34awhs/5aINmqgcQDIFmZmkE1GaDARsiFUdIH2fCMCBd1Zowub4r
bv5ett0RUxvFfuE8TlItOjOueGvBAk7DS8dBZ1+0o3+X4l7478Fpg080MMYWW+Aqmtzy0YFkCTtY
2BtFSwRgGxyTXZ2N2SWgg0wJPW8LWfa7Jksf85jkihXnFwa1pjdtg5b73SQJZMU0Z4IPW2U3Hakm
WuZUe31+sprGSKhHeP33kI5mtk0Wjr7FHRIpuvEyxk2HF6s49cvD37P/e/j7GlhBzMy9j7DTLMhA
G4cYapSBsqOCg3iCVqdPeMlBZMdk2GcyhDfZhG51CkWM1sld9KQ2ulUDlfMxJvBh8iTe1nL5QP8e
nLT3T/Daj5NjG/sYS9Sx41IPGlp8K4+hwTkRlYn8mSkF5Q+9565iMJGcQJcqXGLYPuJxZNlAbIEH
WdWn1howGgRFfcJRiOkGdbFHQN3NDM+YTOte5Yg3xB0UbzhKk+jXGc7HdYgpAEUxc7amzU04yQbq
hAql+sRI6QY6Y/XfA2xqgXqd03Af2r/Y89ttotxFajvTGB+T+WTB89kTBX5W9pggJzTepxHf36yQ
5wzGuiKdFNvZx8AmQJMU1SljMuYJiPQds+VLdX4zzdZv6hHPijItBfNOFmVMZSMXIHE68Zug44Xn
TMMEWd3tFIZAm50HszKGXdX+lkDE7htlvfXod424AwgU7mbxasUuiKuZ97VGKLSWurpGc4ayhhzF
RLbHNLF2EgUTrYJ1W4hT3CGclxQISp6aCgFaPmJmqHcER9Lj9/5NAyXPHBTPg4RcUdMHZSgJdtaH
3Z7fVBUfTVZ4tAAOQ98hmqp95p5U9x7JQgkD4SgG/00Nfh1L+4JwZj+h+nLHnPa5IAfcHo/moO69
IPsSfvghGxJ3Jh91RHFwY9631iOLzXAkINRxLyS9RSrgZxA66OdoiKRMLXx8K8EU0gq+yTyIpWXg
/yNi66x1e0owN3duBx1vQS/OwTNTOMzGw7y1TROhaX9ScrqMfzCM8j4hTnYVdvFzFI+/VgF+rcZ3
6pTKwGPmH2pTf5uJQpzqf+cWdhuzGWDTBN4h6JGn2hdU0PsAWZDrYCe0y3syCuc63Y2i/HXdegeH
2D+ELW9hXN5JBA5hTyHYlS6DCyI4xsl8qPzd4IT9AV7Ax2BCTBLRM9cJIfRkkCSueoKzwq5UiUvu
korKPrb3/PwLRyvzBRjqSlrPJQpT0AElojQqOJgKwcpGqRW68Sktw0ed1axwo78zf2yTt04tb/Py
XkVxS8A18xaH3zlwq9dhuDM89ehxJl2x+R/qLEphF+xJFuKCtvgYABtybBAfDbC3yGnjneF6/8ox
eYxq/yGQ7oHFgH2s4pIcBk7lgSg+QBK8VZP8EMkHde4NSh9a6wpbeIxJbDOEJdJi4KsqlTRJUvOC
AQX3BblAYdZ/WhEXR9VLXBLxL/OLF4dj6jRwtYMdf1KNEWBV5CwgI/TNgCuqzmGQG3Akbx+oa+7Q
/p+q1LjGhhXsnNigY1pWN+gk9jK3uNoUnyofEC5JeHncR/hDyvY+Rjk0pMZZcemvLEvdJmVsMZen
yJwse+ZYiu+azhMnCPL2ODMULUEp2b1T+FfDM9nCzI7GpW/ufVkieM4IoaN2cQN6GlFoAhDiDcpI
D+5aLkAlARb4WDrpZ/JpYAReuk/+3WCCtvQsnDsW/VYZIk2uiI/GMgfQzF8ZHf8/s4uFVovl1gTk
dZ2ekjxq18/oHGCyeufegNY3Arxhgf+QonszmmpPPjfNm9ZbWeBu+kk/ohrYFI7C0G2EX25p7BuD
nEVh7UBdHKYGW0wlCoF5lV+WwNGdqMutFJgSM/IBXDu8eEl10BgC8I/ABNZkLOIrJgPdffQuFTDJ
NRk7NGvmByebf4PKOEKWQ3WIvE4JDS4NNH7SP7aOHZIAY55NuFSyEQQ3++d61p8ReIdJfBsZ3iuz
+mJV6xDz+69VjLZpHHDil8tJH53GSRUMoH0Gd4QOrgyF9JjMXRaAnhF0PH+7BSAmedToX1eBb72T
gqXFOQc7zhYGQnQh7SWM5TNX/3Oy8q3336aA72VcHm6IOF0yN0iVbCz+VvEMJA+ooIH+MmYD9iQK
cbMWpN9Mh7nHNRHWdGCMeKM7rM9Bf2kozKmhuUkNmxaxUy6qwjHcStTMveBfjy6NI9+9gpHlOHRP
ivG3CBAPjrKKD1ni8EeM9k0BjUwO5nDy7fFDF1wtI9U+gXZ650wdGCAb2XTb32cLkIcFC7Xn70z/
HAVFSBokO6DNSky/sd2prDyPhfObYdDjDTFWk6J9bef5h8ZrtC9Y/LxJfye15YGRYezYPmpC8jCX
gZRLsMbRscSf7Ib8pySUDIxLcDz72XqOGsJmq9DZNonzvVx5RDrsQ3ptoIb6jw4bM7oui62HBdtJ
rMuQVPeRZmKaI6gWE6Zk5hmtvURXYqFe5XuaH19GF1zydJFB6AntMx9SUxiIIklTANL55WS8oTba
2UlBIa7n/qNXV4CXb4ak5IxZ+NYw9Ki4l58o7f6C9ppufB0cdIdbJ26tdq0thyOWzyln3MUHaWiY
YIu8mCPBfQq8wauGhX/ibHyD+E05AsrutLdvu7al1GZ5DJX8zCC7sEGbOk0Wv33FNGC+GthaAXrm
rDLwxCTMl9hOAD44KJbT+/xWjR4zFkFTrPLOEYfDmAD6SVLRibk6ya7aN35BwI19Yji26VoceE6m
8H4Cbt421qVkXLOuZ4EN2ipu6GgsaKeh2dBrKfuHSn8YXOpVixZfP014jQwFM5bIxQUqV5x85sGr
fsIb4fS4wZJHtwoeJaaJKO6gd9PbTb0Xd67QeWmUNKq9F17LHg8YkErpoQcikns9pBXnJfLIMfWH
a+2Y2zaYXhH0y60f4n1Bnlt2BPRVUOToq5ImVtD6yzMiUQP5FevwR1k2fTGS72MQ28aiuaOCPHuk
ouJlZ4hk7IPEvgLRdXxWOM8FvxK7EP7ma0eL1sBkkYZfZQw2QCZM9pTYV0yuMqfAkVIcc8M+13kG
RApw8arLxnPtZAcv4IqayHxdWBAT7JF9Z979LSszZF0l3VMc/fM0DZt8sF7qsCc3UnzqtNmlFVyf
JPBextl8gIoVJx/I2+m5Gd4hHuOfGD1AOiI1UoNBMqD/LyVcd/gpfQq9ynEaOjrY32fxL5igP+XY
4WtCGdz0CDEmhzDOoQwwmTGcEBjUDPJGgWl04tbxLCABSZGfqkRcmuuEXGpQHPqr8QdwP+VtlT/P
jQeyRgHwEh50juNSD5cBM9x2kIfGK5+jQX0Jo6qOlQywgcywNodMP+QObTAFL1vE1ntegxMY7B5n
VL/A+JVzLAPnXximE+ZzlM6urUwabebITLzaDyaeLm2xPUMCi2Gm0N9BcLlxYg17naDV02RZ/2bb
8vae1T844+jsSjtkaiZ8su4mPidHggYr29PcQT9BKfBlJMkN8RvuKYs0EYzAR8iHRmwuYY/bDbIG
T1u3vTSOgR0bR7LPLpHPKcoxg3LLv1+JxcDr3acKikgTNg1NUEoBz4Jb3Dn90eVEmvTxvs3HaF/q
Od5R4C/IznuECd5pCP181/fjF6ZfKOGqAl3nqefOrcN1q0IBjXPYWBTCrUH/MXYZyoN+DbclJxKo
6BmSsjEs8ZGAoNuJYMy2QehvGFL0z7NvvtfQrzZdjZc+i411NDGORhOJX4lzDYJRMJIqGtxzm+b0
CJRJuyGJxA3C53xDMR+tmzo7E7YXEWzKeb0Cz2OU2Fd6py/WFIwbrezXyvRLenoGAlm2K51cCQhN
QA8E1IlheuuWABPGgDqmAAAU5P3P0KOKsBwwvTGoK0oypjY98OiR25SNLNSITdIQISxcTWtu1xlK
ZRDtj3afXDMTHWoz611UAj6tsvZFln9O//iTNx/pa4lIIM/qS+oRET5DlSL5dZ1PBRGsh0hbSXR2
NE2HMd+3qTrHYe3uyxnRwnJu1lX/iy834XBG7p1srlBvF/uA9482X7gReU7jo7fLk+Uysfl7mP/3
2d/L/+9bqjSAEVqzLUeFxp/BX1wcO+b+ccOO3pUMpBMxA3BEQ9emj7UBJNylYECWD2rX3vYhb6IS
zB86cxyPIXqqWHPYrCF+JfsorylM6b60ibD2WKaNCzDt+LhgoCb3ndGZRwurvVGJvWtCmuJRWVx8
w9yGDBuJcmKhEp5zq9MxZ5jf9puxIxnE7faDDIm/jnJEh93wUGgpsMHaQBBJFHTZ17lUsLKQGwLG
qYtwZ5XY6AvKjki9YJZ4DkZxG1f2rS36K3U9DHKL7CJUdnluUTMEEDNaABQGwvONMov7zqiuDVdU
DZ3crj1O1LgCnca/FbRG176Bchhzv7kOc8ZHuKMqKQ8mPmTcpclP5F46ttZd0bpAnaW6guj9xmj7
lJbAAGYx/CvNPgC55n37BeiY9igiAXl8fAz62Dp6QcMQfXmoO58eUOG/z+MO+x8HU2Bca6Tt91oE
R6yFJ0jJd0YEGKRsiUlACFIVLMI9RgXsezG8k/DWsnIQnV58QlN914ftbzoM9t5YRtjefTAhvxxZ
yLbFjFDFM4abQE+nDlYPAqVHBFSMFnXLQg+sGr8P9kgBbIixZNSS0hhET2anHqkzEKOM8VtK+CfM
n8u0IHAbZkoEYyQk23dnVBH3g9l0F3/G0OwX47uXMBnw5nGPRv3GT0xmTwXgBlkdhBbHooGZNtNU
r1V1tJbQkAX7a5v5T1c75zGamKQ190kbv4zdfBCVuhT+nca5B4yguAI6eHECq+f++U26mBGZREDe
ZCbj65oZxwc0DTQRc19ugpgSpl9mdvBwLYpZPy6/gFPvsDTQ9sigNQtVQ5MqqlXoRRvtMXHLR3Fl
fo8TLaBBRwRvfiuUi9INt5Za9tOBxXdl+rFxovldbErvS4fYXHKvA0Lj93ylBcPmF1ht6sh89GP7
s5z8nIDXUR6BXYDIjLC1+fHeSbwFmYxCyTe9+mQoi7bO31MVpcBj6w4qmO+5+9RSx25ppbZGlZ/+
mqp/z/6+5h2GQHuwWvBpFMIdb1SpboUuo70DPpb7dWk2hfZ4pwznZ2BQSgwzPajufxtRo1GBtpxq
Gsz/7+sBaSV7fxj2pBKmw41qpupkxfapq5N871pwi6D9NpXzhpsL3ozYCG09U1gj3UXUhFQbhGCt
gNuAbdnEcf6oyulNptaTIDiC9ZaRHDGrCSaI1d/PFonB+S8nvgWiHTtmFNbbUQHdLopMkV4cle+a
sHUSEUrFJ9QSThdoVOAV6FEOlUC3B4csGo/JypLPTA067opwxICPm2nJMG+gfXTjFoE9e6hNCutc
0yHO+Xlri8WxQU4/FcaRiOfwMIaJs2GmdCYHaTDj+SK99tmqnea4ZNGvnCEmU8mogNVzhx1GUHtj
Yi+watybeEM5fQXkxqP6WyRtGPM5mri+sQ8jl8lTz0E9Rr1AXwQQWxicZ6R1kaHh4oIArUZZ7lQ1
sjqNxXigb3Lr+4FmyE8q+IJDR8JibYnpLk9527ZkgnhRtG8181qK19PfAz+w/O+ZvXyfh9FtDe0e
iN7y8u/h/77v76XZjA4ffrEvUUadqOyDVWX4GHhngkwq9xpmNm7r/23TVqQLn5rl4e9rfy//nqH+
BBU6jce/V5IN4L9vk3993g6sVpQJJFLx4s1ZHiqMZKdiefh7mWPaJtoPmFHhDC48txHYWIu3qWhC
/GA1dK9+pmExWcN/P8Retkdv+UmmlsUu6LzrEJRMuoYms07Mrc3/HtzAeo7gQS9tiqVOWFm5A5mC
+HL4JfjsMR+Z0JumV2NovtPZKHa+5nA7T9FuGjnjCzK2apiFc0Dw1DBfZws+E4MXejzY3R3A5jbU
GQITgRjS+HwKR7knFgjN4SZyRHeqqJksFl3ix+bXMi4e8C+bstqFo3a34ZwxevoFZs0XQ/3mEdQX
OO5t1UQX3psXM+CoXI/bKK1u54T4IWPiH7gqO0eJOe8c+5894bVT/fydFJbeWHNwSemB2p0X7buR
jEldin07pAua7vT3d7hteeyL9sDc+rstx4v0ofTZQp1if9oZBubKQP3Ekktcypm0MJzXG4mbnv7j
xOZt9es2fBtbYhzocnwieKSr51JmVXiGKJMY96aIwlzFpU32564kEOXB19xv1Z03GR64A7IXOvkg
QcGxO8i2BXOQ6M86a9iLAG8MRf0wCfqkGBdmrt6aIIrqM6+bBxr5zSbmw1yFc7+HKnDya2T1lg7f
5AtuxyPNgyEBk2xGbr0N3N8OFNAdcGG9NWYhVnOoriMc1x2z5RfyU5KTUeOsibz0m90b3fcDqMhP
PZqvVQeCsRPjRxFmGntYd1ePZYPdW4QPYRbv8e98w9YH4FpX2NZrYvC0/AkdCBlEFHX7Sj8Y85tw
a2hk89yvZZHe1OpKSQdkWnHgtc3M3dvapembyGNuchYnWDo8IEXbZfDE9sBl0i2JN2vmEaSaJDYH
yDmqz2Xwi4FoYzmCC0MOH/kSx5jVz4WHqwHzLaGYsTxken6Pa+OmDfDF5wWF5tAgdIqcDqMABeLf
IDvwITeGjDXRTi7ZLAlpmdGCt7dRlglvGZ+3N4hNiPuew6M3zWem0x0jSqCcXiywR5Go7CGjbXBN
wbihTLKjnrNSSfyVSw2aItzvPWIgmGQT/WO/tSH9plagT6pdvHKW4ctde1u2GpfhCGFial4rw+DQ
luF3KGktTmRWoopaqm24QgNWxBWsARq9FvL7pLCzjWcX+7zpfmRVT0c2ZyYO0Mw8xYxXQmMb+xiV
1eDluwR+cDns8MUxdvLSR9v1qFMM8dXSHLfK8M5Rh3kJYy+C7D3sTXPvOdPTWBkpoXKEmKfZoSfu
eg9MXa5K8CjUZNO09WjYBWa1Y2bPTQYxb5O5OXDVwicXG1Y8Rk7cTWFZbYcAuF7rHliPacVEcXSQ
PTczBt7yUMWa2X9O2JataRPrhBOKejBsbkBhVbd5H6tNH+I70BzOVihKI8AlZEDY0U6MCqtLwA9y
mmdJP4PJA71SizJ218pol8ZOcDPHxLV2BZsgECW8MCnm0bT7V3mHNFkmePy9GCDMk1nMwb3MEgjO
7qWsOLWNEaLsoBXfkay/ezL4gAQwRYqSnSkIiYQu3WLjhPr0YNoDVyyE5DXS5aMmYQIKV7g1y6Mj
ZhqJBMoRUVulHqeelp5DaIRklw5+d/CjQrIFR8diAQUTLSLw7jArJFKBEVEmLVRTalmUHUGP7R6+
O35Y9TtwHDjNAUgTSGr3oU2E06THW1vjpRr16G37OzLy6MKoZus23WusrQ9RNlwUE82Imq5vPqhf
jRIn8rzXnoHwekjoQw2efHTTHz0SSsWJqOcgi8turB9U5CFMojkkXfA6Xb5wRQfOG+EcPPjpLRqM
ekXLiow+H99VeNM2gJzHDnU3qzAhZI0JI9qUYPkGF17ma4P+g8QfZ0ft/EDbdjdY4pp7OT5tGbwU
VsBA25oSZnLr0LYwTpKqtbJkyYok1LQdkdWq5jV2iPBwjbfIM9KtMUw/KiX6e5qXU/feiaZ4J5by
IgeQYMGlNQYvwAUyvltoolE0ADiTa8N1L36ZfsoYbCsJ0Fe4o/vOKr566b5WtUNsUEG3y8Q02T3Z
toukqrFfvKz8HSQcodFrNqPdAJWjy7siThTOTXpChk+tJerH3kzugf09KnQPyCs9k0Fv5jKvKj5z
ok3sUdGdBWfDhMIg12ZYq4xEG8BniCYbN97FfbXJVPIbTurZ6nM8Lj36EqOcycCwFGiCYV+jqEVl
oQlj6s7SdK+AONMbOxYPfVveO43tHAarLbauKC551b8hcyGHiAkKfnAGw6W1YUDKBg5+Z09Ff+/l
lrHLNe78eoAZmpGirRExKMGYHtNMsqPW3btMHLWUz6oj3pTbbTJCZiihezI7uFdN3HL2+SCh4UT7
3N8qi+EQWgnUp4pYw3Jm0Spb7rtxXLxvMCR7i8Q+ZVjtJv0YoslETwnlMh6GctUtXMZZAOg08uES
TgtGuOtPgDmJ8VFMZorR5SI5ccGVIQfXxpO3U8CSPzsWs82gYoSfoS+KTyPJwz5NYbyzbn9O0/4j
l7tsl5V5uy0Vx2cHSmJjz90xay2azvlGAMlZfg5582UL4AqG5BqhbaKHcg8eN1rPA+yrjLHmPiro
r3C6NekdgV4MbOObu9w4JNZdV/gvwrSijcSfwU2NLtIkASodexRzW7slRSxLvWJboQICuLZPHNC+
U/aRT+zqho6ugxSHmrRXtgn3MGQjzNMRe1jgAnO0XbTWhD3B2i3NixH5B91gKmiTdNyKrps4PTIJ
Y0DwFoeQJ+0kRliHCPymIM4CaRvdyrL56Snlb2oSvcyI46pOwUP5ufkU2APnKWYczBuKdjP36U0r
FlyEG9+NURNsspJplzKKZ48Ez2M+NBBcC/UyszXSVzcIvYE/CHf73m+g4NLXR1kyFziR7Qynssg3
dmI+Aosdr3YCESmc25ccNdBOMcxu+Ym+QRkcl9VGonuHNEUoJ1a7vR9XP7Vsd1pZ08rS8Gzg3DIF
HB+qAmN8Q7o1vRrvJBvmGDJJYsa+VMXuJCSTAwALWAbIqwDm0vnVv3rI332VfE9JH9DWK5563wvO
Q/puarAfBcorGmZeuOZM0e87f1EGQmXsimRvMuzb0VDE/z3qdNOaxNkaNLRW9qTJRlL6WFrZujMY
7GGLCbFI1MVFhfSbKu9n9OoZAQCbJLE+G1K2qcrhPs8MJwFjuZupCJ9mM/JukqY9D/D8dmBOxSFD
Zz0PNjdUgHTOT92zS9czG9SbgyhrhwR9zem1PwIYz1DIwe/CRsOQphpPnRvW9ySWD9QI1TTKM4wk
moKuYIal4di6OuBAhu8Is8AP5tV5Wy/Z3LlPx9iiwdZaCqG4SThejCxcF7/U2vdpkD/ogQ0tR0eA
GZZ3d+a+2dZSgGLo2IGF4GjkfrlNUe7drsbI0/hXn8dV95pmbOZohQNSdKzxBOEuIHDmPHrZOyyN
YD8145kOwlXb032bERMPfnbkdtF3k1kqmsvmY9va3q6hLjrR9WEdSwEm1ID2dUHXPhb5zWA7j74d
KEIIyM0uJsk77QY3U8Mv7ZUKByGwDCB1kIgg084kaeHFMFjybAfc/bKAZsxbBhPkpScQvicT59eg
IJf+CW5GcJAkmTPnypFJpCVLJ1igasyxKUcBbyk7Niis6ZA6+gc+RHxjSPqcjkCrkaI+YWSk1gLZ
IJIrcykhqb4bBzZ9P0NlU43cla79XNL6kuVkrIXLTER06ssj/JAs7PpoNOY6H1MmbjT+VsOa+wLK
jCduUzQMOwqAuuji27IuI/w4MDJshrc7R41Mv/Gmx0QGPxFqts7tH+HJ7M0uCKxxEn6NMtFHA19m
n707hg0cAjVYZ9YA3I1Lk+n3OGu9q7AEdvK4vvRu3Z8yXRf3g2asQ8OcCK70yyW6czUvMVAZ8wFa
XpBNDS/J9tHEGlHEWXXoECASjW2kV8cY18MEXhNIDs9ysI9uGr0PU9BdwGmTEXBAKALxJsQcFmKS
yXrhntpxaRC0JiANA3qyOTWwXaIFNvqoMVwt6MGUdzh5TQ12BY8s7L1QNy7CZhhw0jyU5yHxsDU0
AxMAxKmryCYZksjXfDf1jo20a3iAoWkSjxBiZ3X1dCjgGFapgHI04n0L1DKlgRCwWexKTplgRLeL
DNJURz40GkIyrKn2DajhXsx4ysZY6jrDxHmEEl1pD00W6Sq20Z+bjlOm2cBDJ6U6WWWYuJGcPvI9
VAW280reDtGMOP2KemQU5LN1LgdsHwzVqkwXFoENpxku5brAyLpp2n8c40tQ1vE6mxtFrnWGsRpo
vOIy2f8PY+e13DiWZdFfqajnQc+9AC7MRHc/iJ6iEeUzXxBKSQnvPb5+Fpg9ZWeqJ7qaIZCUkga4
5py9105SjIw2qOsmcDXw6kgTmr5Z515NWkLeLlw+WIhGxFJ6wbGwoj3xuZidQ5NsiB5PZRfvq9IF
6AnjlJeH0KJOSBywus5lVEm6LT1mtBBxsh0qWpmKPXA2knomcQDcBLGmbW1Qma6TnvxObllwiY2W
ghoqRbrvcIE5Ezn1Zrhg9zHtlBHcahoUNfYAcJg9bwuC8EAq9gXu8bfCKiPykaDdNWVxSydp1C21
q2lNpoV3QaUerqVAadK6fGtejTB6SKptRml47YUaw6GbPNW1aBcytCg8xj1TZj6TcwwcTtgBcXpu
RedQLVTw46RPJgAoQtZ/FSpg9zJgpFmGbfdNuhl0XMs0MOjEU7xxq+I5Lxt3XdmdutFpTLkoKW39
nJoh5dKwcuHD++9u1b/WtHE7uLOsXrzndsQ84FvisROgHdphmEGYw7iRMDu0iCKePg/dZHM+j9E9
4VA0Uik+UBBAe+c2Z2r6+AwaiUZtyi4DRZTbVj76U5CTONJTkJdPoFOqZTjTvDUpKWESpA4Hznn2
TfykzTScWbjHi6KDX9dDI87EuKs1cxsW5XPgDR8WBoUk0AB+Y24fTcqb/QC4KI7ful6SKSfILjZE
SSqbB205wVYRomMgkAwze1TaO7tWSHMTmisa2j/fvEwpveycvpQLe4SGDsMAoI6vg/HpOaAzQv8x
CotXt+GTyGJx1qc5u5NvkTVM8aCclM4mSv6bQfM/Cfo69ys56uOOACB3jVb5qcpkvKU8HEDdcNY5
wocV5I+Vl6KKE0B+1znMfswEO5gO0xpr7NdSxhdayEs7tNXCGbjCZKowU+TOXdURf0XExqEY6YkO
9ggjk4GAh4dlEWr4BFFrrUh6QbnKfghiIEOCPSN50BTpBv305PtYkeBo2PO+vUPQ2PnrPEXs37uE
oJUZK2/eBNNFtqKGYSyIHHvWemp4WpSCxKKBNHRWuzdpbZE7BSVczTNTmIY41aI7TKukDg7efVpG
u6FMWfciI664XuKmB+EvU3dGJXsIUs0Na90ioK07+UvIgtUGOe+3DPzhKtcOdm5iJ/NHSaAHgsrU
PRkRWdrmqMJlRbuDEcEgIlVpN4Ge+itU/oQ6+QwSY9yvRwpkvRIRTjF63mlV9dspYM3H/mNquVAt
COXIi29R7x1bFcRLN6MHbSCUrnQSOwlXPQ75sQy1dulnzBuWBQqgrudm/3hqteQDRh2gAOTqpnYp
9O4rSejaumM+JS6pvCpx6pBMgI7otNpPy2VQHGaRoc8Y2jsQ2KzYeokt/5vbIJzySvsNXSKccJMW
XBxI96Zm/8qune4e+7EwnghVZnCYWE9rfXNAqzarrbGaR/PJarN/KlwCDiT94w4gSj73VUdV++us
c4+k2TZbbYhx7E5f0N5B/wHpR13AxwDZ+uvaG9JbP4iPyCIJOTPKdtUV7isLFWs7eCEZlvqrR8c5
Ykm4Lk3CmIaBuZOApxHl8iCgQLeKM3DMiHHTKM2FrHWGjCnXZAeE+/sdGze2Vg3BmMsAxF7VQx3O
/GcO71OW+GvMZaAPPPiB7EggD6awheZqfpzpd6ZboXWhnL4BIbPE3kIjitbLTd03/k2V+PcqHaJz
xK4wUCMc/mF6Tef6mNmRn5ChUZ/pLlznJMFvm8I6lWN/hDMgFxpChtCx6Z0bM77AQ2cOx4z+t7bC
1MoWUNFkMvBZEnME3yuBbCCITa9wu+OxirE5puMmwKw6pqupJTSmnoOccn0MCCsvCIuhtAn0yIHU
dhxQ3N+kbQulCsD5soYyW1gzQ6V8TCdgK3qTfK9U9YKzfRdZVEuqKNAWsKVXyTAIhJDjS28wfjmm
sYMc9C0A2umGiN+wtyaqh/ZJIGNEWe7EWffUttZHjTVqSSFy1SsA6YlMKes4ulwUPTMfG31foM2O
FPxAwx/YUSdOiLQBzhP73Sf0f/Ar1dzisd2lqaXJLjW+Ah++y1nsrP3Ce3t1LQVMJgvKw4AjLZ8B
4EUU7hMkSCgoLnrpPIXx8Bp0iB1x3ambqujRMCjqipFS99LoKT1pc+ucWkCZs62NKYgstNRG8NQr
f9MrJI56VKoNGTGPXHgsbQlaKDwEJlGYng3j1prjEpTW6pvBnxhC46WREBs80IaDheugdGjrTT4l
F4qm2H+QNlwV6uj5WHwoEBWJ1FiN67p/O4yDWvg9UQR63R9EqtodFSlvKLv1GLDQtPVFB+F6RWnx
GMRsN3oahnZIoaiikLsN0gapqGZ8YeU73SbF1zqZl5tT1q3M+OLnVKKi4UJCm8PpptBqiDeMyB+Y
kF/SkGoL+3UUS2P40gIX3Pp2tyVuwV94zmTtKTjeNEa1FYNMTuS6raUzsP0yizvfZxveY4ZdQoO1
VqmeFsuwG+2lVPYt/6+3nt4O26nEaekGZGR12f04A/PNQNNAcaIxQXC08TG63AQGQ3ztd9+SjPVh
Q4RX6mNzNExLzaqBvWOi3IPfSgNZLMNKK9adGj506FtlQAmOVLwRmAdr+6lGTUuEXLTriAXCcbGs
TBzgidO7XK9UAV0U0wb25Y6e0aL/nmrsulvwwgbXBzsud1n3KaelRuus3tdQRDiPCQRwRPGc0LVk
Quqs1czAYMiZhY1JCKPwm0J8/ejEICyU+VRndbo1hPoeC9zxCo//IDEikoO3I47c8H1KPoH3TOoo
PSQc52jMdlFb6YtIAy8lHTnuqD+SpTTsLJN9rge5ZGWPEN5rwMua41rbRLg0qylURgI9kVWjfdMS
NHo5fSJMS94aU8BTYIsvbmq/D8I5VqVxJ6f+zUpikPrY4tgUyk+ps6iDYUCH18TyU54GG2hp0UBQ
0wocHwVXaBeBKSzxBQJB3tdMVWsLzMSNYCbI4oT6Whx6GyBFr4Ew7/0aJpwY/HVHa0i14DmkB/yI
grGzkjUWS+9MnCwtEBNBfC2qox/aXw0Q3TBY1JkMqA98bQdCrS+CXvC6GOnuOb1+23KW0E6Z8psx
oUY6sjc1Syz+ZkXXCqs1icI7yHDhTe6yykFsZZs0gXOdFVxW99SPWEy6WuVtyV0CZuy9VQ5JRPY4
fCIjKldo1haiq3e6HuekkbXFTTAoXiBm3U3rF9HZD+S3MeUiVfn0Fki6lV7S7ORIe1dSSsffPnYY
XPjpepOyrtkjBUJFnzGKoVEXyQARBiGkPWw0kWCcphm17Gx3PVKrOabhmZqCs3EKymSyoDtObNi4
SMpy2HjaeO4KRk0SSuxtWIlvkmlpI3KIEHVdnRF5R6Rq68ba7itahT7FQKtNnTkwzNz6hYXgt2ME
CXJ4+8wF+LLG4Iw2+k4Rp4z2ATZe6TjrbMLfpYYh36BKfYstYWxyFK46nsmg5VMdG3tDw/tNusiE
IqcnicACxqTK8UO2KdCazPiIhuTMFvRWQx96Y1fRcEuMRbnrjfRFqya5FybTC+qjJ8ST7oKaMOzO
oApPMdaXsgEZooZxvNe+5KbhLzUx6tsh5NO7NeE+LpuU2OKwKY4h39e6LKd0VbopxBzMVkGanaJk
ExhALt2CraHUTW2lXLUTTXjvai2xG7MpCgQEu40p/x5EvNosHxaZ1cWrKjvjJb8fIsdbFvqLykcI
gX5x8l1kFsqAYdrl+keaVHIROCSWG1x1WuuqZdkwdlR6Im9iOW4IN3QMzKkAbvC1ULEtS/+rbpsf
dBBh66QspQst2pQBn5s7EwKkgfJO1+WdrsjgTHWLlI3mHVrvtBrxT/U9IgJdlPdkjAxs4ZFsjoP2
DYRHSHMnghVa6tGhUMiF4NmsaHQSgpYIbcHnzeKDED3aV5IWthUGB3BtyLoBvU8RZuyuBfjRWdSh
8UmCLBD+Nm7CU9XaD3XhzdghsCQOvZ+wytdZI784Qwk9F6AVphXnhiZbunHzgMACn5OuHUtKhGm0
rctAP+MADjtlneegA8h01tYwWAnF6W50vIPIMsVZx+UnRAT+xDHPCjkz6zzkFDvqT6Av7QlOPQLT
BVq6+7qlfzd/ZbD4JxK32SohFQD/GA0nzJRTTnGaRWRNCcx0iYajrdhES6wYtKmvWa3eS1rJbTyW
rxFNjwnRDCrXZKUquCC9SX8f+cMNlX2Kyhq7jSFzdjbsaCtHGKX6ftU1YjpTrp/9FW3xhDD5axUa
uxA8/r1pGseyyl7RSgULj2Iw4lmCOEv2xCuF0E0fXtupcbZ43YAORgiU84Hlpk/Ys67dE2Ul7kYW
K65SxRoD3TdDjyEHAtzYQ1g0F2iL8DkE8gw75Xt3EkYdruhcculgXwBDKVC8AXgBdgRHjQ8NqwZi
fi60UhFAXVkblepI2ejMM2U9OIaJ610uLRfLqScTBJtTHG1UVdlrAIEomLKctn1f2kd91v0bnQn1
rfMyzqHwswdFwAbAJCwuC0ein0gHxYmOft3QqNvRMG4qd5sTzMDOTds1VkBG59maVeh8LHozXOXS
YHJc0B4qS/a1bzKBpcNtlctZtRcvZADzQdTNFt7usIRDR8pGBGJXN8CgOqV13wFQq5Enbwl6Q1tE
BAomenZkJCuQ78YIm4cVA4LRrgfLCNjwGQu0UR+GhZWBNkq1sQzCy3rrqx7W6XoCRrLUS3miYuWu
wnXfYHQiwBycl1UAUUZBDLnm0Da0Un0i/ZaYGb4gTOcfG1uidGd2JuO1U6bEtwyDQfFoAxYPXBbz
21bLPBbEzbj1+XY3FS2mfJg2TZB5GwJrt0HroUSypnKJ9GGLjeOBeurIBgxEOQ4EnAA9uweaGzd9
Q3uWa/ZC6mZKwAAFi96KzpUT64uaKGSKDtTDyEFVa980cAyUzIMmxXmcSl+xocKkT/OvAQJNVk7r
nu469YjvlhVC8uutByHaz0GxRc4H1FbaPbVO2G5F8AyHhTVrZr+O8AqX09zmtOOSpTJrkbVR4Mif
aItuBEkUBE3fsvvKdm5vHeYIAlY2Fnw0ZyVGV997mLVvjCI/sQYiUAUH2EK06Zte4m2vbKI4e73f
y6x/0Y/gMboN+GiafDHSbdMGHu8OxwR32grIhIabgUzTIiHQDjGOAQp4MaHOZPkPb2masnuhTG8z
LkRqhct2YPEM5sTe9xNuNZKl15H6GMBvANfAHyM8BC70mRdp3e/tmrK3UpZNfVIgLcZtgStBM/zo
MUv0xxE7PPHx8U6LPS4hXbzHo4HQeTs04zEiKmGRRbO80KVQlQIoMyxqJAU2ibaAg5aI4ZO0FtJN
aB34LF0oN0w9LAjRr5KWy9KX+k3CjlXL2KVPMtGWttYjJmAwkTEeVGPdmdFxSrjakZ8z0RTTsyQn
NOtj4N1Gv69ihgpbN58Z3/xFUIuVnXnAMrOHkt4qLOsKUXRlAsNkHB/d5LWHf7mM/aMrrXdXgAc0
83GpVHdmw1+SisPpOXX2MnXzZ12Rn+dogo6ATrE9aGDoVcQKmnq99F0UdQx891XlIpaHC5dTKIhD
IqWwW7A5c9S57Xh3RUPRqmwqOrDZqffw37ClAc4DMKqNSFm28pWgsIOCTxBYsQLvQRQtFJoG1Ubl
RwiGHQSUVcjk3s1aW4uVvqF9qFILQaS3HywYl2ODN3ykWL+E97/V9/P7TBIdEk7ybMAMvXFn/Hsa
oFeOqxeUlOyt8/BdR7Ek6/wdX8MatoBPmktwaGtPLSfQLJWcDnVXqR0N56knz4xAYX0k+B2Hwi7H
PGugFlkHJZ8IJc8H4JVyFfbwRxy/Pg+a8W6AJIbtkrzLBOBCaGWvs1TVNU2uxlpR9kdWqZs9eoGq
JejMw03hgptc+4oCQUjWMbxzBp0gFtay6VD9aDL5lkV0X3rP1hhQacv1Ljsk+FPstWwXn36O/u3n
n/7zn3//z/fhv/zPHEz26OdZ/c+/c/yeF2MV+kHzh8N/HsN3pC/59+b6a7887fe/9M/HPOW/v3zK
//mH5pfzy9/ln//Xy1u+NW+/O1hlDSPapf2sxvtPSPLN9TXwRuZn/n8f/Onz+lcex+LzHz+/523W
zH/ND/Ps5389tPv4x88sp6+f1I8Pav77/3rw9Jbye8e3jzf/rX5/q/70S59vdfOPn5X4m+m4ritA
BRi2+vmn/nO+2zT+ppu6jsVD5yoWtjB+/gmCfhP842cqz39zlWtL6hg2Z7U7v4I6b6+P6epvypVC
uBLfL0hI0/n5f977777EX7/UnzIyz3PChGreDH+p+PFdz+/N0Q1D4lnReXEKZbNjCR5/f7uHJDM/
+z/6juSJxmdn6089GhV/EcWHKjJvEt35nLBaLti/Yzjy3M8JMfFOC/Cvpmj8mxrLNrU4dDLlHW0O
pCVV/M0avv3ms/zX6/3d67P+9PpMhAaWAyNad5Vh8fn99vUZXpTXhAPExM9C5MlSVBHSrdd6YUBD
GY0PK4RgWIjkZJn6x9QwfKDsZDn5nA/tHo0m9bAJvVDkiB/Xw+8uh9++MvXnT47ygylt/udyPTry
969MlY7wCSUiaDYyCLEfYXFOrbgNDHZMQyi2rKjQdUwTyaWye1R+MKz1ErmGcy1jRnWwFT7A78Ql
0KQlgt4ULKYM5AcpO5owYZhzys8yk0/JLMuS0rygyrqAjophYwkLUUlG5RRYHNJtWPhm8p7Jo3Kp
8zkqxLha0ClA3nOTCw0nbTmHwFvfpPSppJTEJxhQbW5yMGKuAyNGSePJk5ZFkTRyaRgwp1t4Rxgw
7XXbN81SaDb1EXT8QQ1jEVXaMfOyBrbe9GyEzt1Us1/966/e5QL4w6mphIn9lzPTpRsv/vDVu1rY
+zjrk0WBM3E9GZrYovDG1tu1h4gvtSlH7Ty2jLQ1HMZYd77JIuweiWBd6u1obWVthdTW5BfXa9i7
tCOR773vbfv+qLvtg1HYAkWew9tV2PaoOB0LmkYVrD2CspJVOWhiA3+JwjHihL106f3FdCrXTgm1
01KC2Zq+7oIUXVzpijqSblandmIVlDfZ2iDEDdEArglnPKLmwRnl9eQE0kzcOVl2G09EMY+zFkvQ
p9ua6fgSmFg3bXs6OAa9i1FT42kGUPZd9xh2WbntPScHfTKexm6HMtJnl0vDLZiwzdkjSIzJSE6q
HsWhigu5ieCozLvHCJ6XSKgXBsT6jPAJ0glvqlFr7S1WDCqo8h7AFsAq3brTeva6ccASoRmZY3of
t63vxOgBgwVFcW3jmNZrFjhgTO1xb+hds5QdhCnTzM7ZREjLX58C+v92CtiGkJbLGW1Ie378N6NT
4qYJtQkWDmhU2LKZ9BioXZ8oXVdZIsmjsOvVDLpJNbkDX/bkxzDE/PKCxbFYulVFnlaVrmDHo+LJ
QdRppcHaoFfsynXzlLT5rnY6fxVo2b85eXXnzyevdBiusIE70rasefT4zSvPaoi/EUJGiG/Nwfd1
ZEJubm00PQF9oEH3oqFC2BcYESlMAuU7De89eaoYshf5QDBHR1uMfXa7RgJUz4LFYAWO+WQRcros
S2KC4xy2uJoeAVn6NO9p2jR2Dx0opuuCQmJRxeDi/vr7kPMl9/vZwqFL4ggBN0qnnTuP1r95VyZi
lQzZKBdSfgLuxfJ9IrgNT427MGEdgSOFjll+yfLT6O2hS1OImajSWm6zN82Otqeu/5sJwpgnqN+/
JGZD5lXbMRwG4T8Ow4YDWkAv8MBaY1+tDY2ovX6aHLhLN0y+06HzojXD5IfWCAsjJ4umFi1YVZgH
lFrTAiaygtpHLV9E/Z58ZoTNet6s/chDwmP2CzsyiWdxabGkkFqiGShjlNa8zh0JZSse+TzyZU8t
tgvd+t993n86i0zdFkx/ljAN4Srxh7OIUutQTR4CZ1+Sr+aE5WOslnXSBVsU1jQzDeraFq45a8Y+
qcwlMrrxbui6vAeINgkg50l+9eBrVOhNYnt9WQyrvz4nMG3pf/gKHNtWzIQOL1WyX7L/cFZgliKc
wQ+YMsgB1DQ06MdctYpcIa9dsiyw9+hhbCTEyFacpHjTOqGtrvcn4FZgbE3Bc5MzqE1apsP1L6qH
urYD+EF5c9Dj4o6trnbbV0DO6nxsvqQhTIaitinQhbp5T0r65Xq/58M2bn0LLw1wry9ORkvcNF8C
xLF7QDLMxrKG7weEY+dTzl2pAVIEiZr1kyPofjdhMYHz5tAqwAObgxCkR03VU0Sw+Izkp0kzPypw
/e29gPSQWubFhRXzJgCaeWcNUAgC17pPk8S6LxynXpVV26N25D6KodY9TMmbAXbP5fqMCvTbZhLK
gN3Cg9cbN4SO5nbdEaM133o1jGvT0aMTadvxKdfoTPlZcksIZfzjruuD10NCKuCW+QJjopi+2skE
NpRXv8qT3vTWKmncQ+nhp/bzLiFQl5E06j3jmLcTgN7rj8Jis+NJk5UFwccqE8aT7Gx8Fx3hkbKz
9N8cToMnt4gOWbs0lOwSMop2qsD3Fbv9MnXS7gnW4Hhb03HvR7xA9TTZX5hrWV+S8wWwwZ2Othdv
olj0r/HoLW0whIh/pTy0YSgPaGBQYBgVuWBTbd1NZbrVprgmf80N1n3EyE2tuopu6e5Rbtar98AT
2UKfrGTrBAm82qwhPk9T05kFE5LyhoRIx0CLmE7zFdwVtLYxNTXb6INYP/nspWZ56Qr/KG1NPHcD
CJWUqIcbYz4McecCiyIRHQXgg92F5SGbiuhimQCCikorNwmjHrBOdu/LLhQFzrgxvCQWaR+imZd2
LVEOmPigy6N/eRhyXR2SxnnFQI+NtS27B2yVrxYa6cP1yAmlwELmU8mdnyHmmPWEtftqagAoCfVw
vQlGnBNQFY3d9VBXQtsSFJBDA8jUwxDF+QPPHyIFetmU96xkqifJpGIDGHhAX149aURsQRfIL9fH
qHree7FZnK9HQ2N8anbWHa9HAnC+qkREXi1GajsOtOP1xtd07+iUhIY1FRNd23AujRRwbxyKjBOT
EU9ULnCLjKbI5vrsX3/ZnR813JrTr36jXghPM+fjCevo0OmSj0cShubBvFxrxH+QZBJiU59Y8M4l
0NFWAdpxmvan3h3MUyNegirRj9d7qnz6WuSuth0D2z51FVJaWyZk7FbePCeNCCmzML8HjwXgbHJP
Xaa6YKUzTe+Zbk+QJYlJ/eWwnp261xttvK06k2LZlJo/brqCUzygMoX7tjdRxtASvrk+7IWTSdys
YnCyZLGFsxeQ1xWRoF7LCCag1PSLTe0SmGYwEL0bWiHac30nasM4/jhEsMqVVV+uz/VdskxsuE3W
9TcjoV98W/kkIIS3JVkfZV8YT21sz6Df+oUYDuOpno8oT7xcH1Owd6+P1fMzr4+1ov3x2P/ye/Nj
3kRimR4E+kaTxXihGY1hWNIyux5eb0pKlguQHtM6Mvzpcr1P74h3L1KbaeqX+2xiUEhh0R5EAxnY
5VK9L+IxOHmTd7geXW/0CHk1AIZ0Uw6wZMyupssh7f5iDO4pEcEEsZejZr4pC3IdRYdTGecpevSM
FoIz6OcI0Sca9YM7f3TwMPtLkYfauWStfD2yiK0+kgJ68DtrID21QOFbkC3FWjzGrPeNNad9HiIg
/Yvcc3ctwexHMiTjS8m/UCkxHWPRAvIOQbJhciF0NaLVhixVy3ZBaX4dwxaFgElSVBvjHEwm7xbG
i3ZrtBSMyCHeeOjl14GBDyWfnObOwAp1l84/+bdZVxd3v94LxQzUZBXiQJmfdH1Ayxptn5Pzcf2V
X+9XhnhKw87cX++/PlXJTqwpumI1CluEHVVY7R2E2g95GCIyinFaz0f0ZVwMp9O4phZiPyQpqVzC
K7+js0M2FU7GipKpfldUuvNQJ0MIoEvXN2wT3rxAOcdRIxizDuJpRWtpfJLIWzeujfIK7t/45GKY
36Q5MWDXQ0C4sMKQti7pto1PRCht6dlrOyM1skMYYo9OIFnCTe9sRDGlfaDhS1YN241z6zi3pgEi
Sc/78TzoOaBXxTKucMzT9S6BDBDlXzcsKWiisCR1hUyjvHtsRNaum9goV7Yb9I8m5cdb8EVYG+ZH
cRerixegup0fJOKre9Tz4laVkzpf77r+tSGf7tIUhMBUzXxpLMLBwfT64DDNP7WyvmVwmY5JHmyx
1E/nKnWrB/JT5kRrhe+hLOqHplLmZW5qX4+uz3D0FBs420PUqrJ+UPPUAN3q9fqM611DgOxQheHh
epc/GvrWirEyXx8smvrTS3m19aAuVjsaB0D/ZDCA3jjFrbO+Hl1v4r6YNojMWdGSuHh/vU9rU077
IO22v94HHmtBHHF0V4JKXg2l661CRBRrChYOEcVZ+dha8zzVRR/XI3cOfFM6Nk3mpes9w8ytSvxk
I1qHbW9X8qYp5ssHs86R4pD0uMsDKR4KHDG7sLG0Gz40+RDNN1n0JtjEGG7fw4mv+kMKvQYD3NV/
0OERr5shPEGiLY62f0rSLDxd73FyTG8F0EBFcuGlGqo9Djomg/kICrd+F9bP14MWc3YRSO3oeF5x
bE1tr8okYfRIk2KprHHY+KhVFrFS421Q7rEqmV8S7BY0WIf9RCNsT0LLTSeUOmp1omhYGPi1WHyt
RE+SrT7fXH8CaSwODb/p5YaJGYsrrvalfIHF61hl+ArP/7OLRkBSMsMZHtPCRElVAnzwG/CqvHd8
Q78cqygetrrP1+6EGVgfGTQLcCL+i8Yot/Zdv12T5+W/VMWAFwU17r7hmkEOTOoYNnpCOGuwr2lf
aw8mEcWbcF6RWPbkPQgVjHeFVq9LaUKOsfzZk4gm3M/z5tFikr1PZENnQXAkGzpCnuZweePXG6ZB
rvpCG5CXFCPodvPJNXvEJCXl/hot+z3dLkphM9fQ6A9SjjYcDgCrfibvU3T9u8ynhdI4cXmjp/0l
4lWcekAyq1SEuHep/B+qzs1vdas0XzRZrfR4n5ARcDem4XjXxADdTRfMbh2IVcLLX18XqTj0lnmJ
aAP7Aa2unERK3qO1SN0CWtJAtBtI1AqSUqS5LF2Kt0r34UKjld7VVW0t27hK936q8LwWUXQ0UwIj
gqFJtyA+tMcfX1nd9O0hL2H09JCeznZqnr1g/ueoUgILNYmFd+riYhiuA1iwbo5ej+qTXcki9Y3u
xRI0JDPPIaTLTwKkS0Tcar1lnFX/kXTu+JX9LM3WLg/vGJb7vcAUQdusWdPdcnaVV2AVxexyQ57J
xtUbPm4DZPfKpNQ4T/tVWhRPHFgpzPJucvP99QOjODKdKA9xCkn1mLg6ntjSJ9OZo74x5KOxpc+A
D6OxLiTpyEevRsaBBbI8hOR7rJuWOsouw5HERjU6t2l3zNwie/QNan+VG7IMbn3zzh1ifMHajMJi
xX6sU/9lgnC3sjK3/zparz5+nG9TRqxQaHr6LXmC0Q0WpwhlmOL88logtERK9TtLwKasYmPvm1N1
ADzHZOqGR1v6Euy/dSnCyHgKsOzmlLIIJI0PWaQFm+FKi4bqUpxQjJQrvOHabQmd9GQz0MVNLemL
e2j+cxQU9uCkj4E/qFVLw2Ej0u7++mdZQaDT9nGKEEnGV0zvzDl5LcITSzPCex39EzWZ0D81Vv5C
skNwoq2NHWmywdgg7ry+ZJckk1WVNJhPuylcxnEV7ptiNLeMzCgFJ95M4RXhkW2Ovhzrdo0GqR7I
9aAP3+2Ep0WPovaRo5Cz46LW3XajjNZj4gWbui2KF/KNKUuY5XQIyBZeDCnvz40iBtUc2Z6ypHl0
mLyvi55RYwaxmvHeui6W4mkClxANHy6f/8EqmotA5HQPoCVbVURWrK6HXhy0a78uh2VElXrU++ju
ukpLUads486iyMS+CT9dpp4smSIUkBYpt7p71lXlEgia1uswxEt9Pbw+4A0y2vlu/V5khWo2Wu4w
IcUd0E+0ypsU+Mki0VqNMwueQi9z+aWvrG2RG9ZHmtZfMrrBtyKHAmKxrYARrhCj8CdfWKlEZIxO
OA3tMH6hj0yGfN0OrJTyJ71UE2P9gA9V+D2wkVkAobL6bIvmJOqgeOhFvsMnUOxFlVPzDNvoUULu
unfrF9Fa0aPCIPRQ7gFyYRg0/G3kIzEvvWk+s7jJzWBaBaPwcb0lLBQ7/ogpOjQUpkFmQamZFxCY
6iILUayj0s/oAnBfIW2wT2hH2p2vCFVmfgzOChHeWdYh0ZY6k6+Bb2hHaQhAdWbvev22y4iitKAu
fRKk13RW/RIk7TapDHEoquolp2x+29uqeZANc0Gv2QwtAJJgG1JZmchHwgUAsh+5RQn2xLOTmqxV
foqZaBeoEwl0jOsveT5TBk1q3qTQiJVLdBVR4v6jVRj5lkukR2wxGKsGyeehb5PxwBUJDI7Cd4/G
EO1mJt0VbgVWSgR0I/ZJxJZGE2RreLRr0mK2oTH6d4WU+IOs2l24UvY3wiDxLonIgvIqXMvXD6nB
Oz6fYR173axexx0C/sKuh3nrSx52A0y4SXsGeitYpmlfPkej+EYcIL5k0xtXCCqM25TlRu4xkDWa
/RWDRLrDaNQcJMqNH+u0WG+OyaQONYJ6tDRsz6AqJkrbRxXTSVxRpRcopugHm0s3aWATJkgcazFF
52ZWCMapn62rqr0jTBHoCFoDim1xvoFyu8siVgI1EV6PTuWxFI9qauzYULCjI/2oquAhxfN6QHow
sP3no/z10J3yg56EmK3iWNtMoXbM86n/GP7nB79wf9wzP+QTGb4msyNchcIhPKVt6HUL4h5E4z9W
umncjaKWa9Wl/cajqI5G3kbkUACmA3FjsQ0P8p4AMbahrsIOitBx5Sm0xaln4r6ukPF0KNc06iaP
jt9+9/34np20OBiNHq6LUq825EojRWmREbm6TB5qrQwuJrsmYD/mOq7IQEK2vGBVU6MTFf/N3Jnt
Ro5sWfZX6gdY4GzkSwPt8+waXC4pXohQhILGeaaR/Ppa9MzqrKpGN1Dol364BOWh1HXJSaOdc/Ze
mxscv+6B2Li5ndeGRye0jT2+JO7hGsh78qupU7imtFqP7G4wN8RmdXcJoNg5DiyCx6Fwy+FMSg8u
HB1sXKpl29ZRpPQ6afE0CFU8tWX2EzrlQXkxu0WjwJjjWLOFuErR7ocpcaAIHcwhpD2PHWZN7dIe
pXSDM7OHDnsrOLhQM2zMBblNONdonSfNsxjqMECjgdCnUbcZ7XhD0gtU11YHXR5GZyIc0wOZnyik
WrvFYVt1BzPGI6YG6B1Gx9SoFF3/nXABnQyYWruYixmdoJtskVd4B8/xNRJEaOF1hne0fDfa5BYW
07iz/9R1DLiloO3rEYPAKnAqhfWHagqNQ0WD0XGMt5iAzZ2UQ7QfVYHBCCcYhJ8QUVNC7peV+x+y
TEEtFdWR+B0yXAIwqZ36rugxfjBSOadeei17M9oVPg8aqy705ybxE3D4w8sIJdppmnf4TP1hsO3q
iQ71skGD9yL1YT1zUj7tkkR7/lu18TLDOGdAk0hXAZSQVj7qG36CNsGeS9qxu1Ron0HbSCAnRZ5s
Msr9KrOHc2xMZ0N5zUv2e+rq9EWHRg/YMDkbrf6cSQpawyl+2+j3tsJ6oP4HIopM8KUpQRvUkb62
HRLyPSXL+36sq/HJFm8lGv5OWbjlqaQAO7vhIWBn8PQ49E11DqF1/Qik+UHD5Suo3PrYJQr9KBPl
rTZze2sVjMcuyrND4xJ+wx/Qek8ks5lxyMY9m/k9WVCkVGEZuhX5sGtHMXxoqhx3vdZhwqoZ5ZU9
EVWC0RAfW/6ucZ1uTV+SuY7td2PncxUVeNZltspfqqk+DM7n6Adw640UzqMIAEwbJKag9I3kOcRQ
uByH8Mka6vAITH6g+OuKmxu4eFGcJHtnvssH4wuxZIjpwDp4NiflzV1MF+CruZctrrJZQFe35JcX
1g3UVz1HeTAdi7po/Gi9FKqAkbOps/P+NCYZtVWJHR5OyyHkPX343RXFqLN1UoKqyeTOKvA0Voj3
WeNR1HU+rI0GgE+RokpLqgJHTHESpoMvPwKNBxjqZs6HxpTv5NHTfAwTgiVF0q1b4JQ7ZSEnJ4Z5
2mVRxpZSYcbRqq75pVDkklTYQdfSjJ0JuoDUo/BWzgf+wj+GoddOUa/y3V/bQ9/G0UvGJcU2osKt
nkCuDcrO2Xqu5R5BXcBXlOdKsa2i9Mk+Bw8Vqpb7T6r24y3mhJEQe1XtiRb96oqR7MX5UI29vYPh
tiNLNro+DlWaXBubjVlRgCFMo8zfpGU1rhCBq20oxNUeMn9rzj79pujJ5OvscI1HTV8wEA2/6enT
rIuO0MPgMhiGf9bs9oVajueL7gRP2ZxyDYG0WMkADXoB6gLluegPBLYx/aWARJdmePSx9fo1Rr1H
lypB7zaSJEVez7r3Kwy1OlhqmuOfSWNiz67TZmuP4IDoguMsR6IEu9CnIHSiQ93qV7sghKXwOkib
gqDrqjE30m3Li3T1+KIXGEpswBfmINFr+KAR4gqGQz6WrIZuvknHhNmhgFgDesU96w10Pm1qi9Ok
W+lHAQVuzg5hv2baTrQD54PZCSvDzim9Y17WyWm0qEiN7oImw9rGDhLpduwxoWkWogaJSIQnUb7L
4e3sY42ElTAc+41tt/E685PXbAytg5254CAntz8o3LupMQlIiTZKrFloMAYhiaCZ0BfxAO80maqf
Ai5J1x1kmFEjjtxFns7akTS+faxVaCyjAE9bxK7BDaqzpR7Q8w7oko5BgpgN7xD0zGp19LFOw1yy
mMlrPpyMQ1/DyRkoASnFxczlC/DvGy+CjRLAQWUxPhiWbhnVZ9/j5qTSOfTd9IJe7lmkRnjqgaCf
dFwyWSTTM+F8rzLM3YMjG2NLpugWexAf9ACxyECOm6boFw3Ag2urnFaVkMVdOOy6yhw0gFub7Bj5
PUKHgWLiEtwah4OG3hbUTxa4hD+E+WdeWfoqD/13NTGR6aPkJcRdZgI9PldVF191l0KX9if2bLAt
fkDEkh0S/4LNIT0FlWNSIs+nPunum15hXCFdCg8mHI64bbXrgIfhBCpja2Bf4GlUg1C2DOyRqBp3
OF11+OAIK7B3lC+dzW7Eqxuwh0VUrkN/IlRr1Nm/6jJ/isaUv4GGHDzXpw/ij5Kv+URV5MJZcQLs
rqAtAuRt9svbd192N+ElCnqWq54ynSq6I0GKSdDWDPru2KedQqofJdxtTUXmhBbd6sYejyJs3/N2
+GR1LdCncK1VqH+AEk8pXiwJYNYJ6ZiMXvGRBohLUQvd9FY5F83DA4VkT150ctePGpYMhgQGOs0Z
IeKOvaHziU/2q6piYxe2uJU1ru+zk6CpRvhQrnMqE4DJ1E2Vi8MjA5Y1FC3Kv2xADh+NtH5GPNh6
W9RHmxU37nV++FDU+97uzTfDILoozFKTpIRyALJHpnqYTQDA89zeBME0ixFRSjbarwb3wpK2pP5k
I9teQG6Pn2kaQwgZZXINBGYQWZPdgiHxqTddEuIJFNQ9fJ36cFTj2EKbCH6hlOGxXKfJHu2C8Zo6
QXoYIw18rya2jR1nfMKQ5Lgcz1UyfptJqC+hxyIOZwC3gDO/6kbSDPwW3GeZKib1jeZeRgf1KIRC
FAAZQuguSksk50W1Kdu4Wk0tHpUEPGdcJcXOLPd27ZW4cgO57pLqKFojO9GfA69hPHUpDzXgtHeA
JcNF99QXal4kGv0X1/HXUBX2rebvu01KL9yT5NzvU1S0qyLLfqmAKi1xY1Cm86EVVXhyDPeM5DfD
VviJp8PeFoUIt0VXjj+mZiOgmtzrmd/GA/tkG8zI+iz0iSZmENA1EfuKxr8hv7U3OYLAZdeJZ7PT
sp/1ALZB2XFzzifBzKDnjktD3b2FCXDXYizUNWQ0uonrSV1l9OmGqfOca3MIdAvj4686fyBNFypV
ifQlJNA4QGM6zk/hwPSWkBKfirETPxFJpwvKRe090sF510Vd3xKthN4hXPnckVHn6m57fJSQdUFf
DRk7gc1mkj+1Jss6FgZ2Aa1lJ7C/nF91Wwmiv6b43OA3jqUBVjDKtkZgd188uiv8Toz50XZvy5B4
Zp4y4Y47daK11mMj7ZPwjoG4gKsohl8Jbnn+UaLxHcpP6Q0GvN+Bv9oUvKip1U563H5Kdm40z5gT
pvMU5nGwcstcDbQRl2zEatTqbgh/YtsY6relhf6rBCyK7QgcnDO0b2lpZ1uSh+J753zzO1nvoWjH
EwmmpPDS71+YoRaclQ2hG7dWdjGJqjtDz0N8Hg/2l9G++KiKgQO4jJ6RFwuLi8iGHcB7/eh7/Hp8
3oia+hSlECBW/GY1dm2iyzLSdXY16mRVwjR0u1bxJ7DULmgk0YrTzJvSjG3GznGTRwatCTx+6DSD
+qy/e4EOXBnUA3kCWf05t/H01u8Zafe/DSw0S+EQaz1nTY0IsAmsWcYgR8z6NGjDyJup7c8ghbqI
npX47m4Y950vVnFCPuTw1hmxc68gmG0Sl7YeSHOi4RVc+HiSVKsz61b3Cn3nO6o8uoj7kAZBv4KJ
8zwFZfXSuBtunebJis0d+hb4Ra6cPiNfv2phou9bM0APLxKBm9wPj8obxg/dW/MbNVxK40C3zBDn
oqazYLN7Nd0kwKimDPLoI8FmkA+uEZh/oL64n8YcO47s1/yUIzVA2qBM0VLnA6zRYE3aL3hSGMZ6
v3+iSa/vw57rEaJdcWtc5AgVG/GFa2JH7AMT8b3j3T3J/dg3brdv07jBmIWRqUqMBhwLKd9uL9k1
kNN9pqyo7u3sb7PL8mNoIvcgHQeBbWuVH0E/qzSS6QuSibVlWiRPxCWGxLL2xs10x2KRMjZ+NRKT
xIXg6tXVgDh8Mrd+OXa/PI1N4WRU1UlKkCZeHf2pldd+B44LJq51vzKBl0ZqJdl8EgAv2r3mEMty
M+UyWGSGL54jfWrZd/Ri3dqqwPwM3WsgNbiqQSp1cX2vXCqQdP5WnDh4+mGvkJeU+AziE/siPa3Z
51WFENWo2792/mn8W9eEfcQXm7LXGcLftte/hVmdfeTJxEbcXOlT7Z/KxiDbhtyZXdkl8p40CQ8e
Vv8uRRDC0+/Z7XVmelp0ZmPRPHfYtfmYy2TtFS+d6U3Ppml/mzNtjkKEydkwlswq5Niu7MRUgCBn
VWUOU8StPxjcti/xSG5e6ufOou+1H50qnDcvL05BgPsAM0F2o6SIT4ZXQjWQw/uozKuVZ8OZNkO9
rOiY7KC6A0WwJ+8wzcIKcNgv4N7P7WS49CoJKo0JUKEvbk8L24ltjLbdG4Nrbe+YmIEeTYqYxMCh
IFck6fxrlMf+1dEy7sfHHysz6/pKsJbzWtV76jPvKOeGN7QV/Ce51a40yufTKEwFaaJNoagq9Hfy
WzpZ9iLyBkpF3ogdkTfGJxuqWBuuDjZ4EiiHlIF0eHMIKX4uZP2eFejBxhxnIMA6cg9t4+T4SfTk
yw/uuABxgBi3ZQc9iMiA4FLZHc7aPvaeAyq5z4Jd2oI4yAI/bFZsilFjuEwcFK1zm+gb7BCrTi8I
8Yi9DMUO9BKMusfBDe3VmMvhLHCR1B602kVpMcRsCvFkk1p9HQeCYtpiMk7T6JabJIDymQktv8gO
ai2fLdwDhkljO5jPKcmPGMVvce30t9EfX6OyuUc9T6GUltRZG9CHtz2WZZpvy4aOGrM5dWL7wAOH
hVRSgQ3pOgP/jOSSX6wvB/LoSKYlOK+wjmXvyaObWsgvZbqjBmzfs65aISAhur7V431jZXe2JNPX
fELG3Pg4ceZXsJbdHyfzP3m+ax0FDskVSRFEceStfCIkDV6fG2lrxjj2uxi9Yzylxq+gSXDLGuNG
+D4GpwbYj7OmGzX8bgbCvQ3Vqhsd9znJhee3LOrgBKknO2qa+QfCPo5MiqjtGKXGq8lyBA6he7Oy
HDrdRfZ2sTZ4AC4Ll77KLpm5zg5ycWkyc5czK+1xgO1Fl0CP3QspMSAbnZEnoznUx7r6Y2ZM3AJU
B4eeZLLS9q+P3SN/b2NtocdfycpPThQwyamw7ZMpGnnBpFit8qS0KJVFf1OZ+1Q30t81s89UR8u5
SMLWupRQCcmqiL5l+GHrrfHep/6TWfhihE6x9MKguwRpZF9iFFBYf+MQCaSon5mwqE3XayyniU8Q
QYkPSZZCrHT+j57pzWGF0iDD791EpLT2tWtHmfOJRttdGx7ywNLJ1adm3WbFH/I2smI6pGwn4mU9
+siZ986+GwYz6ACI9NJ/76z2I7FU+5T0UXQzHNbGxBC7qjPSTTK49AhjPb/k/eAcfAYPG8O36psr
dbZ0EbxFVxiE/CYY19t0WMlH94ac9VNceYz8dPfsMnL7VWrdd6aF5c02c3PrCfDSFjBentVT++lk
K9KSg082+8luaLN2M9EA+dSmaEOtiHIujPoLIrdq51ZtuE0Yan96uN/AvhZhuomS9gcucO2gwwqD
aj6fyi7h8Tq45N1LuDae8sIzqg15jmnMnx9f6tIlob2OrmNUnVXv2z/TIdxiDMxWduwCAxtqh228
PNqteLEfPR8ZlsYOmj4+qU5+SUUZjEh1JJMZoKKzgRwp0a4nT2xi27OOheCvQxonvNvHiyBeGyfd
aqKUTHTAuzA3r8u95hl0bIxo+gzoLkzWGH2NAJ2RB/DYSsab4vEELFkDDowdNGKDsHOt1n2xGLRf
Aclt9d7jYR+UNoEEXVFvsLLWCyjT3SlFdUnrN7fWRlE596BKoUOpfFiRLPZsz53mx6ElPIEWINSp
VenWZ+lTu5vmyz89unlu0QpDZ7aReuVeF5ihm0C8WGUGv2v+6nHwQAJibfboiMFyWUyVkjehW+EN
/DjhpuolVRoZlFx4jMDNSxJZ4rUOnZZtqknbOmm1z2AAKe2MYfLk25QQIcHUqzEWw0bTNPuSd/rf
Z2p+jcZEu0IEgeaIGd+J/bmzLYT39vgqtQQJwSHukKoHJ1Ra0++x8PZhabt/moo5R9ekEb16YiRc
Y2/QQmO8bTkHy+ucA/xm0hH/Op1fnO2fISLtnTV3pDuCBBakkOKFmL9Mlfk5ImF/MeDXWgz333Pw
GyvD8pKLa9mC4mzMMf+Fx7ggV3wVjVZ9itBMLYYuq7djV4YXy4m3jyUgmNcBFADJqk0mvM7ckt0E
GXtqahIQqQFfNR25sMsI8E7IyIhQMNU+ldv+8LHE6JoybqWZujuntauVVjXNvSrRSiXCkJuu0Op7
XfXuKh1psZp5W4HqYjrad7kFHyxbN4mhv+QWtr48Eu02szxrL0lM3aTkkqyTqqHolqzV4C3k5385
S2CG//Ua3hfA5hIcc955xvVxqNzeXUq2zxT3vDaVXQpuhAWq8oA0AmDJ96D1hnuOLnCR91Z/qjpP
3b3aOCdzRWuWX7Vr/85dI3mVbin2A9P2jeGgvlU2yCbG8m9NH2iLmUk9ImV9UihcnmPDFRfHb9aP
r8qEilHYwxJLcoXYuGr2DAEPUEn9k9PWyIlJZkR7Gw0rgAERaAm/3+XmqF40Ib3nSm4fXyiRKYJn
QqRilTNQAfANJYPJ42TlyQJ2367ZDHPie8c7+uuQC4t8kzpSxc733d1keWrTNlMNhJtde927ZwNI
4ouP4/I6ii9+gWwDkXCWJBjIRNlAY6VMc9T8gv3H2qbVCpePxQ6whHZ4nD2WwcfZ4zC2wCUhC9a4
bXaq1KuPEqvYo0hn0Ss3/7xuM3aVtjVC6uV1m4kvmxMDsxAPrbWX6LjSNJ1uA6tdw+TTLxnz4xqn
dx2/M/n/Q4Bz+63b33FXNgC2QuRLSs6KCP0zLkzoZiPa3LYexLmfD4+zIMv/PqPPuOFycpi9JuJQ
BY04DK7x99k/r1WWFh/y6DVUY3K2qN3Pj7MetzjtwchGpO2S0fXv//h4/Z9vi+Z/kPlYE3qGj+Cf
f8j1LF6bkhq0bUCT+jM1hNtVu4XSTp/IZj5mUx2+hb0obpm7RVjuLhp6CJtcZhiJ4xjKkeZ6y9JK
mr1hmoRYumH2ylYU70JtO78D9U3bOviaM8R7HekTn6m/beBbXf2a7CCZMyKnzfjFbLZdDvQHLh55
XPBo7C16CCwcrTS+auGT6B6nPyzKyXWbexN8ZAFzTBHAUaLrOj0Og6//fYYf+e8zsH+kO9UhTSXP
vVDulgcrLZtr5E/N1Xe68OIwNqfHSHOn6KmKS+UcSWittuTKw+CCErQYtWBFrS1/eP50YEq/D1rb
eo/brD6MzPKXYceXFmSHlclmfPArHNtD95Xwh2JigoGLVMp+5bWSZzBenkWfWhno2CG8mKr40NHi
3Yagql9AmC0d3/duqWKmHxRkZNEePfoOGrjHIYyx5PCfe5ga+vF9kGZ20pWWgdZpta3GfPDx0uPg
8ODDCsN3gP6U69KwmKx3hnXo/tfBjxsN3z7C5INQJTBhE3mDbEdrTxMavpmqrfwYYEj5+9QvO/Cz
wG+OjzO256SC5QhIOlrSj+kiduofmls2T4QZF6+2qw4ZUVGnElz0dqxQpzFtYqKuQZoi0qpPoeUC
WKgxgXaMYYqQGJyKPlGEdOKiERjCgiP//cxOrymB009GHv6wiiA/1/PovSjwp/u+Q/VupONrmezJ
v6nfbSmODdCquip60MONXIkcsy7V9u88l9zXZsoAX+8DIOLk+xFBFf+eqjehZdMXVE6XgWpsHB3f
WgLIrM//HIZi/OXiR90+XoqQfudoa960aiIPuKG1GCrBOwudP1yhCyyhSLVq/cOpuXCtysEcSmze
GrC5RehQpR1Cy/uD3Af3YuhCXvBD601j2dylfqDx8fvWFtGQQ5vZPIZGnX7nhQGGx0v+OSHc8+Ae
Y9thxtrNPSVfYxIjmR/nsb4yvd47UbJ71BbZ32c06T1kIYW9t7QO9QZSrKojYD0n6dSxIIYvHqeP
g5hffJzpWC8ODd/3eEk8vo+xKZbFqb5kyqteRfAyiKa/PQ6TI1+7zG8uzA37G6uFQTBqScmoYGvY
EbDVaMzDp7YpccGJXv/VeusB1suvztoFovoZkSVyJ+moPJTa3DGXo3dvpNluUsngeZi/zKZ4wg7n
NIe8DGwKKv5QvuKqobdL1xadw/n/7ony/zdTGh45y0LjbePawhv8X1zVCaKqTIl+wBsMqYPh6lvi
MQljOPOsO5N/altTbSCSqIVtjOMG4cJ40ORAqkSDDBFDpGS26TzTfWzOjHLDVz7bej8C1yO5PDWe
Rfbj4QkwZrC8wtixjghupKmuv2KoEedQVi8T9Fyefkb3XhP9esJak90zwhOWOhqfA6tWtnEczHFk
W34NnZ+fpD33QCp3Wk1EFK+bYcQ0lteHUPc/ibw85D0fgQ3chOwdD2+xJRDumR1+E4t0hyjsyJ/o
9Ax23SHQS/da8yiaHBrhBjtpMkkuubRuRWWrbedGz3ETxUhCNBiIYPY0r2heD49ZcSO0Z7yrx4nE
A0+N7srRkMxpapjXnPzVzmh91qmunmKXFoPrdhezNdl6eSlOgBF9c5uaQJZyu9l6iTy2Fq1Xz0IO
5dRi70751tQLMuNFtXl86P8tQMLt/wF98B/JB/9j+13MeIHmv1IU/j/kIziYRAFJ/B/wCMtv2qs/
03/5n3/q6NfP/F9evsvuK41+/UdYwvwT/mIlmOJfbfb6Bu0RugCG6WF4/AuXYNj/aptorGanPdgE
z8GE+DcuAVqCrgsHj7Bh6TZH/IdN8aAlmP8KWsExdF2H9aVjORL/HViC0L3/bEgWlsHmhLcwezIN
bMmW+M8GWMrl3rWqdJu75i6e8jV7gegp8XGKYW5UazPBXJa4G5FF6l5n+GE6mR2z2OjvppF4ZyHA
dwRRP4fqAQ1oNPMuCPpRiQr2kQKc0obDOzX27zoBQ04nhwjf8cMdNbXyHbT0s7rsrtE62cMmp7xR
01fhV8MlG4BK0kFb29RvTc8P8niw3mVHsdKZ/rB9fAmlxl+WRtTtH1/qshVELSqSIdykXBkMmND8
T9dprN/M+j4ohpShKpP3H4MOQ7V1kmuLFmrfj9m0rPT4N78fkdXC3Q+lnz4lEW+trsdl48MraIFC
eQmOLSDjwVvrglucGurjtKRBWyYkDmW4oxhZHSwBq6jpM4nyGHy5RigAKUjIqAThc0RQGbN70Z0O
FlKa4+OguczPGq9kT5eg0x1Kdc3IsTmUUDa2PhrNdQTFatEbQbEP0uxqGibdUDd7yWJwBcjn6SwQ
xDklL1a9DQ12c54hSXWmUbboJe7gybZfAn0acabG3qmOLdIiajiUbpBsEuXVh9os6EqaIzvCQN+P
VMVrGffR0vGIhqOGWduA7pcWTZIlgeHWOp5J5ulgFCvGpwQWhqTHES5qslax45tGON/gQPZJWbOh
Q7KOKD5lzIbteQE5TJFFVNgrBYjuiFaOBTMNifSyf7Q9a6FNajE6gfazspKfDtLLoI/sr0KItYjS
+qIniYPsnmdR96d2RL3qzeS1xhEHwJ0UlFFYDWwFyGT60L5ktccQ0OnWWsFwl4sVEYgGsVrC3Uxm
KAKhDiDXrZwk95wJXwZrGmC4OlsmiL1SI1JylGqVgEZeRcg+m34OuxQ6IWzzh9FpGKflQIZ0La01
ZdAlICp6oUOsJSnjekYqG/KoHvHh4Nd7dWwrow6OiTBwaTOzcSZZrSElO+eHoSTDy4vXo6mPCbfA
oHkVY0f/m/zvo1WQGhyY9zwkwRVVxS+vbz6CauBWwhZLb2MRIdF7iRXPwBTaog9QvJIvU/tBfxj3
4djysEW3GCdCX/n9lG5dFRUz5Vbbl+ZdEtcb9w2iG5HtJvcrjhwGdzH2Sw/Oq5uraJUSMwBOq79O
acI0VR1oK7rrWg+Rz4DqFXbvYvLQ7m7mj/tk8PcFwVJrj47xAv3JrSY8G7nEU5wCo3dj+7cfW0ub
KyzKGQrVScyvMVUmiQZ1cxgto1ggUOwWrsWUvYGNMUjiFdteoVOt3ecuK8iK0LIfZu9cM7O8NUX2
QwTM50CHRrsm66CI+V65UFNFIEthGITyGVd+aNWJ08Ag/2Ab4GGI2v4zZfKYYe3bJA5bR5kQ2tIH
I2IzhzB7PuWTJ+Sty/bCSFBNeHebLs+SsgtYLYHmG0sW2zQkFyTWzmj1Yw8DiBoR7YwVsLnSffMm
uYUXyDLa+3RXtSg+ql46i6KEMu65VBZsDl0ZD4vY5vJM8Ag1WkSjyeTR7k7+V8I9S9i9iZBFfVie
93uOSc2tYo81sV+ajfhhYPbBdTblK2a9r+ScwahThGL0jLBrpm7UP/VWUTQu8hJoZpU8xaz3p4j3
rdnofN3YOOlFexz5X25N2UbU0SeLI3YYms/TqoWpA367/zBDzKcFoVEBJkPec3G0lDkXMBmOl5Dk
hJg0aVJ3FjIt9D0J6/VKBCWg5mbTtgDl4or+/wCSAMviH9YMssbI51mEMYnd9bTJRwVzy67EQbdD
+iTVdqqGhJdTwgaewOa8EfF2J7lZ7OiuI72Ionc9rHeqCNVCKDGC6Eb4JZF6aUkerul57icdHhrj
DHONqvdExGC5rYpVrQiF90YPS0gJi8asL6YheBNaz71cBj964BtLD2bIptUpk1TTA910BBON+jJ1
7ftg67Ai4hidSNb1EP6bp8Gt8Xonh9YCHMEeHmvXJO4MLF4KGNq0h9Rra3vfqeJSN7EhdnEaPTEj
SFeVIXDP4ujxFC2HaDIIv47+YMT4MRUdQ+KU/LzW9n/kbdlBbnC3eTp9+FP6m1SNYEuUq46LYJUj
guGOkR0CulF0LGU5VM5Y9ks7csdl5ZdPVt6mZ5SVjh8vW294t3swnEElL1GQXauiupGNgootvqNz
BU+GyA0VzCLt1kYQ5yRD435iJ6MvKrO7VxFhRgimFqJhC5Da1lHJ2Z0DXWwzCLjik7unSzQTPZgq
9pV+kAioxnK8S7t9TQb7SbODm65DqB0NZMIRzxceu81VRXAPh6BYU8lNex8S8RK1rgnPCcFjbKdQ
1GDoFcQ4Y0J5ywX1ZajCauN13CH0mfKAAALR2P3eUnl39I3oVNQ8g7uM1rSy5TqJgWQn0sWfFcgF
blBzhZYIki7Ii3RcdemREM95uMp6V7b6LggCudMgVELv06s9KSjAbRM8mEWycnqT2DHu4clAKO5m
U7Lx3Kk/9ak+JzkSspHZzJ1p0VO75HCRIob2rR7s/en34I/YYHoTlZ3emNu+q9cONA+dPhjtu3lc
zyOasHf4t2nQ/hmI3LQbDNuN6TZcrubS7YDSyYgVugk04p7wiMlGo2M0YgzFIITOSJCJAbX3pEUT
+7QiL3YVER1wQDZVZLg7CjC0onp7j+r2UzkNOo56enaSwiMFrId22n8Y0ejtqcnBQmUILRi89PRk
3mhAjWuWTkIuNYD1IaqCVaGGu2/a4WF8S2oE+9JgvDZ+JwAJ1v48pqwN7BeoZmG/Ts8VjwKSeNvr
kFfNSwmGY2l1otq2auJdMNctFNYNUm9OEaTspV5rwC1bOAlTeuum3ngLKv+nJZgHZCNOQ6QAYRnm
5DbWVH7kx2RNuTTdDGIukblrrVJ7JUlliYe5iORmCMdp6cazqseCQajPDMIJ2rMDDd6K05bGIB8B
uv29lYrfoV0MxDkBVWSY2croZPvwHMwYIRKZjAQtymjD0OYCNe2Wabi+ChIB0EM314mrq3NcSLr2
b4+NxjWcyAs1aJvOC0EQN/QR4p8d8MXTUMvvzKXwG10GV3InKhTQdgxLGDAhHGtVogcpGFA4YffR
xGZ/kMzwFrFbXHMpql1QXix2DVeNPfrC8aJnKzKSMxt4JgHePn3qjfoxGEQCHHbHzBJ34t5ImGnY
2XGtrdzGtRZw1MDDyTaGbd9HAcZRSUodYmGCGQ1aiJC4Uld5tOCb7kLQnLHp2fBbWBRWSgVkf7KA
su1ggxby4O/abS+3jt3ZR1oCd3tiW95nlOx5QFaTolgWw0iOF5rejV7qr1pj15ueP+nanS1f0/Qg
WuDIhUmQuelKZgZek5pkB+AD5jZtzH1KF0rItUSvvXYbiFRm7Z4d28QIFSarR1BGBNaMZ8CGyXO0
zjx62nUYv0HqJJop7fH5n7CN9ysyteNtpDHGrbD9Ke1SRecokMxiE6Xvoga/RukiyRhVsCyBOizG
gLwngglg9bPWsZ/Q9XPhQU3RnJ7rhmbeQosbkNm6Nau25CYeZ1mnX91aDY2bHDHK5AGKR5GdQw+Y
Arklncv1i4RDbgbnhfEsK4TEcRGjoq6yb5wFtNUgZiwT23ie0p+5aZtbJtS/TZ6Ii77kF5T7KoqT
vXSML/BhEzfB5KwhKLEawRJiBR7WwiMGrIwuxMhaAKhIUOAviYy0LWhMt2qrTx4TbWUA0SaiqW0S
iHmOz2B+bAzMZDYJhZUht3YSfSCxwXuB2m1He9XbGThFfUIIF0oZ05KgdAneISauKuiTXb1pfWvY
Wl76mhkkmvUaUtdymCFj6FDVv5F0XtutIlkYfiLWIodbEMpOkmXLvmEdJzIFFPnp56PnZmZWT3cf
W4Kqvf9olvmlTNrXaYx3ikfoDZTl1kwosZOkDBz1epNF2Z8GHYouGb9io4JUx5Im+GLAHVWynuwk
cSwsAshRCO4llcXbFWwfBLVzA9o0pRclUV9Npe4JmPxBWEAsrQHlIou1Dc00SQc08m1E4Znfn+ap
Sg52bB8VswLOqjWwF+Iqer4dcC1c+NoErRNhJlD1LFTz6EWqdbVJMoNZL73U9tKC9VDVNtNtWePc
1DG0rxHGhORp4iIJ7gmsbIYCmTQqXOwgT1Xt01CmL+yS3yicK1pA8ywUFBTVZMftjNizt23dHpyx
MR+NwvjyWJsKF4KEOk/C/Jt6ojIyvajct6GnEeIZU6eVm8O+a6AZrAFlgq7unDRVd8go43A2qs+s
5nPRZaduFK2nRsNxhw3HEVPNGnjd2f2fg/cgRNEHQe6Nw54oFAx3o0P/mGo/SVSaGy1fOG1V2vIk
qzKC4WAoe9KOI3p1swZqb7Lg/Iy6frRLdPbKQjGIObQYcRzzIGIV+o7i5IWLlmYnqDW2YDlPJOAa
WnZOrGeK0Uy/gxg0CKYJwNLSiSAex62eiJx9mfelm7NPotVGHY8XCD/fTcua6+io/xyznPadOccv
HsA4BUQ0PNFue0Zn95JgQa5yAot6q0aFOEAKADey9WZuKAGp1SH/yzNQxHgc7hSdlucE27fflJ61
WuEXTlkWVpfTMshx81ZKdOoJ48Dum/y2qS33s9vsSrVjMuGmQv4Qt3xwIhQZIqdlanSg8+zL8RTC
AQwjRsts7XWP5WcSjHJODB4v4Y0oYyy2c0Ofhu3mz/GCJMs0GdLQ5qncwK3HR4pvlSdFj74ymk4o
hIF6zlJ08HWfSlKPk2QzDclPqxgvKRq2zVIIua2i+CHmIT86hThQFVoH2IB1QoNpZdeMZwdxWiNN
srCbC3UFiK6zFghaluZbNIpVV6nWvskjoGKeQJreV4HqWgieC/ucqDqvZUzaX6k1Z3NZAirNOhTD
VD/LfLl0mezC1nx3hfKtVsqPPp5jtYyCDEfYbkb+mc3225yzHNj2hKwBUI75ReOQSWLo6jgPjTT/
hCHXSYCuBdFQN0XweULCiA1FOTjY2QDFActjHKStdqVd8nlamjgEzcCJavOXDflp5U7NR1f4rb02
zS28cuk606LS3UcNW4WU6tc45SqVhi4SWLc8Zx6BJzSlkSii/nOB+bXbohZPYyW+8ppyBszGT3mM
El0Ca3D/0OCFb9gfxqZDwPFUxoj8J01tCEs2ctpJuumxcnio0FCBazTUryys82VHYtfQbsqYwurB
cH/xmWX73rC2Q9MTC5+X3VERy6Ec/vH6oi3CjH4eKEAcsvKrWep3rTVQlZBfOiA6nvWzzqC4syv1
7i7KbaioZ0vt1Ng0lfI5AoTwLHR0cMQ65JAwNklnOujS541nmD2VhunjUjefmsqH1HjDri6HZa+Y
6S62CtjQXhKbXYgNplpcKFSi9HSp7AgCNZgJqSejLId2VWOP7xEISsLrW3eRIs6nupdIGqkQM2Hf
hZtG28GVvzai32Nmj7dFG55nO/0RXLQbfP8uoVHUU3mSuhIAmg2B+/e+QnxC/2A4UZV+7Gmy9/VB
A1dhOuZd67eu++EW9cgA2SHO4CpqyXvdLDohw9k81UeF06lJPTNYM65FeQNx4saPg2G2qcXwinFr
Swc4q/0YFA1B3vo1thxNvUUDcA14H5oRE+QyyK8Ke8ouJ/SwKF2FKxKCj6RwVJL1Z0IX/YnmwpOG
YQYVuP2Y1NxJtcqM4Op2spViJCpDi6hamY2Tzgc9YbCbdQWPd7+E4zAWW9ub37qWf2xykoiEDxMN
X4Iyg+M1+kd+EnNlm3oEIOATUBWy/uoznI0M627dLdppX0WCf716g8XeuvPgPHQdZXN0XqLge7Gc
vSyGLnRt4K1ltqNNNJp7myviIEfuHLfYxwmmkXh6ycqCvInJgq4o+jfM5d+OFv1Vc1oGaBXYF1fF
AkdB5HvyRZvbI2L3KDQx3QcT1WZQqVQ0AJSRBXGus9JGRwp/JFZ3VtmQg3vpiInmTqjI48hPpck5
42gYA7Ocit+Ket+kXXBIqc4vipN0TDMfNQltlcu0ZeOiqdEoXlND+YW1ooDVpWbG0ZMoHOW8Q9LP
krBkX5ZCbj8/jYpvwZ8X9d4X0T+9HE7IGa70QTDD1/xJfDCOVn6ImtbdpozwhOBE9Ju+eHPH6Q9a
EAeC5M/u5rwPJrqxuzyiqmWpE2xFVg9HHC8BNDjAqTE9KIRQbQkaOnMfsfjjkIlRpI8WA60LARzO
dAByeDkUV5b7klU+UEpMs1pXFhtv6h9TgxoZVQzdHuAEnC+2HrK8ohVvxMXEerN3qXc0hrwKisQZ
uNB5ITX7ouUWcDV89n5YylsJPImqkQRVXoTB3IC8r48zYlacXgFFkVR4dadcKe8sXgx41G+1aU6t
PP4inHkVFabDtieuno6QHyMiqF7Sn3LQvvMmGwJwaQSx1XwtZtwrSNXxsxn/CJhpN0Wh0duXtn+G
16thTYSwb2s7rcw5sGsdRaQ23Dv+5shWr5WcwKEm7XGWzO7tpD5ocUftqyePbk5mefpTUFHv0/c1
OYivsxp3WmeERmt5FyAY8m81GXo9QZ4Daf/MIlJMDZ1qaOnMycw3+KFf+yr+q53sXepaFlQWraNU
P3lBrwzjIUl/LPRQjDEtlWq1tWveST1tQwDdDDcdDF/Uz4Tj9TqsLRnEQn8Za0mxgRETK1SFmqM4
5JpSzyDceptkTFCphcGaeDD3JLplg1ZM+OzCdzWmurPw6H/i+uOXxr/enPSezGqaKQNNYeuzc0xe
NFXjapEcdthIo/wjsaW5xd3+i2SY5XfEAQJnGM5d/TAsttihhFcB2ptQU+g/m2Oz3JLMflHtrN3S
QdkGppsdQCWcDa/ExsFRyIWMhi8xeCIwtrCGBvz8f9wHsY8VAuI+Q4eczR+qS9jVBFouUNa47sTY
T/CugzbP1ypBRq1aLodhes8meqKY7qyQdls03oS4DkluHFsBkpQIgROAjXHNneQ0f6w9ChKWnCK+
Aq0WgQkAuXnxNwyTsWnrQaFmglWU0g/fVLhHFLVid5ekJdvmQGyhlYnQMC9TtxB7otUEuOpSudAs
SwhHK6mfWnjirZyYr+U9VVL1WXNv1JGwvzb9NeWNcVpn3PETlX4+j/zco5IjrCwusaMxI9AgsZlS
fFKKig1aX3j6YzS1jmEfXVvE594G8LD6a63p51azsz3wDinG83PWk6s1EfwkUthmtQXQS8t+r3VH
t9EXX8uQn0UOzVaI2y3DKHBjUO19ESMta/ayp540tLAEYF2ipmGYko0SoVzGOBU6mAqoGzqNRfHP
WkgnWMm6CmE/XwDqnUow27QFVgOKrRhARxKp8nEzKQtpFkgmSzf1Hu2OaSCOalakhF5E7dW0cDIX
ALd5gRlJjjmiBWKZJOYc34oErp58bRZ2ujHsmfCQkHJ4psa5y2a6n2iQiwxnM+QzsGPbXDwT3Nr0
eDQTSZFKweZr4vNLDOLrGi3FPgQChyz5lkeEMcyu9oFUV6WjDqcCspA0A87iX3GOJUG3vDWvcrqY
NpAvEfNvjTpvpz5+EOh7/RZwLohJ7sYK/wKJgCK1sFCX8n6jSFVeIosHqGnM56VvTrSasHUpfEhI
xMOu7fndOE620kyfvKvbizfgIOKbQUdN5S1xWt7UJXlEt7vTehqYHYpLekutDugxuYCKQ+vBhUzV
jsCSsMgatseeo7TNqKqbMoTAWruNnR5rGWN1OwwbjcXYF9L7V+PmBQ1z7zR63I2ZXmG1sXe4Cr5Q
CD5bRosmhXhZkqBI5847hIP0clfgSWo7XPGA/gpI343dJ6hfjfwGjlHt4oQPi1KYqTZp8V1onXF5
1QORiKDSiAHmJCAIlFdwVUTtjYjMncgiJTUz6D4vol1dc4JPPfVTua4GWSe/KCTUn9XGAcanyIu5
jZu4JuIGBRnWQbb7qg4HI/21W5se37MxZeZDKvKjQa4Nzi7eKHtaDdffev4yY/iHZIYDa3QtzE3c
z4nmPXae+z0143PaN3gtnHZv0aMSwUz4WKarsMZqr+F8wM/3qFSQww5QBf8RNHpNdEsL/+gBee7U
yXrT5m7Nh92pXfU5TPq3bujY/ImXauJigJ9Qnk4IsjyObEVnXjV9tzBfpTyNC8XjC1o6ZKUsTVKi
RsNAYsDKOqBViXyd1xQrO3JJU26xIIsbC8PeIJxx7SNdSKRj95VHozV/G+uklqBmuuHC/zVAbNjU
gM+RSJvKCsZDCCbpn1f0dyppm40ZNSZoY+ac5gtilM+5QKkbLRQZR+RQ1Z31ZubG2aKgaKMrrNdy
0DdsRtSgdSUJhdAqqX5sDaD2DvplzFHbkRmOSF310PGV/NEjOS6jljqPIKYG9Ok21+y7AS9LIA5K
T2tMcaqS2J8r8R9bFJJDIBnJXS0jiHmx7JGBOju7ENF+GfNHTk4Mun2O0AoC2MJ5UzXKda12NRIS
m+bIeVNb+xeA0wiqkajSXjtYpGjRDxD5i9uNR/TFH3OUartWBf1eLFI3dSYCtagPY7w8CH1tN1zO
c5z8pSVwOrtvTmURbSXa8Eqj/cPcTmteGYFuSgfrpV/jGl+7rd7r4Tqay+9E1cg2HT/JAPoxk145
U1hEWCwbxELmlG/3hr6lMPIvisoryxzZ6VX+j9+WjmlsSsH6pSco/U+6Qck6Oz7Ob7wzOvoAZ+YN
lK3rbM2WoYiX81ZPJdSTCrPOlDP4mjqS5dtvF6EJQmeGZ5j0S0U6E4Nu5OcNZVNmBzeKdu+5IvVs
gr303bUobPmvEUUML9s+SR+Ghk49swSIJBftISNDIshgRzdxHL8RLMkGBjdLbt05aajWcWP12pAe
RUB5wfMnD25u/zI7Pg2V8t0JfDYLnoxoPnfexBPREVU8eE8VIDmu5WcotY1mw983TfPUWMw5ZLNz
/tTKdeEGUimmVJRXnWhskESf0GK5EaozBkQ1fpdDwxVr7Dl4nxQsuX47p94DYF7szhugePe4jtb8
dzi22Jv5tG7kLDPWUxDO3T35gpZWn0nOr6GUwX++1KQEXNcfOyam0BTyXpInG5k5Pi9HfajxRFLv
3H5mfYmLheQBO6l3liTgpK5pSmve6sG7oUG4Ymy5DFmB5oCVghCFT4XC85Dgqi04BJnaZKaPoAX+
QLMYpRKXbloW2mlvEVB8MwynYil6nxyvnj7zIuiacqv1fIUFlKuYKXRdsDiTXOHrriTrQclVSHSI
4lyNtqY+H1sec9+4gd9ROeS4b4MdvWpW8YWv5DNxAayWlLhtE8M0Pcr2lG4Ns3qFFcjDPObRMI0r
6jZSfiS5QSNa1+o14Y1Dg7BcC1qxocWirzzDt8eJRW5mFeILf8WbSlh5sSX8nvC8iN1gpaQtjfFp
LI6WkV+yAqNqzxKgZZi1InN67gfW8JixIt1GJnYSLf9JCauNVRna2HZCk1A4f7LHH4blnYaHMFCu
/43wVtYcNOk8eILaWryRwfrcI1ZE416/0zqI3rRjwjJGbkUExmxyhEatk0hZRMe5sbFNYBbOyXoS
LEeTaj+b9iapJV4/9Eq+pqzXYUiI7SFd21IinzwYHYAkTJn4d0g3iDfuTsRrOT6Fs4m2spVgoWCU
HW1i6wlIVYVb79FBPywlLhvBwqdLHrDuOUkQGgncNqa8echoJTfdsYZ605ZrVjAEtO7yd41bi5aY
Jv0bl+xxyUgO9IaXSGcyUnuC1xz7Fw3IWwnV7TPahIA7/JYtFtNa53/1+PXinLGO9uxksd5URlGU
f+PJlhK8UskvjqW8NAANLe4OBIsW6RU69DNFItvGEjei+shfoO18FMZhipwX0KnnuEdUTjfvqavi
R69PSZCx6IHNi/camVUwuoBp2BhZSDz1b/GSH7elrgCmMjXNOYisrZvB/4ySHqw8xD2O+7jhCNat
/GeEinP0+DEdf6hw/DVtcRvm1t40ZMhl7XGxGdr0IrsKd7jnBbxT42EUNK5NXuD8rqLPFbcBBv1x
cFj5ybNAFM6P2jxpy/ycxHz7db3aFes7nbOhGt9JPV3nJBRCedrsC+EmQYIUWDbeA+K0vWHXu7LT
+ceIGFKrNxgKgIVee6Mw8ErLJzzn2DyknGSsSYzXsP5MAZWsHihN5pvAe08d7nXoJVXz4gGPtL1h
jXmOxPg2jmW9++9r0srsDWp5hQKei/y8bElZULFxwm7PTYOmbao22P+pia7lh1NWe1cLEAEADBmb
Siz4hCTiib/GIsqIdgvbH5PmPVLzWxR5LwRM1Pyb9dBpy92Ye2/aJPet6ZVB2YAJcym8GylFN2Nz
dKzh7FoG526TfpXcmCE9Jf86YtTMCZSLiAPABH4pYzdWHMmZYd2Bhn9nLQprNKsYlHyvcL9TqrkS
BbZO0cSnPUANr98Q14eqlq9Dlb3h3Buwx/nCHshe4kFa3yI79+3G846KRToJxRt9VNxSR99bZRJD
ftVPBu8qTR3DaSl5ZPJM+c5LTvG0WrXTAbm6AfE6B6/rDk71oS7DiTyTY+3gnp5rthZxKL2Ik2im
WwznA1NoHlKqsCVq+j7b5qmKSsApxPEDnmByEN/BqudgiUD28lRuRez81i4/xPjTEk9AFjUbVNF+
xuoSTv+lWnb6fSIjyUcXC++SPZlrmTdaHM4SLlhFFU9t7N2aPtoqGlaHtZNOncXeaTmhWl6IhgIF
O3u2ozUFrq6DuT0ZNmUxKPE4eEi6CmaiZXWTzkzwcK+GIW1s74Feug3xpgfG62+R9MdcgY/Qp2Yj
Xud2/hR3MJej3g6MVCVfaJzcTBd7NSn5oUH5ol8ZVKh42FGoUMCxIeSRGG/4gKikWZBAyvVYK+fh
1AwtCMm+RDFiq/qDMZxaGV/EFqvTt4clDmHNnCAo4ax18mqD0unfYkQUwgzeo4xGgmXK8b50FaCt
3j50FVSErV3FWt2MOQ2z2SfJWheZqGcNajgtGO2GhFiAVPl1PJtLck0iILZMAsbjzCbPfRIe5uan
tp4RKbn5V53uEmWV+RGxl6lirzgqqT5oozr3YJAjCyfEx6Rw0NlCC12gG86toEAhRDWW6qcMLyhD
n4G7H5gvqD0gGZOdGjKDDsFUIzyuYvxRYqZ0lZhIG1xh1pSXSW12ZoWTpwQMjJRyO+ApmRvtWRYK
MyXNwFa/mgjatwH+Ac3PiD0HjRWIDAL2K1rPGbsLC+f8bNTFDyJDEmcI8/NVA1VVFf9QCX3pLFRa
RtqfGsycSMXFXh3dh8zp73PtfROjFDNvbQddUo0Z35qay0GN2HHQG1qkCFksqKhMm3Kt85zh860L
jRPvCDw+pC6wvx0SgyJQGl/WSP+dRWqbmD8sqb050nqgnh0WVgi6rft9NBovo9UcUc6QcdLuOI9I
Psz6pzIaw66Jfj1nUfmoZ39ognT6lg3e+4F5L1IKJgJ0SwPosmOLf8hnz4ayT5QkbGXFRwwhpSfK
ZbLE06g66EtUdBv9XYNA3nSDGiDLu46S5OqxN3eDJl6nUn12FXEw0dahZFTopzY/mnbG6c1tMUzp
be0iHvOJvzCdCsOgrEnMV0h9kr4g7H1A7pM6B4nJCDO6y9Urq0dPjFApKTKz2sMomMVf6aopthjO
kFzxSQx0rRYz2Dg1nnHDja7000OSaMhnze5zttbvQ/vj+YE8Qn9MJ24WNsO8N2Jlv1gkf1Qt1Syk
K90oLrYe0B2iR0yQRXlHS0jtjCl05xjFcBrL5WHoY5BYT6KDVTPzkOrpJmJmPFGEGPslzcmggX/s
+fKsQy4HdfZsDJQjK26M45Fvcx41D/HK3O3xfBsBz+TK/BRLmDmZDSExI1XbpWIsn2ACFRn1R0Ut
v7Hy/kUjb13Uqd9Fxp7tAORkK+xZ9HMF5rncawl8lC3y0mvtqgxd92ViL32to0ZSSanZNoyBJOXS
g8HqKHdVmXfbdnoaOh5hT7uv10KFysaXLFC8MB/SMthnLf0dwiSQ9CYzDKUuMMAId7E4m6JZSCtW
X6gXcndsPktQyFj6yZx/J3Q1++OkvyOCiLfZ0A5bmU0fWa9Fb47z/5BJ2B6/duynKu8NIle94cnu
5V5zRHKJq7FnV1TIu7oXpcPn6LVRyC28qwWrH6wWs119xDOq+YsyeQ+jw+qPgjzsV1TQK149ldHT
YhYdc8JTEVdecWVwFtmkctowgsBN3q7pFhGmvWmG8QyIUcXOPzVrwcl30IpkrNEA8CRgtY+1lewa
p8D4U5phTl/Oo4rCKU90azuL3X+lG/KxJZU2JIRL9wVnf2mo5J+TxrXNkm5rAM5s4gi/RmxaORSB
Q5DIUG0HNndfUZ4SYyCSqo8JT4kmy19awaFjLfXuqU2ijwjeHEHhVxHDXinG+FxAJoW5d8s0ji4E
o3cZU80JS4DuQ7cDaAPqSyUEQt1SR2R75NBprH1x+U/THQtE3P5ZdAQKzYjuwUFvpyItQf9dfMJE
XkbMQ7uW8SzQ9JjPlQuS3pLcxYMUuR4JC0l/rm1j2DHm+bNN9AQ6MRB1p3pSY/VMIQPdikhrRHQF
bXJRr7Fu9JW917JJMCHktKmLnUgocVPAl4hx9FNZVkEOe0KVQvIw2o94gSYaWRBeGREhb5JEsRDL
/dZB7BPM1LqUowLsoZi7VHO2NVnPYZzWT1MB04Rc8ILihrK6/JN8WxSXMTExSs/TIZd70S97Ueec
KbkXOlTU+vhpSMGeXbqzHOtbl4W5i1Nr7dNBtRNp7SYlaqxxydcUg4OGj5aYwgKoF2g9UI/+kCN2
bBjRYp2MP81tb5Uwi4CEGnKISXFE2DbTXcXhSwERXvWD6CllnbpdopHm13Y0n6ikp828ZBedbieU
2RytrtgMsFpR4X0ltS2O1Lb8o35qgoMngxYXoI+e1eKolR+6bZD83JanEWF5yTFaoO5DL8rjhdWM
yr80lACqG0+8OwXIHj/8N/rEiLuWd3pGDxfP6ocB7s9gp1g0HMcBHirrrFQu5wTqucSaYU8sHOCu
iSBO061fgBy6ATtx8Ep4nRbv8razOmyYJCJl0vldFuaehjYrjoRnO7Ehx2C7aIHkk4na2KcZ96sj
XnbDBvXPoulrg2r4FcUMMS5U8sBS8NU3hDo1uOS6HqOtw1+kr8LvkHbiMZbYOkak/oP3wNr4NVvE
5MijhDS0SSs9w9IF0XjiF3bDPmHpI64CFgMJIjvCsCB2Xe65tQKGKBGj9Gh11UgIbcIY3M6oQsdm
gaVCZq5Xp3lm6xUeyIepEuHuFEqEW+zJSVa/VrSo1CiSr2nM7M9xZaIGbx5L+NSnumGp6hFTYPAx
qSY2n/Q0ZZtggER1/TcaymEg+xNeamVscu0lJMz30UgA2GMiM33amdFozCM6DGQhCVknXUWHNMcS
2Y3tftAJZS2b+tjNsxJGz4sXoRzKQByUdf1bsyKwbQdpilLEtG6lrYh9bk0ULRpXD3k8Zdvuz7LU
6vO4oA5S7EkNUKT2B0p9XJabZQvliXJR3SwlHY2TSxDmqvZALYBUsUxfJ5crKZMfNiok8ATqPtoo
fbHbxQU0phOHafI2KmT6mcOYHJXpHNkNxomZNmOBxJd5wmxrph3ay0sYrdLOD1UZU6pQuxdiORMC
nYs320OeWjBJ0ZdxaWb+kJnfsdAMeUSWbHKI8DzdJCqKFtDWzohiKOLbEilI3xcWeAJlZvKPKC+g
n/5vnjymVbS3VVFz1xA+VA93R3ORemnuh1cw5y0CliH3PkTrfLZZ/USizm9RABMCvzwNTXroI8A5
M45CEff2qTE7oDccUplKXFcGclZrCUdX9Etd409bARjQssWe3NlgNEZ/isPO62LGBuRaCmtTKqxt
MejedlwsFiJU/0ZTsUF1xQ1jgE0eCeUSA4PqnOPHbTSA1n6wtmliXIcU8K42hcs3RP1lRapMqynv
OgqNXoGadpZ147qhQVECu4Mga3r7kbz3u0rWPN1nru8uPaI9DfV3DihmKLXgXBPyrM7mvWVHc7ik
ZsKLgznRgM6xBZkJuszBrYMor9bu8zEQiuocOnNEWNeBmMmMn3lEv7/wgvoeWomTtsAbllBGRaVS
PS0odJe6mq3f+LPeMf0NrvUrZhbsWEIUMoc/O3IZt8sQIybOhtDSpkNKqzQe8dXGviDRWrqt6WBs
iW0Ly0Bdc43yppN4fywzUfsQttN0MujoODv2f9GLv1bHxDPMXhdaTYt4NKcRvXLQFA1OpofqGF/x
jezBiF+GfnjlygEvTzSMJm22n/Eu1BW7uJWqX7jDjM1c0nlh0Ft+tKRLFjulpYxov6O4eqq8E+WU
79VC/iSaoFxVR3gQrbimzGHNsamjHUW9ZGvomTKkBW671ohziSpNc8n453wSOiOBoh3q7jMa7/Yq
Nx7g0WKnurkuziVDvBOQAo5XoCOw55MdWb9mLKiXb+M51L2704FniJ7ANJXWGdBKUDnTnzDKngw6
1Acdc4LozYAub6iCk+mesJGgFCo80kHKejMULM5QGiDTJBj06VbQpQdlTg6oXZ91C+HywONnEoAO
H+x+ELv8bGoDJL/JtdLCChA/5m4aAg6CIQeHXGRzVDs8tkgvgz4GUyjHclPp4wOZrFbIHj/58W+c
pj+53n6S5jAMyZ9c5zdDKT7dDGGy0n81nMCzPiJmp3Wzq+Zns1BtZpcapwfyyIUNy3fT9q2gytkm
0NTvzWzjpUg89EJddq6S/Fhk01RFv3MSVGVKrfyas2uFqd5sGh0HHBx6VJWEHwPjUhq3B2B7YQ9G
FP0WDYh9QS51A7lJky6IjvKXjEWW9LnqNpFA6qsc8aJhs/XYM6y6+HJL2KC+JXzATUG3UrHcyVLb
zx5yfTOPfhvATr9clBkv2LhbTP0pyV3zMuHaso7KAOoxmcWnh3AutST+AskDy2jX6pz2LL/AdYpN
rBiRFn5vNDvQ9buAyAmVqPq03btBfB94s4EoK0X3kGBS8AmyI1gX41AcEYisgRYgWMKuqPhD/JBy
QvuJjC5pW4SOVn0qrJquS52g1VYEHCLua2wLkPddjgIbp9lvZ8zdUM1s8LWN8YRGDp88xM8OV5Xf
6NmF7q0NGbs/UUPU4+pBkdN0RfXKpy/kJy9STvaNvmlm82mS8V/bZV/top7Jmb8v83ywxfTmpM7d
bFNzY87Ebgge1NlS02NM8UFutFfDcfaLwiSJVD70OrbzwnQeSB0FiG3wUUvk3rl+GdKx2MSTjn5M
FiFaZRI0/suKdaqNZlpvbra+o1GFHFtBkDwnU2gU4B82JKHLUUZbLwknkuIGxE/ZbjQqh/2FrPg+
3Q0WJsIGw6Bc9mOD6zKvoN0mfBetVMmYXR/IkgUx06JTh00V2xRxT14DsWDLA62bm2ZanwSbw2Fa
yCeKl3uWoGGSa8hkSdhQOw/YRyLzwSWmipRtakgqlEuE9wdlehx07j8urQ/TaN2gl+rBMalMLE37
Agz7ZXvJXuf7SP57Fczoo24hxNriByHMhXidTTI9FlRVct7ymhPTCqKoRMW+yDmltBrXR159C0bV
MxMy3wAlrDSW+h5AZZ0Wj8bcgjATt73jUb9qEtwpcrXWX2BHAbddj5pFt76liai2KUVksJQW0N9s
JJt2hpCPsXGKGnxNmvXOpIHHZ660AsLekGRmT7TRTeBEqEm5TtDMz2AywWwuRVA6tX0yCCYKsG4c
mjqrX4pK+0ca6QCybSEyN3d6zuotsM89loi3PDdOd5bO/VJKb48uwhcTzd/KitShUnzNBtoxjNp5
kKwLyUinRJfML47iHg2rspGqrcWubYqdkIclJ3bsXJQ97sBh/lLxyZQYkehmh+YmPEPZm2P3jo6d
iRE765YuTVXUnq90zbFgBSPDnChRPkyUudIkKQn40hDj0axhVXL1jNiD/7/g1Km91XFQwptCoPBb
29x4c1VvRicGBTBZi5UoDXOdUOEa2n+jxoCnDa1zyaj9TjY1CQv4CeC13A8y4kmx4EgVj+TWPDF/
K3qMiMB0c8QytDHg6boqaADcnPAUk0pWDvcdbMKLl3Pkz3VphE4GKZkTCwkz3tV4mVgDCGmHLS3S
Lzo4T0VkfCdTchwG3oBiyl+SimhimOzNqJDQp3bZ1lSSX7tEbBM7XE0GebN40H70Gh12Qqp7SpKQ
1nrZVXXnPyM1COpFn0xuI5bpKUr5ED06aDnD/EZhv1BNSExJQVdd4jDCrraY1uOMOmlqrPHRIh0s
YM1X9nDZJ4ktIKD3QQ8Kkm16MR0qi4saxPelyqMytHOb0Tp1gUnpGRJktW5svveA3Y1cOiFspBqX
ZhiNrZf3ETJgqOyqpZi1w8Raa48EoZlPVFhmTqqSUee9Z0tL+qBpI6ehKaHWl/bYLdCvh7H2+h9O
MwIgDImqaPTyWw/mGecNQXbHmqZBxKqVDglDLKFVLC8Vc8YBoN3dwVFtlxkU0ZjHw2DNBx1JaJkj
zIjiDLEYMUxUYgk87VP+apYu2gUv5Rsmy7jSl0M/ESEOrh40cr4VEvgCs0z8hBGn9z+r1P1Xj+T3
pDr3t6Z/xhbwrKFxolqWwRaQ8Poacgoz2waSxBtvaxtZ0wPpRTGEAn9fsX6kfJkPZGCkm5I+4pA2
gIvXe++F7qDdixKIJ3KZgRbzYFHbP5FPymORL1vxP47OY7l1JAuiX4QIoOC39J4U5ShtEJKeBG8K
QMF9fR/0oiemY6b7SSRQdU3mydhMNpOrP8NDZb+nuSnCq29ZuvLm5/tGRTZwJNjjRU+oTaVHK6DJ
rSmBvTbTW2jOXr0YJwUfiV6zvR9DI19r7QCevYrZdjpP44ivGlFknWifeTSfQu6cJB3F367ZIqCO
cZQIgC8r2a6UwEnpoqnallyJphecO6JFqOVGG0V5LHA09d9uP+lbQ2fqr2FBZH11IBHhVOtfQTG2
R5Tt4dKotQBiXMoREznMkTvMhQIPrO8VSMo4VpeFH+pIUuj4jJxPDC3IVrNQWaVWseX3aJe+LbHB
SuSbshWryjSa7ZjoBsZcJTY0NtZG74xjYsbTdmTHEGtgAmuKuwD9TtBVT6oXBygi36w0ffRWqcB8
Ya2GPvcXVSKe+bBTViAmCvfKePLzkoBP1zmr2NjUYXeK+u4mQhj2SpkfvJ1vemBWe1UTLh1X1KoO
PSeY6pmZ7merevD20qv0navGm7QAXXZAb7eRuS8aEkt9MxdvCAcvXuqxSo+s5Gz8oddbV9IdtkpK
dK4ddPOxIRsqea+GlhlBiAd3cLNXvzfg4GB0mkRxHXwLRXRFETQvNthelZi8XaY1LH37DpJw7E0I
+JUoN1nJvJocLZoM/GxrvitKWhBudMp7yUDlSHLrqs+8t5pJ3rYrubcTtl8tuoTaYsvgAQMwCOlc
YcvEou3qYtV3lPSwsWZk0GbKe2dX9i3hAminbaPEmSEI8dOJizFyFE4QsRaom5BdwSC/RlPy6Xbo
RB0juDNcx62oc+g0GQUefmZjpbm7Fn75Ucv1tzDxNk3Hhzuw0Ji0RyX0j9ZEolPXm///Mds5k1w0
3M2Kp7ZZj13JxDhFj9EKeSO5icuu/lCdIGSVOYPVyp2w3XRpC1Xt06YhFYfQa+W0+1yNr01az8+x
4S09QTHTFfkfE0seDibnPoZ1FFAUWZn+zCGz76B0p1lwM6dfvYyPbk2Qa28ULp+Lnq8qfo6agAkF
nXBVp8OwEeIQTsV3hsxjWSl+VqMZSNFqVnrtBRvkDWpVG4xqECpw3RTAxMN8J6COspaJWZd23qIN
Ruce1uNr9UI3ar+yPOVtIA6SuGFyunufyOY0OP3/3+JuoEHN9P3/f6d7udmBgHNg/s3/wQ3PDU6d
BvIf7SGqmg8cwqQNWG9UQbAG7AxmQq+wzmXig8v4Cb98dU/kIZUdyGcEj3Mnq54S2Ge87Arpb5wf
BNa5R4dOD0LdQxvc9Di2AZo9l1wSMyXdwppsUqaCOffrWeCk3NW+595F0T8pGrMP10GRWNjBsEMM
BlBcuBymmXZGIX9LjEa+RH5pHND9Byiv2B9HoRpwjzffshr/dZ31UhEC/xQjbrrFRvlVO7Tq8Ryd
4Hqs1f1WIx+VibldDemuScgDYe++bBBYn5D0J046XpLIDtajV2xNtr7XJK95X5J+YQQMPhV4x0Mr
0lVTNyDWfWPdUjMfwOcdDYHhr7TYQ5Ukj4J1SChSRuMkx+aEZeiBh9RfsNXUr04UNEx870B6q1MX
9qgtx38VGnH8Zry0hLEQOmefPKy6XM2yhxjQehuyrZmQRj2DXhwZzDPNYaAdoeIM2y7cJyJpaEgn
7d7CVvFsdgSI/E5ePhkry5f1ihXVhllDeDSUfBW+pH9prYcCEL8y6C6X6JXia6EZhLGNVrwhtlOd
OgorGhvWG3CmCE9AV0ny51x8U3lgRUPx7/rPLPnnqHePADKmamMD+Zuh56F1Z8o/ilCaZew+yrcQ
5Pveysv8BzVMtoWgS5RnJj2EGkVykUIugqZkRkSI0MId6dgiMySTV/d4WOy7SYDCOpLBntG5M2vF
kk3BLI8FPjvSNqQNsIyNC/R1aFTDL6eHizCT0T7QyRCUA1cndw0YMsJesfwb0iGOsH4x+BYOfevd
UcLSEIpxg0viFBeS/NP8CA57ZQfapa1zh3+UgdJEvhwgEwJmQ18sq6DD9ZrY+zpkpDdQYm6lj1wP
JEpWu+0asi46TbWx4oFNSJ3cvFyAWrGooMHl01AbNJ8ai9GEgVSB/pWWQcC5Sj5LpFosCNIbjVjI
xowDHIjRbE7LMFVOAN4ibi9nzNod2Op9KM9aKZhLJ9WNPbsBHm38SKn9CWhDqxnhJBEVVFOWlj2e
f2JbEj3+qTMOcfQOb93aGf1p6zeYcEDyRMsUguAyLt0nb0gZMNnGSjlTetAN59bosN9LoOewNx4d
BvLW4+I0mnuE/nKXFNpXOZYkag4z4778G8qDXmKupfoW26gaBlRB/F1dMLvsMA7X4blKQ+xHBUgh
trb7POw2OhF7rFHJXbEy7Ymh92iUu6GxfjT89fMHdfdaDlTSAS9MkqyF2zrszxtutKhgASEIk4HS
CH3GhD5ZgCD3W+qKZuv6Cp2eoJpGmkGWzt/8vDmKKAKFUcAii3drlS0jZNGnICvlxkBWKmTx0vRZ
viNJYJ06/THwybMEZLv7ijx+90lPN0M+ywUxq6/zECdk6L2V82oTy165clMNCy4pyKlCXgHzpfDo
PbvWXzU5jIQ2Y+ff+vojrdk+lp8ShMVq7BzyU0vzhsoe6kCf+QujLF+HPEN4qaG6AJmIOStZ2tJ6
70zvucNJgAfobCraayHHP+Qz5RK9iGXaYKg6WO167/6UHbKKNNMXCM5/LI+HCe0QHtnSe9Puue/9
0y2v33ILnU0zuhQW0UeBCt5IH0d/ZX0nHjZqR+nVKirbf2pweNuiVOepXAnHoNtsJG9dhJebg3vl
durbChtnO6N+s7YUO0MkX65LVi6cvWcU4GV4dbD67QhOSFa2dD+G7BIU4kdLxy3hrMGyN82nXPdX
+vx5JLib8e4X6boO3M0QJ3vlJsRdddI8oK84BP6Y7SwDH8kgzTPfGP7BabaLNf0umnl9ce5uCDe/
6LwB2zobN5HLh2vRRY9MLpGeTv88m/CZLKPdD89qogMV9viXtG23Q//9MzaP0OBpmN99tL4MApzq
bZyiL0Ysz2gSj4FsDapr4zaKN46EL5/J1lKN1FEy+ZdO0XsBIrm1wjNWSoUaCzcPZrX5fxzq4NH5
yb7zHbHRErvHdTTtdTfnWwjYHTfNYv6WRg3fXtHlB38C7c8iYJVw8OKla0lARaUlGLrHgf0WEtzM
kF7sKjfHLsj0ye69S9pxF/vd8AnpEPCIPeJpdPN1WMSHqEJ6kIMRkr+p3lw1id2fkRYebLLpccbE
m0q2tx7BRxPintQmfPoGSn9GAk9KdfdoZIRTRe7OnUocyK6Hhw4nL7xsJGm29RNXTbdwM/+M0+Bo
Z4AqZzdL2HVryGDL2cavzBqR2D/P7F6lSR627TIySP1DAu+3bpVYdIb9NYQUxqkrF3YV7OfPLMV+
t3bkeZoLUsrl22T2mFPcem129tGBokDMFx1fBOck0HMU2UWzTHsgDAOMSdts7zjariWjTbYb+T8p
7JIXJDvhS/nXax7ta0/d5HbZa4Nqy3azCteN/014O6lAxjqiKBwSgo2SwkKaGn5ZYNq3Y4O/S9d+
WzN8ol38LsLutQuOgXWrQnkzW9KUWBaw1eKloKZLIIjU+Xc4oXLtupM+e18b9LC+0Z5EGkDuJXSZ
oL1mWfHzCvyXC9nab/XkkI+UeV95H1PlpJ8BpmOzyz/rGgZaTPE4KArt4alDRVgoFPUlOGFMndG+
DSS71Fi/DJ6LC77/RnWR3/WKC0MTHxnuiGsVoOQzpulfTVM+H744inP3qFsOefdTS50DPhKDu1zU
CMSDIvaxGrqEAZcf48TQwYEXZvraxRi7fTKmTy0fLF/poTYqa6sa9UgIC15N0330c33VqwLHfTzd
iIS6wOl+y9yJNKvIuAQVBG1FOLA7qn1WZE+hicqX6SJrGPrwIfgJ/NjDuVHzrMv74Frm3hqJPPbj
vwprF3pZssasZnwyS8EUOekfkbLGbTylW7e3mlUKsqeR3a3xxacQ6Xfiwh0h3OfoRYgnpvDPSj2W
aT6y44Axw8H7Idjy2o3aJcf8XcX+zoN/BkS3+Ruj6ZM23E+dTyeW2KomXnyYPEBL8US/eIZc+rX7
alBIh4RRUlxSKubBnsMRAJoqDwZ80SRVL33FWsiLJ7X1k4czhL/1lJGYUQJs7a1VrGvVFnwPsDhN
npkG0LANEWa5jL1bkBUfjen/CrQlthOjtjftd0YvJ/Z208oS/mUYYjKE5AFYbriIewxwMruofPb7
UoMu4lpd5GwX8YiPzSf3SsQQYzkm+fq9t9J/qmHKG2cnXZ75t2HfaftyZheUCwYjr9Ip/jJA5gvO
ZuYSwT4063f+snmVG3ADsbqX6HEXEVlqKwUAtzUY2tgELC7FjJR2bIcsm9aYQ7AKbEHGd5tLfcXD
MvegQUdBg0aCraIqRY4FWtULv2Ztnr6QQf45KB5alFIvdWE8u7G2KRn0mAiBl43o7nZodnPs0UIf
vK9ohCmS5MNptCKoEfPm2Xb9dTFqOGKs4m+qsQD1bsX4G7H6ApIi0jxiCtZ54P2qssWuzHJ9FgEu
XSt9L4PXPujfM628D37xinPrkmfNp4pRZCKKouLJX92sCw5aaj9yhiwsT0SFnxJOGkE3TcwAIR7I
gTCy15w8iM5pYG4EZ6b/aAISVmkWMDVveEyIVXcyj//C+WDn2a0iVutCyo+wYZGbimla14x5cetv
B1ZhzIzxjdTaJ6ziBooVFvBYrx58WlTKfHMxqjdV4IOuzGEXxwHRSsuxn7wX4ZPpPo++0CZQecou
puAN62CLMmqkDNSBv3gYqwetW5Xo2DXZfmjQ1dYKEJktJDNQwtSK2iU9naBKbzwYwlEbBzvlmDLT
LwAuHRDE/E7OSjRlQ+mUvGjWvOkqUXPQDhSDBEQb7KJ6yA/1uM8jCztmPqzMBNGHK9nJRfQ3GYox
zEImAzt0L4bA3tpbbKFNIjNZvpOTnpx6YqVTI2XgbQr8ztQWrC6MW42KnZ+n+nMNn4WRT+SeO4kr
0NxbSHwprgbkMOw7uAYM+RttKjyjnR1la+KGKEimeI31l+cpQ5lUYDer1WQgzKk2A6rTKpreCIX/
p3nPta2Sje/6PwOGm1xR0xGbCU9QewNwcGTVdZPBRi/ZDfnIu8mC7Q7C6J0DqeY50qN2PBCgwj2m
lqLi0xlqL9qmrfcJLdResB7fRUH77YPApJ3PnhstLBbSJaojMh5+oYZLj9fHdrpqU04gbEYk9qNA
x6l3cDHpCJKcJsEgE1LwSy9JomxX3uxYa+xhrXMD+wVKGf1UZC0PqWef+dbYrEb9dZK46rqORZFV
ZD8+E0bAR5ST6PASET9nOd7fEJuaV9svvlVeIsEsgWcKoQXW+wLmfjzgccT7TSyinoFmGe8QElKa
hJoJdBKfEvIRdqbXvsSxScI2Kw3OaGuWTXFkufkmcQCts/yl2veHcJ2W5dFJ+vLoM11GTAdrwvi9
Mxt/Kfry31jUc2dGQguph3oM4tCezGbdBNzzRDFzATETtZT5pevpnbMYKFLwFCKwSIHWAJZ+ZxV/
6BOSUs0QM+/ovlnhsEvnY0uLmJDzJfk2S4AGp5U9yodnTh0bYAe0WiuAlBCNQzjlp27pOxJPk/61
mYgOs6CsJf5416PxYE+1uehrLHG2uKoccpvT08lkBrr2ILunVlpt1YyS+7Xd/plZn7XXk25jTIM6
AGNw8b51C0aLZ8+Jfs1pOpD2w3fB/H4o6U7aWH+fmjkmEQpWX1+nAVGeUcQXFup/fAMUYH1SY7G8
ZFoClNb50BiD8fKsmTcQk2MisxexuiBlpkzyCcET9YurtHDVI+FbGj4kH2T1cH0OiYGDLbbTk29X
J4uzAJ2qTu/U3eo0vpv4gelyXnTX3jcDYybgXAvhM0tEpL4DufQbhsPLZFSQNxzyaEdSnWhxmMsC
JnB3WF/CJcmT0TZ0xj8X0QVkm/4jqAxUTIQbLABNHzBmrHhPH2HCwTVMX4mDXD4JUU1q3dyNRUfl
kYjlEl3Bqlp8MyvhteiopN3+u9eit3YNTpezqE/Yj+cvfW3+U5V/Z/RwMDV+u7IFrsjy4B+yPRNI
tT520wpilmQl3CG2qo9ux0ZVeG98Xv+mtNkPnPZsNE6gdF9LRS9Mdz02CPoADgFEpRNsXHGzlH5w
c/UP6u2LHnVvST3y21rhHuQk3z44t6jbqZQf16/TC1uIsrkktb4prIiHYPa/6ew89cJ7J5FhzXf9
FE1SR4vVvfhRjZmayCNKN9y5leVcWCU9N4YHMnHA8a3770gXDeb4ORTadC0zYGdBcoza9GwDeiHF
fNqNDiY2NyVnXrBfbWEbqKlI9mn3a7p1vzHkcBhEhGmIIxZAwktJ6cVNGbmnuapticUNBoIOGccz
wXPsbeElak1rj4U9+Q7ZiwFnmIodboBLQCwuYvsHZK1bkrB/9Ssr4JNH9sycAM3GolXD1UUIbuv+
j2lFZzyNHAtR9gfqn1b5Z5A3iK933EWoOFvKnapP3xPB05r0f2UNd4ml+k6N7d9EeGhJztPaZntk
4GhZuAX+cFsPWKOQwJAm2KUyi3+PYY4omq2CWa1RQTlB3qroHAlE1BaZnv6OfbOVcUjnO35FLDPZ
WaDmIwLF8/jWvLI8RMCT48A9EV06W2Omj2iqM1gK41NYFUeoF5Qcuf2CVYHcHHZAGVo1q8VIx9LI
0eQ/WzwJ1Mknx/U+x9q6jymnGZwv7AJs8/wQinW908rqp6Sohup2xH/7rTLaLCt+nyJx5BFdmn1P
envAblof+eNmiQLeRRNlpT7MkW8cDfpvpH/ohQ2RtSFRmIqchiWyFipiklkwLqKfHgP+qFoe7BGH
ul48hTbipUHuIoafy6ys9gVhCaD1hlvYO+9W/DXSg2Ea3BfcHjJPT5IVbMTPSgRntrGr9tJzto0S
rVB+D6neAXDEvJo49TzEJjBOTpx8aLvL2XvbjHdH8PMAwFMNTvdWEGSaBvWSsK0OBVufom/8/wtQ
ijfNa8V60js6JxorTVQcrjmAhC54H8lTXvYGq/FaKH3pRa++n4ldnt2FmTGsJoTcW2oAr2n7EUG3
OSA8XMGAWxsWtCiO6RIKN0Pfoj3pYQzDh9m+ohUFuqAwvRYmhQL0AT6Wuwr8Fw40ZztwdaGZypdT
X/06dvsX/C8ZQymhCbPAaA4/BdQvGrhI26Ed+khBIzIV22cdHTqS2dmJgWSdyrscnjnuEC4W1s+o
MXXs8dPXfOp95FcrxwqAFsHhcGMZb40kexkanJr+DPRgWsaKr/+0tImkgqH+xUvH0FJMB+qCoBpP
AlQ1Mz6oaj6mSSnSa9IBoQAH7lbILgLAGWrUqcXdtH52NOicwaC/oLwAcGQqrNJaxhdd9SC0YJE4
kfsjyGxCQmq9azZSwCB0zXWnEWwai3E8Fjq9lq8Tr2eWJeIhbkAtTL5NFadH0dZ3o/SYpLXAQsfc
1g/Kaup10caIL1OIsTnYvxUUIFpr8TTp465zUwMoFT85n+Wc2GlJdimVpQEDlyThqgm3ahm9upaL
j2vezHgjqAoQEo6GlV58Jq4fcK32SzMBeEFlCEO0wlSFiZTUqJnVOY+8PFifPv5Hfzq1urVqi+Bs
1OG76qyz3yMBbob4FKgC1S59V92Zry0hZyvmrde8t0HTwC3Xwo9uJNwlL17zCL2XTfT3Cllyu2LD
9KrrjP8HG9KaKwDQ4x/uIoWeinwvX8RLpKywyB0N61XEReL9epa3E1xAvR9ZW8B66dYZnvUkOtYd
6xOWa5PdMxzlLmimkwyocSodel7fvyJGviGmeZsAWy7TVnv3I0prqkRMgHZ9GvlWCvTbvnAITYrX
hqveXIZSTavt68k3LvpY7DPGRE6EbMOAH3gaXBYHY2M+pwnCSt0uXpUhnwifMDuC1q2Od9T0tBdn
wGjehyh8eHjZ+qXiFMV0QfpZreBwX7llc6CtfcGXWfA8CYM3vOLu8SftN7aHUxVXgOOnR64ld/yX
xAKzRqbD2mNcJ1tqGVdWtOrM+lN3409zyM6UFAvXPzo1LKEOnFleLzUX83BmWre6QD5h4T2sDKil
duB/e/WVQSCzWRuJTpzIZpvUIHPQcRsX5C132C772KADYuPZlPYHHiSkA1gBIIC/1igW8JHHfyXz
Lu6WudRDjSuNn9HjIkt4YLx56d+lJhbZ7zjQj1OV7xlg3S2wJpkgwYYwuRdQPf8KbVwNLXSBvub1
lM13NTXDavK4UQLybusRBYihvXjz6lUi0vXAg3XEskw6holUcMy3oqGWSrpXYZZXR7bMkC2ywMV4
63XxmzDUOrTBe9uUcgvjgEMizndwbp314ES7NIyQFVbBG17+3xqcn5giFhPrEQzFThPaS1YekCUD
ZEn1mY86LITli7OaIdJ29S1zl3tEa59GTeynkX1oFO3D1DjPgFstv7pKPkSZR1BlubPZrTjw2IFt
mGwAiH4dIqSvxhBfE2PWL+Ag6ZRz7vToHgTJGROKwZYnutNqjnBYNG6msgVL32Jg8sEcdb6/zmN7
D5vDXhhoMmrScneDu8k756PqunIbeNE+K+UVzRUkFVc7ghMFlI0NApKxt5r/aAtNatVw65FVfqEa
vJJhcWxb/6tp8xvJmQOhnPVn5OQwN0oE08aKmvWiYTRzq/KodRqCy2h4xlt+E1l0zcxDaeDmK/Tk
t+e3c+MakV2LQ7Fyn/E0n7X626pnd6TWh+Dk0qsZu68yOLNxgQU6TRhcgq8M8flQmCbPynjwNeRs
smOySS7mwlDur6Omaon4EFjCyZ+Vp0J4V8FG1vDCdjNW08UeHAY86JjbSGu3isEd09vS2eSx9lZ3
AMG6lBEEV7KZuA8WWSQs+NV3H8vPkRgWBKZgoxsz+QM/99p6YOSiEIeXSECPYy4OYwyW6NApkSO0
rLpPUCdRGAzR24jRVRVvvIYZHRUeFEpbP8qh2jMskhv+6L0+Z53ZveSk6a7h6NU7hpcts5rc3vTZ
sNeQGS/0dmb7hxfidrpV7kevpkmH7+jwQgsaubwxMUenENc6dux2ai6HxL64OsyhhExX7Cpkm8/e
9Bgeae+kr01Q/SZ4htFf9+9UqdCB3PjddvS30RjekGk80rAgUJmzmimgs1E5Ml+R6MdGZodiCFbt
6DFSm1lfaEmo9Fq0oqkZwyNRiAXsBEt08p0wwsI5VF9jwVZzAJoVVawqql4u0mp6cngHV74LAGLy
tF9vRLQGh9QZ4z+votRg/LEUTiiPXAvHMrEwPmtfGfu2hULQ5SXt1o8nrFUm+hMDH7LvUK523Owx
LKcXPO5raXvUfkx30zo6hsLdA7PJp7FY9oW4hSWxxwI6gF4ln4FV7HPJ/YXtubcHfiEjDUm31dcD
+RuCwd2iiMXVCxSujEJTbBLDHxDpT4AxEap8Z6Q4aB5jPKLQh8UYf2ey+od9iA9k7P/5aX+c2nKr
zQYRZUf/+jzfAQoh4RzQe/bnpZq993KPYKx8UnTFxF/gbV8EPC8mkh9uSQIiAni4zI7sR8V4em33
AN774ZAaqtvAoSCcmlVnGrLIb3q1cwv3jnkrnTsOVMWDs46rjOX5RN4DLIJxQ2NUscrrUHSvvajJ
1xxwfcyYpKksf2lX/a7Le+uQx0Cm/CLeZZZ3k3GKPFPRTTTkVNf/dwfoXfxEq1lAOYioKxs0Xn9t
U/tnmjesQ/uQwGAhvjJvM0smIIXODg5yJgcxQFo2BbvSBnLvQeWBpXAmIwn8W4K9J4XLDVcPrNg7
ajf/NHuUmt7wtifBvBofF7EOlW1cXaRjQZzWF1RKeaF7hNaXZ+oR0L3DsU/M39rub0Bj3oTyXzqI
w5HASR7FjAt8LV9hII+XpBhixHBRo8zAHsC/G4wv00IQ4IKTClnD/xbNnyCRnxoiMJWhuI6wtEIz
2uuZLghyiNd9jPcS8O+w7CQbTMYQgdPMwMeAfL+5qBvU9OUzolkJ6R7QQb9oLhZMr0Wa3iU7/Dk+
VfWBJHl5JG4x2SHqPsQTmsfOCwA+2+4twDL3HNWcMmZa/dbC6DaTAkfcY37yvPYoHIyXBhvI+QMM
vZJByIdK5apSWNz9fjaRe+qkz15nz2NeoK2VcAqiVBwYMXH1FBKYaPmvbo2/uDGw96duysiMt5zH
SkFARnhx89PqNvOLFoknSRx3HaZqyvoDG3Wyyr7CPuuAy3rTS6PYuA5zKBcKk0fvH8xjAVYd1Q6t
9T5FhlmVv2gmfjIrBsvtfSOLdVdlJaibYzBTpuftq2xkk1MkN9QHO2HCF3FgBaE6zTbE8EAZgLOY
Njv6IP1IQvKRApeeZZLnYErOnewf9Tidate4GkMFDox4NiRnxc12mHCU+Ai6KkVakl3pxTG5eCys
YpxPsFCkkWfbgb20sgICLQh8mbUpwY72GUH5wnQJl1FWOl5BG2rbdpyY2vdijVjW2eWtf0mEtw1Z
J/l2fhWcMKXHDa0PqE4R+e5Gute8KbP1QFSsTTRcwG6JRJAPl+OeTRxapwAmeFujOvdM+WqI8lb1
BCdBBj9nRh+dSpIy+IfD46DLqzkle8kHFLca0NyY4CUD3rJv8+HXDhgWAEPvSY7CjudHzsNyuSLX
u0SETbvuj+mbn2ZPiUfTxULZXEpioWAg3kfdbM6jVtyt5E7duDKcLOK+IoXFxqij4dTetNibVqBr
81K71gLhnFF00HgNynaLi2lsks+p7fD3l8OuLO0MQ2LE+MoIn/mtJ5bc6oWcy71JWcb6nF1nDtMy
FV6Nemw8Ic0kysghCiqcaGIHSEobU+vRTpNIYorsFWzRzDwLn3uV5K89s2EK7VMwZv4BWZZ6DnWh
rbsK3AZXlbOuTGSDhCM+Q5VQ4BK5RPOQtRjbMzBG07GbwK+z1t+wIsezZmjhmypm43QD5iKOGLOT
BoXUIJkxMD1Cz4DAzFXbpoQP2FAR2P7yj25slT8QuKE3ScGYMOW/TnV1s8pAbmStFbvRbkjfpL4P
8huvCfwGBgcS+eiq8+kjfVc3CCkemRe2qOZFlW5Jzyzujj3kdwxy+5Jw9tlfsGsLqIDzS9P4rb5x
Dbu9xcmJpgb8J1uazJQPImWQEUnmyKl0KR3rtVPYp9Gs2mVU8VtXvbNNUPy72UYzcL7JqH+TlvPc
es1Ta0ZgmRLtPbkkCh6amBuYKM0/g5SXvgdbjp0BQ2pCExMKlEIeLCXPU5t8IATDaBx844RYoBi3
1ba9w1q55BXtT0N1uJsr+cKPj0O49CrGH+gUyRO3Stj4dqFWmv4wBjQAdAvNtlcDdrLZd8RU8WTl
gFGQ+VMVcfuSoAxODRDSwIQWOQkOXS9eiRIrFn363YjRh0LWZTIahkccW9kRFRsyZZtxkNX61/mv
rmTfS9sBJ9pqqKKgGlYNzfpQDNBrQvMK0/UWYzA+FMyfFvO+B1FsTHiT/cIMa9gE00m5QXttXP0H
+Si2TCYYB4NaljkidupEt5gRgzlJ+wQufcyG1+NIRm5SbQtZo6+V1N861arpsttqvW5rTRhWXAM0
aAwJu9eB6g9wudgeZHt9IvK1mH3IBmdYjDmoaKeYI1p/SuTwmk9eThcD9q74jkSabAPEANu0y/kQ
GjA6sRucJLvzcJa1zj4cVZkPTU+2xV/kcVxarPgr5L8WrhUcB0+Z7mXb3M6/OTNIgcPq6he4ES39
d9A1WCZ0egOJjZGNF7fGcDojmvYMdRZV7t1o0GEWAfVHx0f5q3xJTWQTNzLHK9c2jbiXxRCpEMVL
ZhtBUF6lwZyIdximx/iMxCjm4U2PYUbS08jxWHn9rYkhjImCzbHDjLFjzywTxo6UiLfcrWw0jyAP
tXy4yxyD3gS1VSMqjUsykEtxhpdVbBKd2XwdlTf0fd9IQqm3EudLt7P33nsZVW4zu8KAYRX9l8ZL
Py6mykV9nzsecilMA2Yas2AHdB4a35oFk8mzGx2RMpou8rbHw6RDXpfuN60vkcMq3zCxRs3HdCaK
Hx0D6sT7TAqmBlmYX0cSvccQDb/e2nz3CJZXir04BiIEHP4EKm14xM2T4VCVW8gJQrmlIcKvmVqf
vQJ0Zg+g9MP3yYbUQaGI9dVh9wilea97zhfgCrEHUqoiCG0S7pGwGLMAsj2OevwYVPkeJpW5rxEx
5cgMc60fLhYvFjdRtGs8yWnaP7Sa+i3yzG0vg2QZEa/AIAMzDKe+CY7mig0hZILwNciLmwbfw2R/
tqpZDyw9SSbn/+X48wojUee4GnZ5FPigLZqHa/X2OpmC3yg64IvmeYgBCrt+8yZCymWTGgrd3qtb
NYdM8vpEMtuNoUPRVOjatnrS7Ujb5qnzo4y7HvLz8AaxX8oAKE/5pwkbLDHHGT/yE28sI4XnjXei
IRZxU/qEZ6UNP5k2JLMNqj836GHBbPB3zBpyyCzO0kBjj5QbPCtWrhVDGDzQQfWDIwo1NOfcgBp3
oZe2uUoAr/gYikTUItuHkqXG4ior+yoEO9TIvoZSsRb3+2eWqhB3Evi/8PYOHOVkj3g9kPMWaZLy
wr/YQQbByGMR9i2PUYZbNZSUbE0qF3JGRXlRyT7K625D2vx0ASYZSz0sh4agTxiV+mfsvrNffLh5
/Lqi1B9WLkgM0fpnJ/I3cPC+0Sd2h//YO5PdypGrW7+K4fFlghEMMsiB7+D0nfqUMlMTQl2y73s+
/f2o8u/KKvy24eEFDBiypFPK05AM7th7rW+FAXIXMb3G7BxY48z5GC9uc8dlPkXF6TX+lWnrK8sn
FS335Y6/YUVM39jsIYCHUmSFI6NavXFhM5V5BCmSJ1057FVS3Ld+ho4xLlux83vjtYjkAlDJmZxq
wIkdS3Nic9V2G7DOs43H1StOJcBjSgLgGRONwonMc8YYSXEfSpKqcQdF35vQ+dG4b9CsYrYfOnR+
Ds54YTeMV9sKHxvv+bN4TRfqFApUczTeWGx20pE3dZsfGgEH0oyT+zTqH6oZrWc8SPgtWX7k7a57
9u4EJl28IEPRudTJtm18ZH14tLPxMZ8NkDN04fLW+cmVGe6tUtxr4ycWZBjGsXjPYLqjbLo3MOvj
0bFRe0pn58iBfgz4LiyslMSGtzNqFJ5kw+oc1ZaTQt2Jsk2DthHEBW6t5ommb8ZY95EQodmwvgUF
jB0EwvhiS3lf0MiFVf/VEHvLTOuliMSBGWbVabb6KzILaEsqTsFohtRgjzddcE+lrrbsrWZU48F6
yguKlBQrfYSksp2DLQy5AL/2naRjAswzb/dj47gb3PdPs8jfNVySm8ydo03ZL5EeXYHMRtEVSnQa
7uRcuhvbrM/2RDN+NsrnVDtPkJQe6wElPnQKGNj7JPaeYhJ8bhGfZCvsVs6NlabJXVVWr+aMGRcP
W3mtmQf2AyuqCmOxwQr5GCRF8sOL3/zpTSnLvGa/fYl7KTDwsdOYWus5LGsWTz9v1/lMtLaGL8Oa
DP3UoyPGZGoht3nYcJoHVJj9XZ4tSI1EdVdOrsjpNgWdmBYLcWikYNaJtaETXhzRUmPRKbDLz1Y4
LUCueyV0xLAcIpMxuc6Zu/c5Hk91Yla7OTHq67hUd3WCxk+7yMq6sNhKCA9ruLP2cjtg+45/66cV
4upNKOsvjRpOlWG0L6bVaYqUWnKBTmqbm6NF2KcOtn1G5FFH4uOmCG1miUwk9gauvm1SZ1dpyk3d
ZrToYnJEhEjK3tRvfDl1P4uiv0kIdPdVoK90WQMoB18qcL5N3zy36UgGioZT56Rqm5qWexKlTaqR
jy1oSN5qacDSjDuTxjl/3RS3evhBBfFaIco8iH65bxVrO+8h5aJ0QnPDCJSmSF+NAyvb3KxSzj9A
xfaHyWTT9hV7EsTtgSWRk4YnLABow8eAlfvrUHDJLeRFkSTMwjOJDSlpNgOTsUbysUWZ5QAISA8O
0757op7uoqLnr+DiDN7eag3yVMMM1wqmzLbnp46l1InhCw6M1DbEVAweIsMM7LJLO3/Q+A0d2aMz
uKlRMq1G28TV7eF0KJW1pd92BHIA5fpWEhxNmQ7cyRbBTcT9cjWNxiFX8WOVGa8p/g/G9njXoxao
e40HfQfr6zA6wHRyg/n0JNpj0Ui8Oh2k51qovW3l2A8nDmZEqrUI/Bt8VPGRp1V44j2vJOGFUIPJ
h43bpTtJ6OUWdxw7ywZSBdlKD6OF654RWKfxcoeLbCMHTgwPrbCs+8bC5QuQr4ACYGflazQjewpm
xf6nfBxIElE+na7a3dpERgbGmX3FEaX3S5JBHfGye+ZsycBFpMNs2ESVWE9T8j71+go5q95Y/kMH
W2ET6PqSAc5ayW5yt1kZHTXZCaQ6AFXVOj3mFURz7sty142A8c0IRYWZX0vf0Gh5cUuGLpRAlIdl
zE0K+HC4T7P0W2IbhJGtw6Rkd0W8yVqO+Fwm6C3oFZCdlxtC4X46i29K2D+mcQLbOVP5pRIQjNLf
wJ6/NlHmovmJfhCHkBQsoEQHbUh/sS6pFwjKL+PFJ8TXmCAlDap/d1raU4Ybb1IlmzuYLncusbsd
4NFbVgJIcQl4BrZLG2IM3oRp7hKZI72S/ddihI8RNuYO3Qvc4XQk+9Wcv2mAS4XFQFrMNnSrzoKf
EpurYVAY6ARr7jicP6OqlxDt4KO4LdIpYAP4mV39VpRTHQVh+6cf/+/XIuN/f87h/kNY9xXOh6Ip
frb/8r/6/yjSW0hyr/95pveJAc3H9GuC9+cf/BbhbcgvptCW5XlKuZRiWpPu/VuGNw8BvPA8DFrQ
FiVtJuK9/x7irbwvKP5doekuCJxY5u8h3jwkHCnJhlKu8CzL9v6TEG9b8CTlb4f6+P63v9pK2yb6
Q2aZthQavdDy+NvLfZQHzd/+Kv6PDGo0m7HqV4EzP9TmJWCCOOUk5tXhrkRa6edvdoMa3sdU11yE
l9GuTw6+OdxS4zyBrb1K5tfIWBYwxz2ieMB8ZJ2i2GYPG91VtnNtgdUBcX+Dcux1CvLLTB5sVUjG
E95dSOZQUj8lsPXgcoOso+OHPpoESkI7CyggJCSyVzVW5ofFlkwz3ij6V8sSiJrpW+HqAXfLZR80
Tx1JW2yNJ4sRtsVgSrUkvpGmBzAfJ+/aRZmUukeJGXPBlJFT1+ARImhxmf6shsVBBAKmaLGJ8R7I
qAXv121IdkOHsGZQxsClptGcofxBmAW73kcKqqx3UiDXpT2j+6UvPC2RLXj5RIvFA7M5paUrwKnx
pjwbdN34Ts1b036SHU0yjdF/w55yZYc3XXPjLK2ECX1pA7s8unEZ5ukaIgo3sEk8saCvOFSriOF0
YLdri76BR4YozS9+qlGghKhdEu89mhlo+WLd0YesmFEvTUTiKQs6iM8RUuw58dYZTwWH5tA6AM7A
W3R6wghsbdwJuzifuJs8EW2KZHkn425tuM+lywQEfnJbPPGe/eR2qFYRwulWsw0JPtR4HBGdB6AD
eevGwH1vpBOM68JmSgoPCi4GUQfIBms+Pfy3q7q+RIO9AqnBYANyMGHZwV7Ah+6LVVWCYHwv6crQ
zQTeQUYrh2J5CYqKccDn5xI7ULKpMmW7zkjtzbslFQHMAXt3jL1lgPS2CSCPGQfpxnfL2505X2Zk
pdRiG8QN0C8w50EtGYz3dGbS8DxEF6+/T6o7E30l83Ef+fkYWpsoAqsDmIsNl0PnJs/f+7llEiQ3
Guwq9Ss8ixvLuJbFs83RyzlOk59s5ubJmJ9FClQIR3gsSFIJPgSH3WnXbQzJhNOE49KE2dqxOJx4
2QwE8x7UtLQiIgH61/LYgAJ7+e+W4xC1jEMq9MzdfZPfwGoBVnPPKeGjYu0A448AEXCibo0AGQqO
LAs17XKaaOTgJnt+bQOvp9DLo3pR4J6LcT9XoPlL/2AnjIUh61Bu0LxoVqZ3v7xDEX+EHOVG8TET
GsXeams2wb40cQq1RJjaRLYbO2BS65JrlloOdBsOu9RbN4RcTKgMSyhtYfxRcxJnzd4Y8DrwLqP+
QxQwSt/Zkm5M8rKQpxIYxVUy3AD/gZjO7BNUFOgneKx8ElDcoRpd44Pfmn69Icn3wtTtiRVt65Tz
Y2mMb6ImR6fLrhiyPCJt2mSJumoDta8k/7SUe5ttTwyBFNKGLA+zHWw8Xu/yqLkYyLnw4aAMJcQq
Tk8IBOtefhAxBZviOWJEDnVsY1mE9lRPQhAySLJPWrwvXA6PT7Q9uYK2OVfION5p9SA4XIVvIt/l
RQ0fsqXUgatXZ9ioUs4pjlLYIBeo9jHKOERM+4boGtS2a5vzki3hmtfXOQAwAvdI42tJclj1i2Sd
06t3kIMtseGACKuSc1EjPalos2M+Ynei1b2P6CZ5oWEN9brapbn7mtfqZNMNmoF8lSx4PsKjnNZt
uxvD7zjcETEvHkreORcq14FpecCeyTrlJcXYMEXBaodo0xLWxhYsYA5zf85hI36aTNIuSIiSaKm5
FtPqXQP88MenanyquYgi1lKZfSzho1ofoVusFKjOBunuso5D6idckBUM12c1Igryt0zBia1cAglQ
cDmsgPAOtIKBS+0vyU00wB4ahAx0wc4j9X0Y6S9mIW0+U5s7N7d2TRTswIe81Q1dKi3lLnXS06CK
ZIm1+L4EzXVBQMwzR0tzUCDzRBNecaQRJq81yj5MPNgD+OSJg2LxwWT6vmAE0Mn7OubjGW4KELyg
HDYlkuUh2C5rUMIxHtr50AbOUQ7pIV8yDJtqMzJpWG5A9Ag+jxwj6ZVzghTFScYJz9S98IJ9G9XH
UY0H08AUiApgqr0fpY25vVWXLkPkqJLl1A72v5Qqfy/p/pKTYoCltOWG7v757q8813RRTVvak5Qn
1Bm/3v27Lmxtb8CgXeQfIr2JaEbC3sPXSbo9qnTO5//8+YSyPCoXnESWo/74fGB8aU6OqMHC+DLL
98G8mfunSb6P2blnuPivn0zo/+XdCe1KrORCalP96dm0U1cGFr2egoabP5CPg1HiSS/gqi1X0UfV
cFLJY6Me4HeBDTpBAdo55r1lBnvykX57Of+tn79O5cff/vpWdPCQp3toa0X+aznsUFL+8/J5W3Uv
bVFHL+lf9gSYf7z8+U9/K6SF+EKtq6WJP1raNjrp/6mj7S9UylJ4FLBqqWY9zvG/l9HWF81vbXj5
0qRYNj3517+gI2rDv/3VEF+UNi3H8yybKARt2s5/UkcLd7lSfq+jtcU/YuJOMG3rs16Xf6qjEXV0
noZ0OSv3kjUiwa/iGqxw+X3T2+rS5+VanXy3gAUG0Rwf1SVuRfnDbmH0me1Dl5n60AchQxSvPLHl
LhH/EF1U3zZFxiRmES9O8AKOePmIOUmwnVSESuybFpHD7B6LBJuOD3V/azOI6GpVHKs8/Rn2qTol
FkVVLantxm48MGUBnQLm6p6bomd57q1BVQ2mQu/cgdRmaODu3iF0Pga9dlal4M5ZJ6Bz0Lf3jr5h
wGzdj6hREJta4y4XuOPrzCAAEGeaS7HhFMfQyLk94mEvHHMbikYi/LVyTIPTNmjDbJsLkRNX6IGe
wxwh0sI+01eL9jLzHmfLXhtGEJwCm5V3gQYULH/SgqLpA1pLsw9jgHXpdfq+H0FBVy0KoeUpUHN+
M0ykx7wsFjRkDUddAyMGVCZWFgDBFfU5yaKiuJtn/VSimtyXJck9UxoNgECmfGs0mF2VI/LLiFpc
D903IBsJyF9RnGXsr+knhAcAfTgitXE1VIo+UOefoQmSEzZ//fzXYCQ7XTrtfXvm3jLb9rmNiBvl
E2Ogm1TJKXbJlYgh4bRdWX4bgZTVnPLnOGuifXnPcWxuaiTAyFd+Aou6hj/RPjqDifnC4Yb8+TkR
I/VqGmrYSXCyDmzJQ0h45ypT93UiQ6B3d1T5aud1eOcplWjsWNdl5d06Y2mde8ns3U/YtySg+8ps
/oqX7FHO3bjrw4dszN27Gs8ywIoD7aTnhLvHeqhS+IvIqTeVLBU6fKSYua3cfTRJcl7LwT7n6Kw2
XapAbwgINkVibjOnn3fxwltydfVMuGEO02H4aDNvvjWm8lAyPdtwCTN7XOobXWY7zx/hMKCiqWt5
+8u68r/c64T48yXKkcOvr53l/4U0/3Q7mB3Ous4i4WJ5uZGuw31ruk9RH7t3TcPTGsBD+qpEIVCN
7aNVVXIdxH30b265tqZ98MelQmmhldS8GPbczrI+/nrTdUlHK9BNrv2yvSR28eouei01Mrn246cw
QEjcduihRGUx2iSJfBgFkWq9l69DbeDFGb+DAEbTnZpvpOe9xkgCMpuBI0SQhiI2ug9j/5QWaKwK
eXLSCCA5MTwZjBBwEsZChoYjWZxgfGQA17MbdE+Y/iG6BU5XYgpkOwZGCjOYfnKxIZfo909dS1xY
qkp2JEEB8FIMtNeWL6nR0E/3k4+E4TfbFUDyqeswRQ6Ex6PMRU+f3zVJOuzdJjuPxfRiCvRF2kY8
BAb8ZKVufsLrVHDJ/8+Pw6zj00hBwi9yjODIhf/xWD/3Jpdq+Vx+PvD557QLXH9CpjBElNpp55xQ
KO+KzI0PNC2rU7e86s/vfv9RWu0u9CNvj6t/TkE82HcmABnC2kCyhM2I94VmcQoNfz+l+Qmnbs2F
21gE3vvK3vZmsofD+WSB/SHwqCOVk5YiJotp26agBjPmu0lFSCx4lfKQIHUDMYFvuFeM7HWPkvAf
P6aMQRNTHbTOxzUhH3Dqly+f3yFTWA/GiKI2QKwfEdZ6Ql7JWQw9A42N1ZxUHrSnz+9+/5LQYZZl
Zh6GJP7IUShtEUzAS1i+FJ5HCpBM92Wtz3Kg+wjEAwhc4Xz37Sza0RzuTp3OPCInQk9vh75/QTDd
bNMiTRj4gvij+J1z8pcqDH9NiN2gnsUpJ3Bv0+MeX+ESJ7lTHbOkRZRW+mwdEQNQhvnWiW77569t
9gan2mMQydJ7UZJ9hxFhwQtnuPdw2KdzYPScfOFwrPySTWEuI/YwXvMdzzcNhjj5Wdfp5fMdlcvH
YNceKK/Pn3dBbvQ8J+BjP2cFblIXKFnq7CXDpb0vMo4mPPQTw0Tg9AC/up+pY5dHzUZstCN332Bf
BgYArNh2wutW/igD/9It5zszLU7uz2/H5Zzy6irYyMmw6A5McHtCXZ0+vxN0XjijFFvA429mC0Oa
R4OdmVmEnEfL6fz5ZWiYwH9+l8IshrQC8Votl8TvDwQpEvBiMHI4Y9rfBgYh6tz3w3m2T0oMPl5a
2kgBmiKxRqJ0yBRN486o8lO/HCcvMDhknz8r6JZeN+gdGW4bRIL2ieoE55Tj7y0tEStCmB2KyMfV
GT1+/oXRhItcDz3OoUnlNgZLEUhhPE3Wh5f7CsMGdzAGCtdMrY1Kg4euvw1IHxXQXzd8yhgEp96j
zFvjnLb3SSdfiGl9RmqPDjt2kNhzydg2K1GchzvBtb0xczpgPTSSriISeSKwMQ8ZUwR06RE+vtiB
ZP4fAVKIW6iRfrWVCYOQamHvJ5QDh2yk2dEkzdbuGXMMA9UA8hyAIXFGYHCA4mJo+R0iaH+juNu5
4G3cBJaXO14HkfHgywzr9eILMYHnZAtHUJUr13Z4poqRvZXPjz42CmJS3pAW4aZlAhskw60XKbpC
GTuH0MWE1+U3WZyRHO3Mx6E3im350NcsqCSmI3qDYYJ5mpXdsAS6isT40Y1esqeEmq1lxgk5bYVU
g8rI6bbROONBipcbJZVOKjx955xdUJrbiWbnKRTJYRaNutYtpCSN+rTz2Fx+1iNNx4TKCNJpbfYM
eXKQMTsIjgJVrFBbukZzHfG4s5aVW18sN963ZBWcQxMPZhopcC/1hcoPrPWVnBkYEiUiN0Dv8Xc8
y8aj8NFyYvJkOgAqjPIHjgpk4di8MlXdCUVRw33mbZAVvPpKkvs5qfHszUfJFJG4euPRaHL0pXXx
/vlyeWsC+TfREnn4AxuSxytxaO6BZ0rD4BFS5LidZnxKlUfrq/fwHNVV3p6R4EPPYGSoSndX5bQ4
2s6YN1qkLGCqybFjK2+Dk2qR3APHowZD4J8dtBf/8LNcXwVZ8kzQCwrlMCLZGrnwxsLR8D2v4Nsw
fSQqrumQU/ih6+xxEmPPgQBHn7cf9wtpu8oI/srhW8mIzBkx0oP0Ge1vmtwiPsX6AFsM8IxskI1s
FzyFQCzpfC8nZ4+JsQC3SKHZEk1O4wsInuMMEeJQZ9zEtTx/flafvzJTTOVN3/5U4YtjSc6joNUH
1Hi4pmNIhNSvI/LSrLDOMYHrKFgrtM1peGeHAznRA103VOnUbkIfvJF4SUS/a8H5WWfjNwH+ZrS+
2dpuD0H3rcLidmqoMnzM+okLgKyw7POAZH/bnAMvsu58uulW7oWncfmli/TjVHYLsJWE0sSuOe/c
+utn3YeHEkWJKeWxMjhkTu1+A2U2EPL4LIJDji/rYHspicVB9WarB15ZeNuGJzL/BB97fYsruboB
9/BY2uC3othBbYxrYBydB0EK0aYev+lwoNcYTGyKusfQjnvKVJTDcKB+qNCHxw5+kCgB58pc2tWz
ukKAXx0m9o8rbSju3kXRXuaxRkiMb8YPsFQMmFd2hyqgbdd5pvVVxwy38fAEqZNsyyHf4MxvN/Ng
hXBaw1cGcMGu46YCZAewQtzmKF2yfViN8d4QDFXS0vlZ2JhbjDDahXA5Nw2X0NotLGdlvHssyyQ2
D9dm6265WOuTk+iPtGkuTdWeiHrb/uuCeJlj/VKIuqaWYFcYJkqbtd3Vmu3xr4VoYo1qLqt3wLbN
lS1+wqIY8S1eMWy0z31/G5Vut0U0fR1BkaH/WoCPQNhMqsjCth0ItMeE1ElaluZ3pgf2JrGKQ4WT
lPiWoORsyQeUrOnl81X/t43yb9ooOOx+Obybl/blLx+4Mtvp+iWj/fKw9DX+8tC9v/yh+fL5V7+1
UCz7yzKAFB47EswQjvmPFopUX4StNVTYZRRp0577RwtFMKWUlu16Luvusnf6vYVifSFmDq+OyYSS
Gacr3f+kg6KWp//lbFyGpGKZh1rapZXCa/nT2RiEeWShJ3kaJYjYh5n5lH+DiAUXVjLq1mIsGeAo
Pjb4g4DteNgcrG/kn4IfiIaoT5+itnZ/xH2IPz7DJOy8Nbb0ImCUdb8o95u4gBiLReeKLA9QJqbP
JQvdGVAOQ0g3tWnwRoZdtT8brlzjBx3zKKgYwaVoA9d4OPRCgFC5bu3nGReZ2g6BXdAUkeFcVM2V
9DW3ijrp+5GI2xhs8wryEW70HAFltfMRq6AUSWp1iTzbk1/ZqbvVj7Z3PQipXTUzu2/DAd4ZOA8L
m5kyh7vCqWN689WEmYn8CkQq5t6QE3ZuI8CTsGnNUDt7kMmR8YrOIbf37WiJI3gJWjj06bKjkkZI
5eOVRvgy9gJIaV+kcrhObMYtzBtLXRCY5BtuGd0TRww9SAaTvaQziJKAi4JabNtUUWfvTFrSgOhQ
yrSbGqIiIlOPdlh2St2yzyrMcMp4r9lnGXvh9N6Ij6td7Eqpa3aXwiZH6dIVbhecpF273tbtSqu6
J3urDi4WeCe8H/2QOjeRMGV6lYzKex0pLzXd/yEI78GrTGQt+JltvibNPHnb0e2dgB2T9NoDIcRR
eOPJPC2uwshB+wtGfaCFNumvaMgjtFEZng7SlqbHCYNOtiJdkg1mQo8t2/R+icsv8dPkkVTSNFk3
DL9RnsYwDJHfTopczMop2i2+GCJEUoTVcC+mWA+7SOZ63kVuS7AKabX0aFwDsZeqBq+8RT2WjTct
nWmyL0QIOaMx4rrYtpApDMp5BC1AkIkwojiK6g3B9Qz4KgrJRdkM7A24JLT5s+MWvboOGrxWa4LZ
YEHlTQGFpQtc1T8UkSgZZLiKffm9F+diunX9eLJejcSIpn3t90nOBCnvydmrHTu9g12oND1D3wPZ
okgjBsPgu+WA3xt4DplifuHqHBBZCO2Y7MgmFwQjgjMat9lARF6/6QVNhjvh+42TUnvnOt5ldeLl
8d4KYpADHPHstcwN4jwimIbouCZeDAw8h0hVlxGkpa0Kbougls6CTho/KT6wy6/yYa4YxrTkt7LT
do1YOGCrnClM6eINYL8fC6MtYShV6HdrKPNOG2AfJ+Jd7BLPk+GlAQwWMYEG9xuV16ALeI8igh7r
75ENDyH7RkFgwR5giwI7AuFBXA8ZkSCrnICEHuOLbw9H5vmaDV2Qz55xaTunZFfKUhY7h8kyu3Lb
jCX6rDU7Vd7VhciKTJ5xs0fMOgnZLpN3w2J1YTCcBGiR6dvpInqu5RBld8KydP/W935FIFkLweFF
+8D0jwbK4nLTIYIEG+fAHtybKNoDZsMWVFEDlWq5bmtfkj3iwVBG1IErl0t501jDYG6KpI0ayt/O
B68wYd9Z5YgQ7r2G7EF4HKFRbKrGZeDeFV4zXbPrhQg5JBGZPOQ0jy+kWuOnCVMjexPEAt3bnbLT
g6vCnjU2TWL5XYpuEDchcVc24Jcxw4xUyKb90ThY35PVOKmSXw2GwLpvNq51YJsAuoNWUGMeHEWr
9ilvxpqXgHIp4Yqy0W76zhi3L7UIKmfrxvTXdwkQwmzXWbUWt2Y3Kuta2o6jca5VNWsQuhPgR4NN
KkIbAPzx0hqjvnCRp1J8+PNjgGaNgN6pBrbe+bJnrFdKPW4RDsIF1EFbi/epo+iC5hj54zWZOs2z
X5hOfqRvOelD3ID8OYZ9PgokqQXzQc7w0dwRfO4VDJ8hNhxBRDjxtokqF8T9NLY05HPe4g4mWtns
R7/BWFvA5m12ZshJvm7Zbtareu7iaNPQcpgIsQis/lSBMSS/Jm0Vc+XaHRbdLWs9Lg1vHi6AXZfB
plOyx3L9qG5uqtjrUb5ZOIIhnLWOc2MEpW+cx9nJSzbi2GHWnYGKDHWILvpDQMNKrPy+U/WxBUJR
ITxuM7UYHgVbyigESJ/NPYxhXX+H5tfj+bQE5TXzSyQ3WHpxfQz08LbpHPhEpjuovtcWm2yQhg73
5m3gxwyG7V4SweoT2PCe+nYrbkAJcuGBh0OE05EUFR9dx+gSttmzaW95ekm4CCZjRNrVa9sPDXEG
rABqM4MgppswgU+8SuhRR18T3m2CfdUk7bkoYVXs66lSajeYsbj3oiJKrqQdZt+S0UYAIHKjFMeJ
amVREYYJQctRgTI5heyJ6KQMBHT/Pob442SJVe4MTWMDESCaZYK4XEQTeSKzYj8RcI1cP2LZ3/Ax
GUS1gBdrr2rDmeTZVEThPdejoc0XJXwdHEcNSHnV26PPFD+t6moT210rd9NgzOXWqXPcqjYpQYgk
mmH2EN9obFhEExTpDhVnZl93HqbcmyhVkE1LWhn1sU4zEttit2eNMw2zAtIRGow38tnNxtNAg73a
t+DBhsM0c3ehVyda5JC4utvt0DSNsWlGD7F4HymUTuiwLYKDgpZcnXyeyDxmr+lZZ0dzWR5EAPLN
zico+vbc56TSjEmodxO3f+hKiIijXR8Euf1vdiCfNd2vUzPFjEByA3RdpfAJLtXlrzsQo416YOH6
1fO53spvceqmCFycidXnDhBrkT7Y5AG3xz7z/SVAGEoDkM7PSsuo5Oz7+2yEM+rvg9pW+em/O43P
HcO/2WkIk/r/n09s9930kv9hTPv5B79tMgzb+WIL1zZdZu6CWehyyP8ueHSY4WpPLXsJ13GFo37f
ZrhfsPlQLnJ2MtvlXPh9myG+CKa6GgUlQxP2Lv/ZNoPRLorLX/YZNlMeydAfwSVyB8d0/zwGqmmA
EFDfgVGJHIRUCygvk4eoUa94Zin7JJkNWUuvWJDq6/jCOniWQNEv4KbMjC1d8u2C+potfr6HSN6t
DM0/0yWHcja+uSDGFAiV6CeLgL9yYwA5RIpdDEfSTsT+76mMqY28YVMAjIUlyBPFTxsHAnjUGTFi
O5wCWdLrIjnFG83tUM5nHY7gGGDErsJuXxcKdxOKK4nxOY4pE+NL71XvOS6ZabCZOTZqsaJ1DyDX
T1VOYRc6jd5wf3mRqMpi4i1pqHZnC4+v7ZsYgWyIhUFB6yiz+ACckvjOSLSPXduyEagxp9fTtRHK
65DJbFhfVY68TDiS4ORvXJBsaY9/zSL+dkXC6zlTbrquHZJoiMrdlOy+CB85JW1qbqNEY9Cx3ZtY
LqJGdhI7aaEhmmm1FCjXMN6nP7VdIAkDWmI0NK3NRiOIbB+VrX9gaoWWpNtv8zTf4ics11A3n91U
Pwdeegv74ib1crhDVkG5mLdvtFnDLepqTOeAaACog5yirDRJKbLi4pn7Nh42k6UNAzW3Naf/apX1
D+UE6MTSLZUuaMWiGg+zn13TC4HVbsgPGIsPTXpIzOIH+e3DOobTjDw+O7j0KdfB4G7iEFOSaPS3
RbE21wYZh6PsThzR7VB0xBvmEAAM7bGbKR85U4oNjG765in5kewX4UHVbGkViiF3IrwayRJDV+Os
cNKF4/TTJeN3bY0YgIz2UkVgSJwWYGL3mkCc31QKKUuU9z08OgAwFfrVNoo3VldfMZbdm5I9apa2
TyJHRCb99isTsmkncnutyyjeh016MQYanHPq7lt2cCtdoDLVeboHBkdOaAlz0KWT51cjyeZQkN0M
eV4TE1NN4sZcNoN18ptOLP5R8ksCJh1lpMavhBrX/deob7A2ymIg2YccU9RVSSkOHm3u09THP+zc
q3ahGmnpGnTFjDndjB3OxGwhPQ0RiafJQEIygTfbSqQtoFVr10rV0O9UFa6VTB1yL+UM616q5Jtu
A3NH8OaVnhnMVN17m6beeSAIkfkUY/yJamzGt7MLZ+Lmq9Ypbw0PSdcQT2uGt5pT0n4IQ69Z1eaA
0lZ1ewTJxUjqVTK1YFCV/Fqk7sSAUZ9iMshoeyekobT+ppvC6NB7SPnsRuj1rgVpfUaUBoar3ppG
gn/DscEHWZgdyjJFaNqj+UzjShzzKV10hGtoF+WWEFpxRPq2zmWGVK6RctMHmB/ikhhXK+UsDULF
dJKcVjSSSyrQ8C6avAWqgVXOsvsnF0HtRgYDyeZ1my05dfE2jHSLJPIkdg2t6Jt0ZoswQB9owK1y
djY3iYUwCpzbtOkWmmhUht9tYXCKTqa9JxdvZxJwso68nNAcmzTzAlGpNNmJ2Wn+EPvlwc+gQbWc
jcJJVtqURK+0+daCQoR2VC74EWeXaxv1s5sStYNlgpkgFjWHiXRQZ/kWXP+Fwya2vpIRU8v5hcOW
nqcxve8m1qhuUNMhjYEyRcC7k7kSKGTX4Fzv03nqL7gBv9aleRyBxlL5kn5MnyVlNBai3gtHtqje
yQxUcowVmTZgjedctIQA4wFvOMvG2dgCrWcq4+dngSOKCl6fJpR0q9BLzlFvWvA0HjuvOZB6EJIo
2Lp7jNaUMREECRQRps/EWmHvWftQnHxfOpfMzJaXyxa/YyGHXf02+dI7YB6D64ebZ1KIsMMapiND
o+tc9PALMLumSBh9O3UhixMI23C19K06+lzsNNdfk6TfRJ0hzwzhRrZNw8WZs4uH4QqM7KIa0O41
YWRGPhHv6xKIXiRXJkN6oqOsjIgVYrdycHgrBNQ986Vs35fkykUJQoKW4h1rNtYWwEXVSdfWA+Gh
Cfp710PeAZxHZEztSAAz3YDc3QfIbfczhLprWBvuzujsgx8GoNoatrQjm9ItyUloyv8fWWfW3CgS
ZtFfRASQrK8S2mzJlvflhfBW7JBsScKvn0NPxLzMS0dVdXfZllDmt9x7bojCVgPbKj3BtBsk28Ak
aZjdd3bvK/Y13lgWk3VVMxEjtulf40EDqArzWg8W2/hUQXhwCRpO6/ZFvzksYUiH7biAJjxOM75s
GFEqYf/fhmDts+EAyeMjL7snjOnxzTL+CngA+4REYha87ltgwbWbGvtgNc4FYcYuTciy8dXez7Vx
z5Dsux7NOip6EncrKY/2gkzZh257JCxi3pWy308Ysk+tPX9xOY5b07u6HM/vdmkcWNb8w5V5F3sN
8rnwi3waSLhSJtxIiJqa3nudEdFWC+tIJoMPffLEgOc2sZacSkDh7PclhFPzZPYvC6FQe3/GamAM
DCQDQh/Y6HnArIdHnyAeTE4T/D2dY6YaybSBpIrIBs5Bjydr2xLKBMpc7ouK5nRwCCvXI2wbovBO
EsoVcZU8lQaOX4KH5wPx19AgKmQjrIuNqj02/VhH3S1+UTsKKhVEnbrrW0ynseb7JapqSWPECTk8
hsnamM54KkJYJa4Nw9ileVjkudb3eEwQV7LNQ/grSjnTIi6PuU9ctAjqT3vq3llvHuosefb89miq
4dwzt4oTCeMioHMc+sjp7Avy3FvlT3dt5kNtDR9s7Z4To3qAo4A1Fkt7qchgGtWu9Mwnu8qfNV4B
HarDpOA3S8qrkCuaCdAZ4/ozs0ngAk1/ytvxAYBdjSHuato9EwxjPuVDdwwX0l9tyZMbN+NpdPvn
lrhFSIjhZD/4UpJDO56XMsVduEZFOMGLnYs7N+xA3HgfUwZ+xuMoaOLwPVZdVGpTPiXS4adHxtME
zY8haoaDf+2kiZOs+2POGAylF3AkLpQ8jJuDX4yIv3HgUx4Q9e0jpMdv7O+a2j/GTfPXkuu4WVag
AbEHrLkI2A29NI0GXVKREgDkWYxMdStvCoYUTP+mG0T8yOMo38aeUYTub8Vyhjdzb6r5EuQgmjDt
EUxIGAHDHlsHN8YYIFOqtkbSnrqpXfnYZpSa/S5vZ9iVyt2NPXhtxudrnbhD9hGyfWfUF4Qe5L52
vG+I6sg0cfPBiHHEXQlrwOR6RFl3oJWgUJFYfgCw5NXA7pzwvqQ7JhasEMMLyWB5FMSvJy8V8uKQ
JlhXBTX8vFym3Pxjr/qSTP1tGwME92YOyPrH0rE4EFhBcGig9pjiKUc9Eiio2WmB45PzopVxsdle
1wlg0cV34huUYQr74MYGNzzU1Dahk9rnUTSHoWQLKMvip43LPzPjASrqajnNM9k9Irub+s/Zkt3W
7n+QrFzghZysTr+X7sWPQSVhMr2GafxqEtrW2gigZZNHMksIbovZlTNGpuARUpIv8uoWzjPGZeBT
03JRhv+N0idCOU0M9prl2Y8+29+HNdtcYbHPwuU9TDySODrvduF55mxmAsrPZ6V67/f531xwemTP
6DrHXeIC9YNwfeQ/Im2xN0l7nQ3k/9NCHABAsLDBY9TU7gk94lbJkLwEwg02hWJYK8f41CuI9qu8
yWg9tsVLF2xwM+iDUZvvaqqINcNw4yTO1/qIoRL6LrB821qwTAUxQ1I6YboJbNlimm8MO7sCe/lp
UJ8AbNnXUI+5mTB8NyJYdrT8nsvH9Wqo8qZP7BeexTLuHHQv03ftYX1imdIZ/qFJYdWnarjz9SA2
3EF/XTDeJSi7rVofWeXrXZY0YZQ9MgZ/NAfzM2A4uRENZDZvEXQMI7NiEPZu2rwD+0b3gJRkcjH+
LPMN3i/f9X+tmaxXk04Dgu58QWOxYaiEzG55Gch99MBFYOfoORjd4RVL3Rg1pf+d5qaOCh3iw+Lp
n1VDvpmDhySnH5HwyuI6OXhO8ZSI6kt0y6EiA4a2L/uULVF2Kam6BrQL8kFCEiU66zFGmVXJcY3V
OpCjSlRMhUgqswu1m4l7cPYUfhQ7Na90oeMPw0le8nk68i7dGssyRQFk791/ro6r8uSPLMsO+klp
wymgQsyyT4dHIzeJZiGIFlwh+/1pFvQe7rAPiElE09SJ8MdSX4KgMt1gJXfH5TLAxeKksN8lLwXh
Yd63C2blM/CrX9J6MXZ0+V0hR/iIyiRSLBEbZR1kY6pI9iPhhnTOO4qvMxDgv6kYPAiW11W8c0qk
9Vi5wx8oouYQCJDQbWIdwsKFIJPikmOPo/3D1K9caqM41QnZx2ETdlECxw08QBENM5UzUsRtLxgy
L8lY7Mp2efQbTFFDYqRveR8/eLZId+7AEBiZAWCqKcS6u6QvRUfKRgeC0KtIHkLFDguzfQoXDwkz
sXKbQe6m/NZ3i/l5cJYbUJzhnuDVbbdadeY4OzBtLU5Grpku1uHvlDavNR3fQ+YwdK0NTPMiRurr
Yvstcm+vHPx5XS6WbZ3N+Zpcv08RSXBFcKVOlXPIckwpPEpQI2b3KVEBcAagcbdZgySHVv9gwrjZ
Izrfk5FhvZ2ySaI9gXzC/gIUJxyQJYU5UMvqbk7rmcLJ8e4JW3hNi3XvILIZA3eLStf131L8lmOR
14dliocd2txg2zBAjcwJgerY1kcDLu5NPs13I+UmyqNmT6qFfSR5wg0QQ5W91+zZXwM0c5aPIidw
KZtTmBZoB6jGmZbaKfyzDiYPgsvHOM3vW1ND3SBj6jgGAUcmnx2iXfzPgvShmeywN127zL+BCICa
q7/KVB8Cv6R30AB4VzSQfh9yYTJ18cRBNONN0ovxkNZOsHEGv4kIhqavHwfB0cL7OVG8810syFTX
G7nzRtIY2vpNSNQzAHT1odPWW4J8PIoJd30kh6sALHpMbLuPPOW2vLSTB5YBRobPaPwYcwx1IEAi
idD4y5LEf5Xjt63j9twmjnX+782eybPdZeOIxoe7VBXM8oXNWest0x1Jx1sl8vIDaxX7YJtUeCff
NwELEJEY027ym5q3IvVup/iP64ezrvF3Rcikwq6Cg6E4QhzPITwss87r5GbovPzUjwsXWpczzuBI
W+qFiDZQVwcO2XoPG+LeCwQc3T6jymJqTRsnH1PXw4RULEidGm3vDG72R3COIE2xQRWdEcFCRI2W
4JMvWAmOfvjmVaneFuFs3CShODboap0JbJOqecJ9jXK4xoa/A1NMqJ+GbiaCF9G11TvFYxGywElc
wn8QTBONh55+74XFGzSUR543SHnzQ2UUu3lF2XgDJJ3WkgFaHCScKF1Pg0/41dCQQl33uI3pJeO7
rMM25zOVOpjVrocLS0di7+w8PUlKvDyzk083Rss7I9Q8Yl39YrvSHDyvC28Csom9rFRbY3DTSKAP
KMXQ7YpMDqcBsEnUjfrGiPuUXEgMvcLJA0yVsQm8c+zPpXHPDvg6Zyk9gPnGh/dqNF1+RO5NRKkT
EMxUgfu19Pr/IxVLHT5xJorsQzxxx+Pv13knT3M8BMiUpmaHvHd6G+KXsWz5yJLEDBxbzDfzsOyy
jIWYcMSCLnXNlotnkDsYIqra+5pFGV/cfnlaJvdTsng5LfmvK3tnP7okGkuyK2ahs12WdwesWhB2
SxJQfJoFNMb4D4rE2EI2JfbWZYfVxSCBcirvqNEmIPfeDKKUuK+jLFqaU6Oa9mH50A4+JYxECRqX
7UMs4hsdp8t+WEHbTQkHb7ZsjlYLGpAE0A9XZfqbkDNuIEmm2EjiTTdJecqJKafAaF+GhjmjwfYs
6iky+ZEB0C7mdB5EVI7+tcz0Oo+a9/RGrM57/zfnjo2MolkOnaKNK0HT/meWiVUpb8yl9bZkFe3H
STZXHmfV6HlnzICHdFqqY2EdER8s97X74rNbJQgcW7hHamCUfxhLnuyrpkh3IV5tVirfeW2qlzUM
fQHp/KAcA3+IkKy32/59GQ1jL7nWtt48fIyjOz8Hs81bOfTz3vR5ne3Ryk6p7TGVyOJhb4YtLolJ
vObtGtdLyoh0aQBbVP7kJibd0uB1BCE0e76/S8L8q+LG7ZAcbGLR8qVMpJx4ZPYGcoOtlQgfON70
L+HYeyZMTdcH3ZnjZVpj49inlCd3sccHQmRxC7kHcyCupljsnHKmJVvO6O9IRbZwzViGOJQGzUki
y88K4ffZxoX0OOUSpn7S4ENlxAK3kaqoMZ3iqCgItwESzI9MJ1ee3iqh7qNYm+PfAGulk7/lolC/
Q1Vdxs4u32ExNniytXMqe0RvLFnvPFpN/EJ9+13U48m2mv7KkvNOl4N/r7r4VBR+9UxyjDo7qfea
dpJcSTnAfuai3tK8f2g6oAsZIe1WgjhFjXAW00z+jpe7wDVTcVA+0A8jUeOpzXLx8t9v4xHJR+sZ
iO0TXCGdu6DyrprwAlEoeNXsV6UZj3usOsM+NHIYggFtBsRUfR8ObsDEsMBfX9ZHVvtvaVXODDtZ
WWGobh4J2AkOArLdqZRVdg7hK2YYwqhjpXpDkjUd6qYFmtVmfzmiuaf4NGem+q3WLHak68bVH5OJ
yETgK5a54DavS9DLOFhwElsgB3iY4ZE272KAxAsFdCA7APzLQATbOmNwrm75Ps2+/CDDJDgaZslN
sv52jNNoGuYvxuL6mJppfa2YHl4TH8c6HPsi6qijycv2RnfTM9K8YQEL7d0J3nyRm6dE+bz0AQC0
tBwuRpaa53bUzw5r0Mdu8m0gNYnYpZwGVMH+vmRjcXAYmNz3dXgSAyA4PRMyUnntI22qsxsTTCoM
7t+oGe0dHr9iD+rP+pwV6kQzfkXcjPg6DMjrIuhqV3bCBIcYvnPcI3eSWXdheNldQINiJeAPUWvb
yW0tjeRWrv9QC5hVgndv1NAk/FhivClqRd7v8CgnA7UN9gHIb+pqWHihigr0keXCcfGm9CVWfXqY
i2BhLdskEHeKeLNMXfWj5U0TnJdeMYHhF4mOIfXzC/3//uT//puGhcYHvtV/U/IX6L74RquSRUj+
i7u5tZDyCr/ckZXXoTOtGrwMVF1wruurALB9rLUH4qUljXuJjWy3vJEWoC+6kgtRcwXDeNGqL9mo
b6IC3MfGZ9bYgMqSmW09BB3HswXY9wuV3HGRS/+PQvk0o0L+NNaPrk3MyEMmgulgtY5cDYm7EP/P
2SY7apXvyIfU7NaHJsDeXY5ryorH92B5xNzIdD55RcBQ17Szd6fOGVsrNd+6QzpHbTL5R5/JpULU
8cCWsn1t5As48/TF6fqzHdoBE7sCUnQwLF+L570XsgWsOg3AMEuDMBPFEDgvHwBKtZ82Hdteaftz
AGDNBT1MH4CCHfTKpCcifFDcOvv/fkvQCvhMI8K+ONzVrmc/hynKeM9sNeExtXh2SjA9aGquVQuJ
ytIdkFeLKV1W08WMIn8jkAYVYJFoGpfJe3KIWxyL0Hs1Kqe+Y1fOGUiPFmHdRJiNnRo8Q8iWUOJm
8PuQ7RzcHcII90tFSnvHUBkm8nALWxsggqE3vWm8m4u8LD3XWDz6mOgJ0OSWmhluGMVtzcW1xQxl
nLhEz7MiTz0v4xBZhRWzInESJiQkl7KqO3CH5Sg1sr8pae9QPu05MeybQbMUGjvyQdimGBl1FpYX
RYjdsY6TmzlzF6Jb85MzSZZNljC3ysZL4imdAWiY/VvEV/sZgfZlGXqS29LggmyaMMzFPVrINekR
8MOQ9n1vN6lz8Od4P2r0OUOLy7D6HQdwJBZx9QfZz8ymeIx80iMVjNWpyU4GBS/ut31JLX7BinSN
g/Z2ZGRkJXyMBsfNMJ3BcsD6cJ9224KSvhRMjGjDL02/nNrAuiuT0aZKzRicN+gQLbe5UkMEnHxI
CfJqFGs9wNarCs9DYt+E1fiWLCkrQtBJOycj9U/BXgRjXLv3pUaIqJR1HGDGsYVKJ2DxoNIdkeys
Fv6dYsZl3hp20UQW17Y94+MnvOtpebT74JcRuIqCkegOKt8HG6GHNuQbMn1w70aF/9ZDKjQBAujM
TMD18ECOgO8c4E3xfec3oBrxU8y08JRWdCrmn1t0T2PggNM3+nsobTceTRQCwHPRV+Gmjtma1Gb7
3mcwGcp+frX6cNrHE34H3MiAKPeQlneNTruHKaUzYsK0Tkqoirhb2UtkX0kIKZeyhr/HSi/jGiTa
9d0/OrR/YT5Wd7I+hpVTnXztwrJfc6f9HGxtfrRkLs/tLHd2QyMilvDHZJnOG/eelwsBVmL18PCq
rSkRoU4/WSLHmAeqj2nAutPPwZ9PbIAG2AqZA8/e+J14dr2fUzZhRtqewZ1X4UkmJ0Rbj+wxfoyJ
GVltD/c+1pTOpEVvV1NJmrvXUjyIcAp3bFWhFd+JhOMdd5Y+FlX3VlbTe5pxVejke2pmaEDI+8m+
AieUMkJzwx9YoYzhbHSyXU2ZpYztHPjFvlwLNn617s/phdm1bwQ23GVgU85U4OT2xp+sgNEWKXbN
EqBfZmX+xvNAcE/z+JnG6UUTuz4Hya8YLSYaqJH76QdJtYN5hCfHd1mvqWV85s3caQvlj5eQcB50
2yYnqbQN4f4HswuWTxdPSsAA04u9zTVUPCcu4ArFP0VlcjvmdMQ+fFBSkshyC9VWA+/r+t7czp2J
rgG8wQRsz09/1rTbKORR7y3S9dwM5Mc40FUFnM0dx/+qPD73BiohMnQ5W9vJOzA0WcmC9HpMvMaG
MpRBDWtFwHCxRTNFIg+YvnBV6bK4ISJn0yQJ6lrPQMvpQ4QaCK2l/kE/zYxp2yEcczvGS4OnMRpD
+egKhIhyxdnZDQPMCusxulQQS3yvrbqiLkUallENYZ/ae3iuWH6C180Zkpg1X8WzqS9U4q6Zt9Ri
ixNgBO1bCOOg0XvFpz8ecKnlUF8zfCRyxoATDxW5lGpD3pJ7zKvpMU3hF7VeCPAEOuQRWdSf5UGi
S5ZdXpoTSlfxIdzYOjJiaCKI4madveMa/M6VghtoEWdgBveer1EeCudOBamMasoWysuNRZYhzTU5
IwbnIXwXMMah/aSN5ujn4rfG2e4getsKZMWHGSmZFoJahzuFcjT4tBUYX95ZeBbMFopT4jq/QUeo
DqANxkPKOvUL5Joizfc0ZvIWL+VcrBRXsM2oEL7DkuVNkP7iwQWZtdyy7zpXqjO3SEqJ5favDmrd
W7wdtUfMERHCYJngpN4Htt55mbmPGTlaKtgzDOeNYKNyyJfPSTf3mP/4Ch69kxuUn10DRtrASefD
E0ONDik0qdot3SpG/gH985w4t4CyGTXPxlvGPuo8klMYwAoSVYp61DPhNDkLg1TD2DYtMNrC3wY2
YdVy6vZADRhZJ/UePVqyMQrr07ONC3/wVPPB29PWEIA4V4QNRJlNrF08whCEBn8mKhkKLxb2XZ2j
XtU4dM2qxabmeqSg3A0VKj9ylArma/nWEoVzbEKWgKIdXhPIqV1G0JpVziH6lok7wjaTqHLB9yk3
+x3WjfpISsWmg/7k5yw3qixdcbET36ydAx9B0xRlrr+a6Jikl2nJ6LgBArY4nN6M9GCyI9vtBQFk
kLCt9c6L7Ufk9G+pa115318XhosMeplWqekyKJt9XG6jKzERctfO8qyTRO/5pJ1ZSfuRsuHphED5
HUTZTHMIE7G7wNkQgf6TjYR1Uuokq4kQif68TzJSzS1nMCJSmvRW2NONFsNNUiSfS6HlJjObJMoA
2cTJxIe0IK8WW8AuhbK5DTa20n3klwVpBgXFfX40mrna//cPxI13JJF/F1b4zy+shKlfjXTAfcyl
tZOzBVpHcYBiQDctNv0qL48usYkSr3PkFjnlz3iZQfjz1C8h82h9dYo1fa4D9NZ7KeegO7vgRZy9
lQnvaKNPYgN0AwbkmzXSbVaNT2Orf5sOalcYx0j27fRA0mKxE06Z7mrn4Oh3EnzUWC8EyZUziqOM
ABaUV2ToMmNvRX0c+vjLTLMTmUWw473p2wLXPAB+PKAuSrZrtnc8A/hpMC3LWe7NrD1kJl7pKvE+
CNZkjBoUL8ytkIv82WUieEKbP7w2r0ET+0wLG3HAxP8qrOOY8Rf6cNR8pe+dmQnIaBV/g79wrwTo
KACPR9w9PDfQGLg/WuB8zsp2UKcwUbek1h6rqrrOwb7EGBzx4hoAZ5knkws3Wwj728C5m9ru2KfB
2a71E0IAHN4Anfpquo87DR+W9SipgL8MozAvL0gBrO4LQ9trlgd91JmAe+dWjNshJ91RM0sjk8gK
TrPDZj5AcT3YEobp9NCblnmSVfIQEu2zdRtEDb8utd5G+vU3/f2VPocJWInfcOoAy5ohO1bcmSlr
T1IxXlRR3ccL17wNP3MTDiiXMGlsS78GPjUxzgvYdgRAr/vqimj3uxBklciViR2rhDBERnEqGR+9
gS2dE0wjBuyv3gyZ2jZkqmR1dshER5BAuu5JGlyx+VJx24zEn2ChYqFFsFozRJZFSOeo52umupum
hmUVT8FfLKdXEcfvvUut1vHCkzntWf0LNE5evXASkSpRlJCBiTMyckLvp+kIlfFm77sgmGLFw3qw
FRi3Fy9mVn4r42mOETGtzHxSiSA+8xHLqUiZ2zGmgEAfGQO20YBscJFAy+LKP1Qrp7Eq5KfBZ/g8
u/lR9cF+yVvjlVRaIkCSgUIvZ2cu3fix8ghSsImM8Cp/Z6fkc3oWgS9uVz6GtJ6IrCDLIcIESdXE
zHSe3ZL5OAkY0x2WsflUImM8Dtror53FiSzrofrwmvYqifD45xLgm5I1+bNMvABlPJhPDvDtPXVA
ekY2594SnTzsR6tsn2jjoVe3jfvts6n57393bOcubx39MVfrVAMi5jWHfn2wVOFBAhkJc1DMGpnX
qtfUdP6Qk6h/89ELl/ZfvsLMkzatXq3AAsNli4SkKmL0ek4ExJlFfJ1wAYOdHvyPbpkv3foNV5Ac
KyIJsUzhV+9lkD6hQdb7ycqWW0dM9dlOqSwmCO5PwYBSsedQ/EngQP73v+vafKhxs73bDjc2ZVx5
nXhXjwtFt/b99ITl/8UWHlnLgdzobLxITAp8hEHvk/uLe4vg5A652GJ6twjnH+gIUjrSet56PVeD
MpBdtD23DcvZybG8fVyr78wOnsnnve9dMTyUijQho+SBppjGjmCiGXUAZrpqYl/X7V05K3gR3Y1r
G/hPkvzfwNCM28Nka4OHuXVFH1Ejz14zbXv4fZE7J2SeIttLxI3U+OuSygB77VpAy2zg3bGx760s
fF8y+5dHV4/Y3kV8SZlURjnZLIIKIIfl04w96so4JhHUOZTOANfbFz8uGU6L4vUpaipBaVxII/0q
JpICnLb8R+o0Z13FIpasnItrsCRtB+w1Ayocu0sfqS+aY1oP/5CdsTuw1QtaSTTxs3oyOmSMQ87d
GsZrzA6njXaog4FjrNPdbUyizlXSVOfTgzVR4FSCOAFUnTfebN3nAsUB2vjFQXSXCnRQw6I+Aj5A
PAu0fakQP6rxXwIWPGXgv2YjmWs+j/tQoVxAOFY+p9NCNtk47kwTzkKRTnCdmfBTArxC60FWU7nw
g9QHhdXblAv3ogIg0GZtP8yLQxQPahoLdB8s0ikiQbiHV+E84/3ehAYWKXagB8aWSC40jLaQeS/O
JaSRmdnh6+gMxk0ZWtEeH/pAetridbezCrblUPZ34FhvrQSgxBrikK+TbLZyOzgxgs8JTIVyeUjR
k5xDKbvd4NFz+8G7DLR9nwW0XnbrbfqBBJF0EQKQPFi4VpXljZWEb8SVDOuj1WOzA34xuK8z3fWB
cPZFsaBsgvBNc2RXHa1lVyqYQtlwKpr4xh4DO0okcCtyZE+BcLJTsZwTgo6UMZ37MT44kLeOoUHx
MlT6Yb1w+rIbvyuf58GBhDLwSuy2hWE4JzlYO1IgDwmkHkAoGdIj2KdM8CjmEqchMIE+uj8Fpb3s
CJG4EYMFohUxF5uiluTeHmQy6mLGkj5Tds5d7JIuAmRLWbu6l9wFzIo5HnzEfhCVo4VWSdvZd2M3
MVJCtwRT6T1YJWW+NUOWbLqUi1HeJ7XBhasItSWS50hOH624tUdeQJxg9g6w4G5V93jhdLU9YpIC
Tfe1Uh+NnnUqHQrBtkgtC/00sZ3f5kIz96CYkEBI0VfBL9BqQk/p3i2WemHCieyz9ghzMYOz44x/
HlvabVsUvwXSTEhLKSsI+ndBaiCB4uiqESLeBx7MuxniXuaI80oZGNyfeoKq4C2oTculPYAl7/ri
sXE3rJlJreFr1un0Yi3FPcjss5Ppp5D0ArdWl6GvKHp8B7lhjHnS8i/mmuAz2vUnTIqL3ZfPooFT
ScsKvgg3UxL0LklGDvafMaTib28ThvSTzGoMUJsCNIGv47eYlpg181TMFHk28Bn/OTWNv7SP/8Jg
fmIVe2zD0qAxz57TUMHGrgIPQQcZCxlFbm9N51hwxGTESUamZ56zGrBiGsYvdmMf0eue8uIumNVb
hsQHh5XjHr0MCm/6wgtR3jIYhA6rw7dGI6/2KitgegLBtvDJoq0MfTR0d/ESwKKMtClUwMa2ZGo3
xW8355/MwV6zWtI6N8fCthEVddcOcPmmrMbvPqBAqfL8YXUB8X62wGOC6hbV8MYU52ly/eduyYed
O36Hlsb3Unr+1p89krfm4cnTnHll1/1D+03qC2NWhcTJ406dF0yHnOI/MQ7go8pCQmyGBE+c/rZt
FNizieIPpALhVG7+JVgXAj6K7ajsMyxmNiEqpJAVWxPwQmDbZVQIcSlmlKwrT+bkWO42YDN5YMz2
uNB+qDXqpvFJJHFDlAgTTw6jcmZBzMlZ6kuUf7688SbnEcGx3tUT3Y+H4wBhdXsYtS+v04AItXqf
c8yHk2182cy2+fRvjAgcEK+3E/xAZL5aLlRZ7W2DChd4puv7LgGZIs2EIYZ/YUAb8N0zkJfplRD3
Xe4l33Icb52ie+7RWHTe9DkNZMnoofznkfvWcali7lJPjFu5a2e9dcsOXzI5oW4t75HT1jkbMT2Y
LU8Xx0PRloBkwuVmnqwv6XAEtRORsqn16Qz9c83P1VrhMzUI60WPIqkyzw3lMxcuPlb8fkiM7Kzf
+hL/wZzj13RpoHwvmljDMARiYBl2v6lGjtC2xm4qKUhSezwuM+/LXAKlEM+t1N943gG0kiRClXUm
Tp51d8LgxMOjMGJRQeKEpqWUv4bTVvTaSwMWGFEU/V3lNvdCyBd/4fYgJvyQoyXftOJfV5P6BNtj
zdjh6K5Eci/jgP24ml/Tvnta7IwQTG88Wx35mwWOmCHJn2K00DCS/PewTE79wKbNl9NVuGiV15f1
CzCXiLwQMH8nbS6I5C6Z3FcVhx25XphTm9h7wBhBUVD3ly58qpzJ5wclcxOl5T4pKh4pQs22LVAJ
K1h+k4b326brbAv7KzT4awK0ifzrZD1y/uVaouRnYF6ky1UmwTpPziIL/g7u022aer+E2r+UNj9B
v0xqZ7AJyTi2sxw0nc6XS2qQNa6qntHRYl8yQaXvU2EtmXhtSae7Sdu/WdFLTbp+C2syJmGB0fwN
6l4mJrlfk3fnrREcUo6YczsaLrKn+DRQjilyvbZDL2mWTcAfeOzIYKsgu7acFkRMsl4fyDslTr4l
xZi5n1XtCts9m6q+B96EbdQuPqOEj12o8l/c5t1usYcSSG56ScloyFTFVFPlO4MOv3bW0SZfyo3v
XAZreOoZwvj9eAvY63n2LnHFlbKUIT5H+7LeKMQtFLed+9QWzg5WsIgGH/KuovXdKqe6nxr9F5ry
BPPwpfTVExkrr6Zr/zH0ZymJZHYQh9ohuVgO8gWhC5pqLHvMPEPCPn/x++ztDJtvEcDJzTjwbWXe
yHaVInlwAnSiIzVUp7ZDGTC4tJNmzjyrrhQlczxsJTII0mznyLGaaWM7bJ9d71otxgMEBxYJFrC2
ynWjUGnnseAHVMujuSmPQrTMMYnNHuFtRnY8Xv0asj1po9u2JmE6W7VjoKMra34foV4bJXIt5Eh3
89yde0gDCB/pJ3vkvz7l2jbnKttAl0t2epj2GDy4NxM73v/vtzxWX2lXN/tlYeSmEcDa1uDwgZyg
ZlX92xgD9iS8HlsozgtGlKmNQGfSYDoT8e1K5oeWSs8YIRlC9yyF+eyOiXMh44jTZ8xeOoW09Xlp
SUszej7GhNmxCk93tiBlb5QZCpWRqC1dMHDyUnOf+5wjuk1BTHd0A8Xt5NbkhCd6O0j/bpVCly5T
O2oohqFwOwN8lrvFZETIYAs2rhkcfdXGUYicaMscreWST+9QKYhT6o4RnF14znLSUWM9emNOjWu5
fOUyfxugTw2A4Jh/fKZmyDQO/fy28wmgTSV2VDkQ5TI1D73FZTqlzJ9Bk/6yLoZhTh6bwZZlU7vJ
m90350B+mOvmKwA5LpyDUukvorhq3/s52deaegtdwl0pyhM7mGOz8J1XRYYZRX70oT4nVv+utZXf
qEqe4yY/ZgH0H/aWeIH54QlZXDPpYBohmMOB0jFcnRzazfJUum2zi63sM44HmstwZBfn8tEPe42e
xFzgDSykW6eHwu6fgmUELh38cAXQSAXkjnSDyyIze6XTIV4gTC8E1EZ2DUBj6eV3b/UHiCKfXXKi
l0huHX98cTL/4glYiwviDHd+ivnwMjA6eb15n2HkEoTEVKvSsre0F81OuR37ni0BiSGpHploW8bX
+ne0A8Va+z/sncly3Eq2ZX8lreaQoXMAPqlB9MEIBntK1ARGUiL6vsfX13LopqWkrEy9HLxZTmT3
sokAEQ5vztl7beL1emZpkchrzYdoFaE91Cz5PZF3mLqvE8r+J7tv+20rOa3Z+3AoHgm8vPGxfIBn
rjas8qMRXDK7/oinmlDBudwLE0JCndbPph5edPojrmPqa2GRQ6lHJYLhgRqJQzsg1/VVZdqPY1cn
28Qf6G+nb03KkTPAG7TKsFQQYUoSbo/xPdIJ4mvGdJep3MWMwEwOpIJ0BZejVM9wFME39XjKsd0V
GilZs2PeIZ1iSa3bO7LSUTxJpycdQBw1GIXCZbeXTwVp3V5xAnp3j8W9Q5bkj5wPgidRsak3PC6m
7rAtChERa8rgVJ96Jhw6Ee65qHBDNZquE482Xlem/jThmVrbKlKu68crX8uU5hLuArLBJJdXccoj
PddY9mp6aBHtFuY2HmFiK6/iADV9nX0zoZNviYM8J6AS1k6KS7siRCyPnWutH/FNpSyto0cCTFl+
y60UfjuEhDDzNpWhzEmj9pgVA8itF7dmHtwDEH13Gv8mGrLHygEJMLIDqBAfppVPFZ/8LtqhNINm
FTmnOTgNC5ae0Mm+6X2ycWaNZTiDd1qKaTN69rrHxr8yJtBXaUj+AJILw+dWerQFN36IKnKcLW3d
oF1Zi97EiserGaKD85hHD8Katm7TH2zUILQKk2gjUih4FDXWcanxUNasTVrMRh7YgMPZgtQEPdRI
mxui94H2I4LOMNi5frE208xfTxTl6EgTQu51ct/M4kHr2+8itlHv14jirTkjXwQF7DDTf7SY08Gh
UF4lSIzh0yVXoaMfetNFD1Dj5AebLoT2EU0TNTG8EEZLV9j30+FEVYbaMhpM36Z62IL/YvsKvFgX
bISlY63tOQDjDngRywTRpRS3goRi86B7O7UzdWzx7pcWp/mJyC7cWd0MmxPRStDN27Q1VS5ftzMa
Wv5FRaYIWckkZVub2p/oiPPeRStBGAQQdALvFtnzTA2dbBQ3n78XPlBly3mUiCpPSuNgZMJea9lc
HguiPszxW87DQBAQ0EX6EVvddr50Gm0vmKP0ZWqqZ+mmtGrOxEkDzmA8W45HT2YOPsqQ5cHXOcwi
K2TsG+6RUvZLk1yPtVlceIiHqvpOdkR6mLvrRMblLXv5jdnQL+D93FXrqjPkOKCOlN81l9VC5JeA
bA1KrZNNrCJ9NwMMbBlrj2bDfXcaNGXAa0G9wYA6ElP2Avp5B4Zny704NxT+VqkbPsUhqQuAi+Hu
k0ESjwEJzgVgPs+67sjUM330XWB45jUZWpj9HJSPLWWN0atPYSwJxXaLb7kXU2XAzBYP5ZNaBFqN
QqlZZLeR5ArdgfpjhWlki2O0BkG91VrjydTLax+4pma0Bp0mDtNeF840AJJD4M4miVX+Wzg3RDmk
+dfFOv9fmtmfGAMCW/6/ZgxcFyghv9f1a/szDh4AGf/72rTw2x3zk2HbEAMMT0J3B2T3D84AzDLb
MG2pQ5VwTZy0/8CZOZ88E1cte1QQKCpa6f/8nQhvOJ8c1/YcMBSuJSxh/GdAeOdXuB6Ieqo6FKtZ
uaVruQt7/me0RcM0X9JsYofr1zdmmGyqsWKLDWszjNYWBfG2DHejmpxnfeN3z62hkbRD0TTEV5Ai
lr7JUdmkBhqTiQ0ZfqrpM/i0Qz00N6wGF5tsNlbW01ChFQ0m5kUAnObbDOizd5tjERfXbDvZ21aX
vibSlvAjSjT0BPtt5LHJJlEtJi1j+pYK0kdii5lq/Dw14irFsU+f6RA5LygIV7XXHCOzPoZzfvZx
V2l6eNXM2gQDl3TGiAKafUjw4uijuDaz4RaANYcTKlgE8HnBfR4HD6XLtONyyqKQYk7Bl1Kjdxdt
Yn5K04Bb9qcJ/ijT/LFFdS6C01SvjUKuKJFeEe9yIfQNx/7NhI9hbHzVerxqSE2czQMtrFNoE67I
Nn+KOcaHV7oWHg2M4WmFhj/jlgyXHs6lVSthT3FKZozzKPQdNCRltybFcgchZmvo2TlshgsVwSdC
6j5Hg37K0T5SnLtjk/EgWYMHUz6FHvE3OK0j20UEXFPtLQ9aQpmkH97ruL1ra3tjsxd1B3m23Q8v
G7ZQdq+cKr6L0uSrYBOKGbheWeYXy6YYQyo34JsN4tEbbZT3NWl+1L53Xla/mnl2R/70JfeiK6dp
cYnQiZBy7/QRXq86wPsTvWgaJ+SqeXZD7dGugAFk09n0hof/lVnqX4W6/c/y4dSc+V78I3jurzlU
kQ7/75IlR0qd+h9E0lAP77rvNWETTZe2S2Tdf/jNv31fXuUPs5QgUeRfT1Lr1/L7356/19++/zxJ
qd/5a44yzU8OcCohmYok/yH51t/D38Qni6oY33IcIUzXYvr6K7XCcD9hcCCuwmDSAFHIxNIouCNx
bPYnT1cAFVMw7VnQ9f4T4qJp6L+SUJgFPddCbGTrtgET31Pf/yn7LbehqcUGWgqP4U3jaVVq6byj
+umtm20YlgeWXaJhze6LJ3iCUzalsquO+cipejCoamnanenXOBd7vWfbS79jqtxjCyueTDPsg571
FVqVWJnt6F8VVrsfUJCiZXq2KWZQsS5w63mcjT3NuQDiYN1v1oYLiovzzsqKcNMNGv3hRiCUaM9F
pL9WbTvvtIm6TZPH34biNJj1zouojxqVAPnt4Dh3IAi3tXwkDJRI4jk/EBs28LQX4c4rbiPNfYkA
7kpLb7GCyWnr6aTPTcRMurZDTBA04rj3H3Gif9NEY7PlCOjkUTsi3xIqkzBb9l01speo4xSddZi4
cu/xR8AEVwHPtcjpEgx0hL2ZwjJs8hWag1SVjDt+r8RmVof6DaDvx1LH46F5j+Hk0FBvy2tWLKj1
JT3xiX9gUaxi41Uv031OTW1ltN5jrGuv/cRPyv42lqrFYbLDkZMerIeZY4sRvrncTsy51LaAY6wY
TJx860M/Jy4pFV27pa/0BNWSrg/dYOAdq1K1SiJwxasIsZJvc3s7zwUKDAzMsPkEMultrRabYNd+
Ve+wvLH6Ea4ZsSI+iJSmyaiuhhu/vC2N4mNeus8oarfNlL5NcfjGchmti1Icl3ftKrU1U1dXVeKy
vOul+FYFFsJSfm6kQrCLWq4Fv6hcdwpk4WJTo7oQo/UN3tzGOaqLUa9uhFwHyYMNfWz+y6+861xo
T2A8HkWUvJVlcwK/dZYuJfgOnXpFrJqI3gbbvthzjPYxQM+tgKAMzpScK2qB0RqKw1PYSDUhvaUj
B7W5oMTjhRLXM599QUtzE2rRG8ndXCRNzCSrUGGV9nPGPK3uhOXJo4T+gdCjpqFMSYAHH5eCzcdN
yAf8MQ+m4Hya6xzlMnt3o2s2P81Jtz9gWj9HPBninx5zz1OifEMYhqUec7BLPz/mIh2xOkTWR1C+
O5XQKJlyA9Foxzyg7lG8S6xDqFRcIO+MGbNL3sZs2girv5vsiiddPYIoO2dUgIxRD11axgvgaN8k
cXtoufsweC7OWM87veUVpsKN1uoRAmSxEWX2ktiM5eULBbeNjtmL1Lq9euiXSwEvTN2QZ4gG813q
DHfLcEwz7pGMvaeCTkDlMVSCkI+3oH5aZONRszMeEj7CZRaxCWQ0dSLJRkbf8udJ90JWM780AuLx
69WPR6WhIb18LinKjsF0j9JvblNKYgDWGIZh9DYTQDY7yVvil1/7tyzY9UIcvNk4qAssBnFRzeCy
FqfJ5iZozoA3knG4DGP1yqW60pjtTBZZB0o8b8sX1BO5/MKMCQ4JwMR0qZ6W5e+iVX4J1Pp9M3nh
j0cDNM4F+xa0doQ26jlLDHGsJnFuIeG0Gq+hHhl1SctwR7JKi9a5EBC2A6959OElTjQzeYrUq6AJ
f1MvohXVa0+/aCAtWUt26gPodEYCZ1ica1ClLH/rEjtCnYZr8wbjIRL+jRZ/tZXXO1afohqkEUN+
+Xn4mj/mblnyS0ZR7e3IPoeu/1hk0a2r5VspnAuQzT+NabWD/5nh5epY3l2PYCf297ZjKZLYz0M6
IB40i6byw0zZmQYe57TBRU01cO/V1c3vJN0AIMRbqefiFSwVcxxT7ayuXuXRGBXpyKoVPEWsQVrp
ApwI37D0Umd1j8uUDZPp0tOG+jGtHUNHex0ZMOjirjJK7EnHDVvGaGpxs+zaPgE/uA865xKpcVpZ
8jHrxdGuxn7NIeGG54OazuCftQynESFK+Omz+ynyLllsEQtYyZNLkBWfBGmNdcdX1Hl3uc++WjbU
4PrTzPDPdxHks03KLPODBd3517uICwagtx18+NT7iYNGk5+N6d5T/xe5JktuPGOEMIsdupo3DWf0
avmHusqtRk141ar7PQ2seH+4MPXG/8ACksYFPc4h+ZYjmkP12P0NC0hK/NAYnfu9buUlN+l0q2ct
jf3HsfeWUR/k3L45Yp6Z8kGuSchpflybGuZtwlMaJN/c3DqUPNJ/uDj5G0BOXR17L46clkeKHVf6
623TMKrC7i2/+zJElgtII2bSpqJH99yL31qNGdI05usodKgNk+GDsvzHlAlkw4JoNq9dVpZlhlxG
pl/FbxTUKTBGPO34aA5uVd8xI3BWwNyKSUZF14KITPl1kScHi4QJFzT0qo2I3FXLYV5lbzy4676m
6dGEt0vEUaa2DJi9PFph2ge2n33VQcaK0ksamTvBcCxd+o+1w2xEbEu/dv37FnXV2rbZ06GnOcQw
V+s6TsEDeBefTGv1cDVl9NUCU+CWLvod2zlGdAFWqVZc6VZz/LELDBtCIYfopB66GqEOGgTnuIyU
TDvXKXL5flafm1paPDN+S8IJE2nJ0hhKqu5Vn+6XZ6vhqVSzsoCQtOJzRRdBp0jd4SG2IxKUGJOp
O0Wb1aw5eGLCtwLbLI4g71FMY7u1RvfSOM1ny4uZ4wJWlNjK0jUNNs7YPd/nBzUHNJiXXnMiRtSk
tl2hJt4zv3tYXgtms4Icf6MReDDqqV9WKpRYrIklkp7kERAdKkHeOiC/iS4Cnj2N8+gyv6fDe1pR
hV02PgQtvhGD85h6HXr05JKoTYT669RsH6unvdWj+34Y1mamPS9/27K3C2M+avUGyx5QzUtoZLUt
Lo6dROVIGffK85nU+rqUsEORu3HYXt7eSBiUbevR4qXJWMYVe1O1uaTYhdWzfC29fBPWyGJ6Ta38
mUXV3DoL09G2FnA+GsFIjrVEEsIyXspgZtfdOeiONYgmCapzjHIo8xgTIFU/W3MFqSJgz504c7st
s6alukYplV3psuuZjLegLx6GyCK2JDRvU7UbUPsnltSYzkeGbIXfliWHiT88s7/B5ZlRpC6ow5gO
yi/6a8v3fzrqAGmdQkp4755XPiotcpjmcKp4ONE6c8oo7EcJiIQUXfKILSm2Mk5Replfh9IqTp6t
PWXqiBQBmcbpLdbSnoeDcEGPEJu3HARqtbVwmxzdOnByZnJ7RUcu2ifGQKuFTl3MrIGV2jz7k4M0
pLnK7IngW5ec16SXIBfSDwE2Ek6Btyn0Fs2XRHigN1SFSqiBiBnpjGgFu1PxMjEt0JRy9jgRzppu
Pfn+cCN9LV17RigOVFTAY2GSzxAGZEhLa9AV+yR0MFGQL1PGQAz0MvqY8PF3GQgxNOaYhIj+6ZNh
HQRJe5kSfTcSm7rFXU2dtezqg5FCSMnN+MPFtJLnzZPllhGYheI9U4zFNkw+hjCPN7l50or5bBaC
aOH4nVISs5V6lalJoAX4Soz3MLgvhDjTD/dRa+U1HSWrlVtLIj+tY/MZV+QHzJNwi/8EmXZ/nxlk
4ppJuW+VqyssoUINlNwNkeqHlKScfGr7a6drdn8YOOoc/utSRBCBJDjWwbwhoHP/thR5VPGKXu/e
Imc+u1EOSUL91bVXEUwoRwIck0qexRRfe1VPxE4V3o8w7XZZcB3h/Gex6i1cf/qLFpkPQTq6TEn5
sZhGb5OzwCCqQSb37rtM0g1e6i2zLdBAFSnOYRsV24z7wDa3lS/WnQN2KzUN+igVzvC8+I6G9jaz
jX4D8m62HTJDCIViY4JwapAnWsBPjWN+DgQPKZ8y3aQof1HO8qTKEfJTTSsSxepEiNR7ZKjMGblD
Q94Vp1QjPqvQg0s5MBqdcqVRa6V055M0hOKqQRNIS1eDnKaFxnHeDojmt+OHzEikZGfA30LbYdtN
t416KuYYWVJkBcAIOsJZkr5fuTT8XBj3xBcxMILBoBk+ZU+ahoIk5ySyjJdlXIT8KVsxdTehzjKf
PoRd+qFGR9tYb7p+39TYgbWCp4QzCzhPxHKBVvi7ZQClhyl2RrSt+ne9mD9A+fsQvOrnUsYaJhwT
M3Gfc8qrcBRO3jWrMlKnIvzwHCqUfdFvRvYcq0xFKzO5EW4XZnSdzQu4q45eCE8YBdnbSd02IuMw
B8GYzmsOjLY+3htYLQCRKyC0GVyP38lYcNep+hhooPwx6vaf9iTS8FwhVMVIwFF2VNDvT/NbPyb0
/rL5PVRHZfKeSwvlSy9YKNWed1kMlqO6CVcQgZdxXZU9Cv+dyukeXIiSQvtT3CJ1qt+fHM9lYqcP
pls6NaZfL8kBlmsPMcHcqsLgjWzBDT7+yZqwFZv7qC4/1JZWsGUy8fMum3B1Ho2ob/z7h9j+/zzD
ZIvopimF7VB1+y1wkdstJ6Nq35e9EGfw2dEffTskCdvD5Vp17UvrFF8ykK7FpNMVKphIWRbXuh5E
iHVSFqZsfG7c8T0h2LPu6A0aMsMDlH5o6ANcuP7o7ek24+KbzPxza0W7HyN/MNI1Lu2P1A4RiKut
GEcrdBeYRTezenVyV9eOxwCyGDK5UdPgN1mC1GwXq7EiauTCQTo/NX/Yxnr/PGJU+KTQSb61HFu3
ftvF1g7sfXuUb35EA7jP4gNoRY41dRhse9S0e0MD/rqyjY6qWcozCPlyH2mdvW3clHBKW1pHq+zP
lpbCnlJ3rHYaUvbID4Rmx3xumzOnnBE/8xx3+3aEzEuYJYmWDr3QYGpuA5rUe6sN0RnPzYvX9+Bv
AK+Q95asi9b5UPcNwxhZg7Z5GaSsiNRGY0rSr4H8RpVlIjrkAwDNPbyAKwJRgPsUl2UCcyuScKMS
qI9WY92k1buZKbzQIH/2oQtw3Oe3kIHLbSH9FSCWNKkEyMeS2t8ivyebTJN4FRu0vH7ZfCYsRrGD
W/16TLR6k5UTOr2Kbj6V0WifwYfamlhL7Lh/pDt+uzziWUd46PKZktC9hgkDxW2skCv51VpkgX0c
1YRCKoTc/vsBb7i/Zumo7Q7obT5Yk2nBoMj8W2U3EoJlavJeM6BfRCIyM9YACHlOfeXXllvCE4iY
Z7vRsdVcL9dRxY9p2dOWUvkYlc/vDaU+rJLGNqgPk8BbGHeFOd1nHoOh7xClWz3TpKH+WV6ACZNq
roY3c1TriNo46Vr8OQFXtI83wTiUh8KW98kMzNoIunPS8/l7c/UwOZHL8KLbgqaAXUsSbO0pTPDb
W+/onHHdkEi3Noz4xjQ0Dvil3R2AjNGkBRRSpoM4SxofaKa8Y2jnuzrsql1rQD1T8Mna9yu0jTxK
Y4q/JB8RCBhkEU8OSx8G9wype15w6n70hrmGsorEfyLgBbmLex2nLH8RvvEs81ZJyrQNwKM+UON9
DR2zWevjZG5d11kv92PsnW9zhr65nKLb5QclRN9LmQDeTl3kllQlN3S7/ZWogg5zqoPO0gYlpsZx
GLBLR+QxWFBCvQKKNJGmlT60a1tj9FZNgCm+nvbTUEjOI2iYyt5CMqVVxNpYxWr5qV7tX40kf6jp
GcbAvjnWFSfSZOuDR/gOG5FzqTfqRKqMDGpYdOhZCDgbPxtiZmc48fu9jVM/sQWKKDU+S0J8gvpa
B8Sw/MaoblyqlcSv+C9jGjEE7M+Wk0/7WevPmBVATndasIuMadnxJRXACC3S77R4+jaknbZZZrfl
tdRijmc7ZTOBgGbijBZUzHzSLMp9E3a3OTbqTZ5cyl7tXmK0CWH8LrparOMKClkoGBd5CfdDrx2c
lDxuWJzfBstmryhs1LRz+KEq4+w+mrvlMTD8BqvTaLw4GoM7Jr0C2hGfq5fiGIhNmIj//lFciqu/
lDKkJXRhUCWgTmXxXP66CsKklr1j6K/jl6ylhwBi2aRjGkHDot+5amyJNTax3S2pkQ+mr9+GBUgo
FGxs9crszUyAqGZ6hFgX0Q9jn5oN/nw2VYzKORYx3FlszPCvPy+PdJWyWIHZYprV+WAL0zyHc/cy
eNVLYEuseDMTNVkyq7BJiONIx3Uq/Pe5yutDCW8TF3C9rFeTTyYNzRE8Q2HqwhhiRlcb+mWJWz66
ZQmr7fgKpPk70ke+Xw/WRs3yahBFy52VktaH4BAJjAcnkHoV1LfhDPPNMt7b5dwT8sekE7AIXeOk
gi0tPYVXbohpCAzujyFoB6A4iEhaVzWzVc6mOMcAulnOE3oFgsIhySOyvzBFXycYl36cHv+r0fhD
91Olcfzr7ucmpokF2u/n3qf6jR+9T5t0OBqK9DxxPdK00tle/Gh92sYnl3anpXIZ/t7xND9xwPI4
Vzv0IU1b52X+3vLUP9E7laR+EtmitBnGf9Ly/LWu6FqWgX3fsuiCCMMWiLR+fRiB+8J21SyacpS+
xYyNPxj5j8KxVvi1L2qE/3RLbv+5+WKqQvQ/Hv+/3tElncAz2Wmx3/r1HS226jELtYlTKp62UQPM
blkrKJl9oPSLNpocVobbbZLaZFcyIXLMqoqiC5qogUQHC68KIXXOpYEyBo+LWTaY8BFO/lo3go+l
HvvvL/nXfaG6YhS80qKSYQiLk+9v+0LiEaoqKQauhkKTldGakPaF2sDl37+NtH9/I5u30lHaeK7J
9Mhb/nprmkRGoUnxEVMgQVfg0JBK7EnAemrt2GY2YH7OsA2sezMGA3nOGljYHFV00PjFFdHE+05J
PjDhfdMcsZkEAGopZ8GZdESRGeQt4fQ4YKSOsniS4aoIiwwy/d7miLYly/uciYpgv3GnZWBj3Ep1
trs7UUuxnvoMLyzsyMomcsKVNLYrk1OrRqh6p7EMTfGLCbh8DdlgZxaEB5k5G6YI0LyEUHJlD3m1
X0CLJGbH10HFLjJkt1MNg7klJbxZN378jlPTAN5onHKal+A2qq/sDXCXo8xe2RBZdrGva2urLj6j
T3YwfhS7gVbOwSlbXg6dE+WhYzxP3pWu4wKts3FdmzRqY9hnKy83/HfNyUiZSO6ylr9F9tNXB1nN
jSiC7KY2z7Kw1mnoD7edgd2y69HHxRI0SRBURI7pKF4Dby6uTI3jcchSQMUVxKFpUOJxK6oQs39n
krsIPuRrOwFHAUpFX9EDLhPGTrgPszcZB7cguYKj7YkT+U4HEjhI18g4y3vVewYAFKjUEG9GTdsU
WVPgp08gq+mZf02XRkXcl4CPXXNbeG1D6Rtb+5A1xI2L8mL75QZOBO3cTljXdZjcRqavcZC3ngNf
vEoj/QagI17b2W2rkrBloolDZ2MMg3p6DUIChTWqaS0U91Sg91qmay9hpR1id4YaTYwcPOQJNKXW
egzGHMo20iSt1O6aXHNvyF2IVlabBC8A+unu+zI7NpOpfQmUY9YAVJ2K1DnhgZnXQv2Y0Gwi4ZNG
nPO0159CUKhoYYKXCCf3oaXTwJXz6+S5fNWdKLjTkajdAumhu82X064DGtrU42F5TycYcePP3XVt
Y1IjixhDoA6qg5b5epow4htJvK2r6hvtpZECLCwBtPcHpHKXpf4rPeaYah4fW1F9tvxga0GKR48F
7mN2bkSf2VsbIyA+4eKxnOZnfJOZFuzrpCbnEbeBKgpXmFy9U9MFBESoaY2i+cGU8UdAhb4osgeA
ZSoTvdvEVQ7BE8wJ5nwl+Cj0Z1PNatzBXZ0H58zi8VOHPW8UFwO4FOp8fg7pFPVPcEQGmcwxbycr
6uacmz5Eyx6xR0nrsdWlnYsuoQ5BKmrQHhGIJR8YSiHbexS66QnUISibybCuEuFkVNhbc7WEaJso
tafcQZRb9+IwOWxQ9HEXwbwACdDwiIsKR7WqlkOveSCtvYaNwWVTp39FvbjjlMHNyFtcbh6WU63C
8yHWwh3RnHGRxPyaK8LDn5d7rSr8aH+BJA9oLMZoOdyihRUhjwwCBcIG2/CcxO6dVaBzUBP+8tZD
wZ2A2oI7KSa73AvxPtTyZtkzTwhrooZWimVxz/Cj/riLdaZ20C2XtHw9bt/KFtekutofXyiJ7AWT
Oq05S+V+tQEL/lHl7kXDxRSTqEMvk4951KdnO/GfKQBcKvW5A/xaFsimHM0D43q13Ld6PHPb+01j
qQsN9efUNW5sp38qR/3ohZ69WT6Monoiqe4rf83bUo605tzFIJbjMfS1IwL35MDU9z6Ohace5bNp
TcEmqBi8JZR4nPBYrgaOQSXnmQ35AyYu2RG0p629Mv0wlh0aQbn6sFIb36GMGROGw1VXIdHgk0E4
tRryloP4n4IGlZGvSVC/JpBhYJfmiA9tXFoOxx1EfdwBmP3M9tmtntLh9kMFO+oQMEYqFjQo7gad
Sk6xLwbHPCVxj8Wob/cJtmvkCTOwSOeR+qZaP1PuiPDGz05i3g15s8tKXh3zQBjbB4ITOfg4910W
OmsDzMO6z+o7d8TVXUY3c1OjFk3PfS2ViPNcuGCKEgW6JlWkJizKehkyrz8QEkQ9yfFWjmZcEYl+
JiBG7jEaNczoKY0Xeob2mH6UpRmsJaUXILOHFpXoNkqDfgOm9wHSntgFdJGYBMrdcpZfbnFYmt/S
YTjaNaanPuv3gac6AHX/Qvv1HMOEWVFxpl1Wz6A/0FJmg7nx0Y3sx3HfqWToYFDHjSfbLwyScLw3
3AX4b4roHNBmZMvFMaiyMLo7VbmbU+24TCTwFs01gqsvhUbWO1Sp5VWWtwNocR857b2tZgDV5qX4
zfaoOWPp6oAXRfaVNSjfaYLRVRP6cygC9DgOjQ+bSl+XdG958lSi8FoajvOYSKpAwA7LBq5XjiCG
ktAZ++TRqMPvMdE8lOIywO0cx4i/u7KT7p1KOatMC5ZAfRWD1sYudJ1MejfG/OYFO939goEa089E
WFBlbij98XiXCA5izVimSfruGKXEdDfUldxLwfwzQNkbyv6EZ6nYjDrgoqQdvsa1/tI3RCmaqvei
EWlOXip8cr0rd1mui4Mdo7gvgwDxO58o6fPpbRN07wnR7ztXOBgD9K9OohErMsyEFDb0aOOODJfc
sHYAWqv6UkPkK1qj2uumUW+WoyW7kWkbDEAI1PkRZh5LQ06GD43AncPTjx8uwBBlQT4gNyba01t7
NkeYNB0zIVQwd16T/3ZTNqk8d18Hv/is46dZ6kpmhtHX4gcM3e42zBNMllOl7zvgUPD84huDZiPk
LPsqC7/bAMTntOr3bLCQnrmxvgJJwknYqq4MT60BTX/vWG19HjLgXm46MIlE04rwSD4KddeXictV
z1lhpO8jnnY1EZsxK2SipsG5xEgQPdEAePULnWZkIqzjlGKyAZ7J7G6gyV6meEgwq6YfJIJnUO41
zMt+pHQkMv58E+lO1+MOkRS/sIA25lUVBkdoVevRMKvrTG9wynTA1DKKvcvLxXr+xQD/tHM7EwH4
+GJj8Yi59i1xMDBfKJ1oZiB2y7I8UWiqJLdXArZKsihFcGzeBxG8YTeNDOrXzfCAfX08T3726s72
8GA3kbezDJyTAZtR21h3YU3nh9AmrQ/Jh4nSiD1lT/aHNTrnyGrtc2Y2n5nEz21fiWPb9LD0wYfn
or6muFrAMcTGOtbFtZxhl3aAsoP7oW9p29ThB4DzFNjB+FSFrtg77XDEKAG7BPXBJB4zRyediSUh
EFO5qQYHJbP/rTMbfz1WdN7N5ITt6IZDI02ZmdJj417VmcWaj0G4qoIDHBTq453DP0Z96hrxAOue
okdLsYHy9KPXklRVQrBay5odZaeRLuM4HTByYyMTN9zF4OB14Ozn6lGw+d25PUBVDKg7bUZYquue
e6qj69aDLKQH/gWk8IvmBdbedFkZXMmRDRwysnM8M1HHaJbkhWUFekCLieuID29yW5zwxTTd+4jQ
wipZDxl5GX4Qbau0AD0h2hYSWbIDhNg/tqaO0OD7LIbslPUMXfCBW/ZeMBstzD2JG1zrFeneOclc
D7KLvvCX9ptApzjVMo34ZMkm7nDSibs1yVrbJoPbr1qnJOs2r4HIs5RsvcLx7sn8cVIBzzvqMeqZ
4bz34n6fDywLhOw1eV0gLFfzDRSnda27uDxdqp7zrLurqqTAansV/kVn54zya0dJ9YhACXVux423
EFEQ59XVNHecPuU+mTOnA9p193hO5X6uo4RqammsNCsl9lCy8endMb+ClYEHFnbBpgeeckxbW+zg
aUXrjDHa6Fb0IiP7s9dFH6NVuDc28v9hUAR+dHeBDbve7YAYWcWI5NeKtFXQtR99FN7nTnJw0Cqv
m8aCgJp3t0Y4PGixiwYIMptRi/Y0zYT7VY2Fwg0FB42KxD0EpHFfaVjZ1bYeoVOIFtLwHpjwTolr
I5jQZ+sqnePjnEzmhel5H83dhU2Ks+lJh4TZuh89X578qh+JdSISoqo4QUhBvgdp3Ac7y8Yz/QqH
eOCCBzBLr+PEmh7j6j32aYa3trzrCYe6lnu/DltCP0bM+HW1k1jibu2A2Lgo6zltxf6GcbQnkLI9
YH1+DuZB29Od2hBly74B/dE28wuxiQKpHQQFenAj7VGvtPAqa/xnByrDEexdfosOdZ3mLoRNf1r1
XhKT6A3gHGvjyfAJbvd8r9iaw3Bjl0OzS9vxOMZad9OrfyzgLlfOOBJ/OeEsr4hrikPfOaWFs/Hn
xj1Petlf2ZIEGq3vrvCCdlfeoNdrwoqcdQGfGoJlcmyslGCVkq34LGGaeuN4orHMOSAAvI7nrr8S
A5VrzJHWmsYAakm9NE6yIfaafgleat/g7C2+ZFVwXYO/pFfhrfpJuwxDymw5PFsBDyEt024zw2gr
jJGcs/4chv6Op9w7xEFwX8piOs7ubEB9ldGlauhHNt4VmEuNgEIjqfxdkY7XzQwJp5tHXGm55DDQ
s+7I/Gmphvy3xPiHEqOpqkL/usYIRjWJ8te/7V6b4uc64/JrPwqNJsmxwmYDgasLJ4Vu0gr7y2Mh
VBItpUOJC8yxMExQyvp7xVF80j0TjxZ1J5t4WUkl8K+Ko+QFDawXFBtti8Kdbv0nFUcbZeovJUBB
oC1bc7DkUnWgqXb9prKMTYheCVCFDtLsSAd17eXC3DlZFCDUIpjKooq+Cl08i0EBpb7dJp1hPHkt
FZfGCkfijklBykM1c+nOAQbWtXQi/6iP9mkwiDFqIqATCP2/2QlCOQuUQezVE2uSmaOFCORK0j35
fxyd2XakOBZFv4i1EIjp1QExegzPfmGlnU7mSSCmr69NvbhXd1U7IwkkXd17zj5UEHNx8dT/v/2s
lf1tBZV36vq+uNE9CSdcy97xhpH+IQhJiCnCb0Ys1I/zmL6CVAsg7kroU3b9d8mxiGOiO1aqGy89
2MHRcp5bi5xabxC7OOeiBQupDGuREd+Ndx7FN+QXNROTgm5oN9v5vmjRZCP+iImsujipsdy3L6KF
xSypLzF6bSyhqTpSYbAfAzrb1cH3jEzkho+CvH925kNGFGjp+fsOJeHRX86jmb5jQrYi12/+5HH5
lrn8Ld3xvsm4ZKPJfUh7ccd1dCLtLMZAUcfX3Nd7uOekFTUG/rDCLUGYv7VCMtfMxOuYZqSkll2+
6zc6SmsQfbi0xiXOsZC5sUKpuxA7o0v7XjNFuviQYFYTzkZmMpXwls+ewhqEQHEo2mWfUjIcQPmc
zEJAmiVI8eD2CjS6feemzA7xzGojvgaIw0DvoG0157vMp/CD3bvs1gm5k8u1OSdy0NXTeEh11twW
Xv1bcZpFM3LVoxkTRg+QyD1OyT+XvM695+ojrv2Xdn2u6mE5J1vHITP89B4uE/pFQZpJfxxG5JMj
1y1rsOBJudZ34Iq7QRoAmNEhdRmsJl6HHeBZOImle8xy5+8MpmEQVRtSur3ohbGxY7ffOOeYPY70
pRZmQGFnjI+FwWQ1GUrJ5bFmNhRvlmhJ5ySfgn8xhJjKt3eYjHs0EbxBi1ttt7GWNoVWlMfK+lyV
C5Mr7c8pxhyLPo1YW5dJL5P7rogJDpboWITUxYfb3fgKvJSZcIzCHHjzrOro9OTRxDOImTF9wkF8
N5dGtCifBhMbAIky6sOeuB+3VfnZVpCHm9T/CWwMd0TTvuqcsLq09d+x3tyKcXExCqVIXyfaUXX9
pw766lTY1ZnxVhvlTdY9pOgIkFz/Q4i3sO5nIqrKFG1m3yGJ9K78VQkdTpG/wbUJK5tAaWQIKB/9
hs9t56E7FSNLDHokMIDJIo0Vb8eLyQXNc5Q6tNM00NelF73YUak78H9bDjUcj08n7+gLwPIY6pTI
SEaGwIPQ9Tl9HJbIp+aBM3+IzXcRi1vZFr96zGVErvqfuGcl6PFsrJcBnOaZ7ol9WGT3Pho1ktap
QNHb4BTws55IgkIdCVklaMbrk7Anxb4OoKyuTKSDyj60jnqcjSw7AOK3cZBpyVJK1B4KLvmYdCqT
eAOR5elwGBqNQyA59Aib9uR8vNcZJk1VvSgvHqOgPzTcms7//+gddKla9p9DH7y1pYc9wiBeqpVI
5jwTeBZtGCvyOxeFFRFgFp0QxLrNupdT8rRWDsEPMkXfGHANw2GIyrp+6di0Q1Wmey5efzTxjkQz
Be9U/7RQUy8impJMrWBDy9EOhwRKZmZOHODSHwkhQ1osCIK8i7kin22r0mEPyOfm//91iL27Ic0J
k3WzpzxFls1xxEVg8s9N7qP+tE85xXK4co+m6TSMjOmZRxP/3ffeNuymXi5I/DmPmSZ1DIbSXhrV
x6BSdPeI3iOhejQEBXnObdIOZ82X1DrEFZUeonwxqXd7IftpRpGn/brgGRQeDUCXcItCPypf1GFg
JZhw6anDWzEPs8VvVkP/V4v2pS0DHkuDXCSwJvhCzrKTKAAAD+yy1fyz+uZb7fUPTr8lK8u2O8NI
uWMa2BDd6L+n5JxixiAQMvC9H2gaMQ3mjb9VaLljlCEORLx8caxB02/H7rYCpBFZLq+3W+W/dQMO
gqW1Ppk+p8iiSf+U6NiaCvVDMty2yYZ3bZmfBRU3Iqn0uclyfki6smUdv6Zekt8K7uakBw+3g2mc
ZjtxToX30pL9EMFphVDtmh7kGAeGB5yTRAu0CtNyApqvGK0jjLCmAeFuX//i68RkTUwI6jJ9MN1P
IaYE2oYmmrBvuyjPHZICAKdITWHZ5q7YBcRUR5ZFiEqO9mCc7Z9JAaVw7BL6CR2HElMB/ek42OG9
XCtIrUle/CJKfyITyTpb9XI1/OK8Gt25xhl2SGZZ3uT9xn+2A3moe5uoLySYSeW/24bjchU7ZkLN
vARns1UPemE3ELM1wGFnsZLOEjkddnG1lhmDl4FY+yFPIpewB3+t381ql1jjw2KDNBx8+3FyLk5t
RYVjIp2yyL3o56+lF6CgazuizHnhmvE111jJgfqV5JbRC7p154Z0onQ4TT2RZAl5dhR3w63vmSfb
N+mpy/VSWNsBThDTipuwpDxByQ+QdLkvDdoGfK87sWxwIb1wMW6Hn9WMn2mlTRc3AWey2gU9hbxj
y8f8PKjsLZgd2h+9+sqMwQndgvu7uzaHagsi60ti3ox8fRzndD06rryjRvzqmgDKh4fWlTenQ2xq
pv7ngCBspvMXlj5IGcPNakK4aE8uutpbrPWoZc90cnLL3I6AtXRMf8oAsbQkP2A/V9Y+VWdP+MaN
3XxAg54I8llw0GOwL/x4n072E9jhKpK19nctS2SpVXHXFqN3Wxb1PQ3uW9e0D/HM7C9R+tOoxVtF
UDpYMWYm3LrBdWBTJOM7YyrXIuaGjovM4Q9vziFdt/AZ73GCMa60ep3MmdxPa59N26Uo8wcEbkxH
9DOcrI+1Egp5e3Njdj6apbZvuDOJe6OyIo2T6rjyCkkgv4OaeLlSshLcYdga/f3fzuGGxlvYB95z
48V/hIshnXbRPBHetlxI3j5MzdTeMH2iXoC4ctMKm2NjufpdpR6Dgq1u4Qla2E8A+9i0jusixS/2
whA33cWmCPaOlvqI+4jWu83E3FT9s0cCdGgiAVvVtNy6zDG3E9m5IYMMIHbRDId8YYwRCDVgdq0B
vMtga5L8dPAPuP9V31pMUBa6+rJOQtybJQd/X/QBR/g07sWI9Mep3XtVkN6S9yh6KdAfEJV/ikWl
kauqq+ya5GiAuZ3U0lDLwkgf7U5GW/gEpWmX3rt0wY++cn6cIQZcZTDhFHN+B8pmu0xbbXeK3fy2
aVITugo/MqokD2H4cUUZhOMkRhVK+K1GD8DpSLSZnycXq1vWM5Ps5n5p7PpegLk/aekxqHhpdPZG
FBBo+OuQ0rX0BNnnyehHCzyAQm9fmE2QSvA6AOY+Qv1mFtHEfSTihGR18s/RMJowDe29vaqrTbbd
PbeKS+riRWPD/ljZHA+A+26dnhDgSbvhJueIgsEFb5O48w2D6+6Boon7sYfVjwZYw84gpnQhHYLs
7iUtAUDGK9GEBPDdLJq8dMvKWL3kCKLt0eRb+GR+gCin9HiyyM85duwDIVr8rWs2kNRIVjcK4hm3
MOKMMRs5X3FW4LOdmHgTROCr0AwITLBL/YgAktA/L1SSOsMYxYNRBQgQwbVhICjbY9BYf2vF6Ido
vBY9wS6tUVsY6UCaMiaamGRokbq3o4aUqPv3YulG+Hik0pFwicHXOomVZdBunC9jqCLPidUhbSj8
5mMQlOciJfJhzmLwr1P+BUirjDI+hKL8vXF8/ktef9VufzBT3JZuDdFpqgBxBCYRWn4nQkOpYzoX
iIEdj7+kZPAq5+mj65dQ5X7CRDf/Cy31eY6ZNcxcOsaUKpqpFp4N6yrH+jmOabdWAQTE2mETL4B3
9zMUJE3olU0cYKEyHiL0dPhaz6kL3xGs5rPTKRDPwJoSr7nKitWtkNre6O5vMM0HAmd2ldp8n9R+
+1G5dZQHKdF8ySUz5lMVC3FeOrwdfdyJXTY50ZqZr1on+Z5ZyMkGmrfLJflBPIXSNJ6bLQEgHZ8K
q0FUvaJ9HrF50TQfT6Q64oGKXTIHgRAUZAkJvjl4VVdF2GW0SusZldvXBI43kI23WxJ2QmrV7YHV
R7PiS5pXIO15u58UMkYHKj/rxHW46sxwvLAoBU9xn9ymsfOu8F90ZvCYr5Q64A3mDCfWhug0OT/+
7zf7Kn5woGyGDq6mxawuNP5cFgQAXYqE88hhVwGOTwMGYBU3FLLPKxwL9dUq/Qoh5kKAZbyLM3jA
BbdwSMv6qqlSLALFYvDvu5HRTmbzSBZeKxDOqOJydWmXmX1UsEo4O/u+PGoDTaRaXru6PBZz/JGS
F0ZT0Ngl8WbliAKYpzvOh+kyqtdxBAab0zcwE1xXlBS9mTyxR13BCsNJA5G8luO9YjxBWWlHFAC3
o4fg21GcCUlcXmb5u2b9YZt0JPnybeBlDwnF4dy1FHjZsrkzY5JLRz+/OtiWUR28Ge3neLuQwJ1B
XEgls2TSF79NZNA1uc+e/ewGdnVoSsp9+WGI7F0m+tC0zEYFshtFEmKOnwqzHMHqLloeS4NgjP1n
bHC8sgtjOfcPXHC291d76v7qBmU4PGRMC1l/hFGH9GWM5iBwwiErz+vMbNGcaX+s8hWN4lcyJRsU
NYlQYEZayGdv0me27n/LnN07vnmEXvnDsOt15u5SDxYm9MUpdzZigx08QZLi1/UhMFbr1iyf8RX8
dUevOtgrffhaVfuZIJEbU4MdM3iZEXs/My4ErbDB3a9iTXVUTS0G+OrLlM09w7vz+FvOmCn1xZSS
/sGk/ZtlfhyNFf2MZNv2nedMCKxzzOduBMe9Z8wXt+E+qsrhCh92gIp9JNGd8ZW1GsQqt3dFlRvo
eieckyvBwkQy4hq686Zq3QcLmGNjifKJD0pWDuRDPJO5NV6zmHGihRLaGz/Zcr3jlMa3sgFI02XL
RstvWJfxs4oTpt8dUdxsvBfyYOpmPtM3+yELG3srlDvUFF/EM1zlGt8EibiQ40X5K3zK1Wo6oVB5
V0bM+1TS3NF16Cv3y5Ixoy59rI3lH4OH1znBw4oHcePnpTc+nuztE7rOQh4qFErTna+pG+ud7cfe
Llf2JSa/eot64Mu4n404OzPNAW/5vNRmRuDF+kc086EwO/thmX/UEDOqTgH5BP94o9vLQHavoz8r
bzyvzI2OhT/dq9HlkBCFu9M2x6dy5KsORq5183jX6BVlQVKJG4yZ5btcGPEzrFiEIF9NCXPftISG
lH7+MVVBcw8fmbViEudbZvJ1A/HurCEjjJzya2oxjRBEBIdN6HIPXfxRSg47K6jBKwHHZXvJ7tbF
ewxEtgXtYcFX01FaT7IZ0Y/Ms9ono62gsuqHATMZqhlu8ivf1Gyra9PnxtFg5+4sD/zkjxino5d6
B93153LQd3HZiRu5QHpqemh80AF3U8umn2IepFaXUO3t33WY7RBMlh0K53ecgNES9koILUvbtu/d
mBFRuV6UR3jVxDwgpK+BCS/pLjNIZWaij1XRRP3cPXdKfw9rTHaaPfxTRnXntt59ZpIH2rrZO0aP
fe4v1zFxHwehHprB+mdxb61Qz4VWEpAnPxntDalrXjH91Mn0irPigo2ZNeEwAR8X/vx0IdGG+a1l
/sIAfYPFfRlidRu7REEgd3pGALLDgm9fffODRHu5b5MAHYdpHpsO5JZdA1SvFcVRqZAPc11A6BAz
Q+rPKBfVUS1TGzkjV1PcHsVFNk3ywKwQLuDiyG+zuRq8LWzffX2B+E59kEPVH4vAeVwZ95zFUJb7
IQks3hl1UU2fImM30jAo+SN9P8lfusoC4ekwekjwrwk9/vVyrz2NKdDPlLO+NdpTLcz6uwmoV9V8
v6B3OiIjoVWXeBuhsrmiv0pPNVjgg0YEgrDklwbjLdnmy1p/F4MKB91nIWE711x7T9K9b4fg36rn
izHMZ7Lh8E2kwWMTmHt3qmoY3Rd6MM8k2ofV5BBVmixnAPnRzAXcrEAcJuofcC2AHKohVEdjrvPE
30aIBwLBZCQcRG4MMslsIewwF/BpPULwOsjWVJ8/uvC+4E3ya+jYNimiyMSanspyKkj9ufrupY7F
tzc41P4mabxFICM6YaRIeT7xSu54rdfAJGCqD0XFDCtfh5NjA2uU3NQLkUX0aOgQuAwuVyI6zBat
X4UJQpbzZyNyBonFiJdF0z7UFm4UXs+H3t0xrq3OZnxb+YN/akccQI2tjlB/TnyKbmeNgj4do3Mb
e+BxKCnfILLxYpQdTTbOgSFYJCsVNVeZEC3ZeiVUYkQtYl7odvUYNLIMd0MVIANYkjRGa8aVbutc
re00X62seO8X8jTmlZ6709M9nOxXPQeouNLkgZBOlswK0RFObZdZDACVvnh1MBy4d/T00KfghmwR
dQNoPd7bMeI8p28Pq3lyU0fsGryyN/h7eWdmxrqzGHmUU/rYuSyduOC6lLXFkfb3P5l6j67pcOjn
00Phkr+Umw8d4RIfdjWl5LdJpLLoMIHerycBQ3yu+DWi+kw0oVMoo7BaJYfKTO6sdRwPvpweDOIL
+cPdlplGdvLypDiKmJ5OEhPJUW5ds3VpQWrMOEnzYblZHVhBfB+k3Q8ZnU3jusBth5gXlJdg1A50
4or6p1MBC9r+XrFt50SHP4gRA1ALixdOQBqyfnw6Rh3RhG7zUvvln1Hm/gOAUI/hrynuYt9OL5ja
MOLYzg+9dHm1aZZ0Mf5N/lnyNrfB54a2S/egstsr4e4pQCsMCMBnMSoEPOgScMaxrVpEWfTG545u
+bdZ0/A2iqd5RNvjDd5pdMo/cZl8DFawvgGERewUTdmYffm+ysNJBTF0N/+fVCSnlAtvsm+CooVI
jKaoXyE8cyxV5S9jSHEWUlqhA9HF1/5B5Tr7hdh/0QgOPrVCd8NCay90O0NLdc8xXpwDoCLsXJhZ
T7Tg0CeszEgFr5RmUIrNcH1yTL3QuVt63Jg2d/va+c3I/kYH5hm7wuz512uiXEABf+SbhLbps/oc
M8U+xE55qKwGuXpTgza0V0pVIg+as7Qq7xjTqHEtktE9WzAWLitBcVYLVi5KEHgoBp3wDK7NYmG2
7Ga6EN3ABoIInpHBhmM19373bLSu2reSyyIx1yJKQn/ln5a8nbCHGusGBDHewEV8Wdr4IkDiKSe9
EMVGS9OK6YPnTSffWQ4ajHluqi4MMnRsoIirUKoEtEX/5gTBJWB0DHM+nzYxtKB0R/iIPc0bo0pb
CC2S6uq68m/qzh+QIEKvTqgL02AOO5qPpVkzIrDRyMESPs+lB1+8ekGhXGLzRoVech27otb6My0+
eXctIQkF0d8u3YTUm82dmZmUg3RhR4cT0itI+FpM88FH6nF2DpTzIizlFvDRZmwCGULYFbJGOOAI
4jHRgqFXdPRLhJHYu7irJ6At3DkOG5QNIJvmCRIj+2eWNOqpHz+lXpfPYAONbYjctb2PU7s4duyc
qtP5wwS/YRQMn0qHCEgcmDmDxbqfaKBvKd2LEuyG8JKFp9qTJfwn8BIrU77mqFrkk7W33THjFXw9
Iq4JaAmtXiT0y8Ah0xT3aV1/pKyAowycV1LL4jsEg7+Aw6ZDxmSK5AQJPKuw0H+1+3pN/cNk1QcS
LYk9i3sgUrgOHe7YVUYShIRc4Dr/Bh2Ux7Fo6JxuvW9yNaJskWrn5KDGU7u74ywCy6WQ+bQ5j371
GY+6gXqabO1FU4xtjEvPZQruJMYQuJHpk14D6Anofc+ZsxShSfbrDeJebtTUO9tZcigzVx6SVt6s
ud+dzdL+rrYdIbZ5/Vp46KDXiPZJknsnydUTDtdhtxIngVNBhJjePxT7zE531A7pdNbj+E+41bNA
QRTMM+kZjkuaAQqsUPfiNemhTWR5f+/EdDum3EkhPDaC9G/jZ2n5CtrcxriPbTJfBrKW4LmjqKn2
hUCuOYqrxiioRa4OMfpcVDe0AOa5feAmmcvtksuJQDw0n21wcH7SHJ2WEaaDoMKdGMwVzktZoi5M
UtAhThcDDCYMfsh6MypyTUB1QaXoJCmnJP+Z0nN0e/k7HgemSE1DgkvQjz+x6G+deK3JSLZ/ckxa
F+75v07qgwZeAzRaNVTqbFjtaDQrf9fYyaMrvOKO7fSO9PZ0Z6wcS8tE8yel2LuhUPlJB1KpUoJ0
LhnNqnameksobWmQp2HmG3CfJ6gu0KX3zLrRSVfrGRdAQAvDdEOjz0Nn7eznYeVIyX2C0ZpSvwpi
fm6bNeY2vhb3sanuyMB6a3CmgjK3/642H84tvOA80atxc9Q4pTrGdgbBYvjl2W4WkznZV4y0YFKY
PymcJF2Sve00vQIrTd4DA6+usHsAayhxPW8cXphukesleCttTgNCJLb3lmcsbaeLxsV5lqnP37vS
SNbGarsdFAjv2/5hys5LC2RRxfOIB7XgKDEEm+ra0B418waPNX1uzQqPfFKDplgXt2p7C7Jqmuhe
SsjL2w+MdYhigvjvTNhsYVEDwRHdtOLq28W3iOP9UqrEgvzNdcvxMH9wA2kIatmXJAXYVmvey/J9
EI/WQvSw0/aUdqZKwnIUHi54vKTOgiCNvWkhivUrIzXjQknJD67El0BTXQ4gNWhqcacsSrSuOVuH
lUAiQbgLZMUPsIfGf9qMNDVXk0Cw0n/cAUR6WluNSXWAk2t6Cj9yCf+G8JpmD5j3Gx2jOvf5REk3
kFHmuL9TsX4MNuyuqTb+tTNkBuicmGy1hoKC52bw960yCxAFo30KGgJ96q4eb53cfB+9xb/mGzTb
qMd35WDwN3bSheQ99n114Guw+uJFN0scmc6TXDSwCduEMtOzoD1mnTPrWSqinr0ku0OuulyVo8jh
6Zio2lN2Z9ubZjVnm/dnvwtXhLFp0fw0vPm3Q1NVd3S9Py0mJK1uGXlO7UIBzczNmyga43QsPxzf
upvWNogwx/B1Jxawl5K+MHXBfcFZk5g2F3q8mCQKmqe4baxL3lTvg4mJfeGsIwBtMwCRkr7axIsA
Z1dtPZ9H9iVjGetzF+u9K+b66DFvPKRze/HwvdJsJCf4vPy1fCM/O4GRHjs73YuMYIYuwVHcpExi
fe+klICfPSwUzdTiKPpHzRXMKh7qANRLioNgNfXT4BfvSUEsQN4j6LYWaziikDAnbFueLqjBNe29
AP4IuDLG55NPLq/tMR+3kCno7YLej/Rh86xIT/MEqt4ji2G39mv/zgSBt9P+VFnaH1fLpmmIiXSn
Kuw3tdcg7liS80Tpu7TD+NC4OeMpk3Oj7jvNv4rw0rF8kAbg2Q+B+SI8gZzSS45xwHNB/hwajIJu
yADZk01K78J0f7p+Tu8AuYFcv5WuF9x2vvNea6j4hU2j1UHwEs72JHcZrvDdJExOOkaVkbTRyxhm
czMkdOGz27QbnXOenbYK9qxLdBijO3aRwLl+TAb3GZz+1iTloOiNNJrxe+ykX7URlLGjUXlfq2PN
e1nSP6k73A9t8zh6Rf78/w/VkWtrMRd2kp5s3zS/NSvkwMVkX1zyGfbJWv4dl4KeKc8Zft08PAE6
cPeOOWGIKQTxL1PBOLK/Lwp1HvK0OYySiS2DNrEXk2SuwZh3qOHOZF180DneL6siIN7yuvIpN7sR
5V0QOmNX3DWEJ6Yr/+cul9OhIjL3NEgmccFXK7x43wJvYmCZVk///zBM5nTijAzdvPirS48qiyNH
kGvuCajSG+bPNLIOgaZBMkKGf8edYtq81fjYYKo4oRJpowzOxyENlkOp0QWB7H0IRiN/zmy0iDmU
gl2daJI47aq9JhitcxbmU+JOL4VkSrhkibGrZlU8y9G8TjN3Rxv7UFDYb2IVaHC2bpptFsG9m5W3
PpWYO3DqeOWoXxHORE2uPrNl8i/l7LShj17SKwKXpNju3q36+oBimFw33gVlkLmetwhskY87h7Ul
Viqg4YhadjqaE6NdOfhbdK5GzGOM96DgkicDOBnpcgYKdTHi+8iwhhgZHaLgpzCy/gxj2KH50jGj
knxXWnF/IloU+dUy0xIQsY9wY/jJ/HrLbzHaJym8g5MDOMxXEkYKvx8PvDjrlWmGt+vJhT/wKlWC
ZEvSbSoMiWTca5Nf7c97rFpLVJW5HVkSJiYf6FbrFR9eaV1Hkvoe8FZe5iWxQysTcu/YwzVegcw1
M/aWFr3sdVaTcSrb7Bh40+NMFMpDJyisWpOAjIT45wLwQC+tgu7/WkeAZ2gQlFlPmcj5mAcV7YEZ
GFDiRg7PRuv0caarH9Ri33vAj2rHRQxrg7baUuvZ47rn1G/Uq+oeO9JfM3f29/SEPyENkuWjSMXK
GCifPPwGZsFYfQR0Hi11go/CMY5egSPHzpNmZwfFVRKRFS554UZ9dx4av7hjZ8OmIEkp0i5wvNF8
a12mKGBU1l258Mon1L6hyRZY9YpxFS4kFAGIqHTT7wliHu4Mhpphz23lBsIACXHBhW7ObkGi4G+C
hEXFDNngs5BIn9LA4rJSSxtAp+2gLJrER7c2f5p0IVspRyYetLBb/ABpbcy92sw7FZZWOd0zkryZ
Aubk/ZK/g3OdwmLd/CeyDH05EBXr4X0wHROHHbko3ZJ/DK4W+4nZJuOvnWkrjhpyt0kQs5/BTiGh
cb57b3oDCe9HqWCYY3kzjAsLeH1B36iBLniTQk6vsu4z42y9icsYkx+pN7IwvFOcN16Y4FlZrbU5
kmx0ISQ93zcebgzhoQhUc3oYa+MqvJaesQXgbok7OtFA5ptmPQFzYidMH2Q1EapR834obj2NQ8ZE
5dV7rzCJx1yZgQD+MvYiR6hn5e3WxgSANWEGOvvrr+1bMPFbl9TRyd2YOZGwJ1ofvhXQPKKRQPV3
Y+OE22+ZVtU6IPcXKD2tQT32ubII2mk+xOIEh8TYJ6aML9IF72GQaBcaptddIGMS4F4UEUhEpuEq
oX8dzzqqTeMyk/S37wULXcO8atNL2pb3oine4pgEMCdOCX6xo06Cf1j5xihvyxP5VfFdpp/Lkkks
8NplNym8vFLzksg2g+Uom6eibqgLidDLCcXjrv0Oi2HvVA3oM4vWnbMvBSWTZ8ffZbD0xwlxxRHF
Krd31UHiz/M/lPCv7rzMD0sy3rW1wKCZcb91PXompnhjDhEVVbG3uEi8yOCtStYh9FA6PTY1WXZG
TWIeU2IGFrl1lAhfGIe5SB3LUwo9jHYWzfcW8A/jNUHnj8dH7YgRPPlEM9ZFfrWMe2ihvLHbr1sC
H/RkX11LFl3AL8xrPxrXlFAFRdDzjFxh51Vb37ZLxmNW0KeLuQthopqah45TJEhHdHvaJqVvwjDu
0gIctDwMwiJ/EK8y4846pOmEhEfl+zzL7/Hm0qzA6UBsiOIPd/B6qmsay7deSS51DTtsyn5E3aLJ
qLWqa5VAw5JOh1nHG9BZTg3jafw+cMv2hGgiU4vT24SxNDaoK3Ug9lk7B9oRgDmH5It/cHT+YI0s
upPfWHhG0VxYjphPfhbQwhk+qnhIw8YvNRPcb6wOFW3V7KwG783P2jXKaYbu6oIfduH8oQ7nCtOX
p8Lq98Ek/2Y9OZIii1myldj5RIg5Lr6HaTs71WlpmN9i1Ev2ZYU71UrDOTBe6Sv88bJuDIPK/Z3l
QvnFx08RjUnKpyGv80Pi8uUjxTjMIjhCI0E6gOk16HV+ZFG9+2Pf0n03y7Cxl/wl8JYDJdTFj8eX
uuSTzfPwp7GhMeeTS6HICuRAZZ6PkpOtkZxcF62uIqV4pGeAQhND9kAONlrwSxokT7B11aW0KKOr
otTQmFZ8Gw2UI9N+KyS9hcBisLCockuhZyLMZZ4F/bAYXvE8WwzSjU8/ww5A+ys4G3n5tW4UUvyV
WC8mdL8VZqBjTPYHkDAMrD0mqh3vbuTPcvyZRvxrtcRcTvTNdXOcJx99vtZ73TiIpPKadlFe8bJy
rlQVrJjZGT4lCLILArqQxIeGeezYho5kBcrV20F1SaIuKXmtRU8fK3aBvKcAESS14G6Z3RwjVVMD
mQQj2KzWc5CNJ7u2mqNfQCIaa+wfXJj3dYaZNNE+/EoFKKaBoWRWngrnVT4mCsMTYu6pqxl7iwz6
QGa5r9k83tDUCkdNHlTqyTiK13Xv9ApZKMcTHX86dWVVX4w2i2YiLnbZYnm71X1JB+djMNszzg4r
HOy4R1paf5cuw0VW5kgiUtC+9MV8MeECoT1lc1SNR2VdslmTZ7z1+8nygkT0NqP4C5lFoh3zqf7K
6mA53ldTJZfOJZJZJSVxk8Slwfvh4jwEkkSAdDwu/g3t0G0ctIZxEDzHE1NpnRMSIrcU5slnMLAO
/so23pHJbatLts6HtSQ9upKbj5tuzoMZ8Cv19NMnlJ9MimLkFwYHRNY9Si94bddqi8Wrb6lraFc1
jQzFa9+i3VQpUgO7Riqhfdie2jDKy8pKvWm5yJVWQA2fdMfSvq5tfN9mGVhBRyBwTlBYzb77KwNM
7ZlJvJOaMxF1uUkvsknRqg/mYUiQnzdIXyt/L+yOuLLRSsKqJ/B9xH95WFnPi1f938ANEekmO2N2
8LhNXREhMr+Cg++ioCWEnlw/1CfehM8tpXwfCVAY5lY/1TX5ScPKWNqhA+w6RMi3rFY6Lf/cJflH
S57KAHU7ysN8P041TONvKB7uWWJZT5u0jBgdNSjEjMNiJUz5hL0z+uFvoeFrpgCPEu0gsIEJ1NS4
kBjd31RpeZL/sXcezZUjYXb9RZgAEn77vKV75CNZGwRZrIJJ2IRJAL9eBzUTGmkjhfbaMKojuqtJ
PiDzM/eeW2QRZxoaarenFvf96qrGXO3LL2HPeq3czNk0Xn4qIMxujYDHsGEvCLwsBZyRJZ9eav2u
vUxvQ91MG4H2iglZt22UPpbmtS2oIGr28vSKhXobh2ijbPsuVEK6l6cfwsmfIKvyQVrK3wdYH9O8
eow8T25bh7hj2GqnacTdUAYokX329BGbqB6uFOcAvbK2lnU+rd/UY85I3cvU5D/dCNigzATEhucx
Zp0ok2Heo1deO/2oT3FWOrQhtPgsaRmwhjnTm/40Z0W3BBbvM+3eVAM9rIy4MxThOYVV/2KqXEFj
t45Nam4Cn8KbAiZYlB7HquvIKC6dF3Mq2FEDYFniUU9oDHEuFm8u1b81pY8GRXsqv2pDvvcJa1b8
eTdGL/NmaDJ8VsNyO07BGesLobYzoezmTLLbELz3ufUyh+XNLIxDbKuQwm96QkK28WzeXMOFuxwh
IBrqCHG0fJs0MZ6SqvNLo9dIHP1U9pzkacWlpRWLCPgMG8LFhHgqLVdDTUZxCja0WXNoY/juDN7N
0DjHjFLAC6FAdyG7cRCIoviJGnUYB5bl9NZGAlWxBWfbtdYXmjGcAAWL6PydsM8TWPx1WyE9Gc1n
SuJ9qcihdA1FHOT8ECSJvwrN+RqlVEFt1YLYtV4H9vcBPF/JFNcdkpPLDWA7zXYKqMH6rnMo2vps
1/XNXzmLP7AkwGKxOXSqGAPFFP7hRcvh/XAKzOltrroDo5FuLYccCaWLT975PY3zM3XUPYnrC50U
WNT4Y5550YOB5OEKpqTrHgOP+RFHR4+oqKk87pnoOfb7uxp5XK5d3b6ZSf5sRatcigtz+xfhud+h
thCpZDBijOY1VQxcWCx4CzCdZLdhmfI7SXElNEFDEfPuqVfsu5lloQjXlssKZDZOCLwfK/ZNoxEm
B6+vGWlF4cZMj5XAT5xLiLHuSHv+h6ZYAhaZDhTgybYcFoaX14CqJqFV/iSD+8zYkaeEM9fLmInE
CWxmURxR7caMpnPWzvARUFSH1oObeB8ISVn8hM6G8BBn7aYpjDOD6HAX7lgaPCF9IBR+mv6wLHtN
NXQRqLw7PyfSjeHazdUNObuG4lYf/gySfkFZ490zpmNkNU82Fy7JS1dPTt4G6tGwcyJxXmydYdDe
h5JR5sBCc4fTc60rqS6lN22rnLc4F+kuT5zjWNjvVeZcXTt+YXSzqEnFKSNtKtdPdthMYFaZjoek
yTIFKbnNty1Dilk1Ww0PJpNpvHHKMT8HqMVCuLzYvrhf+6LW1H0ULCkW9g027lXkzwUnje/DJ8Dw
VDTB4Z9hchqt6BhwnwaZePdUb5LLznCgwila63QrYXWvNfSLDRGWwcZBH/ZkFUt6Oeyjwk3BcQqT
UGnnQUSs5cYJNHjoZ3z2fSE2BikYjdMzZ2a/lXmyPnmuvx+Np9kk7IA1X44sWf0AF8xXdZk8mU0W
niKp1CMwOqDmmFaZZpCs27Uoqph/uNrFA4fbt6kryOza7ddOOuTnVqMHzIJf7dhjm7ZNa2cmFswL
w3npE+dXqvxz6fo3iozuMNQFUPhXa/IehjFLD6X1oRlgbpSLqc1wiOeQQyHXbmCZb1mFtEMQYRvX
EJollxMZFVfUo488SLskp3Wse/M29jNj0e5TRl634e/a6zK4mkxIvWYKoDBEM6Pf5uqEWJ8LQZr3
Z9v435rVjDK9fKdspjNdb1+SCr9KNLDnF6liaVJfJ8spyHJu3/GIaSYFdnH+9wWfE674TMIp6Ohm
MkCIiRnH6xGXrIrfXbs9CIv6JRxPdeb+6kYogKORvwaElSoT55A/tFdVTe9S2hKvGtJVFmxsiSiS
WDejRLYv+K7Vo1PS9kWETzKGmLcqXShjk3nNGv1LlSZKNpetWJIcZIp53xL1afRASmNB+QHWvffU
fsi4gwpAbquUMTPZSNE6qPozzS6C+tL9qdjgYw9YTUb6o9NFXS3ZLogOU64QJ2NIFeSA+DaQS43u
Sf/YTs4smr6Gw/gHmPpnrYtdmM4P1O07BhZsitmGW1b+ErJEUJn7xWZ8Qz1yMBI0sMq65bg91nFb
gOqYuxOkWszWuC6mPrrVEHxw6Cxbu/mQzX3L+9vwWCK6jmj8SiNGmhqy3iow24Xo2PZ1i9NQ57T7
i5FOAHpg+ETJncLeKjv7y5nylyHzIyxPfEZGDCcj8C4B3MEqIU6B+JXJnZdYTnARfk7W64KiaAl4
HwRyx6jw9ozNcCNEn/ivHtAngtdgo098FW98nPUvQVdfgoodc1zH75HXfBhBeqftrQ1zH4jx2Z7b
125ujhUcAW06B8VkZRWSe7dmD8t57VGRaiUPpiov5HtphETsVRqXooe82gJ5IESANz+jB7W+B3Tr
A8qVdZ3+Nk3/V8fGAKmhcaB73Ns5M1JTCmNjT/U2acWDyrOvNJ2ynSH1QP0BgUkLvPTLBgGSqvMY
JcVvw0jazTS/z7A3Vo05vxRwE5h7Ejkq+m0s+L2PVn6Rkik4incOwBiREMo1pBR4EtIMhWIbXsFL
xkxV8vmUCYbJFWdQX6iPbiih/hBwm+eLUC9x3LVStCGywy8xeMvGZfS3bOS/eX4OQvRv/RC+95jc
qWGNXT8P0cl0PhR7UOEZlDJ1Cf4NN4IbEEpOksSVSBLwm+oSKxr7gdyHUJch+ze0CI5VP6dIm/Ni
YjwTYMpn03f3krNTT5ck9s6OSrOV4jmvZoDmosQ/htKU/EfWQ2zpufinY5ugMchuYVV9dHVzdQk3
wvLHaqSufjK72/ad97g86lEPBA8HSk4/Y71zPUah8RUMiNdRxa96uONpmj5BgfuipLlGdU6Qj5U+
pnyzXeYVKFS7jyzU/Ce6XPMwNFwuSEPB8wqOiES3yPxY45dR6a6mgeMr4iyyAkioo/xuzvZjPMBu
mg90nL9HT3+iOU56lOljE8aEbJtXqayAzoXjVKJ0wIfG6lexomo+S9a8MkR7DZwKV0i1Qy/xFLTi
lmTjm0Jex9ThoYjw5yeTfvTRrsTjWWOT4aFgchnXTPg2tcuJbxuZuXOK+Q4qY42g5Dandoo+FJ9G
jiZ7Aw9iq5HsVk5LYzSNhAcE3YsfAlotVB4CyRtALvUD7ZOJRt3jvE64S9v4wTGzrWcoSFb4Kqhk
fmIxlZQGlIiFkR3tIn52/fhhZCRmeMPbUKNaKzv11tXqVLbj1+L3rCT2rXq0fTaP33ZORGOoiBGr
YdZQHs8fhuJKSGeMF2aYbz0awE3nBesIJyFJyDRpI0qV7I83Lx4+BBKISfYFbicyJeWak9zdejjn
MgwlWDvBDxC4pQPvwBNyVJQFQR1129YiN2YJMKOyRl/17GDXMwShyuQZrVwXyWW6GL90CHbee7dc
8hXybPyMSkXGebD1KMqo6Vd+q+aDrKBwlc2tLOuj32DEiiGEQNBKvnLN/MywmKDKkzt2773HHlk1
vHL1iyOGU60Qa9JMj5p/TW4zdMIbZ5pzrhrjK7L9z4ip2EaY9ifu0MPo9oRmmsMln+0vKxl+eQke
HlZ2X8AgrmGJlVcIVpcBMBQnbQfs3ulrYaviEixJzVGg974q79FMFRf89UKD2XFQ7gF3xVyb9mPX
Txe7N7E+oCSc1D0bl/4jvnfefKj1tI5tU2/6EenOkuBT8lsENbdu3eE2jvLCQP5oJ8Nfc0hnMvHW
yG7x4GtCecbswc2xgmVVdC6tDAE47vAsiR8aPz1EU7pi2ngVuXWjHvsTGtVrgS7WzRjIeFF3wOSA
8oTvNekNwtSNP00sb0bnILISd9ccPvXgr9Oibva+2cUHM7kqaa7xMbEgVsNjY1soXmnsMsE83HDd
m8+gmCWXtXYs6/zPOZrGzd/EKMiDGNMXxhR/Oau9YjC3LGh+4xUBZR732RYqi9zNVNWpkNaqXx5t
6qufmDej5v9Jtgee8zlDmuQPaL6tDkPwxKaowBCzDOuryP62RhKddbKgXJDBrxOlx12kvrHHXgy/
ZWtli3efch8KmkHFbqwDmWzNUMOTcpF3tOF8KGNslgWD15VmryUhdQ1m5vF/R6cTLhhElmut+WuY
ef5tR55sQm7Ttv+OZf7XEfYRIttd4theEyFSjJAL4z+xSL1P/CoJNE3jhZf46nJUnWRu0Qi70TJS
1VwoLF86QUk3tZ+OQrXUlgNmecTR7FjWnaKzT9OZGDu0o8AM1p6qE4qV6Z0nfiEOTR+Grw5CyT/C
yb6GWKDaIvo9gFhHz9AuFLpGDKzKxHRy037FsunguPOrEzsE7v5E5CLJ7D3rHoeczzPQ9TdH1BtK
1/eAWV4fDbe40H+rkjISuzflAxLaOPbzvZdmxrlX+dMMzzkM+71fR8XRcprPJEVsoWsW3mXnTdiQ
yaBzmWWS7/SVjO/RLP+wbUrPC71kZiJoN/PZ9hdqFiSljYNecdvB4GzsL5+u1s31q5VkT5UxROtm
GzUXrqpwZ4jmOKFp9SuQ/5Wi9+ZCQEAUW/yGc6Z7FejPFJHbOLuIGbzmrpZnxhMIfbMU1XUUHuxJ
H6XexqMm6ao5ySq5+kV6NFsQD908H8z+1zxOlyYJTlGiwRrWcqu1/DFacnacGCwNNmaSwxHIsHEg
f0NOgL99jFbW2OKtLzagfZf0QTIaZo95UVVTcYQUY2vbmP8OM2THahzFGhN4uc6A3W0dq6vXLUJk
axZ6N7tzchakAVsdeQKYhbZ9hoAoqGv/CHkhW139itQtVybNOgOMwM1HrkA3kRbhBdS12t1vRs8m
rL1p2fcm2Q/uqviidfjY++ljAzUnCqs/Q4abyG9RLxQBDkd2T+u+nca9I50760jm/DEVdTh6vzsA
amTGc623gkFPQbYqnxEcvgbBG7iPYRs7jKmlDSoHDbi5ZrKOQwr21xx3Co4CWtiAstYhk31TNKhS
JyaIkO15lLOkOEzQvbyMSIdctT5TtwGhXp8ctAcnrjHhqxoadaoK1O/Ci58FrycGl0SemDvthK13
NetRajNumcw5GdiGVg1WcWz79pPKD07DGRkNf1PpvhuRzabnr5u5QHDvNWbgdZFbTHrCngeglXyL
gCwrjQLa87t1VuQGbVwH6AvME2O1D89miR8xzEST9ysu5FfjCfRpwbCf3E8v+odKzxSHNn9LP9GU
5Lfabe6NktZWNOVbW8WoJvwAPbcf4s2iB7PJa8YjwAmPw0ZBj94U0MlV9dVTp+U2F1XCsxwl4sWJ
jHAXlcYJ3sSLLjtA5pxbuorqVbsMWHQSHLySN5WzeV/0pthqNgfgSq79cgQWZUbl6ti/PZHLDYOv
n4rMDYpMudeMClZuzUQ0x6aws2tC2QQrWn7CTyVi1s0TQK0qm946Bpqwk4yHcYav17W/m5DEwgoH
mPR7OF9LDs4woxjse/edna+glZ7fElxrL0gc+vIjiIr4I48ETowZQm+KyNoGExY5q8a3mrdK8p0g
IMP+7hsNPg5L7oe+bHb0S3jdqLRUVNBBdYCHdafrPWkhZI+h6AsK391xT68MR+W7tmaVF/SZtdUz
m8VUcrHZ7I4ttmmjMZRb02veHb9ksjolvxH9bYOuef9HCvr/SKX/G1LJ/j9i21+r+H9HKS3/+n+i
lCzSpT2PVE3f9xyoRcTo/BdJyfwPyyE8DcqSYBHpCHKr/xulZP2HRYytD6Qd4LsDbul/opS8/7As
B+c2Jn9Gwabref8vKCUrdPjW/leauoACj4wNMBNuuwDo04IU/19Sjlpe5Nou/k5rr0yTlyGEwokc
CFuxAp4iyXJQxlxterzQGxWHUOfmythawrcZ2jdsYhPFLjCRw8E3YmB8earXluE5j2XX5A/EEVDn
Eaphd55LMqss98RY2Y/VbL8nk+/uUXiqDYMGqPHTYB4ts0e1iCZG4qw6FbnKT1q6J8euKzq8GoCb
Ne/Y+6YrpWA/ElhxWmAbxZDTRWEe3fQ2fnW+nR0po5KX1z0OUwKVu3WXmvzFgKuBzjd7TaN0WBfR
U68Kd99rKrQwz355AbFnAa0LahTU/T6l+lhzw6J/OwY1Aop7FpAekl7HhbWqOtoJVNjMkSGC2I57
F2LEa9Dl+zlAAznKcduwzyaPhNJBss9IKyL80uFQDOR9INnPK3qlJFgH2YTVN9YvzQwN7t/KIu2o
t9IfI2jOv1xDfmd25R24n9QqT/wPO1zWYFykZcXYoUMy3Wr/nj5YZnROaAE3fRl+ETCJ1Q4sUBwe
h2J+0lNz6JO/SRZuYAPuxtC89ZZ3H4LpY6KzD6bujNM1wbFZn6YS1mKVRBuZ9KQ428HdBXfKpkQ+
lzVC//JtNoq3dDKf/IW2iWlnTcCLXk/S1kjwo99oLKZw/vCm+TEZYXxKB95vSj1h80MnKK+mkaeo
Y/kSVEg5SbGypX7JFmR/LOrHKJyfBImIQMBgoAppbmq/vo9NdCx6jEsyjrpNIHJSxEX5hq0EVp+9
DdLsbz6CwIbHcBzH8mu+JEA2uXoCtcZEtq9cSApBj0GV3Z4fvQMzeAvRXByDwP5JGNoNRdDuILeQ
BCNCDI0gb7sUAV1h/O7wP0Q+etk0ax7TiVClDPoRhJ11UORPjrSewsomorhzoXmR1VTQviV6MRSW
fyubKzRaFF6qSf+qztghEH9jOHvvHezwSIlxl3WT92WOTQOKI9i7U/oiR5LUjKLVSOTMs7DpIIQx
3RDT7fU8vNDR8JdTvBP76AAtRakVIXKyehwFnnypfK9Yvwt4Git8n4y+43ojNItXkaTnAGfaxgy8
u5OyDiB67ZVAa3zTaUfqluGsiBCgxgYKgTV5R0QOgxF4QCj9L7mLOddibq7K6alNmWDYAJFikflb
VVuXZuyzZ8+W/DjggtyalTVa1uU4QeRckrFX18ElYsRop96deXeO8aLdI14JD8h5MBvNMJrjsrJP
fsucP13+9N//WEXjYtryzmaFehatBOhLbGv/+SfXvUApRZNuDhOvlXX0TbrnyMtXTpsMJ7F8qdkV
7RtGMH0zu2xccEb6knZxrmp1+felAWXEwoLhZVQ/NNVDbjafdRM0uySY32QBIIJPhLEFmTuKnCJs
w+EYn52esWALQo3SL9+7KajixME73TbaAZvra6S4tCj0i4j8avhwQlflSqaOe+bhZnU2Ws6+L7jr
leizU2Qd1Bhm53Ys5Pnfn/RoZv/1J4WwgRyOFWmFJglc7YeWMePbblio75TC2ssfEDwx4UNkhWMF
mP9YVQDao+SchR6kbIaha2bfvLEASpK0rk7/voyj9w1/Vm/TCpl33HUkbBQBComMz21EfckABAUH
3fkmRvR0MPJs3hhVySOF8OWUon+lsq08HEt+3aEjDU08jX4KQKQd2UDhLCq9Sxt608mukLoL2uUm
Z99iwp4BAzdsmxpZN+QNtngCi3lFOG0bpw88atsG9fqGwHhjpwyNclmX74QBfiJEPw8GeYUZBKyu
R/tV569Ik9WFSce3ESXIV3v1juMRa2YXae6UjRBDSHBuk53EW5q2UG66uUKhae1Dz20PBVC+lRWz
eQxNJsidUd+sDIi38ky9S4Pw2R1VdnZy7zEbgoYaEnGt2yJNESWwzxhCU6TYhjJBwImS2RcbJMHe
NRGsVb7/jrkPK57ltyeHlr7clMpv2SHVBMYx4MT8zbQzbY4xo31wAM1L3IUNViLeZdV533xgBj4U
nA0+me3ZgtAVY6i2SvjPk7HYpcabU4r+NfMeG8+9BrXr73CzYyQByLUv5TqvNd2rPW4QiNZ3rDsw
zgS/XkXGLukFLRJSuOdxMO2EtvWhkmDyECbBZmHnu3PcDi3rwERuppBnVNV867F6n+k1126l8LrD
xwFDw8AeV+FudDFa4u/9RqPO0WH0cqMNy90gj4ORX+fTgxuWoEK764QfcdvH+asWeDJ9cPn4e55s
JwUymjf5OsYEMs7MwrxybFdkWs5bmoLkGliweMK64ENsG1RDi5/BNtkXsxG3POB7Hopak3zPCuLa
SsxvWZp0Oz+eGro4ad+gWOB8hyPtJZqYs9o3XhxTbse+sXaIk3hkF7UjBCWgMywd5x6amx3WrCgt
c9v5eFNR647XgqDj5SYbNgyf8JmFPldJhRwkQYCjpVeucSBjqY9z8sMQA67qwjw1iYl8ObbaJyxr
2V53LvEqIrz6sf7pUGhxn3XZLq+yjzow6rNwRX3uy3QLyAhIYBcdB9GMZ6XxH9hsBNg4Rgq3y0/m
wHYu+hkcgUejFc9Oc25bB5WOYdzmua+fgQlML2YrrwOBhR9mpv2DZbM04COJrq2JeKBLkjfyBVOk
MVNx0jgH3hkJ0N1Ozq4ZOkY1gZVv22q5k4ZZrKTnnzuW197gIYmBWoQeJzvIsLyWhQAJ6PT0JVkY
gAaJH+1yKqgpwr1n8LhLYjw2g1RY4fHgYP5wx28zSnZAqrq94ZI/O0R+i52mVhs41HTQhHs9+ZM+
yD5+Sbrir2Omw03GbC01n+JLXfJoVjXeR6Mu5i0WrOwByxqAM1ufZN/t6gmWjpQO4EADPVWXkrzi
+LiEQsIB2Ol24Lv9twKsyD6ks7w4U/1W1Qg1LffZAlu8gjYXUAzA8mpsIgxrVqL8I91224NFdk3U
0aRDsg2QLrqCDpFS+xIW5niCZKCU0Z29moqzCMmDBvH4aSfRDIKCDVsC0YHkRcM5GEb1q2w85vjQ
mFaJW5PMAi1mVuodQ8An9KP2pSq59RdFf9Nk89ZkZb6lsfySvW9h0sPMXtbmrh3yv4WMeTx6aZwz
/A07fKJJh6eN3bFvsZPuy6I7pvTRVrRzhdE9N4Z9HJdNI7aps9B8A57hO9s6JWfT7Uo2CQs1qCM9
FogQdFGGczZscL8JQ4489ioLc8ibnQmj6sAACvsOWKJ64RMFC6loXJhF9kIv8pyBG9GHP8rvwMeK
yScjclUixnNG3hxBwQwLCdjJq1c1uziIm0cWNuPySzZP2chmquLK4e2HJ4qxo5xmc+/27kdYOf5D
AJ8689ruAeX6C+v7XU4NW4e2vrrSB8NQyG6bBoQM1BD5D0UR36fGfYqXPdicfibgn0pAQZDeKQjL
16wOrCfHlvc5fxvARlF+lse5giQVTzCl7IUuRToP5w68qWEhT4EOR3oOi8pcqFSAXgcSBBlNVhCr
/n0xgFiFApoVucdrxKUL4yoEduUt1KsQ/JW/cLC6hYilFjaWtqFkCXBZo1rAWbEJeGNhaWHVehET
g7dOjJ94Kh/lwt1qFwKXB4pLLEyuwIHO1S2cLmshdiGesh6IaCnPAzgvAdZLLXyvHtAXkZIrMldb
1hkwwORCA5MLF6xeCGHzwgrzF2qYqeCHkXHIeguimKt1cZpkgWq3/klsBkJMDT9G2FZrE2OTV4CY
CIPsuTAR18n2r8N002Kot2t69k+yzV8qkCtrUBgZ+2FiI5pen4JY3h00DwR3d9Mm9+JD22t/B2OB
LQ27BBWkpzmiIUg8ft7SnJj7YV4ILGdxlfHfmT7p2YutmKgT5+QvX2rm0H1Jjeim+gLmYa1QkTIP
8u9FUDyx2TZAlZszwjzsU0iFCNltiX+ieEnQHk81agRejfWYBOM6Q4hXNCEFQJpy5HkBE2B87N3v
ITLLBxBSL20hsG7OzOyrxzI37B3WzxcxuFQ2mvH4sk9ZJ85rWeQHrBULtBSGemFLxDIjENj+j2z0
u1PbH6mX48QzzbdytD6sTJ9UvmyigRU7MR7SwNWCRidp8Rui7QvK8aYIR6XXMLn7y1s87wKaThge
b7Df8DGMQJMK6TvHMveOAgn0yswMpu5G+RFN5DIVmfgz50RxWMb4TR1DaCR7VYPLmFzRGO2VG73m
CWQ8lRl75J6sB9n6DyUKydiufPCHBMARp7gdQZhsSK1Ft41Jf8yaF8V+CO9j/Sgn/srJ0vVGzSat
VqA9fC6XBM/xzq7at96tv20xpMfs6uY9Zt5+aaml0W1hUo37SfNrTEv/w0zCu6EIcKq661yy4yuW
F1MHS7rtRxlOh27KfvsaKFTVMxw19KvNfBrFO+hEOl4irZvv2QeMqPkpooAgy+LRtQympzUywrxt
9/mUPYyt/ciEfh9GzG6Nv0ORDKjnOLCiwvhSif3TsfgA7ibegmJe/7se2PNlrjoUDYmKbMwG7TNp
BpVa+FO6SQfnQoVJgY5CcsSQeGHB+D5m86WIAxagxoJ4LOZHP6Fri8PkXdWYX9iXULvMNRB865cN
csPSpApngbsPJLoCNK7zpD6KmN3F4FfbHJTjXDhPYOme01htBVaJqAOp1Zu46BLjUrz7N1RdlCRE
TXaywroES3WdkSGymlL1mDisNMJw+ZEB8BbsGomcLne1jjbke7y4FcLKgl3N5NdvEQ/MZhHtiCr+
HcbIDvMq3Jd5/hwDpwfKVotTtxAfEmsL85lTBr5rRi3qo3o2FvmVl4Pf8nre4gyq7HI5RTjNjDm9
2Hngb8cwVmuNmjQCf31UD4Ic+208o9lOkN1k/WPgiccOIQfddIwYakwJKWaisgG/sIvattrZZvsz
eIqOh0MeQVa+dXxsSEVSviCJhv3ogNrTLwVQpCRpvtW0+CoX9pLriZ1G0S7GYtwhi7gFffoe2ICQ
gZKsTKASLpFlgNn8AYUX5WS0cVwWcXPTbitSnxC8xvWpSjA1hg4BtXk6oF/MrzC8dmZTkwfqASfC
Y+zZdgj0S/NEQqbMqTokt1aQfPu48S49E56hmssj9n7vMPjxk1k+G4nzkPWW3tgFyaI0AMZWOXGL
GOwN8Tqqo5kQFVdlCAVxoS9MlHGYLw76X45c7IjRzSjNm1l7T52efqSRU2bHIBZb48hUrt6kInk3
+vlDWOCOKK8ONFacBeMrpZW1RQ7Z8uYl97jnzSQ86cY2c2enPzaAORy1LM4rzQceqMeOxxrlNonw
7R+wXiwhc+9jkp9OYTMwLD87Eb0ZOB+2WJV+x8K9mSkneaqHp7T2f/s4y5nAnzONc1QrX6J9uUQ5
xfZYmN+kqymijTg5a55vQeTxrpTMzc0E/w1izrEUbwUnyx7D62mWyWl5NVTqTyhdolevqA9xHN2D
WT3ZjUVzHobpphdcdnGEPScankWvgz3pd60/Ey4krKd4sakb/a8qZhA/uzZIzuGXzOUv32aPNoTT
yUvfZs6DuSH9L5HY40ZB4aWcm6aAYMpCw496vJhtUF/SgxTQxU+zINKoi53vxDU/hhgEJioT1qTm
LusbWC5GlS7ru1McuLemnG5OWx1SizFORxJYAboxD4NrD4iH13dGDMZENeswUUESeKsWx/A/gGQf
xyGsmmjpJF9laLzNrlI7ZJEJ21heE9GTCmEK5CLdiWVCtMtUcMgZm65DiALg9jivMROSV8EvTits
kRGT3a01wIrphxbmwSEApdvh00cYCWPO56jpMFlofFwelevKPZayJbzGfnQqMZJrwgglKLJz5QOi
ZSQ2TsG+EMpAdiOvfW/dZs/hakrf6mnoV2aUpYTaRax+UT3NZX9oi5Sdoj9Oa2Dtl4zual+Z3SaJ
5EeKPC0fe8jLSQ1JW2b7ynflbpz6R+YL88UGGU4++7hORmIgEWEx0u3jN7wQJGIIQedZ/+3DeZN3
vJ9jxg7OWvQOSD/QH41fvp+QFtRnTxP7bdbKD7DwCWAsTkvZvnJjv0e757Vbv0889lWxf1AOGhzm
HOlcqktKZUew2NjviyF8UC2vML99Q8ji2JvxjZCCSplnE77+dszt+1wym4KE9jAQnoPYtpk3MKBf
6uZeo8t1rR6EiTzSKM77CAXjwiOwk/hLVMO4KycbDzDUi8kCm5Xi9eEXOl7KnmQPqR0I6CGfTBwZ
JAuX6gsMU/xUefWn1MlpmOyfpZje4jvG0HyNk4n2WxElBWTbxNaB+D7b4ROA0ZrfEURgdY3fosM4
pTfezxv986+0xA2ymEFto9+67ML2BuDEQOY3GyEfphL94hnkxGc6OxqGd4kbi8amD6tznCwfE9XZ
HPj1JhPmhZy+d/A6d6tB+1ubyMi8JxrKcwP2CGsOZgYCf1igTt/8fhFGzWhOyItGuONfuBzg/SVe
uM4QD+X0+doIMC5br3bisMT1l1U6PoR1HZqPhEezQDhlQ3tmUIicgaXFd1gWH1nRfDgBb6fdhObG
Vj14hSDAIsujwlJXHBNZYFFCEZVWVYddpjs0wo227Uxmy1QUX2Plfza1PPqOoXg7Zus+wMcfPDLY
TYqlYsQnYnCQr+olvkrXjMu9PPkKKsJTvVn+QFddR9qDIYiw1ZV3jNXYWkr3EqTs16NnLwqf46D+
7JrxmGg3XRvxfBPBcp28KEklp/LqAR8KogFnkVlo1PQGtfcYoUGJsy+DsBfI18RZgKxh1Eeew4QY
OjZYe0chPTBC0W4bsRKnwEJQlsV7ICvXmtfsQnPEc0FvPJnQhscO3plBzrZdf+AidC5dqM+xgbnU
je4M+o+Tm77WDVtaOwUtAXJwCQtMWDrL8WO5r+GrPaE5GSASMH+dO4yDBVKY0XGeiXpq/gd7Z9Yj
t9Fm6b/S6Hsa3CKCBOabi9zX2lNL3RCpqhL3feev74f2h4GqrJHa6LkcGBBcsiUmmcFY3vec5+yl
A/E4HNPtJC1EbveoMrCZYd3XKqRgvU4FCNPiQtCQW3VdaIMaBVdAjBsQY4xDxOX6mNxwUkIrO1Y+
IkiEOEvfdxqKuNqOkz+aCi4ByQuPKz2f2Mj2Nu73re0EeKrd8HOlt089mBHc4p+hbrHSBeZ9FONr
YQ1rZEaaX23cGVbk0tmuu11h9lhyk23XJSN1Fk6UvW8Z23KGYBnELYyye0UtdrHdkl16Wj4gsDn0
+FhPUSpXxjj42xC37wKDInFTRnLmZUXn6Z772nBufGvefCBVW3QetcJUYwmeVZ5tX12V6ZmkeuuL
Rmu/aKmh7aZZvOeUGED6HOWGpmHsDwXUhPKblpmYPSCQ5mH3hEI1WBB4/BKHHaK0sTtmlkMxB0/v
RL7bQoenSYiejZYwdlbSoWc9RPllMJonsnuvluI7gzdxVhSXlcYJjpR7fSlQZrIBjA/x4OaHuPfF
tvNQX8qykVhJQtjEnIZMj358UYxbOdJ66Ae56PFpr6oKWWtNduHoXRVV21anCG6Ch9mmEWAaNXXI
Y+OU9T7Dahv1zs3kMdUnQXsRmvNS+BMuoHL+XQXIOOPlkH8qlMyCgEt56ApmMhaR58if0L8QE7gw
3oCuEaYxU0oJrqz8Y9SU2K1C8xOF9GsRWN2im+KHUjBUpa8DEy1ILmxUfqpAdNhth3YCN/mqJe14
LoBM5B0zZeUv3Zjq55xMGUDLyQB9yC1rSOb0HNP8T2K3G605AYN1jdvvqWzyDRPGtY9rc2cpumG4
Ajl3Y7ZYIcoUh9aCbw+gdA0XXBzywrZ50csN0iRe0pqoCS8mzmrydXeD/bZeO1S+leiwdCsOm2ie
01WSoQAtNO9Q5hO93FwbThLNhk0FD5XmbG5OjTlpJ9i6HV87xbPHqom9kwGGr0NCzF/QfrMK7Sbm
RJJ4NdwD7KprJ5qpGl6mrzMczgvXQ2A0QWrYFG189WNoK/6UP1s1bEpl6OBjIkyMCpYc5t1FLSH1
pYa0F7Lzd2bDupUZiMxHHENtTbRiRyXVUY63m1R/Mskus0bjmRoZJ0jB8siH54SMW3mD9xGcQOJz
6BfDF5VxLtCL59HVsXBgtUGhTcEyc4+5o5+Q7o2dt7OL5BsWnvNQKhbstNyiELtMOecWZLDbfLIf
OLM9DPX06Lnh0izrh8ljBsy/4AjaGq62zjFJcHq2+5Ue1F+sKn5I2A5vJluiqR31p2Boj3aKvRId
M1jTuU5FZwXvOpOnf6e1qdgx5A82i8g6tIZ6hVTc8C22PRHa+dSUn90hv5AuaS1TJkVKOP2sOsX4
XHmPKS89PLcVyhmEvRa/KFVYy1DsaI3d9z2BeT2TANstJMYTC6AWRltpJ2KVZsH3VFsRH4Gl8Xtw
0RVzehPgsALvvpIIHNZhxqynp9Wqk028xS6kFj0nTkvxtOH30BcwGUt2Ny0akoD40guSw0uXPofO
YxmlsZh6dpQFnFlGyZF1eU9ANySPdl+Vyr6zM3kIgzbF4o9mtdWSax7G/tLp4m+K+v6y5ytfNmAe
sf1XBcyBucxcCspJzZsKbZRgNjWCAawRXEiiDOkMrXoEUAc3BTDdjOpQNG1259BdWKyGKM2+Udk6
x3X/NhAbvpN2mx1Tn9kmEETiqJqCrpc7fJm1RBllNpIc62DVVc20tmCjLqvBDta49LK1OY17jLlP
g70qZD3iTrDiTdzFL3EZPlV6/Yl9ebWhHMlwKtnVFTU7UpeCyaIjFnWdzbLCrmbLnc4yvQG76coy
cVVp+CcB3exLN3xVfcTSJoDUCffNdI1xbY/1fZJZe1JLisfUK+Lj/5cDZQ0xNb+RA0nixv7vAWtA
0Yrmx2S1+X//Sw1kyT9wujvyL00POD9yzf6SA5n2H3M4mnJsNIWWoQtkOP/OVbOMP6QylKUjBBK4
vnQi1+q8bYJ//adp/OG6AHQc11Jst+i5/BMxEKKid0ogCWzGdHUDbJJ0bEdxnR+VQOiwC73KMXWW
6+SuOSIFX7FN/dxsf3gad3ky+nn2H1mb3uUgBut//ef77DZlgqYwJYlEKI9QRWHefH+ZsBMOZmQm
rboYv4nIwkYVBxeU+/eFn1wqlnqKplG8+J9d9YPMSZfwVntiEtljuc4pZKsJgLa9r+Ue4R02o8x+
1VIKhL++6vy3/vUE9q//+s+/3+uHR0octewdmFnoPlLgvcD61p5GBkFLBspvLjU/tr9dSjmGI0xQ
0nQY3z/Wgd7ZpOvzOY4ccLJcUq9HZeJ4D//8jpTBkCPND/XZnDX4bpBMNnnA4KmWwk8V0hOroy2Q
pbspbdvrry/1s4GiTIRxDErHZOC/vxQVbUvocAwp+FU0fb0IQ/aATwXcV9vjvx7YikiZnItoHJ9/
femfPUxl67plKoU2zzTeX3qCqCc0lualSbQ3yjJHHfIKNMWvrzJ/JR++Msa/MkxDOHNmovX+KlL5
dsJvR8tpfNTiJ9oltGzvR+vy68v8ZBAC9GNKUQIFomN/uBm/wZjUdVzGC862cZzKT2b5+D+7xCwy
/EFECNPRYl10uBM64gKrlIUrzq6q37zEv7uTDw8MTp9NlBh3MlY3o1stUidEflP85iofv3yOLxby
SymFbkukGB/GXTRWbKJm0ydEXARs7qYc6988r/m9//Gbny/BayoNgLoOqXUf5gU8qDBhHbZ0fh1s
jVm2YpAkR9cGYELEEejX387Hif3PqxHMadqUpSxdzC/aD9+OGcctFBS61UL4/QlmbA+9yve+92ls
nCYS5tdRl9h74q84wQWwc+//+fUFZg9pKCX45cMDTYva1CExx0tNpsB48ysRo80+7cerASTgPvWT
eicVfeNfX/bj/DHfNqh0pkLF2yU+jntgKEZTh8hAQbuBgLMaKBOLRGr21XApmCzsaBD7ErRaAKwt
/M3FPw7V+eJMkK5QrKQOS/37Z67IK/C6yEBw0yXr0uDkEpb61nS8069v8mcjyWWGZIq0BZ2BeTD/
8N0a7tTh32ewmmoOXo/pL+ccmUHEgmCbxZRRHISbX1/zJw9WkCjHBIk82TblPN5+uGYTazKOSi1d
wkeqMBbGHk1GbB9Ntq1sDVegX8K2BbNjEw00xX7brX/9AT5OnDxcwdpjS7gzUF/Uh4crlMUB1S5g
U2QJBIE6CCjCJY2fDjQ4uxyCf0ppIddLfJq/vvJP5gYHMag0LCzy7JQ+3HpkaKZBVjYtavgzt347
5kTGFPX+n1/FdSxTSGHPL+2H+5MRtDaM1nN6C6em8BoE3399gZ+MTsdlhnMxuvIQ9Q+30epOmOgt
1aAJli5kUQBrydyMUOZo/+aJ/WSAurpiu6d4bLr+MaqXslNb6IMWLS2/186NpdUx0ShtfZ3I20pg
u5n1b7YoP78ikyoheJQSP25Rppj2E6dVdkJ5aaJP9RVC60kezc5iZ4uq5zevw0/GBG8fbTkWWCUM
NuHvXofYVJXladxhZBY0O4Gep1Va/+Mhb+umIal2EK/s8JW9v4jhxQ4nfsQoftfiPd5MgLNN98Ej
Zw9GwG8u9vc7sgnd4JzC4Pu3M+HHFxyCg2GIAvo5lbhHy5YPXid/89D+/iVxCVsIYfMyufAg3t8P
5NgakV0WLRvEm6mJ5A59aK5nxwp95K8H+9/vhiXAlCYrnysMvqP3lyqJESzj0UcMYk85Mk0AhC9E
keMc/PV1/jYtsluw7D834KAveL/eXwfVV4mPjapxPvkRzlLD/BZ7BBB4Q7zvY5qz7sHulfby66sa
8zf/bi+Bc0PZFk5fy3QhWn94knHMgj5qHsip7LZr7oPMOuRGfGN0Nqge7wRZduvI54Rsgt9ceB7X
f7uw4JUW7JLZMX0YkkB02nHIuLAqvgb1beJBQ5fF0fMvpX/j20juKT8Q2uHilfjNpef56eOlMa0Y
OqdJxtDHe5bm1HQ0IEgXXkX7qV0SuCa/e4dwFy5uh8Ub9aZFK1+qxaFYur+Zm/+29vC456mZ18N2
LVd9eNsR9gifpR9YCFkBzmDt0HkeCupRpuBibr399a3+bfB+uJz5flAVaeAE1aT8ZYvzjJzpLcev
38zQhmN9uCnLnNMGWdcwKDnzovBh6PaAdgZRBFgCDQB2sjQnYwXpavSIm9M7dTvoPHHwyRGV4mYA
mbQmD5vgIMPswVs4CGzpRNb4YWjNGKgACdORkK8HSF7Tgyi1b21pH0pildemavzX3IqBndAX3VWp
oc4SO/uqY5xB6onKNfg96Pm2jI8WwTLkd1qv1OfoDsrxmtnFBff4Y4z2nct+lSDRCvvVm55IeV2P
BIWOdnZORm2JnnGZFrS8CvM+7k+atq3cb4iE1wPVXqv24SzFa0qUFMjRYhbVVsALLgVMHQKL1ZxA
F+1864I7cClSLHuiXAcqP9Zdvcsq7ZLaj0ZHcpBXHewgwir7khdqbSZ7AeTagJKXWcZ9UCFZtbUN
KTgLKeE7ILCqzXQlZbAmaHyTD5haKfXApw/6o13Km9wJdp761GbTaRT5qadzgyD1Ro4oixJB0ILC
ZA+EgDyKzqqXTDdPqHl2CRR13I5IuMgOhHzCrmLrT6TB191NBujGDQ/ItRr5EmrBps+ii6Ypuc/r
4YW81xdkMiD6wvvUGRDc4nCxzR3KbWrwVXVSQby1QrWNZPRIt+CzIcXe9ApwPRA4uq8WXewMz6OC
7TI3aVRfbjSyG73e2gIk37oiXCnUAWAXDh4klcHuT1bxPdK0degWbIizZGO7KeERzXqU9lInV8yu
skU5XbygOZQmgcx4EDxjPM+dbdxlWKxwe4EwQE+KdncNQGNyL4Gg2fVA2xYTkijPBMO01g699RzS
RuTKwmQn6i0sYuNRcqUehflrgA7b6dcBoJEeYd82d4kIXIBqgUPQajYIunJVEa5VQR5PyUaTYt34
ZGm/DsmdFm1phxTQBxWsQSN6onFzsFNEZeiM4cNtA9HxgT5rcfdZwfksSvpeOXkreB4cl9CAJVJK
RN8uSW401MBc+YepfqoQCEcS9j4hIdlpsp98KIYFgZFd/SXX4XoZK56rYX/vsfp4bgHi70D2G3rv
hAZF6xERGVzSxlsO4jxpd7a7a4oHL8BqL+8FTDlR3an2IZlu21LQmNM2SQiIhU4+YrQZMX22pDiY
Uttb5iUavk+AcCLIG4bxbSr2iQdxeWaSIhPAMJFCHBaPcfdlVh3ItXKz9RBeok5t7PhsI3qxL3m/
r4fhSQS3w7T3wo1UKwuR7/hUFfAudfL6zHPq73tOvW71ucatC0eJyPH2gI/i1lAA5RpZ7wn2WkRR
hokN5iC8kXGfhF+9XoHI22fdXo8OTnMXtnB2vMugA23+pszH3rpqBkrtCJTVfLK2j8zVnD9r93Pe
bri+6SwH59Yg4KKtTrLtVgHrlOAn/UTvbIPtzaeX38159nuBrJVuD0ha+8mgi/yEho9GfCdWwj2n
zc1gHihOWaQszS1U3vBBnGy86lr3pvcttggPs7zhei+G296WYnzLCkACuvMpmo1fei43iU0mTEL+
JqWaNQzA7m6kBLWu6iKDe4/CrLEIc7LLubVQ7xBv3oxRs63JoS9J30tmMQBqFcJOkbXa+Bc7jO8l
bKReBZjvxKd2spcIRQ9EhPBEBu8emMZtmpS3ZsIbl+vyfjKrTRm4sHW0DmYwJqX5A8tAbjG4H/oM
184ExD6QF4l0LtC9XT2aBuE+dHJoRetIK5C/baquutoFrLxEHJhQ9qE2U9+fW1OsOZ/t68zdRfVN
7um3SbtPnOlgRRuTbz6fDmF7awMDGxYUwygQ+LjvNd4J40E5G6c9zbyQEOWix1miWusdQVKXItzq
/RG3QJpsxBWgcnU/DJBRYQ4Hu8y7N0mB6chEa14MuNdNfCxwJMRr1olQ3DvVJ0SwqDLia07CanqZ
I+OonVKpGLExKPMwmS26LblIUrgGO3tYlrQZCcnsjww1J99p9UpTBNFtWrTBA16rGqW45m8jctV9
q0FyCyEz+eb7DZy87sbv3ho+RmGYi84fF2Zd3htjfzbpDPbuiEmW3nuFZQYtr0varNhoQLgpT4Rf
ihQbRKI/NmjqR4nyCcWgKBmb+iLoLsSQmA39nqhDdFUs9PKc918QqsfxV8+4r+2zHF4L8ltgsyNG
DrfdPNnddRPBPnzc7rbrL8PIIC9pR8drjzWxdz7XYgeLx01eU8pFSJy1+LV1EfK/eMHAQvNUBYfB
XYf+MQ6fQ2IqsxGEbU8Uxlff+UKyMK6QFoJB3MM9p2EI/AOwTLyd8BGQ1YaJZFNiT/M/cwpAivOg
E4lk3Wj1Y0GTUHhLX2xyVJFwjvvv7LQ8CWSiKu9c/zMy9E0w6Yt6+tQbNzY+Q9/0j1TvVwDuTllu
rF2bRVKrYRtnQ7MsBEOeYIZvidGicclWFUIxMwJKXpgzCZCXtrTOfUSeXvfJD1H9hfVX6T/QT134
rTorJ9nPyH8AIXaUAFb20Mnem9G4U3o1j1vwClu4pZhO4+jgu2hEJaapxkCR9yjw/uqUq2n7XLxC
+2QK/6YfjAdpHHUsusatZZ9HQtQavIPkSONbuZQIa7BurDQ53roIr+oyutC2uotMFwNfCi/kvmmY
xx8NohC0+OKq5qbK1bYYjUcb5x/r0XOfotqkD4m1k6lV7odJMdMCYi6vKVoBlOcD4Tbj42CTBGOB
/QdmEabrjl4oKoieox9RcqSJYSQiq0IMqwntD31Zerjn2v+a6Ni9YZpsCm9TQvlOW3ZF6aOtETPY
hxtVPtfTjVFceusss6uXIjWWoBZNiW4YN4TGPBLlN4hRd5L4QOicSoc6hSBYeOGarVCTfvHab5Xo
Tux+t0l5mpxNpD323teZ+Dgi8GiHagV8HugorXHdvk0nlPDd4O8mx9iPcX6PSORAZjguLnZXQPbz
mklosrZ9cI69YoUjY1Fb9S05cDsqVAejwNYc9MznLibmeBvaOZgo8djW3kZDzYOdwFjpDXgdv/Ke
K9mj4yXN1ymwtKUGQj0Q3vNehSeGuPG1tg+NuR+Ng93oq7i/Wj26jDA8jh4U3jJdCmQsPmnTgGYO
wRg/WhO7XepkVYqBfMi+yglUiUq7kynEQ2B/cshuw4BptDEBIBEpBuEJCuVDBbepl/ZbG3wB65YX
x4lO/ai5pya1N2NonvE3bbGv7P32JQ/lXniEHPTExaAYquvnKL/3e/U5CY7tVD6SvHZsx3kRgIFV
rVtEk2wnFr34YgXJMkCzZkkHioos7ofaAfoRMq9cgOtucq2+kDOxQVx1zXpsA9PSmQWp7Vo3r6a1
CVT5EDj+OmQ7KmIcm1Z5SMg4Kp4SBVS5DfbxQKi57k5kjjOLAhZBX4Z3zU46cv2wT/id8TD2165q
9y2qeW9tsdppZLETMkGGoB5PA3saDhQTOj4giwhJkD2tG5I+ntqeVV3IydtU2DQ3ONHJRnHR0vlD
5TxSleo2eVgBrZwVUQS0YLNBVHzbqTQ/GLE3btMGOGZk4TombXpy3X49EaiNUoYk4hJ6imRb4VYm
phH97ESNXNkB6v7RXocyJchI5Ruz8j8h9kZtiGEzzT7FPAwV6Le56vZZVUNN1+7qJrmxsMSvc1c6
oORdDG4UE8wWXitc/cw8DQYDRGm3DENexMY8oFw/o0/aRgPWMW24QzqGmyU6VQj4/ezJb19djKVx
ZEMC2zThp74+ZMM5AtVj5psQYXeD1IflsbDPrskZCQHvQAy6GeVHe8AiV9ifPSN4guOHTyJeVdYd
ItrjRExYE6B5EXwD7SokWHkq1JyI92Ak2WNVX4V4y4sd3q8Tvs21nu3qmlrtSKKlkSL/AqyrLkOb
rIq4AN0GNLlBDFOzdjiIL5CeMsqKSKdiSLjTyPHDBdzOeBphHcmOJYfTYmF+8fNoO8DPT0fziVf2
M7iITQBii3QN996djaU6Zm+2Ja6ff6uCbo3smPkLQK1HZg4xix5kbM1fV05+2yLSmlNBNfmciX5T
R3BFu2VHGPhIsVdDy1a1J6d/Tik357gScu3OguSu3OIciU8Rs2jXIXrL8aECr9E5mXicD0L3MdcP
XtGcUmK3Cn1GVsiDkZ1GINDlLVR0QBN3VqrRi4hvOYAvtKAi8/Ol6qsj7P59COYFTfg6gDGHiHeP
gGXGe20jUqsmVNXgQR4BgCIYicqN6pJDG8bVdZi0b4Zr3GmQuxecvJepjU+Zv30QGeKvYZ3GjAAP
+RMR70T7wpJIpydc1t99krzsC16ePD6azp07A9hYI7HWE8XC5ueVJFZGJOdSIFsyuDV8vGCBe5gd
sUwVxBVtCoUOkTNEuJ2X+dF/zHB22fqO76FHNknCHQYFdKTOquf8KhdFciv9L7b5ZcLc69918JAo
bUZhtyUG4sVD1Bay/Ut90jz9akU5KajO+IrJR8BdnmyJOQMssPenLaF9Y5TsaCWfbY4omQPpA4Fd
AwBC9OchJ0/cv4mr/UAMRHnPWcxOdyGq3DRfgBl0hs8JqrEyOJGNRuREbYDyJqjqJIy9iS1ZLTGN
G2xQLRLr2eSJdt95hDAZO9i120QN13TC1TKBfeC0iKVbM7caEmHC2bWVaA6dva0d8lx0LK5ldh7V
K46zCNX/yqvuO2zqpsNj+l5U09JA9Ua+K4/bXvsFNE5/XLpDh6fkELTwB9aRtu8QIBkcWzN+P9Hl
xoUXpY4ebRDmOuiPk7/0xsvkGesgeA2dZWnQrMCQ9mXSXo3uljQGJ9iqcdMnNxU8sTS/KibgGkdb
+KrlSxXeEJ2H7+ZzNTO+Z8kn//EYZ+HeDQ5Odad7N03UEmHDfpwUjfazxiaYZvxRJ1aBTuBDROBO
BliTE2tGhQe7VVZ+6iX88aElZzOHkv+mpY89xRiiTw5xs6vaKwxQbLtYfpaWiSyK+RNOlEeDx3se
pbaDKo/saT7lUGmETqlSXHRMX2LckCTjA2wtcpw/EkDvdKGQMk1gWGPO9qi7aFGcM6M6NIC2gShO
5VMNEXbCZEQjMHiE5T7FV8Hh3UezifokRucLAX6j2Zw9OSG5nMxtg8V25fsb0d9H413Pe0LQ1CBn
Nx3wAfZD7H6wD7F3F4c5uczkhF6RrYpr6gZpzTHr2I3mD2jG9MVA3qNFD7uNOZVeelgJwE+esMGt
PMhxAuCUBi6ytJ6A7YkcWAMOc9gba4Xa0fIzAiYEhQ4wChDdkvA0YIxCTu+bw5qsv2XUshrXHHQs
VL/m0c5vK/fgW8XZNF5i72xhSpIwdQKonl1M3rjs2n0x2Os4814Krfk+EL2cT+meQDCmkAp32PR1
UM6iisMjMrg1XSVmbrmi4HQz4xd0QjpiCL3UaShgkACacdR3MyLv9x2Bhz2WhfoG2M6hKz835r1r
jYvS9/cJnt4ofLP9c13Vd2zXuMVxDetuZcX+I4bU9STLY4qWnIdbbLBFepVY1k6CFSzCBiuAQaxD
z2mXrcH+33WrcBMGsiQDAmdto1uCmw5JVgjrFqE0gK6FTRTb1u/nXOLB8sS31mXvhRxX4mGrOajd
J3K0voqCvgiAjHByCAHpvCfD6dQu8k205J5TPvcmhTSMoh0uu2tvBsa3pkqncAbJ2kwQpa9jQ9eA
fk1jPuu+OxgGEwnCIKGbFAtbPK9L3HN2N/phz+o9hNp65N/oY1qAkGpSs46hE5EB4GdaySmotKGk
1yqnQoe9WOFcwz+E9AZKkQFSpw5NKpGyip6FG01HJ1bqiM5saBahjifQMmRy0cJBZtBybdSARB7d
UZ0FDAI/oLqtPdnuOhrNDzrytkPb1wjwO0dY67ys+63mw1MvW3P8RBrYSDXLtC41AYdPvWO0Lymo
vbfW9YwWJyHTydLzDcw7GoSFb44PGqSCUP5At8/zVngHkiuBcmGym4KWfQ1Io36jtxqGizw1tk3I
94ovkN0q6dpA5qySbxEnrENHOXGr8qtUYb2dauqOGNNTBARN9kV2nX5TC+4JWExHgKjjPFadzb5H
UGqt8hj/rl8Jg/Ke8EjnsURDui1RMJmm4QpQ0Gi+RhRRT4E0KT42YZqBpqgJW2h8Qhb0MWDporuJ
cw58Qx9QgWVq0jMCPSzb7l+yauRQTLCRNweiQIRfdEmff8Lh2VlrHdYIbIEImIjueCE7tsS6T8ay
vCnHdLhLLTN/djwTJa9Dxs+iARL9lgI+oojawPE7d/UkItS4JNUuazxT9WowWUaR8xBflWr4GhYm
Vsl02UZZdzPmDhObahrjoYwN69waCgCdBpZiZeL6WxfVGN9L9k6HVhLQaUBUuNW1WPHqjzPaoIdC
0tW9tcSMCqpdM+tnvzFwB5p9eXVqspOCKlLU+fPcpV6Q6P2nGk8q4DsBVqYbHH07UcOizGozNac9
pghPDcm616vqGQM2VrA+YcboY2d4KOrsz0UwqG60IrZfB9A5Czcv+7OVEWKJYCS3mTJbbPOAYbBb
TTECGZUlKWVb3YBBVpUcJMrMhMAVlTabxzJEU7a1TUgQq7Yx7GajNwQH7Ztk5iJ6YdQCXxd+562T
uIPH2FWBKvalAm0/Es7jwGGp5muqyI0ObObS4mtqdHn9KDoN1FCc9nMsLBt287ECWGkxXUO4wLcd
D8W5piZN9GYZdeUTsRciOvWiquvzEEzO8AU9ggsqoW1bD1ByGTtH2ZNl8mTI1Kp2EhoIp4p8DrU7
DX0zqU2L7Xj4GlpmDeETdWQBcCjgqN4gKRq2gW2rhzLNzPGkWo+dBCF9rEJElZjNwQf8zCnbzya5
QbLuAMulNJTcGNEUwFEA/cgybLJErDh3yHxrVYGkpqIPg50ecRCHDqmNSdCvUaWCW9BApLms0k0V
3fW+BtqOHRC0wQrTjAwwSYs4zHexCHTivxP7Iern3Y3tow/BHg1NkUAK9ilEP2j2UO06MEsdtsRB
fPEF2RYLNwyVAUEF1cmqbQeLwDc0BRUr3cyKDHOZQjEQcQJFuwha+ntVN0K8Eq0okYQHE3WsprLC
mxr5aH6XjsqDwBx3tldeoyJT2brpkKRS0utABACRjcSNWwWevh9TT1S3BrBrby98HQ8m71OSnONI
DtS8CE4i8GvQe5orpkhi79nkD8N2ZFKa2D8OYUsdUmsK1v1x4JjMMSBvBipAeUYh0zK0DE95noGh
+QQIxC0KCluWMqm+Q2ymcWRUxYCBDjWR0bzIzBnk3oB/aeHdMQgzeiEXmTUtN+OeFK5GVmG1nqag
vxCYnZ0nCDd7YCaqYgE3sCoZrRorKl/jMB4rAAiBQWiQ6NS666zxWLe++RhlI0G3Yopray3myeMx
wpqUXwyv1BKfWjFGTVsD3WaHAZa0vY8Iprr3Tb31SSLBX/LSt6Uszgomkoed01VsmliY0mtbkBKx
QMk50P8j3gPBGQn3ZjMBMeNhon+1atkRGUzU4w67OwdtIx6Eup9yEqe2pgCGkBHeMil1KianFVcs
MG79XGC5ju/aks+5TChQ6Ec/T1t3D2a9dY8DJ+L0C4HSoOwAOXWA0zWsMKSvhfWQH5oywJFmlmPh
HsrSbcMXRaJQuEpdBUaEGBNvhNE5ZJI4byfR9JQon8LBPBYy7olNCqSRbCZW4uAEvoZqWud5Fdb5
toH09uKR9IyfnRzo9qsxtow6cG8wjXiNAxvOesBkrn3OEPdxmPIrXdyMXufD+klkQ8yqntnpNtE6
N7xBEm2326aR2mxa9LGQ5YhIoE6lwie0L/RGTom0cYOCoyOpgi1+C38ibrOkgViYevOVzAhfpC9Q
YKZAW+UmXbaSxKaJ854kUkwy1yexlgq1jAx4bZq1Ndk/4NHeEGIj/pIc/r8mhW7f8ptr+lb/r/kv
pkPKvOIHzf9+/2P918/+W766Ntd3P+AOQq5/375V48Nb3Sb8Uf6if/+f/93/+B9v/x3R/9zo/4Xo
vwqb6u36o+x//gN/yf5tC5wnYrUZs4ksxJ71XH/J/jEE8JNSiOERjiBStP6P7N9w/tANE3aoRGnN
aX2WL/5b9m+YfyDwFuw3DCT/ynKsfyL7Nz+IwWbViI2yCCwIcmcLM8F7iUEUtJauERsExjPK1h2s
IHrP9BWUW25LZan72BawFMYY42P3mmSwIMbGB4gsSQLunY6U5t5YJADclgAj6DRPFJMnd9tK2S9l
4db7bKwvCYcWal9DAaQgvxPQZX543nd/iT9+tBWYPKofNSHzbSDLm2Vflo7ex/wgR6l0P+2ZmADX
e/F4G7KLJOnSxFq3t2vCmMpCz/dBnfWAtPRtXOfGTVRC201iTtxuZa3yUOB+dC+26PM9TnvcraNS
e7d8BbCXrXFNUEnKoz/deuFvVB7Gzz48jxIzOfok1CUfZB5u4wwufVeWBbY1N+zY7A37D/oqtUlI
6zGyY8Jm0c6B2YBKbvf1lYdLIyeVOzQZ2V/Gnr9ejZ88y5lX+/FZOrrSbeC1/KNbs3rrB4VnYGkS
SEcAu7Ak72UA+dlTTj1kmvGiombvkHC8tzCsl0SEyFKp+ySifZFKfilrDVvp0o9V/TiONLKF0m56
0aUrzKYcGlHCQ1/0TQgB1Lu7kBssgILtBp0YEo1AaI5/lH7yG8y8+sE3s1MnNPfY0H3/9YAxPkjQ
5gHj8OZJ4Lyu4aIRfn+TcKzqyJqLoyqdyiMd9WdCNdplqLTvk96LVZu0zL/udAyD3KKB1DyIYYLn
P3ScksZgVbG+7LXeB3YQl99+8+E+qLr+/HAu4n8UhSindfODIkdVVeZ3A116Nm/U+zVBjguP6s8B
EYfsj2Kn2Mo62JtudNt24e9cOsZPhoCr29CBgR+waTJmydAPQ6DMdeBCdi8WuECIXfKdlVU4y8IJ
MioHVJDzkl5IVLMfJ0EFjOf85XacBNdWm/xOoPRBBDU/jFm5p9PscI15unr/WfK0KJo+R+IxopY6
mmkM+BanS1vI7CRg6DpNvqflqpYloSClBysNkH2++fOVHxzL2xAF9s/fWMWkTgIeH0dykv4weojn
aE2rxEjeqAkPt4IVFhg3gfwvys5sR05lW9dPhBT0cJtJJtlXX+XyDXK5bHqCvnv684G3dPasubSs
vS6sWbZXJgYiYox//I3yIxfIRsNSN89OHJxxvqVTVVoMMVvgh3gODzXBe3/hHv75vv9FieMe2ZCx
2QJNBDNc0pcXxpFlqMkBRCy0sfAk7wILmAolpzEON/r7psXrnwssIwqWNiCQgU8sz1mll3uWc4BE
mk2u1nM2FYcXTelBb6nMoy2Nnx8Hgb3H34Ghklp8r8iAQJy8jbCHRlwIJEIk5gnXzSViZZbHvGAH
1WgKUFiYm3zEOiFxHsaplkcbpew2aU2P6FUIBrRI59GGw2AMOdfLXC5Atu63k3gTsDFs4LyFI3VW
QftkNbYv66uHw4N6aLI09mbc7CSUtnOgNo9GJn/AKd61A5FlaL/P5bLlDwIX0Zamg0wLKCOurbR7
rSKzx02N7bqJTnSfwvw9y8o8l7Hl+qZzs/XpJ3Ah9qxFtcOmpPRtmVBVpejFsowYpVRdBrHxmw4A
7VeyxjwiKx7rMbeQEmPBG44ATMyjfxKcG6PT55bqxhyQDbW13MjxzBT/50nHJxq5aHHEkdh5QI67
eAztLUZPu6qtOIYajUUGdyWN8uoA0/y7LV1935pApFmBe2huvf5l4/n3SWSrMAAtigFTICz8chKR
rSO1HAfPPyfRUDcXJdB6jPxoEjtixyNMkxnR2idzEn4Y5PU92Tok6YzWQ6+Xd3+5mn/v0VwNrEQo
5LihI2H658pHl993+ASZG2scgq0+AJKn1u8kN5dEDFLEUEcqvs16k9i/+FOEQWFDZmz3TECZIYtj
iRHOhmrb+et644u/LDcNPjELbeEVI1L754W5gdRpJScA6NR2jglZElIftK0QOE1gu/FdDabHAkOJ
nYhbHPkL+Rca6rK9fP1+9mcHgYlLCbkWFP9re8bWjczDpWBIlroqCLWzSee0T8PkScUy0TfJWUcZ
jdvX+ob+5bH8h5dE1zmZNAOfYKFpXza/KA/jCSIjL4mKa+VMphsD1uC3MYHZEFLOJC8Mrp3hoCC1
c3tfVvYrVDKR9B8y0ZK/VCsIT/59M3QX4rWgaOF52F/eWdxZRmUCWfhTrsQ6wydZw3NJ6+CjjbJx
r0Ug7YMO1wDkI76T+ceMSG1dlb3BbAJ2yalZjnORpTdFHZVdZXLIrAVxODQXqbk5iWlue2tC85im
CqlHyxfoo9CZFuPXuX5WR17xWdXxM+yM0r0gRDDP+IwH2FFwKMK9dHelopMiUrj5rpuIw7AnEF4q
pPLdidLYt4f0NWbTK5Igv3dbkZ+63J28qIJeS9m7gw2BjWkUOfuowGyc5gDCK9XUJTaJI3am55w5
9DsB1L4txHxeN2KrS367gUKiF9Nnz7CgUFmNs1Bb5LQYFG96qYen1Db9tg9j2B3utR7wmGrt2NoS
jgNsFD2sV5w2JgVRFS72Xzz6oCrfw4hpZyHeNEqph6DHWJTje99Xuj92GN6VUodvupwsM8F7m8rB
1ViE8+vYuBwf4UHXOC7SDHfKmvfsEsObWQ9zrL9rN6kOYb7P614lWmNDVNQEAQECVo9Lz9hFu8Ag
BR346DT18DssG16XE+iZv277ce2K25jRxDPeidqXEbNRU235CMKISDLjQx2HCsYpB/PcBsoTnF1J
ehOEUQJ9X8ik7WXOVA4Tl/0YQYmpat1PjtpjmDTkfdrJRXaNesP/71XGNDXWaNxmnd0a94erNCym
A4VL3BeHjgfpb8SvhyyqLks66LEFrncV7oyllnyHCnnWBAwUk+MbA1hXw0WWKDHMn4l2D0hXqZPm
ZS6SDlLX51qPSyQ9u1n5VWrF5MNVKHYZtPRTyuS/jFX3VHYKPjollZrWdq+CGINbV1B2VJp6+8tG
8O8qcVGBGajsYJBbCMf/uQ1mYzAQyqNhp5PO+Lh0eYkvM+vIzAkehNso1dryEivCFjAki3utEkmA
x18rMNW/7cl0xF/3RIMwC0gSNo2s8VVq5KKqDiKC2jeFMXsYghZ3nTOJQ9i2uFjKHErauu6WM1WW
cFFRV/0gWtD82370n24K6R0AlDTuYHlftiPoXk6XtDTU69OqtZbz3cV/U028BIS3ZPjizWU4Le3b
w3pLUJou9lD6/73FWY5O6lMO9KW1/1IUVnOLzTfjNMwyKM9LV7a73J0xv1kODUCBo77EWgUjg9I+
d+ZDGJjHQYmm00xQVtCa9Q0HKB+XOYiVhfd/fnfQIjsmt8gldgQ845/vjgGyNUBLZSdZNogim2N/
fUBhGiWQHjEaGpSSSqpmBRKbutZCIkqPk+Rm/vdrWcqIf56moDLYEpkW8Aw6iC9lhh4lbTAVXIqc
Rscb3dhlRIh1Zd1nEIIlp+j6mP77l6r/PrZAg2wAHmR+C46znLL/6wy3ofTqboSTbltN6UEhcvRK
iV++J9gh7kmTeRSm/ZnkTexbrvipaYSDFhYG7HoV3JIMuyg5GPd/uablpv/zTrjcCJAlnCZchkxf
HkpljglzYMYU2vAdcJCQBKPbTRmnVJr0MCcJMIUFFfthwpi9aUJYHp8BMkhynefSC/Hs5pyFTrFs
q//90v4DKOEa1PKaYS8Yz78AnrESbo3jE6ngcNcuyYi5LokxBEAADqAdGWwMzQjm0HZidK+AUEyj
lqWOHSYU67ny9BhfwjBPPmwMTHcygLukjsYlI8eQ81qgfizog+Z4KPdJpSlI+Z6c1o2/2eRskAUY
R1TiOIWlGQFfSgD/KzMlEti/SUz/AxbEv9PlfyqbGRrNL69FxKtGuwgHSpblm5rZnziPEVuXz+ZZ
lMW4KYMQk7EOVUGDRQImvuZrXWHARP6E2GaG/Ze18R/vO1UVSOQCEwJU/vM1Tbu+Y4w5cN9759JH
U3ZYdxPZ44yMEw3Cmlx9nWnCZoY1u7mcjwKbJbQpnL1qNC9M+TYAr4Cxt9RS4TgXh1qNCDHBmDUz
yyNELHFOtfY81fYdHqoAYHB3bKEcZJh+I5b2oyXzYbOuhC5AWOGahfzLVvnvehrkEEUX8k3AFv1r
o2EhFc9dZaG5zKZ5tmz72Shq345luUtbnESXXjCfk/44CfP5v7/Yyyb8ZcmhGqV7t8B7QYK/PG/p
2jVmlik41ALpMaIgy2tpI9bvtAkJ8YQVo4iicv0biPH1q1HtAa3APWZ+jtnFVzlz0BV0XZFFRpDW
ghzA2iezFmVVHv8KMMc9ru22SGls7KWVID5OHrNKfSAx24ClCTY4RQu93p7dHfZEPyBJMNktZ/sv
F6p9PVIBoVC/GmhgAe1QLn95B9WygIjLqJ2tUtBO63bj18uoC8cq05+Z6FyJ7CVmc6JkWy9rYlxG
vkl0Dpq7Uqv8ZoBJX2fjXQD6cFeb6VNpk8tROSLe9Wropx5A2N/KIw0vsi8PV8d/gC5eWOzzHHVf
YaIGP23HqWEPRJqG62+DBixzUA+QmoL1m7Jn7gqbvCfk+jXtlOKiJ6Y/Dkj2IRRXmFxvNQjN2xJh
3F4VyNo4HyaPMJhnqSEpmt1asMuZT4Zaw8uxHM8WiIGWGp3gDghdub6rGc6d4Kj1hqNsy2C+Mx0l
PbvmJwYq2GVF0a+q5ixx9dLLycPrekPdOKb93FOkZdTEEyIOZuSmj5TnRVXA+qI6+h0OY7idmkcT
zXOUDO+AO4R4hBh3FYzpzSxp4JuTpdT0R8gv5rHW5SXTmrep1Y3L2NnWxXKmaWPVYChzwl6GVI2M
vaF9D9kxDBXOSDrD8C4dGIvp+DQN5Q8xxdOFWIHhqe9LuE4BOUu1NB4bMNLDwooJ6/bOScLyMmWR
y4yYylhajT8RmLgjLmdHRkR4lxjR+BMTYw8DYQzaLNu47yiPseW1H0kErbcrvphakMh0eVMhVIdD
SJuFd2tTufU5SZWfUpvKLcmHqWcvWE2Zkn9V6JVLuLfT4CdcEi0BBeu+qF56tzTPa11D+hQfY4dP
f9CgNHIefEV2+VZtu184eb2uq15LioJ8ZPzfonjEzZxO0dZc4hUr8aJJuJq97eo+6d2895p1F9ni
U1a6g9amJhK0zn+3Sf8SW9DkiZItduAHBAhUwQW7ZZzDBDyJLIp7jxk3G6pyUSYlPcApwJM8HRAt
Ft0evzp2wM6AwxxB9Neci2lHcmfqZUZK6/Q62CRR5DKEG7oogdYfjbimWSSFdC3jmgaD9zk3e78N
qWxdmCunkHxzq9KfcLNsX0KTRBnZzJoXmiXm5thXQo/vSdsZ2ivruMmM/i0ryQsha3Tf13OAoFgb
T/38swyi+rLwkUhOIS4+iATB30197N1wv3aSY1ZqW9NF5dCMxcO6g603HCuWJZUnsHZTgi5RKUbM
+gHvyla/YYjo7oqEM5fhNGaLC4CZCmZUVkHXWdpOc5yC8ayRb6xELfzqGbmYqr/M9gO7tDiM4LE7
qfESDUScM6vN9zRbM1oldTyr47yvkggUYfmlUvG6dHC887OlRKmbztlLFWUFpNVoz3hUvUxxhVKw
zEPUKohUc0W7JYsDewsmD9EPzBCl2ZZCDdKOOwfYixSj1xQqFcrU6N1x1D6ES4yq4qrma8ikLizH
7Tx08a+od88hyiNj1JsHp4gJ5anSn1Di7gywm1teozywU/wSJgRiLgBHLO5HPSRh0jqToKoe4qSP
fdhO1k6dsexeqtF4qmoE2A5NRov76fo3Et15jzPCHejqB/QZvEUuYlrG1GTINTTZEonMMTSxFQhT
pb7JivcbEL9hUL/tzOwznJdaLaTyIk8K/EwrzrOb+0h0y6XtJkljcSmFIFu6aQVvxLhz0ybHYLJO
LnEid/jlYZlGEO08uHs8Rr8xMo/9dq5+ZEGRb1NjPKzLfLanI1BuuOdjfpK32J46eNs66ljPNsLu
IrICchdx1kQcyT//GkuJnHO0iNrnVsfxtE1nXwAF++tb05FaWxcDMsnCLDwyBJqD1MyrDPvo0IzN
NhO24XP8vOeB3vqTI0CJS9fdW13mB4Z1HzgRrG+RPMIjeW1CnOJLWf3WIiyK171gNCASmtJG5EAs
dKIXvkNRuv6RGzLYTFwRbQcWg5f2yasd1NVRr2Ph2cpQgRfhkoiBeLTN8zndSzuTWHki1LJJKWrr
+OagShmRyIVRdB1UlWzgYKEVct2JOgdkwrTzIbqz7Nq4k0pM/q8kjpE54c3G+pkDNT9b45FmgSiT
JrIvzmSc0R7394p512VOepFinLdSNPNOTll+GwPmSMtPuBM19xHmTt6o44JuFvFTUh5EOpF5PneD
P6IJMwLL8a2y5n1izstI4GnQwnhr9HlHE5LhY2+lyCTMWdnAG5l3aqjwCo1Q3a1fceWmlxr24Aa8
SB4dVKFtjahTi6t5HxAmcTQqI/MhnGZ+3EkIxB3dQUXqyb3BvFWJ9dDvJdbNdRLmW5J8movhdN/B
bbayKOOnISamkMhgPB+1YOeIilG42cqLPoO75VPmwuV8xRuLJsrMTigKDcLAU7TdiSWPcXhqu3Gn
4WW8B/RSb3MVnZJJde5LnEExIs5zZRcuGTRGMEww475BUYt9ZWJrDQfGNHOFGV8TFOd1n1smD0cZ
0ijIqDtOCXlb4zx1u6ZVvFjHTm0qVbggOoqqUsLEkuZhbW4rNb0QewyRSZkdJkEDrr9Tiet2IO5V
lWUPdRJFcbZwG5slBrHvN2ppjBuceCB6LwVyFcsrGe/ktuQ8JmVsr3XdN14h8QxNivlBYKzmkTMO
HNemT2HQqccQh7XNwNqajKh50pUBthddBvyAj1l/6edxpydl9zwTbLrtlvzRzl44VHB2vThEf23h
5qkq0xLrDew8tqUK6UbR9p1t/lr3/rBGQ6HWs/oUonorkncmdNh8Gqd5OSdkjGa3V9Pf6wqC3egF
iFphBvBhQ0JOE5NO/FiIU58/MpOMbjNonSeaeeQZ4qdolPJZwWr1Eqlmft8NaDAoB+pKVVlwIjop
Ss/xp5hnM0i4Vgcu6jLWialc0zls7lQO4FHJdysCso7+1+sYbJopCOSnOrw6spEwGZr0KIX6FjQt
Q6oFeu5752RmBJP1mVRYtUvuCo+8NAkChjwu5Ui6DLawG6OBaAWkaO4jwSWwy6q9wlOuIBSV1rQH
xnIPcakQQr4AopmEMQsyg/vZp1UL+wFOS4nkrv6YVWxaosDtdskInJ5bTbEPSOZgpJiimXcI4Fle
gpDmjPGnCmd8xeC5RwezbAO/Trr7NsecXUWPglB6Um6aXt/M+bGmnf4zVdYM0I4ig0XeNWOyq+ze
9dphOKxI/FpMTHhEbzMc7bZLLcJZwWDPmY/rX5gT7WhhXM8yQztaIRP586lhmbyO0BX/PE/yCaIz
ZegNTdCIokgPlxLVB+LHZHVu1dtahwHJMD4y5r2+KFtLxSut1lOW27+eabBV4eNhlTzLfp/nxrjn
8cAynWEaWwbsOzIgDg5oyPpom6Q5CitBGcaL780OKgSTTMRqDVGz2sF36Xkgmxk/xqzzU3NqbmmT
PrtFU/lBEYcMGnR9SwOQn3BOuGEZsZdykkfO8tmLTKiQs/E/OPpyK4N0PCbkC5yx2EXwTvaUETnK
q13jzyCrzwyvNASnY7ordZWw2m5+nQgmOYcTp7GMofJyaK+ofU/xj4OG+c1Qx/oY9kW/qVy6vq42
KJAc43vS2I/N3It9bI34UIPjpRohmOm8WDUsw2iXLTrTEdz2ZtQcdKXPT2vVRceIDXBpw5zt8g9H
C5hKl6FKAF5a3PfpTCtJw7l+IsTG/Iyn5ZHrb6/BlCobEckU+lpKZxQleD7An/UhCVDMLY8FeUV2
xBdmoOwRxURGUcSYYwqb4qFNAtKyX10tjm5GpJ+HqO+usZ7cjy4Afq3e0bik16RsaGQwzyHIh+W2
jJHHwcg2LmiMJwZonuurWM0ZQZrKSJGd1DChFLwdivTaDOlhdNPiFul2y6ih8lGrDSeBuR4VQ0CO
UvzdGN38ZKOpcnoGY8mItt+uNISFo+wpM10SI8zK3TpT+EZQ5RPwi3kkDBH7kLXMU7oQdSDxvLNj
X1YCTtSpW0Dm5k68BDRwgczwzDer3qe66TZ2mlEqJtqhCuCuphjicdZV2bFo+se+7OWtN5pvuJWK
pUV6zKsxemrLpLzlhOYGyNYKjoTb2nrPAdlXdswYuybmeTsYOK8XvX0M8dPGYyS4rGcQTYUguBFZ
e1Uh8VIZkSoQxBHhMqUt1bk+I3Q7TEX/rWwdZx9UWr2xA9H48YC8wJLlIk9h6+3bMfaNoK0oQDUm
M0G1b8gq9grMOLxqJGzETds9A5J2n2vPcgQlkkmVIcrHQMFuKXbN8SeLhOCzBTdQyCY6ModaX5V0
NE700O2mZKZ4WL+OESrI5lQTogW0to2m4lz2qtwmjXbfL0aCS+1Zym7Y6EiY9qMF2gHt4WM0zf45
LN1riCI+ypLifo5Mgmj4aWxC+0r+BOe7ou1UBwn0Wieqjl5usSqwzqaVnipTU8997O5h1WCl16oE
JbIZbwOq9t166U7UKWQ4tLzsbYEAnRhapF6D8poP/BO0BKOZivSCtBP3lOfEZtuKeZom9xooqbyl
qX7rUXYjf/J6tUKRAelZkuVFyEt47PK+f9aGnJRK8XMS391mxCR+6R7Xo72kJt22M1rFhZvm9EhK
Zhdor3lYh6y97B5K3q9wcmx/3RhCkxgkggSh+i+9dgNWfI0z97g25ESIfBuI1JApatb1r69nUlhT
f+VDVhOilKLJVHh1mcg+rrAnyMr/bEjNnN8NyvST5qqgGOQVWewsWDp+ScdsNUw5lAylcqVll/W+
Ubb6fafg57FsWayuhpa9QUXd434inbjcNAZBsJl1EYnlngcZRAds03+m7HwoFAnnDqyyQUulW7u1
05U9Fxrp3XsjzEfAOfW23gU91n51goLGYUiGLQPGBVZOcyFYCYwxtXfZVt+AFuOjYo+XvGzsa4xV
0sZxmcLYhAl4bo67uYz0bTeFzrWIGDoX4WNI27p1tZxJJ3XmbFn6PckdvNdxfgQPw7rdoEVc9sNr
U2VUDfMBsrkJ8QEXkPUOTBpbeqwBHqYvRo1Q24aZZMpIIbozD7+b5J0fAgriWkP6S7MR+rTooJ5S
VfaQQXtGn1pzttPe3GF/OG4ipG8JoMYmHrv4UKbkC6nGMJ3jlv1e9AmT0cEkVMVKnrFSvZsRQyN8
U3/MCE/uslYgFnOmH3rfqnRRoXUr6mrbJqQb5Ap709DHCSrZunkOyh+ZBUKDobZ6gZbCUEHN9dMM
wdtA43FWKaX2mVk9SrurDk6Z9ftqaIadUSi+FdBU0E7Y7+kkNnWNX4g1QiyqtKg8IOfAgB3XmDaA
I0FE5zctpmt2lNA5oHeDPIZ+BUkNGXv0b+9VaXcP4Zj5hqm9xQuTKZptYgdNRKK0m4eY2GYsRinJ
KCUX3T2ta/WnhpCKPlySxgGKVCmK/pR61rg4dBg/KMDkkYcxo7bqbsqY50hunOaZkky4be6FTRs+
xK6d7xHTWVchmvLgGnl4tsEpTsIFh6/1U5l3ptdiy1P14ZV3PL1BtVSviKTedPiLzzmM8eeELHI9
q8ZHkkz1e6FWHv6nyUXzSCkkb6kXIGDxRLy1va/raVM3+HE0jf3RE6HDSDoGva+eo7Rpb4NcDFrG
7NKwiks8NKj0NTSmwXEgi/GaRRltWPJsCcnij2KsQBHj2IPNANaJm61Qp9+JGt8pVYY0ToMC1Wlv
qY0JrVtfpa6fcgutYR4WiDHIN/PKAu0rchxPV/EscUm56ZT8J+uKdBiIXUz/d4OrRKwbgt7s2LWY
nafOzqjxwepnyvElMk0dPsiE0XZKO+JaJKbM76bhF7oc8FHVvYk5/6nFBUI7Qx9Rchoc0wUCp6CQ
0bkoSYhJqsb0SzG/znG/LIfgBW0n0VTRMcvsl5ImcslGoe93I+R7LPtNVrORGuWhc8LDEjvRmKpx
P1u1Qzmgi+e2iB4stRk33ZEUjJSdegnNS0S+MwwAkKyMjH2UB91O04L7pGaSbNLr+CUE+C2hRYvE
86jVSMuShHwsKvYCTp3OzDDqC6pPsE+AkI6kLnwrwq4+VsgJz+LoNAu6WQnCGetcXmAmfZM8sa2d
VhjsKHSZiay+OQFGtYERP7tJO+/RjLk8qew6GFvsBeojIRxbBwoz45vgqcbNE782hJOOvhsxYkuE
8owzqn1K3MI5Rcsv64+D5gxbqdjKdpx4H+daO+tzLh7hxeyE0+t3609JB1iJFJhU7uBa6/15cq6m
w00Vda95Og0oLU3/bbEP3YZ2IT0rb6xtrZBggTeYNdcgz63VEocsc8JVWoNUPaTOScx5R9RFlzbP
eRJgTVSeHR0P82LkyG0r/u9m+qGF73rdPNScksT+EGrSSgQZGUNgw+q2w4A5S6br/S4VbQfUOZ/y
qslJeyiPiGFfqc0+FfF9XEwIjBbMwKwThLMK+1dLMRlbA8qSOdkbDT6XdpC+DDGZdE6WOeQnjWcH
vzWCtUSzVVMQczN5RCpHvgn2mZvOFUs3+NiLkOLJNhQPF7xbpuck1xUF6r1hK+Kg8I0Oj0sLr5Ux
aLVHFVdX7Iga45AQQL5nVCxQAY7RpeMtTM2+9URIYl3TEpSRwi2Z2uqYWQzhuvGmp7FyFnXxHBPy
gZ43w6d1+hx6LHL0RZqV4uXV1uKzT3DjMfQ3nY0mzWaFAxMXVB1zMF212aa7EUfi4VjoE4FWRgLP
05oA33pxyjTNw64j3cMiro8GAcXsjsI5z07y4oq8vMbUfaOL0JUsNeqvljwYYRCmAZoZ0zBkCcwn
km9UHcaNAU3aLtnobbyvNw66yIthxFcH9ysxWNg/jMXWRkBLz/00BuH9HDTRHizQz6tTF1jTFf73
K7oUQvikYxOXuoiTC3XXGIxsFOcb6ez6tpUOpUdpMxhL8TaOp+e2wmAszbEac9Wfrp1Z+0HP+AxH
/tKUSnqQ+vfx5GjHXHfPdZW8Jk2JVVcjXzUj/AwS5AahypADnuF0B/1f8aNCubXCcfx6ZiGrFbA/
V3QexxZFtyH5q6Z+N2DC4iGlrTdYXIXMiq9oAn860QeU0vQyzWdrSRpknGofSjVCTe+CEYSiO52s
KanPFuZVsz7Xd0Qpv6M5so+mNHiTlpifwSGLD9RsNsv+YM4ZQbo9IVlS+XCDLrhWdf+mPBs1vptD
qg5bt2NeiowT/xI0q2TAIDN3RXMN50b4zlTtNbtgjOT+wOpgp0v5yzQH5dDFIN4CIAzp5a0GpPWG
rtWhW5lbwfm26aspRADcbJUZbZvZfhcBHMM6qp6znBaySjBd0oUEpyt5F8piPmJoKPf5iBlSjKLA
ikitdM0b8jT7TH1fPVjGCOYaJUQMuUW3611l8pJC1e875MFn0Q530fJTHFb6PbHE4tyalIT0ukP9
jqnPyabu3Rq4Aewai+MdU2qPc4ogxcQOPJETFe+4fuTid9QLwpsHDLL3eoLWv5n4MzRiA2duz0iv
Cn43CgdcjfulS/4UEPWxVWASp2ZTeFmvGa+1SN1dYI3Kfsoq5QHfQJ9lrZ84bB/sockOQx7pELOr
6LlvkALDQ7p21q/SoOkrk966V+fMvne0ob4OId6Yy2+lApI3Drk1UJalY6AY8WQVknkIXTsb8xn+
/r2Sj+r9yI3c1HOp7Rc1vRItOlgLbjMOPYTcQaa7uGVoPZXhXiFCGh837EgwOKLpwsKdXTPvnvLe
yrZW4LiHdKhxeYBgtENIgdiU//TtMIJj5yl0jFeDFOwFBfqeTFnql8FbE6jVzuoC+DAK0ZmTeLVm
7QcaffWa1NyVoo6bc5YPmDmS1n7Uyya+daIVB4KtXjin+5NNBGqG/8Nl7pqh41/C4wL7/AgrK+Gs
Drw8JylrlPpb6mjzudo7Bi466y+ZMkZHOIce9L56bzZ2t1Hjqrna9oBrmuy/of1mUpXmtcSPZ/3v
BPrvLp8whoigdl7cjpheY57bnUWZfLYqIhCayVW8ljQrN9PG8wB5M8wGl7oxDb224j1KB7zNCCFx
647930psnFfC5qovX933uDw0gE9h0FqgttVRC3PlaFyMHpoz2vySMRfhzT0YnNujeM/v4hkwMdaF
sXUxYRStrHb6GJM/mD0WCkZUs+UjzELI/ILCE0+j+EHPO81zrerYDvWjehdp1jmKC9ACJuP0cMXD
VDtvfT3ivBBG36oOVXWV5PEmS63Mw7+GeNFt6lJnSmKdkih9tl1U5T2GHUkQAk05W23Qkl13Tt1Q
eFFGXh3BVXdOasIdCEH+tTbaGrkz7HsAZU/M+q0yYI8YFkFHw5wuXmCFshlGdqMpj6JlrEiYLTV0
geifDkZ7JLr13QVuB4NidOM2CV7S+p2VoMIP9Ao/l8T2pw5WYKpBEBITqwf00IqMdxJw1X2rQPYs
FLK23JarMwOHQhxNFJHhIxycUfkMqvndhbxnwSDaFd1CIoWoWjTRtHedkgO6j7CKyUH+ekP/3mHU
c2Lq8eSK/p54m+4QdPrFzhdjXVUPfNF3P5IxmjYIiD/okpo7+tfdOGn2LrTgSFam8wHQ9mKIEuQo
JaFYQLpiOKl5pJkTiTtm95G9ehHuBzOxX+OK96B/BIwMoA4Ez8PiJdFLQkVbo/1ujxZ2fXr7aaTt
xUranyKzBCZMwc5WuhqzGe1tdNzvog0ekZX121AR+7oloc02PLtbLK5qpB5JgIdmisuvzIhb5dhi
TlhvS1IMTaUocQAGwLLaNNmbyZK026IX5D/cmNrQERS6VPT3zkCOnaLFxxkVhaEYxLerTr3r6Irx
OemPrdV7A6Bf07wZ9fCjAUjZSnd6lElNj6ep+D2a5MjSt0XyoIXhe4tCzHNS50XG8TMUvsdMRg+y
SL/lpdl6tLm/Uj37tKmLLetBV4oEcTFJt9LGJ22OGK/ZFnCK8LpRwyCLtLZYFAB2DjkmXXLCasqL
QhCI2f1mFNl7Y6VgLEZ6F8N5noc2Oasu7m9YVXjYjPVbmSsfQk00L7bsSzKk3yfYWJBWGMNw38hV
fVfy9C0ys0eXIg4iB043Fi5fWGsZrt8UePA7Lj7SimafFOw4aBqooXB4gwZcTp8OHq0zrqlZei8D
9ym3+08U0Z8VHp5bo2UfD3N4kmTkbCZIjpQ0bH/h/FBp0/AIPdg4CHNR+RB8DGBH2tSmH6YWRTd/
TN+j3kel2MTIu3L6IBH6Y0vZMNr58Lj+lSjRfsLl7FHr8FuB7NIbmWPn9dPX34I03+/U0ZHI05ev
iEVwyXXFuK5/6sqcg1ZVv//5BrMYMk92rrH/83MXtVsbtfP9n093U/2IrcOw+f8fX2DAyCAlHUhQ
5YpxSgwfG8dL4ghvwwnjmVBnYWcq4EHX3WvASOPYfFb6YtWhjweH0KntSMHORvyzY93lQe1Lp/wM
PbfA8yF00l/uTLJjiAjQyeaDUN2zga/UBHOlHb5ptviABOlXCaQb6Orvcxw+FAM5r2lJ82fx1IMA
bK1WkreqVS6VDoKbqRp8+BgwK50n+LPEG9fyd6pUb3lkKp7SpuQozxn57tBvNN05lHYTER88fndM
S9mxQdoDrg6ajRO2c3PAISdnjm/kYdzbozneCs1tNhVVq6qpV3VsIy9sH4MEt4YJS160eDP34rW5
VYLTGwPITyO/txTp0jrhgdLrwWsSSLiORnCGV6NaYBWBnVKJ9XAHzIg3CTyB2bDOKLFTQd2NHh8i
NzxYyvh9xs7Ej58IVsxJnXT+H3vnsdw6tmXbf6k+MjY80KjGo3eiEcUj00HIwvsN+/VvQOfWy8xz
s/LGjahORbxsKA8lihRJYGOvteYccy6THMUJXnzQnGScpyrD5Hpfkn47awqQS+1jaccavlvrbDLI
JeAcn2gmCAkGnhHkqDYhzbLGREkFa0h8JRDWvahCeQnOAHUEYeyYt3I9mbSchySckJnJWx4k7syP
qZRkAFBi9Iy14kxcKqfdMvJI142ZgcSahIgC5bXOJnGmZdqnSFEDVMjf5lWTXsuJgDRGFk4W7FXI
N745gPHM0MM79vibznDPXZinmxwUdMwHwcBBgrznHC2s5m7M/XNtdMasSlHdOKq2IzEVKBlIKfAh
QA8L1lpd0hJNB0g2YbLTHXe4mHq8NYmonflsa2LZvHoUBEWNF4K+IBMGtTmb5LdCic7Z1RPSExsh
HjAx4hpR8FjkaTJd1iizWvB29hAtzN6OloWN0GpwFIIEfa61uuR99JWXtvXfIqVUloGMJk8Q5bgA
HlTkhPeCUKUA8NN7LkJLRWkcdEShnFW66cERofkTuReBUZpFjE8bxfkOAEO/7KoyXoLZ48LuXBNJ
EkVrs/nDHUOkJrvngWuz0sZchQnGgHcVrs1GrDMxomVM+gfLGsd56U1ZqSVhHQL0O/UjFCtsEa15
6ZX8yYPCcpAHtr2C+F645rEjb4IsnAUtvLZM34UC0cYP1XWVIfMjU3ieKMqirsx8UZDU3no0HLBB
QvnynEtHFM6KBusC0wpqxfFBoWUYFeRrB40L3T5jY5nS0Q+aoVhmauCvwlBDw5MgEAQun4TK2p0o
yGAeZ5RkzyNvchlzVYmbgKFTz5HLNQPfNqZHGIuCTQstrwSqlhb0NpILQD0QcU9j15cg3/pnr4U1
1JTyrnNTdVUT57pMuxF6uzsRq6RD44nx3TipNwKbLps+GFusOftCwD1qi9iEqWbLtwK0Vfw0erq3
9Bv3y3UPdTmU0Ne4u6Hwwwp2azACUax6/8OwF1VhbulSI/4z7ZoCZpqeh94PBWs/n4UC4s2WC63q
jpECVFstDRp3ID3DBMEv3BMukULIGbp1xicKBjiUJVEUn8MheXVclhbcRdqM9E7YiQrleD6LDIBk
nr4xdL1apCLFFxImT2XJjBjzIDKC7ILem9I55Zqrmf0NzucGW82XpgNtb4H/zauO7gSyChUibZU+
k5v5Q9WVT5xaEHUD/qLykzRc0EaGH3n3IqU3mKfiAp7gVY1g4vo28DjPlmx9OujCrVZtCvz41J72
3FHAeetCpoeMTFzSCOuZUtnmTE1H2t2+8tbX+8FUk6WZyu4ZBpRIAOKyCyUpdMecd9nFY/RiJ/Un
1jTs0JHLkphUe9Ap6tH03WMvjGz3favlObcYdNnHsmf0Qq2eN+OE0O/XLLEIOumZLElC/oya9ug0
Um67BkGPN1rDMjXShzwHmeiLPFt3bBUHM91qeedCKHRCCJWCLVuSL+2KSQzdTmgu0/qYhNo+CsNr
4GhHmQi4bqY6K0NNZ7hl3lt6+4oj1eBi21/k2CzqOjzbPuI1zc3IBY5/APf1KMnUiRlMO6rGT0uh
xdVI9ZJNROE44wyjixQGtJXTbp/4TECqHEFxT7ZPlmD1irgMDIm8hTpae5IJz/jFxmXlrzNiA7F8
8V035nFNav1ZGozPnoNStixeOzYqWV8wpFNVzmnFe4YCrKnT8FkZyDf8ipgcgp2Rc2H5j3qg0MYr
6R9214oRQh+5NAQwv61ifXhgk7xsQoG1qgC5arWaulFUrjBo2MFXSoWRdZr0ewM/N0zahVMH3tUh
x+Iq9emyMfYDHi3pXf3BHteTkXlhTzeR3cXnSDhrQfdyBgsrW/fTIZSJpIXp6ySMGzXrMKjuo6r7
9fX7C1CPj9JT/IM2iuoaQTzaAM/O598/1Oy6vlaJD13Wtc7f9wgIFQd5njFCnB4Dilp7Nhxv8X1r
nL5leQwo8YIRXzDdTMJa33N/f/b9aN/fk2ZHVdHGdz9/q3ettWWiuv2++f1FU2++EMn9P+6Adyto
nGnAagHON7J8DyHpVdIoeXCRR6DKqJy1V432g+KXT0Rap+/THfKuLh/UWk03PgKCf30H1Uj/8Ahu
6r6201NoipP+5VOg4DHEWPzVHeRo/fwbvv/Iv3iEP9/h9z+yyWDCyz4qp/Cm4hRY/WPeOyXFVdAc
EnRJSEe16gdgfmeL10FlUMBP+WyQLFhA09uxqH60xSRrdSJv9f1Tx/XTBSdysM06k82q0yWM+pJt
QMBFMGuao9GGEFatCcUFfvArV7OVRvWs2FL7BCC0zEeU4NCvtlZlMaGj1TSLxpimC03RjT+kzQcw
6JsZWeVrrJvM83JLPlkZeiUfr/+tMU2T+agTXAvkOYvUUMS5BJ+/QjpGZoHJoWm1mM50AfO7Sdr2
JgPV37cNbYhEsdubiur0kGFMm33/1EUxfcclEXvrdGe6ssWx1I1ntwrbWwXw9mRW4vJ9S9iRfu4B
XuepZH5QCQnr0eiPwAn6Y2wz+EE7gTPQsBJYCdM3v78UuGbTFJYSxcEPltQgC55Nu3C3qYUOu4wn
/F8/DTW6vDrTYzbOzPY/vr/PiyWduonGbT7dTXsUKCGfBfvCrSwrgAOJW/z8ZXUYq3OfswltSHIj
5XuBhNK951V3y4Yom2Mh+3TjeB7tBXcSzmXaLW6HvYbSpC76hTJKhMd11vJ04VOajMl1LL1qEdmo
taYyBJZfxq4uWSYti+Ngduk++iQDMYQyGwClz+OVZgKEKBKigxDILNuUh/bR9Loi3mT5MNz3NkrZ
yFxoVknwRo7kCQVcxtmYP/oaYS+N1yVLknzmKmneCKB8fe1XxfPoez8dnv/TIKe78J3GV/4l/4xu
+sYx/c51+l+Ee8LP/9/Tnv7P+Fm9vYbRa/ZH4BO/8pP3ZIrf6NxSQ2sakWCYa/jJT96TYfxGGKWY
vH64MY3vn/wj5tlQfxNAmAxXm7J1TVtgA/oH70l3fnN0w1Sxt7MN0izT+nd4T9+5XH/wGwFRgYwo
DOGYJrYj/sI/+7mGpuptrW7TpcPeCyKis9L14WyUDDUrI3JW4DKBLbY0JnPhebug7va6GZ2KikNx
6DhrlSFMoA73cCAUCN5RUe5GedBzD02eUdyXZUqbrLQ30rSCBbVIs2zYhrdKdBbs23ZeAqa4m4Jm
/L6f/eFzOP98FX+kQP3qqeTFIQcQjsq5r7qW9is3Z8wSJa5yNVw6iv1sl8ORnfMMXtRROtarZjRX
14l+eHlKXldlvzuletD7Ym6h53BH9/Pv/xidz/lPzi4+MpdjgGBvgWuJ/NU/v9PI0CT6dEACShk9
5Xb9XDv5JbSLQ93Q4oyMDemLa20I7SVlH3RnEi3zqCUywfryYy1aBLb3JvSggnbMGMsZC3T2TO+6
KAC3Tu+KimdidzP+cz7UwHkEe0qr1YJ2byzMHKxtLrQGiSza0xDiKSIuTB+UMZ2VPP79S/3VSGZq
+EVx7xuYaEEq/QqESFtTF4rjCyI0TG+vdb6xNujfD0o9VTIqiS4e/Hz/X3za//T+Ts9KeKCD0IVg
WfGLK4zBQUTKTiaWtepcosBDSWelq2HEkPD3L2/y//7hlNF5eZy1Fm1fDR+XLn7xUdt5ooWmKcVy
aNsNGsZy2QHT3cFcBGegRowte2/5bz+lybkueDbLxfb7y7FDcoBJC4AwE2g39V4ZMHqRQ3Bx07Cf
1a6JJj6y83/xfv6TW43XSVaig/5zipI1fuV+qYXudmFXI7o2DHOXeDt8GrcWGVxXoC3S+1NujWtf
1VO6d5a6+PtX/BfHkKUDvOMlc5kUvwLcgDZ6Uedl/VKkDp2Qvt8MjovnNlax3+q33FIuDP3/hbv1
r54UizxLIhMy/Je/kEwUDw/CYEUQt5P65GsPpsmLbTsUhsZz31YkpBrWv3ybf3Uz8jZbHK4oq02N
99r45XByPVxw6HuHpWWUL0roHytfO+ahx5DFouNXp9270UCiB9i4oKsC+jzNUEL9/dv9FyePDdwN
rQYpqZTtvzi9C8327NpK+KzDfpNF5KiA1b64efj598/zq7OWF2vzRA45nzjTWB7+vAg6mozoWZXd
0oGGXiTDMraDvdFupqO5aMVsapmX2uvfP6lp/NN7bPCfTmuPhUFHxP3Ly/PZzg2BUUbL0LCblcNk
wFeUdB+rJ2lBZFFNbIqtaqMNjk9xn31wRAbz2ghKehPyTUkvvOM92caFvmYsugldVD8ITWedT3BQ
m31IJblpaUCaVDxumXFsUBkegsFjgufTpRwVcbNeWzyAtUn7dejdD7XQzhP1KkSI1scPXZC9VwxS
9DB9zNXxqUOMB9T85ECes+MHvzQ7TN8gQXR8CrLtFz0Fcp04/syu8A+AM361c8aodrDKdB9xQf+F
Cqmi8k5pHLI5jd/RjM7xi81dEqQ0JcEjFV4oHY5FV20YQzJ53riJ3KqduIfw8eCJYSdLbZP3LQAf
1PdmdTTCEYWUc7J5DCKdqEsRgISe2CBUWiWoSRx/C4+DNpF/NCoXQaNd3RUwhBNnNkT23Aq1h65K
SaDzXHtlpZWPqLR8M8C74itCLCQZOZsSAXYZOB9BV/krRzj0TnSowIO6B+yMTtCjDYTx2iWDjnq1
LG5hVzaHzEkuPfkN+1BnzCiUaIZ4fFhTFxPS4RORUwpEv7lufnX6kSlhvCGd4aWrgcNKtgeMYUHa
Bm1yLYwfHrIGciLIR5eWTsySXt/xYX7FPT1pV0/ntpvnC8SkyFOZyrAsNuDj8QJ5qYpobBh1eLsL
aQfGvDVgBwqdWML8Lhg9++hHrbOoLe+GFEYbx3ohhVYtO6FcmT53h9zLF1GLqiqKCn2lGAQlmoUC
daBZm9JNdsLA/e/i+QQlU+zhAfurINHIEzcZRxNGtPHJqvGDfM9Y7d4WtPIVmY8bjRjBkJ3YDG1y
cx575LfY2xcEr3XLkjaHhLfxqHvlk2v5l7icqAlorZugRoOOUraOxCLM4/vC7a6EAfa9Iq+KJTda
8IEBMZvrLiE8itY/G6NBXyTTxRoOZTjX9YQEvjBfmPWxbfAiZ65OlmhrfZWZTXKGTz+v76P3Avl/
45Rokmjcn0J15QrN2yDZPCp29KNRWn8xggzBQaczTfDsteZrJH2ExS1zhw+D8jCuBnWT4qxOwhat
NbaLlHOVyQAWt5FTrjZsuWl4o6TddjuS10knoEheR0J9daXpr0TORIflncRYGynjxZHE5/h0NEFh
m+sSNvkKQRRJQjn5D+CMxw1hURhTRFAuIYYSsjGka7Y4eMl0n/S14Qgt0GNeIgaqZMKTmrB/zgrt
3rNzzNxIxhZeXoULwbB+VWa4sdl1sF9DEp/bZbGhj9DsCieyVrgJL8wZrH3mxeehIDukFejv9E6g
Q3KK7KCS0gmuHX8V+fYcoIwNfV99JtGBXeZWa8MnUackh0AuWStG9Txkkgxs45K0ipgLc9TWNJ0x
/O3atv0MGAwuLOKg1K4zl71aNJtaIy5njNwS9hGGbzNQ7+Gb+8wrnQ+3z1+zWj+l0xjcQGURMUJo
Ev/56IAeXtatcjf6zMh90ydVnHA30OHvgRLswzT1l7kLtkMyzANSfiSFx1wkLtlwcUNGiUfDF+/s
sq3N+8SqgrWm7H3JsiyQ4WE4ywiMUaQPHjlfW6JfpJJ0lBpkwBw2+4tdJIyYGVdoEQE9XZzesX7J
rWstzcF4Qph3N2Q0Er2nLCgYK3k0KXOVwEVleMoLPMfpKJ1dXbvDwxCeZG1wJivqwDSsIYxOg/+N
YyZdFYYDza98y/roq62L6FwFdAbG+iV4MTTt4vtHjjukBHHxgKh5OZDP4rkgK8tqKR1tWAtA03be
+WgP+asmSPSsg0F+57NqoWQQ2YoWKuPypJ7boui3pTKM86qQL/xB2TYOydUwe6DPlrCJJhwm1HhJ
3KqpB8gHKBPmiWPlpyGg86N4Y79qSdkpR4LWkTqhA/HUNYHRRHoMo3KP5AwRj1/N/aYQ65aW2V7D
K79DSdeWSOQ6JeOUQcVjG2GxcB7hibfzrMAW2mgurd++Y+QKCXUW684PzZdYYHCoqQTvKCx38FHE
OAdkimRSs8mHSPeql92GOmUKC9d9GVYJMowse1H1jCNgFri41byEeLMutpMlCxWORzfU99TEoGHz
DNMkmvZ34vnueu1Dh4J6zEbCtQrz3daLEeNfe2z89OyHknlsOt7LqHgEXLtWleAaJ8pHEfVzNVOS
Y9Yx9BugkkHfQqVV7A0Z2SuH5swQpMGmSOxHLOgjZhKMppb+Wg6jwWeaP1ZZTLoLQ/e5mdqCKXU5
Z+ZsnFG6MWu7hhLtIaAa7JE6NXJte/jrCtbvVrQ5MwwuClF7Cmru7Rv1i1G7e1XWN8gTkC95YLhh
1y6CpIiNiCAKCbLb/yiI0hg0KAaKuE897dlGTmDldnSC3ppccBbCPY0QuKMlnWdcJZHh0Bm26m5X
yvgrtFvmLvWeKuMNjeZyPKRKKuZNGL1ZbtntdN/dEuA7Z1JSQgWwOGTE8Bl0KZkqDcaPGpLOJJ15
UDTf3Pz9Lm0CX/+5rjIFBSOR9tpUbti/1lWQoYhtRXnJxacBLxm7pK/IFgW9ayx8D0QB8Jl0V1Xs
L3rF73dKwT4Ic8BsIBqBFCrxmmdUQQnHHBNrpkxJK4m8bYatjdqUbUp2cBSvmWv109hk9bVJg7dU
JEt8cfcyQcoUJMkxGoZPRPnxrsm8g2/br2MDfylJBpLNc6VfYD/ahnalHMun75f//3trD0Px+Z//
8Z43mawAs/th/qdGmU1r679vri0l24MiZMP/+c1l3378539Mv/EPlrr924R/mSoJlUoRJNF/9dZ0
7TeYSQ7VxtR0gSvGjv8fvTXV+A0fDUc4PXoNlIxBLfRfvbXf6FfQKnIEnSMYabrx7/TWpkLul0Pa
oPM3ybKhkVP00Oz7c7nTV3A2DDzYjJETzKPOrayCM7EmJVdjxMpDWISrxMdu2pZyS4rM0XAqkvva
6iluSjIxrA47e48yPzftI+auaB5m/s00P/Rei99V6WysIFe+SgM5nxow/g+Mr4ZhFmvljsMaO1Tv
3kQn0ehR5xBdF1P5JDpXPI08Rk1N5SpLevWBcyzeqoWFF2aM1YewL5U7iMCP37dkobdHF5cBV4aV
22TuW+NEFUkeGb4ErIi2d4PK0szTtglWoxzGI4qUZ8gjzi0ZkeUTtbPPOufTSkLn1nZ5cqdojJKN
6SYi+/agJ2TxTL/z/ctuEyMPymvx8x7kqmBbNmxvpZbZvoQ1U2JBBMe4TbXE3vUaWgoGIwwxu8w9
QzO5iMRgAWvkWktTErKV/k4k6tJTNXnKWyJcTTfFgaap931eqvd2mD22oUdOC/wyJ/e7qzCKfqXU
CAFllZCF7UCWbVLSqnL5pfG4y84sCRqsq2uSSaLZpB9+pQoieSbozdUqG+JVxgwNmDL1SELCzKbv
p9kn8RD+/c87uUJd4MJSV3ac72yv6I5urK0IveiQBLonr7LcGcoHfWJ6fOqjyojYdw3AGTx9YSqs
baSXcnV0jmFiHFpSSF28qrMQlcEpcZCHSJWJqBWC5lDZkyKUI2DMQZyndxs70PtdWuAfaPVpGmTe
deTecH1ilgM9F9FGK5eakt7nThJuaBLBiiiUd0CFwa4TwzbqNlxp0WaHxzQZwn1sdk8VpQwGlEws
lKgHYkqTMYMZMpfsUpFXtxBfxDupchL9TXD1yhrGIJq5fgx37lRQTtMwIPuW2RH6afgvDcVsEmNC
zD4d34blGv0w7DrZV+5kndLArPeae9AQAq3GkcBX8krWzKLuMtkXm7jVLmSxIPSwwnsTqBJbjJDQ
SOU1ihllF2r24Q8BYmuwr1mPToCGt4Lgp82WnJR9nMZ3cWAykZdnQu6JiPSxoDZuqUJ1CB5To32a
2voIoYeljjgyVDBAWoEkT9is0lkABII8ROR5Hc0iz0a8r03bB3rvDj7JdE7wxVLaWHQJccLp0Clf
GlLnEsu8N2ongk3O2eiKXV5/WZRALAL1Q24lN0yo197PdwYtYFuU5TIlwmwRMvej3Yzl3j5rbXst
R+JHHXaCgABwfHzrLq74bw5wT76QGaQr1ap2UTSsSZpU0BKQDpTy6du6cq3qEwK4Xe9MA076+NS7
yaws2SAXurM1w/ghdxB8VC7+PMPTV0BfUSLXL3GaP+MwgizgaM7D9JuYV/ZWlmw8NdtE+GkstAqd
i4pN+/QxQ8QNkzCCvKRi/4jJrvbebdPZqOZ7IW1nLrxOXSEm4SDABleyziyd1r262MYswDKgUBe1
olPzOAlZl7Df0VKJG8SxJ4nSAjkRvWYfJEEZkZSGhmxGDiPsc41BaK2++C3YibzKTmllStzKmMfU
QpywBJ0D195i2QlXRC+poHTBcdst1FdxQGIosBZh/Y/wjNshpD1OU3dp+QYs8gjAk/Dv8CpQF4RY
kmzPn6ljfKpa/77pYE673XlI7DtGymw7dexVBB7QPCagc11Uzmc5GlcNH9JAHK6aldgl3DdfEJTY
rH3g5H6CrggLz5SW5bynZXhfZeFN2sNVU7BF9d57m7KrBCSegtObjj3AezyzdMnLNPtzFxCb7L/V
/fhm+e65xSNOUeG+hQp6K+ndCvY1eZF8aSk8p7qt154+rEecIys4MavMIk8bH3xBpy4Oiq1wAFcZ
7Y6UaWud+caIjc56CcyvYjQfIno516HvCKvY5ikuG1sYCDtIfDXSAHEHfPNVXfreSSumu1051Jaq
mEwcwDeoEjt8G45W4YUaJXrq4aVoWs4Rreg/ne7WdwqaFs4/lwyx0R5esrqBEJMr0TIiS2LRmnIZ
EOEZTOIvgsagDdjxPDRZYyNvGDdGO0JPk3TkOswYsJo9uaDDk+0Toyp2BZ5c/H9T/DGxlUR1k0mX
bbIi4MGBtyKkVIsZwXDYV6y4P9g9q7LHiGCBTdcqhbm2Iu+pGIGkkwG+ZKbLnzZGHidwtETPPm5g
tGD3yFIYfhHVpVoT74jFZAYN+SlySFUPuUYxv2nQrvCOUYM9+kWBUDkItXvZ0ZaJetrxYfkOf9K5
J0YPNSS9Gg9CFEP1OU59roUGMfCxCK9IvY9N/l46Odbd/ojnoFyUYO6AozgFJmdR7JSUloOk38Nb
sfS8RsyjrKu3iKWIv6KcZi5XzQEQ1cDyCmXZSIx1Ud3halEZfXtJniE8kHgGi4gYtDw7Fl4VLrWI
7Hi3cOJl3YUVf1kbkUU1stGu2HT49A+2BjsJO0w/3LST+8JLF4UTDpsy7NOZ1NxbB7unzhO4xUrM
9cCqyT+9t2plPGaNVe2DOFnHXsY6Vy3NUX+KnYDkken+Xst5UNN4cKtII4E2J6grqZiqMSPPx68w
9JZROuo7xyvEArJWjlkae4/CPHBjemT4WoCYTWqTp96o0y1zoG1cl4Dh0Ko9FoUa0ncN7G1lImfN
RiXirxw/HC8Jjgla2puXNY8a/o9jgdPlALmEML7WftAdwzoaxljc8pLLggMeH08aNx2vu6SFfXQt
pKGdFb6rZukQVh7bEE/GYmNoOY1FDJH4TYvL2DgpcjyWtmEoJyVpypigVM5JrSrnwPQ/LUQcU+hv
fObZ4ePYp1QZ/LXsEmVGUkDHo07ftABUzXqTRlKPJfNUGAx4NO+oGVVzgh5yIIqFMyLMEb3ZOJ5O
nWauzESpD9+3jJx1oI+Hg9uXx6LIrWUpUeNHKdIDZgb+3pq+fP/r+0uRDT73j4Ev2m2EsV1BPxZq
pIxPbSB8mcH++6ZJIm5Opod6ITtTWf28y/TT7/v9fjNThtZCkv/n3/v+eTU97O/3/PmIv9/+/pcq
bX1uSDDvvz/E979+/jlJzMHAhtNvhHOiQiZAwvGiC45KlxjdTN5L8tgWtarqV1lpxrxItejGPpR6
vrW7HwmRbTPQi/5TO8WyWEHUP7cuNNksqqLXPA9eiljT3rJWuZBjKj8wZ+6J74q++r5fJaFn01Wr
EyT5jRrOivjQ2riQZohSOt3M+Qdj3sZgGjQTIl92wFG/fEvfArv1PkJXPYWakr2jI33021i8hlr5
FXoum6mYSzNBt91TpzDXFxpOzekwmQe81Bu72XEulC55YMrGpbFLrftisLVFaib9xWmdEjyukp/7
AjBlGoXRKQPJu7IcqP5ZX3ZrMFD2gdZUubEQk+7bQqZbHEG09FvOLfS31jYZdPwBcUxTF3/eobZJ
5YizMQGP4uXrNHTzI0dHt8IO3pyc2rewoVri7OGPnQB97sUzWXBoChMS3CApDkBFPjQ6Vlx2p8oN
HcKknC6axy4ZsfRIz30KIx0xOui4Fz8e30PCJN+4Yj8kbq+z2zDubA73T2FmG7cwyJUeURRaOMzD
mSbfQPuS6In+9fvtt5THsibrdpq9zZPYBBmf99baqY3hM4mzOypN5z0fkwfHrbM36alvmeqJFzZ9
tNaUPHyOEHLP6rwdHrV8wHnc19EPuA346fJQf4gdgNu+0Mtr0GF68kQU3Me+C3O/UY1zVmOm9mOz
Pw2CHeZQxvVRISBl3UUakE2TlL5WtqD7tNrekGaX7G1LGlv4zOnOjTptN7YeeTiuqu17KvRNFNr6
gQvrsDZbdiQAaM2V3UnlqFpNiFzfSabxAMkeXYZGIB+MhZ7a2n1ueXR+gcU9cPqrc3rMzY0IlmSu
KL39I2CNmqk4iJ4sg8pQ70IHdVXNcCqO21enC7hgs7pFWYXv3Tc/ajPdqZHVftWlCl4Ki/vUg6RH
GCBsS8zlz/c9jLct/hc0b2QNh1oXkDztJSvRID1yFXfHGLP/aIKCvX7hoGdPnlHSZK+mivh8Yvo/
cxZh6QH8+uT4uYmR31R/BC1XViVTs5veZKwERWdfzcmgS1ezvy9DmD4qkXooh3F3T9O6s1oQ+lcy
tDgaTeKuTCMiUzzxtbVOxsaBwWUHMcPs92MayC0esoFM967c2VUutuwxi70ZonYWBKgduq5x1kjD
5V1EGvl69BTqPr+qVrq0tROzKJVl3XPPOAh9dGBjeh8avlz4TPivig6YFfCB80CbsqImKcsfoiWR
mL638Sh8o0XMnBXPQc+GeARa8CKrGrhZ3r5VaXL1kib6SCt5YGdlfUY1ulTTwlvbtpjXnFiGLMr3
MbxdUl9f9dEkQ1MjNZNVUcMOQREXhIb3NXUc7H5IP7VAIGb2uvfYVm4+uunXXgVP3lXFCwc1SV0p
W+drYForq6NRDpguusfnqa1GpQwWTd66m65DD5cQd3jOUaQ06E+bEjcA218dSu5FGzvnwkWOzRLN
muX3zVaUODSr+q3GW4fZGO6v5gEqiAWdEU+rsdlE0DnR21sXbPXyzq34IGLjmYyc914imE2HAZBH
RBhBkSgHL9VHeoJbsxXaCfIR/MQWyK1kBnLJ7WytMt7jjO+fTAM9LaYQRMIlFaoZ33WVZp7q+E0A
Hb1IbBLbyFbJNCjL8BIMKPQGuMcA9JgRe0a5tB3QrRq8gnPsfVKNohgV5RFDn3kJyA1YdUbLLIxK
i0VSHogX2vu4MdZd4H16poLAWWQXfDOIktPwpOR+fmGePVDX4lms2XxZYmWE/OmOywVZ6ZlbdRlz
VhAgn6Zbbvqw8g5NXx09K8kONZ7k8/cXu8KqF3Zat5FOM2AWj36UKthkQFlykVCfsmMwFooah5sw
k+zB6E3f4xKcqUb5GlpjvcU3CGMRT+ihb0M8OZYB3TBXL/70xak6hOpCPw6wDbexV70rKcGwRere
RWPH4mP1d31rneyyKQ9oUWhgM+AA8+sdg04TR1EzbWmJhC4kfESHYnsWqkQpFdNcgOYB7jTXOpZp
V15im4QR7K98CswSzOKikplBP5yM9tLkA/i+CROqOJVsR+2xJYQ4AlLwfd8gx2qeDU23YZ+1wQFT
r52GIO7cFvWldCBL9TB+V31bMA/JMUTZdVFfFF+ByFwCbLNJ1J6zV740TmfhTJvekoq9KOPa/mPQ
QLYadrmourgCGjedBFJ0zBQtxg06M4cuKvs1tuj4IvSw2gYFJFE1SZKLQqFNtIVzp2o+LIyB6rfd
9IkI0CMoq4pAYhQpJR+9dsXCCL1CjgZOHse4fH+xaj7FSBJaUhVLtQ30s2yL7KLqRDh1Ch2M75uJ
zkDA7vWb7UYF0Sy8Y2bDHBTI5MFht7ESXsymoUsOGdjsmdVZxUxTswAxQRBdAl2PLlnF1EkW/QtI
h3hp/r/TV0PAMlNIh1e02F4D7W3PxNx5d53jLqD8DivSzAOmurFzGWz1wVOcbFeRTVx7DOr7R7IW
7moIhGiGHaIXnCwv1qlPNytO2gtFQHvBoudsNRtfYiIWtCc5XSvWyF3PpN017ipschKE5zkqGYqW
ZmEd86zdJK31CvmzegogPuX95A3O42MeWMyN/QskrIL/EyWfhhFWQmkdElammW11d6aZZCuLK9a2
7ulltWxrnmo6aDPpe+OPoLDxdjaMtAD5BAfFUVQYwHbw0MQYS3CcMxB6UtKwOMqG0WSdhdhOkceD
+XCDm566u86wSSIqbefKG5OSJp2N536oWaX9vRnVK/YrtEvi6rXTQnjKsG942/V2Jxn9M1f3uI7S
YLL+L2Hnsdw4Em3bL8oIuISZEvROFOVKmiCqVCV47/H1byU74t7BG9yJoqViS5QIJo7Ze+0b8a/m
S5ASHkSetbGPBg6j2RjOgSteuKXCp56H8TBJIzxGvfXpYH5Mmmp5gieSs4PdxoYlPvTcuBkmW74J
NtJRDLe6n9IXED86QFCggXQI1JJGclzSmptBN6/rDPZw1AeH1tPIemRsdo0CxGn8jdXlQTOjR9Ga
sAbiVlLdAHCKblkpa0f4U3MvflLSQXYmzqIq05l1w2vaRIvWXee2MtboG11/JpDZhynfQnQqrIut
Pjz+q9BiurmUDrsPY2+FWqzZlFLH0FBEv6sckE/FeXWJ9HynGTLZ532qv3cOFi83y+cTa+IEzkiN
20MOxmoeLazsldcRt8RY1NPhm+Xu37Ym63qcLch4+hv8gL3VYdGjpv2XThSIttnRjkfTsDNGFAFZ
+mJqwEB02GBBJe9xmP5Mma6oz/VKm3hujy9HRK3vxQJqYwgD6y7U4ysz+kC1n++8nL+dN2L0EZFT
cEw/kznU+ZNrMMRb8uNEwela5zwBjGsXXXgNj70zpVD02vjO7lOFQNTiI55Mmo2YbMKpqPfNVHyl
i/k31Z2G/Lu+WuV8+dR38PaWwayuHFLAHJA5HdLRZEOLF/3++NBBam5KI4GukWDQV+gQwXCTQB+r
3+ZBCVGur6q9iA3jzkRuV1UgaBor/oqI8fMFu+snO6sYGSnP+bzASh2Cp7BuDnNbmLuhxU9qkdpU
Qq1bz6R8By3n9wxLDKve1eRCfO4Vk4skekYn2G/DENmLPe+hSMd2pu0ab1q7XIaHJs7IcIf+Qkq8
k9wSJnjIvPL8U2ixp9aJcp8533mThq+jRqU6NgEhtn3NXIamxXQIMZsTrM/NuEAqrIZkzzVY77Jg
YlHTMEcCuRniZxNs3ydzPhvMGjvM9T3dzlAHAMA5L1YjStsTZ5TY6J3VP5Gh/qfPjBPXavGZJoGK
7yh+zCQQRyg03YXWs/PDWLKUYFhIb8GfPzAvfbD4AWCofU+E9rGMUE4HsY8J+m8UyN/dbL4nqgxq
sR4NvTQvFeHdDFWrtZDVdcpb0EHFsjBjARg489Juwryiz0Me5mmoDaB+G7sqbzFx4ZdkuJms8VrG
Wxfm1+IuPmSQcJ0Y1l668pS0SXgIkvAW53/ixI52utuOZAywcupnZq1DV3yZQ/beLaqEqkfUUcAS
cKsSJ+/hus1dd4Nfg4GcQa2PbQVKA/BFTjhmprks0ajBOrxNDF/N9uwtevZUW577FInhC1YiNuMg
fua1WrthHnyTawWEvTNdWoZo8tNMHgajcqkRD8B0zFVdUQxPiJv2NdqApDHpzpvyIw00wVQ6arc0
k4Sr5wHBpVWJxSRN1m5JpvjAxohT77sAdObHasqmh9HOKsE6jLUds8Ea4Ot2rO6QXXTHWu0XrGFc
5cnS7Zpp3ppYa6kYPweBVMwVJTCmWEW5VZ4fB7bLQKzbLQN0MJtxug810czy+sCtqF5VzZZAcTYc
dnWGy9lusKxBks/3js6Gb7Lyp7qTqT84ot0BuWFt4C0STE+EQZfomyhK/hJnk/i5We0qjoixrDUA
FU616csz/I11EY4ciwJPfcUI2M91723e9rqLqSzHITx6xRubdhWQRR4csCkkNxAzqmy6GGkdbEPy
7bv2h/bCPTbtT05C0lVzFv2p9koA6mF498bc3ccRzidrOFc6nXtaEx3g9GtLGVua8X0a0bQ0fQS/
0V0Ji1RU5maXJnN/eTKGZA1GJspZgjgOsj9wrJDWAED59jiXJxSJx3Awy72cOLWQITnTKU7yiLu+
sWqHfj56epAeKsiPM+x2Egc0+iXD6oHSjP1RcqgvWjUcxdI65xw1FuxU++TWrYEScy7YRE5XXmnu
xlhen2b1Ie+mg6xG0I/d/JTacbWh2gVGF1YFERD5p8MElAsnZrkUuGdLVLBf9eI2h50L8Cn8SJ0C
7FjcHcjf4wYfZnA2e1h92CSAm2pD80wSH6HTltjBY3k3WsHWkDt8WlTBepYEnzZluJVeVd0g6Wyz
mfSCntGxX+EftbxLhRxamOTCFPLb1JLl1QnyC3YuSS73bG9Le5jOTaTtuVjxdiJi2VXzwvWgI5xi
oxaccmPHkWtsi7my1zCIr+AsduaCSVQVO1YPZDA1PM9PmoDZXuy9GEvCtjmr2d1Vn6Nj4frQmUDk
ppNtIddAJUKjsY4Am5280BBMEt39lM8vZTr3tzSz/9kL05uE+KQlTe5WMf5II+dhkeH4BbOMjUUF
uDLY3q1QxOtIFYFhLc4TCJSfarA/qEeTT6bHn9LNIS4WQD2TxloOXYsoRCLtgCxjF8cq4kpaHELX
aHX0lYlkh3tV6+0S1x3vosZRahe1TRmv7Mx6QVPOYcWNBXptcTB0bzzUSfi7aBAE0dMy69FWqMHZ
n4SjcxmcLL5mmgosYde3ZvFSHm2jWjukCmjtuEtFiaiw06NtTfKHz9s9Wc/Ka2Yo1xkbb8xrOU60
XnnSdOVOIzQm+jQ/6PDrT0/51wblZGvUpxHmNku53CLld3v8z4+vF8oNZzv44ohjjj7TL/IlvXe8
tMAqvTPu7QnbCx/y0pqIKEymq6bcdpny3f3vP2gsEA6V8ufNGPV05dhjlj+8Qf1+bpWb7/EZdd8n
5MfqOjw8f8r9Fygf4ONTNPnAZ5VLMFd+QcaaDJwfHkL1YEvDV+gMOAxn5TUMF1yHjfIfFg8novIk
esqdyC8M5V45Fh3lXTSVizFTfkaI2fVvA4tjpLyODabH9GF/1DFCOg9LZFIeqodJEmTiJnTxTZqc
7qx7t0I5Kh2slfJhshz6a/ywXboYMFO1e4ZS6rKWxJ3pKZ9mpfycyCcIi65wcY7Kz5koZ6epPJ6P
f9UQpviecoBK5QUFb0I4r/KHPv41xjJaKO8o1LvaH5SfNGJ2szOUEbZXhtYIb2z/MKhG9S+hbLOs
6dydqXyu/+cDpHK8qnhp82Gz/f+/AyTf+jXAPPs/DzAsfLX/+xw4zP57Dv/zgMdz+D8f8HiSYLeL
/32SnfICt5htmOLgD9YmnMKGsh1HGu5hU397fPL44EgU25ryGj8+lcp/3GNEfnxGjhMxDsqlnCu/
8uNrYAjE3lFuZk19x//+LwRtkfI8Pz7TlQ86Vo5oXpsG+QUu6Ra79OO7PR6BAbxEU4qr+vGIRjmt
XSzXj398fFiwY6PNZSvTc2k2g9ufOhuqPRoQhkDKyZ1i6QYTngJTw+XtKr93pJzfMBKDF1O5wXvl
C6dGDl485RW3+rVU3vE6dEdSVpzON3OL9hr7JjOMXt+XJJipVPlm4znYSsfx1RGm2OoJc0eR1q+1
173oIbfNCJLQELyPSFLRTKCutf6luZy3QBqJ0H7uBvdTn8aSdgOUQoiENLXy3wLLfIF1vgsdDcNY
CFSJdyJEgar3B0nN74EQEP1tdvBhQXF/GwK8DsqdPxvtvVV+/TxEFFshQD0VmPmlcvWnyt+/KKe/
qzz/HR6EWVEAesUDUKFc8ADeTUUKcEOEFh3wgB6IQANMICbihLZ4+F2DGWBRA29AkQd6EAQxd5kU
JMHEF4cHw6WHVuAqboELwKDtIRmYimlgKrrBAuYAvM0qUtyDShEQClAIYoGJMPXIg1HIdAfeyfAq
0n+aIiiQ6NDQ5u8GxVagMwFggZHa7eAuOM1ChGE16teOgfcRgiukQD5zcrc+uTO1icPCxOyqf6FI
k6/BjDdZYIijcNdaMa4xZRCXM35OigcxtrzO4k+kKsMGdQPbGi6hpWBahJLl3DYRCPsFTW5pIIlp
eGU1DUmWA4UiUjwKQ5EpJhAVkWJV6EArpKJXLOlzX24LkBYU0ihZsq0c4x9tSd8DWX5W8SZXJIx2
PGAZiVDcY46ogGVQHO7zaXiTgMfWicXagQlio/galSJtFAzFDYQLhP/MzbqYDXNPT0OQNTdLPOfI
RjrF7fAUwQNn3e8UpEen2B6Eu4tVTxqYBvWjbQyWXBmpoW4zQxpdYKd5KiwUhnFl69RZtndgmAkC
w3TetZTtLFSZlrAOg99c8qc31oTOffO2mVctYBKpCCUwpixs2lBLAu5fQEwoUAhb+cxSd8XapP+z
qN105iRo+wGgxIqE4iomSqfoKIAicAZ07kkCTikUQaVTLBUQ+/oWld1FKM7KCHBFe5BXQLAw5GVP
W7YOSHd2LdCg/AgD0CpV7BYLiAtqAyw2PVwXkE9cQoiC9XD8dEqqhwAITK5clIoKE4abeFCLjNoR
m46GccPyJFiFJfzOSKFoGx0nQ9hvKWVeI8AzFQAabD6QaFybbUsOTT8yWTI1SOILrVwj0WHsYY38
2WtSmZZd61WIO3QsEw0mcNg37tK8IWuB4ishKEqSvyYoOXP+q0tS+QxyWUO9BdNiPSqujo30eDVD
58PhP72Wir5jg+HJsmhnuHPF1IspBlDNOyCTYaWVge/oCMKqUaPxYCz/UnlXOHx4SYuQN1buHgNF
AdIVD4iMn2eL+sFESnM0BcQosFDuyht0zF7JHcM452NQNSvgwtyw+aXiDvoQCCyxaVzvdz+4X4VZ
hdibXHslYx2gDvgiW3GMyE4AEu9mf+aJ5Y5TiHRXSAnhjO1FmzjVvh5o0SagLZ3BZTQZLZBNuEk1
VtqVAKXk2szM+vqUNROM5Do5JO08Pw8z/DijlevBAmTHJCogsizNNwnXwiKzNVuzY6s4TmlI3ayB
dqpBPMUtfp/crD9TA/R0mQDbHejOJsBQDYAoCSjK0Zh7KnKUphhSAksWVy5cqRbAVKtIU7piTpnA
pyxFoYomI+feYayIuoFQpVhVHdCqZgz7ldBMjDjwrKK0sVaVOh/77A8+WmfdA78iep7Rh+JhhR1k
LGA1ipOVA8yqAWcxYEMsplhasaJq5eC1SvToywBvy6YNBUBr3yjgjF0ClGsgCkAxujzEDSC7YsXu
mh4UL8KXVg4zTEsRvkigqOZ+5wD+CsK9HOCAccQC9zFhgw2KEmYrXtioyGFCMcQMW5HP53MKXEx0
cbUdwY1hZ578Oks9n4FG5lp/bRn8aOeh504HrMxGg5kvs8otusulxDJm6JcGvhnp6+3KnUCeQTu9
MZ+Irx5jXu/KzAY0moKkZTPqLA26FfS0WmHUuLO4e44Izt/sKexBrRUKupaJGmV/82PiAStsbqkx
fLZcB9TWmB5eFthtLQw3oWBulY0zMVN8txHQmxaHz/k0fsZ42FYLziETJhxFJlD/g4QUp0OMqxU6
zoAhRxbuigTjf2TRuH7EGKb6W0CcC/LqT5B9zw8Q3QCSzoZNR9ISJJ+p/WtmzWbob6DTcH4rjsSs
wHaDbskD7MepNAQjc+h7jP2HfdM7sQ+SFguajW9nZcyAhr3QGe4CxdaNs82fHyA+JX8G54qs9b/P
tXT5qgRjnceDjUVnouq65/++1WQY5aYxsGw8/vXx4+YaHUeYpqwt+e6TOQ4nlg7fo3oqjy95IylE
jAvD3X8/QdeQv025fns8xKnQOaMS1WCSq2fbOoAwCXSz9o/vbsb6/GyAblPQQpihLTNkQIYhgpIZ
QrHfwDgsYB1WgfcSwz6Ef7Ly5nVfzX/h6oNGVJDEUPD2DE3n6CknVKdQiqWCKjoKrwihmfVdGEq/
c4p7WKQfJOp8hnZT+BNWZDadMKrTrwRqo668qBUcx14BHRfIjiiiUxJfgD0mUB8DxqnYR9O1hAfJ
Dv9XrPiQbo9t98AGBPa1AkgmCiU5wJREGts56Dc0BZusHFwmCj9pKRClhEjpmlsIrX9NdNJFBbCy
1PJfVYnyJOnuFURLD7JlP8OnNGFdTtD/h4bsMAtQ/eLp2woqZgUds1OYTAkvs2s/yHxilkb1BU1z
UFhNfPHopRRqU4O5GZrxwVMQzggaZ5uNEwAqy6PL6n0MYiQw8R+Ognh6msJ5KrBnDeHTYXkQYVQN
kdMy0ePvZrY4EgOg1Lg40Z467AvbGJnXsi3jEkF55d4Zxn8ZrfHhIhGAchhs2gkiGtNWnM3N2Q2b
v4SFsjAomq8lUAjLwmU6DL20VxhTj+EzKLlxNux3O1PhLVDFluTWLo714rCBWLe9QX8PY6Wc4nrX
w0ut4KYKSZnI/+UQglVtooSUky5M/wgBSbv1mt9xMQY7dIcBozv9nD7grFBaDRm+BAVL16bQv/Ck
8a5TSNfAraB3KsyrBe+1VOBXRyFgA8abAiZspdiwChLraJrJ4ermvlRCrlLBZJGBtL6MWNZiCv1E
QzhwdeBLVRBa5hTUWQmQLvi0jlpGZVJ/avIi2ajpaBSihHSg2vbclhnkELo0kRmhwLdEyRE5N/YZ
7BqwuOA8x5NUqNyaDQP2ZcLjbKAe4ayPW1OrImWqQ0qrEaWDq42LGbIPvL41ZCqF5Y05g2Jy2NfJ
+OUqcG8apa89aWnIeotXyyTQCHdurGdrO0sYjzekwOda8JE0LflrQn7YEIKZCGnseqIMZ4c8yYvs
qrtsq4ORgxZGPfTMsBJ4QPpWGLu2QjNZwYB/BE9N2UVrvezcG+1v7An1TYzjtjdlcQlC8kCctL0F
w1zdqWASacc3l68KO2lu8KFUuB6ppk25HYhrfHJkkb8g8si4+LtdNnuT31sWYRNh/ewwENLS7AlY
Pu9Ffkrk9Hsxlv9cm2iJecTbxV06fXU55XHQaQ15o6v6xSiS5RQuWBpoNDw7Fr4Toi40Ey4/nfze
ISSbtHDxJniz+zIQ2KohfcYxzl4+bzcZrcnBap7TDpj3NBeSwaf3DkH+O6mS76Q0ypN0sX60o55B
lMaNEeIbuVn64PmeTarYkESen7LW3eaGW1+4ox7KNv1VLgWGgFBsc8koMp6HZwI50CvL7JW1B/kf
rqhfWUhzE7EdbwepHidjXVuwNy96mr0luMf3MXnoeXsB/uI9d2YRPCfuVJwaM/gtaOF2YeXoa2Gw
xOAkZBmEynHV4jBfZZjt92UwvfSFSwZAIH3OIFPNrOd1muokdgwat/esRpUb1ixiQvepxBCwKxE/
0RIE5TVPfzc9pu96JCGtkoFx02f5W3ZZzOqj6PfVmH8Rue23pG1tuwzLXtwm8dZpiJwOxry5phwQ
5cA501hEhI9YJV/jDKdizH3HngmxCSg8fURnCy9EZRNRQzhNCxNbCLK0R/nO/pTBQJJ+Vr2FBvjx
Aa/RVu/bZ4exkd9kEwbmptHW+US+ID9rnSAeO4weHW1X6+E+n4fYtz060cRk32bPdKGymP2UyTR6
5Dn269BayYaIRqzTKTmDKW2YrLmxlXcvZqGFQHtiaHnV4ozAL9T1dI7xwNLAnbh1mHb5tije4sA9
Y2U4Pe2s7XI5JRp45TRjQ5Meuk5PN7VH4qwT8VC0Tj+UwXQgEh3dODD7jbznRcbYAuE3KyUwdWmS
giafLsSX5GDFyifkxsW91pE4GyHNzWh4x76py8u4uDRbA7nTs40ZuxwJUu5rYo+1xmpQznqXJU4I
WgIL45vDcjIm0/bJu+UMkemuN9IFM0VCQJcTARD4Z+b2SPRE8xHnjtzg+fjoYhOj8HjMPJ0VooJS
QwAGvR5MT17rvNWcQOsiF96vCbsSzMMQEUg7EFI9IA2qI+9Dm7TTiMXf74MAqrtEHzbllHM0bFy3
cQltFsYodigm2aH2ETJeXtWBRbCSV36pxQXwgC4kkgjblZ5WVzdAfWXLyd0MhYn6KZuf2sFrX2uA
AEH1OaBd+SgzdgDskRsWmyP4dkKCkG6CK5GNaNYR2dSbOQhJSve8gZt/+TcYFArQkk/p4hFM82qK
BsqnlbNOBYVgkaC7Tedh+hWMxJLFzfJOM2ufF3I22GXlrem8tWlB9pAHWTce41tsFsInroizv6Qd
pxdsTzrikZKIbDEBJTBSAdhpvgQZxwpBDvG2aUKK6zQUPmpHOvHMHtesk94JoDaeAH+wBNXzd33s
0BQ59p9w6oDBJ3TMFRMH4pjweCzlr1j3GPlN9WWKePNOrqYhMXeQ1A4If9AWWoI1n5eGW90DLRXW
jkZ/6QCIxbGzG9vxmxHFLUj1iWQST0d1HiT7umv/5RAcfVnXwS6SrLkMaatTIziO4VsyQCdpTbA+
U6gu4kKfadacaJebwdNgaj/tmAJyNJd2Z7vpXzvqJz+q5g8AD8bq6GLqocusgSo6/YeTzua2zQm6
NSZ3JKKXFVVawO8sl+SV/OSYukw/a3nCEMgKdm7ci6OZNvhfQQztOj1jwz1y8AcIfXw8z/XZItA0
J93rvSC9Ydu38ETanA6m635GI1qbUuqbYsKbQ+wMsYWW92ZtLUaOHwuF5aHt8bR2efJk4PxvxMiC
mnyGyWQmLqo5ekeGyAgykH94IHU/cq180sQqCiyLICO5TR02zy26u2YkKidmzOWaot6JHpirpNl6
4hwLngALNUcnB7jr5E8asxBfx+i6xTeGMSAI4MuNWn7XWDtF06Idxyw7UGW8RUOjMcaKhlVc6H7g
NX/saXn2OsZF8joX9fMSEbnpphrgwqa5165yNwpxysVSXTrJksohTkr2BBcZURlQq/K2jHLLQSov
bryg/zqDl7gs0HpFDG/qHkIsrhHAVeW4WxYxrEnCcikky/NSOw5hqh+RkOFzQJRZSReSUpJJkws9
74D08YPWphiq7WwiLlt04nycRtz0nrdztiAQzNQvMtT4tGjwQ688J8FzN/X5Xs+DZV0Q48Mt9CfP
i+++cZq3xpp+5tGwL6ZGXGOcnkzSW395JbsbkUF7bwbrlkT12zyX92VyHb+hsPOmytqnVmRs3CXp
SInqXmvD01cOFLTXodBf3BzsiOpWcrlU8CrmdmtnYfIRNdnVJe8dOetN8Cqs2mmOLumk8+sBCOSi
jY9mXX4iPpe3TI+ujQH0Qi5L90kR66f58AxObLllJuMmdkT2JtRFSRBWZJwDivhVMo5Xt4rfLXTQ
T2ZrLe9G7q5aLSJBMPWMF62Kf7LelV+lW/yg3oiPOfTjLcOCUxNq11Dz7F++Pc/n2O7I8POGnUm+
yom+bo1hKH/WDNZVPVOMSHfZgqu6tDe7mxlWP5ZdXZp8pjyt3PowsGbyLIQwlVVQkEbjr1avL+WC
BLojBOkAYJ5E3rasyKFigUMAJSIrfA9uXfgZGEhe1lnuCptYvGxh8omXLt5iFnqakCUgGJzumpWx
QHpkiHadxgyoa8q9VnZIJ2w3olKcULaPureSVXg0YzH4aSP2ZlMLhuVeskMeS5toJH/jpeo2iXBv
nmpOBo1M3DSdwAUn+XCKiXBYDxoOzHDSjp4R3PWhmU+d1nEr1C9Dz7jakM4xc7OEjGvwQ1qNIiNv
Fh0+7MzaohX9KSFVL4QUuC8/e/58O15a+uZ2iI/tWHxYzoju2nTXw9LXa9Obt6jPhmucj2Kn13rl
Pwrjxc3DHTRmjSwNJLWOiYac44MstJqfmofwe0K9O4cBd/a0i0gYyseXRZrDWXKB3/MKDa20wXWX
+YUJUbuJo3FZW7heAIDaBKbfWzPPzlYXVGdMDdXZ8RaSSwQ1EnxzUlkfH0Kw/9TlrXLiMy7d1HWG
raPMiv/+HQlmu13m7COokEqOLAB9Q8WvOHq3nMwEC9IUD44fUQygr3OsE/2us7MROxyHmrmghdR8
rbmkDhmF5a5LTDx8F7tZD0Yenod2Sf08NDlKpqEhEJZOi7ScwAPcU9PAMAOlikZYfbJEVm3gpMMi
H8p+0zSM0XgTyOOc2Aa0GUR3Y98PRxS2w/Hxbcy0a9czuETgIFPNbtfZLTP2wZD3yNQMNiRxWotc
Wh7v7KS9Q1TZo8//hIUuSPOa0fi2q7KvL3Iais95wdFWXyio81MdRZ9JYb5yoyVMytNVrJwk0p47
ml+l+aG1vt0YXMhcFa9Jrn/hudy1MQhvPda+ofZYgAJ5IZqTEXFb1sv4awrEtYB/DYov8y2zzhkp
8wprk72ZCNUIe2vTm/MPV2tH1S0Ln+xZO3+nfdn3Nc/QKb9Dm19E7zyiCfvnlNcfx+ZIFpYojkEJ
2abE7mLFAbKfID2PpvUzlyLw48i4wksq9iXGiDRungvZH4SOEZGK3O/z7BuwKnv4KNigS2oZykWY
bfC4QCnaID5peDmiO3MC8rO8kvFV/mzwpGVzRxjwWpmvVeziriWObeXFEoq7+wdD8XNRGswvcuaP
XtHh7qtr7hnIzudhR9Xz7Vke8j+IREyWMqDjyiXqQLJYav0l6MeNrQf6ahbakzUXfyoZ45XOGRsZ
I/s012SyHd7KprlOZtztkqaMN44GecYzn9oS5e6A3I6U5lXcYEa0NZX8klj63jRaEDvhEcusQ//j
XkF59NkIQR+sDBUBO5Q64U3u6rhgui+8FpxERvmviVEpkapS2by+antkKP1Hn2zHcNoD04o2AuES
CR/ViulJuTabd6P3y8FJtyO67VXS2nelLPJR/Kc7pLYnNyiYIJCa2mlE9dbW+I7gdKd7xvtMsbex
QEalS71P+/itYK+AOu0pSuPXtu7jNWX9pZmrZ61noQc96x6bPLHCybjUjf4ltHS6Y2sBn5ZbZ1Do
NMFZZG4QRP8S1MYugorEQoZikUq2GLs6FM/4prcOZCLow2+u48kNAQ1kBwX2DdlSfIxq4NsiTNd5
wWC+Kt9Saz63ieguzMX13aT/JkTxVWjDviyd79Ci1Er7dCdlTah67nyXWjKq3MODGRj1Gkwya1NT
26fZ+DtLKPQ4hynA3GuYZuhe+hW1A3p2rlHI9IiELYvDWcQvmaTcGPpNbQDOD2Pm87wYFPULGy+2
VWUxHuKWl4LTqPSIOOkmUo34NapxeJkpgagwOAiDwix9Es/eA9xyqTAtf0YJ1/TM+xc53WOne7Ex
QrtG9taI4pKN8k76n63uckQJEKBnZhEtqKT6mhrrKat4YxgWavV+UIpQA06/d4g1pN8cG9uydX+N
krRlMvR63zQIa0bs84JE++jq9kc9WqjsI/wH/anXuA96bQAnR7yLmUGNDWNN1trBnpkgN/ktsQmp
ARy7TZz2jaWlj87+PSsUm6xLGVJ7qc52QM54aJo/OvM8MSFg92hO2aagjzS/RdKTRlQPFVPF8R1U
BExjVrurNmrS0xDY1yprtwGGYdFf+5TAevpuIseEk7MyXl6SodLxclWbeGQfJOg2hY6es+9HRDsd
tpRG5aTpJEBjgqecqjSMTS07P/HPQMbfTgG5rBPABYSYWoGgbhTBBhc1DbiTXAct3gQeFr5gAmTR
JttoCt+WpY9PSLb91KZ3dSYaZYblpV/pn3mCE0mi8MZd3L1K99yb46nRQBsN4joMVNcxEQxpwpJb
2NeGnO6WJPbedTjSQv1GrrGOwIjKviRNUq1so3r+wwxkfErz2tyyFdA3hpXt41nkFyLtd57hfHC/
P4yMZj22zCut5hXW3zC1fpZhejBBR/tBVe6TzOFIDNp9udB8o3O1yAZZCeF8d+Tu+XJ6JmAhYpVf
7N2k/vGC6K+hFTsZEBzhheyAwmBdLd5rrelPXiPhgLSvcOJuoxDv4IF/CRQaazK3l19wRxmpUdfz
Vsn+codHIc8gyzhDPNqbRXeA4yD3WiPw26G7dFxIVvWRS/SC65k1zIxDJ3DNS+BVhz4Wl6xM3sIo
+xNY7QkF8XvvuUeyi7lkbDKmMe17bAJ8Ns5bMDE1q9kEu1jWH/V4OvSdsTIs7Eq2jo8/xLUXl9gl
3AmTvsDLP+JhVYR8g2s9Js0jstO7mRIwxV8ZUVksqMuaFocRKa5IcZ+7mpFGHFxolb68inZ8WLon
bY7v8Yxkg0S1y2LMfmSkX8Ay/uSi+dVBbKhs8xc4CpxV5rkZmgv+RWakffakCeRvsjIIgnGZWCIR
Wk24qLxOexvQMBXkg2Ndu7YF9EliLMMk2QfNcG6m8mCppUo07AtT7Em1v3lG+5V3X7jc9l3UvMk6
vMeG/W+o5fvsRSqSkaOZw/7uOAhwR5OZfuDOH5JNFxK1yQpWmcXzmPTwr5iLn1QX77Imuh6SuQ6w
bjcEZJ4Gm7HA+F2+1JJe27UuaN+/3Kw7pRnbFNkfO4gCTOyf9J48BrLmQWOtwgi8W1wcDaiEa7Y4
tBdkQZkzVHtFItcKtvl2WT/V9nTLl+8yTMB+1Pp7bZABCluGpZ527goeqiZoQxO/Epd4S2HErE2L
JzWnRk54IsZ6rwSlmL+FDOD9uYGOJdCPTqOSQXKFzmPEQipYZ513UW/jMNHPTjCeCOXbkrFHiZb8
JXLyMPdKtVvzZggTuWbEvZZU6VpkfYSo7CHFbLuWIRH3lYsZ6Qw9DLwcWrB8dCBB8KvBWKTDWlXa
ZzK0p0RHvg49pSglAEYtvoNhWy/IQIKS63RJwrsTriuGKMKO/jAXTzZYnH6G+JIL1sNNSpZ3n4tP
rTFIZcHmRKoEQUWevu+5A0NOwYtQeW25HstbNJus6Lr7vMh3RMB/h6g/QgjkjyimZ2hZBOoQ2mcA
EgqLO+fZuHZkhFEmdD5DZ9zhyDF9hpbFetbFsx1NL1ln/dO9/qsYCzQkYGVxFTAqSHtyPc21pS13
ls0aaDLGhrhgyOW79n3+4w048RtCNijZfGSZZyKy/XiKLZTcxlfmmL9bfjUGttUOgeSqnWVw43bi
g+rau0G/WxCLs1YYVniZ2IYPJLxMKbVXCkKBmxyGhIU8YTCBdonHfw6evaE8IIUp1qFAJ7PAstmR
5yYpjywfoQ3zHnwsWc/lnSnnj7d3xg4N1YyCMdRJRFrWw9BmW28p0PojeHX+udyFdCO1j1XJYU33
bG3fcFQXF6HKUS/9W6YVS8BMwvO4zYxgE5n7WCGuZQ7eA8lhvGVkuBYhUkGOCwOZVsMtd2sTao+1
HwnUiCaQgdt56YYvE5CBqpX0lpCtWUcZ1PTkdPF+6KX7Y/LdCJZhef//2DuT5saZdDv/l14bNxJA
Ylr0wiTBmaJETRQ3CJUGzPOQAH69H1ZHuK+vI+zw3htFfd1VqhIJZr7DOc/x7pi4pEQogr7It8xg
PA5pKpaVHW7sGU5sNHpXcLAOJFXsqd8d7NISMTEP7ZYETwAOUrvCgCx9e+Tzb+nvY5w+oN34Dgkr
9A0DF2nBB2XC6EnaY8VcdmJiaX5C0ySKLBPbuQE2II0apRj7qWVeCd8dXfKRvlUnGVBahGyOGdfA
o5u2vzOZn8hcQnY73krh/VCdzojbxDQPkqdOYrgROXY3gfkrn4C1dDifV6NWvowD23bDpYJQZMcH
E88ZQQ2HwXBvXVYBw/BWQUSwbqQ/G174yzSRTWlxjr38t2wikiXCB0x2WAsZpNeI0jaTnCF1VjNP
arJQubD2Aue3aMN5X3KcLPsWA5w1FeoJJuO8ciQYbVYnKeR6bfIrAPRnD4WJVMKv7mTDwbN3ZU2i
ghxyGvY6PlhZiWu7bs4D+Mux5+ljLgIZGDdaO5w1mF2LwZuvHdJRuqGM4aHLTmi6BqVaY985J8K7
9nq6n8GGIsRPrI1Z/SaBdWas1+wCmhAGY2sVidesZ4mdvrmGc4mYgnKTzY/9OB1ULP2u8D4lJJM+
HA9hTMXdS+ds1ZiBjBjtUxm+Tg1M4WE65tFx0hiGMjs6ThwMWTs+RnNFJpZaYZR778NhVZVoi5XB
Vvy30WGsEhniZymzU3m3zHi/XNNrM+ZkqIEpgtzWNehhySc79T9AR3gwNXHIWbRXw+SwTa12bK1P
vaexvkBmmHbBNmCR30jXF12jHzISuBZBxfQWZR0jf81u1iUsPlG4YB5HsAaO1FajgxuyNHLPb/Bq
rUCTLo00YLAdj+6O1Eic2kyXzDg59rb9E0mmhq5OuuWFyV39W1p4nufpNChdw7wi+Nktnu3cOVGq
osByvEUnYVrkxbcu/iK2v0zGXtMguKUi5i0Qv7UkbvdkvmV+ZRTwdlz2HmHUt6shAqiTt89qUGz9
LEANstefda9YOfputsk7ZY94JUSVVEoFXGKOIzzL9R4l5VtWHwc9X6ddCktKsJFE25muBkiQFdSQ
RSnvbaMd+JGHxb1JhmerFzeTBeCSGYhXHQgBKYhrpfzspr3bfdoZ3V3pjY+oF6tNxgCQAWK2Vvx1
tIUdfTQcIxfhGS002fRF9CbwPROyMqLZMk51bb2aDaeyS4e0TIx8maflNbTZTSgmaWxHrWOn2zs6
mYpWWl6Uamf+bqpMYnO/PAOkiJfC617ywri78j6SjpujmueNLpnWYsD5NHvjxU7Nsx6bcMwr58kZ
mezaoG/CvGSqGfRro6rX5UCoD7KTXdgW3caSxR8zxr1euV86ej7Tw/jVi554xAnNYouxf1tA/V12
mknwkieWd6aJCKFXA2kSOGxstVGOCYWJ3W7DKRfNybAJ0dfpiYR40HgnqtQ1c4mbiaXErmfIx/ZR
d6z7MU/xNIruZ0SiPDvFd9NVO1uPVl1eRg9DZT3SXZ00b1hXfef5fViDhZ+PYaOvdMUZxuJ9Z5Bo
rQWuA7HDQRp6Daz0HEnKR/OtiO3rHOvzZgjDdlO7tHDyz2zfxXNRgoK2otPunr3QfC2Y70KSnm+O
ke0MoZMqEMTtR0rkAKDlrEMiZce+2xbphhcUGZZoPkLNLDa5nQaYdfm9ThjupjExXtw2tY/Iiu/L
O9O+1oRaFhr3t2DnHcyatcrD+iOL97FyQp8f45oNtXyoovKhnfr+ZoySpb3qzb1t8mcBHUYHKxS3
BGk8yCuj2auReAVRSu/oogzZ8ZBeorZbRw0/WNcb8ZNb2t+eC2upkOs6fy0K7RKF98yahoStLHDu
6/IFCJL9aHbvs1uBOqnhiYcSml5a4Q32og3MAM7N0WDvWzXWoXZimFjyLpQY8ufOiL111FbmymrS
bZM8Fq5BUpWGZDRw7RVRhYvJKB/suCEulLiEioJBWaMCoxrofpaHRIujSwvJgdOLsAQV6xttMxFU
RTtclebzLGy0vIVTL+vOdda9sC+2l12aJDqorNuiqyjWMpF/kD+1qyjRGIUojnFkZsxBNefJbBmW
y/sjVJ7dKgBbPOIP0sYEJJZe+DiHLoNtsCNGRQAJqmVrF5Pm4aU3jKQ592HMnSRfjJaDxwhFunS7
4ZrOlyJqEKxZYkUMMKCUJxHzG9haBqRrez6V8imuhL1VAKrsgAwie/zDsDxfRaM42+EpJ36EQZVv
ZBTpjrDjtcm4UW+T0vf6gR7VHOSyg2MOGJ0d+Pzc2CUwkYTCkMMv17nTB2c3dwXyvOS104svq7Z3
XkIvkgtP+QCuPaCqcVqc6zy6OFRyoNsvweDkW6MKt0benM3MfhsHlBbxqDs48DiS2nKrdXwPFtXD
qg4ZLQq1twY+xY2Sq7HVOMDndrr70tjqQ2Xr3KZd4aB8jUPdWFomUgdbJz4w/AjGKlg3RXbzMmWD
UoDgWtGCCVHvYwHZkGlMv9zmIW0rgdWrcECyMyKvbTtmNrORc+Om5q5Ne+QHbGn8Rpqw/Zml5rn5
lGCWxRBP/FZUK56P1HztQDAuUr1M4T4kD6jajL2eiysSdNuP2ZhOy77DAdnEOR4iO7/mFhGLyNOY
HBf1iuhT6IxmADqCk3E/aHa9z2EP8MlJ1IojytxPnVZQHFWsNxLPAP4yzb7oE/NZeS2+HcStmnEj
Xe8EWmcO0Sa89sqMfm0n/KQrSq8ssCURlE946g9BEn1NVXUDZ1IgSMFFCFc729o6E4gCmdpI5qc2
oM+2oQthldV+rAjnNQ7UC1L8jOOSSESl+HChXbkmURkuIzgRrwKaKxbEH0Ed8MTIHLpEDG0gmx6b
3LvOTf/LwBVDqua0BIf2NHBsqqZVh4qJPbK3zCKj2//9YtPGedkhG6/QxupDyfkhc9SPd3EFy8C0
8rEaOUwJm3HV8sEF+UUNqJvtftJ6vtRht//7n//+AjD2u8Gy4f/7fxL33/b397IE3ratIXAeFBYC
WGUd/v4KRWy6jQyaFnI3wIEoaNXsD78Y+877XHRtTjHtTPuw7uY9BKV5X6jmnfcmWf/9r3gGZAM0
hVJzBFKQGE/ehEPGZMe0dkkrW/WJFZz6YdppyRBsGcUyKYnlYxxAxIabws41Hr4j46C6kc+67e3N
DBCE0z9lVnsZuyHEGKrzYUyn7SD7K7pcSDA/VIjBtjOCdB1LmxccjB4xlLQ4pf2pla+4TU0aWQpb
/HfBO2sYBG916W0iZserJkEYR0diOZa3G6mLOECGvfAi+rW4SdahmXAohCYc7OEk8sF5BXbqJ2gf
brEm+RUO813Ru/27wDvCXYPgANFA1mwLqdt+m8MUbYaCIZpTPWiJpz23DGyO010tHORpdEu4kpky
q+nRLQwY+Ak+D83CYuU1U3Qj3TRdOsjwbBuCAdZuv+Kb7SRDWYamzs5zxq0mkAjXYfYD0w/6Y1q/
GY4GaKllul5L7F1pwISv1M2rrKNpZxTDd2nhA25ClolZ3WRwzUff6UUJ8BqQbBAK+0FJxq59rIxb
kKHCC5Owf7T4FDykqkWyr4H1gI9Rb8Z705zabkYutDac8olb8u8f08zo2ylMJFZTRcSEPZU+2jP9
X/9nZ1fXISrxx3g27K8YPqddGdVDNvdwAz6ZHyHEzECnAoXaOBFeB7INqJDRfA5pJtYRQQcEkOVQ
Kr1uLaO+XhsG6Y/VMfVYG+CIl+Bih3NijNG7rSQlaZrKRRHYeBMDkktLJzhbuRvi5VGr5I7XjBtY
cR1wDmINmLeFXDHjGCuGANaPA/e/5yOB3ITZi3McUJoc7BiOjFT0nIIU44gRedSWEbBE4WdUDUin
7mNUzIUBW08nqYbD31/9+4tR9q/4Paq1VVkOCYfDUVjWPiKpM1HmgQxpnmNe06PZaOcmybqVQI+B
YZA4C8eMGr+YkB5K9ycPwmZFwCPnC2uZWd6XOUYQo5zklIgdUK80Gyv6WAzBKqbsNnFs4LtohM9H
ZhxXzMw2cBqrs0rK5ykavlODg17vGQfPEYOHkdh2Ii0CKPpjSAfD4Uxp3aFYUfrRnvNhzx4feFUx
ICoX+pbjlYPqjiqsh/6FixMmKtiUOAwD5Kz13jWGiXfVFu+Wtg3X0MhBeSLk3FOKNavMbT0WJZXa
m14IrwGmQrHM3eBU5iyyiI24EHEIHofM6bj85pZakVjTb83a059VO8r9ZDndogibtUD9thN9Vu9C
7Z3FxsbyjMcotRtKV8B9IQ05YmviCll+EK3xRRTcLZtZjfBAgcsU4F7mu5UD7xrBKsPKSm7C9L61
anbXfbF3++jkaoaz1ycMT2KyfpqgObdxv7FD/HADFbLbE+IUafl6HmNrR+ol6rBi8JUXvSSFM55s
NU+vc8m0JTFXhq2ew3jMNk3PQDhjnFZkU7FF/SU2xF/dYuJgDoxbSMNOkWRNytrnUdivurvEY5g4
yVt2l4ZdHfQ72N6CcZ33flpPfhM46ziyPspIfKgM4VyCxq9sg2AdFInA2cIXiDcSSkfvLludS2du
llOQ7BhkhivJmmNvwjpYCG1O14NTP841B7PW4+NCdVMsAVkPi2JOWYbm2LbMeFpHVsk/Yq6+nIqH
jtEc8IjT/wfJ/2W//99A8v8njvx/b/Kf4r9g5P8nRd7+D5v20HAcYPEeGY2kq6mftvvnP6T5HxIx
HTtIHYeAKyRRcP9OaDTpvYh2NO6JBZZDmkGL6jv65z/+JjQKy2C25bkQj3Xj/4Ui/zek8H+Jm9MN
uHU2Hawk3O5/S0KDKNn2ZiRznll9mzKDdvWifBOAR6sORK+i9wFDaUdPVrQpMiu+q5Q3ncg1oGNg
emciX3CvdE9W2RIh4Xi+glPW9yJZB0M6gWclxp7yEkFqrk5/v2QtzOK6kYhnW+P8n172x3/9u/9z
JqNhuP8Vim+xQpWObTLTsKQr3XsW2dfnBXJ9+89/6P8tUmNr61WP4Ly0rmmZX1EiJpug6yO/ufYJ
MMBWazwoGhnjh7LemqlL/SWyfWk061Fp5yKr1FrroRS2eXsYOX19naoilvHzFA7f+IuXXd2gnRt7
iSHGZJs5t89jVCkOSk1feZ5+So2+PwxzevMIfEjxA6748SPGuhrOY1lidgxhTyEcDwsRrIoquUWG
fTD07qmvcWiXCo6AzOxV4Q7mMnKzcRlM0HeZr55Uifq7636sZiQoOavX5Ogx1mvCb32I31FRYSy2
vH7lzPWr20GYFXt7xiGr2kcU7K/aXNzi6Fdr8wf8nl3pcua0LvkhNTj0Sji7OwgRkdybhcAld+6T
2/BsNeI84okw8RmE+g1lJyf8yQqbLyPqnoxYXc0qZqKD3SNjlIgOv31N8mSb2u2WOnMlwuRQmJIN
Wfkbd9YeBvJ2FiaTpRxjBu3BjRk73L7kWeqw9g3UJKLsz/0UXUyhdti0FwHFMVSJjerlYWqmU1SO
Rz5vD2glp+oI0eBccmcvc21Y6421cWTCHXdqC7VB/nnoUnGpi/lE0PaLaYDk2OHM3nhahd1IP49m
+kFd8hC1OoTufudmQD5i+WIbz1npPlRJ/SRmIrgjC5wnyeN5Rl9OvTJ/9iZ2X7apphGf4s672En3
XuMCI5iyl/Eu78sDrExUSs0GoR365107OXQYYMYEMuD7D0PdyIm/tztn73iwiTC9TZp2rNzyCV3i
sULmONKDBHrVrIy6pkfMPxrP9Ee8jjpaBGigvjCddZGeBXNx+NNfWpx9WBbJ5vnw3KNEbkogA8W0
Y9KOQUN76HVWgDZLuGRY42NeheawJZGF4uHEWIe5YW1+hpZ+dZBxoTYavwOzTLE5pZDeCIvSkBSZ
p3TW9pYRv9tF9cggSFsOo3vEiLbIQp7/NDi2pveIQvhPao5HenS/jJxPIx5JQ+2waM5BsgKY/FFr
zo3BW57npzzOtlqubauKEbQ5bSs9OlocJFmuYdhlyJ+6dAsDFKIlE8dXLXA+k4J4J1WQBXfv8Ia2
+VO4AqUTgYZj95VC6YJM6+J8FDYSEvwsCJueykHBQKyedePN6ZMHNJurtnlNVL4yRs9HNYixKd6W
VvQhXecrQFhH/+lHOEwoy5DFtW9hg/fH6szfEUAeWkTntPai8V/PU2ed7r/FNeoQUUV+8UgMa1Jx
Irzzgrj+yqjqCeL3q1du69y61VNKSyiQN86frUw+I896Zk3WGi8ShLsbDM9VqUOa9B5IlTnNY7QD
xcu2vTkSWJEtirx+nVtESWYyn0XubaMuPCgsq6DT0TOXl7AkjMzM1U9F9BD8imPNGo5Xa1p2knUl
K8ufgVOfcvZP3PfXyt57ciP79tsV41eY4E3rPcwOg8Y8GEfyqg+sX8uuHiLR7fOJh6XL9RR8PNqZ
2noPw/rae8Z7R0TAPWCwdeVPX4vHdmQMVxovmQdNRMX11a2sCOTenyljmdY322wkwb3Mb2OVvGSF
/V4E3XMkCz+wDPhG9mni0zJx5sQMeoduZJhbP+mj8Vga2VPlxS8GW85AB2OYxRAeEsfHWZQzKJ2O
fe49Rdq8vb+EQZXfjPk2ZClYApH7QWQaKNQQrroFp2H86XUdehbreN+V1ua8JzvqhPDkwU5yMJyF
r8yz3bhvjOpeosC9htp0qYJ4U3jFxpmn5zbsz+hqt/c3wkrTZ4M/zhnw3mqXqlXsOPjhrOQcVUyo
AkXEBVS2RMeTGTbjEjrQMpFy5yBhnOrpHHjmJmcQw570JQuoAwEMLpE4o0lAydtq52yMALAk29Be
AwfSFmStHFqyxxheHnJanwKsWFly+vT5YcRDvdAruNocYIxDNq7aTSI9FbH3K8fMA1A7IyvZWKiA
ReidvK5g+0NHYRoPhQW9AeTCGR7ZtjaQwaYkmMsr/Mj3wZ3+wPVctl3H5ERU/SoqHsZ7W2fF7Kvq
Urt7tvZJukOAfHLpBcZScjqHb32gPZezti0QMvJYgOwL9s6Y7Ef9pY3jo/4wTcG+GPoPrbSfdCun
k3uLh5ntRf9o6vGrtdaG6Zl/2qmxOwmawFmV8+s9LvLeweiB+aZZ+pNRS9/j4KqU89DoAVQCzNrO
Z3l0VXkNtGCXJMmawesxH2A68KE2kUqlDXPL9CT6l4yBoTd3Dyk6qBEUL6YhlIAj4DYzerLD7tra
9ZubcOq1DlkN3TRtOhbl67wEp0uUywj6V7nJtKoi/UmxFFMedow8dvKlMap3e2Itr5iFKcKsQbnW
b2Fn7mNtbaAHNIv0I0jiHwTBfwbRX2RM5Z9bw7ngvZ2CcmuGHGppf27q6JK0+c1yqvfa5sooMlbp
0Ys1lpvIvLH5A/Cd3saSmbYlcXal4REJgEgl5sfklJfjGebQZcjkW5m5h1kX+45wPu77ENwwy58v
dEAhgj91cMCOE7v4OrEXjvl2bln8ySNcg3TTVBOiW7kqeI1qHIhuwIqKBWNUTBjyyaab4/5pNvrX
oXB+PIc1gT0Xb3WBMj5bCSK2pG48ZnF08diDSeTuDWiASNbvPwD/X4d//eNxAlbu+v5xNgdrFYtw
n4pp7epQvvkuFhe0zi6Td2HOMQa5xQZG44vdFzq0gPw0FrDi7f5iS+1Dy+bXBumLyZ95MUV7I+R6
KzVrU24CDGoseMznpoMw0rZbB81rwoSrC8NzQWbBhOAvL8Stz+ICHVJJCJ1B/XHfrwdgWcCnq/BR
aITjSfJr7GwfeP2EWQHub6FbGseF/QPo2ne4+x9C1y7uHrt5aafDPvIUcE4CcpNmT5XX7JBmPU16
FT2OiHlOQHNx5Mg9IDG5IU22ZX+57Apd302OH3Rts3W08FESGbMWCDHNtGbZ5AZ45FPoYBmlKxuc
ZMOCFM768K1GJbe1Uzx2etcfzFLfJSJO+B7oTwFNvqY6I9a51dY4lcKlZeF1i6zqOVXTK+0O1d48
Iudguje16WcaQkicPHObudq8TrXo1nbeO5yCZhPqwRf+GdI+JLeQM6VXC+Q5Xh+P9JpGLecZVzwV
HTNDlL0+b8ddkEKh2xMxVPY8wPWANKEuceOzNawN463Bn4GiL2BmQtfLSX+Rs864C+X6ppB+BHWa
fUeG2T62LkLlZ8+bt/MQfsVVfayICiDTRzuNbpYCdpl/KU5e5tbelzELS/jRaI2g4UncdfBZpmvU
nGwyG5D0yt6fJ+fTpJHwvdhdBEbFKkKibva4KvqO+BX+GTiekW7HOVCEliFNF+Md0qAmGMVzy4p/
NRj6qiHOgr1T8Btn4iGP0l8N77avci68CPmuGIs/lK/mmh/9OI8IX0oNumxH7uyidkJvsY4FajTQ
0S4wnfSt0kAR6DHq8kQLtgSccNJV2PYHJOtJ8qwKwPJp0oK3xAHYjqP5aUWYCBtmUUIRWTHEnELx
o/SqCUMhTvWotqN1XgxEDNC4MLdxONXTJsAaabI9wWV0KVkKb2A7Lwx2hcCO46MdidZPo4YlZ0ds
oDkCkI7ScQ8aDkcLV9nZHU3njIKM6z91/7R1F6+MHpJj41aNP9ky9iOHxdWQQVSRETuBoK1PpmL3
YdGlsqEsfdBrIaw4Zpcp5+kyKPJmaQdAoyLWuUtRV+1ybszfklS3VRbku87FM10U83YooxnXUYiI
rox1SNYkmemzelXSpYqcmsfKhm2pWeK7raJTB6ET8ws4bfz27HNxxOc3RC/2siLyzzfEsOmrgE9x
v6/5rLiB8XRHeJK4kU3OjkE1ptS7Sb/ydHsZg01FxtSIDYZUZ4E1o/DL2X4xrGDPLA6obw2x26KJ
REL0wI6gQWrNXg3GOLeSg7CmD6KLnoM8Rgv05Hah/j7JaV1XD0Vli3MDymA5zuMJmhnVVPuZOdZw
yPCYJKb+ZWkzs3z3Eradfej4qzNLjWvUiXi5FC6DglphWRmWOII8x9Vp8p1z2mALufg7CuQnltnN
hhEX5DlmuS8e5XiAYEw1GHhH4HTdQNpVZQwB1x23gdIVTnxjkVWFs3EstR2wLCq9hWJ6F9CP5YXM
gXeQfBLBeAe2A7SxG4NOHHWX9+QxqvVubdi8UYTpLRqr2xKRspRjZG/NyHhiCsiWjxV55WCy8co7
F7lD3FTnD3HNs1GWn3i9FI8CTW0z/lQZLhEni5CWNcyfOybngZtBdPklC2szmenGDRkDD63Id4gu
nhmmLc2gerTa4qbZwx9pfZjDwNw1tO+aWDaXMfp/C/4LE3Eu7EIdmRpfwdLCHRiLYi2YwjP5Jiun
z1yTU9UDtg9LulAGagNT59bIHkqzfiTmmR2fC/pobFlXp4VeL8CdkKes0eZYcVMjr1TXJDxVmnKp
3EA8pRGvSVjexrTee1O5mdHETDJ4TwsWMNUh5A5By4zjJKu1z4lmQkk6+PFq16/RHItjPU6sYp2G
vSZQIg8/X+SRWCLRNEBa8iBO2OckLaH3Y/qlqmQua90BrLbdHyxr2/fjGywSq2QDXTG3XzeDtjAM
aS8My70RP/AoXaBg2gbesWQgwBaP0/AQ22T8FBhYFmnsJTAyswMBIwxqx6XU9ZfQmy/e6B6KCM5Y
ouvlGvbXS3eHZjdaS6xzhbUL9ynKmFE+h0FvvjRp+55n+Sahw8nTGDseXrOo0rArNOUH+q+LWTrf
egMKQAMchTYYhjsfpaMdhGAkWKL4GZdCE6mVR5KSP6btj+yrdy00YFriI47UW9waJHNYtywfvt1R
+1XVvWqS5GFXmvubWSZatpJywaIwinUWpHmjCh9yK4jkESWarL9bp39s0TC2aSYfgibfinuJrFUs
kSuyW3hZIPmaVU/DnO0H1jDbwiEPxYPe6ma4QJWClWg9yl62a7flwIliLrwGKpyf14yzajt5IwNo
RxzdD3mF6MEB8cYUE+sSmvYG9mWS2JhjbfFVxA3xVUVvrnJK7ClpTnF459V7U7cOJvmrdPHReOmd
5IUDpsOY66EocO6Xq2Cf5RKvTTRFtuxKhlGs2n0npjVweq1ClKfiZcIFHWUtqhlM3QFWHtIaIETT
aWBB7w2s0jDu+iS5ozG5YdnRR4O0EFICSysACFNAd2APpfkaGv0RFe1Rl0R66arBJTOBBAf4VB5H
RYtXNcZJc+JyIa5tqp+cdviBYssTKSCexzDhfFavrA/0GEgGIgXOSw6ouiMmXrtTkBAmrly9vkjP
2tcADXgfqBRDlBKCuPsFLIHEG0nJGj3Meblkgui2L7oxASTdaAwPETe8T3Zi0XWip5iY0MGM7Y5T
A0MUVS3PJqCcDGaW07Dioo1rRIjOq5W7PBp3s6cM7oD0oqXz22D0Fg/P/fgu7tHsw3tojN9SI0Tj
npkSh3A0euqwXvsmdQslsz452xKmm22T9IuK5l55Rw9VGZySKD+UcYFdgU9jFQJxQnCIl9HyS6md
Q5sYwkmY58pRT/CDdhlcPrTWD7lTsGezjScpknHFEflCQ7opRfadBvjVooL41PQ1KbX9NN4DEqQi
Hw/fxyZ1hi/9loUO2kgyqpDq5ebSwZvstwVdterEtiKCp8cQiLz2XrkMPCZSws2aS2DwdczVbbZ3
s4k5v2SqX5PdSDmtBcNuHvXed/v+t+Yf5t3ziYL4O7cgdHmR9WfEsjepdMe9+pPq+StWcP4Kb1WO
nnNqyG+f1PgeuQgeUM0+QvLX19DdAPu54atTmfg2Aj8OrJPuFAmAE2TspXc3xbz2gt4lj4+0TVvH
zQ4t8XKrWsznbJgWRZX+8Sqe+WKCMh9alA2RdkBg9EavsE1SgF4DrCjXuoxtXq4tdHnCoY0J+vgZ
tNOi1Ltnaf70eeCxL6S8QJhI20gGWAAgYYFDOvW5Mo19WZWXTjAPbMLGd3KS9OLUKHkng+WYz6ze
Z4qx3Il2iarvHAcXUXEr9keynxrsUSYRo0Y1YQcJPrgRtQU7gKWstXLdGAlltfEwtxLJUVxhX+qU
2IPKhMSHVwizMfUG1cEC85SGns47jjOSiooaCohR0qzDgFa/0/M9ZVr5ZpliNyL19GWFKSi6dHhu
7ixcAPzRBpZqDsvd2gepsXOBRqyhAr7SdDASM4pyxfTmWPSBt2lt5zHMonJh4tCPdUHlBEFtEZv4
atirs3atmNGUHiS8e2CMbQlu/EgS1N4ylnWDTYjLgYQv3kUFF4zetMHyndINUjh5HTEQpq3vR6Iz
gKYj64mD/BPgv+VXnYbt2nA21dz/hPdc1W4w35P+TXTB3rOrx7mpQJlojB80j3DKISYKl7A5Ogqq
eU3tE8u7NpkwqCg9jC6IM2dlP5Ck+RQOXFYEbDn+stb6fMV+8mfKOd/CUW7avtvr1Xy1O7avw0wz
JKk3nKz9CjkFVt7YX9tCNGtiKL5nWaI4xniO9o/PTUE97pnGHxo0nsMovGqeuuQD/xEKlrVxA8gX
GfiKfUyTKm1vOBzbNNW+SODR9JTmyHaqTVoapKj3KdWn0hYdwKzFULMVrYrxTAgDiSUG84YpTG+1
2SCsHV2MTbjdUGs+ys7BSVtJ4txZ3XIOodZF4Gx4aU2xhpUxTPbsmp0F7s6WLbhhLJ0ck7pji6Wo
pLm8c/jaPH8ozPgnQ7nxRlKCXBg6qDijpKWEasWL/4OO55zBCVvH33YKDaM0p84PlfWuZaAQhmc9
mX9of/S2PAw2YqpIfwmK+VbUGZMa47uK8W3KWX1Dttm3PF6rEgp73tylq+pPahR4dCGcAJoinisa
0ZJr7q1PI7QHwffYwbHpJt1GUzyuuuq71tk4O51Gu9ffwwOJxWpUdrEibxPaVAyZfohmDWUL09Rx
3OgN+SmDqNNVMqOgnx1QT3qGr98zE3YedkOaskSf3yZHNWToa/UJuafAxT+dLXvfm8E+I1mp6noB
zxBsYDPVv3pNWFkh960gTsvrLd9zU5SOfYt5BzNnXATY9fXyZFZdR01YEGusGaex7PZjuSzt+EEz
SODCyp4LVOSzwfooInvX5pY3eHztzJxWo+QV3CC1q5fsBAs/7vKTbmGlLxTxrgPvU+6aB3tg0ERE
YQYCU5owJ1vCeQcc20UhKODM6YC9GzOj/C107R5UOHgLLPoMPd4MQ43UnbyyStCpa8bapRSr9C5+
F7BpF2aPIGZqccNm6h6ywvcMvMs0FcmylMgMwvZgd/qnJT9sp7sC1H8fVfOBHvh3StUtbaE+1u6h
tga1ZWoD0gYEajIgH99kZbVLwqtNvHtu+lQY0HkAhYl31XNyNAY9TfPB5jzGdzIPKBitpNs4nbMm
S9AC1Ijg6Wr0urMTGlTg+7AzH3Y5Wuz/wd55LVdupFv6VSbmuqEDJJAJ4MSZvtjek5vcdHWDIMvA
e4+nnw8lTU9VdY90+n4iFAxRYhW3A/I3a32rrtR8y9OqBaGuzgfGNRTIldpA8sWXo3NjY1Nn7ZGE
qNmlx419B6xuneJ51LkaF6M9XAjPi86ZkWNdaHR7di5CZgzfybX6Zlfw4Qq84WxzRhyh5HsoA0hl
iG1aFDYnqHcB0MB0p6KuwlViDNm0xIzIuY/Ls58Hos7wJYaawCVpJ+s67r6IMdjiPdhIHTh8YACI
B8Q9q5fvYqvYqBSl3ZBn4xri3Xbo3K+28nRCxoO1HrsHQifYhRkHQ4rvMt8n3MDvaMpvPlUjoVic
9zYyfzNsV0LTA2b49bGwmAJWQ9EtPfPVyFl4iWtKRhtCb4a3lq0D6eTehwD2ClsPPlBFnnNJMVZ3
Wr8N6v4WCG3EsDLylJCLEJRY0K34SbLKNEh5UY+UMXHaemkljr4grIozh3jftJIGeIZsk0UujdOo
XwIXSaRCWySM/t7MhnpptoiQVP+1IUhkZQ2j2sZu9yhy561R6dVP/Q3Dgo3G2HLpNwrhdBTxiDEJ
9nXbYhKMJIZ6xMcN2IFqCrCqF+4dzIhoBRIKJ+PADWsbNGx0+mmnyMxSII2wVmhwpOS1Nqb25IV0
ug7gT3z3ez22LRbIExOKYJhb3w4JTyYGjj0jObqF/k3vMfWZcwBxmx/4fBokSa7QV7+2EsS5Gu0O
j0/2ucb6ua4aLm4t1FmEVFclclaQjB/TUnW3EeVJWFdY5DEEKHgS2LnGXawn+dbpAmI9GvRjs1Y6
Ga3XGisc+vkiXvewnyglsHhPrBqdfeuTel6H3aHD1+jJaYl2emKKsLRRfsGqvKqhpFx0uMmGWrz2
I4bOLMGxNKBHrCKXyRKcjGUv0MjoNxHYz8McuBoFz/VEgp0DL3jpkslde9YRNx3gDeY6skI+xeJ2
WQWhuybcg1HkHa+DvsyJNaxC3srOStJNRze6dN1ndPPZoi4i8krreK2FPb0l9f05qJHUVFN2migv
GSzh/goN9FkgL+7jVFNHBezAYMa14fl3BwtO3A7g1BYkNTKDOPBXtRTOhu4eR3vHPNCrW7WiwnqI
un54K3ux1CxvPDsgaSgzL7Xpj2uJOXIxjuQFuZTyFPAlwCEGejY2HtY2QYPCT7iboqgzNtlKbiHZ
QniZ3yVCnq89t3d1x/1l2jqN9BkGGu+uKZMtzz8m3DPrD/OkEDl1s4My9C2wmZLItDC3/No4ZCk5
OzsAtBk7S2rPHDxfqrJ6EqAYVuks1EzccqW1GrB1RwcrnKTPvdtdUJB4yGA3HszYu8YpdZ7PRObk
EH0edB9LUcZIoVPfUpeio21RsFn1xQ+hW5qJfmTeS/WfmaQwTdZ4qFLazcz21potgNYGXzzV7PpB
ax6FeMqZhAd5jBKeLN3ByvfALNYOwUlbpzaZEYbXqG5eZQvWppSIAj2FKrzDsNoFGkMc1d6HFjzq
FCLvBKh5x7k8nrLcAQ9e5kc/v6+R6O9CqiS3wGE5V2sbiqPiOGQSmhcGtMRP04Py2y343lePDvgQ
RoW5CTtM6pmHibQR/QkS7GOti2ptTHiKon5fKe+J3BSHeo+YMFa2ptVgpurlqobOSCm4stivH9v5
EOxNKKUoUBmggokGGOitlUuiS21OKeZLCgYTSydz/XOQiqPrio4koMxZJNUzs9rkMR60XYDmcUm0
0bBMcO3xDse7zqSwIjFb11lN+m14Mh0PnEecjVtD5+0PTPoWlebHlAsz6EtSBYqn2MOZMugocgkb
wzZchkSjGEcKhhgBv1Md/b4ioXWSjFS64L4kJXBhDtrNdFp5iK3yQ6bYmoNB2ZuuIhyQoJXbEOF1
d7AgpUf8G2efjAX8B+cCds4iRasXByezRLbG0q5kgAK8+xE2a8g+wLkzWUgW1JKeH8G26qDZiJ2r
jweTyc/QjA+4h/dRlews+CR9tSsG7+LE4dXQkjvHCV9738EkAUcx/mxNaP3z9D4LccGG9fAtNf1n
0wY7hBM3Tox3BaZwQToMOU0w52uMn75ZiOXMutQKCdjCjm9E3/QstLvU/5QZ06sI05fSiN/4LLDZ
uAWxRsVEJVmw4BxcQpu9b1Fn3JdvmhifMp9hnD96nN+tdrJ12OlxPOE8Dc61ljwlXfal8811UqHw
D1zvCU3+TuOjtmWqhfIjvUIc/6isoKSUgUFPwtkXneXPXIgMExvNgaOZ1+fOckV6dHLtfoyNltBk
+ZCD3AbXCMrmb1OWaHGVG3AJJg5zs32zhoKoVeMkAu9zOqekDilsNqt9rB31boMZSKDTa13PlF2+
/S3SkwbbCOuZQSUvMVByXyfOIJLN1a4ia1XogvFaPsVrxTUI7NZiar4WgfMSK/KDK6wBYPVC6tLe
Aw2KKcBZEJxWoJlG1Iq2duHb3odGcNM8gPyWUbGRf8P0tg8Qe4b2OlbuNrR2VStbyM5scO30mtfl
W+T5r39DxDrYogYHZ/oD2gPygbWEyYkRl0COOi26J48kHZ12TYQWIXEQmxUiz/VkVw+AViHrmSc2
QwdA/Lhn6MPX3ojrfCD7d5VXJYRR9vZ+TVqB7nl0y4o89DweFpDo7I3P2oXwg/4+ddQmdogu+/+a
y/+O5tKQ5g/yv9V78/4/GDSFzXh5T7/+r/95fh9zhG4ILb//x/0X9H3zn/j6/l1dKX9DdimJ9LOR
V/LRF//QXcrfZm2l5SiXuaitJBLCP3SXmiF+w78zCzUtWxLAY/P3/SG8ZGT+m67rJhkztsEIxbLt
f0d5ac5CxP+rvHSEKUAcGiaht5D+dSSEPwsVDVvLS1Ih55GmYJfwIjMMnENp75083jXdDPGEudz1
yXNk0dzDP23iEhQDsURL8danQGMYu7O0o1ksa0AGC8oKlhksTpB6K9thXeUb3MipsLInl0nqQsXp
t2CMqGXkyaojslSLa25fQ9V+/uGN+Bc6TBN96i9PzlEGryFdHNJW15r//w8qzAbJNPk2PXZyA9+I
fq9bHr7/9MTQnQbW3PiYb6dVlNTEhVHNV59Gf3oMoMmmcXEAPfqk9fZuaL1VGkCkBKDMGrVhjjew
HYWpaMTRtpKPrjjapGA2CUrrjFA0sTL15M4s6vuaonhsXECkbNYQHeZq+efP0P1XT9CWfFKkbVjo
cX9+glBDfNjYE8OHAe+ACIEo2Htlt+fRdA9ZaG2LhCH+wFz1z3+v0P/FL5Ym5ZOwcTbS5/38i73O
Mop6KFxqg+ec3brRANOtvSO7/JXZPU+zrcLCBpijiyAxI8z0o55iyNMYx6EfF311EAlq83a2m5Bn
8fjnj0/9y8fngGJFUMwjtJA7//jOM36FKR03zDoJnpH18FpSdqRo3ZvgLCH7DbaJCGO46Jw2AL2w
Ukum9/FWr76IDqgCfoZ8aA5RSy6TD68m2ba52vdm+xo35av0wyvPimxr5ie6tytYK0fmXo9YTxfm
rRzdCwt8gv1a1E7Nm8BBshrb4VAGJI52EUFC0Zb8Mxp3iA61deiEfRxEv7ZPkz1sdPJZTDKFONdy
n/qAEKX5oK/S9C6SzhzYvGnSZGFpBGsrKCzh25+/eJY9vzo/3xQc5Ri06rrNTYHbws+vnu6kCHTZ
asOmIfW0wdkccN0H9kEDniGM/NhYH61uXbUufBJu9jkKPDTG1qvfd3eGvzTz4pbqwZPUNwhA99OM
DAmMUxOLj8ZnZwqVqQLFSdrRplIWsxJjG7JVSqydB1QpCdpFpBeEW8lNw7rNV9TVA6E0TbduVHDT
jRVBVCAPkDBVwEfciZSo7p2EkScc6EeLEnegw0r7eic0WERzu90n003l0T6b6Zi69ua0zsbPP1zU
lpVhn/OgO/cl0aokrNXRnCeZHHBUPMZ8VAlG2MqT7ts7BQ7QtbKrngT71H/T/HApa3Eh3/Te43c8
GNiAZaWWhLKsBlRydSQ3hmWDejQuet/uy7zbuy1ZfcgJdHnnIEp34vigom6vGtRpyvho+oTv82Uy
Djs705dC17ZFfe779o5Ejl1QhZvy1a66Yw1MIY+Cc2fU257KvEYqYUZqaWMHhsyH7ik/5eF4zDR3
2yDChF622UTYbGGu4a8qcQ3if9TJvrBzlGDujtL06ITj7Jti4TcdfAxFbmPsv059cTaj6hKyfeoD
MUs9GEGV7VkLnXdReu+koWTZuaEVgtV1GkT60poOsEfQ4mgygjxHTKeoZgyg2Q5WR22Ns23bZf06
9asDi8V1ktT4cvK7EARuWcV4agnabrG4wEeLyl1P5IxvmZuviBjvI11uEHXsZT+RVuZ/A7+DuPvB
KuRmYfTOTXT5vSerx4jxNqEUjwRmrAMTsV83G3OkfvXsmCXFbFuOvtid2gfcf2yXetFwWfRaL5Xx
5BfWNZX6djYZxEPwRbVsB0djY9KxZHYKodUhQdGyb1AGLnMUiU30IOzgL5pdvk6Dt56Ec2MDz/SJ
xcFk77v6pbXUxfLaszSyT7Uo7vMxPbmDfwGQw5J7H72SXm3wGUGULMyFBm40cnsEWI2FPJYr3i55
QyGk4l98hPUVVNN2TNUl8jJmy+nJ0J4KXKMGklCrCj8aL3ss8SrZiNBpuJ6TGmkTL+/Gas2dl6dr
TUNVORFAOenPzWjt8jL90IjRAvnMhVg+xmay9tvgg9XxNQ20HbrIGxmYH5GHr9dEAdNEH3qkLqUg
nTL23n3PuRWqPZtSY6ZgXClWS9Y9dN1BumnxXZE3tpYxE96CHJ7UyR8ZMl16mLiTip+6977l85ix
t8hKmxyjmNSwYKGN5ZzjN6M6VFl+TQXkpqx/zjSYsb0P8jXlXCULiOv2VmjxQ39UKL0H1rFaZV2H
Ac4+s1syey6yKh/r1HquvipF9hNrW9z6R3iFltu8IPm4xlGzCgNUIeAtkYzQdmflax4GX4Kc6gYN
xRPRCi2EwW7nkWvRS+dGuMS3oQT9ABpv4Xv2TsdSga2EkY9xBHzxKQ+Sk8rlBY5KHct9leWPOLeR
2Qr9OR69G7LarZ4U29wu0Om0MEwt9EjFXEpY1FnRNC/9hf7NiasY93/2wQI+XlG2wLLHI61Gga7B
OdoOwTl2Cbq+zFCdeCZGapRjnT1b+xiY6xMQqsBY0yc9VmjzGHOli1pYV6GTBCaibxISvF6o21CL
RVNI2CfdvmdVprGmFhMSkijWDnrCDmfgDuMw0VyGKzYGzybzoNbpd3mmowShTTUfJrCBkT1tAjz8
udctzap4TKyX2o5Y4FXnoWBPCZNYB0sNmBztcfNskRYo/Y4gyvAl16a7rkWya7Fgi5G6BYPzMmbe
NyssV41dXitsLZj119F5MPKHwi8RQLHaTt+RI1GuanfGmN9s010DXzlqJsoiqBqogcJLBRhtmtw1
NPWNTjZ22BPnXo7bMAjBChAAnrwVdbAbGq4xAeS2H5ekjD6EsttNJnNamVxF5x4NAGAdyRNlbZwk
rTOszl1HEmsotl7ibpUb7dti2mrecEOjde+16aHhHPjzE9rAk/XPBzSZoHh/iWwwnV8KWzC28MoT
lhlJpGNgenZQ5XhocjHPTtWEg6CYk50Ry6CgxLvjIAJuWKt/9NrNgi5W+PQz//H3//qPz8N/+l/z
P0rt+u//xfef8wKLqB80v3z791ue8s/3P/OPn/n5T/z9HH6u0B18a/70p7Zf87m1qn/9ofnR/ONv
5rf/8ejmjuynb9bfG7Fr+7UaH77WbdJ8fxQ8j/kn/7v/84927i/8eMKkIueF+v11+qfe8PaeTe+/
WPK+/5E/mkMd651OqWXatnKknK13v5vyhPubKYg6di1aRNNy5/r6/zSH+m9kntkWTSAtosH0VVG+
/aM7NH6zLfzxsylP6rYprH+nOzToM3/8nBmGbRv8JQZXsk4nZf7SHbp6gL2O3JT5JrKgT0UCDW2q
K7r8ovVIqyEzqZ2uYJI3qf7e4CVbgaldgtCJ77zx9w/ZT5+xH21133vRH8rS748Gr6Fp8XqZ0rXm
ov+Hdo4+VSutXGE9KEJ/FUsycny3kw9sAOWDcO2b5oTyxLJ7AaV5GfozOLbL0oeha5L1iCJlBZYB
AEUJRpjFVrv94b394xr48fGZc7f10+MDpYkDGTIzDxAG8i/dWKGKGLxBgHXJafW1blDIYq0Vi8IU
r6XIgfMgESM3eJX1Dprd3CCGzHXaTe4Dx7NwmqsRAuQQAA6w44RJfey+dn7LMkDDbdM76NkVkn4I
0FTRvmrvyjG4xibOIaAKX/Omc0mXh+FAmmSHZZ6daGUyqDfs9C+eKbq5f/FUTVcyNNAtV4fG+vNb
0eOlg9LLeDpCaPzciOE8ual1p89bVjchbtFlTAXDfELDXmrdvVHW5c7xnWE91NPzGPbirqPeJQWZ
gFjWX9+/MBlLWdOgUqPcxjNtw0b1dKe8+BUSauIz7Q2Bmmxt8dmQr5hlrIlrOMdDaxf3YZ1Bb64b
oC+F5MiOqLr9CBitVd8aTxdrJzTkDfnSye9LBg6tTNZmaQ33olZfCZ8f2rYlEpuYnUlqzq7OU4Ui
h9yUDMnjMRHxMTfr4PcvoH8I6GFMvbIqEt6glazB8OXrIXS9rQiguJq+rp+8oDxk9jTsxgRXjVCo
CQMv/9KRtxXyZ14NJnme7ezsKVNIqqua+b97gZWr0GBgbiIJ4pQp3zho4desH5tVABpv4wzM+PIK
YD15YAZJ4SOqSKzzd3UbT1tblex64xwf4yzMlCbLyKqxVhA1mRiay9IW0FCV4IjqyXw1yZFL4XJc
ay9EgTXCppX46rvW2koWss2UFfsytt+TKSMHsfXuFTZhlp9Gc4q7fAN9U+dTqF7kIMWG0TGueyst
6Vtd4zpimmxoso+aoirwlRlsyyazLmJn9AMqMUchwdBj/KOeBWJVRNFdkUNOQJsBrSmzXrpYC0+F
6upLgdj7gN8VxPaYYOolb2hr8NBYxxN6EkNwagwjvML8VwzqjSJqbuyEyd5UMSGFoZU9siOnRbTM
A7pHkq/9GAq+E5xNi5UWUaDnRKGM9mD11uXUHbSEPu056hpW0FFVH+l9dahKaLAj+M585ndWja4v
qyte0cp0Lim7tmXjUQ0aqoJcNNkXQN8sHdEob0zlpRvGVIteZd3JDvFdVlbTHO385FZaenUYt6M3
XFV0o2M4vLV03sQpjuuuKt3tJFBj2QyfRj3ckx2C7nnmpJlGVm4GxhYU1MMtiMLyYkXgk7MCNkrT
NjUtHuDP1iA8yaL0PyWCj4LePqFaeCLUFAFaZ630wunW9axyQDd/C+ox3ZSQOVbGWE0PjXI+PNpj
FC3WUZ+iYuUGbYh8kv2TqTKStHyb4BZo6itF5NuVuukvnNTGLxM8TjjbsphNGoyaHAalv0wi+rIc
e/SBROC5SUiMG51p5RfO0lpyDzTmcD5yCX0ecBkMNtQF9HSAmYtPIenqySZhRzaYFg/eDyVyjYaQ
3KI3zfWf3/j/6WASs7DYktjr0Z+5ch7l/ngwFSojoTLHCMmVRtYqZ/pBdCagCihwqe8v46kfP6V0
3hqDVr8cdrgSgQeSWQaEGbZeF4q3EOk1Dovo6a8e2/wS/XgqCWEalrCVpRsSm78zzxB/ODWjUHPT
eGphsVmaf4cgz1+EqN1e85HVq9TH5tnQ+g7RhhHchJ6jMzXMA/g1BOypJ9dKeBWRBJYTn6CqkQkz
PaSBZVycwKmeRiZmXkBH3MWvQ4QkKOqtcT8LxCB1JefKhxgecVHUJFYfo5k3341m+GS74avnAUTP
4jE9OBW9nz305TomZnev+92GS71GlVu4ZAOE+i7Kwv6UNUZ/GhBjLfu0NbYodc1Hm3TLNrGMd30i
yBlUH+LEiljqKJ+qB0R6yT5qNDSuKA4eQtPNycH1V0lkusfvX9rWh4rmIWsJB6wBvvLrq5KPBbKT
exhytClNdB0Lg2gB7rzPQcf8Y2BRiwEufJqk6s+daodzbnETE1RA9GGW+iQngwiuhHTHUWZnkoVL
eI/fBk+3HyBUocXQR7aNeksOdankmniZkIyZ8KPKPfE4rbvAzOEgxeXvX9oUKzy+RlqM+UmJeprW
TsACTXeCDkZVod0mJy+ZM0fpXYXzBJzKcOdNNQAVt+02Voy6PNMKchlwoKAYmJiPxMPZUiDGM8ai
ODFCde56ojFg6UeVXr+XqTq2qY7AOTc+wGHaX1XWv6dJAwGGiCmEa4N1MYgKIGWk6/ZBPCeBD7G/
GlN6Ya9MLnJy5LOq4fxKOV4lfJKVkdRvlYCIwoWbXvnpm46Oo0opWRYCfu0Q+PKiNbBvLDHIlU1H
T4QOFBTWoM+TwaI1g9Lpen55X8dsuhq4Xt24mQxIgRUOnJvkhrZIJo0eyKzlwUyrZofivvudPfL/
LkN/LYqFkCy5pWKlo3SBfefnCyqLZCBMEGXkwBI3XqnavTkNM0A9CPYOp8cmq41sL5Ok2rLhYZhX
GdW5MYPoFvf39uS+/sUVLn7pBg0hlDE3Ejye73eiX7rBqEGuzPlVzDMpIleHakdeDZq61kg/FYax
air9KKqseGdbv4r0Br2/TDap7eN+Titjm9RjedNN6xE6NJFWHdkQSVIGN/ThzcpGYANlm+wIHKkE
CoAsG4j7iaqgeRpirMN5y8yoCCf/FI4xEQIRs1ZQQkh0zPTsd2DNykmdQMxTmKZIKji3PnkWxgzb
eRwIkXpLkZQxs3xge1Le/PmLHCB5DrF7/f4d3CRkbVn/art9jlvaa4Mlm+IPz2utg1WG43loNbYf
RsDUkS/J/MVN0UA5bZduhxRtFEphfZmBHLi5kCCAlFKeMM5jaW1xdRDCy9zF7T8h1H0Kg0rsTdbM
a/xP0PaahJxU1JdXkYADD/P4WJRI0KgV7krWznlLiTEIABqD9mKjD9hEFD204tO4ckbQhSKoorvU
6h4oTIIJ1rdZkUXV5s1ywJy5hOYTHXyjBawc4h7CqyUOU1pGD0EykmeGkpiyRAY7ya2VxEy8QSO0
JehVXHyRExyrridHpHWzB8N4TepmeESRMjwW8YSZxvSAqsohPKYfBtawS4ylD+Ci/0CKO5dQ7E3n
OQ77qUw33qs9YgwcJySZhaHpfzWykP90DCnOPRcsinTQ+v56RrYjo8dyJiomqASI/fqQ/gi4qvWw
6xU5Cc6hgokwvtuy/RoLPrGlGSDmtaEfSc85ClP/jD75Ly6dfzobTVO5NotZ5/vh/WsbU9pRVckS
SYOtqFoHYRabwlDFXjL1XxllKt/q1hR3g972y1TAofZDQGQE2A//dglhmq7umNIWOIwt9pU/31SU
nRZ+b9rlolR0AXW/tyaEzbE35mfsMsMmD4Jyabg9yyGH3EE48kgsO8XxND4XZLDe+RZCAtW5jx6c
wL94mX5ZMxqCaGe4PEwTLMuU1q/bPop2Dy6egNgQOrOAsb7xsqydcVx7vVt86G25VX1vv+SoILbF
/NqRZcggO0WLwfZ3V0obkXMG0yJO8/rk0Js8iXIi37yv/uKFZEn1a2+KyV63JaYnQROuTPuXNrxm
RC5zQojIxfX3qRcOd3rhXqsxwnbAFD40nE1R1cnJg3q40EGyr6Xal0Rir6F4A6lMNlZtACfTa2gX
pM7bjXlnINnqiqY4ycBADQzWOM446qTvZXvbqUIctkQkccNF2GJAGMC/1RYR9o+StKN2kqsWhlYh
eutzY6YEaSL0J18eJJBcgKh9KeaASXbFPkqsSiJbTaPuzuq9D/z5rKDG8CLb+qHUymjB3Qy+5xwk
kVDoF2TAJDQlxYwbnhYmfoq1dNoDn2JvN6EodHv3NkAzXQVF+4pE/rHj/LZ07eAzCtm3HtlQGiFI
doJme+Y7GDlSJh353wq4BfbfHg6lrPxj5mvygA0UBReNdlNOqNiq6cCS4gnhImLzaaKPBdQd9uQM
oszfoVB7GaHQU1W4wamqtRLJ+ltnI+qTM6CBv6ZsvokLQchofM0eg8p43/B+s7Od0/qgdsCGFuPK
BslznyJLIn0qjVZxl7kbr2/RE8AoW7QlMdix7ieXHgKB5a2x20FHwDq4gKNPiPiiCBXdP6pSiDHF
wt039Oyn0Yf1h3I+v0uSSRzIjbvY0PdDVM9Qz+WVaQNbynARu0ZxiJpRYEIWh84i/ynIiHnKY/19
0geWVT65hkavcOk1MwGof3EUgcSJstnIM8nuSZJZ1EqSEUc3g5XhrW0Jm25Mts2tG25C0WXkutRP
5FTdXDCqCfCC7UAWiqXQogZWlDyYbTACIeUZd9WHrln90jT6ek9lCX78xL/Wp4Fq59EhIWOHvY7s
Wn9a9+Eo9qPV8yEPMML6jr8XzGJWlBOkPOLyXZW4cHBsA0ydCmwSjv/a9H64qjW2lsTAkQplS3Rw
pvWQukN4lpH26Nl5Dcn681gm3xj9fHar4GuU5NPRQppL1IoNzVpEKZRtNhE3fvGhB0S+wrD91lfv
HDFXlgguWwxwA7C8/BpJZHRDpdWsoazfWYMhoIwHJ6tNOJMdUAJ9g5VyIMelm/TusVbJkZTKe990
4FAkvkvqe3hnGn52KulTgjEQh1AOdyyL2D9Z/S1DBv1adK7YdVMAC8UWQMqHUxyFjIVwUip75WTN
81BFD7BsygfGLxvRCJRVqDB1BWF8DJrhQONBZgVUnMltFx3MsLX0p2ETZNa3SnRzHMDsGdAWKfXA
IbWBi1md8PfEPp6Fwqipl3W/anXMcxprFg0d6rrKOaJVE4eITpH6+36cntr+k6lj2RwnpM9p1y9d
OkJNtsVTkcOFB4VAreyHFx3jrBxn0UqHCZoMkJVeMfgP2uKTmzc8OIrtnuN9Y+PuNvMZVpRNz2je
1mbl5mv65I9GkRgTJnw6A33qd1XSrrKYAUo0r7c8f8XYp4fpu8xgjy6iEgffNId/MTXxlm06LQE/
oh31gmBpcV9CM4TpIvpkJPAE8HDVW3JJx2jiEmLcuhz1cvQxlS8yzNbkjTevU9fu2iJ2N3brPxJW
XRxLQLB7o0wQ2QfRyjZEjqen/TJVyH81DMwreJAD8CxcoVZZzCSmYraVj4+RpaNWlTimQJatGRg9
GwZa275zmPZYL/ioXyCXYAdo170fx5RMA7YVyq5Gh1WM5qChG/KqdQmlCPsjAfThMGL2TFlXGnm/
dnN65iott1mZAt1V/YXDOtzV6AFIk7H2nYGHrAMgo4Z2UWWNdVKVOqcp40vCyFC8tKl/GR19Q+yT
fzeFz55sAIO6fkf9sxbSeG39Xq0zrNdY1cncKqpukeAna9wOUxmvdQ4Ee1W786uVoC0ZGsntuda3
PYs17mJTcCTjAcq3bAn69Ytr5QBfCkYH9RI64pkd0Xd2ssFB0BAxTJ/qVLWO4yjHise5Pi+pt2ar
AZMwEBa4VpOuivLWTaX9weuqLT2/wKJhjhgunbE/NXXIujn7NuDSude1qmDQ/NXJv5hNF1y80h0W
PQi2XezXbABFr63CSeK1AHwVdBrXPYbisHHctUwT1OQerKfBmx4YzGwhADCZdJgYKGaYCeSdlaiR
n43amR4Yq4rfP3VQZlFISGNvk6m7wAgXLkO9IpUeuCveTt/bRGP6HEgPL7DKkzNTm1sUin1iciBG
jTLBksSbITcArCXZfU2cHYVJjHki5H40Vnn0YNUP5kAmN/txbA95vqROXNQoGpaenvEB58Xk48Sx
lA0rw/maaLZGHM2oUdNX7HDLkv17wd43QjGGli97s9DUzzvuruzIa6m0+FhGw9UbI0JfzXw4JLhv
0RFGKGN86xqgf5mcUqAwT94Gou63gmANdKRAv3NVOIcirV3KlPYr95tbjUWPYhpMqyw/l+n00mhF
8545UM6MbthW9CMPVWkzNYvH53qmRTRVijVPIyvB1On5FRQT14lID1a8DTbT8IyPgfTru8JJNrbv
cJKOcb3g4GblSOoUHIKYqPLKXdt9oWE2HL42QBhY3oTr0OHEnDUuES77pFZqQzRXcTCGY2rWFSm8
DRRmMslEkGn3EXLxbVQ6ZMmNMtxhYekW3Fzl1tUm0GwkwB3tftYb0jVtnZZPyJiK4RXp2dJoaW7w
lLMpj9v+Vk8bPDdoYlYjW4f3CODvgiC7h1IvP/toiLdwSkgQJou3nvX22rop0ndi3pHpf89Q9XXE
622TQr3Swhu+cTA6VentSfpD2RYgWicp6cnwfG+dc93mZUuTqInj5FnpbrT79Jw3E9pozzQwknYP
adLjHxxwluzRMHxGILD29V69Zl0zrKEdeUun82+57ytY1+Vef0LIhOK7ye+KOJBH4lgSDoB9W9nl
fVOW4ZVIe1Rntjw0g+medM0LrqNdMvClQ+qb/ozs6NBYqFxMBkivOUnNG00a/bbOXO2eGTGK+/rR
ZVYeLfJ2hT+D4qnTtIUs2nHtmqlLULZtH9PMe5u4RA9Tg+bGqDqBIl7i3SInwVxqOW9zn0sk6xVq
jZ611ZKVe4PZqagxq0/1nWzHKx/R9H70dfPaKLdaovgiiwAJy5FkC7kaJ6bp1UTMNAiX4c4iEIw1
PBkJIquCa0j49hrM3/0YMljAfFtuWjnipMGSiqvDF+egMlkCNdprD3Ttwv3MO1QNW5CAhIizxzT7
LmQ1RU3LCEpw4fFj1dqlFl8NQC3WepeYe2j4qCC8xDzYaMCXbuZzfDexuSaQEGgOmaCSSZQgq/eq
Fa73YHe6sckwyq5+/1bXSG2HDRQNeNHsjtxso37530Sd13LjutZ1n4hVzOFWOVnBSbZvWO5EEkwg
wYin/4a8//rPDUvu08etLZEA1lpzjln0uXHrHk2O0Uq2jefGtzx2L3YI0wIp758ZzhNWO87XnMr9
JAEETpxd7alL/jAjdMG7n8uQ1ptQu2JWYsGEp3itsWZwEi66d8nTXBhpdHBLfzwJX0ynn1f/u/z8
WZGa8MpCkrLM6rfOTeNUj4DTslD9aYVgReVO3kiHBCnbbnZ2yZaiKusjKsOIaiRI0bpEaOOlZx0y
klbfzH7Y5n0hdqEybIjPXGQPQKqKkq+sJb981my3IAbIy/ThrVixzl4t4ZhrzggEBhql+ZQ2aCCL
JAx3ZoBNYcCo/JJGPtHuaPzAw6cHOSc268ZsI5N8oInHqbymXZC8jpBbl+48ljtD8aM+qPfe7L3n
QFbuakxDdesaq1vHk5ddOUOSuAZ7rl7YriQR2HkhAAZINu6fJ5pk9QpMsbXzg6J/0mHQPXGifi1K
bED6sRVpCFlGGlBz+U4GtuGBGfKD4LODzTwhav5Tj/Qsc0byC5/MtL1vl/XZY0gO5wDgWpK/NPaL
KcuEkpNLjL8c/IsN8SUlIHpS47CnjwdrBXf6tUQZfQp9zi4Uh/FLg+cicfr+UEVk4KIodDf0RRAP
p117Ej298NEwjbXGCL9RtvXWjnbxnJag8QwHs4Hp5cOn2ZBq4UzMWutu6M4Sm9lmdMJi6RieD6oP
WnrfRLsk6ZiPQ6X4LtNsLWvH/yNImHq0+HqgPERjdbQCLmoW3kV9QWmlasZhdsl/Lm4zHbzccfaZ
FTFt2RA+5hCDkDfPVS6dfeV9K9p3cWacWuylO1qzL33hxSffUcZp7L4z4pHwjXVUKd2D0Pm4BLq8
p7PVHHWRnK1cARlTOnoW5iCh1dGoxg5HFSXjT0dTC4Vel1zCSjFWhGhxUCPTiqzHKk0hI25ZHWe3
Lg7blWvYIM99AtHGfm0UZEN5o9kUS07e/7qomSghqcvz0vvT6KZ7JVW+ei2frcJdkBvNMamIXts6
td58R9y7Lo5+/8jvyqZ955Q3bMqxKQ/CchnjAlAaegK1LMtJzmRKEJikq2ZH914s9eynhzbjmKIl
kqmfMcM8THKnPWEvgkHBLp0ceXXy3iW8ho6sF9v5k08Y9myBTYRvFsH3nJpNVLA1eHn1Zvm9eQuN
lyHiH2anDU5kumcUlseUPs4RhO+MSxXyAlosl1T2Vybjwc6lY70cQvsbbkD3MsziGXlB9g1Fc1iA
IPnLw4e1KS26cxcRWwfZ6XUQnFsjUttOheENq7JPe2afUt3y/KakRUJgK7IXuFfxjuPjJIR7LYbQ
W6uZ8XONP/Ji1wN7nRz7JWFkGxWl8tR1bg03t68xbwfUTgUOVcjx5dIz8uo5whq0DmqMrtEMLtkx
/Wv3uLhiindBbdAjg6o5VHPKObv2zySAEkb6uFAukCUywsEsRpJLMwcTXD6G+6hiDD55PfPu1LTf
SGM6MDFIbqbBCcmZQGJmpC8uejMul76LXAuGU3B6zHkxPMAyFHFJ37SyzoUuwgvBlMF/lzSEGFUx
4IvbbAQTWRUA3gy8t1Awvj08xTVhG39CmKlU794Xp8Hu2fDx2HHAri926hGxRCfeS+vifW7ozXLC
do9ZdIKvRvhhZIVvgswJpg3tjULw4rsTpNipEmeRERuL0/j081MrlSaxJUkPQwmXMmms1wbj1oif
a1mqMSDM58HWNuL5EjaKMbx/lYTKrpx0bo7W45KUNLvUZO68CvHCY0fyHhcwcerC+WudDpY+mK2N
+EQk4cmrCCAgumfnhgyEuybQXxCEePtt+RvZLgOvEQYNw1n/qMd/aWjciAPbDmHQn5gk2Vsd2CRI
K9t5g/5Ey6uwGVfPkO+8gmmXpxLryKJiHrsWAmHAObzq9S0TxnyctetdvbbjQkmK1uQrMNL2MDhD
+5EmhMYl7eeMO3k/e3TwXYlnjzc67nJEbUeV0z7tEu8rD8GN1RGzsMyx4qeo8oslIDr3S6X2v7ny
KTjTtkFD09TnYYJ/8DiSeROY35lkwh2Yuvy5csfuiGqCPbOoh0uKUo86x/wwzfmIMU29JK3Tvch2
P4czBQdReAYqy8vPqy7qPozCe+v8jKSgasre4mlIN9AfjLWFQm9vG12zIrAKImkWFEdQMi125Zzh
2QiaGZRyuxlNmEa2PVnbLu+qrUtfYCWrMKZAteQy8zuKmCgCOgM1IEM1mWt3p+dy5SOteBrmJj8G
rd9tZYlV2GlUtoqyoL1V6om44MGZLj4786WXc7SyZEU08ySai80QYtNbAooCvU56l12eowRDSVmV
5B1Y1fBkt6wx8yTSTe634yl7XIyQIVRkmyeLmS5VVk6EmW98GSPhRaMRTqTJjOT/DDy9ZNTPh0KH
Szt655xpfNcG7bzUJ1zHy4lPSW1XrcATIqZq7HQXR+8DOJCwM8hWCNNkJytY6JEAblFVe5hkzcbw
5/jLNxZ57w1fpYPoqu8MbJ460Pumh/YYzG27T+fpH/F+w3cs6HF6Y1JcM4LxnpoIbEgeMP60RH8S
U41ByHUWtpM1+9H30JOia/lu6u+utXo2p7jb1gXvLuVs+Sk5lFrjgJpiCN7izj2CivIXavQ1t1Zk
rn0+nLUf1qRfB94VM8vJiTL/awoDel+F1BfHMN1zakOd9EPkswYl29Kc1R+oFgbDZEmh5TZM6+Kq
/XaHddQW6a80f509DIOUfdHeHWr/TbpqP7nK+ZpFBy+owQzFp7qy6W+8R9BS8UJPn2Fnbmj+/ZkH
5mlRNZ9ItLRukUf24Ew0pUuegzTkreNM+V7Fo0BWUxXLxpmNrWmymhFn/x1MzcGqh+nMiLBhGYlv
Ttx8U1TlT14/Ee2ZNTkdr6z+Fae08bRngzbL4QCk7nuhS3tvFXYE8lEhcScxixiTU/IYUsIgNZ/j
AMIb51gIwMLtTqac+5UE7fCr6M/Q5+tvAnrbNfkm5UaQt6zif4nMIR2zktY5jV8R2uX3ZIDu0BTT
V4P/Mv9xD2SxVaybGBwhUDHnsC8DEn4aq3kctf1yGytuGxz2D1tYn1tYrFJlvzxWh0QW/e3np16S
AlbYJk0vTzgngmY/6K+CiDIzKAPjrmdus3Yq4xSZgLyisE5eVYGw3Q3sO5rvYWk0j6xOa3xJi1iv
Ojd7caG3XSLjlGdSrmgNkzk/rnQDQA7O+F+hT4q26kLYeUqDBOOaxr6CACzeORJSy+z8Nbv6rZ1s
sXad31WskycmGyHd8K7xDzk8SO8xdnXxiRIAWSLwTD5mqyj3HAgwphrV3hLfRWj9KoT0lolrZmQY
A1esHegCIkO5lNBm6iINLXoa86vuQsaoffs3RQoYc8Ra+U6iNzOT4T5MoM6241MTWpBv2W3JvkwM
mZ+SKkOzbhsbKGO/2lLCWiKJ2XyyhJI0wazLz08ybYAmdend7SsyPQUJr15Qvg5h8t8CkRm9hSzA
uiZMavfPQTz7x5zaIxJQjiq8ep+F9Old+IDekjAwrpXGS+AY9ifi7CWKMwkpgaRDenbvaQDvDgq5
ibpN/aGTnp51KaYtRLNuXYDiLv3Kex6Ukz2T+/s0Yo++W4nxwLqTAjSE4oVlnFNjNH8MITePPYp/
zki1kMLNvDclIYX59KBIYyu5TxKwryQ/kKFgsRp7X23zDpoUqXk6yOE+WvIcqngpSt5GrbxnoPD9
vbcSln23QkTv519Qk6yLdpm4NTHcxbhqMIg9iD51lry2Dxc79uc+wClk0J0EaL5yOcPQG+OrLKPx
Ilh3khTgQcfOt+gN7y1Ku3IHzBO9fU2natT13cpRpEZKFfCN3Oqu3IHsVTu+2UpeAvOBIGMnocoO
f+NzsN+jOZ4OraP75c+PzTDBrRMPPLNNVpAHS/gz75oXlToYnyL6LBGIfL558xrb5PEMaEtmcVaI
TzdiBP6BjKa+BnPxFjrltNIdq3WeOOMuIN1oTYxw+dER0LaQMwBih6OdbSTTe5LGm3zU7X60iR8t
BlfcRk9+SPtNzbF87cPob9XTNwtHSG+Vjce198zLbBSIHyFj7OUUNu+AGqJFM+mOqLRHXsL0Ro99
FsOuC9279hhmi0cYQmAO4z54fIlaa3GP4oH3RXz0NmtKcS99uLJhylOe5Q22Qk2YQzAl3zr5RGET
Lbqx6Y4GQ/kr/+R3XjBHbfzIRx9BH//nx6RE3OS3wT3TUboTceOcmR++MfNYT4lH+EHq4tF6QF5/
brO6gq7lAA1Fx+Js/LYHuVGN6kAIAITPhGUUKaVM7pkxPsOF0deyk9nRqBlEDD6hfLx7wgSJ9Iin
a+0DwsJYftPmXK69LHCpfPjGC+3IXfD4EQ0gN45U6GZR0y5wCBpPDnRsu87WJJWQDS+pTkUlnFvq
BCfyMbI7cgV9xGHAhC0vgmPmDsmy92JYkQ84j7JyAG6EmJezeTM0cwdSeSGKedM56P86kpwxVxlA
t43HRKEaL3mSvIagBZ/qCGEQ1YwDpdjCdAyeAhZEnG5m4sN5Q90GZ1//jrdRcrv4F4dT6R5233iX
ufUSVmZwbeg0HkrcbwsSmC7sGYfcaZunDIVuO1rOycbgiSAj7O+DX1ib2upnEl45XdOiSrgv/bfx
weSJzUPlBicjodGMPMvchldZeupOCp9z7iOsL4nfqrtuJFGWqce5xK02aNlfKrrPT0yal1VE/hLZ
wvYBvyqqxfhGIsWpIEn8GJbkt2M3f1MkMVzkCHPr5z5REsppwJgRKyB5cS73OC1lRG+FGS6LqLIO
LBTiw+MjbfA3vQlfeucfMrrJrTD22Fb9YB2Oc3aYzKJZmbbTvI4atICbj0u7xQDaF2V970heCKtc
cxiw9avKSDCmDNkTLuMxNmAbB8gpQWrzNw3d3cMHvEdKTDU4mai9Ff6onjXE7n3xHNbt9FLzsP4s
blKPNmFWDI1zlfYEOczJJk9GCOq1+l1rZ7g+vmsVDPHFwSYXKN6lIAeaqCyYREH64WU9NZGrIdy0
kFDsok1BYOUYSxN/OwuXbrbowo+hMu+DdJ5bMq03Rhk88Z+zI1PH2lXDG2foiEjbeQWP0QVUkz0y
K3eILBUSn1UaV19z0BqbWq+7DgbqzJh2BR3yd5mhtic8sjpMs64OuZ7RrYrp2TXKae+jsTrwCTaH
LsrULqrjVTGYTAGMmaDpUKilYU7Baihtvls7HRd+WRmrVsztIyGNJJQC9F2vg6vohYVIJOJcZvkn
2YXdfoDNG+ZmvPG6N5hG814bhEMa5KJsCKn5Glzb3dIa+M6jljbX1CACTEssBvGNrG3ajjOt10Df
zPwBvftjlVZ2iK2yOhj1UB2ix+XnVeph7yge/MzOJv0ZHuqBeaQyl0PjtQRSpqRd+oqmiemoVWYR
Uvlz0Y/0yf/9KAZt7Bk8VG3XMRvO/9/FRrK5ll70p0ose4cxf9MnyXjAYQnHNQBmMeb0+OO52Zi+
hzSH36kSCb7w8YqQKMQbZvqPtvx8sMd0PtRpxGkxIMYVF/vvsRc03SxzWs+qQ2fxuIz//1UVimAb
imwr6fHsVX1DJ9tJB4zU42LO/XBAk8HskuV9JVvvkpeuvSV1lZzapPYoduFQpjQJDuHjY/v5MaEy
XGnv1pJtsYgz+zvmMPuIcVr51ojulojA1X/3hAvwYw66Bvjr4x75ucw0kx0owBvNJAdJuQMsXc3Q
+ZvHQc6toHwap9mjXRRlxN0aJt+sXwCZNb3bqMhtImUGTx5ZDg9Ubn2wqkoeQo3ERJ/jUqqjK8Zf
mKJPKJKs1ezMN0p4BuNhxvwg+7kyE35Oe+Y4RogOLbUbcLSy6lY/93D7eNM/77RkQgXfoMezquv0
WAWKz6MB/lYqvzv8XCo4dP+9clxpkCfv8g851aEdkvrw88qFWoZOv+ZBted6I3AdHDriovHv/a2S
iDCnsl4GTUTj29CYjtp6a1jTvn3gpcUkzbXBnx2ixyW36Rj87/LzZ2DcGOcn1lMWsGX83NqzyHcJ
CQI7YrNMjIKJeXTcVC0bk4jN1r6HibdVIblKSnfZ2nYFZRuOOiKZpX/4ucQOr2QTP7dBN4KBwRAN
ug6ikROQbzH/btM8fQhHXnkBGY6BejaMr2bJ7FK59hXLEnTmMERf7emVjgFOrGMZ7tH54OIpJwJm
jYeFtsVEmQjkjbGeVs1k2+iozn4CXrRPa73M7ejLY7bJyKl7QkDAbZlEn/kkvzzQD7siNxnSKNw5
iGjRnjD6CU5odprLYFvryXLm8zT87aJHUYRsmDuGbp9B6bqc6pqZxVpL4iKJWTlWDVA0U0IXmofz
XOhny69fCQYDUT4Xe79vd5zGaCTEDOantgagpzjpJ1H1MUm48nV6qR8g2Zplgwb1jRYThKY8e5kc
7liLTFK6NMQkGNXfdCyXLovf2gwIdIRGwiyOTlBNYIBdtvfSVfnG1NGRxvyO9YdVGld8YfP8VGZ/
r2ZETGkPQAvL+7r2h33s9CSmam/YjmFxxaj82ZXes/JGnPJtYG3TOvgkT/tc1WbPvT/C16okc6dW
oeFV2Q5pSr50fIRVNvPqhR+DdLeyc+OjFEr6Er/TaE+7PPfuZRR2xyJl1R9ib69RPV8Im9/VDrxN
R5ZMTB+MgcgbNo0GlKJYrE6OFfAtqk4TxSPL/RS3LonXhBe5brCT6DePGKkS6lMksX7iNE+TGUxX
Cpo/Q/ne9j6nXKN67sP5WiXltuy6vT3G4Xoa+bUpQTV23WJAmWmtpvNvz4jdpygZbwCfLAAI+Utq
usfaNh7zb0K9mhFURx/C1R26tY0Dlmk/Cibbj9dtnuH3QNa7Um60MWS5pTCtt23DKu94vxm5/lJD
vO7DR/ulgZBbx4c8AkgbooI4mybC/kImNYKNJ4rGN3zSuJeFyFfyG5rdKTKgPCnkXYRbILoFwMQB
DCJTr+99jvINK19uOvuxUFBF0aXnEUbqWlawLQ2257n7MvL3RGAaL/LAfm+CrDyU+C+AcOfT1g27
ZqNt9IdDpvpT7X4DFewuY3unjzrRv1ubdcgzHIllnvv1Ls2prbN4uJfwQZY1ph0mSpcYvCKgS1JO
Gq9fzKN/n8Kywp/jHQGZM00MxqUv5n6BijJYj+yTGVYv3Hp/DMReq7zpyfTqom1VultyyN+yljwA
OnIfqPauClx3hcN+rRHmLauyBqHXgNJQmaTnmKiFSzDVWnnFewlUJPWfWqCCdKeZvpeP2bMj0MZ3
n/gmXsyMoVGieQ5RjtCTwxedftlt+SYpRMvMlC8GaQBam0gH1UNa7eUffTSth9o5tbU5I+Vv/sko
TIF+0fqs4m9qLkKwU4V4wP0Iy4f03YY9CgHwXzv8nZvyJRi4eZ2gUyumt69O7FrHpmgPMvD+TkTZ
g4bLpwu+C3bXGO8FowkHn8OKc8iXN+mDlSLXa20nWQVypqWeynVlMN2BEOEt88LeOIARDn4VE+8k
pnzLMAH7SMUaOJxjfx3mQ/HB08dkHnRaFmfVqaW5RFvQfsk8ZoGlH5I67XfhKZDFHYE3+1hFv7Qu
gw2sGO/WGx3ihzC/kgbuIWmqbKKpiOiFYN00etV4hrUzCdB5CSYHf9nIP92GqB79uYFYKr5GIPKT
AKA99OaiRKi/nOtVbPqw2xGL65DTp0TL4mr7mIlg3E2uwWZNBGOUxW91cWjBku3mCW8Ld+iSqcEb
2PRYU9YmXnUgNHMZWz2ZfJP3GnnyTjH4CJrzg30cOAKQ9FtmNngnZ/RPRE1fgrl8NrtwOwS2h6AU
WT5oA6pk+lM80DTkYgD8xDOV9s7vmOqXzbwqXPJUQmMiZOiEyR8QYOmQ0MASS9RQ/K8h6C6Y2Zez
CKNBI9+zaPoQ5QFJ8Hdc8OCpPr10ZepDrOuNcwXfdzEzB7LZdOakollKDpbzRQol6lbPIDbQM+6s
I4ztc81QIziMMG9rj+5zA0tAKORCnMj/JTA+O766ndHWr6UjGCM2+KQA8mjHBMIOe/7odDx+Tu+f
lS3CbVaSNly638moP0eTCI9WhMReOWCOtRVu25M3Yc7qZNu8pH33zyqGTYQF99Wx60u7NwIye6YI
tVlo7O25+khh3j35lb+GhELYMKcAfAXycwxrklDyUAN3BHUqW/YnHff+AiYPvAkFikmdOjf/KuPi
HlWoDTxR/w3bguZdsqWjduUdHRPqcPp3cE5MCPm+HLfN7JzzKj9Ib6ouISV+RuaB6Yb/9MQ8e0JP
6GBXJN7O3GENxUyEY3Km5UA243w0BwNRqXswGTnRfydiwCDg2NWoDOSEkMNij61znvla9MOy4WTf
xhnEyrR6a4j5IAtZkAVhGRiiEFnTN/WImZkAWMTkSTgFX6nvkzyTRfN1GNAJ+k8BSsQ3B/R1UBGC
kgXJ2vWjfhPxzCu0mnifP4TNdDawqGv6FkcPuSPmeMakG78EdnukmYub0I1p8qOrgrJxGX176xQ8
OgwROgCWL6p1sjVmtPeSCM7R8JBUiX/A1dHqqezJjeY90emrgl7REl0Cbtmuf3OsQz6Zn0OhjjSg
si2Szm00DPalzTRKZ+JEFpiYEEH97tLoFvTlV9uzuzfp2VJh8PgL5Mbo/C4oUjck5AKImFx/zZyo
1RJVQIwWbnDCO0Ohdj3TfFtKAsHhceeEzFnoJIuSKGp/xPAMSpStaoRqRA7ewm3VV1WqfJGTt7JS
2fQqG06wQ1H8y0ruaGgez4bSTyWb8R9c1guDwvMcav/3yMyFTrHG15KIG7GcT0XumhjBPYQWK4aj
w2KO525LXPl14p+z4+RXWI7VTrQOMzb6N2TUVCubSC5I+PNyFr9DlNGRzbQBmc6TExT4QvzPJIzO
LoHcDxRivR8kTQHExh2ToTac5s0ciaOrkpdBWNNmDrKrGMGTZI2/RzfX4IbaFNbwgSHxQH4Taq4M
8QitzkdV2xACRUVm+nApSJWis5d+lmH5Fv6uKawjdO9xT4aheWBduNh2+ybjcBG6OIfyJBXbCQdC
14bd1nARaLvtiWwUNPN1cU5HqQ5tX3zlOgGNgoRjUT7SAFRJgH0izjQMvoVfvLlCnVDF9otq1+jo
YI7x3xxmL3qbBWCkren1H2aRs7kLlOkCajaBA1dg438CQ74WRrF1YP5LH0EJvjdQVYk/LlMkfiKJ
QTvV07rox3NGp5PwshWh8BOz0W6XM+zaJyi6k3qALGyT1WP2ch+TMjpBU9oYFYfmYmqXVhMFGzy4
1qK0Idpbk+nvBtt/LkCcV1jStvDGm/6P5bXkJAUj5GyQObzZxNnMdnxk43sLWmhPowxoEvmfhqHk
tgncfxFeaM+QDrqNqaS1YNGyYc7xXFKoYZbjK5mqZ+E0694M3QuATnfjkPTALWGYKx0iuUoM847r
eml2MwOaYqT6Hk5mjanZ9W1EZC3rtonw3GpoPgMV5N237oqCj89iyhZoCnamZ777XfOnq2JsuFnH
3jISpORAQIqaY29aLzKZbn3oHz2pmashmDaq6QpBM+LYSPB7QdYHlqrXvrU3gTO/k6ZHT8XqtrY3
EgsR9KRGjmw3BT54ZCEb6fU8dKI7Rg5RO2yg27CGse9utCzyoyk4K0zJfDHH8XXINIJ0Qd59Cs95
OaFr2yCEORoJ64A9CxvFvTzopr/U6HoXRVdejJDk1h/ejcfMzxyQZzJs4jY3nIUu5VaVRNgMnB/t
plz0fcFgqfhVjBnmGIr4uB5XWcyYKngcY4oEmwQOiBa6FGg6tRCD5yF/XQHgfk5dzkZgBN6qWD63
em3rMNoNUrwYLuhqVMHbgkRcEdtPyi8jvsrkl+6+0ZbAUAume0skzKKR/jueNqDySgOF9gHxl4ZB
hQ2lwW9qbn2Z5ktPs97AIPdXAoHZYY6y6fDzCpqeuwzYrJZkSrT4XOj9ZAGD/l1vQaxqGnwLcVqJ
Y8c9SHrSfbCy+QlRJC38JKPAKQmUS+2AW1OPeyqu6CXPU2M7cccvLQ6sL0FWpAcd4KmRWrNf9sNu
jKP6UCRUaDIoSjZvdzrEtnd3yPPcuF0sT40fktZTCXttk6dGoHMICLuszrM3x2iGurE629yJAWT/
1QAmcjn7voOucODvucDQCDBM11jP/dWkB+fKkKDeteCCF3igQwi16iND6MoEQOXXZmyuoi7J2ArA
Ptot+RE0yYkasRHMF9n8G9WZz9KmWpZMLwE4gHWrzZHwKLWh5KGl23fdUtE/ecpS6zwpOMB4Jd2j
ctJ7Yon2NDFHhP2KrYdPKVkzwH0ffVC7KrLGGz2u6eYW5mvbmQrYz8O/F0MPizyIH55GhmAaS+ma
4kl7L6aeKp5OAkzoXZlmxxgrcNJz4Xm0PSr7r0DSfGEIYGOuKYlAFMGlHHJ9tOpgPv68ymI3QfJW
fMBYr1eGHmCSOEl1DNu+pcCnkzZZuj5ZyufRgLVIw89gcjK3J3MuwrP9uHTTjOgnyn1UeqT3at+a
V/mjP0rQJIcscgfIkcvNnjDDkVAdO8M/zu8nDdr9GOl1nMISzO6iDrvVHDgAG23mV7TV0UzF2R6h
VAq5qX9gPsS67jKQ06XxWrnZL7+GjGvnRQzXyq5frM41FugmS84J/HeXfDaRqMB3ozWpdZRtoyT7
nZhRcxubfJtT5b5XERGlZtOacIbJ0xo1k0ftDsy+sA3RrSKPQ7lyVzRzyIy7BUePaqC2LGKszMnb
2ab95SXdts/E8BfzHNlGgbX2JL/UYydDH2FZtyIWxpYYgZZQ1wYeitvQpa/Vuqqj7BO1N9O+/Leq
rZS+C6yvxjSIERqmYBNSyBEW3V5aBu6/dYQvUgXhv06QszIWlXFIJwtkHpHN3z4oM276j96xjP2c
cleFZDhmhFf9I2Tw5rhMTdoqDpd0xG/g3/W/hx9FSpVRTcdXbZRIT+1eM9Lx62tuc6zw2Rw5RKBw
m3hqyAJ2tiHicRZ9QhctGUSXskDIQy6hruL4znFFgLAnfJeORNWX1rtSvbGJYVugona/Iz+oOZ2R
f6TqcDjxIcxUBMp878Hp7mz0IyDOVXhFenG0Iiz8IiN3ayxdPAf1vEY/sGfe59xwXtvbbkSqX+vQ
uQ3FeSY7+bnkeV4YsbCOYBjjbUz3b4XsJVgZpIJvW0EXpRi1s4zmQ5+LflcnRvvKRw0QY8gNRF/V
zh6E94Y5atxFVdqsfn7E1iF3fV78MloSWB9iVlKFLXov6DBccgfkc+aP4tn3u/JF4KegmxJaa5Cd
zTHuaUIOZhPdTJf/xxCHT35tR7csmaJLBFn/53/7uRgGAi6M1g2xtyaB94W8Kc1RBdfCeZ4wpuam
fnvkHvZt8T1W/q2I0kuaVP1Skq26g382b3ys0utUsnBUglQjM0Wmnzt4kY04PI9WxanEGlEizk8m
6v1D3ZXuGjmQxzxlnM92E3xg2L4DBIvXCnBmXqQvUiFVA1SeHgIHagBIvXCD+GxjmaF4/rnE6Guq
8jvK5uaWVI4PaT/m4oX1+zDnT2PWtr8ydMeLVKbRWuqaejzJLoQ0sxYwWtxq3wyP5thiO2dcLaK2
v1LMR8sqPyaUr1cneASpQZe1HmiBps8gVpaknxRlT9mf9Ph1oAIDTo/z3yYaialq2tVMQPW1Vxoz
A7F32pkeizQWxobyLZ4huaT5SxAiBMFQV257mygTsrnBjVaTf8w4nRo1GseSMeqylfMp7uf6hieE
ViC54gHKL0moapeh6ayQUVNoHSp6F0QcAEiZCv+Mbgp9nciAiAN154nbmMpGv1ZOi6GvITwZqyiK
UDNlw/tgpFggq3LtllmHu1Q+TwDl32qLCoilgwkqYHma9V1EIFHNHTW3JMX4ILGMnCARZAComx2+
b29jYkbBnfccANfThXt0hNzlgic2QTRHgQbRZsp2SODgN5jlNQrUuw4KBtp59DjAEWQyimjZ1zaB
ncPr1MC1zArrJR7Jq7Mpihf+EA+7Msh3eJ9IaI6RcfG3fVYs1WzdoWMgYP+NlTABPpJXVbTfkQmP
hK2V4lm7Vyl0vhud4iYa9ccXaCrjySgApRPXrOmtiqJA/uJWwFnHjQ397SYcbGMV5iWtf3sBEd2m
SVOS+RRExIK8KvJWZn495HTrWYshW7seQ+hxrtvtw1fU8ftmG9h969XcsATiFFlLmUfvfK04bKxt
GAn0CkGFtpz5dq5AghxXTrHi0btWtOIWQdRzViz5LOYcpVI3pTs1uGeFwyHBluvYpzmV5/8j70yW
IlfWbP1EOqbO1UxDij4CIumSZCKDBNTL1bukp7+fONvuqVt3VOMabGyTkAkEkst9/Wt9i4VkkyfT
Fmsb7dtOux2bqNnZdBvgZEJEKtsRTAceJ04pmr6FWKxtkC8AL+kzsEaMZrJ453zWBr3O5kbjQR0o
e0lwx6H5U5KV8rM2flgkNNiptpbHAZf6Q2o2txKwcTTUzuqvXvf3dXQqseV3bF2v64mt7TjKEbCi
INiFJZrhp+Z+9CNqaJR0eIaQyB/MbWQfy4piFkyvHm2SzN7n6RIZ2b0oxBNinhXEBZs2n/qgrPbe
GRd4x6i37kxvMo+29O81omV14SUH1CT4ZaX+sVjtH17feWO2Q7qH3xzIuF8uiX2zTA+/3rokDNb4
m50ijhFC1BDIDya+3H0RE7fS1PR3tLLu2Om0MVaK8RMTZe5w/+JzNCcbXW0j3zAYWLP97yuyx66r
nRozszbDQleP5lq/crqO9rqfywPdCbdklJB6fGFvPRdVemw4CUJs4VSWQVpbxmney6k6AAInPRG1
IxXicn73R6faaG7JD7zN6mcCS8Mv2oiKMGmGBk+M9A5zknx7AKtih5qUsZoK+jHreG/IWR4oiias
2JlPEHNcADpBGbts+LVmn2f1FCazg2hfv02VzkTNrD/1DvlW5yG1s2FEoI/qzR3uRaG7N4vZftDh
aQmm0edk09dG2LkmppF6OZuDmo60IBzR6T/BVnGidvCu98l8cOz3KdWq0zCMl8UegJ6u6Y1VhZ+z
k7MaQoSe46TidE37FcfPAYq7xfdx07E5pfGcHbD4MzyoOStY3sEcKC6OtelBa5t2Z5eQb1pU8R0G
2cD8UDoiJGUs+sZRDVKjPz9xZnulmR2i74oflux8SQS/mMzcqDBGPaoMsFpWkf2uecZv89xiCJuT
hsO084Zd42POZAhT7J6dMM4qU7DH1tMHDwWIm8O+sYu+2Uhymp6K40ROAxArpjAtns91zLQnSwwM
xd1rrw+viaB0hAnZVtfdB/67gIVF5G2+Olj16xpKn9hAIEa39+DnDpqGG9HP009zmN7GTidYyCZ0
4l70KeDh6dgwOInLo1kytxNr5Q9Tp7uEFj2U/LE4DM7wYENaQ9MYwf36085203M09X+mAt2DMAjK
SbIvhunLoYpt0JnLzv0zasqngY5o5MtXUwICcOeObTrjD2afJEXof33AwbkxK/0zyd8Uz+tggXDg
T6tLdIGLldxl7PnobHl1pk9IYncUKQ3bfmCjGNXt/SxzdNda4NpwUF248zMHby1FUSzqmUL5pYyd
BfnN0LvniWhw4DpErBI9e9dorN/SoBJGGWKEv6gkHKkqTk0q7zR/OE+ZNu6SPr3EFpuweM5BXi/z
1mUVYOpDwMbSo4schp2S3lZEybExSc2nA8d/3LZc8OYHy8fnUCy/dSsmn9Y9WBgaDPOxQBUgfG3e
LH1x4BZ7yzbXSc/N3sF26Tm1W49COYKZqfIfHYMNpNPFZyfDr5SJsd85Q3MZh+jUFxR84sX4Zt/1
OlMLuBmNSfDo41FRpk9MTO6HuFr2/cTOyQYDNWgu1XXoWhPYyi3Y8eNQCmet9IxwVHZH1eOKX5Cp
gmrOj7j6oj33JSh11SEJMKMSNuNQEFqcaBDG7NbvjpXMWIxM6p3p+HC6iilqg80F6l9BHsz5YvkJ
v1OFL6QlCIDF3g5lYr7WUckuLr46RveG0nLHLoAgfh+qWP/ApbTDqsP91LpsH/kdsBO3f9Wt9djM
MtD98i2D6LyBHWdvFCXNim9S07mo0+ro8GMzfF/GByM+lV7kfSQ0qoW5KPor/TZcDelcX1A7h3Gc
H7XE8R5FZUMFhzt+TFLejcZIHfAIoxyt707CAx2/EK5d39MT132IiUrCOApqIYdnk2vtySuvNaOJ
KXDn/ZCb1lPKl3pOUoTVSmSPP+8RAdkrSyY8cGoONTRN3X7exGaFfzOPztg3qptNZvPWPU5tPF/c
Cml3EfLO13JJU0+RUIK9foCun83Pn0VNz5x9oElXSyf3bFmZd/75vzhbOPk2veOe5frG7RY0m6rl
eGIV7KN+PunnIz+f8/OuS9DJiWZCoisNTU9q/ZxEZErKsrj+/NHP/wnDYyj+876nDMZqcuZJFYl/
PuffH/7P39E9QHO1bYjdz+c0cET/+dvG+lVoRc6uxfY/n//zWQ5lECcrYi1ff/AsJgKQECda3xlW
miuyjthpC3pCr9FyI+jEARCJKVjnanCnYroleCQfYYwcmixNXi02lsfYGFsex3yW7Ug90BYvJdXM
R11Ipbnt8vuKkzuuiJbniWOdknqyTtUAMH1K6Y9iVLy3cbZMBVupDjhf0PhnHb8DTUWUB5oxt1UO
HXpDz/lXpSMxlXWjjgNIkIji+g1Mh2yXxDXVpT6d2xBytNOY2RRk6fSj4TQhTEj+3HcZkRJ7CYWP
MmdG81ZL7OlCUT1Zvo53yopx8sTBY1hQZID+0NI5ilOrQSHzcw3cA4rAEWeN9Gi+03SqK3h8kfv8
ExcowaZH1JMB3+nnjTUpCZmHadAhFQqaKR8Qva/QBf39BBqEAXv6NmoNngRSIHu7iI5l/yUivLgF
hA8W2tc+e/GYcoGYKQ6Yh7AAtMDxrMj9sBdwXrBrqW1HA943zvJHc0S2zpwSjg+Xgo6hjWHBWSBX
BLEytyOwGQP7el603p16kCarmU59i7V7NEcXa9ut5jcnesGfVMa6XOCSYNlzz8OMa1o0XOV49J7q
PD5NVk/QfGxOoxLf0wKucnKIWJYR5HLwSR05vlhhPIzq4SNfyqeF6F8w5P6paNiblcOVX+bFpMNc
00QYwcln2HlYPOdUJQPcIOoEgbIQcEjMX/PwvawN2BQMoDTp8cfYQDTTrenB7B61llZQiGN4e+2O
iqR3QW4g1Cb31+C430wYNzZ8BoazvJ4EWK8o7vNWZTpVh7l5rxAWQho4aA0l6hEsUj2XmFfShOJT
eoD1Z0NGWO4h1pLLjI/s1RyigxSaeBgzB14Xd06PznTfNJRg0MTL2qOORoKwXAof6ARHKaTzF8OW
9xav2iZbwJHnU/TK6BUkl4yOs6arTZTr/Qm47q1hIzFFWn+mbS/sGnqK06jDA+9uLeaN/Hqpna9A
4MLoKr0BDyB2T0x8HjQKhOJhyR9jn2c242+oZDW96HhSCKh35bRry2miSzkfd+jHN341FNvRh1DT
nxUaWCK3adZH7MDNE2YVDZ17sn87LlKv1lsHRnj2weKrNrm2AzkdViOt2ZZvSO7TWyGxC/VQEYiR
0OfpTzw+rAZ87LRefV3jnzw9W+NYGA0xH28mj66NaJjO0MVfWyXXPI7JxWkcHd3Qj5qP4CV5EEhe
tpjBS9xP5K/0Sd7zABedlKjrXkF20jiSh9nDV8TQ1997/mqfcX0/pDzNmQruqkosu8nrvin0HYO6
ofXUjJNnH83P7+k0Zg0KGZWh6300HPrRKTCLDsr4bmHonouyPbNywSoQm4yTHSDM9aQGSqDHJeLW
MBOLFrTVYoijGKOneYEJH9v3NZe9IeG/WDNcVGUy0Z4p1s79gl7Uah7OvgNPX8mDr2hssffukhxw
5F/0hekn9zzhxkWGGbGTcGqLkNAedJSFIzoJqIWEjAIucGBfJP9dIPQPGv0faPV/I7X/t3f/V4Lb
iYz/Fwba/wduv0vjrzZ9/39Kvda/8W9uu2H/y/F0Hcq6acFhxxf0f7nt/3IcjzytJwxhGb63crP/
4bbT24UEiA7hWsKAamuCJfuH2m7/y3RcnQeRy87Hg+b/P6r0EpZYebP/Qb66ls5h3HcwaQiIuQK8
HR//L8hXsKNWm1MwbZc4eqJ8uIwSsoPbHCi6t1gE82o/VEl7qKTd3c5MyXqGImV5855nvWg9+ATs
VocpIfky5UxSmq7WQ3Ai+BSIZt+1tsxCTYo41Jc6ApnMBAWPhq0xCJUVWiGBQBBe6YcRmTdRjGXL
0kDZCAMDBUKuTy4/b/rRTC55T/9lny3HIU0NwqHcyQlvNstkqn1W8sDJ6yhml5ba2laM7B38ibzq
zxtvYoGPzbTiNnzLc7d7/gF6U4n1SfkKpkem5iocndY+m7mTXFB15dUYtQJzqQZDix2z5kpIkI2v
/wKEfIsHKz6PnjXfW3kUX00Fp4ZhMkKFKA5pBYl0009mdLR6e8XuYA7SHIvejIpZTe53O9kOwYyr
8cQOVAJ3L510F0meR0OpTTfBwO3idOVFF2RP24UMroz+/QZEEaMMxX6f3CW092sNcO/a13V0/Xk3
b3eAX/urYRYLwtx0V/RGd4WI+88b37LTK21cUat1V+k6zxYE1Pw6FvI1hdq1chkKz93+7MK0TH1y
YabexhKoNnohfXLyUftusFGiJNo4xGaZ781Z+3JyW52GtANlvIJSGpWNN63F2Dz6ltjG2PzKpVvX
Nmedvo57Ky3+CBNhPxdr4au1xISyENHYn1Uorokrr7gsvZ0mM7n6Lb3dPPdUCWSMRKrZJpHjj2cJ
7cLvbf3BScprMdML2kOEH1XubdtB9Dsye+tvXb23XTftK9d67LUYvIipnrU2G7b63FziZUY+tTFs
9FOmvwgO6WHP7RKCZG8fxwgTotaUx86yf42tIrrd+OkRI5/cVIQgjIE8baaLw7KkzkZO+DqmgnZW
eG8U3kZqzwSOIbjRUJ+DdsiybDJT5zKBHE9ZTY8QoFQV2IQdqkn3ichj9JsZTUCxhrkdC8KRSQJM
t/Gs9zTL9cAwsGsDACYM5eoxt0tfc5JfkF8U2y+O0gxxvIU6Z46kwGgIRfjgeMRU4MJARbZEtZsn
5wJF9U7g5yHw/KyY6me1i0CYWy+tPyFAjHyPKqYYJyq2vptf8nVyZWc6tTTGpXXkmz1m95H+huXq
WDWyCexRL4NSLpc+6k+MwplElba976z6YtIWKpfbyD2yEUkdeAvDYVNGNM16SBeiiTaZTfU2OWtn
KfJjU9A6XvroQWYVrhuQwMDvESTx8ArCKGjb8he7yxNo10Xm9l3s4JRRnoe6U9y6zODaQp4MUg3q
hFb/9rr5ge9JbFs9+u69EqqBWtlkav0cHsgToG/lzOmWtfYnZNSFpAt/OVmR7yeXrHPtWDXCSEq5
y9iBqfPzm8/U9n7Snn94KKAcglZ28PO08ZXYxYsbNdO2dbW/Vfx3nssmEIIuMSAn90Wu2dsaWSC4
Txp+rgzfxznR/Je3SgBhrlycK3r5OyWbgEVlqTZsLWHF5/O2d+vhNCYxP6pl2gfdbAE8kMOwuAP6
EUtAPk3Poxu7gVYoOzTQ27UV01FQRsPwtxpPDRXt3CrzhhPrvtJiH82E/uMsjR5bk3hu3fNjkkRE
UV8b7BcVDbQAFzgbE2dnCOaqmJ+T3ocL7VuBnUV/4zkdgkLlh0QUJy6Se0b7b1DBhmfi3B5et4ZX
tqYEOnE4TuO/n5OUq6qIvgwbdq6z+iKesc66oUMZ4qSLGiFktjdibp6tOX1Yg7nuGNqUp2GOcgJs
qN2+ZDI1lPpFdZhOJwf9yo9yFZr1/CCL3j5pU7KqblzRtKCyfDgRbBuiFPh3IAdZy3tpdQMYBcqi
B5HvXMdMvmQbvTcebp0RW19lwWjrheljSUSAUz5AyKXyb5AVyFGugSg2qXmgZ7iS9SV/1vo8u5mj
j6paIapaTLg3wrDOpbaqYsAKmlZkJ8K+cNIcPIVpMsf84g2b9mysTl4eJUTGcrhCnVHs03gHcQUd
qiYq1bvWvZjVR2t1/X2rRiMYPBcXN/Ab3fg1JStMzjXhYXXEfHKzwZ9u2jt+j9ukSdOnOHKOsY9a
kagGzAKjgrGyJIZp2pi17pBhnKPj1kVT7ErMQOIlj40tzOy3trgYCwO31S/Y+tWR6oaXluQzSXaD
P0h+y17tWbKvc+1hpnTrP8J+L/JLwVq20Wk8SnPJ9hUqwKawYeWNy3ZIXcrlwNmY5BeCGZDEVoug
ImuwXkTVIyMSPzZpQwJp0v3KgV0ahd8hmSPS/QBPxtSHDTfEMKuKZt9Y7WuWkEJ/V537AtZJhLFJ
ODzS8bQV/hexrM3gWZ8AHKAPxsVDa/dHu/yttVG3bYrkVvDvkmVp8WcyuvO6nJmmvmV5TrbmOMWB
8moeyi60TCoRq8CHR3G2DPyoY5N+57bzDRXi2UvST1tCsE+Vd6O58eCQuwl1RMNtNlWMDkcqsIcd
A1POG6yqXWI/xfmwnyfo5ImNhjcTDBtI/s8cLPq+fC5FBCHNuOsMVMgV/NBjoO4XYvomoQwHWj7Q
t3Qf489P8YdFDa0F44wBF6hHXfbUp/FlMCk9GirG327NQWtkD3qdsq9IvG3RjbDTPUD2Xs0CjXFm
JkYcSk5+uLt6KHZXL6LuDV2HW5cn74bYxsgkq/oUE+cZsGi/B5EmP/8qob2P2ju0K8Y6B0LV56/Y
D9/GAqOXwYmGsila7KeqwK4pyCNN1nR5ulaxmew8m4HWkvLEsDzlUhtrSozcHIDhDD132nC2Sqqn
GiBoG72j57kz4O7brXGbkIa4k8mceD3ASz/50CjEG2d0HDSpPN0Tb4W9aWwrEw5nn4UOCYhZcNMx
Xavb6amfeBnNCVabbxLT5t4MZoz3OrHDCSjUVmHl3Urhp2Tn2xRSJo/vZcTbnYw4XYumuhmp9RpP
Wr4vfYxflhLEfezcDW2LhFXuWrteeMuDM7WP6fKGrWj51GxuBGrNcZuTahAe+YbGpxZwmpk+kdp8
XBz4jGmDDiGkp4XgOwc205ADeCYk+vSuVYvY9KZDdpPw/7lNARzpHJ53S85lPMI6Wyw+uC6vXD20
81X8A8sK4HMW+VmvQg8D7wVSaHuqDPEONe/GuROPp3vSJbAnOuIYwBw7r9GD2VNB9NfJMvIrGtAV
DdNDxwmd9Ipa1KOVHHNjnLfS917UhGS6gtZLFCY4utlz7y5X35VbQ6dqvDEwwGhg6x4txbGeonQQ
vDTW0VV2VnbXZOFCosAlVlIWuthjx/yNB+Ke7K25d4ptsaTdqePB/SPUoeLFO6xK31L+NeFk4StV
UGlMABUdXqwgVQa0rXa5miW9mqyx6GOoH2mSvCV+JkhV47jKmDHEi3E/GiBCq54dTxtzWtEE2e9J
7SCUvMEelCN5gKrgBSDLdU/ZNv5XbBthbY8+dm0MC6TE5DZxzb2HKSaQDDJxBXDFT11ztBv9gvGU
V8+MwgYh4pDFOQ3y0tt3Q/8L3FxDM8ZMqQWnrmbhxlDUkbi5/i1wpCMR/uqoiD6sAcuujb1dhs69
wTDK48VxbiWP0bZeaI3wieQvc//OUQtROyduFo9nzVhCJ/d2wwTmmZykd+3z5WJX9ktdxN+QU15S
kL7BMFVhl7DsNrnaGCkTp5KQPAMk1mBPWIexF3AF5jqs0/TDT2kBsuASqbxhptaX7MdqguLx2qLa
AQwDmX3qtOXRzsleC2zyAtv1ujqsNx+JNi9xw8EXH0PhXhVAjQ2mxFDLJrEtnlujRhHiPi5gbHFD
G088wOsQORMrTr884qlcHaNj+lgr99k0lHtJ6vl+LiyWjQhlN24h4VecQXKErXlIn1XPcDwivVuO
y0GbxjedPpZNrWHgSsg4bOxx3KLmPzSN6fIjFTu/vFSxXIcsU3Mvc/MX8zEKChdvfNTrk+DUgbXy
VJr6hZFztOkvjIF/uZgkDXXkSN0wfHFcfiZYs9gsyCJVCwxMXPc7wEABWe9D35jGpsbuCneaqXHP
tAAZaQapWESh49cUTyn3hZ3iIZucl0zrj8Ktbkz5b/4yvJp9g6hW4WNNjGLXUkq67TrYlw225cC1
52pDA9ELe7hqQyqAi1bF3yCwMUh7EkoKa7yUjzy7xKHwWBy9Qu208epKa9mRid7NatnFXJXnuVhD
R8UcsXXGeFd1aUUWV3Q0zRM5bpJZP2D32/OSIbBVkRUyZPz0K+BUDscP4A9oqVW71+ZprzUTrWJD
ZxAzYWxilPclIOZQGS1BgChcChcPSnnld09extBLnkDAZocoYvVxk2AaEAedZklDzy5Xathz1rEU
qhL+zPw2e43Nc0mSN553+Cq9DVok/g3c/+7QN9uiHzkkZNAEl9j/jPLqza+Ajdce2MY2Zr9NUjys
B5/KrtOoe9dkoKexofMxxCZ4mnkR2iI690aJcN/qeG2rQHPyR0rsNJw9NnB/2p57RL2yN4EQGQXm
YvUwygR/M2W2zVReiN4+y8jxj5kfP5LSgs3GleMYPM9ivWcqG3+2jhr2lls5BOdMRTMGd+PosYyy
2yXX1IYufrJNWnd5YPdyy4ABDEe8PAFf5yAuULVTFOygsYEyZw37O6OYzuu+2tMKnePKByDQXT7g
XrLBXc2YXtkOiDuDfOrGtRocdzGIi6irAqtdffY1YV8w322HS8MSZKfwsGArLGToro8CwjOvjZY/
8aQzzwWjb09eIM/+4YT0lmcR009pYeTKhodGyM9pcbJzxBSbIIt/UVmEl0HztnUEx9P/bWc1FNFc
u+KsPEI8e+1pE9wCATzVUXSvjcTR4K7k+7hAp50VWo7iGUPT38vADwsHugMWKZwwib1xW7cVef5c
P8h8DdKT5swY5RrSfzPxaAeJya6CqZHY0keVBJwD77vCO0nf4JGWMuy2mg+zyd/n2OEULWN8gZe5
lGIrBzrfMZfTl9ezVSL+OHB+8/Rr0XNbtatxv2cnOLJ3mgHytDbIpIS4p8rlpyq8P3VVM073YKWz
gvBwdBgEDwX26mrUyds0xndTt2+dxfS3FLO/6SxQTNQaCftjrBJwqyQH+dzqlQqmpD7JluUoaTIt
1ByTGTzWPgRCfb8oPi3tZXNuI2KanpzPTZtEzKGKjyXhuRejZ7Au0dGLM+svs5+F0hH31oOgItnN
L05wBR2xh7kbr5lfELR2FZxMbu5kWKOTmFwbBrbJAj65azTFc0Zz96ORABSp2BLKevF3VT3IQ2yh
PLX89HlcBQ75SDzD9QlBbjxh/8J+lrE5sqP1wFq8zTZSXFMLRkfNN+yNx66PVMiJjdV1KfaLh4mB
iTgE1sV6YSAJrHle1ipfakxKrVgO9A5gFa7NnZeJL80QyZEz4jGFxnf+eSPdtt52kZJBTvO3mO0L
Ad2Tm6pnp8cGmQFO5aGQI9LBBEtNYwx1fdiC9mrAZZsx42X0wLa1wEZ6/lEfsZNYy1Lvx3mI+Dbu
Mc+QdLXaLbEMnPyeCerI4iOaqZHyszAVqswmHKDuB8oJyVxX5sHlNI6wNt0cu7PDZR7UVS8zHmhd
2BqajXEIVnRbm+SQsz3DhuxsMn6bbeca1Vq7W2hWd3JOj1hIvpv1JFpb/kuponfY17AlXW43qf7w
U7HwROyrwccY+Px4VpiJMQUTHd6uKB9GswSVn7PljtJXHSnEnRbcS6DFaEj9PUnxjSuIQ0aHjYn4
Z8AUC5ojXAuC2MVZRFM4zgkLqsyjkCghqw2u/HNd/yHAh6hZFBDZa1ffw6Lekns6lDBpQuLAbObp
/4MHa375cHl3+Nizq9Po9bHX9WtjLsNdm+Kh0GLURaCOhybAbTHfA2JhdSC7oGUow66RHBGrtGPJ
7peycqfFoGCp3ZybZ8Ph2K61R7vj1KsTUsHvheXSWtPqK5wOgjcPxV+rA3YYol0xIB/A5LiYevbF
9BU2+LwGnAwNQFMWs7NpL64kF2oPTTC7SISp0Z1QzIMZbTcoxnnB0DheGf4gfCftqx6BeKXUEWg/
ylzMGrrlkcxS2DBryy3SG4KWtGGuQhgcHt/pjKu8fYgjkkWxFb2mNKMaJgGVnWUO+6wmdZKNHdpR
cklz12UV7tdt3XTJYgX8T31U/qIH4pFw18PQcJBlok6XCe0WdxQ5BYmm87i1nmKlI3qO5RymNcbw
uCO6UHZIAjj8sBgtHwD/tl1LCRVgDC5M0/gbMbC42XhJg57+glaZDV+PzTvn4NCcyazyHKES3GXk
XeHMNyIJN88DTmeKcO5RmGxOEJu+c5ZNvZZncOdEI7lFlbDCm5Ri6AA0ArfD46TKskfFBVfeMrxU
8WvsJhoIBVo7knl89jrxqrXAPTWmiVHGWDMGGpnNOgcorWYoK+io8pPq6noC+1RZwkXNx1V13Ppg
USYrnqhYo1Ak8+QVW9a7muyTYyTJFo8nViy72RVV/YbbRZ4XfjvkqUNz0d/GFnz3Upd3qrDiXSvd
j6p34tDonce6/0k9kjxevPZh9Atsn6i/9ZB5O8PCamXXRn5sB/O4UGnurkNdXfEg95p6uVuPjuAD
fnfNreYEgoeILb0Yyruyjb7MNNDhCkD725gmTbQdGwLPdd1QzwzMtc4dwcMyyAeOzyZwqg3cvY0e
Zc9NEnGziOgdzY3yNR/OS43nyDUv4H/roBm8XW0ZCQdecu6KVQiLz5W2aPxJZXEPVIFZ8V7Li/u2
LxHovbkPSsc/pCC1wRUn3n56ZIC17ExVf6f5dzwt6U4J708ZM/RtXYnQOJoA6YWzgKKkIVDWIyJU
80yX2R7X3pMcE0DtmKmJvZMkmWZ6BYr+M+vTJtBj75HZ+1FFGYxEF44IX5KqiSim48P0AidN1W5w
vVuaJi7fZfrtSwmELSk5n9ewbLnBAbp/LBG2oCzl9nRt7iHb6kXoDexdBpRF/BdULvJUIZq9BYLy
RAsjMSzLuaGGr1xOpsWNq51d5lQcDWl8gEyCUYE4Y8QqkQD843kh691qjwPFqu0trfjIa048qLss
V23NQXJk+ECpDaPes55yA5jN8EWlz6uLTxbx8NQA8yHfGj0uZfsZz+XJlM4Did+YxoTsDZy4QPwH
dFAVGJys6FH008QlVT8u+M+I7r4uilYZyYkRe3uHMzD78EF5hHLBJjxOhJum+n52mQKbpLRoLKpP
ytsa1XAzJmwX1Ky+UQn9Us3jhy7VTaviO9As3arF6EGHG12vjDeNbdWiVQ+or/OxKO6bjD157cMY
z8AOk2k8AnuygkIbWVBMQuIg01awQhRtYA6Ta8ejLPA4JIDYDnAzeK8jolhWvJ59WXJvy/riOlc0
wYdJNGhq4PkZ+VDOZ5k9VKoy2aZ0y8x0t6JqWbgJhc2S2VHX57jl53KeSnqQ+P3usNs/CwpzVdrd
3OyJySQzvOY4G5jzeu4NVoByU+0kE9qgfurr+LpUBT5CDF9NWkdhHjPOnOsGnbLu9qltcIObotq6
mQJj4W8dbcAHY4mXbtReojjb97K/ymd4/f3Rl7rcj2TfdCmvs+wf/KHghFG3v5BWJkODadeO2a2a
4ddKbfW3Rn1MLoQtocG5etcz+mxIAwOm9YxfcAA5PybWlQSkpHPuCDuBFHqrxH5IirtCNbQo+vOd
Y/wph6w4Vh4E38T7GseCyQZoJvAa6jyB67fL4aFfZi+YAdxi7MvdTZJRX2dxvet4Sbl8SFzPBYc2
JkXntJUcP8yZkHNvgJAdcRDkxqvqxDtT7ZS0Aq+jY9nlRW4i0yMrbBYPS0fZFUsaHSg+HVUC7thB
a7RtjAno0Ol1UMcAS+ju3EwZHSl+xNglJZIry+kGNye+2D14AArBtlPDI6AfGgWGlqbuTlGAMy5c
LlosH5puIp5c1Vt8JeTBLK/e2NHaI+s2yZZ5Nr570MSmkXhrgCCAC4csoyyH2NP8W+kjDydt/Cil
FyriYB069t5yuleXWuAR2RYBL8Kl0l4wPTocj3qgb7l88tFOrziKscncpCleLS/+iO3sqxtBW5Z6
8RA13bn1WatrSrHoTE7fGztZGN9Q16DV2q3RyFcglnQb04J/y84g5u95IQeiHESNDpyhd58rhnyV
iWDNZP6aVEmJXUTbMjz9nTbckgP82I1b12ojymnvJ+5fR8ZMSSB2EH7iNfOZBzBfIOE0Dd1FMgez
mh1cyWsq/hhZMWyiFz48UergnZuVBpqoVGwnLGwE2Tx6i9U2bo03HGLkqDX/bHONnqy2P7o1nS65
su7KkamaR3j7YvZclnN18zTjYZ6xusSUd7tuC7Q87Nc6mSLlDA+IZfZgtdtVCblEP7irYM4KCmXU
Xegs8bI/BeqMWeEIz1T9qPdGckpymz0dnxjjWaZGPCf8V76MY/wHMwupERG9Fs10Zg9a7midGtaC
9qySFFVxKTdjxFDDvZl9e5SzYSMY1GEpnVe7GD7nrHzVyJiDd3dO65MUhZ1pwKiB9rLFO7C/C0V6
98uiPupe3U844wJ4Dzfb5WAdd8vHpFlvrcGjZpzVp0wBuEwtw//2wHFm3DLUJZeb2EffxohUDzFC
EMsjCKo2oiBAaas+6SM6jNpfxCT3IcEpkXpEPgajGailrIKC9uoB4/i+8eN+E1eSvVNdwXQi85+2
zW1erxrlxy+4feZDhvUdswTVbT0xJPD9wEpal3uaMyRM829q0hhUoqIyKa+uNljvrc48nqIUhvWN
s8886w2yOemSpPC2ZWsQ4WYlqKdq2rs0NLCEcPChV/iJ4o8VkoCQO/nDxZ/x5Oc85C9DNrg7Gw8W
cmDNwJotcsS5/DRU5w7Q9SHNqeQSeIA1r0nDUmGLt5d55/oEicn01Yexe7V1PcNuORWwquwgh/QU
TPPsHgnzHMycOduMY7LiMbwTKRex3qnvTjA1n0siD5W2sDAXa4KEPraN68h+U+r2ZhGsAx5drLS8
N2VgZPl0JGfthm4v/P/D0XksN45kUfSLEJFAwm7pSZEUSUkllTaIkqoE7xIJ+/V90ItRzEzPyJBg
5jP3nrszdYi0KkWdwni/XEpqG4OoegcA/MjQxKkhOWTNIoIsvC/H56K0SvNDRV2z98yrzJoFYYvZ
ZmhvhFFsbK2fDeYOZHE5UCyZgJipGa8zZC0YEMiDiH8SR/xUrl3RGqGmpN9ozfTH8YN3aLl9gc1Q
mpM+VO7wBnChOtUNgoWwx4Rhu3xuXQkPVFThIjPmY0O8C1WiZpygyqfKNPZRiMazSAkQBB8DYSWt
zorXnYgXtnzJdXZZhFBLX6q0IAHAMvdi1rc5R/wJ5RpqYymPHRu6LVDWr4oRJCrrcwuIbO11Hpkq
8a6JEQ+iXOJmtm6T/Ur67udMygL7zBQk4ALUsxHfEut7sLGYrzrwJOSn79xo+AGs9Bt4b+uXm6Hu
P3leSa6W01vDFJZZQ3Twgnhas0OmRT6TM3LKtD4kqGNX3vSX5I9iPRhYpdLcX6MZXuaq6YVEi794
1OF0Bz9mTwJ6YYPHXQp/32D2SqaxTQ5L8q0Dmlq7LxllA0FI5DaF/rLmJl3rKLua2nFPbmS8xSOq
Ubt5LnD0s1Intv4xCbDfXQO4bHDuGk725NfvVDPph9fcJ/dJzvLDN0PCaxg3S8jyuAH0pldQQ23G
b6zYO7CCDFGaflqbhT70ngkPj608z1J+7qk1ihCLlON9SC68wk4PNjfRqPyX1ICX5zfVG+jnRxbg
eU94qWYc97ZVk5ZOALSlP7PJfwoIvT44kpYdcQtgo+/aXJD3KQRLbAGJjzsaPcAbT/o9NyQy1xzL
ZpAPb7YZX626e68nslIJsd5kLGE1P3dtlpFAHGl9KAmkN+RUH8Xw3MvkmkX1qfHaB23lI2nLmPuZ
Ehix8hsCMNRNXTw99WMlVxw7xzZjYBZ8EDrCZKUPufUBjnYMGsmhq3lW7QReZUmp0vY9D6GP0hsM
vsrYaEeoMxdCFHfxuGqD8QnYdo1tp2NY2finsnDuYM9RWwfDJTOcn8g02YPFyXFKyksxhvsmjl+W
jQ3ZLU+RwfhUGFXBpLf/W/Sv2qdNnXKTYKGUmM82nO+D276qAcVBE1CvRZP5d1omK8tzH3emh9ba
/Bpken+AKZcXdwh+gcnQnc9mPYGJ4ofpk5fviZo/gSmJt4gfwB+V72nRHqHAdKQCERYcuzp/sgMD
1Ed46KrwzbFglAFdX8nS/iKQHl2oYmLC7HSjRgVGPpj+Jvx5vs0DLflXAipUInvRizY1Hsi5GEdc
rVkOMsIHuRwOxo+H32JTWBrhW2cgIvq2nQTdejHgyAq+mM+cZe9/QBb/1iRHzgXhCFo/4WffMBG/
2DBIdVmdrBjsfELwU+R9ALdLPX0OFQhRNaPSs2Dir7SxaBCiHZ4ZZzXYAwHxtfnJYZwfPL+4J4N+
K621KjvQpLN6g3/+kCFHwIykr/2hlBSrDh/oYWboUCCRX/U153jUCe7D0TglhjhYEi28RrBDzVvc
ZzUHl6qog0saG/4lQGQdoZ8e7eYtC/zvvNbTphly3vQRSjGNNXEfTf5wlflMDCPBh/WM1smf5CXW
MMVd+eT5rXkweuuD2YC1aWW+zzIuUGH6gJ2N9B0r5RGxzSltFHF+Hp/0rLNvM8CyI5E/+ZU0lmKH
/+Hi++4r8IJb7bF3jS1MLf9/iVIkAE6kILPpLc99fkApyDzFhu2lRppUn1VDYQ6bsi6RGils3aw8
3Nk4y6K4+F11tBMQQkgSVqaO5R4t4V/LMF6UK748jKr87fVvlWXWPh3jkLqj2kcJv6UQ9r9GLAPR
iBDgwkBhP5osmRpiCZ9bNaFyPrkEUoYs7LgfdzaxKZvGs5+HqLW30H6BGDZJBEEDLf8cMicw6Dvc
xNRfxii+8SzqlzGtmi3KKiyMaUJIY/4Af/cclElySQ1m3lgJ1kTtrCvTekdL4pNFrOyt658LYBc7
DFkbwpnIJdZJ/R4J5PuAD/4kCZqjAS//QvoOwXeRLAjZTTTYxHVmFbR/XFhjUF/xoZO3aHgX3wo+
/DY5N637yx3ZG7rgGqt5qohXU94ZmjttwyxIjC/zr4QWwE3oUoz5ZiVORQicQ2RXMr2PKuO2TiwA
2277VQ++Ok4FCH5pPNUCI2PQwsTTG8Jhg1+gqr6ayC8RjTxCF4tEZHZgJmv5Gev8FfLw92yoT9oq
jNy6/lMHQAhjsdH1nO29wXoOz2U+U5F6z9InhjkSLOjSBbOaOllFA9ckO2nnn3Zgn/uQ9VDF4CMq
0iv6p5cWITqD2AY5hn6z3cVXnCxS0bZ5b4Gc4FXHCIptfm2qBzkZr6QYAZdvd91knQdg9axjqqfC
Z7sTqfCnB1XXxzXVf8QM3FVfjY2+qe54YqMJcMzMb53Wxzh/kdW+mdt//Rh8yZnYWOzY+M0CNAl+
vxtmcaEDOKgOdYgr3N8s7SuWNTF0BbJB0rMQ5bZEQRwdIi2+BQN01XuvLsmQg7mw1BKsvWZz6zPi
VkYiQ9gE3udBMnBlgEJQHacWtmn9momCFC5rWpHugt1son8rlbXmKmKq1j0YLpx6OWAFyaLFkvjm
1dZPayU/Didqq4w3N0fWIYanZnDOk0tqESFc+9zHj5o6r0BN8NFFRFOYmoPL48ErevRFptkfGu/v
pHt6t3jk2ofo7JTOLZ00ybEwIidGITQdMgueSDc8twDaeo0Mxkqq65L3TURMKtrlfiivgcn5Rbwr
MrtyMP6llX3zl7TYaO9T3o6Uom6DRqlJ/3WNC2oyb7Y+nJ40YPOGUg/Uq4eUQOzIygvWPAmrJooQ
/jC0E/a7KpybRE9iNzEQSFheoamPZqwflR1sHLO+w1HEWWgnJBanG/SYiRtMlC5Cbeu++HQn/2zH
AVuNPAQ2XLzKDK+jJcjzEk6Pe1CeoZoXK1+Ga4u5luuvjZY13FIvekG07ZX7HC4vRuAMq6YVREpW
Azgb9ewO3ikl8xtQEQ9bwn8wwlOa14+06t8nJoN75DSDNC6NWcuXyiYTLmzu3caMuPX77BKacC0s
67eLVDTFLbYu2WLlAaK5ZoLw9Oo7xs3xWYlRaDqepETMhhElhU29zFtEbpNlbYqo/QMA+JFgT9wY
QJAAGxL82tkw4NS4DUSBELKPD6r2X9mj/8YfCLsWWZvNqCSQwaGuvXM5F0ejwWseV/e4qX8iePXC
Tq8KYwwmjGXyN2yZ9REoFs+fuDx3ZQJzOLI/Ax5mKAX44r0tiqOCuA0udHXIKRJEbRAUHquf3ix2
OjirmMMJW+a2p6izK5uRfLcNgvS7URTDkP/utJJ/qTQlo/TmEJkjTh/0L5sU6dY4m59pDWWi0ltz
RLWfjLuIhnfjGcbNrCu+6Qy7krVBSxRYHOD2ESZ83eyaCZIjf7OIeYikvBI/cxxabJBx9m503bPv
IzqVtJ6rDpjxahhfQh7ZBRovlg2y4nk1iVjK2chsKrrxOgBSOFp7C68Ua3EL9z6dfDkDwnLG/zX9
OzNMzH0lgW5hjDiPTX1My+mpY+GPby26ViZdXTCgvcNTBVDPC1sG+TEk26+ocHwEOXrf+urdEeMR
8xmcexSNoMWzBSyELmB8b/zhax6mcZkK8F2c5uK5yjmH2J0RljzVKWpfVJUdo7yumsTKGK1n3yH+
bUlgTrNLlo6EGLVwJmpWG4K9nPzsIuuIX/2zR3TSz8SUlIVLCVeprakZqdQ1Bb4x10DhKw44WRPd
ysgc2tjGacbHqN7oOV5ZR910iN6b7BnozP2pDFuWBNqBOZCfbCB8my7vbw02rASPEINJNv9sdyyU
6Qkprp3l4510eXkixyaztESNYbyYUbe3/g+K625OWen1DMsUCeyfNneQnSRY0kRHso78QkFyMhFy
17H9YLzsrGM17uuBUlzGjrXrZ+NktS1ZtJoRHX0w5wAVbO8xMG6Zfbe9fBIW704Xb2f29utsqrfm
IhAf7mOVocttvlC3vBpZ9scsCefmKQfKmRA7HSN7UI6/aqQ8eQEDiaFBQZGFn17B+m22GC82/XMW
GEjtOKsRMt/zDNWXXOBk0bjzbOdNgBueihTUCUEmNOFH3X0JHBTLkWz04VVb9mlOgnK1LSdwp038
3eQZcm+Dz4rEWi/JCVsX9fRJCuwOyTm2YPQTbOfKa+Gq3wYb8T6jYWtBn7K6esYm9s71cG6a3N2m
tJSrnhF3oA+uyH8Gmkqzmt/IEzyOnbmNZtyU3PYoXUPnKSmT36mtIS2U3XNfsHMVwQFK5xPwkaek
+MrJIE1d/dOU/hdD34Oj9MnxZnT6CAPq0GNqpMy3truzzGW2s5i6rOWx4uUsYXTAWgbPpoGQYwcj
dCBy+z+KxNvl6go9EhnM6aUNjRtWesDWQfIjso2Dzh0pOIbqypv+yVD+suPY29ZWcMBOkbtNsjaG
mUA6wn1bwo0rP/njqfHqGBKupP+leozJCeMfulZH5He8fDQg7BEGBxx/1B1GlnQ7DjjeMKJaaB+j
PxRSyRg9uhE3T8fMMavSaWUaCKO3FQrrKmZ0k3effrudAKq2qqT/hXDTQ6FZ0KyfoWG+h67Bz3oN
k5mexMArzsB0CC3ALOKghI9KqrLPFuI39tQEN1Dk+ENI+CXVgxmKl34RXHZIfqGXwP3Yxi7ccLsH
fZZ53Y8fIBtFYXHKFH/NJAFXtAm/YztX/XdZdXuX8eTNM9SPsL0n07LGDeYMj07NZicczW+8Vcep
/QMBRazLZh8Rn8PSaujosvmyKOuMvACnS/uwmdh6QZ3ntCDsOoGbv2rSXwCailXrAiYVpnGzNSkf
cyx/YAD8MYbgHYouCSHugkKJcSUWYpr3ll9eu1DeU04avWgpyxBySaRYhPZtgZatG+l5MvA3MxWo
34Vvc89oIFvn+cLwwGi2TSa/J+qQuGN0BD4jQv/ZHCYI5uygze5e9Biig9Q6o2f+u5iz5wBk22S9
s5FlC0+h6bf9tpVgdpIZ6IBAuTWzkr4oSVeaRzGR8V4FRXYC2TPEmcTEUIp1xyxoLULP3lBrg4dZ
pigpvWdiRA6lINOk/7+QB4DPwbgndfkj+02Az/xE87Yvl/+TZ8DgcN3yJmiS90VYnvlE14BRzWQb
Cq8//f9FdfWrS3lgjIyrfaf9CUsn2qemuNmD/cb3Zh+nd///tM66ioyg7inAxJ+FdfVkWPZ4GAdj
PykminU8Gys2XHsU4z4FV3iBwR6jnl6y6LJ3qyADzZpdJm55TBs6G9OhSdF88+1wkMXs5zzBAMio
f+SEHsfs69e4lMVhUQ/FqWHSBw79KmC/wCFbF9tQwnHRknjdojWestR9nz1xIxjEWENhZxmm/UdF
MXnAPXwZq9bj7W/z7ZjMXwUB444mESeLBYgNp2VBIeDTKP48arCbrAw8c4YHnTDiFG+EQK2cwo/p
2wfh3ThM0bH1bH5QbFc5e5pogfRMSFtGO39qoxJvO7uTVUOFZdPZHQdnREiG6Tmeq/vAP7DGaGsl
6PX9vCLRxUQ5tGSVuKAdn3ycNus6YxfrwncbYZS+EBLEYn5utnr5E4TN0k81ONoqF85vPD3DRWLs
aeCObcF1odidehy0BaY7t9tXcOs1C7J9HKPjgc2+j0zbXVMqkbUaHUORPWtfBZiLaiJoGDzIdBcE
LWsUcDproxRnB2++bRLwTQLwD9Wjx/LB7gRkRq+58g/RsATMIWTemr+ytnwvPMK8UzPZkQvt7ZVu
nqduWidJJa7mLPc9SUM027horPIFlfy/1mCs3LbMfbKhYpbKUz4oMlIpQTV3bAFcj614ErK0a0r2
dB4qJ79/jLVuL6qw15PNuApP/nlSQ7Rhkh5srBFFoBt66oU8oGjDNqZ8xRt2KBvEPVWKyHM0k2Vv
HO8j4f2tk2J8LR3I7by9645mfsu06aKZaGPt1OBmgoZ6sQVJS2ImPzE4URUjQ+DVY4NFRoUumxWs
LbSQvnNvCJ/YdaBuSfrZtX39KeponydOfRKti/9c5Vz6kmYqZqhtKHTNfcNgqpNBBjJ4yQUR+wH9
ycGWzQ3740/EbmHhSrdYCj0H5T1GBZRbA5wyJ94gB2RHZDzHXkFqINc7vJxk3jUlYq60fm8CRLbI
iYh2QT3Ju4qbofrx2fttzHToTg7dsq4mb226KIvY/LjDs4xrPsMeCn63unsRHEDQLCkr5EM+L5V/
Nn+ggHtIci9zZMWb1MAVliz8I5npTZJyxnKLGCfyeAi7cuq3KrnqzuFu5lVexwCf2gRJOTiWX4QD
E7iRQrSBDGNxKyVsoBUgrIKDHIVhvCUYE2ETLAq/I7bL6d3kRJfGYeBxXKfLy8fSCaHjWO68guAr
gU10V0KVH7v+gyksSm3uoXRsu4sCWE8LZHClMG5l3PNHAeOQyPpoZbsjG13rWiTOzm5KG5ls/yuG
rMWHE+XKXN9jSAF0hA9ivLptwzGmDI8fLltz41juB8OhBHludJOZ95HOPaumggs0MdUTiw+MqekI
xT4wza0/0RgkE1y0zgxLQh6zh6fnp6mAAMw0n/9iYiXscy0VJKluOP8Y+dg4xiozP9ustEGaMyAe
uaN15qgNnNVoR3IB5Oag2kqQpomFMC/IC5IgRtWetNK/LMEoQMnmM/rkmS4YnQOhMRP9NPm2XKXe
H7PiDQQF72LPBxe1TI2msLzUiBWvEl0wI+UaiSymK9ibb3lA1EYXrgfmTuQ4GPwWdcslhTgkTG5x
QQCcLaRa4wrFshxpxiV2RJpfxwSNz/lqjIsFSNucptTwDw0gsufUbPhMeIm/jxgTKDfeG/T8ApIs
GCcXWhmcIfDnxiUfwDyy7wdyy9vTAXpFA0f7FGGsJGJNp0UF6aGHtzdQPmE0iAvDxi4886cV/BL2
iJm1tfLTsmudnGI4DB46BePIoP6lCoe3puHON6cElnp78E1hbg3S0lZOvSemBaSdRtGVVjxQZc+T
J7KSKZJQ5o6j76+u92la/y5swcAs9Q+BNeEJ4P2XQFO4P10SWssWKLy82YofY5Xw2RYbH142u+Js
9bix0gHnZtYGb7OlnUcEssD2+eTMw0bTLpzHyXvNk5wRdHwqlgHlUEfstVh80TMdyGnBSSUwb1TN
fLQovjYDqr5dlpTGh+6DZxv1bZoik+qjej/aFSv1/jTVl7jADhyGWbZ1v2EcspcA+TiSv9zl8a4e
qdrLxEwhRBx8mq81RfGxNvxi0xbGPWoxTzVdcG9G9CAYStjrtep5KI0BUrDA/o50W0NfM2yB1ySm
hWnmaxHPzsbrbdhIob6IQfyi46mX8ce/0M9e6PQaz2JnlLOkMrOTh6Tyhrf0pepC5PXuYSLpCN5o
B9LQRgeatOpA0weNqSMDaBpQEsspaneakKCz6O6mq7un3HH/jQNg+Dn8GIi94hicfncay0hKdUqq
eVz6S1bfafG87iTmXKxHKKmDwriO2fSccS+xTvCBxHDEbn0HsEWq44+hQsk4MaEdjeRvQ+276Rs0
TUE05ZfBwhPM2A42SLQOGqZ7TaooMGu7XluTtx9MFrJlxjo4SqqTCnrj6PqXQca4cGzmUSwSiaGy
tLvHZnIyMy5dPyasxZjg84H8YNbe9AfPgAqZZXhMDPQa7JoBE4Z8ekAHirMfRaeYbO4f2QEdi033
q0NMSuaQk7621m7mj9mPA4RItMjvCgAKa237qbPURZmPFNHYTaWzffdYVsAJYp8qzde87m6B6bDN
MgOG7MnIZyRl5l4bxt+xAS5fiz4hRDn4aRnKbbzG6I4Di4OFfDQIdS90+Bn2MMnanFzWpANpXkm5
U1OOFG3kwZf89kUWW7cquzJ7d7ZhY7Q3DT9nWwd9dieZLtp6Fb/1lAGsSzlP2rDCzDgANxqKLr9I
G+GXMRXtE3Qa/5hiFDpqqRBRNOh3gAe3B8voAjBVvHZocWdyK1OxgnYl+HfkC/RtXR5z93Py4t82
sgN6B/3qMMi4aLMBY4h/6FcoAY0a+MNIERtxtja9cbDmGBna/BqRB+xRoqFwYf9be7iTCiLqGrS/
rdV9RuxjJsu3j3MO0GwwqpegovrqWyD7JvOSDSRW1mQK6/yfyo7kCVbySvvWa1f4yJK9z8BXmL11
HG9qMtlA6YQjqDfUrMHcvAUQG4eCoMKRWTPw38Y5eh2OWPIGJxGjppW9JP5WR5tAPiMXREdJL4U+
O8JcbCt9//8LHykoERLTnQCuhO8F/Loiiw+KQBxIeRyrE6jA4v7Ag1nfLdrnW5rdAR2HoQ5vohmz
B/atmzuBPe0moIsBWtAqIHKvrtvglkB4mW3tv0QJ1LI4Qh4JylAfhRK7DK0u6VvBBbdRemgdgthC
I9wH7GFf3FYPt7kbt35AhFRUAHklZC0G6tZYcK/pRxSrt7H2+kNehrgAJH+PdL8BK+mWAUIsiBEj
Y811e39XEYuyquGH+ggKaN4DOyWuatC3qgClk6UbPOzZby8R17Z06jXDsPIRcjQM0j+7aYJMh9dm
70PYWFmu+B36DSmeRoMCPpNnDOrTycH1mtQMcuLqO7WiX31kI0I00RSnw3dDrvTOa0bAB7Hbrthp
gz8ty4jWr+TDNkLniEZr4I6bxdZGgX4uPgiuap6yEmZ+LZuThW22sw2WtnMut0l3cT2v20DqXDzI
hf1EGUs9rp5sYPMbtyRcfpGWGnyACRf6lgoIju62HEbuyhcUxmWX7uMIQws4E8ZbQOSv4C8i6Dtw
m4UGv9EQk7WwSK3CfsAQuZQlUpXvuZsOOUqMq+jkyYcUdepDAlyE4xYASGd9UV0zrnEqZSyfoAZ5
0WtJuO7eLcmTzICXZTbffMRxjXlGbdoau65Nb+NOQQn4wvtYFjlXXTMdEEUkdoHpbYWZXlOitcmE
wERf8q27yYQ4nS36Cbf7F40tbzUGSXyH6Ptss+t3UU1LE4biNac4/kkxUxFHK796NI3KK6KVJm7z
V+wAgxjq8YR/Azq3BRjkK5iz/MjPobrlsgj9QT7XWF82rdl518by/7UVoyTR9n8VoX5zbtCUiKK/
uPOfJrjkzLt3HvUSGlqTd7eBsbc05KnYV604EOi3HYBW7wsZHQoHkgWh39EWY/94mlG1nmISCRCZ
s8j1QUwx2vW588nUElT/nBVLMCb740fRjtUuXsIyiUEOd0WsIAoazsGtvKU+D1gi26TOhSyotfMa
FqVHL2VBdSqYKrh1pTYJE+9NFaXvPNjoAAmZGYxCYcqZbQTbuFF9dPPb5Zvu+CNeIdR1r6XXdEBg
qdoSi8wbQwb+fm7l1h/HaWs7f/U82JzjSCAJrflru6jArVl9RQa3cAY/bSON0NvmRX6QtXG1Oad+
TxaJGTqULWYCe2vOZYegKdIHBkevgdmqB5agHUrVbgcWDGE4WR99GYA2Taps11q29zEpklgGWAdj
pNBXVL/9CqGcy5QrJenk1jajPrrO94TyfWtlCAjtRBIQDpXbK03rn2WEL8y4EAwxq7lUXZ2y+MPe
ohtKobS3X7h+0l2RkgZIY0lOFmodx0hOuJqOKvV/h05AJHhZ30Tlpjf+MUu0mPUWltfc5SGOoRft
7B43IJjoLYhxZ2UKQaaDhx+Mif4AtZ5sobKrftUmBjpsnlvwvA27h2FnUXjgMwmudiHSQ52kzgGl
1xMIHPNkLF9y/91JoOXlLssnHY7lUyjF25zQinVtyGrSGo9EKX+kw4iZ02/Yi9PKSipY1l6DQ1EZ
g86W+H2S1q83YjTUjQILqIwQsHzhNLZvhQKKaQVLSoDLkNyt6ug+VfGPYkuCRchHFwPVIKsCgNIc
SJswcFiLd0O8ReGNBxX9eYLdXHrcOb41P+H0nQ9zkh6jpKMFCgYm8Iigk3sEeGRbZF5yMlMEa6wV
51Bdp9AAktLOj3GfRcbz4FgGcl+Q1jorHtpJ/zk5f3vQjPVVLS4gt/oNrDO7RdI31m3lvlcyn46s
J+jJ4mETF/EevDHe6uqMNqc/KQ1JsTE9E66uyeC9FY/WSzlXguQugeSs6GmtAxuUEftQ0FFLFZWC
756N1TYZBz6odcCeLSzxGsHLW5dUjatw6jp/E4iQyl4uW1hU8KWJWZbopOus7HnfhIheoDaxP+YK
4rppP7k2C9jAnXrzrRoDhzuuXR/hV5Ea7VpPS0jAQj/0BTte4ub4JCb9SxIwBk4tI/3WQ7g2nFvr
GNNfH2GSZv34AofgECEjJlNHmJegfGDQqnYkhdy4y87IHGxkl2CB8vhIkhbp21aJgCSGHjFUGZCR
GnYpaNNOhgQ0jOrDi6BEeMFAKZROF/bk76Lo9n0CzQeuOEuQ8RtdafBk1dmRidS8dmfvaIZYqQeQ
8fjFWQclhMEi2vRXZhdMmwpg+7oh/4WY9OmEnLnQeX4as/prchw2kFmCm6jHwCASdVKDfTPz7h/J
Ye1G2gR41HO7LrK1FToaw/PgH8lF/6b3zQFO8CqPxTUZE38b+Qbzgx5BEssiJACuDA+SCzclY2/r
YTXdyox/GPnJw1IebdI8MxLKijNd1ZOe+BQMkAD8jsmoSitJ7t4xkoho3VB9hbNWa2m56Gi8v0QH
UoYQnZK74u6HbzrygINDkecQqE6g3K077SabnGPh/qguvtgZo8yE6SEyJmJnsk0swzOTKpwROJJW
WUA6AfyHaqOCGYt8ql+hpdmrka7eUP/7f2yG4BHRmihg8NsjgAk1tU7ECYhen+6MiAwmr7e+SG6N
Xeh7Y/dvZCLOR5umDMEm6l4D+C+JiFtLs0nKn8q5Sw5QAc4oBXZUuM26G0TNbwbc1UcchqnlUg+Y
LMLYNm6S7hSXQGRl1gNAi/VgMPAFr/loRq21r1wWk6ZVAo1QxOZWJU0Js7SjFG7GFARVS6T9a4kK
+rWwwJ/2iHARwDPoDXElO1W0D2zM8IwrX6ZMnGRa6l1eyWtPoQlm0ofMgdTenwnsFcVnMgzmQc7b
wWKcljOloan+pO0m1MYwfhnhcG/85u4tjCeqpkOisyc9cM+36I12dsAaYTajPZ6RU2JVFo5lYsRy
gj/Qng1bm816VUHcZCX7VZCVsB/i7sXspl9SI5K2He0zZiju3BQmqYDcG1Hm/B4KM8S0X79Ncvhy
QVgDxgKZU7Z08chC7cLv9w49pznkr4ZIAUuZWPwM21n7JoJLcPHrwsEalfRFtc1qhEkIhPc9yTK7
0mRqrsBsI+OboCFEzlmUz5mh8iPwMoAxDHb2uVsvWXQBxAHgI4PgtXDCOWXwpvJDJco1Hzz/WjPw
9IF/Aq1U/3LX5iR0BjKwCuJ6LCu5pem/OemaLcq8el20fEToqPhid++m6w7bVom3rjK9XWAZ087K
1Y1wijf4LsDyrfQuLTBJXY3cfmwYVUR+tmXkDT8gXNhITMZ2ElzOFqbdmUnin8m4eCSjPxldRMWB
+YIgVvILMcnOkXtsQvPbsg1rV//pHHjPRWyNj5gPYViQd9fxCyfhT1QjyQwxMCaqxsPUfvcmskhE
wNkhk/FZhoTeSVRce5Bb2B0qXe6i71zN/j3JbdKQ5ux54lYhAiUEJzFP10BWEWvL585LrB14zl9C
sxrgWPWQ3UDXSlB6Ri0OJWNRCpvoYe253NsNqitYeKyJMwm4SkESKn0MKH3Jukgv9FyV/sWMwAOj
965jZe+DZEIddUADnLl79VTbckJhI5UEAtMjMYx3u/Ih4/Q8TJ4Dt9jce05/MQPkKrLlfVRKngOR
93vg7sgk6u+5xzGuR3PDTP8vxLBnJNCktw6N2urC2I1DFR0b3Oi2gp5upQzbfcaslK/UTLmpH5bW
NMkJcU0FcUayvLUaEaInR/zwLUScKLR2g5Hu0iX8yu5GvsAdWZwrpApgKxxdWpveHzYKEhAbsPJt
7KLtxEQfSnV1NCwEY0i8D1qBQQvMcOvw5jSUcanH5ZB63ZNjNDk/MHv0MbrbWdTPSwtFQbR2DZgP
jhs9SkxL8NOSR1uiSh7HPwjUDLwvgMO6BGGC69OQCeXsy9gULzDEd71dnM6BO7/AIIMb4Xu/SFME
rKip/bXimWAbsVTcpQSV5w5gcx083izdN1OjQg7cYjPC3bP88efFqYY7cc/TMYyyQ1n6VPEhU29k
6esSX5rWuHVmF5dnYIt1RNrgWon4sydPLoF5uKOQYWw2MQlmmMhYLMvtXVyMz7YjV1kVNVChrWQT
xDCOC0TuKUPuzkLfDQSNqorgnMjDkSYiXi403ezARbB1shJ3XDddJYbHpVaw4hrexqWrVIV5rXgZ
GnSnIHLy1RrlJmpwwS4hK6KvvOOZTzNsbRaCJjZi+xk5HlOx+Tbb2MOw9m1Nv/6InMJcJUOJeTK8
67I+MqRMieYT52rKkOQQvmSwYCMkWBRIxFHzsRNgO+04u2gigJeJ1nIFYDGFIOCD2V12Tfa+q7wP
xyZbaeCB3KSm+yOKICD3ISN9zEN65TEgcwq0CLkKWd/UqQByHx2hzpQHWXDmxx33pUk+kjcyLivT
NNjxoK3wcyL8reMewxc9UlpgBjVIODYXi8mc8hNDOoGWGGt8TKDdTZylvW0+Aqv8jQETJ/4CB02a
/iaQb680UtSVkfE/csmk2LAbZXJgkFuHGm3TNiWktv/YO7Pe1pVtO/+Vi/POHZLFYhPk5EEN1dpy
I3frhXCzzL4r9vz1+ei9c88+CJAg7xdYECQvW7YksjhrzjG+MTJEVfSMO0H5OmVHU71VerCGgWL6
CodRNWdXA3xdAxmsd3DFUiYt2OK0u4SO1BbF47p/6DManOAScHBBQF+VtUIKZYGHrCX9yJTdIjug
VVPP80qrI3DfaXIPp1luKrUoklAJMljHv4ut+NwRtrehUp53hmRqwXh3W4/WVdKFXht6FjBKyV7r
ynq2zAh38Q80mU7BsNhKamBlQeWw17O/UHcPuxguFAsXdtuqcIGTgFGG2YPp2JlMlKmj0o/MhFhD
ZXRTj0guuUxsLB3EyJiE+gmDgar1mlw7Mi31on7KK4u9FgJLJxJPINE4OqeNp01rElkZiiUCaZcT
SU4SdLGwZOB4L5V555JBJb4BpB7LsgKOMaFEty0OhMVi36cDiae2mtHmQHEKPywF7iCavU92JiSd
1cVzxrWRUUHDlkwrIFNbyFERRHeoB8aHORqSE5s6bpzwdWCd9WX3mZku2wp48IRZ5heBiXLdnMgc
QZOyjEMMjLSMg7y3eejlzc+N0Uu/IvZ0r/rsVM449LMAShl52LSXGpwg/DezrMtyPV1Rie0WO3Aa
q5sxi27gAIldHXOSTmHtd6HxGGlEf4oC7Zt7z8Uu3hVjeiPbei811BV6kDXsxtiSzs5X7aYHL6Ov
QRBiSRTacJ3pjtOb6Y4egmt6DZyfziKpFDTGR6PLT02W7STxyyTkpagHWufgjJZ3mNGl63WI3W3E
dx7M9KBU6uVbxnPQrQK251PUU1sUn2NBx6pgVUxq+xtH3WcBVVKRu/lmTPWFV9+ttEiDVOOdMzuy
N4VrJX45hfuoTr47RsJ8UhzTHlsq1GIfntApsgXAVOUGwOLIH4SR+VljT9uV8YZStj6CSfotHek9
NpnfAdMcg4BkpiJrfMPuGDCVGkLNKbjyzcsUMooOs+e8gFTzjijmwK/16V0tqtZv+3PVlOAKigmd
Wm8+ELh0TLEqwdnFjGnlfrLHIDkdZ1zMtjXEx8j8lc8k6qSqzLa9h06tGMZ7MwowmHdOQEuFUBqy
A3krm9nahjHB8ljAwFiQF0jKATcUc/JUa8TaYWTHWNDDW/r5j2q6I3VjODnRr4KQ8GAr6DUSdxhW
Yv9z17R7tQ9n6SMl4O+U+q9O2g3qjMg4/dzIYf7rHv6Tv+6phAY3SbWFvtPdZRCIM4JBjdE6zWle
bqxqak4/D/Wsmbz1z+Of/yHPnVhAHVMyxCvjWOaZeWxHuuQ4Wrn780XWKfNoCjHtPUWT2pTu8ecG
lAnjYzvJySJcpsmLpNv3dPNzyrHpY71CDTbc/NyMI7JLRAE8Ft2hDgf3LIp8RJk4Mfcy9HOnUq5m
PzeVxb3J2xVlqo4tupYbplXsbrDabpoG2tu/nlbl8yuY5pxEMZ7sX183u+dSZdk9EwNFFBRLwMSg
hSSaxmSLbWlTdJYiH57ZITxXFbyxFMPMiFnm0o9A+4+SYM4bsw5Pjqdp+Ayl+0sfx3PrhGw2TFQd
YDDC39g0MHf2EeurljQbcJnOhVcY7mlpgpnK6ohAlQvGtRQkZVwdMkufL2aBywvgsnxrVXmC5yp+
2ykjpyaf3pBHRDi35+5C4DjyECCwGBOs6FS4enOIkyg+hWbz172fr4XL137uIci6a0qJTRhl5zO8
E7+UvBLSf+sNBC9SIWzU2vSdxNPPQ4K+AyYkpvkkC5wqP//787BrW/swZPezI6JtafXW3ZhYFlk0
KP/Q8I5+1cvpGBoQKszG4t3MY903eGPvEhb5bgzxeonitRNTeiGFgS21jPDCOuM6cHXvRXndd1Jk
6VdLYvOJFgTvOZgTwqQKiDIaApYSfVllGOrgDjhc2k67lrFsdjKjNR56rjix91h7OqkdVPs1G1zj
AfqPcaepxrj78x6oQ2UTdqfMoNkQwGc9BPE4ncZ2+vp5NM84ailbbFwj7rMhrfJWBYF2NeqS0yax
3KMb1fpO1iSxjziObhTXrjBQ7d3PjcDoDcjbbo5zhiUnQWTOuC6/Zm77Xogm5tt5RGEQbq1e6j7I
tV3gzdXVm0bgaEJTt3Wa14+zlKSjmumb5hrUEJ7xPKRE3cRYG97ahVtEffoi2UUf6Ry4mwnS9puX
lE8p6pqHuJ3NG+hQGVrYwZmDX0Mf7inYTXZKWuC7cwqtIew/mJNA/xWjy1Z50HdiMh3OTpBtYAvI
WsAh/hqTgknclLMtJ3i608xsw5Uq9E2NPJKYySUjLPad2bQLR1oReW7Xu8acnZsIn6dbSa9Z63iW
Y67rpGmkZBcV3q2AYY3kIrV2XH1nssunB14P5oNp01hOvf9B0/8Xw/86Vb//+Y/PBZOmpoffDJWL
vxP5XbD3/+1//o/P8b+Hv8v/A+F/jX7/x+49//h3iv/yM39C/DVD/OF4jgP12+F661kCSv7wu2n/
+Q/NsP8gfMbSicyQpgdjBlb/3zD+pk3chZSO4XqeZfwnxp8n1G2J9skyGIUaPPk//vdf929BDPy1
fz3+D/JO78q4aJt//sOzyBf4G8V/+ask/2xhmMI0uWbwm/5O8Y9omgpqrHsKfAAaSfqaQ0paEFAw
J/qjR6x152L2q63nIEqPEX3isZdI3xZ2U/Y5VuYZYy+nugcICsCMHA3mNDlBdVOMvUsb36Fvnclz
Wvea7Gn3V7/yyAH+xUV+Ld0swMz4OgY2nSWP3nbtPSRQ7XdZHvlFOed7gAlMl5Y4HHSc6vivh1EP
LQVqw5Kp7v31LX9+X8Zsp6oXWHgScTaWV9bZiypjzUfAiVJbcoXyBg/dUVHnDQstP/5zY5vQBby0
ygjUGZK9OaZ+rrcNudolahMDjtrK0rvp+HPjNWIiAle91XSLksnHoBZEGaHeJOUVMtL84SfD2uoZ
ptnxZ00bsivcra69FjR88B3W+C9jFSOdmwMK6MXZ1bIc7c1Mo80cLOS8mui/2IrZr5EJ18+6Pu5/
7v7csOs96AW6LxrD86mxFcODJZXQ7byRmeCNLLOvfnBLxOedcY9DJkoQniKtfbQdfhcjkdcknJ3F
T7vn6idP2Hkzs1lNJtCFsutJREQ2M2cMaTRminbjVTd9qZ5FFyT3mVR7XZYQO0Sxx28BGiRUO7xh
ZLfMJZk2jfYeoQY7kGIoY1weRh6Xe4v5Hwpj4sl0TFRlg0LYQf6LhFmuM8SnLvHVpAyKa9fnu1mx
9Lf2nPiuzSZLGNXBxXqEiAni69g4F+HV97E12buUScFaEIGH3F7fZUD8V+jIzMeUur33KrVn+yL3
MU1Zp7Nf0khaOzcxDjB1uzXNAeSsIcPxMCRDFK9CuArG6gnMgHl0JnZnVAX0Iawl1yD7brraumHf
1tudB4g+/1VXw7Ce8FMQ1XnmCto/a/wdgdPci3Swbxwmm3S0ezamtOs2VZ3ToaitQz02wcZgF7+K
FOSoSDHA06tT3/X2jsifK6bu5qwJYJah6SUfwow+I4iOm1YDMGaxoOCJ0ALaGk+eM34MxhheBKLm
oWlRWUdEFgbdJUHbDbvwk/02QQI9eIFRFzlZxogPXYkA+z4Zx+jZ8KhnMU7FnkgPDiwGFPXae0vV
iZAGZSZK5fuYOJFFwvdU5BjrlSEf7ETXyDEKGbZQyUeh7W17k09W9eg9Cqd4ys26XGmm4zzFEAV3
qOGZyVftbYVGeKsMesVJSU4VJQIijBlfrcpx6SoUThHIrhnKH60B5A9eNFcHg+dMyvTskoe2Zm8G
2ITUonzgOQ3Og3WbmAeDzgZGL3cXFYG2T+0KT6tnfkNb8UvmeyvXNRFuT51vxfGEZ7CJdsy0El8r
2kvRAqlF/FbeoNpcYo1wSs3BV+h0zoaEyJcEw6tg7oRr3EYyrVnMx1A/umHC0cfQvY8Q0GPTFato
DHcit9qznekfNVMNVWDuYCSJHB8F9qJdCpvbIcFEHhpEtrkhwbOdtzLcJNpw6KIspGnTjMEmCGLC
YpdBGDC+g7tM3w1bOKtk8fT0esC71VXxuYwYWOSYtHIGa/S8iMY0gSTqBRbjkvZnQeKo3zQWglmP
vkRleM9S73JfLzyEDeMkN0PPiD8u82LjKHXrypkYTUtrNmA1bufU9+50V79FXFZsWUfS/omJa3bT
GdO1yKv62caxNegoz6wiOE0aaha2jrdj6XzqdqId7YAJ+NBH2mFutX3C5nlrCPWkOphmxEutyI3w
g1jOW2PkI8rrkALXhNpTUc6aPVGPSO2DA5GBZztywB/W6EJnPFR134k7Y1qyWa3DWEs2pMAZb5ZI
D3/O4fzFNd7GVNkPppA7zEgQQlELIaTXUJlJXA5uZiA6U8QeAF9bjXiNV3UXqqPpRE+C5K7NkkO6
ng3yCFWS7HP3PDiWfpGgJ32CLe9Aut1HgIz2M4YYOrvL1NqubudpOM+9Vt1Tne2UVzEEVrTp7Cr/
PYwnuyTB0Q54/xkyQApP8GpqnVn74DXEhkwCwkMAT9+lLp+vUZhynQ4muW0l0RQPc+DFd5rh7cqp
VzvBnJEuLxPG2EAAbzEBxReKnZS2xNYMUAc5uUCUg0vokHXhnmkIeXkhRzK7J43BbIBcLpspQlWj
Ttns0nYOBAzXMDmWvQjPwpqPvQMf155yeDBxaO9ELeW6IPZkR8t8HRBf49u84ysnc7C+Y7vRRxTr
iXYJKTxgfU0JudSIE4iMRE6hGcC9Ao9LT7tkt6DOLAGymtheZ0XjwsPey25hTwPcPQcVExb9m657
f+MUprPSXKw00L52g6jjW2Jj/dh1P0KUC0YLuTVxkeJJd9kW0yYxkNphK7ZWwjoINhlI9DiohAkP
AYEqw0qjrg9sszKQAfNbTbWPFwh1lWMnj2iGXJ9IMIRnVutrZerRjUXpHc7DUz/OE2mo1jMGbehz
BbJhqYVPRj7v6TLZN+hjZ3q8zYMhIVbEZTLfIOk/ZnA3gELGZ4btwLjRF7MiwDi6Ss48JqjdMxFm
2iWL9MdqdF8ITLHuaWhbMMumb2mDybdjTHNxZZdnK2isQwjts8mHKwmCKNQWphGKEeoZedO7uf5E
+ufA6gh5w1wcRJyTeQ8SOLPwUy7JwRm0PL1qqqOWTM/pVGItpHTwS3aXOt2eSs/ie7OIO0zPrIhm
g1NK10L46Mk6HuENdNQDGrPKdSOwGZCiDZ6njEj49bj0AsM/1RCVTvEiirEM+nIeuFAmGIkNil6h
5UeuV8nuACRj3LX1h8Sv6wtPvksJVp60jFOrwYFy+0bugPwyadFqFCulOvbLzWg4zHpzOePdKrUn
uHhL4q8xqGNVej2qvwr37zxLgMyuJKGRpLNQMdsRNEKPIelxx4SUngOie4aHMbTU8XfPWGTM4Nj3
LWgw8urjtaF5C+jk3lKCAILl99pTDxLQLcabUJAC5DrEcuQLMkIr++L4c4OSvzhClDv3jk3axvIo
qzD0qoLGLjnVhNdYzUOeIpGMnRaba7+gstvlxpgyukYMLMkhpZLrBFpTFyW33XTuHkn+ysrc4uim
7gVNN6QgOqxOUd5GXXvJGa6sf25S6b2FXf0RmuS8RTHhiBMzqD6sAOwA5LA8cYC6C4CV/m7EnHnV
dfWx7s3Fk1qJlZrVbQzfZG2b4zMsATyr5GtppZCnMWNEUUNCzGbx6LW9WpI6KmIZKeJs117lifsV
heO55yK6IR5TrA2r2P88MqqZkfjQMuZPvoclc50D/blOrJzeSw2RpXppEkShloFpIEAUGkRTuTFi
RCGm/IWk1mNNrD8ccwEcleOvOqCtD5fU3ViREqt86MtNbKp4JUJ66Tge6T7lgCu5MDWTuaEdZG86
TviF+HNbk3u+7oBsYB1hDEGFQ4Mta9tVqyc3uvJ4JQNrP1XVtktzLi1l6TH11GhVQP9L2vkwj6m3
68zw2BQhXe7Jb0Yn31olK3nd6+IQzpeaDG/Za9hVO4p0Q2jfWVs0l6xPnvS+pRSdq3ZLPU3CNFo/
c7wzk/BGsv3YThjtDWRYd853W2DSJuwJ1nHJqEQyGnRR2fozRMB1PIe3hWEt1IYcfyZiFC1A3MEo
Pp1qk641vIOJAKRVVZgPbtePjNDhXUmkfYa+w5qaAYbheRKMtYU9ffz8QKrXTJes8UYny3DFOAEO
UaDF332p/TK9/F1UFpgz2wEBazyzLzLXqJfLDTOaEUUaB8IWUa2EnNQ/lmbyjcn8IMhf2koCUTqD
VAIyYIlHmL1djn/Fr1GQruIYJ8KoNG+bxF3LthBRijWAEOswFyVtTkVVuZqP3p1Yw4Lx5dos2spH
IHZVAhWcchRLc84vUDXTPwjBFAJNyZc0sAZNtdGgZ9fxxDxDGCxcsOyTtHNXltmcMxPXqbe8VUR3
eZACaPAn05a+juzn89SkrL3RuRzpvtgTsIdZjeNOIs1czpVALw+5md5S3Zabcfhc3iiGhUzNeenU
jftpJv0gzJGQtUpbJnDYqcLeRfgC+WgEl4uoddxly9E72Na4JR9WNe/lyH5rJtAKKfvP95nHGj93
K+ydMcP2q3A0rOe0aTaBWd/MholBIXWQrIOms3EbdhyL7VB+2ZGrNjVDmn0aFYAywAFbTHZmglc3
SkvflYeMXwj4lSrXftdKf8bow/w7p7hG60Dek307kUkAjxmvmcGMLuyHBtGA+95SsKzFkmxuzeNZ
Fcl3wUv++eZgtkFeXWq+sNagdm+ybZk7ch8Q1RBOJAUYIC4SFAMa06W82reNoDbTPvSMDzpZPjyW
RVzzS0SazTsuOw6j3kKD1KJmQEZXhtM2K17MLHEONOqWeXF8bPpni/ZtjtF4+19Nr6KN2+n/0fRC
3fF/63rd0Doo+38Prlx+4s+el9D/WDYilk7XXqfikbSc/mx5mfYfNhctUiMd05UGK9p/drws9w/L
0w06XqbEdGm59Mmasmujf/7Dkn9YtmvaxAu6hmVJYfz/dLwM/haSM//W83Lw6Ls84ZJfyS/Shbv8
/9+SK2dQEZVdI9sRwxDimIU1ZrY9jhcNfKWOoWFDcAV+RUM1aHi46COVdzYjhAu/rQfEdK1nrvMu
MtgxITIsRpwDZk57y4znljrB8JsgIbXBE7lvOMODp2ObilCFrYTW3dhRyIACUH49SpOQ6bZB0ujc
KaHtoTpPOx3DZlJ5TGWYOjr2MeQiBseMHaHFuB6LoOkihXIlqn52HQcmv/VRl46POherWAiouHTc
F+1xjuhEyBSXJE3InB0TINkxRxpjokHLItwBfE4Y/TTG7ml9aAkgtHtI6oHb/rZkofkowI6BUXyV
mTGu3LHaF152kzp2yl+OgBNeK2hkvLnt1W69e9ton2MG/YbBRrdMyBTQg9tqnl55P3sqKUpfp46f
kqKx/S571Fr4ECNwFtRbLmGQld+PUIlo6bMPVkDpUmOasPKmEG2Udcf14GK6sC+gsFbUDR1S4H5H
6fuK3O+Nmq9e5Rq0M2ehus54gzu9f+0r1WLpgJ8bZvNReLbPjHHeypFEZqO3AM+Zx8L5bSF5nOGx
WSGpMN2ImE89U88Av8VWNHsxG0lzUBut169dVWcYV1JEIzUw6jwg2apQX0YQPI4a5nOhANeU00fN
oGJqpi/WvG7bRfRVdIMAFqxvE9ZIqA092kVYWhCOjsxlJtRLYbFSjAcY12M6TusFbKXWYYuJMNFU
sekY+iOU6QVYwr50AS+PaPv1/BRhn/N11WNpN2JUHnk475r4MOtdghnRvskESI684fKf6bTVUlTO
XTKLA45bdiWGlWzHNE/2hC3xdwWNBNdVpKvBgfek26a5nwTiODOh4HBoE608d49o1eTyRBIowYds
yemkEjT21pNycMwc18f0onZIj9F78LLW7Vz4sea+wH76IKxQAaPA2pAUo9gQYGiuYRVCg04kgtoI
qZuSHYRjaY1omdSefKf2SZ1DKz4hiJshGyCrBrfzMszjZ6IP2iXPkeTmFh2TcTaTkz5n6sEKul/Q
dnAgJe9pQlnRDjHHB3iuFqgyn2vh+PFosz/v1Gve5q8zqSi1bog11uoF5ZoDSQpeZoWkhqRPQFf4
Y/L7Ouz1oxUFBj5HNT9UE9EVrqavrWEqDsiIgG/1JpvgYesE+YNBZtKSIZL0kD9mkwFo1jqlT9Qt
gooRs55dirNR9WdVl9/m0D1KSRgTYaAhLMaUE8Aezk6kN/5gu0chaYTGxHZr0i0O+EniFWJhbbDi
W5d6KBrlNUpUvs0CovxgyZLYTQQK/cBNUSw6aAfoYJV53Z83bbvgZiYXfb6FprBjL07X/aktIvg2
SxYezLNJfHf08VHK/s6CNEffL4lcFTBgE8/dYkALQbAuGSSKRkYeZL/aMjwOCpue2Uhnm3p7kIjC
d1IaatiBAo75FbzCFMtpi5laXObKfvQwOSNFDosNmJKtPUtzlRcamQ+5/atB/sa84sK26V1Dwtzo
4xnpEG9epr93db+eNYtO0VfSmMA9FrpUSDdcRuZwG2O/bSr5HHTqw7Gn5y4mumrqqCLdNjwugmKr
hR3E6iFa48NE3LiIrlozGo8Qbi/VhMcTjS8kIMfdGFqwz7k0rV321vxQakA7iGBjCLCvWTCsooaX
Nlfp2XF7tgcJ6GpYzJuutKAHdRcghu99HABZpP2B0raKo5Mc+2bVyvwamfEvUdH9KNvvgdY5Kxj8
fxzESzoc6SUdspX5BLXwxgxD1JbuMxck0Eq4ZbOMc8ng7+8E1E+RfM6J18FKjxYeMNWmYenfZl0k
KwuJhmkto+7NiDMbrJ7GXJhM9rzz3lwxTuwbWvqxuQNWZcDnZ/XhnTkDR28g2G6rxOzWuMGIpYh7
eC8W/QJlJ6+NzbsBGXJFv3NRr6QtzrjPlsDVq1Y+ed5You8jq9hyk0uGiX8FhZi1q8dPI/DaBJrt
oqHOv8fYvAZijwEkfGDitQtE8IFfmmST3jznIWsmSQMni/DcxWxj7Rsn2095d6+ZYXLVuuyco8pb
VwziCRAI5mPoti+EBmjblP6Z31TOc9XnJJS0UwzyrLw3ShZpG5UNOgX3UJflHa4oXMME2Q0OMnBh
rGVPjogdQ1ybzPYN9iP9+zqlBJWfTqXqTVk2v0Z7ws0NRIGQgZbO/nitqtov80GtoLlWu0iI18mQ
97ggkk08VPdtp54wlK5prvlm0JJ5mh+1eARPZGFI7FklFh8ejkz+3xo4BRkRb9rIewF/qbXt3cAL
5tzs4ffonyiP9yDms71TpPGG3aHfebiHuuiURifHJHbLEu82gBs0ijqJEdZb1erY97wHO2dGgESw
3X4h4sPo3csPF++/ALaGmwGwA9t3urgT193oTrZmfMm9R5b+/DICSLZ0B7kOI57cBjpdVwXAM4F+
tciApA6utnLM6HEaSSyJIuc+MueLFMELOVrOfqyuk8LXayy/qcPGvprSId15LSIXMY4w5h0H9fHC
jVs2z7WCHC/I9OMAG655MmCRwQ4X13eiawjtiSFDh4KwiHmCSzDfwSK4TSxcHjPWCeJGB1IhqGgm
fEUGgRwma6+AnxBHqYnyY0i2FVBGu2zKQzN1ezdS94vwlG4JKaW0PehHonADlxAG3gaJq3awuPSA
MdgP9H/2fQZ80jbn+9Ce+21qCGObmECdqwVAxZG7siRG1QnOjkcfbmga0NCucdWUAdSrz7dR6/BS
Kx8B6AcI1S811+eUdHDTLr+Eio+hVeibmsgeL1YXOGEPpaRjVbSANWadZCXQKmlmt4cwre4KPo4k
aPdGOzM+jGo65525l2RSJDgr6XTozb5A+NgzgKwtJosRu7e1MLAOS+JNOW1YhQUGGzrwG7NJzrPz
RNq1s+rd6NtT5ezPNvo+ww7fFsQF/qrfs0Nx6YI/ZW3vHsIpWYB9JeDBcna3g4X6I87K+s7FW0ea
3BDsrST2y1D4E+wm5GnmgXmvT8QuR6ukEtSG5HqRzdjCQbTOJMj/RCVx0VNc0uIBbMKE1rUIMXmY
yVeaRWRi6lN8lKobVghqmKNpw94uHIOxXI0SangrABKtaJ48CYNOG5cBaiuz2ml9WW0gLXyVBcEY
jfPUTUQlovIVef3htc8hmkzE7hAQBd6mTW7RJMKsA/fxKR09jUQa59su9Ae64EB9nCZG2uq7En/q
HJGMRGAyRhvRYFO7dE9dXF0bWULrfRkzCh45Vo9DEV+C2nwrOUnWSTb8xpkI9NdZZR3xB4kXf0m4
MuhOMMtpCSdIDWhhFSbTa5UKdUjKzx+6DjM0UoU5ftfTSC8DcXFRUcQ0HR1IsrzM1PG2Kep4IEAR
fhpAug0RHUDH78EdV5uEJu9qNAAZVMFLt0iuqnhggZjrKwRoGKHF0O+8dYaIbo05aVr37A9wXxvg
lQZ4xAUpQ6F97ATyy17X1mLq3nUQfnV11a2eK4O7pNrScO5x/YHvJr9lcHOIlp08uWTAjCmmWpfX
AIc2Jv8FEzy23nZlgyza0kD7RLCQnyaBqQy4q9oMY/Rqxcnj1C2NSBaFiS6er9AGsYqUXN3D+lWb
GxqdTvIUNPZZkkLFxFP/nKy7QRUlEZt4B/F3vYCEwcveE8qUDjXWIvUShvjVUi29OHRICU5nUGSP
z1r7ZEhw12HS3yjGA3jN2T6hFfY1bNIHzC0P7UjZsoo1yss4RtxP2NQqaAkSMKfP2MLrW9tEDdeI
sQPB+z0EfGbYRAYY484BCgnSxWG6RoKU7yYezgPcm4um7G0t+uJOVtEzzRbcrtI4WIiGfQdbNJWz
fTQ1ojUiALGkkzInIO2NXgkAR7tPvzvvzvKmj4njvUQx3eHBWjUOgFsczM+6iRTD0RJtU3ey3S4O
NtUkALKy6ppUsHNB7aUr6YJibmAyU2Yppt8XtIkFxOcRmr14hGDHijuHtLGS6jAi+4TmdgMcAlYQ
oTchiitgbEw4YaPC6sUHpKh2+tl77/XXBG8HHTF8hFOOjWjRJjNzAK8k2emZsn/u6+huIOkKItRy
OOTU7APj+XwWJ5m0+zkHVBIZ1L/l+ec7CDr5rXtyWw07adUPszsRt5KDzzNfp+VpZlGh6KaZL4WA
uyC6BYyEHALrtfJzjRxdUJU63rZF8kbfdvrNGANrQcVMkdYAbSoyzbUQLUQTpSf0JN0uD40b9Br4
VHKdqR1H2wbB3cXT0MK76Evp0tlyrdusgkJeysGAeALCeNUW3mfvGg9ERkabgQ8UOT71OrFjVbJw
q9KWsE8HI2wzE7lZwtSjb8yPlf3TJC0qZ1fdtKTKriegHhyitOqiibDi9mjBnkJJ4zfpRNOYim2Z
mx+THqkOKJQJdUT4rk9QUzyavnlZGivBXeBaFEGBpa8YNj11XfKKsZyAYKEdo5aEhjjipRhhjav/
G3fSb1fWj1NLIO8IWw6S+hUn1/0oh/00dAdHDXsvC75G8+pMzW2qivdiEOcUKRNrbkZ7U4JzTNzj
5ABypUgjgpSUQHa3yYV5CMG8CkdK+pKRi6tg//k1o6NlAobdpkWrXGgsLuVzQHNnLWp2OwYemgZj
tlRvbEYJlBuyh7JP31MLAo+0d+asOO2i3iKsNN8FefiEK/X3FKE1R59OwALgU90rP1M4r51BfDUC
hAYjNrkl6hURMWavJMdlpuWbzGEIMMPC0FPtWrUzFGSg/1H1ZjASQ54ZkBOmDwcX9Qa4BjyWeL9T
lTlbTJe5S/Rh3rV3QN6G45B0X3kea/AiI7BuLiRqATKXMYhn8WFgJPXWCxgFHzGgt0FnU8MaVTew
T5G/jgsryF0xc+VbA5yfwbVmIV9bQYrH0kWUmAaflivInJvhUEfpuZ+d0E8A1Za5z8VRwxRSMNlX
r21IIWmQjpGaxr0mrLfSCQkjWGBXYURjRRYruFMLfR2jb+Is0GMJl20M8O+1YCoZX2+csb7LtapZ
D32VbLPopOWYYYWj8o1m0kU3l7lidA6xBGmCLZNZZYTvnNiwV6t6Sr4DuCBJ2WMgAwdj6nCn4enI
EVJMaRQPDntFl+F1x/mpoWdhrHPD7ng1hzeR9hKAuOj15lhI7ybvGDTLCQVzc/YGTF1BQ3KS1Ntr
1JNhNsc3aEowmnn1xVL0MLAcQoWAL+S6FwVuEcpYQaencVriafN86xrxEV/3bDpMaevgHoD9hImw
cYm7nfyxOUURytai55Sm5v/dASMtDOqM0gj9LNWNNXkp1P/XtqB0HFDl823iKcXplU4OsTZ5vlHN
I50aVOiAPTdDMEIGp5GFDIMeeJBOn9D3jpN120mDlU9ld8yiXskxICZnAJCOeGWNrfcramJx9FCd
hWPyaCPK2+oRTgIDFkQl2UsTUGVukG77OtqxLWMibNRptm7m4hnjvr6zLGIEmQqtvIng1sbJOyp6
lDzoz3Zu1jNxCvEweI68o9AnALuHOJoIcEy9bR6I6LvJp+J7BIe5NdV0I9T4HWUF5pwaZ9hkE4yu
vO+CSMCqfMeT8F7Z8ycyHW2dt+l1sCp0+ArkvZ4tOVucMR3uCW8KzxWekk0Ey80p5WdROwwT4gls
UklCdXccTf0OJ94mIUszrPoFbuOhYgkWEXRT7ZrA/owDqtOJHXQ3A6Iuy8HEeREsAnJccuFDN+Dh
cfLXxIXSYbA2xOTaJ4ydawfMRTxsa4RP69K1dkFgI1pw2ftiK70vUip9koyxeKh7i3TAEmvahEsC
L+ZMZWiinWeT9p2b2rCe2aOgvm/WGFfmbZiG9zqCz4NdajtNecc2Nb5EPF7JaECykw2v8VhfZCnE
qk+NZ5sr/crGWQbyp/9G87tLc/tp0LtHVdiRP9HZ9OnivdJ4KlYNIOmDA/5PX7oKXu6RWWeilC8R
0kEWoG/iYlSCNBKMHIrs33lJWfEaW/+LpPNYbhxLougXIQLebAkQoLciKWmDkCnBe4+vn4OeiNl0
95RKBPFeZt68hvhFAGmEZpXvGh0tsFgr0PSx6ULaIJzxYGxXHfdvNk4WTkQE9yRR6DVCL7l9asIS
xMK3qCs63xoGkrpQlSZF9mAFsJ+Xiy91JJhtVBlZGmtgAQ/Na0iwGoGT1zqaWdJi5/ATffHWwc5Z
tRxWKIjdlnhoxh5LQjpERzzWXMmp1N0qg+o/xvukjY8mywPUGzLycRgLQZwgQAHEsSeyGHVC3uBn
BZfeB+wUZdAzgHSbsDXoh0ZZbeNZO/cBsEpMfoqcMW6aTGLWBAuFftzfa4l/1jvhIytBicjAjrxU
mm8DKTZoUMUrdFlzTcASYYVonCpfNNcxKOR6izzoUoCLb6XC3wSiEtoG3iPMRKrizB3uNjAe8r00
cpn6GHN4KADSLeAbKZgC/xeQYc9qOAyJMHzoepac0foczNgwD2rNBrOsFl2XOtFTjxGoyIhhX0NN
yDDgW5MkRbsmgh7nUUrGR8klowk4ZONxA39D6v3Nos1ezimy6m4vhOfMiKGjWAPawVY61KhptkIc
XmSrJdmBA1SVSIv9CmeVTCVuGc0RsGKOUU75gmdIJmNVnQq8kAszBXqxKCySJZw7KXwrp7R3Gg23
vyy9CdgLCFQtqa8B8YL5D5NT0a01nkdaQohssqTDUzk1vbpBUi1MwzZSW7hZYeVJIzyboVvKg0Ra
iKJJ3mQNtL/Fe627lRi/WXlLyhaLXbY3ApNPMtigVIS+8DcnFQViGqo9UIXhqV3zw92L0Cy01nIK
0jzU5S2SihsZMHuxn9+5jnLHz8XnwawS8oETLdqoEs1UGGaseUQzd5HKo4QqsLIuYLKuRPWnV8V8
29Xqn6QU00bHJ3MmQ22NOwj7GbbY2AaP0wF76D3mP/c+xB0lNvERLTLcfEZ/irYssHaYYt8k0PE1
QfE2TVSlsh8qEPNBKefSD60tG1d5XWJGhY82TmloW/Q8HzeYgRAO0dNqCkL/1YUmi4Pgo0J6uMZx
rALEideNrkKdUAyPdPSzXlrBPosgi5aYO1hKIEEMUjI70PVLXfgHo0Oml5EmZKcG8if5auXQa0cF
MyBKJlghcHgStdEuEbalbIx7PZ5XXSvKmCBa/5Qohu3RCfjByEbj+uC2QheivSDBDnHlJhMQaHQY
kdOEqOgqIotRggxrzZxOg4ItOfGD0P0Afhpj9OZRvZQdl7RiTTslaqGKdvFaLgA+LQmTfBOvL3ip
ioGNlpvWBELquFjbMjIftnKUPqVz/K66xLOXGJPB7p2bXmuLLVSQzCPOAZssNW6cWWU+bLEc5ETj
rkxQh4L7i+n6YqUwNqWpi3dCLp+lSf7TAr4lbNYYCkaDVXaeH3n/Wd7k3T8RQsQ6jSPVpTdAmEyw
O/EJaeTKATNAi8OlI8ul4vA0jsmSfhhZ+lq1MHeQ4bTMAfw06J9OF5j1aly+74GMZibd5jnpgGRd
JP5nnbNpoeawSaVTXLpHixm8jN4huqXOqJf/2ln5GXm//aRiReJ/ZbL6KBvjhgWNL+EXWWQUdYBn
ggVmfTdL2nvVyu5UAqGhW4RlMiGcVp6k/6ETaslzU5ZskWku72FYY/0CxGOn2dcY/hT1vZodrT2b
4vdsHuIeR0AsFfFeLcFhzA9LvgddhL7yEshverJTAsjahyE7JSClxr4TN4KO5fAJEmW/G/R7Lt1S
JtbCHrS7It2M8GCwGoBoOcgef5ZT0LNVgn5smnfMsbGYeYXFQ+Ixl2wqkKVmmEuTkInFLs7DZe6U
I7uvCqT026puhX6cybkqrjm8YbYLACIf2Les5LRZJU8RurbvI7RBeqnggO1vhxBXqh6kwT/lKOUB
QYf7lJ/S6rOnHc+mn1yVELW9K8Nbrt7N6dCpD3/+89WnZrxH9Ruuyhtr/tQHlnn6TTD2ybzvYCCO
7mwd9HbvW+h3otYLyTQIdpWPtJExBcei91q9iYRbwXalI7fcJFtPhKbFzVaEWBy/wgEZoPKvTB7x
YnCdHFrwnvIi6nu5+hGLpyH9ywGPCFdZ69lpav669lGI11m9BeVfrD5zjRRmjsgsndr8Mwy+W59V
Kw0E5lN2grx/YP00IT4YeKWDDy37Fv03Wf72gYB89SFLZDQVrgxYifSDD42AapWw1ZISmYEXmVKJ
8H/eJFB/Q/IXULeyS+fBsiWwBAhZGEUQWFMNEwXgU2osol0eGXm4RsIpox0f9d9ceBQYcxRb2YQc
zcTf7VEhxr2ntreqPUzWhcBOP4Gd+Ih43dRDHhDGZOcYqro8zF55tcNR59ZOliCzcGvGqPo3Y7RR
gm2unviTCRx64zyb5x6ECCCgt5vBseZ6E1XY//clluO5LQCsDMNnxyQqSQNqd/J+oVj7Fcts4VPj
dhcB/8mIsAMKtAp8zey3kgP0LISCySYkfwAkjM8Y6ZHXMHvIqGE1FmbQb1r9C7YEHSmvdPUx9hjk
koMp0UqFRoqfOeJswHZLMFYjG2eW3ysZaWPF4eMQmFNL1k4AhuzF8yUkWQPwf1meubP03srvZC7o
Zxyt0+SS1p+BGHqjcaiKLUGjVQRFCAk3IXeoBOJ9H52qaTvgYRncMo1DGtmx8ENIqLNEAxeHcLxq
4xvfs1ax1L5vFmOiWH4X68JBWE9EbIhk8xZYq6omxtvnP+z85JxfF/fRAar8nH1zRKR4jyJPKj/N
+D6Kf1n6J8m/+PuzQ/msJ1A2wIZU+RPZTLYZevXrNHyNFT5YeJlJFPRo8b+kFkvRg8IpWfhlfZuo
BEK2OSg91in0Ch1vyuFiAqgH4DYhZLaHPP2N9NJiihSZeUW+Ud9gD/7k7LCLgRGwmB0rH+0IFTXM
FeafFuMT0EDpYTiZ+RbJXwOO1zxG9sQOj0JEvGTsErDEOUYMk9F3kOOA+CIa/sEnWUfjr4m7STz6
OxVDAn/Cv0F1l7e85EtazmXDndPyzxV8UMxHVxgNiCOtGbaEav/rp0ejfhgVoY/vpvgqGnzynmSI
lNJbnJ+C8aX6XzXPIgShHq1XOcj7Atyu8/nBDo5Yq6AQMcu68roD1hFz8i18NDVWgDgYBKi0yofB
zsmIFwhUJLbHQMKbcShDB0M52GBQxplr9Z4ErZ63+Gtov9jBr8G2VrQExIAYWJOCdhMJwq5nRNX0
Y5IhACNdFHS+f8t8q5R9A5UinF9mzpnnra8JsWcTSbO1MpB2KtlX1P6l7ERSiZen+kaT3YICa+iP
lrvH1IjvNOCtjZZHDBtgwa2N1wnTi98MtsLvShYaID4GdXwpWqw6BPk6WrQkGyCpif5V8EFYLxeE
Q53g2K4yBRQSn1urYLlBaQ5aJM248RWcJpUuSUCKko4MtzmeLmxT/LmColPSyZSrmqkxRIJOUjYR
J3RLPL6qIXdncVrYTCEkhal1RqKJeO1giQjrDt5hEmdbjHHs1ugdvcMxEN+uxra0cC2Kj0medibM
U4PWCR41fjMTlU1xOr10W+WVFK0dqpxz0AaWRWtdrW2dquojfAh9oHhCghukSeATDiZ+8Eoeao/y
C65vEayxf4GoOm1rZh5BpEAIRnnNWqxgsoiQWfKSTYLOCy3xFo+3XPkIMBQLDRIUUJAXgBBp8tQG
Rueb0HwmJiZkAaUIX6YAXZ1xX8KJdCJpll9Obnh7x8MUMH+zA8w61L97wziIMd5znwrnuOjJSCQD
lmZFgGoy0zFN0Oqn+WNSCTrHm13ZCnO4Ac1zePmDRFq1WIqj5V0V1oei4rrB0IOvyErkAsVogL4I
vKn5ljFvmXhLAFoz8mgtrPIVCXq7Qu/F9ZjGKabfC3FTd6KSDCz4z2UXuoMZ2woITQ8KWMM/1Y1T
wxMZrdvy95jpuwKJg5OyPN52CtaL8RWkSvg+QLM0xgUSHYt8dEE+BuNFre8J3WtMK2X91t2HCf/d
VPnUrMZlXM8HE35QwqtFxgAetLbGOrBXfssSS3XjzRe/RfWryYgL4v3RA14J/y+D3qRwNfvAyCQc
LfAcbSgBabzgEVNMOldeS2Qiu2j28Zlb1eDgJKImkuoWfncVEzzKovkqUCpYkQDqLHzRag0le2ln
DxCq7kMwnhLCXczsXR5wE6LiMIwAEj+1CGN+4Uh+Lo68SK16rByxEdXx6MoDzC4DaxfEpYce8tjp
2qWzYj5JZj4QZ1GDljMnu62heTBkvVCG/abp6AM4wFK3KyBAiAGOvXA9E9SfKvLBoo+OgpHj0hue
6lLciZm/8Xu2q9J7I3/PeGe0oG6yWnrWGO19SXxLMIUuBt6iafTgEvBZh7Ue4LUWYhAji7ZW4hEe
slSaMdaE9Y6rd0ZuhjZ7vZp4EwhtgGBMkNWjmVlXs8SxqB5+h27aCyX+E1TsrtXdGT6d2Jp2m92Z
1E9mNJxNOF6FacAqVg/BOHsY5N1IhDzKoXDAguBS+WtV7lkO9+KWRNKbbi1WUw0hQ81pLZfScQCn
y/DtaJvJ7XqC1Vj/afNieAXJiug7tYHkn08HKTbdcVwgtRiiXcMKBJ5BVDxKf7i1IqLIiJCYOZMe
odi9V7LBtjQ75k1zCBY/hcpYK5hjmSF4r6m8Kkn8EBPrVDfqHV7kSc01r0g/ozT71uaNZTQn0rQa
i2D5UNhLpP7JZPhKNKYYxA3Ql+cnqoFLmot/Y8JWhCHgqApYAbAWTaVmk+KnX33WQvxXaRjTDcFb
qjt6Wd8q3fjXmJT8YAAFi4+4OG0lCYoIjgJfqQWKzPWB4eIbLDXSkXjNFU7LR4XnkCx9SUC+GfRK
SeF73uKXuSmqb5x4AR6xkIlPI05GRf+vjvd+s/dJSbRcJEqzBWBJ7msKa+I6WVsUftF8jzq2I17a
Iix+Izddag51co/Un4jAgqpYBHKHXnvHzIsvJ2AzDnSg7WfSTIB9zPJTXWWsCz4D9YSJc06uUsRS
OMWyfQBQE2y2cKAqI80C/1DLZ6zKpd1K8iT5A3zGyZTW9sNbn/8rVxDaWLhn/oAAzVo96FbGi0ii
l3iOlSu7VRuX/yw7Ry77Bt1eYInwrxyv5UCVcpRkLSqPuPnkVHMRH5WV5RjkyBxjirbUAnIrJ9Rh
+hpkCi3TiaPkzXRN6sCiHEIpnM91HsBoQofc0yqY8JbQhKOZeDTyRsVDnws4k5JVpzzkeicBkCZb
DN+GzoMax/8iDA7xH9TGz1ISt0Qu4fr/pyQvFL+tsC7MDbSDOd6G1ZNaibIa5crZrI71ChvR2i7t
Gsul3bASqe1HbhfT8rjTbKV0a5h10k8KdAIZtveq9ADipOTreL3w6rdxAFPNiZw5+aZ4OUJ4agHw
iKlIy6MCtVPq76W109lYy3A+oumgkaAT28A1yDJbR/iVwbwtPO1KasG30l8zK19lxmfCdRFdF8ig
460QkZ2Nj2He6/7Wks7hGpaifqHjN/W3etxl4cco39X+Wc3MgW+Z8BHpT+ajel634mayHiXtfC4d
69HhAzLObNjsr8bixm/uhtolS44ylNR4N7q4OOh7szi16q0sSeBWZ7eZzqLdoisj1sGdxnOFU7a4
H/onfyxRtpOG6cnFFB2tcbXp3JlboqYdkYNAn57t4rVmz7JLFoWb5dsoPIxsKSHtK/lPNv8TtHs1
uKn9mCBh/Qv9ZyPdwuiPZh3tiRJeiS+btFtHL/UI1N9hcgvrQR++qqoPXTrpuieMb1zGIuYWjsB7
/1s6ZM4Yp3iLNi4/G9Ux4HexAd3SOz8TFZ8XFP8i6p9UfOgA46NLHirEMJMtMEgzJbsrfwb1fWr/
1YJnYOWonrRxJ8T7uXJJmrV5zbvs2HV70b/m9iPTUlvpcDtsPkuN7mpbRru2++lp1Iz2FpHzkMOF
M/t7rGIos0msL57/2pBgQl9Habt8FR6GGRCX47dw8hbxMHeGuU49TE61FX0pe3lyHihHr97Faz+/
4Gq5MlbcR+jKKmx6l0+Hl0ut/8t7D7pNQLPYWS+pQ1rVX4moogeCjgklCRPdwdMJF++rg2axUN4s
SZZG+Wz9dUafqCew9qi1Xvnnk0VdsTgKwUei/uU3XgYqAXN5ZVyTGhxcPEsp2ZP6inWcnvV0ZQhl
kGyVoH9z/fQbbK5eefO1vGn5OKzNKHRAE+jcWXDZ/FuakrL6lGtiu7ZgYytt9QurnMHkPSeeePnG
joN6Lot5lU9XLHqa4BJiNGUIazSZX0F9ZCRibkKKgaEIcsnmFLanDoblcCjE/WTd2nJkKYmCBFLj
WCA43E4ES8PFqAXQ9ugXZ+fIw1PT+JjoMNHrtsXP8gE/LqL8rCt4tlAsx+ZW5hfkmAbbdk9C8Wex
tNzX9VtTXbBuI7e3fvYW18u2EZ6hw4XryP2ReZFPfOq5dZPu2jiqM0sfhX+U63coN/D9Vi28fToX
rqJTmG66zhvMBylU5PI8g+YYgx7wvGwRmwOnvE31FpzNTRmLK38bCieeQjh9/befZqcnY0H8ZcpY
KkUsD++B8udPbn/ramKaV+k7NmpYhQ3tPrJcsUH+v45cA1/ZNLr42i5aljLM1HTJWFezV5owy3mT
+mvI/aJT9zoIbDTcNHuFTqTymhyQDM51rO7BpxFLGzBKC31LeKG86Np2VnDtiMhZfYnVGmoDw8nO
bPYZi7cpe+8Tz19ztUI3dxsWVE6RrfF+XyXNH0ERTh2WtgpjAzMOnABYesqnGdrudBC0k65tMd7q
uh2BDAzuv8xKYnjzuQ3aDq27VyJiV1keEmK+l/xDoT2VBIBrM+beaJ208BVKO1yDVv16QKW2jwsP
zr/Un5GZgQO9Eoz7x3CHftLiwRfCXmz2AnNzHP8E808ugAqpr4U5zoBiB47MLP7idk6u2A/jbrvQ
UfkAo6N6tHe2diBTA0Kzi5nkejbVdd5QwVGsISewl6epPGjQg2g9lGeF7W4/PjC6iyzvi9Cbmq7N
I7HF0ydn4j7Xvd8H311JtB/05/KGWaQmrI3hQQrTKhigVHt9eWlqx5B2QeCdLnzqwKagt66Yujks
zJLd9w7haU6h8zUvqj1zLTgFjGVhg20QZoXR/CRywqpPGZCytaLPWYVXAL6KsXelFZ8saNgW41GB
7vttIFu93mOzCkrVJccx8hTZ7n8gUq2QQLgzgvXVNwJIlq7nxYWDKEnNOI/dpleA0beC9UwsN01x
okU4i2rLbQ7mCmd8F1aHzzrIAaxjtsIXENjoIhkHa/HUhQcCgaHYJilg7Xk0QEFQHSraq00vXX9S
aHiMl67QIVlO37pq9dHi/9aAtXsQTv6PhjR0iWb/7DRAWCaqGR/GdhllhZw5zYsS0qzXXIvpm0FH
tSEYHjVHw/SMIthWWZZConKJSqL4chske729p3iHO+wYE+jcp3S8GuWjhdoFoYpR4tvnkTfKppC/
pNA/maBwnbYTozdzunHB4yolcsiVbW0+YTCO3BgkY0cXTibs+kwZmNmfODGHe1/EMIbaxvEgrnBp
NTrjQ5j35BZn29k4aPGp5FfDPjip9yOFwufCwo4pPUYcX5O9LYRPOxFwbNHO8/hmhDshJRP71T7p
Y9a1teaVXuXmIQ+3Apth0VXbO4tpUEDFzib6GdALEUKdjpki+PkuDzcJtxMihewkcGA0DgiLeOId
QU/3oXzP6HfkfDMoG3QkNL2W7PEyJkRLDE6P89l4GqzdbCdLhhqkAF7OiCdrEATamzj2jL/GuLOM
Ayb3UFydQQ3Ij1j8A/lHfeHpIRKqaJUgIs9cVJgHrqiixQsKuqUflnQdVqKY6vFD/I1eeuL4k6ci
eXNAyf4+612S3wLHiDu7avdKe+4w19FhYTSMWNXax5rwn+L/jPKrlRm8I3MHF5B11A0j19bVYGPX
6K5gVsnZHvpIzWdIPzJCy9Bv4xuBqn0tBL+Ucl3zmgGhMr4eRHES5xFjdvJlDi+RdnUJzQnZnKjq
jSNjD4Fn1ts5YruSbAzxOP6N3ObhVzPehfloxK/J6Rwtuy9N3PwZNFeTWIfMTRzwvPVEsEh2lKVp
FQ5nPX/nutTU3XLgdf9D7IA/9M/lQOEjTrqGBs02bkxcV1nk6xwWH7Crf1nhIRW24nRTtc8+WXrI
SjxN4iWXd1pw1M0z4il8ANN8P9vsl/0jY8KqKVnmt1AYXuRbU/ZWWYDJ7BoVKxbc5xhr9ZA4jhkU
2U7XsjPVHt0gVqMnjIVkZRsrr4KRcbGU7aLzMlsZwO8MCTGmkaL5GqajWd5HvuyxP5rjwewuSrzv
1A0IVQf/hKxpTlY7wFlCzCrBbFvMiRig/b+pv5Lwygi7kautdq2FSyKeynSzPEDVdxFaBPig9v2H
1V+1LadRzndGzzHv0m3T/VugU6H7SOafTmUbPH6wYLL1DoPtqyo/SuEGXQGNEm+lk9p00MiRluKg
KLdRvenaPtHfVflNpk/rc+z+3qvhM8ZppOPCbFdDfG6GExcuPa7CiEKOBJt5Ivumix/cQutuoaab
bFxrmYguPVO8dGAYbPzdCDvRCF8iC1MHBBegPT/PO9P0+vZQNFswaBttruBkDkVjuYCm6Iyh39Ih
y53LCxqksP15Ajjx0e9t2KXK7LI1uoqnFGzbdC/q61k4kWy3wn0vcMM114tOT9oJ7wy8zMokiDkJ
fAphZ1qnFF1fdS2VX5UdQMqeYJKA+CA+y9YdZz25mFbxsPfL71Il95OO+gXFOR/WUrrGa75NthFp
vCKv7nOMd9UPNgyodrYiYQP5vtFolVAliMo/oMRBHGn3Orx5cMIq/mXavyI4WTiClTbDGkogSrkV
/DPCX13djOjOegwOAPKvUX2tksNj2ZIeg3ZTK1cNRU2Snif6oW46RP3JCn9hAojfWICyeXItMgaW
FSRFQm2YJJzO/JgJExmLA6vEJoVmcdYbb6QlndOXGuxl4btpKF1cmcWN9qEig2+5VIziINd3RXyn
ROU67ei4wZ471V8xy2FBuC1VBs5Ak201JnqWB48eN5wSTrgIlC2MJ0E8DNX3or2LQQZHljqlelNH
Zaum/yrrkgw/dXbTTdqEo2+5ke4BLnOVfykZLOr1bA8MPk5vs+lFiJR+zZmnKvySyc5vHIyCbPRM
XBry7BrhEYHXuoC5Ft7HYCtrnqBffFo4GXTW5EUSQVHRdrGReGAdLBuuHsN524NWtd0xK186Ps4K
fF4d61xYnasET5tE/pgdyCQKhsjaNVrD7bTe/PQ7qR5d+2m2bqe7cbBXlL8h/4Or1LNcpI/VlN9l
YMvSnbDqndz30uY44Gfpn+rpnjTfWvXedM9BevCFKMFuTrywPkjKLtIWTkmIg9mR3YEqklm1Vapn
3iFamh5Re2UECnB5zAZxrWXPrNzOJdY5O1/+UlYRoh5YowcSLOHj/pAwsY7jB8l6VAvuDAUXWAIu
JGHF0tgeavyqm39yf0DrycL/b8j2DMYdPhDDlDhWDVFr+I1qc610eHEPv0xX9tzyRFa/gv7ESNOJ
5ecIChJsdM+ytnJ0VWGdFMEdoakdMJ7YoSPyB0bLGcF+1HPPiaWesBZLvkaQ2OXX4OuQwjVpn7Zm
fM/FRyBcBumqSYdq4s6izUeOu+rBjKXZy1DI+AvpJr2EiisNMPC/yWJePjfErO9E5zy85hGEKsFI
tLglcHiWYU2RuVmxkC5a1ctWfxLBkNwrPkfs1PVPk7ej0Bdbvifus6i7cB+x1fTAUAANjrL8n+h+
cGmSnclnMOInVmwDq+gtU4/WJiYhBXCRNhjChQ7JlKVMDKxVHelgCn+fjL+cy3wkh32RARAsfpkU
R/gzZzf5WCxSSqz0tylOeAsK0R0q+dSazvyHjwubiFo5chIkeVeLW9M/cwdwK0wINCQmVqavEjW/
Uv3ImPKa9y7E5e046Ju69FJKoqG+10CtGhweRjkBr+lcezfZZBFX6Y97flgfuAHphsxyFS1o8NeB
S0e9udYtaGXGEcAG9yRjPzH0l6cOSFLaEroD4RmarAR4+lE2F11BCbQyiEM7WldC6OBwCxPYPiuv
dV0f/vvhCL4W05O3eCL88acaTkuTrBHy0CQDvMzEHosH/u4JK+Awv2F6T75fZC9dPlvyjmbd8IZp
09Lb1FwyK1API15hp2eHPvcsj0nYqZkXmadIosvFvv9TjqCzvFR5XfVeYz2+Zjurztwo4bpFa3hl
inTKYDMk7zNLuZy70ki/h42undliFvoaXjKObckbjmTLM2dhEWGCRCpwKGJhhlhz2uTBXe//tfyu
1A1bhs0GCBDqFNES7fvL4l8HaM/04SEmWyw52NDrn51hmy2UmXdZ/KZl79VV0W2ooUtKDWV9TLfL
2yzIe/x4nsInt7mWblrprDQ0mQq2PTVXstcW8AAPC6yJIz5NqdkQ63cPpQ96BWnayNF+KjCQu8Bb
YnX76G1Gxfq7036wo9xk7EqWBQbsxVEgrO66/MUi+4MYt6YB76G7YR3YF0+sQJXrKJ7hmPNEgFyW
W7Z1YSxDu/o0IPS07SdlcDT2mYU1ixuy//lKkWJtlyQhWlWnZ12H+74dUVgy8aaq57h8ACgXBsxS
jFjSTSScpwk8ziNXg0TTNdZ9hXldIKQqwf3d05VjaR0L6UPKP3xCTXCwu6ah4UowI5v5M2YfK9Vv
ZvISrLPRevJ0rPs9UYBcHC7RhkM02pkWLEcF7/K4/MX7jif4VIBK0ua7QsppgdZa9YGUCFunYn1S
pWAqvvja9QDvq92YnoZN5E7Va5mcCaYf6Q1CsEa4ZIgJ5S28Mq7VXU3Ry8bPBjszoAQh/YrzLx9z
rRJhTsccbOyIaubEbfrxSrnmhy2Vs3b1dW88GHbQ/2JjSVAMMQurQDwv16PWbsLiWprzOglcw3ok
8xm+D4GSibzRkVn37hS5JRTJ5B9G0qu+OyyoC5bF3bIM8I9Z9NFgJYJig15H+Kr510n1YWafkJNZ
R+6L6pyF3/qShhIfiVKm+Lw1MNxV40cQt4Vw1lnthexR6FTEBu+aW+R8jaws0dfZTfVq/H1nY+MX
nPvEXWqCPm9Jw1zNHV77XOjKP197j/yX3j0s4lLkTZt+twHd0W4sv+fuUxAg/1LIw/+w7JFmTfzU
/HuI4HxBBxLptYzyinoPql0d3IGayVDYMx+uzYWm+gUFbGVi3mewLy9JCauothkRJuN4B5cvsn0H
BlF5fkBkW8V6nvcGWxP/VEk50eUGiVaZndaFbaCs7ul0SbTF2W2hXPwtO4VupB20HuL00sV6ZcaH
GrIN11z1PYQtlmGPrdVd2nInh7BtCM3huELaxaRt3QleW8PO/EdKKiMMqW64+ce4Svj+jF0Zryc/
HtsvokanjJQaV68coifmZw8Hv3IRRzFyLO/bpH7K5T1rTkX+a/mF3TG5ZcldFD809Hy+duVFGyH9
yAG/cH5rk0tyj+erMVLCwTk341Sg3nHCZeaBwgDHLQDN568vZbYhwCTQ1rn3xh/YzKxVgTchLpax
p0oPQhcQDsCZ7l8wu2gLzkZ4i3Dpa7ZoILCKuYbOd+ojEBFYzCIB4IpP17V4MmA8jWNK/EGAmtey
NVXG722dmDYKhjG8AAwx5eoWsQOwF3Ta8QFBIcYc01FSuGv4XOM+KD6Wk1iIJ9ECwmPWbIBMk+lF
oqHdBCfV3y4j9zIkUCZ4Ean5ADkN5STaIDZa+dKHVW1nwY19y14+gAwqqrNuHhZS+PSIrU0/3aEq
43J/nicuDSi+W+aCLPPyeI3zZGkeyLVdBXATyu6sU6oK+VtJfoDtDXlf5cdM24QIHUW5d5ba0Msz
INx2km4jeIO5zj2mw1xyU/0gfuL/ZsvNDeouKYHwVVDkZBx0OjRD3+jTttQffc3+iMefZFelfSo6
Ikk3LU+m/Lc8CUN5wxotD97rr0gnU4qYDLbJjITcVAKOq9SgVyLsASeff2OEzOs6+biEDr0tGQwe
wW+gbGo0r0n6PucHnlvM5qiT2QCsBgiWB2N4r8h6mVw6C92isfak4WRi9s2pkvHzRvfGdh+uYnLC
iSloyc7cTbtJgM1Q4rmLGD1BKKRGV75eCQ5fw/jALn6GfJmL74F19es7SwZHh7ncb3pcC47mEY/C
psOa/jeL3se3qrogxDenjbZCoMiflkA0rup+fGC4ufyUnh6KOYVOCedRi33QXH9m7X2c3nxauHiE
c0DzmjM7e9Vm4GJfvnfIhQu2VxgEfnXfhoE0s70a2lM092r0V9jfOTaz5gS8MKJSPlbiVlv0eseQ
Qb42c1tikE4Zd4zg7Oueue8JcAmmZz1/CcpHp//Byie+T/a/CR3hhgf9017yfNP757LP8f134GFF
Z/MGJWVd3CNCOEenrX5LNEZQ3KmgtQpJwDy2FtR6rip1WeY9OkymqM2Er1eR29HA+3vMgWHcLTsf
I3E1f0eEpgffTcRSRX0bs0cV/SmshuH+W7wh0pLTzRYkqTnmDN91KGPRod2gmNm1dOiQbUvXKaUp
XacuhmDpW4FphUFomQ5sJs41rdVnXn4sl6vefi32zsNVJq7bzyEbIB7uGpm+MUCvejM1kGhxhVes
LXU0S1CgE8IHTFtwDP+3dakRyZ+BhHVuLccMmJL1jTmeQ/m3MlZyx9rnaPUsDr7mkG6Kq2vKCqfH
djHwPyT8EzRCi60wtS0AS2VC6f0I/Cstw2yyx0AxhRy33Upspot+JZR/dfhmDaQCUlO3AMvgiffR
rZ0xiQiJjKG8MJtxODqcWoJd0u4T2HSJifkw5RXlPIGUpvEjQ+8pdK6u8tQY/2PpvHYcR64w/EQE
mMOtRJHKsfMN0ZE5Zz69v5o1YAPGYj3TLZFV5/yRiNfAn9KdBCWpuR0CTyzXMJ8Fjnu+Du21h4mI
hV4F1B3RBf+BFLMSQDtgU1lDbLLcyccIYLMGem+mXUbaB02k6l5Rbjprpx58SPVXs3BNHkd39JL+
KLP7cn/HHheK8W+XAf8yCI8pknM6XIVAO6DJSa52tfkyUJ0aYIvQp9cseJ0Hdvg/R3qTsreCtrQY
2cWWIN108RmZtxhfW8RL887we09Cfo4YA/sGr8DrJ4eu8YsKEM48I8sNYEvYqGbcXwNXBZIkvXnV
5Y5cwE9jfhN7Ic5Ep7mIvbNuvtq/lBPEANJa0Ao15UWj05CgHgiJ8q7Uh6whc/UMFlWSClRcdHF1
i7vWHrncWre27tBvSn23EfFuMLECPwBUWTZVdOG3WpMeGQ6eMpF8iR5/FHY+EZSsIfkbvgP503YO
kaZgcvsqzDOfDDsMAYbCAewK+Q+oX7JsVOd5QpEWcRuIRAMKQvikcbCor3ns6dql6k9ByJ+INDUo
X2M89AWpcYIZN2RusYgJUAGCLLHOzkfd3GvqwW6A1H1EcTp6WZzuIIk0W5nxszay2pnfMFTERvw+
o0e13pzhMzZ+xhrZn/HTM2ORBkOjEfcXzL2xltiR/XlrY/mXfD2Dbt2AUDJcERtEyl1vyKvTS9fX
bgXGZsHpBEOPIvmBnamzjvPgQdMrWPXQn/XL2YzufKf2AiXHaJQ4hdt2p2zWVvV7wYk10XJUD4NX
z78mipgMlLXurw1bf4/0TrEhYrNPqtqC/AqYOTDkRaRRdEihxgn9WjGsm+UquLDkqZP+tPpzCXcJ
FyLZ3Bz3IDQp48ZMliwoa6JwS6cRgYlIamteVWNahwog6aGVz+UTc1CKqER+tAPESrUdpXclgkFm
fyhI8BAXFQUSYFkm6ZIVxoFCAXMnOpKTOquZQLIe9dOG5Joo3IKrk8UVKVvmKfFtVNptiFrOdsJY
2R4XoYW10VRCOCfdkT/IjwO/sMnt/cg4SFZ0JdoaMV7r2di2TxQLO7oHwO0Yh47hO75a+PUW4+Qw
8NV4xc1xLy0rhrO1VR8AV0x+Flwxa/SnDHa6yDJhwwjms1JexfOekdOR10/k168oHFxxVxIWwLPk
8+WHD3EvC70J3JVKuxNffh+8tqSgxVSZ5tEIQkEIAsiOQ3cVK3vE10hVasO0w1VtOu/yctSqe039
CHEz/T4o3jkUNM1X45cFbqNl8qLIXhZd1lW0LrHTdhUjblBip30nG4FlDwEoYKZwveCg1aordjzX
yA5i6op6Oi/5mS1uaMQZ64VMMSHCHhthTeIXLwm6GSHp0V3i9jOKdKuHJjnHDvC4tK3onS1Sav4I
UV8MQeohaIUDKsjy0TDWp67aqauGq0BsWWbvrKmI3ZNetq4k80CnLfcbM+vGkV0OeOBvWBA4M2hI
SUEZfVc9y1fDQ2U8yQm6h8+68QOGnQ4EFD/WqgCst9Nu3UWkw4nHBkRRsnYfNm4glXhH5VYvJyKb
dIOZYshcIUrNVL4jVNC13a8zH9huSHykYTrBNTWk8Y6/Akd0k18bnQLtfOXI3H7mN6sDaiWLF3ew
H136F3ItQB0Y1zC7djqYKxpVvEyR9VFj0dcwpDjzl5BFjf2G05n92aP9hiIHcl1vVXihtSGeH5Pz
mJElRgNUGvvANeUIwK6KMO9vWTucCIdZeWmaZt003+W7Vj8bFdIQkDRzYsgX5RBLtiNvmM71fi3b
ZEKkvOVJ4U7XJoIdCg4DmNkAQlxY5ExKPVjZNQs+DGDH0QC/BzW19oTe5/2+4FvGWFz8BhkZ6elW
CR7iMBU/qPsptw2EjryWlQWWzgEyRBmFuiqH4+Ys5c3WS1KNPlUQeam8fGGCpiFpTZAp6U1uS97w
dU5fdOUywzILO0lk/3VkI0jRlQtniaZtqH0ooqyw+WgDEt2Junq0KDxiAnDk8RELPwF0PwnvfIR4
gpDECwCsiZsVhQTUnPkM6ZvZOEUw+436yku8rZ1zb741iDPmjHEuRD3OKzLb/JB0UdhOvEFrgCLh
TzKZ4b+i4hMCotW3TA9SAKXE4ZLJu3aiN4JZcN0zE3/WArKzDlrI0tWsR1aJkXkB+Ek3b/X4zZss
09m1MlT6Kf5Ra8+9daO1yJeJZqkw1jU6w+iSAQNTXol1bZAwdsHVWTm8w4nGBmNBrYJGl6AAN9oM
wwaNFh3Y66LzR4qLiGGXaJVzuO3arWXwSaYfDJExDdjRtTROYQ4ZxdOhMdE4S+9aVfsdIsi2+QbT
pCKi8CfYhF5c7IJPQ2gpDx3YMh9ngswP2YtsUTUVvkvoi62Q3zBwt9gT1r2U7yqU/zZ+FK2E2SZC
OIMhoKcViJCKuhX7mP3GGbiSlheiWFQA8yvZdIs7eQOJSLzkUPqLWwjM7ZDO7PesyIqcrOlhYpAn
eKs/2f1Lx6+6yCanUaYorNC0Ts7SRgEAbGsqfHmLk+pYiLrrb5XGNspRm3OCI0Ti5symu4HZgTb6
1fdv014hZvmz3slvh+t9mZ1TijMtfUQIr2zUG2a/F6e1mnhcRytdWUuYSnCoO38aUUNEXTKsh3Ph
OcFPKT8LdEhpZiarxnNKddPr3AT8dHK0VrgUEixK5dEaAAFvI5XESUtNLUg04ZC/hfWeD5vWo/Wg
uIqjIIpO5DlSL8sy5g3zXiXEIrqpsStHZwGx4bEQ+hiUkVuFxGnX3sS5D+4Y8Y9md5gPtfXWAgGb
CcE1JPKi0baLF6dAkcCXj6QpuEcokYXrozip9s0sd2VGDzVVqco9tSyIa/QniOZHrToQ6LlmEYou
ut+gOd+q3ZFfiU1l06snUXTTMk+q2Z+WfQbEavzUXGnie2AIX2Nmm6s3ReHDzAlecRVG9PIizo2u
fDj1UXywVepb7zxv4grI+lsu3zr1XDWja9nLLqrKnbXIm3RxiA5pePdKiptc4P0ltTYBlbZNrTM0
iV4nkE39Z95MHpU1OQ7S5bdBRWYZuzZ8CzXKr4Amuh458rusfSA6+/fRgSuheHVo8pBn2kRxtn3W
mFNIsJBApuMAGg9sabJe5+4WYzIq8yfLXBc+r1713A+/EgKhWWNc6ryyehk3/SYFfMNLQnYWdOml
qmTaaO/UB64q5zICZNSvSfhX9Jz76Eg4o/PppeBlz8jCnBpMogtSd2VLh11tP5ftXklu0fCn4Yov
w45MCZJ7qPrtKGvDL7JGy6TFPgjtSp1N0hcnlirE+d2xHtGuLHg6Ctiy0i/643CjlpqTmBxsmxQ9
F7oGSLzdEP6hrPq/uvVMeUuimc0y16+j5LkuSEB+CrO3GafCAn40jE/JRKzPfGN8cH4V+UOeqSQ7
kHBIPhBqwa1NuOufHvrxW2/ffrD0aI/QupHUg9nj3M73Mr0RTEn/l9vDhsboy4dW9moTTGH1YzDd
mThSihcuAEXaA/dxWHiQcdhyD7ZLJzdCmIx1k3JEAjVK+cOxL0HyyNqLBvGObRmzC9uZjBDrEQQ4
41XfSHZqs9Og/FHJI1RN9Z3Fr95jg3WmN0PFkQAFJh6vmaB7nWwz0w75d1FciI23YyYthBSStPgy
WhuzjJiaPKsLGNwYPDWw0NW7Lp0EZuWY6KDEtnDFxUZP/IWmOaSYQi5EdXQYkQlDauhNnGBW8CGb
Lqr2VSrsHog0WDMshisTT3rDEZglP810EwPxlAMgNlQrk3YKzQ8X6/xW6+fFJBtnUzExEQINvYz0
wTxQnoqN76derlbxUmB+rOVw1fLSD5yABVMPFm8AUmbytU2IKilaJxU3k43ugq9FYl3F6Rj4Kv3p
1gHlZKNSkfNawSz0P3b7DunvYHxfMeUB/7fVsP60OXNOBFWtuvo4f4HZWjrDb/PaYE3QNTKzJ/Qq
8IN17s6QaWKJNNs/0bCytHBAkkMlxI4MKixwaGO4XPvpii00u2s9jg7UnWgDSbtl4CSPwYIQNt4b
6FtxCA415jLE2OaeeyZMdo76sriLp9bXANORiDSb6++6+lbzbaQ9bH4SCrrJr+fHOw3aCWsgtxvv
ClJQhD9qtWMRTPJt134v2CgHyFuyALVvBzey2XyM5T2Mt0a5JY+c8na2oJWokPXSXTEhLJoBev6d
ZhOoyEQJhIRZL95DxaUTasueYUh5qu1LrF/DDSUcdujJzSfJ427W/iNSjXJvuhIZ//tmo7sVSUQN
ODV/7IYcMvADKsHXJOZh1lkRaob0hiEHdzK46sRMsiNanDaSvYwlOD217TVV9uN4JAyYvKRnknFO
QXybOFap9LJYWGwGdAcXIaN8qSB37TGEQaIr4N3HhSLP8Rkb/yqDzY86vLjQEB6t4pK+tnIv83L+
3l9nE3lR+C4WIbaghB5k39jokhckx1byNEJybbZp4kq8CAAPyAhCVO5hHjm2YMtKe1NG7y8q8DP7
CdteF7/U1WuevYEbFtJWLLvKhovPxO8LKqM0/Co1XJPJ7ELS3gAhKvTLI8NF1nw/m/g+iw3Y6cge
9jmMn7n25xDpNm/UyxwS1LWV+t8WEi8xPvhNNoRLuUdo8Ycd3gFf3Mh6U2nUWMMrZhv5FRTDoDc3
+iPrZj2q6ap+RHwfdezLETnKf8nwIyOmBwPKtUdtXnsGbz4RN9N20z3XNxxqgEbeRPVht5WbG7Fx
pGs+zYAfYlZ01BP5vOu0fSAa4W408V2Rmys/G9oV8C9hBkKTSy4v4clyhIIo+vws2ME3uvnN9goy
FU2bDLgsPod/HRTtQnR9ANxGABBf21vee4PzEiUvUfTXmQ9pvBfBcZYZDS+zL3m1caBzrs+xXzJ+
kYHUAL2bbJw9nI4Ev6NvKuVIJn/JvTZupdmv0qupX1T5PrakBl2r6E9zjoBbJSW4BB1/1bVPbBfG
ui1jLH21vprs7JyTm4pu+94tLa5yYx1k53m4ky5i26+VddRI+YPwhFbCYrm8VOaTM21RtxnGkwHI
ZVQHY/ycAe5r9Wrle/GLM4+NxU1I+UjwrfRzowEq3BWO5yn6UaFSB9RiziaoyEmAl1jjDLdRufYv
dvEkdZ/DptnkQKbpMKOkxCTGpq3znMYEtqYLsXD6aaFDiexcb+54tsNVP/pOeoKjpll9hw5pIl3b
FRNjymIG3DJWgBSXKaN19sxTbsRXgcbTEyqGPy06q/2M7arZxNjk9YOqXhyKdwCSiIgB4ezuxMcC
8j4S0IlFfeJzcCX4aCb836W7ZPGPSszTIP05wxahtNBEFwA29vgT5CDMxscE3I8WUJ9Im+GiCIwP
Z3hXToa+clDNOMQLnmTSWpG0SB9pId6S9cJbzbTpAsshZXCjciOo+x5PFxKqhJoNpgOw2bXl/JSb
tmzWvU4686mS6fysX1GUqhwYIhbPm6PPEpoVZTvFBqTwpc+a/QZEEiuv8fs8e6PkheVzQhp68j0S
/+NoW9yJG0xyJJD+otJovWpbIhUz3sCu0IW1DrNpdCrgxhh3yDVrmxNCVF6YifANHUkUN7gpn/lf
ZGqMNRPZLnHeg+ozWX6S5Zf3z3XaQwj0qfZboN61wp3sVdjAGAHwkYrQ9mwrME9eoexDpusHazlb
MXxdSkivX2uUejBdh0JMqtCwDWqRmzs1e6objswS3XN2iftdaRxrAlic4LxoN3485WQhkUdzEDs3
GUZdGZ2jYH4rCBqQCBpgVZgJLrRI4ED1Cz0WyNU+HftrHBibMc+UGzJxc5tMAgqgT0gxB+O96Liq
5RfSolaJstXiSNxdiuqPzYkQAaSKh8JHPk8V3jbxodm7E11W11Z55nGB2U+0vRDxG875qlTXSr7I
2QckEuJziSPbSg8j8H0j/c0y04+ENZKLRUFnXNtPlrQj2xNHNGbjw6jZKKMHBMbfurEf09tUrpvU
pfV8xa3jTuVndsqYm0XN/MeQ3cURMCevQ3BqzTen2RkOZkhXVzYE2ICJ87sVzbV+svUfAI6Uo6fn
KULdgqJ0bWR7VgXhQPOhuJ13/nU/JiVwQMdbZqda1cjA2aX4DUoeIwABcrrpTkKWSFqvkfvWjkW/
pMz2kP/p5VX9CzhqnQNSyTm+geCtNIU9ybml8W+bHbR4E5Y+DEtYvuQI/JeJA71mOgbxRZpKv0AI
om190x2GxRFbM85e3biQ5BP5ib/goe+QviFOR2RCgd8+USG51cELaf8I5XvB0KdNKM1Gj0BIBQyO
TzRkt79LwwvCCm7CJ7SRrqZ9OD33gso1uWqNr5EO9iQHLZY8MWHM6RHCye1/ZKSBAsaYvy2+pj7A
rg17yTib8pGD7bt40lOPGcjv9N8OGEBgnlwfONBbCHHCRGExUaBH6tYOnpvh0yl+UnB5A3x0k80L
5wBa525XsXmG1W4e/3qdfHRUAGS8pDfiuSImCgaLATXDgjoYV49OKL7cgUXSXTmqu5h4S/uWql+K
fTXpSKaycmU3IMDBwNQBeq2cQ/nVaf56e9Vv5+1I+wmudNkfl9PgDrAXd1l8tcx0A4EGcrGVMSBT
LIh+eHEB9iPFN3xV+4t/INUEdaMHl4VhMXvM2DJCYAXbs4dN1r0Kn0uYo/APwQdOEz81yNBC42J5
Hl0oo3Y3WIesPtTJPQnfhhGOwNxoRIzxWQfhsRsRp0Qb8G9sLhsGf6aPhBhGTqrx0Jj/bCEBBxME
GPD9o4BtRjbFNcBnjnbk5OzGLUK9LNlIfHrBNeVZl0/J+MoSaJcbySSAA1QQzIUSeo7rnWV6qKkQ
VYNaaAqx5FyFUv8Csr426223qbE0HuD5BozJKesQUcMdYoew4QQrFTe6IYzvu0MGO2q8p9wIkXyY
5quQOCbccVEnuWn+Bw0fdXty70m8AFcti52KwLknwYVdN3aw2BCJWSBFR03TWAfZ2raTNyWF0CcT
qkZ5U2v7Zvg5I6mIpRNXSpa/qvEdAB5ZPNslbsWceWcV1w+7Q0BIxnKr8d1vWbCz6S2PL5V076P3
ITsnvBvtcgThaLfjtqWEmXunzFyUXkN9on2JW94vtF+bVabsPrsRPrI5ZOQRMcW3W2oTN2Z7snp+
udoLpANnNxQ5z2ZGt573RujxSgKU55kEZ19F4S4idF/ZjOPLCNw1Dsg1wovIstDMs2MSC7dPycsj
SHMOctdS3zM4RIMTcCJ7oOSirlav3fyhtm+65/gIpYRohWx+gE40VkDkiXKYjf3QoF80c8rI0eg6
uCt5bcZbw5a91CHmy2047oE/LOmM1xiQi0eOpIqkJUocOVV3bF7wYBF02HSoib1UO7c9kVgcXP7y
wl0khh8TdLpEpCg3EaTAL4MXLuXyNdnx/2rc6KcqjLURwLgiIMNS4yD96dyc3sGFuBBMTET+56d5
uMb9azZ8kxmIeSAEQuQ9Q1fZysFK6j6S7nlaND7xU9DtmeObG3nZI5cdHUYNY0MF+Z+u/iINNR7H
oq/6IejtxA4W5q8h5w2DGxJ3UiqeExfuAWnkcC1MfKvSNqbgGASMnSh5MDSSc5rgX7RfOvb08Uls
wONw1awrhkBR8hL5uvHbZfsMbEVhoxB7dY4FSnSfoiKZIXCRtRTBS6RwQix0Cq8jvEXdR40NV/Mn
DPLcvfwaEfBkvp2HzaTyy7FwlUTUXyn3W6ZNKFjuFW/gZqJaTrAf+oN6D6HxGLLvumYoj8485qPC
NDtMq6md1k73EaKPkQmQ/ZGNLbvT3LCpjW7vbBkTpvYZ5yTHMy8AIjLy69xYWtPUJ07UBhtl1dcU
BB75E9EOKQRSAmTZn3Z3cnQhYwrcWbuy4cgwiHiumDUEKBhGR4eHQIyGpDq6TcMlQfxIDIw7lHdy
BEkgOef9Y/roMp9fX0/uDA1qu+N9rst3ieVyaL7q5Cj4KRthAQn6KwaDPDrwfIndWu3PqWkBFvFx
Bb/xF90mQoIlzVwf1W3SE1pOorWEILy/2uMfFgUJkUYy+1HqP4eWL/yUS/uhkiNEEGnPfG+j92Zo
as2/QaNF0SLygF1IuAAYdpMUYcpdtTmAiBBu43ch4Pqkr3FNrnbuXCjNtvP3iam7rRK0DXgBs1eB
OhSQxXwSRoIZNXS1mki8sYdD/JZ5HLi46gfgMU7+LH6lXmc1Oin3GFYF7poYt5Xy3nB7tQVrSHjT
DcKcSKoKMZeLkVNQYEgg9WqfYAtWB2CVe1I/q+qzVB8V+7CgudRUmtsuefZRMHFTP0rC5b2CBCqL
d/hm09zKDoOz7GbcTgyiiAyqDxh+Y9dvlX5bOgdgsQKJFFjq8KPVQAcGRUJwY4sCkiLG7Kg6xxUr
gKJjBqYflCOQbYYyvjZf2zwzddpvKAGhYfidWrFq+iggzlZwES348exahYUmBJZY4zvh9MxPpokX
aTyJU54jT5iFS66heT7CbzHDEJNEr4/qJRNnyp4zp9V/MW0Kz8yk6m5zi6ffHpkkryuRR3H14Ixe
a62Fl81hrrpj08D4ly9/4i1BRZravwatqBKRMh0Pt03qD3rphol9xGW+TsdD1ByYE+YOmdIAeAee
JcJeZ5GrtwlcidkNYDxTbmJLT3XOO8KtYtD4EBFBNaebUMQio+bA/7HmHwuERHypwws/IhNj8MWt
DE8zd/vPFu+hPyE6AVYJegCUbWIeZB6ImSsNSYWGy0lzIP+aG29yfDUQgSs75uUR4yDqKOLlzWMZ
w/ncxZyTgOg8CaGn/jqRndcWW1vf6+yvqPgRdRKwl7jIWQwf8KhG5MmwQrNxX14Jk+8Ub4m/Ywdn
HwdNfUaHImM9QqhNc/tiH6A1x2EfYXIT4iKJlp+tWMqYvUAQMCOyGh+KhITYC9A/LFfhQxX0sqv0
7nv7VhJIoiEnV9eR8yY1GCeIZZBRORoTYsgp4rmgLkDm8b8m1lNPwlz8EylfAf28mpd4LUH1sP2u
QDTU+NxPb1IISssMgqx5hBd/5ygVsmSeVKyR4oiTrM2LScdAxz8SoXXxS0JFhAnqFhkP07zorzLu
AEU75IRIJaQBVdU94tlMTji5awkby65rDrS1EybVb/LZt3W3Tq5mfABPJDt5NXoWzbYePxfs62Mq
Hgm/tRrJaxq5Rit39UQEl+7i8GwCmK0/GR4N5BuW11tPCSE6wAQmCCT5DowfpOJ0nmrepfxvMdi8
8w0pL4RSrDSO7qn0oTxFfEH8z5u84F09jvPOWSjkZGaVbz2MG8sFKPZm6PeJqF8wOaOvtnSVzbcA
4t+5QApQmOJMVJm+V7O8hqLv8rMpw8kvB8630EDsJgszY8Lm/Y+LsFzL+nTo1QpHcG5iaCo/aM86
NytLm0g1dJXqLCXAFEq+yXWCioDysDCjDOHReG4caUsV4qpejgki7pgLjmi3aMWeHEb3rsUaTZOB
qh718sKqRawdF6mKhvdCGXxf7AgmEI+YDrcPVVkNHLBGv26sTQJOE0SelOAjhATY08S8AXA1vmcj
8CrSORKwkIR4tQxiIr/LAujl/B2bhwzEFyGsvBPzFUrMMOkPj7tcXULnkgbPbfRVDpRk295ZH/AK
AFAZ1wKUJa0oQ+Bn6Rf+O323mN3Ug4EataUDoGVnrVGAs91j76u1I3XJyF3cysdLNPvItvvpSxys
HbUOUX0pJFwfdFYUjIgl0jXaXY54bk1SBar6J9VeauzHL+b4Wlvotgnd0Jb3AMrMKH40C25aXdyz
2ikra/4Qi2plGV6j3hx5D75h+ekOvqNb617l2DR90nu1m6Z3EduWpeyISMptjx0A0RMv3MtYvAR4
LHOT1U3hr9UyLyIpQWLWVbfRuCkI86YTuGZ2K7oP1bIIFuNXDDh8vVF2cQVOTEHs9pNJXS0puX23
L1hMqPzgD+XufuZxg18ScV7a+G4ob4Tz8NYFLJloUZCi9XeQ6xVLHgeEQYoXv0rLhNGBr1q8CjYh
NdPHP0Q0fyQSZVxfORHg88m09tr8jsq0tnc4/Q3rEeb5ag6B/cROmH+G8bcmkN3wJUIC2bcOnnzo
7/yS97eebnX6BEoSLMQfjc8Fy4HePqUz6jFmwbkjrCVGvfLm6A+Lxcm0noTO18kvuvxOlelk+XVN
cikxw4qnDSdq6CTFhzeKze+MM22OdfjlZ4J00bLkO21g9K5fzR8M9Tpp/W1MQxC79RjKPDStS4HZ
WmBJICgS45oiv/EeipkMAAPdB/cTwWDUjlWYUFULGgZt15J8VOof6SJBc2xbGnKD7VJ85hBOhjbw
/wHGADpE0k5ZzR2MjGGxFz7S3UBvYEn3zoeK1CA2vs3kI6hv84yKl/GqZ06W/cEBTqGTDf/Na8y+
WI8kDa8gPnuX6FDYm4UjQY/OtclXX73O5WdF61uCDlHtqosyvIyCH9mK01GB34lG5LDWHzAKbkrU
IPGq/UpFEy1xsUHWbWaVYgLcSAMn62EY0fMza51frSBzNYQe/FvcKIhhb0p1aOR1BRZjhVvpJ6iZ
YOglC1zgmMkvm10hGas6/C4Sh5kYkRSC/n7bug7A6EnQYA45CV11LfVfZaJRjU4xffAjdvRggXWs
n1LbV6/6cOv0S1lIq29aZ5mbhY9JJdvbeQW0W7XlhbfcUm9mMxCZB4byMKv9JKH7crt2n/efNXFt
eV7yPREejm6SUrlSmMk3spDEHoz+GcOH8DDvX+HWhYdfx9M8rZAAQiWH+gfMBHG7jjBf7SFddb7/
avquUQQH0rdSbAUADPgfpY/Z0/yQCeuJGi9BXyfRbzxeM+cw+GOCv9OsMdiwCa0GawM+RLf9xClL
bXfV+7FyU52rXpxZeTTkLQiYiVhA9aHz+MZ2wKUN0oXUEcE8VBAZ1TYZgRy6wSLiwJi444tKsBft
mSk6D3xRyGjSj2FF/MgXkF5Qu/Xs4echE+iqmSyuzW+hvZUd+K7ce7MUb2IcfgjaiIhgOGPg4Hvv
cZ41Ijq8ekhsHbJ80FQFx/6CNfZF7kj3P0hfoPCEyMTtPSy/aafkr+IjXFu40sj8BFXrzrBE/Jkv
Vf6DAA6JAa1LEllSlxAlAw8Ts2/7YAUXBHTQXQV/GgKcTPHRyb6r5en/eF+E7TpK6MfzCSuU0i9T
24X0R1VcCso7o3Kym31rPoOYOpA/ix+ZfptdC91Za8aRbLl+AeNitPIjtlOl7TxnGF0zI8tCvWJv
A/TOAcSENkgwR0POZ35Fa19KAXMj+qt4bwvol5u5H1u+vSfJPkrZmbQLWE9hdsZ7rR9q5aEiPl2A
ChtqqBMEQRRGAzQlpAfx7LKC9bwD/xjC0RP1UbZbEVwlIUatcGd2tViQ1izRzEDQBomQnkvfhOUi
iGcDgg3OkelZNtN+es5uBPBnZISkEJ3jQ+j4wHPUlNQSVg7OY2HAauGwmIBRU2hcgMktX90YITTa
b+JvUmK4wofUQs6JOp0kKD5fMVeCtVC75kq1y7i6KcuDwKVpqQReyoIvteaF/52WV9JxYYVI0sj4
Qer8TamfFfa6lgKBRVjCuLgzorZgXAvcg0eVP9g+dyRWa+VHiTmzOsLoTuWv0WLk9GFN2mDxgvwj
lfEysvTB0lm80doisjMpCzOxFhMGNUwEHqImVQjD6kpuXpOFFfmKysXzT4AJmhm9soRzlnNKkMg1
WfJa1ZnFaNpJ4XRC57Mqv2OGyPbQmafcJ8Cr2FGP5w0WQXy+4OKAYhTAV7Hr5SwFM+E9BU8oUkHF
E84cestzbbd0J1zv+ITh16oT8Vl4QMxyU4ioZyIRjpKJ1Mbra0IM9hl+D9m4RziASDtFUOqsh8lh
0b3XpGZAmAKltdaOHCpM+Zt2PvQPfKM2a1hmXYltXwX9AXTJwIRkc9ZsE2Rb0m87ttuoStf0jIHr
oCjHo4HVobxzsPTqU2y+FZm9U/kCE4hyHk7gQr+vjroMTGD4Ok+AhfpJtV9irCoOxPOdszuN85Vm
cZ5sn5f1NNyjiCjmL5s07aJVXSq9NrXKaUfdgWxywLzN7RbcKbYvGpdbSpZBU37L9kUefUlB5u2m
9lvDMNz3PGPakfQ5rwa7Yzz0CspaN7yXntO/JNWDSgqS8Lp1RaLnksDDkHWzrYrT6EjoR0E5Ceeq
ORqJc9458vPyT8UlbhTduUAVzQEyIg5VwYwjLLVEcqp6CHHELjMwcHmLiUi1G9y4WKdxgsinJtlq
ssUD9pOyAkqkzjQXc3prC5Ll3uC1pQRBtv5XaFTbAEACT8Xh21id1c+o2hK3QXw71wC7SEk0ntdK
EUDYESPPKhgO78gEvuLlCmU4Q5y3HI1ODFvX3ubqYqfPo/2TDN+jvGwpB2BYqzJkXtbdCDkHFGKZ
znLvs2XnAYM59SE6jgAkK/9dMAPfX8DtKLk8ECQMJK0mUjXdLlE2gR3hLLr1HtNecEUJnmlA1sz0
EA/q8JsT7xIVX2X8LhEC13wCkZIcZ1BfXIEm3KzVz2yfSVSLlD+DDlfnkciLG08fBtnn3Uly/oz+
pJp7FU9A8OJoD03640FdinuSIvrZ2bhuL6q6wUio4Q9XXWsMd1rGEIAKkTJdl8CRuLho1nuo8Iaj
IpLnvbRJvDrxWSTFhSq2On5y9GAbKXgsCDfaAU8Wen1D0O3dmyx5wiShSnu4fRWkRkkJ771IN8y+
lTJBob/l6lG2EPoQqXGoppHjF1oIgRJNE7C8O+R08bp8V6Ek+4hq0JUNY9IQyPAhx0d99DWiIfP4
R9Ewoit3s+khzHBBzU8TLNHiT9vaR5xRbXkQzd0Irx8nzwI4mxlGY2hPi/VaXpDR6qSUdV6FNJgo
3y4D7IgZLs0O5P2ZjOd1rJxHGRAKkNGZSDh4WNwEJY9KhneOWxIxDWM54xZYj7Obt5zRYgfSCg9n
tAjWbEFKmF6rPXfCEG8B6dPltW0JkzwV2i3LHz1ZAvER941UewaPO3TOxvHZysVqRJg9k0RbPXI2
Zsp9MM596kWKVm9bsW4rPJRwQC4hFMjVJ/I3Wera5Jlwl6n8m0BFLPYM4VTpVNC+3LXpz1F4/wy0
ftquPeTztqGPjdifzubshjcJuq+8/R7Me7QOt9PyE0V0qOA+SDeO8Zmjom2e/uXcHdAH9uICYuy0
/UD03R8QMVD8ABD5G7Gr2XRd9ueWpcrWt2n1Fk13ZSl58/Y1D18yHJXwbYlO9pvu7OQlOppqs3Fm
KrFeWzJuBUENk8xBK+IS5RY1pXmWHIS1IsmND3kUwU9CwAmnRYMUYyTJnOFnTntZkzPf9CbTOd8O
FXoJBEXkwdYa1GmCZaeMFkTtkSqA+x8vzDBfB1T8JYxY1WxBjAzV0+F38r6hM7ukWBHks90+kwva
b/jKqvpqYNAiLd069ujPVT7RnCVeHp5kYhFiFH5zd0Lvuh5YR4Or2F5IRxbyZnvwBdvSUArZGDyH
3P+NUgETjasUEX6LUteBk00lXkzinoADF4+PiiwCvd3pVBSWP41ObIaE8Irra+GR0Czey0inJV3a
foNwAzNviID8LyZHt76Ejq6jgAM9CTh0+j/qzqM5ciRN03+lLM+LGgDucABjU30gQwuKIBkk8wKj
hNYav34fZNfOVGbWZu+s7WUvZZ1NMhAAXHz+fq9o7mKKJd8SF5zysVi9rAUCYR8REb4g7QABg2MI
YQlN9yxgDA23AsNwn2CPfjhX2PcXKIK34pxjPBbdWSY43HhjFrcGZ/CCUiH+OmEZCMeXuhMOd3We
yNmhzgGnFqzpbrSR1XJobuTciJgLROf5hosJHBX3HU1c89llkqGYMzZz4yBmA8P+0bHOBELSb97T
z+NcdSwd4uYXJX6hM3LhSU61HOrEeJ/IPc0HnWSLe794/rb46CNsz4PPSHJnhweOz7wp7AUTuTIj
QFAMFvutd6pQ5K8yfQ/rttVvs3Y72iuvwVtyU3p83AI/AFAmkew8O15bxVXBWWQQOuznFfDrhF9W
duh4ngFaQOQhHLqNhf6W4CqIhxcO38eZsmHMBvWBBZfPu3eTK3s47vR+hfHubPcCOROGRlCQE/no
U8F4t9VIzOomhYpSbqYH8Bnyk4YF6DvrEQe5KLhumXp1/Gr3b2G06BBu1cAO91Vw1NWpLp6zEr7U
ejY57FdUay29p7LuseLDkqxc584Kv6qygHS+8rwjYEgffxWz1jqk04z4Vugscp/WcJp67DY0mnqv
guaHgTB0G9vbuae9wgI1GRa1WVEyAF4Hx7G+dxBr4KVO4qnHMMGYIcFFYuczEOWxZhtc4tMZvAAO
JTQCiOBAMgRNn0VP0s6dLW6KHSKZsLmvjatRnm3cKtD2wQ6NvbXPhO2A8rZ5sZuGXRae5ZhslPya
mw+MTtNAXgWTcz7BTlCFSvZ2G1UKLjXDtMH2FruSa3pP7KbzkWtCC9NfkhpyMZqvlYGua9UWty6p
zaF5NxgvJlyTmrkdtotJhZeu8zxSCMaEJm08b9cERyGfDf8W+1fd2xXymKhdlBxVeHbtewhsLR4V
z5OxhYwcBHcxOL5h3/jMALFjWBfuXQCs4gOKWm/0isbqqDUHi9IZPwnd2yJmLicytEZjlflQj+QI
JArrUntyiE4dUCeuALoknkcVYbcLyYEogS4jxXnQbqZpq8knEzJMAnKla6C0yfOQnwtOW/ke07S4
neuLLvCXtJ8vq4cBurDev/NAtZYUiX0GHUnHvL4iC8IJcQLL7wP9k7xuLBxrteuCjVcuc3mJU/UO
W8gEdl8Og1PpNx4mt812Jn556jrsryaIJtY6y19GYzk697mkEl+wydLhcpqdYxz0O4wwzfpZhPdm
/jBhxUWDRVuHcpngPQxfdskFKHZbH5PyZ3CoKSHAr/XWOe86BUkeoee73asXMBOWU0JAx7ODLYFa
6OmqV4gS+J5lh7YPKwcQrqg/BdXNgHYKpmYHk4ZjJGbDajwMhFZXWI4ArGotQnoEV9EN9gZ+O6Cl
Xbr2k5FQch2DGMUWGokcDw0H6aL/Is3PiO/aI8DT7VegFiJyVvOcL2w8/G4SGEqAjUtHbFP9gaDI
sbnB+Lm2jsBYk7ohQxEEFi0VXvffiNvBZ9IzmSfMYF/y8T3hwKdSojL0E/RZuDTtMfOay0WtPWGU
hEoky086PifpubXfJ0aBRgWfzhTG/gF+QhhS6Rg7gpJj8zxT6hysVR+4JDmceCzTlKMnQJMeE5ai
W2KxvvD667ltkYr0MjI/5pyQyDiPwT1cauFDz8UF4NgZ11UCLHKUzU5rqLRnrC5/TxG3UOgre8Pi
MLe02hDDzgcXT1QetTE9pc2FW/cEBdGgYf0OAjYDF2jXOXjNnhwa3pZs1/Oh3ry/ClI8AnD75xNj
cWDmYIni4dV4PftcYYnVzJ2GpLyoAciS2rps2FYi6wqEZ8D0yOif08i6SGZjDP+T7Q+fnyEimyQ9
Y/3pTyEZDVcquU30Jzlh8jXcRzuNm+t3OQm2NLErQtoPlFdBeTOCZTUccnP17lJc9f7Vt4ED9Nfs
DR8gnylP3OV9AhV98D4ybqvHwn5ucDfamcZ9CWfaKaG2cCIHZ+3Mi8HoABowr7hLV9VwLDPSpFac
4liuWkqrbzBfu2jBPVLM8DDCxWxnH9PdoFfvFVuaHmSjTsVN1cPnZyeEex0nX9F+pQlk7DWZO56c
X1bpHyQeECHa73m982kl8fRMdW0YG5MTGzppRCcVngYsHEdT/5iBYIzhquhJOFesbTUmonj8ul9N
pJR1/hRowO+YtA9viURoiPFbsKmAq9297J4cvpnxNLcm7XnttK4D+9LiXK32KdUa8ud615usd7Pi
8ophMsVbukssbJiIUNGQlguYM2KlSZ4NJEU8hs8I2jD7NHB0clhyXNDqbGfoex54PpzJT4MKFPDU
nyK48FT3R9m/TMPeqIhrXFIAOjpAHHEPtPqqns/uP8seN9M1II9Xwl6kQbaLKRiGvYWp9mEa4ClQ
PgNtApS4kAw39jZgynV3efJhGXdDt8T3xP0AebXzjzK/jsPToPZju26aA0z7Hs5gDQdMOw7y3gUG
JSCuvpdMCzS50aehAwDmwE71ecruvDerXzghnfaDE9yAmHTZJqGmaQFNQpKC8jdibGlTJ5yj6ANJ
CSURX2kaGx0+VjAbsR1ItxGhg0mwMlM4mbuI9BLjthmBi1ZTtkZ00GpQcHAOhDIlHjLI4fVdF9+E
0fMIdaSOARym7qKyrhoNUtB9Bu0BQ7+cBuXdnPUCzKM1p3Lcz2btFD0DAUU7un62vXAquuLXoX/y
9HNTvtbiFJrvWohXOkT7Yh9z+lpxySC60dDrVd1y6ja+3JQ20zbGLf7oZdi2PCQljElkmmDW3ZYJ
iWcYHXAsi7GvHeungYK+wpSlXaPOQB7vXzbzF1FdsKuwsXD0U4dNDovRCDpz5RU4Im8VWd28n+Gi
QTOxmpN9G2/YZAQ7AhHRggSEQbxrHjxSHvRjGMIdJabE3tjmfaQ9uiz/WM3OdMOtAapXD0yafj0S
plF/yqhYVfRL1Lihz5GiOuwxB9qY3v2QL1udzJ113GuY9Rzt8GOCD9cVq2FkGFwWxSX1H1qiItmy
+ir31aMzGT04yYqgFlXuiK1fNezFIS4C+DBCt4UMRvRGGL6UuN0g3O/LY9iupeK0eECMqtLTUKeo
tGaq3ioLVgWnc5s6eXxo0rfeZCO2LU5NszUUvX6qrYgIctDX/Gh3dwoFe129amLpDDNPE7JLheeF
6m6UCZMmuiolQ8tB74kw6mBgDhDjuIz2EWk11lNMOg8ufAelXm7x0eT4IMl16CBIIgXB1mXuOqbX
mhaRwXgY6JC0aIXD7qHh608WOs4FvlXdQxQThAoUWGPRN9nrDgftct0NO8y4/GgV26fWpfKhvjBQ
lqAC7PAQCyBjImqxjtj3pvZa4PzQdQdN3Bfta2phGPrQ1zttTDidP9EwjFDHsD8lVxBhG3G04NfY
J2IIaJD0rJ04j6chQ42aZE+QixzfquLggDBXPKx1P+zFdCyG61F70+ZU79fEWYHfk0E/6RsZvcDV
sXWMTZBx4+F67Y7rnPUxQ2QgEHC757K+G/dh9tQDWoBR66DvDCjVfOIJqTDWrJZsoPA3QIwSnOTH
Ry4K8oERbqhzdOw/nfwJOWkLAha8ei4DfZdgkCFheq0KxSfho0FhGV2Rn2nT7Yj6a3u4HcqHvD9n
zJi6wNlofNVsXBjR3yfhW1oscay1eWfBzms2mgk0Y7856mQBK8Ij58gAfYZ42YKD7MIMTlP7YmHc
Yhj3JB409j6f9q7Yyay+hCer14tLyENEyeiQ72fIF4N5y7nGuIbRkEG5IOilgSRxVWDU6wPXFRzw
lDz3+t2UvRG3N1c5vdhobE6zrWCELIf+dUVblFui/Z7592P8oOzXecqCxUaPs46a+MfLkvMKzSKw
dqs6VdbeMG8J/prmNQKNjJ2vwvC5hWqVssO3nP6TAFw0fJ6rUFQHHH7xOPNbGBefHsdsXC6Mq85/
TMePREWLPgRkGRxC964tJnG+HDDUSlJMwG8KC4tip7obxxPJrikBHvErbwA/bYIcevo0AwcrVHGw
QvAMhbmp1glG2/wVExu6Pu1afBoKhzDdbU+sMQVp7L+6UPGoRqG7M1w5EPFSKhN/GNsD9rzjoRPq
RvVMlyPlnlqLvrM1R0q81N4tzrxpzWq3jd2HEqctXGTM9yo7F7QpbOi0+j3nxgITSDrr+ZYBXshH
vn0S7klBZ56WwzU+0g3CQ/85JQLMw0WZLva966N8RyVwK1CbY347d1Git7r/4DG2/Y3t7MP0QXfX
gKJUm054Ss0bHpWjHQFIAx9jj2Pm4mp9RI6prfLytgTr9fp9q12D6o2gT061zDpvpdUnLH5bzlb5
FUsxwdjgwJCFq3putyB2ngeOjyyQNUC8swxywvaJSQ0XtYVpannRmsW+S18mIEkkSf5m6rFXOITW
2QBOaWkw9JjzoImz2cFwTbsKYiwFnjS1S/0cMIQDDKa+gk4DjaEld4RHq9Y89N1+Wk/Rjksnw8Nc
fXGDeFDMXie09EqM9remvKkIS+4+jPHgaefCvh7dQ10cVHdLEwFT1Hi8Cc0PK26YgbdVfYrqk6mf
i+wm6RcxOFUGpXHBHPEHMiI+De+s0vue7S5Ya9MGk/mqeMzjjmMXbS0f815EJA09QPHg5KfRuSlA
/KP01gSDhMcrXwO8nyY01MDy+Ox/7aZtPEFa2nD6QbeT63dReTVn8lokzU3galRVsJlxWTZgL3f4
jW5a+8GCx8tTZjlN0p0+3JjGFQE/fvQgvWntFsXKjCPCdK97qOsCBC2iUuAa/E6Ao1hfgj6abEXh
LrdektS+9HrnyqwHToY7A3NssbXKrwILe1dqW7sFmbdvS3rfBWI5dj9OXnBdiOplJaHL23922gnj
Lhlcj9BMkPkuy+qu6JOF1jg0vtstMKvq3jHvg3wVd6sWbLzB/GsdY7ikVQ0UpveheC8EvhCrRuwT
FHTjiBTrU0IEyPwPWPmah/T+a1c8tw04MLcOJHtN4W7R1YIpF6/d4EnHn88EHaaYXE7ZqooODY5b
DlMbm1FbcbC+9TmVjpc0KAZ8kuVWNzhcxKCx3i2emiK+QgZQV4fEfpUWUSnwGJPDVGx7dVUCRevm
U4x9CN57OHaKZWK9ZjVdLNBFyFAuHreU8/HzkJwNGxd1tG6SKn8k+462iREByUKjN05B/9ybG3fg
LPQQv+QOJK2GVSfALKp+s1qKFu1lQnQs4ZTYsyFQvyeXGDKTU0HeWYV8Zatin68g/rzV+K5GiIcO
LEBFAesPziWLTD1d+eVtjkmSZnEk0r6m8VeYZhxUChALKHugMC7JA/TmENjBSiijpU7/SC8Tlq5d
T6pXv2nEamx3Rf9SzthNAxevPWFyKNwOkPnA3ucBXCfUb6148YDBJnCby6anAc8xKojPI5oMb++k
m6rdkK7Cpsimyv4VZBA0BAwPk2FoPFojhWJ8anGcYd+itezrV7NIMYMqQq+WSWYCsROJvpoNutk3
5/XVh7M/8+xTaxuQTEEBIXackU+9Os+qCH2DVxg+N/RDuTN/uFXDrigfcwoTrYPkM7zO1JqoXhGm
CPrP1uDBa+8B8RUE8S6Yhb6P2myTob1F3qcNnJXDPzrm3dOESEoDTW1ZjrzhTppn277LddAMnp0B
IsMCSPJoCVGOlpK8Iqt4tgnwuKztNpBzICHPLkmEAiRPtUYu3DZKH9PpkWb11ZRufKvgKPrcyFtq
KljTNXvvNK0kq32AewXwT+ASFPoyVdeh2jGYZrK54aPiVmy7pJ45Gpnj0E8r8sUZtKKZjTRKILfP
3v9ahUC3EPRTcGV35RIAQKbTA5y1aHwahh0HN0dea/1tP75X5YsbfnicQUpFdoG9ywrkHXc5Pyc/
pHMxeNZ5cxBX511MEVCxbsK931zpxgsw2IyJET19YWzz+eeeWLjSJ+YshuT2qFUGtB/OmgEmHRpg
ET0ROlbR05ff/u0f//Fvb8O/+x/5TZ6Mfp7V//gP/v2WFyNfPmh++Oc/7jESyNNvf/Ofv/P9X/zj
GL5VeZ1/Nr/8rfVHfvWSftQ//tL8bf7zk7n6n99u8dK8fPePZdaEzXjbflTj6aNuk+bbt+A+5t/8
P/3hbx/fPuV+LD7++PKWt1kzf5of5tmXP3+0ff/ji2G63x7UP5/T/Pl//nC+gT++7D+y8eWn3/94
qZs/vkjjd8dVtu0YulKOKy3x5bf+Y/6JEL+7hqG7uoNll9B12/nyW5ZXTfDHF+t3XQhp6vzI1ZXr
mPLLb3Xezj/S5O+2KW1b5/+HJisI8vjyv278uxf4Xy/0t6wlmR43gPqPL6Zpf/mt+OeLnu/MFtKy
XEfZrmkYjrCEy/cr3l5OYebz68b/8Id0MNMJEMdQJqYtjRPFuH51UfxkN16PekdEiJ/yTL5ohQfm
kLYlLfTB0tP2HLjSpfpv7OmB8zoStTpsC3yf28J34HRUXL1EpxGXPiO7S9IA/N/PxrHDmd1I43Al
bTkiqaiLQqJYckvpApnpPvL5QSTjddeX7rglMHvukMQ63nqfhIvjPOxqXkRF3LU11GXHFgPhe1pu
+JfjmCv1ZKbjaBwlAlqqy9wNH0dH9FDeal+l7K/Ti0N5JtsxwyY7hSo0+G0FnxlJ7KLrXDvdlF3R
cGNuwjYxOAZqJuzB/eE4evVE8IHo6m5PrBQlZh/bjQ9R0lG9SVhW0HfEJHQpdQPiDOLN1Fc0bF33
1EktassXPdSy2n2rO6WITohqt6R+DhtDJvgWhkbfvuqW0CoYDCoqJK5PEcAfeFU02je9rwqYvX2K
91XkSiIA/KIbqkuR2p21DwILz5nQ85FEVMgYYAGkRVMisMymHlJRLV0DL2obt/cyF7X1mBZ5CIVX
uGld7VqRO6UC2iynhmNablVjc1EZld1s9XCkK9+5NIRJLOTpUAK0LjtoEgE3NvkElc2LTGUTLmPa
/nsy5uEtlSumplnNpQjQy0wBXpDK7F16MZ/Se7pJ16CHLFJLXSO1YgzuRKwGWiBeZbSoPTHH9dnm
27aGudO5GfkuKXaDpbns4G7PLRA3GH1YVr6KiALTjNE7kPWIH2CTzSFZZtCNX13XgtsrcZTsb7sy
CcSljLIOyrxnjHCUmsHJNlHiJJxI1Cit5Db0rDy5szTbamBHeh4sCnuq4YcLzyZJRSvNycMkzycy
s98QE99F7l7XtDrGkzaDUh72LnzkPq5qPING8t13Uk1yPJZWIeyj2ThA1RmD3V0pK/MRbY8Rwnbs
/XQslOu26K+rTpQYg+mKlOJWDrq6zk0d5yfVFWje9U50eM5UGc7SzTArf0KnbI30wtdUkq01WdcZ
6KTs7FspLGKuatsS6NFk1nYrR/ecelmNwgMiiGiH3rSJNSvjyPQEojbHtsJ6NY1Hfof5taGAUeG7
UG5jEeg4YAkxmoalaFmOfE7uGg4tY6VNXnlyB0EM4ySI58Ner7KKN+XPqwkLWYGkxctjDidk0pPh
Z43wt9m18xDwymj6+1GMvbNVQ2eE6Pii1rk0pgZM2w/d8VOVdV5emabO4mL0AVZ0slUEbpuKyXoZ
hgpZfetrQQXk21qteSuSTpHF7kx1+tY1Dd+IA1Uu/BffHUd096PnmM9FO3bgWZlVzTK6BOS8yg1N
UpWozIxo+kcknLf1W5z6oSygJyVdTUEfFzpMg5q4LxJfjMifrsMqNiq4gkRoXlRuKMAs407PyFNo
FOdY17ER5aelbk3aR5SZVtosJ4/V4fkv282fq/pfV3H13RruGIatlGmbhuNaQjcM0/p+DXf1bNAz
G+2CVdq6z7jJGNGuSGhshG53HAjgufv1Fb/fNf55RWGwRxmmoQxLGt9fcbSCqHNT+maBa9Pr1LUe
9eEQEiw/klVp22b7pqFbzi9/fVn2vb9sVn9eVkhd2LrlGrZkW/7rZtXlXWmUFpctJ46uxqjsU69h
Cv7rq/zd4xSWVJbp6qbhWvPN/3VLrGNNQNRgZykdYkO8saE0Gz/GnFQoPUe49OvLzW/nv3Zgbsox
2HdNB68e3dBZ37+/nJE4TTKNeOxMtSCBNhohSoQQ7HvTEstfX+qn58elpHKkMl2Tl/bj86t0o25a
xi/63KJfebjf2iUE6V9fhLrlp/uxpK6oJ2xqC/uHxzfwvY1ScbYwjT4DY8ObIJv8R2sggDPG3ao1
zuUoD7++6E8D0jG4JUPajH/XFsYPF81kbOdhwUP0quE6Lfr8UrddeVENxSn2aYhqnhdsf33Jv3lv
XNKZCzVly5/emw/fMS8T7hOBXnsGdWMd8YSmlm43mv/qof7txZRBIalLw2TefT9I3KRK+zHizUVD
46+toTDuNRXqO7/W4/Wv7+tvBokrdCWlNT9MU5+/yl+Gf+zFaYKTDSr/Xqs3TjRwiPPS//ZFTEMI
oWzdVNIRPy5ZuFjqypsC4uTCQJwL0evH3h7Sf7Fe/DwqTArpeWK5Qszj4vtb8bTG9GXqMCradCls
Y9ti2Fqb4UGPYUtkgXb/60f381syGQ6mLU12V0WJ/v31RKM1UxHArs8KNC6ifYaZcMaj+V+s98b8
vb9fMriO4MEpk0WKKf39dZqCvVcP5ilWIj3rgsRHdi2tCH661Qf1RetNHvZpXgk73pZ9+1Wr+iTf
xInvuPduiU4WaZ8cvUuKh+7462fw0/BxDctgS2Kcuqb6aY3RvSZEp53QvSpx8c6b7FTF8euvr2H8
zUWUtMB9hOtwvvrxQfu6Xrb9wBLd9tFrXvdXPSoij06WnxA+F0DV9qhQ0VnZkJHLQj8TKHOg9tvp
Qfh/8c4tJZibpkMNrX4YY7lRlp0ZMMbEWNGqsiIKCWinEXThJqkxPP71rf/dEFNUfFxLSpawH2Zn
3cZRo0iuwRQzcSIo3YYDPW0YZ3oelY7xLxa5nx60YwrlCMfmDl3CFn5YV/3IdDvLYZ66cyw7HFTc
2v7FUmDqP45mnpq0GdGuwyT9acOweFRNYdcYptbqaOOYO1XQVUSSPYQ+fF2ajmMNkcBAjz1cTzi0
OJ9ZGuPrDgELKmmDuMtsiRAZSU0Qfb8QTnT77aH/vwY+/j+CNByWJqCf/w2isQ5esu8QjfnX/wlo
GL9z3pCWy2IqhGUqxU70T0BDE7+bFlWF6yrXsuZy5r8QDcP4nclq8ldgIHOpw1/9iWgAaEgFwuIy
j02pMwz+W4CGo74v31h3hc62zFdh85KCDfP7xbF2mk522ks2lNW9bnDc9cDlECzhjVka1j5LxyOn
jHDrq3ZY4z0b4nM8+ALWmonHYCkgf06ls2hj/IsMM3MPiYNIs4KNPVjRsLITF4EXIodD7jR0BIj7
dmkLyHQJAkDvw4B1x4SpDx06E5sKc9067lEV8EDwewWZ9uC7aBiYXlQ1QVudh5rWiKHMthY56Fl2
M2OSaeyUhzbaJKDeBt5heK5o6RISSr0zOYOE9du3b8bu5t/2Eqkzelp0H0UX0qKCn1k4G2x80BPa
Wbbrp9JcdSWq37Ti9OsOHiyDYNSOY5gcxejHuzLLatwO1Wuu2gxn2oYWRe7U7/kgcC01mhQ0Nkxg
QEzY+JsxoX9lFq/s+XZGu+i2vZ/DpuJ0uI7N2oLUg1or5DdCVT/XUz7NGkC8iFUdaeSEkU0Tm+O6
rqJmyUHUuu1pp5QGtO4p0jusLUSzAxUHgIjzXYz5yFVQgQhF1V3ql9pFYmn9lRgFtJ/QnIyd36fJ
fgBA3UdN8kzJoV32GPwrz7JAuYMTRk6QPvRRcfjiUR2qBrZmG5EnNmXxU+Z3t6Ks110e0MD3wJBS
G9chjWPNuo16iVMYLpsV+oiuvq0j5V4IjfO7MHV3a4XVWSvwUiRe09vJyrWveWLPQVhdNbFj0nEV
tLQITTYz4V4pl8reAzC60IuWhvnoh9e1ZgTXiUhBJmILzwMTnUMfmvmxNx3cBxKF4Y65/jZQiqgr
zlU924Fvibmvt66/HFx/Ojh2CyF3tDockvoJd8cU9Z3XLo0cW5QhC4ZjUSRAY7WOO5IdGjuNpA5N
zJZBboXPzdirw7f/JAFeQh69cA99Ob0kKkAPLpDeGMVOqwm/DQhk0g1iK3U7sa65+L5Ps3Lr9wD8
U5vd8x1IarLK8tCU7tWEmd0C0Ty6D2WIRVu1BEaF2K3FhvOoJz1O91KbzWWQwOFTFUzmrTXZJQHj
c6pM/JAaon5SePj6yHcycyAjsU+K7RBT4MR+T0c/BsQZhxdZwhNUNvBOnehy40Kvz9+1zIHQNE99
jvTBounaFNIEeexuTWQBp8ibuG5I4+zRHhQqzI46ZsFjE61khIXKt+chCqUOLfoNu5OivcRyyKz3
tmjqfYgVxmIKJ8w+nXgknDMNsPDBMHr+Vx9DHusARBaGSjdtUMATKwj48uVUHXINmj3z2KRNH2KT
6w/IBcTQIanSMXwXPnYkUt/hRdIvlVNDw/OwHyi01bcXmWg9Dok8UWkktMHT6uwkBelz4VjeV3pJ
67NIae05zmbI2S6ZFIAkEh9ho8Ga3J86qHHpSBffrwbzGgTuyTFwBqvxCtoLc4oW7thGRy2t3uw+
xpBR9DGpSZ5/9jrkQWlSIWxPNTQ2Q10trNEaFkDftEOlbz7s/SJ4skqcLVwZHxxHTtckUVoLIIlo
nXlFvJejQuSRIZwcy1tvzk3ILfejymdRBh5aQNLvUY3ZsWaPG9uLj66GcXfmziTCWi8vyGwb+F8N
7tlhBe2mNnBiKAWIGnKvdW0AX9V6fQbNu0+6+M1VIl6Virc9wmtvunsx8dn48S7rQc7JH5Ykr6CZ
0A0EC2k26rascWjQ8hlSrvWBLEwks16Z+suSWmSfFKa+oaBDLmAfMZnKXulm8abLps1u2pEMzBRb
9EGJHGN6KFfjpNDiYLlkSZ+GdygHEuWaD720IJrBfvbLqli2Lfq7wUZGAiSdIXmJX4swxtSEVK1A
QwgeBW26tjK1q0tb3qRDuy1JX9eSeOtE+1IvkY30NqTSURlYkenaEhQY6sCQIgnGUT2pJoiMqYJU
ngK+Bzpn4q5dEogFL0018boukOamM3Le984Sl/jFoJPoYthDswwfUKs7VglzFs5iFnzaMsHPFV5V
OSl1Sb8wXzE88RQbSDrO/dvI2jh2wTSccwTyiP84mYIVg460IlQtw8c7sMmaYOjj9czpwCN20Qzd
xyRJ8UP1xUjP+JI6tF5YSCpoHde7qWqJvxD+zYStwjeMy06XqqHotVL6peHQ7quKQJ5CYJGUIo6T
VXwygvqp6aZ+UcQcRExK8YQTrJE/Za6xwGL5pM1+YvV0l6TTSZoKAHNY6zlnB37voVTlui/tdm00
ztEqkldnJL8dzx9HP4whDI8xQJJiptmi9Njw9eKrZqJ9mvonyUHsIi3BvfRA5CtZlpASUsSEpYks
047k1zZRH9owHphy2iYKu3Xa29iZjvRJcqO+FI1sFjbWLRkl80UD9rpuATVGGybIJCJY4omrr4Ea
CUCuvspkThH0sxchKndlBYSdTDHcNMJG9SX2yhCSKauXgRxgtmHhOCUBJNX+NarGemH2w6luAGaJ
U74bcgaGYZnBOjQLho3ExlWTjFKbxnmuDYcqZw8tNW+XZnAIcqh7iBAQwHSRhHEBcU9zB2TEjoJL
WZXN1ihtSMeW0x1jCLd5HFi7SiusXSeJEjIgPbfOYO2A3sdFpBIE7zYUDHTEZEAXBAmoJl+1HnSw
AaN9vXKjZZbPuQ96j6tWWR/SgWgYpyr8ZbG3e2c6tjhhAXgqVuUKMRD2yWPlEWfaIePo4BaTI1wX
Jiu/r2t8L9wn+yk+lQGjhqyoF845Z1YRqC6Vv/eJPNRsIOgeD4APXW8Bl308VkKPyIIeAkDcObtQ
lgxDdt5KMcV0j30qt0sH67TpUmnO2wAlXbTZgFGPcq4sZ84MaINd148B7X5LLWgl4eJiGVjdKyht
SfCqI1f0R3/pK5IqnNIgpGqcbkpEcMJrC87qSE98myTIFO0jMU+Y59uZtXbitNiNXbpLvIHBrjJC
LLSQahCpsFd7R2mjOdKzCWFCcz/iaGw7EzynES21XfPaa2oFqhi2oQx+rK2lF1oy7JOwi+Hx4zNN
ywa/ie7eN6jxcnjUlihfoU1acLZ8KESQg8qBg2GvcIlI8XpptfYpYdI7Jh6XXV+9lIIYXK3H4M4b
IUWEGJfBx9egFRrOVVy77nGsbhrHS7DtD2kP4QhjjjgSxalaDCBUBwszVjuvTxYtwm1eoZ6A/1Ia
8OArCecOiHqdFkjEbJ9QHXbjddJPn1amdxtLh9mgVeKmVRlhJQ1ayDheyyGAPAdDtdG6x4FIM031
932ePPYG7J2ebiRRsJQaHtQKr45wEcrSgEX5Vhc+RGTQFhePKE04Fh26YR/kDdVwRY4R1ALCloZw
7/JkF1WWMqsipS/6pkOIqffAk/SRVJWEy4ApbcNOtlHWxhiEKhZF4kLK7SjlbZvO76yxLrueoapP
EiewZiJTr9oV8fDkaAFGdLwDVP5M5bIcbaKAwnthBFvTwm1Ow6+/gM3lOvJQi+JplHCJDYtFHdhH
X+AT52fU3G5QHNq6O6o+otodo7PWYCtr+4hewV0uAo05NBne1i/AmroMNQPel4jX7RYqdPQyg9aW
BjWq6TsS6WVHCHZd7uokv6rjMlm6J+H0GEEGZCr1EN3bcqBMItDNI4zvui5gxla9OOQ+TocqPue5
7+Pdpq77Fif6KX538wZmcxK8DAV6raaBxGS3LqYNg92TaRF+7Tmu8LpwmWgm4+xIrfqf3J3JcqXI
mq2fiGOAAw5T7b5Tt9XGBJMiFDit4/Tw9PXtrM6qzO7gDu7kTmSZceJkhLbA/W/W+ta5Icl21vJz
Kcuvjktk1fCBbKRFMIHWHc1P4+7TnGlgVbn4K6JlbULylpseYqiBO+kDHOSyNB+K68JE2fdwk1Sv
RdqfYgAccbbmdz248e0ClGhfl4YfYKrFS5LFm7IEOm2RLawC/DaaWs6M8lzQTtnLhPDYsPStWufb
sv8Z0mFIWrKOSmE4BUjbIuuJQpAHdJZvRuTvKU/+zIXKSTuiTL+V+mNZn3g9lk0mwrOIctLF2nSn
h/lZegbrSF1d5eRtaIyBMoLtWdCVZxWS4XgpfzmNe4Xsfu2PvpO+JnSgS1S8UcquFpa529wOgUCA
C3eaYef5y8UpL3ppz3nQdptxFuhW1RHUwWcfzcmjVTVfKgbO20SImYuRe0v3fHvWDIEsGwG/EVuI
b5CgXz2LndDDtG0WCOgmXc6cC/FQL7uMiyLleiycBaHam00gRaVGWiCXss4qUu+eEnJVjGQldrnZ
jJZzCoo1sCNgRES+9+I4VLWkSLPuewczTZoMkEOw0Z999HjslrfGgz4T9oqLwcKqFySSb9Bq67sC
iy4WmTXrxbluCVvvoHWofrz2hf3ls0+cVDCuIwfb3TRzOMbS5gdV/9XCpa0P6eP5DHuKGCx2uDab
lKOerRVE+WY5d8OIlten/syzXawwulG5xavMOLdL5KMmvC4H07wLivocyWledSX5CvScpNux3Zxr
+ScPESl2FmNqN8hfGdd/DL1z1U1+qVwkPjNkuJ6h7h3fflRmp0RYI+lCEPwb8aDzFnLOQWp+MlHY
2Hcl0SQii88BRr/ex87VBv67Z/ZF2rRkMd1iVjntx8ri3pSQbRUl5dhRc8eDTd1j8e5WMdDA2om3
rtVB2GPpvxRgK/HyEIvOwFsXzTZcoldEDC8uG/ySNhqldQQoOr7dDo3OXitqEBlQu8/N+GfoiDUt
oxA/Q//Ya/GdOUSK+a3em9a+qtC/8rkeOwteet4b5PtmsbcBL2fjyt9RKT58O/ieXYuWpEsep45s
2mJBBldWpFrbmN6aUFKaBlcnJtC1SLNH4fEiDr73OqPEH+yjcGndW6f8FefDL/Y7j3Ui8PRb/S+V
6vXkOo923Ph7bOuipxQo4+FJxfH34E5YrSIyCT1ifBksdJgdk3d6sL1tJ6+DTfqsH3a/5lwd3X45
FmFso//zXhui6tqlVY9lXmzxEpMD1yLKq2MyFKa42Yw4taMikvjmz0muCqQOBJI4PiwonsfUin6n
w/TopNxhyvWvVWp+g7qinnLjV+bsn34pHpacsK/wA64Be+Bk+Mk6xCkcRkvYPEjNFVwrLHNeaf/y
0j816E+ILVeFYnhTd+rNUQXZVBEAh2R+Ya1O8lol9sIxKASH5SNz1Xtq+wBawuQYsJkHzVbse8Rt
Th08Zp179bzkxbKn7TiUh3lYznaAIK1BSMyU+maRZUDrxLwy0atwSlJI5tDaSMUzzMaVXClE4071
NMrkUXczSeZ6IX6nTs5VkmRne/yeBLWWAgKb+xBWs+Ub+DmlEpTXWDFYCDEpZkG2LYjG1RQwPHqM
5WqFqTBIapyreby1DckyPsVH4DgxFh/OEy/W5CIj/nX2gYNdIUxZlQT5ex/YVwd91HbA/EU36G5R
cgF/mHmmlfl2Le8058jKZx+nbrOrFOgg2n6SPvpik6Y4N273tWe3f6y21dtkkWAytFgHU8p4cU6A
+2kFcyFwH3IuVAw+alnkqvcE4VmP7lwHJGADwuXVIm4vlCg507N1m8M48InDTMNuC/o1xEx4qFip
SJ7HNoxWMh/wijJXsfLK2TAXksXsHpO0QdhFaHLNlFOJyb0jVvN3glIglgbjL1b8asbrpkdGYK37
XIzWeop0tSVzRuxba9jGEfY4jyacGvtBjFQ0thDtqs9vSeyTu04FG1DxVL1nigeYCc2q5+PqJ4fA
acJDlubJLr3H26vhGci2MaeBZXUfVJD7CFZ1HsLPHtGue2O995z5l73U+2ZpbvowOirWau+hMi1Y
Z5TKPGQomUN5ewrOUqr3TgzlefDytdP0WIkGQjDlnK5DhFXjCHdmBr9qTE+HZYio/9Uz2mBehte4
sl97lGq4osQfq7S+rK4ABlcq3lXrL1vjTWu1uwITaA3mzM+anVYLMxrHyvmzi4cqDj9LIGeWE16X
zHxrO1F7x4HZ7nWMriZsOo4ifgzHUV2VuG1I3nC9D1uPjGjL6mBX/kaLS+biL3dU9JZV8mMZfXIj
mmUi0o83M+5zoIgFQ9X84rlDehj8+tvT7StkLns7AZEOx4CThfN6cRguF3MXYm2qH9qbeTaaMvOc
USx5MfzoYWImt2T+RsEypUel2r2dylXCd3CzeyJ7wJSvpoPx45c0Sgykcio5zX9xAPe/dq3p2y5Q
AFaZ+2PNnCWLVX04mQWqhwaVDJjgUOXSO9QTgcyOv0AJ7PRrxIWJBLwY6+sQ5OQmddE6qqar3cOn
bbUCSOmPLj/5dOKGRDssEF7zmB/LyfloI/d1tmk20TR9MDl+r+zpR0ue5iqE9q+YWCNQhPxa7p38
dWlvyKsiwWJ5M9iUSf2sC0sgbTIPins+vkVWKPMsK6u6r8PfMk12eDLIAq/qTUVJDPuVXRLjvJU1
oYUPrKHYhjXhw3ZukfVi0WSFZPqEca+2i4yvOHncQD92UfSGOseDsSthN2NDqYZ5T7WzCkcyGePb
l6ZExiSrbI31hQg0h5Mck+Ra2xjE0oAoLiRaPpHT6bGjLmJUOW26fpRbf7B2cibjdJxKjAhCEf5c
jMcCM1WScrB60oyQjLPndOTmcwPhbf2iIwuh/VvZNxpP9iRLSKLOVJ/mhLlUZAUfqcALJ7zmT1pX
2y7zy6PTtNcQ6Qsuc0M4QO8RTmM7DLvnjIip9IXMLiLOaf+AVKQFFRXnbj5RJZmS/m1+ZoYPOMaH
Kx4UEEBH1ZEpqqCn19NpxlcrNGhdQtt0+MWs/Gp7lC8+7VPT/vG7jhlCwrfoOzTwCc51dHzHXkZE
juXOphHLvcyYdeYzHKQSYOEg4dWXjfgQeJOIx0pyF34gIokbbGvrFeOhIv/LC3nYWv8xkmSglwCX
k/Kr1Yu1SxzileiT7yzPo3gcKUrA5HGP3BoW7byphkyr6bZFblzMEPFZmeLeaQt5Nq3KL13MPLW/
mZoY1W3QtDzlfFBD0SLkA3VHoztuXP2BSMYChH9EI7r1uNe2KisDBH/qtzTNsusi1KfMQGgyyXcd
ck2KEWO6xYO370t6CZiJZq14MJiWfPbGGtkd3EkJ3kNDMxa188tRHB6ez8Q0nx7RzYlN6QKwDppq
ZxrDqKzXPlNa/UvpGbtKmrwZ+dcrgN2yQdG4NBkJ+50aT1YfXuPF/Bb9XJ5cGsY7WSdExFo+qK/5
vrfCPSpV0LAEJBWgKybIvYW3nLyQozhsIX46jLczxeffarlZFCRPF6SNVszQcByNjG7p4TZu3/zK
i/DF5FCaiplzp51+udV4sG2O5ALuhsYxFYpH5ITciO7wQAJwa9XvQbSsZJclm8h0YlVN0JOKEQmq
UoAj64RQo4LYKLQ3CPTr5mGojpnTTMfC3XuWH7AT8t+TkTGObsXOUYG3q/o2xW0J066Z8monelgb
bUao4fhMYeYebVs86Ub9UGgRVcFJF8bRqkQDQAoM/pNAFA9TQzbdOInfTobwTrhkqOXjhEkCs6Pf
l+G+GmoyHBnlFGMGZSw0JMs7Y7J3gk8R+fjIgGlJlhwnhK4//cjUf6Z54ErW6ArbcT5UDcUXxJ2/
7PqOYWDLQ00HcmeUjxFaop5MgHbbFhiM7ozAcNikklqprOLX2qswTaZZf+xpb3E5c/iMdfY34u9M
BFlztjU4Y79lgl1ATAoVZujlKV3JKLA26ZD8uPbYrKu8ijZDPRhIcj768L761SKG2M15T+oWW71V
6JDkHsOJbsfB30QJUadG+u8OD906h9mA0dZQLc7mqGX7gPz7bU7mrxuYxMZLkQib4Ies/261QI9S
RAgmh+ql7do/s4t7X7Ta3vF71pMn1Xrwx2rdzH73mHneo+ck8q7HXgLIVu0k7/5BFfV7yVNyZ3yf
316Bgknq7tjkjF1UzAioxiOxARFzm1yUH0VbJQSdF+YY+mF9TBNWnbbvhGurIehAYABii3WqYiLU
c8VJx/LCIzTqSIh1eHT9MTwKM567IHnqVcafUAQX9Bng5+OCACe3JDUpIcYiIYudX51qcT8IKEtD
B+S+qx5R7CC8L6Jxw8Zh5+bIZ5MIJl0fEVKje7Zx/7BLyCCnrBN58ZKSODtqBSS2jtC/d6NNNGAM
uROmjhhQFHNgNmu7YQcb1O4mtJk2Gi9jlcoWdo1oB2Cvkm99bT4Rqlob1tcEst2++MWulTH5JA3+
j1SfTGy9dyzZt0mN3qyDWpwpokJjDLZOYE+bzKd0UElDhK37msWtYEechGpn/OYR8Q3ZBq7zoKMK
jCE44ZtItFrw8qsqb/ZR2m7Z8rInDxkTjhY/pcUz76nKxK6uUnVM7NO89Bz/5VYo81WaSNArqB+l
7XMb2++dxAusuuza+y1RBJPA+pIx6W8r9TqURYXV3HyWTfnpeTTQtUMOgksmR8riN8KCsRZOTlo6
0l2agBfWh4x6new5Ypw5M0JYLYnI1mGoV7qHZFBq7keNPQnnwHSnJ7BWmAuLPofa2TA76lnNAE9v
WF5k7l8UzFsxIX6XyKA3dlkcsyAvD5GTf3kQqUVPn1I7PZeAbZ1pQd4R+IO8SKbX8AbqqVT4W5cx
pP6y+MzGmcVMUn+EOTysYPDo9VW8Ge3pAhNckZsZTLfcKAs+SRHmb0sCaU82jEURdNten380Xk7/
nscOB0ar1lTUNwoTDVoSv7A+aY9zQ1hj436WfRPRNNQuGywAqzNLX1Y0NalB+D+jmuJ+jP5WlLRb
FQOJKpuK8Mi28FaZtbCcJ0BjyiABpkPJDwa17N4T9Xc32+kukOKFJhu2HdCGoHFJCIv8vZexGemZ
wOqZfrDAhNjjjYwD5xIH7rcbzGT+hCO5bUzKYUCOYljAhWTvqQe+eFS4K8ohxxwOV6K/Zdx0ez+c
7e2QcLfVwX6JcRGOoQDbVNYO4MnqJ+lTyo8eF3Rat1s7qOR6xlJWsOhcqRCz2TJdWhvI6RQqtiMy
fB54qhbL/2Mqh0ySWxNZIXLP6TYBTBwSPRFjVs9bK+zzXeOYXdmOn6nEiTnq4NIyJOjGCSh9QVDK
yBjLj7FmRpmVr6faOmmWmwgcSFZxCmrBXiG4tIfUedWORwDAW58HxYGFO03kArAiDfutU8XPwWLX
RF0CmCtAmHTUtF7Kh+EEw70KxHcaF29+qL/EIEn6tdW7nI817se9XchwS/pIRJDDruwYyxS3EUHT
f+e+B+iSZf6d09SEZg+MgEdBmoqveLieC5ss1aE+pVLHp/yWON0hAqlCANQm7RlSFyog0MtnyOSk
L6OhIo8lWplA3owkLiGJjCqaBNZHY4YTep39lDn+Sorqj7EhnbpVB3pwUK+SQfNjOVAp6AjkWeLh
g9AdqX43F1Ldsgp3olIC42dS1DvHoOHSj6b8FA7IY6yYkMxJUp6kIW2uJ0DEiDz9drz2T5OCNRoc
moplApwWpDHQ1IH4i2Ave4C3eoTeuPTgACCeH0Wf/1jS0Ddbb03px0825+RdSdpjNqIwyEy3kybn
HR6gViNoYr+j+SZC1h6lP+7i3yX4xXBqGC92XLger9wd3hEupNRwbEvn1YmGbZYxag6HPl/X7KEI
zSA2iyX8lsr0Q4Yzo+WWsL20WTUFa+rUMYxm6m3EKb5q2XvfyiJ+OG/GithdZDbsckylu2FIV94y
2GtEr9OqidijBHHKey36eyxJw9Ez9DmNK1g+MBGc62nPAZpdQgLe2Oy5bPtLx5GbwLiPt6m5Mzch
G1EMqhk9QzMCu/NTZhMdioLALoZ9pAicdsOdJxsSeqpMsABg0hpDn2Vo++y1ku67u5luXSRMBRiT
YqjpajkuJAFETBf/2EHYbRAFIkKgX7YMbQBtOoZXC12Os/WN/WtS6kgZ+jm43m+cGUxgMm/cQq4M
twjaPzKcGFwi9QkP0i85wNG307iGZMBoQ9gZCGBBNOEUZAd8pgIukmRIOPVcaioCiBbvfchVaQmW
g4HZczjyXlbY320qolVZjcTOdXaJof8Sy7Hkfqp/LIgMcwIMMAzBjc9AwWf7igKVXDMmyKSjgPZN
imaXqeT3YKuHboLDbhgykes6rK1Z0om3TlVvx4qXpyLPRUE1E0kZkS1t73TrK/6u5WZOa5KtA4Y9
YkA+1XlQTKrbMChPGRLevlR1Ky+6VW8VDW1CZVMAxc7SW/y0GMJ1YLDxGOL3GoKJaVAvGI1gU1nV
vG766bBQsF0m4mu23Yitvmd/bNkCkoy08o1lzGbRyXBuC6vf9glw1qD+q0y8HJMY4nZmR0fub5hH
FmubfOmfAjuHUZCFzwXOj1O69I9WBDuxa9tT7DNN4ppazQ56YIKxkOpId934lX7L9YM+BxFaMgZ0
6cbyuwev7qC3ts4h4MN1mgCreLdaUO6t6r4rjkk9/raz8C6dw5/AG8mY7ucA3ssfhvDY7gLWEzcX
b8GZReAsMRWga7yJCy7MGRC35iEuVbrp8oB1Us1gLv81WdOr2xXYkHNWeVZm/fgxTLSsoDpcarNF
nARS+u/cuhsvR26cjNUp61Pe3Ns+OLXVsvc90z/PtxFzGzUM8/FFndLeJmutHzZz4QaEPdq/2OBU
mNNd+hEHeV7Qmu2YJjaNGaFPrQ1RMvSRqBeRPusWtgQWOucuakj4E2G8H9ClwD6uf/xUvVQpB3gU
sxGQ6XKkLa9RW7F1L3Gve4R/zZraPOnUQ8MWbalvIsaUB2+Y+/eozf0n0zdHvv9yy8+OZWY9Pc2x
5OZD+MgsTiIBHFNB77AUfFQpE4VoEC9THvd7Ybq99PyvISysU6sH6/TPP/newHLO9srvUHrxASlX
3VOnufM194poJ5u/A1qLo2uxL5hkx3K2Z/1v2zTQrp2HhzCtP/x2UHdN0qU7jIzmvDh+fc6BvMJz
WIARS1a3HX1KrtkGKX4kbIrudTBieM5lf0huiRGJN/1MsZtjK+d6jwTJ8S53mj8mPuV84F2Htnjk
iEmxaU3dkVpvky18aCo3bNUpyKcuj7Y2fqYHkrOZUE67opPsEzqFnR5FlYjr/t0f7GZz85witMzV
3q5CIHw5oxr9N7bl7wVYwMnLBKkhkTrNeDXu/DoVHxSd84brqd8nkw0nU0K4nfTw4uetj0JM/i4U
y9e6zA80PvUhJjDAmADplL7i+7Sv+W075t3+Xo/KHvpVluo3a2KCYHDUT618kzrhElycsysYUVlb
xPMCCuIwbN0ilqfwOnkMbuWUgnQiTlp2ZNx49uxywJXLKkanZnL1bbn6cSSUqdXBU8TWaJPc0kbG
LHyglU4IPp6SU1YO8AkR4G6cpTS7sCHurk7j8kF5unxIu6V8cENGWYidrvnt3/75JWepYiQ4AZ0l
EYXWAKrL8j0CpMBVVHSALQHKm3nI/7COZto238RZdk+FYubgqGzqIRHa9sZrPEjqlTmiJ0Ih4nYo
YkQw0z6hbBKVy2yXINbZ6V+zjjZuGNNoG6fA1SjEg7dRJw9FndZH2oOewT3S05HZwCVgjQwdD7OI
L0HWIeilMUOS5OvUuSRx3u1NR/5T0La0ABwusc116HgdeZNzsG19UB3LIDXBne695LScvanAZ2iy
SxZ2X1U+6BfBIZAid9/mloFv2f4tG9ecVHYZNaNHdNdqzYc/ndy8RQREsmq74G5O7Kw5lr79bLn8
dXQo3oTZxz3nqPFcs+r8dNeEDGu1Ozdk5bJ+9QcnOXh5U1ymxCkubRTctUi6Of2IVrYE0x05gkWt
8muXn/yOia5QHE1Cs8SA5L2SHHVDlA2bIBefBYgZy1UHNNWg9ZA/4KlaABhc2jp8dzBYZxktrOZ5
mird3lHc24TJL3Iz5fl0xAYOx6+vxbYeyK0fiUZKp09mwava4FNuZ95TxVXALCYkS5Xu28ktSpeR
DOcICKwJa8K0rK9cH6KJdsQy0N8be2r3M7zqCtM0isea9kCdGzf5sCNTHZCpj0eruPXmfg8HZ+gv
1hQ25H+DaeVG2iQtosFETWizpAQcnxDKwWAzqdyPSZAWJ+Y02rBh+NsgcJnRwd7ZIWEZ3SjuKzmi
nEHCGw/5xWVoQ69rIxL9ZcVtsMEOwt6z5vss6NdUvOSbQNIcK4BPDqHyJC0EiH2mpeRhn9PXyB6t
29rzFDv52p7wqBQ9P6/eUAj7Xk4kbbtJuxLZsgQEF49rLxenIGb8N07uIxHVkPdbj0iOdLwmisOZ
ZBYkh3dz2pKyHF+sVE/reHYftZU/JEm0DgSdd+7faB8h1MpBvnWk0DZDZ+Es3iRJy1r64qn+Karz
9xC95rrh4YqeU5/5gm2lDOXgfifNcKo9l7Rh+kqUc9eJlZ+w1XM2igt+Y0URyvhMIFgJyB+bqwvy
yoqYiPksVROhR4Md3nQO6kN37WAdXzlGPRvNYtlG58vQc51qCCFu+DUzkVtZA41z1b9NCQin6aGV
r1EJoSNBzX1sg+JbDumG0n6lDcUatAjrrsqYXFkwM/2Kd8lma8HrwQC6/ukiSC8jk4HAn8DUFMUb
S4lkhy9qk/VArLt+OUeRuRYZvV4PrVMaKLAhtDmOWvxWLkpdAAirWr/r5AZH7Xzkag0Mmxzhx4bV
vgGi10BumYOAoBbCEaIk2y/J+DGYod9qn+lQ5Zd3bub1p2i0CPRwEEwv3c70uzH3oweUqhxKxuEO
z9TC9MsPEdGOeJgmLuxy6u7/+SJ9bI1aiDfy0/7jl8o+s+6WbglReWp5yaJ5OkWJu/7n39poloRw
8+sqjf7jn7wIjR1iZGY6MwN7v9Yd0HrLkxDJqlXvhvKcwxu5L+CN1PXA8xm4y32pgmk7C8Uq/Pav
//0lNUDfUjc5RrkhKSjp562alb73QtKy+rqGGdb7AsYhXwbU77JgpN0FjL78xpdPsbNkjz5nepAu
zxaHInQ3IqgWlwgrsukUVw9HUiaQ9DJwg3oKsCgqvUvWDUwAs3c9zs1TOye0+qo8DKENwFL9xmpY
PSIb3qQ5YSTYii5LNNWfqs+BD8/dff2PR8Qi1GWQ1X3qju1D4Hr7/ycuov//8Ckebp//s9kIxLXq
v6r0fxiOnNv/598dR27wL8gkvgwhCtw8qYL/5d8dR679r8gLZRBiQZeuG/hYgf4ToRL8y8PpHEW4
nG1ckv9lN/IFQBZSqG281oBPhBv+39iN8Dz9Ty8mNkfPEYFv+57vhchbnf/lkAvZ9bqdaoe1mwfe
Kn/LVPvFCC1nleRdXWmfY/K0E4PrQ+co5kLQcchs3Ik1hQBeRLPHze7thyJ58WCUpQLamLWcLaik
E5L4jQx+QrZEnci2TV1v0np61KI8jp1E8EYgdEefyDUxNRSdVXjQWt5HHO1qvC/JUxl6c/HIISsy
+TQw1WltblesfIXxICA+9tWpjyCfQ62sRPWiWErrsc3BctTHoZ7PXJxHNEz0njTNRnzO1bjDzcEW
sxAfZupe3ezJsrydTuMvM7b3TcOlU8Cei9tVxvRQk7KFZJWFYfgwOPChbnEzJW9y9Ec+uH0K5dQ/
ab59O37EqjPo6Lmr4frO9gEUxUrCwfNNcg/q6K6rcDkN+m3Z1lzGccGSFXFaCebSIN9KmuwA0AXL
DWDlgXhOL9yzVNsEwQi0Ec1iUT4aN9pVyREZ7FPV5Q/DAvC3CrZZOn6LwX5RuLh8JHXMWkpDeEPP
Oiomu6uLObHJjAkH7oC5fpojbtv0FqeRzdu8ugnMi+5eUejRI/dlgCY2x6QDDBEd1nPtxlse309X
dVvYpXgwyAko0kM9OGJVQ0zIi2VNTNRdF3svsvjMeWrqPiOSLrpj9LJaOr9fa8QcWRjMW9sL+ejJ
E40ZxUTwY7HYxAUiLjmai4+nZsvw+E6M8o8GvWaV6etN57DYbJx9Yiita5+9x95yDsLsYIbw2jaI
Tg35ZE3/0gXENZMeI/v2W6MZv0MFdp8rvW4jy95ES4TsB6NVpqGim8dGFQdcrhsSJEO5vKc4rvwW
5TjDUSdi+F1v3LB5GhKPuOlu0yL9tlki4zJYlxGROuILEfbOFODV+q+6zX9lE1pbFxVzA9HQEmBj
UluDM4f1kcDx1/5RZc/+yASAKQUjiRNS3Hvp2GcEF3d42WOyC7YLC6iy5RJbJM6MKOsuXedfM5a7
GmjtQIAk67RVkE1rXd608oZ2Ml37Zr7O5qxiwJ49C8XaBzDrYgxZ6K/r5BTo7x54fNUuRL1TyoF5
RUnwGrXhq1fMRyNvEKShfFZu/9o61uOYQqLeYxhkW0D2YZRiOen1fZoXp96EEFpRTvrmwDbsUSq9
beffdkEiYCrR7CIfTq343rTxRxkMlMT4Jl8ySdiMaQ4q9Rm/urhxZ59Rp0jg2dOVrvpYHKJ+w2wH
HVi6EXI4i7a7TTowIvgInOaW8Q9JIv70FOfVTbfNMCJiCNX4H7o0+5B8HIsgPddhNdilv9z6DbIS
0vYMSWv3ZgICYRi2Mu6edoRFBot16gjKhH1oLY9pY/2ocj4bISjX7HWPfAw5Fw6FfVioZzBWHSWd
2Foi+bb75RNF2gpuz48KWNONgwYgqkg2TIeLHwcQcyl8Q3N0vOUmOcav0eT4v+YemUL8ZCAnG6q3
KoCu16Iq0h6RJ56bvESi+UoRRNxs5/eern+b7FDL4IbnYXLseBs2cPu5IINv6P3PpW93KUaugop1
Mwg0Utnc791SvehyXWa6oCoDF1+EyZVN/9EYIk7yAz3Zxfawx9hHv3He2zx/ikz7LEeFT0kOzx7Z
FD7R6B6Dm4USL4OuvuT1FS3569wXzzOMf5EVu2GM1iyWn3NM68wUAfKRQNRF+0ZsvHL48iy9zSTo
LfwI0k2fRI+4Bgg2k/g3GauzIB0tYMIZIqufBKkIKSPf9K0TTcWOgmwfFBR/qpDXIF8M88nbnMg2
A0GphEskdEykrXaRPvbmG8tVNNjEUh1Uy4swv1TjC8OeXUw1aJG90rNXdIVLrlx1tClYA04l11VP
gLkQihuijDL7lC+IbZyKoVcRgDb3Wcs0Hzba+Cr7NXCy+bOzUm59N9N+NjiMSopcImUY86ARYZk6
Lf4uYM7TTfanm6FB82r/Q0rrbDqU29CpJpSFRHUAuk55PZbouw7mv7nPXkVzMSzMXti5uDsJO2Xt
8SgzhAbFoYJVPZHzTFTq3PYXlxF3pfQ7cQF3DhXlyMkWuUwMyET3cFfc1BEakfzojjATngXy/KRM
7xNmBvkSbhn6pIxNmk8R6r9WXfwksvzIxuonJjackh19em6uNqYioPMFWuv62BR8juKZsYNBKZEz
s5ixR6L97FT3pRPzDRTGWctkIByJ3iLlM67xJS8ji5ey+hTTsiJP7WR32BdRZZELuGY88DpKsqLd
hA9aPDehfYnr9m/PsiS0y6c2fsnTpEQTwcjTsKzd2PX017ayC7PSgzbqd98iuWA2Xar5uxw/6y5Y
Y9vc4uDbeu20GhG8mSlElAXiP8ftio/wbSRg13irgYgNjqGjzh4W0mCCFOKV3Vpft7Vk1+5VsRxu
eCywj9cEqxY8m9+VHxCz6xtkptZ50Al/DroYb1zJVCVrXTdHuGoLXdxeTku78gb1RYO+qQ1iorne
FOQkpoH7xS7p7HrDO97je4ul/l1uMfYqnBM9+Wn2vbNXluvWSdcdOjAOU9JqhCBQ2vlGqnBLvfBP
FlIe34fP3+FUW7cdbpEqCfaBNzEBTBQpiB4iwajA+eVf01TtYfAeK1+/REPx0NhiP7jlA3FuQGxL
eU7KZT2gwUH91p28OHwPu97bhE/rQC4/iRUeq+Epzw6TK3fB7F4K05yCkoVAija4TosJL0lLaJ9d
vNwOcjle3R4UfuwT246G0iG7M0zaQ4UkQ47y4CFIieM3GFxrOx7uIWNuOsNjnDFog7DvXhwLzVYZ
nTO3/LT6+tXE4kXk6JijnO1RtaSb2zGJP+w1sCgDeKR56qlnqSPgSrPEipHoVtHr6Enk8y1RMekK
f3NU/gSMjdOQtVL34wBf+zfuzmQ5ciTLsl+EFMxQbM0Am43GedpASLo75kkxKfD1fRCZ3RnZUrWr
VW0oHuFO4WAw4Ol9955r21dYiF7+V50cT67Cw1A3w6hfbl1hoNvLi0mHqK8RHYuq7FU5WJ6Ec180
FLXQwQKvGbq1Qx7NTcwzS9PdMEZc5dre52IqW5jl/DIWTmWueTeU2QuWP5It5lkz+4eGB0kHuDYq
/CsAiFN6muMnjYRcmx5s139ECqMSswsGQlRg/pxtujaa9x82eK7Qj2Kga0PgyfKmW8lHFwPuEckv
CJjd0c+aUGCd2Nr4kftp52vsD9Ol/m5MP9u2dG+4eLdJlu+cssPchSEU3nntNJ+8NTyZv3iWQ6WY
ohRNTIG2+JBDSWI3SxtGLNMCvxz++rZ4ihZ6qA/aSaTqxW/aF7d31eO44KRnd2JbFQy+NSJnYeAn
OEaAw5qH0I6Juw7kQ0c2r2VKyUezes1bFLaFmxxlB/SGlbzgR1OhNZTL3luSYlPpMd2bVqqRn4wo
p6OkkBb2uWb92on4ucBKiEf+okf1I9xwLoLaouQsobNNhcVCESBL6z5GLVydFabbhK5ND6bZpeFQ
MHWr7CeqIii9zik3iOaknXaainE5K7D5mRh/UUAiEnav+ItJVThY+C0dpHRabTvD2FeOeVSGgYmN
DeWgJdzQvIHkyhqA4+G7uhbuqSD0xEs9UDxc9t5O5MPvlj3dyO5ZzVetYTrB/7k1/fMUxQ+zA5WZ
RqfM+tPyuFkD7PXkh91C2UTTwlLnnoOqaP4484RHTMiKBXUbeq3CDwatWXXvfpKf+3dvqB6Jgp8K
6ihSZl5TJs+eyC6OS2vvAp/E+8GrB4T1RRtI+04a8MpOO+amyaMAihc1ZazHVQwTQBfqvV+YTIF/
N7PFktXtKU1w9zOVxoJOrNYa3yMLnYljlnYGa3BiosN+lZ41Z+yDFk4XUC8eAu2hR4vbotOdtGa1
KS39F0IrQ/lMP1S3j9ndlIioHk2DTYQLPdH2kT1teuXvTP/d6BGu/B9FCR1u4qWl7M4W/WuO7UBj
+7VJnlJbDxcUQOiHSHwYsrsyfkmohlyqdjNHj/oc4eyi+fzBdJd6x+mNXsjxfUjqp6o2d4bIP3IK
3bFw1lH+gFCEkcnInm1/gbNbo+jwK3z2pHdOYtsF3cC1TB9zP5xaSVusHkUOuaTvpXIOSW94e6Uc
KLqv5lIfs6wfQtN3H1u1jvnJ1uWQa1rtH5vVfCFALBR4GL1Td0g9UnRu/4L999j7CQL4Uy9wzDPi
PQ8j9EPV7Sfw0L2V34TCLVg2+yKTYaHTuUYJlt7vEn8ha9s45J5iuguXY2eYV1e5wK21De9BzwP4
jqzMl2QaXjyDDl66WbaG/3sG9UxHfP1nGjOMYfk54oJbzIQuIQr77Es7sqtlW8md0AST6q1FHM6b
LHjRGGcHilD8Mgkcy/tap46xYz3tTjuHzthpfG6JN7rfhaefPCIdyRA/zcA8NIiS9kAno8FwUBDA
G52AsqtZg5KcJE81vozJkFu8Mnex1T9GQj5F/ARsvzil5oEwzx4X1cJo4fSvHKLp1pJhDvbR8feR
11xa5TwkiuJCZyw4RBtjEMUOBSt+EZC9v+OZy+2YYkGOn5U27Pnb/FdKePyQUbeX5N9T/mRVI5Fk
wpOxDrnYXI6NQ3mCA9h9wB0JJfoXuE0eDdO5bN2bsqzPsgG1rsqT11fPpUPT90K9h1O3H0bnIeBW
GLSM86hq/TZbC1dDSYpmmelzzXLytqnkRVxGSEzUD4/RXpDsMXNYnolj3XSYLfpQR4G3/GqK+eK2
3jM6kbPx9fQz7bJjl07XwSc+barHQdnFuRz771hIXu6SnHKfxDwMCgFIiuY72gxXYIrbo6jz4UUz
mGx7XAosywA/HAuKlcgHB6Tp6EWQZVjO7dvY6B8uRXZtbwcG3gif0lKh0eFKwc8ytlTgLnvDXQ51
YT+RRzn293PpL7RY9LdssM5GwVCrSFyM/XuJ2gFXj7tOwxe1nMCU1kdnVQdzwR/S6pR0NO1jW/aM
EvJaJNyEUtU/1BXkClX358hPzw6B/K63tz5Z9r5nbzxO2r3HQICEveY74/wd8OZzPDeMPJpb7m32
cuBork5lWCvp5oQ+YNO6Gb34o71v1HSICfpsmLy2SU97HexeCFPxWZY1a0qh34+CNqS0ceML/TtL
sjr0hvxmjbuSbVmXkUKWRHaqrDjpfkEmx2bHnH2bk/c0M2uYeR6yHz8sBgf/tCiv9uCwzUrj0BHl
PV7ROGKWXimUy3AYcVYw2PzOjXzHIrtBOs/3k2e9xPUvPOp3lk9hWdccEmx1GEA/jW4OmhTeacYW
ZOKJlQi2Bjg9svkX0LGgqcUeD6LsvzC/bSdXe/Ql7QSF+5otgusYNSyhpH6w7X5bWcZ3lmvHtKNc
Hvci9q6Vu4N2p5yfTvUyUJzP4AgMzz4NqoVlEmjkDgFYDf6J9mVwZmIY6eWhkg9mYm7AQSa9zWoo
JSny2uBzyjJuRvZ73+FgLDnngFe54DBOy2Rfsyvwkx3jf+jicwGO3kSfjb52K6zlytWTys2dxAVU
+wqRvyy2CYxD4gjGTNnT5OzG6CQswDt1DPY+LSGW2AOFiVVOoqh7jB0OgK0zhL3TXo2CvUrXPoxg
QQ4ZK34j1dIg5zihG/VxIvFodf5NRm8aEw6Hce0lTyDy48O7FFH0h7AJioU2gNcEF4h+ly+Plpn8
CH34LRpikPh94tAlrBml3LcaGLeal6H8eIKo5EwTZ7L8yfHG6KChh+ae+/Khn+9LEQdaS3UJFvy6
4zi9NkAIK8gxjEivvR9S+kVMnMh4TQx+PMUVyTTrvWRz/F3UwBiIkJTpKafrHpaR5Wm3fm0sG5Nr
7ohnOytooaG1N9N/ZSmHX8FUcylmHBaZwEyjj2flpMhzmYM8iWOi4WAj6+SUtpyVehqQF4q2pXzj
Jb6S8zwUND6mwt/NeX1mphP1hI/c2qdgpIAxbU2XqR+iPpYKAmzXGH8Ej6O1yEzQAdFadKnA79HT
n5z7f5aAs696bmtkUzlhtkEx4LjUjSfUGm8DCIahUg9HaqRLX+3a5lF5tEnSoO0vPApzqtIKRI06
xbcwNtWlzNh/lrdSo6uosH+blTr5itnXzTHRlHlOz6wdktk/WR1ibxNzX28pqC3FsoOI9LslSz5P
gRI4WSMaRtaeCvPo8SXzBG4WThFOHk99fyQjEGAGY3Dpwi7uD/ldunA9hIl7bTmH9Xlz72UsAxtO
l2V2xMp/0JkVW8JVwgm05jIOL+NksQwlXAfZtB3CETtBF865PPp0ndJGQAECgdB6Shj5Sfz8szZQ
LVHQr1GWztw2YwSBFbYgtgMDGU2DgNKRayDetR2W5KAgl1RmF4Iv2oEO35NxMmInAD4ddOskgnBl
NU9GPRBEDVs8pni6oAKHcnptUSR4ou2t1OWQRWcG1SoRPmw9eSnqPRfkwaG/LNZdojqghvVuJ0va
uPR7pT8MfNkyes+xySnEXMb2QHPWugmFbeAbBPeWpDcHO3Ej+R+J+6LodiyBGTG++7Q8Fm6kWPOV
V6I7jLrmC1lPDNPtlel8YSvXjPNeJ0vEwpA/R6FuKcz/tBm6JtcebyNfkXOJ6Cv701VdqKXPXSYO
cQXx2SIOBjMrTjDNeU8+kVaSQfYgiUN2O9dzdyjypzLxD0X+3g5HjCcc+frdjI5NK3T9bS93tM+0
Q35F6jqkxX3aFTBm9G3vLs+9TmyEZxSeBksXW9yqezc/EIMjP1B8VKI+meqzlLO7N+Kcoid076oA
ASLta12h6SzVs5LOo+dZ95OW30XUK0ZTFERSU4RRc3/r6hbpyMy7M0yiRXXbfRhueme3uhmogdtR
M+c/4EkEtjMsfGx26HKLn2uk6xapSzKMgfK6m/IuCuOBmGmHZwX7F/O+bWD1il7naPgakylwy9kH
AOEWp1IqrtH1sBfRXUaomd8ww3dh+iDY58NYZoxX/uxeOKb3NrY02+13vcA5ydpjYWu0zEaQNTpL
5OWxqqNpoyI7VD8lziqf1r4l+6yzhcRyuWu4fcTYq6uFgMz4ofVX4mi7RlDvi1UkZ1WCJdfq3+rE
3S3NyS8PGlQXF8NCilIgtjw/S5wauoE55lF8ps47Y8Qx4SQ0dmoHcxd7KxjtVQnQtXi/LHVgoixl
xYMel3vfwDbtv2F62ub4sIliBA5bstEgCku4JSU+onNfAcIGPq64CJbD7Kcciotz6nXJsGbBYq5K
ood9orTSNpQavXBp11+yUUtOjobLye0ex2nikCHp7AJW0qEdnhYnj8+M7FM4Qiyinb1gjuQSN4wO
MU8uRM19j6OjS76piBpxtmTx6inXQErQ6EODzLKT4wRTmyMTlhPdoEPRWBEiJCx7uhK2RIohb2bG
AiP33qkqgvSq/q6HAdiTBDeTOUh/pPK9qHKx8OXzc/0ykOoKR5XOD2VuPk9m9T0qBuW5U95flIL9
SI4hSNvpfk7X0Rm3HQnG8iQ0ygR1NRUPiXVQdHVfNN7Wcxd5z1FWd/eR9YTZiw46z/ndWClb/0J+
eFPxmtjOj7CDZKQNJWuA/zuYGzfDjBFpYNEuG15tEGBi5zvtl0owSmiiv/jZUN5FIyt3lXF/K8we
5bZnstCiB5/2AD4FlHma6J9lRy/jOGHBFkj59PWSIG7l1S8cSSnRQqiNQDGuIgbi5XGWmX4YDI7j
Vjp+O/pagYheEscm6z03lpchppvDavbwsj8iHJyoEQuWYvNt6JaQWZ9w+kghbd9AASqLcgPajYWp
5JArsA22sK23bTc927qkXvyI/7napRnLl8TE6l0c/CrTT61BoVE5iGM5qrfZSE8GvowNdgjj0lE1
d81xaGzbXOuwcv3YJqYs2dlwPvpfkajOnZ5hUKmqfdzTLRuBddnlyUvqQn7A5W1vFW7GjeHyrDYn
6zZInTqAmeLLXj4lfiOvQH1pjNGNUC15esqieD96/i/dahjEcP0FeS7TQHfHxxJAGTJlRZZyaT7x
CSZ7s+Vhq7rxedEohZjn9YntTis7yV9N9zjgJUm1rZM9az2zl9VaUJNWP6xtUOlTX/n9zNxOYnz5
A0iGuq+N0Expn5sMMhx+n0anjJe7L4/dkmp7cCo64iDtAipGTRqi7pex8FBoJzwumcx2ygU65k07
VEcnKK3oN34oMEdd3V0s6go5znYN0fCOyMveI5mDdTvlLvawcK0FIuJ4vHrfvbmad2yl/G1WkKlW
BZ8HQxnjUwJCSM54Y2uWHVH8e8zK/loPhrkT48e8JOpPQn92iv1+rstz6apx00huJBnlur0BN6ec
JPV+RfxoJvN4bGgI1bHEW6hlTN2cYmayUi1yySKqX+k6LEkq6zqu43BhbNZ0WR6aPjtXTi9Cu+8o
NiFoi4WZBa76ikt92k5mz7izBtz03L8od24OMLvYqXoeOR37R1s4IJeLv8NRp8+eAU6tnvjxiA7r
lu0i+ghUFIZbynioVpu+idJ+Sje6xH5/Ljuru2Wt+SiHVTMd1aVONLHJMkLSNTTLknzwxmJJzBxv
EqQBgZv7RbGneOIVFLE65rqu9r7pbBNnejCA715NtXM+nXTgnT+KBa2XKiQfp1U1oES5BMgHOtsX
fAkXN9b2i829wgOkFcqye/KspuTRyQNh1qmFHJp+Z1VK7En4PhGKMtC2LikK49YmCBGMKrlLR9+6
n+HAhMiSGHb54wbvkX9IY6IGE7pSQMC+PLfNTJSTpiuzs3dS4h2YMmw+ucVZpJ40DuUOQlZcLSws
yQfoOU/PYcEfYC31HWM8KB5lTzzFnjx+Dssc6ZVzPLbCbwok/CuVLtyw2u6olwY+PcPIt+tNwC/q
+qhHP4XL67wMw84lkX5Me7LzQ3s3Kj3QUqM59sqtAi1rYnZx5XbU/QyRJc0BaLG+tGRKq4oswiG1
ysCHGImyTz79CMVvoddkoA+tf8kbOqyE1LY4wL/abGIBE6X1zrJ/5z5CzTBbYWMPH0T8Q/Q2/WI/
z4OAjtboLHkq4ygim1quTuzjZbHDScOCOnSuRqPwdOdw896CBnV2VqF5D/G8eA99NP6ZfQqqe5/y
TrM1OXAYgIOooLg21QHPLtaDzu9DL+vsfTf1IB3Geb5FLW/XWc8fMzvK8BeUGL/fdcMErza05p0q
myFEOyVUT1fIfiLOXbnWcxv7TZA3zqFfYPSxCYpDkU1q507jxP6cKnmHykMJ6vAC91RdXDdXl9Ea
/zRu9xKR3duRsEkPpW8au1lB0OG6eMyT+U5UhLkjg0IbAv94JL203gJsJE1COkkzlm3RwIEqa3S8
Qs87Yh8sZNzKLnYgX1lMxB1JOzwPfmpwAGb7GHb4KxnvW2dPkAmTe0wGPBEvA7MqCoIOOTHx+IUw
ZgyCe5o/oCYn6cByxfTuZoP9ZeT0W2WT7COA81so75aI5pKpmkWWBD+tSSdamZH1RagE/4pQ7KVS
UQNKvQ1pD3Eq89YCNZY/hAUdFkPG79pMZ8wRnyM2EmJh5ZdKj6Jf3AAJjH3m+BDF46nRq/K46HGz
T2KkRzH5tMZVl7Yw6/UEt69gmc5FrzNmp8zTs9jFypMhXEo6FHW32xUNNXi1Vd1lxpdbS+uS586O
i+Xst6YIXXumH7xng1QYJKVldaxTetiZv9f6RTpqHCg1+0jdDQhDt9mJb25BiXzr4dNwyMHDJx5I
gPWtF7aoQSH0AhrnBh46fvKcJ4J5u2JTnQib8ze+knCsiinMF01iP+mMvZVYjz77rSsZt2NLKj/z
fZ5VVr3eBOmbnyHkSkG+JZ/Yj5VOQUd6hsQlMm4uqd3HZzjB5k7vR0Rc9aY3PreJ7DLhGSO8TF1y
QwLLQyjTs4X7/Lw1GmHSOJhmtC/F/RH6/kQWKCNW0/i7qY/Lw2w+jUol93nOdML9kRB/hZF/5GiB
Ub5dFQ4Fb2YexfBUWO4FYjNXetO/GpS0ytR50Kc3P9EBdXZyzeMTwSqco+En075I55Kj8yB5e2P3
jjXnzJSJEZmA4gjykZ+bO+1AyEnA2lp3jFlQOLwAvSHLc+JPQGP0hU6qcSU/ay6XQl+ECahSwvQT
C108sPjGwTwX3SXB4IW9FJOWJziWs4R9mQV+yYV3UTFiHaoi81mrViLtVBATivsPWUYgGEgu7Up8
HejkzdEea7RE2FRj4RKcVG6Ic8Z/MCJBB5ElvTCtJ5yYKrU/W3xf5L3Ey9QOBGWQ60hzSlYxxsWS
+EvGpkWjz6ZXb5g/jIiwouG91Wlq3yo53wYUh1xk6UufTu9OmUQ7NazQZfIrpNDQo9QYAS6MPY7u
TU7oz1/eGuXcVxJ9A7Z00DpkqsyuynZaAsVGd7jJ9rQfTYB3jIatkRskdfJopMTJ89W0x8UtEhjN
jkuPM7FLYmB8KJB0iebCy3DAD5QUbLYcmgL6yOVpzIz3Ecn+6EQGnxP9qIpGqqLD/geuJzH+UIpt
zAPRKEgJ8HnKx2XOaRRMEZXUPHJe4JHPRp0UlXs0B08/F6S6ch7uV9SCOPfeEbkxCo3UCkZWDQ3a
YJhxBHOCTBTwEKB1S4HjGMBIZhqPQ5ZjA0j5rhtcYtscUeWcaKDtZrbSeJBofmfYT865/uSCI75z
7W6+Ju15hvYciBhuhqZq8yGZ+cBtgTNf/gVhuj23ujBfXCujDZVCKNz/1IeOZnSbDKRcqU3lV+6i
KVOkUQTRWNs7v82jA98jZWBVFG8JJcFinBtAS15pkgEwowBEanrxCy+5xIzA//zTv/8fByR1VhhQ
+IVdoEleeCG7gzW3hs5NkeNY7tHPDhTS2OmOs0WM48KPqWQerWnGAK6Mo4ETR+vwV+mjfnU7ciJ6
Ko0DG/tS4fAebDgVvjN/VZIO3jp1siMOGZiZ5bXXs+xRZxHdVdW7tow5gzBwNqt11JEuLFIPNf4z
x2gCzAoWo+wLxVe8FMzXZXexx2E6mokFu9a06XYFaBoRNcLcbrws2dyiXHuf6xl/b6dYIN04Wpvf
Y76xZTv78XgthWTWHkb6wqK439TWcmpaZZx6r8KP36uTbrQXPxEP0lL+HbmDduuYHBxsnySL4arQ
N7PhoXGJ7EGp5WHHVntKUrHvTcWFFC3qArb8FrNq0oRxHXNLu469TsyA0YKN2F5WtnyQY3scS7bj
MHW0oDGEu49vi7kySBYMcbYt4l1TjseFHD0ESswaSK+bBufKJqb/j92cDSBYlCw7LGfeLjM5/syW
JzrTzEA4/LAxnIGNtaCqE0gToWbO1YbjQL/TcrqPLcezD+lSHVpRfOYaE3VCSP1gzgchp8uSRvYZ
CI7PnsW7NL0O6TrK9oV2tJyWWbzTv8zhl+kXGrotvE1taRm1k+ghX2pnx2gPyxRsAZmfyWEt3rxq
MNswSmLJrUVk7HOGiM04tgCq0SYYN18jYJNHmchXRd3RoRsbFk4dOZjKGT5FxzQQJ3eVTsCgJX1V
Fnp1JfSHDDMgTldx+kgjaFvFzk5ksXYxNR93J3Wn2ew82r7DTWH4Kume2w7IXiWKGmJ2ke/i2WDC
pE/aMbWdW+KcBBz84BjLsCE4qe1gEpGviRpQUelvF755bXAuNn2Wp5nFuVJaPxYFNZt2St8Masls
S/vWOvd1QvNrJWztOdd+fA3ICiGPQ+LEJJVr58lm3tHFFJIHUmy32KahyoB3nQzWmdqftu9PbLEE
1J+OBHS/K/KIi7ynpABgEKTCOaNJz7VCjVvuVgv0tBhObDrbrWeXu6RPeLrGB79W6Y4mAUI/Mb1s
druzCekFtiytIM29PGBeefYhI+p+19Hwjnt3qLlhwso/ioZgR4wRJSW7up3fm5L2ZyxXY2cdmbqz
2JKBrSo7tBHvO/JTgZ022pbW0y8HhEY0dH5QVhgQK1yZVHtNLQyHdb3DaQVGeRE4vAzS/guwyQa+
tYG/rR29lUHuxvIeskQ94tKe6AGjwxdrwyxvCk+utb4wLnyazqYK2mPNxbOXUoBtZnIFFfpNonN3
2XA/2wma7lInOOLKd87IP52leAyp6S3uyMg2S/0rIVvG5pKjR1LdDDKkN/dJKQEoGVdBZmHPBkQQ
7aXVYTcizZuQsLAlZjEo+0iX045BTu1N0HKJa+gHrW1OeSS0XWRzjh7N0djU4wANwHVJCKZDYA9l
IJIZhWVc7C08kbBGWSJLRYCaJ/eNHkPx5PfzKYdRv9eM+qvKDHIbPsJVqevHibXfyPHHrXIb7pu6
t2MC4qaRQbbJoYHJD16mBgsiVqcmcYk1O4K3z3RowTdUVg7XOfVpFCxtvDVSDVspJw3hEkeFWrds
FSAGLV1VMsQqIT0o4m0itsBFqK5ODpIC0sBP6OSFQAhBznQ2jdk028LhNpxo9ckZMOi2kr2GFlML
7SgIgUMyA64TpN7Seyj1E4qo8dpxBZqDk246AizYYSqarPERD3nxW+Z/UZqcZQ/tYa0/VSeZfevz
iFslyT9Hvn+WE1mIO6He+lp6i/FY1tqzIHTsUR/NG/YoRGHshQm9h+z4tz/L5tBENbqfaMAVdqtH
3dzqNB0EySlJ2fwXLT1mbck3FPXujdJHe1Ox7KdOgkMQ5h76Rkmm7pspfvTtuxlr6qNnDQaEhuLC
DzdtDEA3odeM9TWf49d8QrFlGIb1k+U7ZBcuhDlq77BGYajLLmOm0zK6sNbpzBYqXV+y3wVZajSN
OlYamCfqGZwg78fQXHL3iTfFRgnN3ySjxyVY4c3TfP2CsJLmGu0S3LW9RUIHGADDSX6YG/3MzHhv
ucoII1f0c6RumeyGHvkXQCYobjoMLNuc7zNC7rLIL5KNcM7D6peD1NSJzt2C9D2wUOwr75ZKi1t7
+9LXjzJbwsr9aEDOaqzXolnbWuOHK5+MjPGIe6kGagQtuIWm6/rEWecvGX0ZfNeLuYN/EwjO/5r/
JyowVqnQ88f7TCyMt6ccBnVvki7l9bC8P5F8hNOynerfKkZuKYe9H/2u2eol/DKEXx9pscUp3p06
CraT0j67nUdsIT+VxhCSht2Slzs+DDXP/8LbdfzgY8QGpcYpusNe4OLMLubnvra3unstPWstkwsm
07zZ+D7SDxPquMPpEpdRGMXmp2cCOFpd3jmHJLt56WI8HZl2Jxz93lXmawxVE2MCofDK+TFm1MQ+
/9YI5cVifHdxEZCHRj1IflVgokR0P/b1LR7YRCn9uGDmLfP6yYUx0Tvy9ygPpXzNix+9vqRsQnz7
lQzg2HisKqzXxnNBUrNdL6r43sitnZ+wB2+2UYX7BLpKkWF7xpFssSQTb/UQH/Ih2uGBOEqqdPSZ
dtEcAnwrIIVDAw2SQdtAbt+k8TuU8g08aaTGAqwBkWbxe0rb+7gYOHSlm0Y3DlbandABTmRurn3C
yhOI4VRf1xCFzS4jVc76fll4QhJtwHUE4Qpfwh3woEJlD1X3Xnnfi77CyfAkSwT/JTVpVEcyNNzo
KZcIwL2OnU3EMFmi+w4Amg3uOnkqFEN/C4urzh0UQ5oG9T49DHO/J7qO5pe5n73oz9x7zNNUancA
H2IsWwwRg1au5q+DWivIu0WwLDUeiK2jY+tAbRNX/LIKoCWFHXDg2zE86Cyie1aZVBAvlnXrTePb
JT3J8GiB/mDRYhHJlPqmycqvCOM3bE2HEQo4P+1AV9eur6oxiK6sOxNAc/guSt7T0t05A//p2p+q
wuhsduTDUTlm1snBoFfvMV0UUzXfWwR3p3Us4ahsdsW3NmQnMReXrPMPpcEba8TzmroPIxNqLOeD
2a28mRQDUmofJs2DnSO547ALPGMfGhjWl2mDaYjYB5aAIAKkoMf+Q9820NIWXNi9NW2lMx07wpc1
xFmFab+f6xsq7Y6Ggq1TzvddlHzq/vwiPJorWERtJgeEkZTXxG650Bj3THSwFBuJZDttqvjYTHAJ
bO1N87s/Bp0whXXAOon6iVlydbdIaKStDW+TT007KA9Z6DoavlV2HLl96DruMcMIVxMDay21YzVW
QU82tSaaoNUvpXtCvz33It6UQ3ysSGa3WPF52PR0Q61wM+/Vqphz4erDv3AuvbTf8/knIxbfFsXR
AY1N5NaPjOdITmed6HQ1ax+5KhEFvavGvZ4z6LvlQDBLo8TY60l2we64MhGDdB5DpWnnCqe1K4AM
zxFraYLymXuyLabIsR/vdJ6O27X5uKm/esXWoG/m9UlubEWXvv8tyXf/z0rCvzfTGv/ZH7em42h1
cwzfdYRlER9Z//5vZZJ1kcGxrewlYCulDkX2QuQaxD/NhAAHHvM8/ehtXnykXz8SpNaGq9V4QNth
5MQ6/Na/vp3/6R63/30JzDUZ+d8nMK9fvIPT/2iwXz/hn/FLy6Gn3hWm7pjUtFm6TcDxXw325j9c
D0ohCFDHMtaM5b/Cl5r/D2q2WNLZusM8s/7p/+UvNcP7x/pv/2/33L8uou7/+++/X1TrZyPAzXFd
rZ31Ap3VJXNJstL0BYkkd22g/dtFFc/e4MX5CkKeqWWw/Lp+1gQ4ItYRNDxPonpuB2e84WI6//WX
KbwmS+GXKu1Uu/77QxV12hWwM4koByXy33+Rr/8uEYV7sox2OXidfjdztjiAcmOzHLN0aIF31s70
rkvbPXRthFS+/mfRwi+ucqPFpN+5z26S7bjPq/ckn/KjNyxaILv87m+v1X/xHmPf/Z+Vd/xCBI0h
umMQjiXvSlL2P38htWa2lqVBp8tb7SVhGXPORpJ4sit4wHVuf8rWDwWI41065w+tzVMC6WQI0PAn
oqQEOgACBBls4Skb30DzjRvi7r9bDcppVJShb9tM9PQRyd5Pj/lUfNq59sKBpEBw15/mvsONhcgu
qz8tkw8Bkxqi2+xjWkExzM3AbHBBsSDAak8OHyTFwB7Necgs613r2+IyNcDIcnYBRQ4IqAShSbaQ
NXqxWSvR2JLsfX2gamhkETA0fhjN7FHhNdF15kINATd7VtpSHByK2OHVwRbP7I7FVo/dhFabZRHI
03kEAbkdniWsD2T5q2/KkIqMeYuenLOcOMgpmTa5jZiKqzrIkE5EYh/HiB+8t+Fh1dq31+sd2CCy
CyYifzELjiZcdAmn5hKEHSmesST45e2JmmUBkX0Pk/GW5J3EvIeAaGjxr0Ha/Os69cK5uZi6/W5X
7Dwl4TWZMd6T/wJXk0Y3N9J+UpRv7NZfWX7Ts5IFbRGHlsO4p4pbXXMlOvQKRljApzLMzO5+7it6
8XJKPmqqjpiWqrx4tVy20iXA4kONcFEZQCBoZFo7+k6xw55dM2gKAIVy9MroqSm8DhlKrgcTJjNG
mgY28jZtfI4COfI5KC2soFi7vMz7MTidaAtBQZcpj4uFraI0nJepWQcZWoPwW0ESqwgFBRPWJt2M
4kAwQBcRxzTHN0Jhik1jkd4n33dlRqvCTKP+swFwobUqDpH9cdwaiArAoY9GxNej7bnaIjs8erN2
c3S0KgOlAXD0/2HvTJLjZtbuvBWH53kjMwEkgIEnrL6KxZ4ixQlCFCX0fY+Rt+F9eAfeiVfiB7y/
/2uHwwPPPfgYYiPqI6sKyPe85zynmo8M2HcWbVJxZW/AzDypGhPLkqgfLtbqPuC4MloW3VXY/fvK
PTJ+bqOqefJR405+R1lMFjpXYtty1wdM0XZZ0RSlHfjjGnYGB3rq1yh/yHC394MaNk3d/Iwj95Sm
7cm25n2HyVh4Mn1cE7ltmVZbLBbzDl4H7NGRHiNjDz/XGPTClsOevXybpP0V0iN+szShXgsGpJJm
6xCNaIqlu42X+2ABtulVy7xVrXVvL2rC1ZZ9ZVZL/CER1ablTLrEih5G/4nEDL5YcFmzh3NUo0KC
yflCfsVHOcbLybPql2HGTmP7F592S1Wx2PZ8EPCSER9IJ2Ftba8daGODun6to+gRER9PvBO/ZhMI
IZ8nE+LhTUZaeivL6tGM1Z4ZKoqJTqAA0iJwmaXC4TY4x4krMTCe9DXMCZH2WoIe4Rs7gIeZMEmC
ZbU8l1UV7DBJtxt9oC0NWqeg0cNiVHGZlIKoJ5/plbd2A0Iipd/gKHoJEc8GxOvEV28en/spuQ9d
r9o7phv436b6CBNQaM8vqdANcXBUhrEic8H0ytKG5IzT3AY0H00pvJCp1r/zHoJcIP+OBFRAU8or
3MBnjC17vld4ziYHAw4huptxIi6tgujSpuEvVVv+udHj76HK/UNsOY8FXZi02hCdKT1Fbh/TTb5j
M9MhbFbBpe3D4EILW3FUQ3HNEsu/lJO01l/I//ysKSwNW1t4N99f7BeosjdTLBe8ZyUyFJsg2kvC
auvClLvNdcjWaP2TIQ2yCx3kMmm1P0tiA6dmpEsujBPYR5Xb37j2Z1NPbPyBIQ3ipQo77lMhrGSs
Nc39958wT7AsYrqzkdh33x/61xsXvL7XCYO5mEipSsM7L4676wKrPTRav8iWy31P7vn8/a6eNU6K
IJL773fJ7r6WmSW2kUfkoCpr/VK2eXPt4+rz+72GnDNtbMWN1r566QbmtW4KJEi5KKSFQH6agTFp
LPxiN5fgnRUQyfP3n/71rlJ5cY5bbW8h56PCegSM2PVeoNRmh1LUz03LU1BahE3Qtwm+ts4fLwo/
0nywf7ieTnZTi8vEchHw2NCV8C395phNZLmT2OaGGS13M15Q8F5gyEnHvQWd/+4BJPvb9lsne5z7
OP/SgOhoyxygbUnQMDquzWUuTAFy2RG7aFTjweKVwv60Iu3ap/6X099NeFb+QvT93Ubl+CMvo2hX
BvgJkyk4UfTWnwNeJtTBzSklOf7WrqzfS9u4tx7LW1ZmUh7tHH7JzHUF0njFhgs3VRqIW4f9ftXX
rzmBkZcoINEWcPZ/ZldN3rizl2tYiHCfuvoOCk50AuoW3/kF1ll/1rhyfcbvWMX6I+JfnUhieNX0
ytWw/pg+fWwWysr7r9lN3oAQP00h/UvYQyD9JuL3OLS/GwbcR1h17r4bXXHJutk+azc0UIbwpZdK
AsF2EXbsLOc3FYQIObF5SEn81G1S/gJXZ8GgXNQellSI2q6DM13VmpWV67wLosRY/1t4a4Vcn7Pt
YxX3BOSaXuBo8tp9TKn81IX2nWffEdjLDlZxSkBF8/Dzi1JiDbg1jmA8ap21ww8nMT1UNwT+1RXo
ZLXv8tB7GHt8ajTRsoIVKdjginWeyPTylKuE0vEPzxTLw5LP0Z4OPX23rGeVMQaXiHi1lQT9ttFb
FlbjKvQmm2yaNYmVNqeLdc6Q9t3stCSGdFgQ21R6NxWLxPEtbwVhjiSnDWGAxwHx+5imFApVGVY1
DoQABxB/LHMt0/J1HIvqJUSoo+hCFqK5q6ruDnMTq4bpr+Nlr7SVseohSrfpfaDAOZcyV5vxEv0G
hSXuSxPD9h8xnvtuYB8NZbPVGHe3ZbPhIhKeRbNKzG2Q3kXQMTdRHnNIiCvSfn65nMqJRT6Pq9TJ
wTQpkIqyXnZjTQyiWcb7UWbioOQ2C4blusRxfFfY5XNMD8uxz768xaN/127fMxNSEJTgn0LFXZ5J
6B2wEWE9czK5b/XS3805SKqhZlJ36vuihogRaMiYo3u30FB132Ter64yzbFMcSmNYUqsCOEw6ZoJ
lles16gbV+PHSfP0UHbVv8CjYqb30yefW6gf5NVDxpr+vOThs8pkeJ9P/ryncGGNYtHuN16JieaX
Bd5VKGw8MsZZL4njg5o4nJVkMVJsaOeAWMxjVwRv2vH77ffhmc0Eq7f1zZDZV5/qQtJBn5VavIZj
gMbm7LH6TRCspMc6jwfujU4+pKuABKyqPcyRi85O9N3fph2PV+V56E+tcDeWYYEBy7m/WIsengcn
U9t29H6GM8LgUgU99m7exK4NrzS+jEPnX4WV23fZqJ+twbwlmkVQ6OQea00qEmziwpTMdQ+5a8PA
ijBUyynDeWvnI4vsizOLjl2xusmHMiEJTZljwcX6ziS0kuAO8zP+biAlHSN572/TZOTYKtgR5Vbt
QgTjDS2syz7xkcLMzJ2EMQxOqWPGa7CWbbRehXWwh5cfZsMlZr8GSa179SxOW0kcvYf8hi6OKeEW
TDJ8j9TA0ieWzun7s6JfjrH252dvymhLaqb3768yVW4fesGZO5TQ2hg2ibigjN8FIoXNgY0zLGz+
fd6xA7lzC57OQ+BkVxmPGZW4eXb97utJrnr9wPdHm6BE9f3+qtpWDhHIAl3+37/eKI9Pf7//z6+h
CI1AhtKkNPgW//z093f+19+JQXWD+pWYmfgSF27bxcNiESYcvJrOuJdqffP9rm1h3+Bw1zSEr3Be
fX/m+2uiZMHQ9G9flHj//PKm52ULXxcY3PpDSlKZcxPOt36KYwFIGR/LF6fEdeX+8xPds6OC8AGN
snigUDe4RLogYZ4WD99vREcIY7LK6IQ4CGnO614RmROy8yV9P7w3pNp68eZDjQCNEJhfLSBjL7VT
9q8uaeOIClYVue5THBvvOZSQzh3Pfvx+TxEVW4lv4/H7Xfw99gljl38Trl87DMP8zO4njRmfJv4p
TqJZd+WVsuYQAu8T+JhXL8OTu8iIUMQpVDgboUNvJp4NZUUFM/tJPOE+XsuZDUtjPZe9/RhFXHmS
EK2XLmSqSVS/n0L5OWg6+jI8z44EONN+SCdkQY81NNLvE/r5duiiu2SEgByuivW288yf2SYIGtVZ
DSiw4IobBOeOmH1ZgiN2ADNj6cOYZUsCdgBsQZLE+bmPRlRm/i+lu4ZkwAeAQxrw6uK6oT0BWxQo
g17MZqew6FK4ZOFy9XGw9cLdT8p2gOvfBZaYD1JG90X8gtXH2oHmd7CuUAuTLPLdT2BFZJiCqVgE
/lrfpoSMueRC+wHRf6HTjhDl6D9nq3Ja5FwSwm6kJLv2jlyjxwYqjtt1ZteE6sGJSZINo3yGwCe7
9om7zql3xjc3l18oEp82NjoYuRQhanyfKI2nqfR2WADBxsngVtbZQXSUwaUGm3g0p+eITjAm9vh2
ZgKEUN9fanYd28YlJwEUAxOmDi6NRXt16k27WCa/vo8+aqGLU8v2Nc2yD69OSfUmI4k1AWDBCBoN
1lir3+FMrpy3peQQITjy9j3ael2l/S5IqZaZvrJJvA8B886MRBQsH8Ekic5Eu9Gi/9FXP61CfuGS
vIlxtFYdOCbCElHzody5Payra50uf3RS/hHx8GWq5lW1wPjj8t5R/R/Nyr5brYFgV16DuPkZVtEF
Nx4EPd3TZFznW7renpxwwKTO8RscpnUHEq8A0cgL1p7TU+4hmQYFKKNqqter6u67FNvqJ+rr4i/q
tgRPW/eYSBvcqzqrmldIF83JfmjqP5z4ifa5t/z3tIQoK47jn3rZvy9L+55GCmCRBE4VzZcuhds+
O1S/hSp2Tg4nejlyFShs+injjiBT/JRp9gMyYJ0LffF+SYgeF/Iz7MqPxcQo0jUiAa170AtM+Jb4
mGIdl7xb3BPxfBlsRs1KAEJimcpzd7iMjDWXHrVhn/e4bwkxYqEvO/rY3OhvLnzKEMi9YVruthWu
inyq/6B2SYzQ+D3jrqh3VeL+lCa+BjgqWN4CJ1Gz4c6Y9nu/f4IFVbzlJEqVBSZVBV8hOaR47h+a
tp62XNlPWU4UxAlfIlSrCjgAzU/AWwZZB3uHpiV2Ne0lnbFWRWkEtszFOStbKtg8Xkl5Kz91x/GW
HFbVzmfRleZBzssRHAWPk1SU1KcYGxfnrwKeIlZ6GX1RZM4dUF1xiwpX0t3WWVQNj7ARRYM0JQ5V
k/6upCB5X+/N4C6QxrZQ+uddRkBkWOR9lj5IqYk65z855/6tV1O9Az8tC46Rp+3HihK6LqHpK4g4
Gs9NIc51kL1G9fIMU8/bxT3HXMZBaOIhOyQBhRm+QnPoZzLLCcFnYXX3C40QKADiCtIbOHig6zdi
DjtrSV4tdsfkYef15B6BXDp6Cr/ICMlq5uVnuAqSoqAVlDjcURd1eAEpQdDcOvZ5cT/jFNrOFAwd
RGmo9xWXuMb3LxuAoLE3EYjv5QPEcvdQTNVfLySJF/mct7JWc3CnjscNrR8jP5ei1WyXZwCU6gou
vj/CHlMtFnun4SfLHRBruTlUrgtmvInWnqi4tD98R1N7UngRCyv73u1anlWxh3CoqSfG3/FIQISQ
lWif0mIBqkRM74YlRS74dAP5oeoK3MfjuQqQjSeCSwxq8HOKhtRC0kT7afyZO/lTporyzR/a237i
tuGN5ofMnOfBR32kG2jnd8SwI+TaDRXEzYGYPTAWKlQBp+oTXbg13IYHByF7cCN3q6wi4yiZpYir
1d86WZBOFmsPPth7TjsSZMp5cSrBgJyUT/OoYyKfCJn5WFAxQk6gTnmZli5VgUuPMQPEl6ZmJKVD
DnPxzjLLO8mgS5EDeaDzHTPZRCVuV8R3SA8fLR8hB8mqi4k/vvEEvvGu6XfWCJWvogfkMXJR1lpe
8sPY7dtucG/akXvkkvoYfmhz9Vsuo3me4p7CsjeJHwk15+dRmWQrxHgvnRqfMJmNFPMl0tvyY2yf
U/g5N67rF3tV6Ztm7ac1LbePWp0g8zpX2zAzULO568MSN5CcFSYMjh+GE/4S2eRBYzLVebJNRiAs
auB+JRXSFid/JGpBm281oK5V8ikx5rXtLYIdxOCmIuMFI9FIAG3faLtadpM018lxI5Zn7csS228o
uO6h6ZlpmjbhfGZhOEYl5O7ek5VaVMdoXN8vfvtKm0WzVd660Q86qFT5BlYQIbt6OmLyRHt15Wmu
SRV1afMh0uXTWvIRcIpzYjWaH2bfK/cqhrQ0otmFnie5rEXihkRkN6rsoTXzc6dpxUqNfkyoeyKy
peTFZe/f41GsE7oYVJ37R2Hclzzfz4BSH7tSX6ZePsvRC1nKndwkocQAs/K+BNIYGR4lIuzIJ010
l48+apDGT21V0W6BVn4LGO/Nz8WPDrtXmRj403J6c/E+bcalfiuE/4HIhusqjV8mGpb2cW/sk2ze
bDHY2wI8BItUjgWp+URxhQEu6ott+OVbSXoOhvEJhEl9jHznBkJ809ytxtoR9fAG/QNGk+JUQx5j
6yon2luk75OMF41hEqJbWB5kn5S4DrxXlaxNlrP905EMArzwgtrxt0kf5Bvf15hrBlag8jELejrT
LHe+mb3qc20r6SfNjD5QRJk2fG1m3k2tvwZMbzeh7EiR2NEBfNEdF6Lo2jftUz3IHRqogMh8GYrQ
v43y5GskCUa1jno0s3z19VoMTQ8hG1j6ZIEvu3uyiSTRDNsD452g8ZnHyet3c7iqKvTiZP4PAJ63
rcs1vuznh9j/EHivNwERrHGAxBMMcbZJUsUtaNnXbob6LvuHoURwkGgmRZwQkCuI6QueOkdj+a/d
Wm6HBx5bMuex7otuYDBNvka+i6afadHK65K6v4yJflvE6lN1Kc3ygTf8sZ0bDfAreXMx+m2qRR3K
PrqX+NhOscMTfm6b+6IDtN5H5jeTAQbvCwxJ2hxAQW1xw4Glsb4qyImYr/F0TSx7S579XETo9Ats
+bMFCNDl6qMZxLS1SknfSOqekkb2Z7s3UJRHlu/FkFytmXo/sNcvSNro0Fzqs0jvcs//nZrq1+A1
jxYLKH9tH67mRw7W1NaJ9OhVHA2y+pXucJ5yC+pdUqIttpP/F+0437Ob5/Cz4VYrzrRSpGe7+Gh8
PPJBTfi5Davkfg6DQzVwr5BMqFt7YfBwJ5zj49oqD5bi3hOAjEA09gVkEsgb3LC3Vj1Zb6wY2SaJ
9bgccrs3LtuYvW47tg1G/F1CwGotEiFremu7eFyjKb2XVBoQWQnbgTk1cLitYYaJycVpbmBtg11I
4D7tWeVtbPhuSk3FpRogYXEm2xXa7fd1Cbjhy5gGQ/EQ/Rm9siOUe6lG29u1LdWWYbw+QsTymAtv
a3tFv8XrT/Y5+T+aeJWONEAHYXYYKjjkpgq3iO4/o1Lm28qiFNpmFOjWeSpaFwRlAfVeoBR4pW7Z
FpKJo5ZyotPDCpoE00SFcw/tkP6YX8gV0FYzJHxbPrWJzfM1G61TjBIJKJdgMvMAu7P6gO+O1cPc
LRf8YNdkALSQ14RLUvp197kIaI+Hj2OqKN3SrLaP5AoO1/gfxnSONjRxrJFJail9RbKfKlsWGxae
7qS4nQNK4zhU1Iht8Ueg+lNe4p0tswjsPAnuADRRsxJaLczMpJK4eLgVmTkwN2VfsjkrATZEGNt3
DeFFv8nuMm+4fj9/XS3ZGKL1UrsFYTDjBlOpv7L66cXO61xyAhQzWWdhyfqQOd1rh+RDpCM8ad8F
dBK8VG7t7cJkfC0XXqtekbfbYLKfyM2pq8pz6LT6ZFHOsmsWFjFAxSijjeQToedHOhmx4Nthh9HV
/Qxn/zVLiDU6DpClFOu51R2KVNzOknMtrqvYTl/m1IUMHLQufNPkPRnZ4fE7AtXlhQhQVdzdqNwH
EBI7v/Kg+ZPHzh0Iqs/WKSHrlGAJpga70VROLGJRUYehN9vJbKHLvMT06ezYKZtNY/wjRe6WtLK7
eEQQhd9EIJfNTqDJJ+eHUMJcwG6O7QZMvhrrR+DJdZ0tx8qr470jl5e6JskxUJzdJ+EXTRT1XYSD
d/Kt31XTtRsmueqkPsck+VV1y+dC8nXjL6RNmiH5yVBpbzTepsqYnqZO7Ou5JSjRZAS+J0qyxmze
mLE/LcqfWGzPuNsd4nC+tA5NOfzCLICgiZnMrsEDIFvfOLa0TniXwA7iMiYaNtcADRB0GyaazWRl
1yKm49yBpHAzycE/f78ZuIcFBiuXIulvL/XZ8r1uvyQ/uOXTkTMyDia5eh4L5OmCjSeZFnMYS0np
Qh/eV5F8XwxeV92kB9dePnu4zCa5zqEEiJd1Hytppx49gmDjwUaq27dV+DMZ0r0riGG0UJXXtetv
qp6vST6LE2wlFn40N4m+fQyLOdtHRPxuiH8d/anzSLJayylmfUfyMKEQ9Viqads3My+LgKdIEvpr
WCt8n6PJOsi2Ekc4shR1ESeKovigKTY7YLt/9i13j8E+PfSe/EImOMIfIVelu9dQTdyNJWthd3I2
slsfpk5suezee0x33NmRD7C+X6VyaIgS5pZEFRYxAk1GMTx63tFfoIgUYX2SYnxLWUf5Nj/DmNsf
1I1nGy8pXlP2OzZ7h0PU5fYJCsNPqwQtOlKMYoCW7Lxqlb7t6L2ZXgWyDuXJSfQAMa4kKJode8Y/
JkTKW0drfKIQnAhiAVFPnnLC2ssy/i1YuvXM5DuaRL4ad7iL4wSjKYZu0oO0EZSszylGHg846Cmg
Ii+167Wh5ZazhsuVYszJH0mT0M/MhNEyv+9Bq9GRUVIKpHhmBUF5CQeL+4LDbVzQhebpAG2XKlJf
4SNU1W8DZ+qYDmTWF5rsw0gwGeg/jV+HK60LGrdxsOpJBZKTmPnU1h+9FdIVMnUxrdDmflHZfU12
Ygd1aN76kDRiF1hEB+2hr4NTgrcM5Qi8OLnVnvzkXdTCUo4mAL2Nr65LkjP4DzReFAoN1QSQZlbf
tA6W4tc4spa+H8eyeSftt4+5mVK/y5pk9IadFP2xKpOQEmlYjViFnxVaaQaMW3bppRFgLxQIdcYb
fptDA4sBoWzLRh4lq8jqzeDdp0MN5m9jjb3eUUX2K065qTyrsP0RM5me2JNSdiERE0I2kreF+jtw
r9g5pXnPsPjO0fAaDZx0Abg0DUzGOuTuXANLpiwAwQjrYeMs75gD7E0XYW3vWC6YCduEB51Sqv63
ITa5DfXnCOL0mJFCo0eefru8J3UIU/1X3dbxMWuJ4pfDhxM4rwuZTiKsxSWYGN2z2qw03JI7W86o
zi3x1fPyi9t9jAvx1XBkyDC0uiFPbRMMDsBHvHSPK+UW3o/EHBHVtNShHvoM6lUEw8CfXO82R3yZ
JkxJMqWSRPvDoXQlhImUKgUzZJSXZWZfSbygNhUPPriD00LgLcrKJ12E2S14h5/+FNUbK/fNWYYc
YyXY5QkI8C4D/MPtgeAHG3no7uVFpKAZ0bgABVdh9E7czY7TW9urMA1kNLQ6oKTqoTry2ITnIkE9
cUAPwmWkZZ3zBrx3aIDJkmwQYQhVSFBgiLwPWTPCieG8zmhBqYYcaTlJOfMnM5BXbQ8vrQtEY8lE
c0g7gUTpMVPXY3HVIY3JUZI8z61aW+acHWE2op1N/CNtk/xgquwzzrtkM+AJmWYQRXYfw2hYHsN4
EQTsM0ZPi3WB7Gs2bPtSUPs8OEqwV4EU4bu3FBZsBqd9I2VkVZzkSxeZRhNNBwR8NGX9avkEG3LS
MuRxyMN5HFnz3Don5fQKG5IffuDwN3v+zKFC7CltG1CbOKrOfnRoRPI3Ef4TCOv52arSfR5R5RW4
1rA1rPHzrI53ATk/rvFduaNrGauZtfqdOJOi+BFU7eubCIDdNayKj5wp7Eb6zMfLytjO7CEE8hpE
e91dPCqejyF5uX4e3vqifgygbIP6LsEwdX+ykcjbPID2mFh++uLJpB7PXxaTE0MclA64BqkuLs6o
ACtpmLNtYHbEiwioJSBl3QFlm16fe3hSn0MG3I1bHAQBNo2cbVr9mDE3sq8IW5iU4qKtRRwhdF3I
LENmrPMNHr0Xa8rsvTfR1imMT4aM7zICbOBgk+xhAyXZkl1Mok4kaasDowBiq4o23dizDFg4HAgW
PrGgeacN+9u5albCcXGHs4ZArRDHkGA2Z9WeZBQnonKy8YiwqN/q0bB0T5OLnbhPlrHGnZTJc1Jx
SWzDuget0O6BDdj3vNI+3LgaSWxqHu6waDfDspIlMdZBiMgOhG2+sSAdqxqmVdpz2J7ahF907x1T
7NF67fR1CD1uBporDn4BWNkqf1alc2oTOEsy0yRL5abkGLpFPsEm2zugpY3t71PPpq0rxMycjup+
iIsMjhiRsKivk31hk6fIWdE5efg1Le4AldzDkk1ur55KSG0ifIuU/ZEyaOwSjqvbWLBI1riVQfNv
XQLse9HZf4u5GPfLDLci4hkHE2i+pHrId0NGPtVYzleeZfspRkVioSj1Eh/z9LHxoLJhhNzZJugO
Vq7WaHKqbiLLX+le4qsn55gQBb1RU8gYUDkcQ9Oe+c9VwSHgEsKul2OYgRcSpvdjgiY65c6+AFG5
UyNoWFuoPxaKKApiggnca3ZqsiGds5VdMwl9V+69OK1QchysQTnXQo8UAv4J0kRLR/W2fML+hO8P
BLPbtOdq4C7TVKy08Vw9TKYc9ioKFS+16lBDPyhMyBASN9wJcHuRYkMDxa8jbpoSbQGIpYGyIx4y
az/33SaLUpj6c2AeBluCuZaUBlIYDIpGbDnukyUdZ2AtTfpW1tvahpW5SP5py8FMiP7QHse2eSTs
1q647bRgdsDGgLOQ6zidGMjBSNfWkPwoR3kt6GIjt7qLswW3/WzHj46ojkoM7LCDGjj9HFXPgYAp
mhFQCFhGQVSE7Dbo9yAsnya8Q3Du612m3Zd+oQcw8D/aJYSVFPsoKP1yRkEq7frUpQOteHbBa9u4
9iZ0wl/JJLk269fU9OQvpIGbVrYnsWb9WGid6b0AjWoHjESa07/di2ti/GE7LwOpanBM5UQRe9mm
y77r5ZaAV8ho5L8v04mIxt+6Xn7A5xgPHU6CKqefMg6ZjAyUSNKI/i6Kk5KJKHmOgFjsin4Spxw0
d5tjdG0HBcMWQBCbnCeR0KpQALM5WJ2Jt1Fk/wwtSIH4mPd5+mmlatlyMHzAzQ4Nxc1sbkM+4y5J
LCUdKqvql5EWh+2aKJz1T7t/N2XCk7vDEGixs2Z+t4Bn5flTPUtNfpI9gUg4NwZDffWXj5bjFSEA
6R8UrjmF9nUkYfpV6elxXktSTUzbiJU9D1b1q8AxR3rvxOWnQ8WBlt248JQbJa1tN6cPPbQKbkcg
pd2hQP7wiRZy7kuHjJbIDpz1MpREkq2C5BIpEPCtPyxx61bxCGoOgcRzur+KoycICBgrk3NoMIXM
XUDpSoXy0Ch6k+QAkA2GN0toD14tz7/k6DLEbdQgfwHsfC5GHxzbhFgt0eJgCHg7TjZwWG3/xEt5
rJWAQMkTuJGHxIcjE9UCJ8gEsJAkJlBZXQKHk/2Rc2DNTfDsoaPz/BhYouAh6WNvYKFJ5CbH1hAg
qHgm2AiUR+kNX9/91vxicHDfB2UWH8plOqQlPMEOqTFK73K9VFvNNbosl4/J5f7U2M8dd64MO8WW
ECIuGEzkW1HQVOqv3QDCduTW7CK3fcPJwlnKKeIDnLwN9+5037MUzjj4QOWqF2Iqy0c/oobM/IRb
jV+VZo6FjBrp/TAnPohV5bEZnM2SYTfOJk0sr9k1FtToOcEr4BXk7GgZczZdSt0KK8wRzG6dDk/K
KV61AVrReiMc3FtrwNES12l29qzuvWnj7K52zXOim32kONCFo0/vRMTC4ne7jO3eZYgn+T+OR8bS
W5Ul7P+ugiqW7cJmfJO0XNulax0D4ARyinjBhofZIYQ4+PiGA1d/1EW9jyoqbshLdpwoo+tMgh6p
DZIOIzm3n5v2LBwAIPS5aXTq6jSvSUJ/cvKL73B/RMG9bYUUZ78CQcwgRCJpLRlXfwoYaROHGFI7
h0oUjzHWz4OoFuek8UvlAQbXKKueorhmmkHgos6asraoOLnpiEWdBuqbxe8rnLLzuSzj1WAIfkaj
m6n8OSH4GGF2OOOj+GslFAayqzN7F5vOYV5R12BziidTiNue1OpBeeKt9ljwROz5N1PPDBI3REXB
hO7Ys23YoiwAZ7GSmQrcGJHttBXODuQvpb78KjMf81LQBPQ9c/NsqNLwBQewoikxO+uPOcUGPtuQ
rdIJc9noj89R1T6QS3/WKmSBZdm/W3YNOqeAA1rORZXTU04WCtodu32v51bg9x/9zJAZWPAKcsxh
nfMbStKLa9k/ZvoJdizmdo4eWHgxcjHDYwWstrS6xhwBqYdUrBoE0cqy4S7odURvTPcINPU2VDO4
vimDJSXJLbBGOWWW9xkge5p1SpwrB90J6YEaaWqkuONFEy+h2HNvkjByNzNXm2H2X1LVqF0q6pUi
AIbGczdsNTn54DREVLGLmvsetilREUceVw6raiAEE5XsbhbL1ySH9Xo0r06mwgVFpykk1MHzkUsn
uE9WSnu2n1Az348vSf8OTY7CYeV0h9Aih2l50Cj7+BR6NUSkRsPj3iwN9eCslaHvEPTNZqQkHqrc
w8FpvdrAlfDgxcfErvObJmGe7cMHlhkDRxoO+G63YKt12gsUwy/he1D9w3W2VAQLVwZ6GDZ7XMWf
7XCiqDa7gV3ODTkd9XTI4RfNdfM56xGiYtRfVr0X0shf6Ob9uRu637CzOCgEfbezE8PlAszJTT3r
d8sMh0zTjpGWzDimQ8SQlMXu12vN9L0VFBQz+JGVnjOpb0mNMrET1dU5cVQanRfOi6wCdENDT+R8
NY7/iCb6mIEIvmkddagBoni6Z5VE9gN/svj/0ao/RRd388tc/flP//F32RdoHk/wB8vif0tKKcI2
//do1ea//dfuz3/4+u//+b/g1ombP//HX/1nyErof9i+TV2d7+EKt23LI031z5SV8P5B66umyc6S
nu0Sxfr3nJWS/3Atw+bGdw0pLNv8q+bO/gecDOny/bTruI7x7P+XxJXtOJTs/S+ZKwdYhOuT9nKh
7/rYa836+f8lc+XS544/GeG84faYmam7JZgxo5/Z60sseawL8dHjE0RLpDjchadIuAd+ZFh0x2Wt
tF8vHFlQ1j+MJTkYQCHmZysOQ9ud8n6CLTrPe2bh9MY2U7zz3aTc4TCZnjhB7Xi5zEifnC/zGGRM
PiCbBYpUEnYrGbrJPgG2ZOwaeHAr58uShFeFoHCaIaMuuTNc7XwYrqEVIFqpEH/aGpGK4ZDwFzlF
4oqKziGsvk1bb+pw6X4GFrKm7p3kl0nfdJ3dwWhtP4uaOadWDvNVh0WT4oAfNSOznPdcp9iNhhAZ
o/BhzGxzwu5V+XRgmX4TzNw0htC7STF13EK++bc3xB8wc64fa8HLI39D2ELW2/Q1PTnolXs55Jhg
EFyvUxFNVzcHzso06hc0Ksul5TfPwiG27PqcYbq61Z06YpRGM5kdc7Uxj5B5iHJ16ewJ8DghXxq9
E1wcUh/CuOnJIkWn2WbTYITXHwuPSAQxIvyo7AZO0/9g6ryWJEWyIPpFmAEBBLymlqX1C1YSrQIR
wNfvoW3Ndl/Kpnuma6ozkxDX3Y9HyXMcQMLrdOxfcsJlbZQkd3EziBuHVMm/XwmjTe6Q3GfGR053
pI3z3KUBwxo29inJzFef9umKj+m59JtvS0fNsxJII+7kbvIcXnU/ROY96bWdLxgtOUrBEOyRt0U2
wOOJHgwBDGCEdceugeRbpGI7L99lHqA3DcXF9jN56annfSxTbdN1VbzZA6y+OsfP++9L7Obe9k3D
FcX60Qw3nA6HGxrVnb1agN+GKtAQrdvOSCicsrwLRKjhiFJc6E1Tyv5qgk73tf0iCf1usHurq+pN
rmJD4YNfZBf8y2EurI1ePSjfh0/eLAlnDovheZoEaqBP355BIcEh5B4AHyOD7ZXH/IgqF5uepDP4
D7GAhOlOGiDvgXCLjVNiSupy/+/X5TzsjSKl98JcRiR8cVMCVVUBz9iiQOnfb/V5oY5m7O+ApQxw
HHwjvnSDTWeY3wQ7Jl2//RwmhylyviXjGWsTJXl8I6shvoleZskexGz5A4++fUpm6vJ0U3MLbdsA
OlpQD4BBOnvlezXRoSH6/y89d7J9Pya3//t9hhH+GSjeh8L1vDdHoa7/vhhD3F5hIRmL844DkE9Y
vg24vwCHJ+GnoHjbuRI0gjMO6QlEnMpJDlt3IjHU1e+BlV5nIE7HIoY0GDdM3YSrnzstnC26Ma+Z
IQumKsQbyNe0W4a/cLMbjW8k78adYm66aQcdXEM631VWYCbA8L9JakyfK/5HwdXMI2KTczitB5qX
BiC8e6dzDQpZkujy758AUbgbPFwGAJjZvBCjMi/ICnAYIoBPue+CaV/8d17pPhqOBxhj+VLFNA7Y
5Mx3ERPXlV3b+VWnZAvJW6Z7adcheklKPKOIWrGduKMCR84c7lyNjcRuu3euwhYiKmlfhbHnvNTA
/iN2GYUJmDJ/ny1NwTSBMM/Eebc6DEuTML1mnCL32Wjc1OgplEvROYw7CRmIirp+6SMu++nNp6A4
WJqK4+mf2q7wVSw9xmkM7bVThqCEmihLSWJmU1WvwgUxN4c8ziQydz6DA2/pSCZiwqkJA2MYNI89
Ncol6e5tgxec+EC0t6ladl06l80ANbulyC8ALBFF13lpZ3aWnmYIHICPwFeF/MQrp+My3YThuiQ6
53fVFwZmWtKmkML46oWJoo7St6J/gQxHHGHpiS6Xwug4vNID5XO9xKFm0pzQwvVaOqZryqZDhclM
Uj/NrDXAWGJe6qWZGg7ttcvrQ1V1J+26904+x5tEi6u004cuKI+kIB/V0naNse9Sie6c9OqMZylf
pUszdktFdrs3SehtQoqzXQq0ZX6NqdPO1bYdaNfuqdm2M/eFXOGC8yOPJYDMxcQKtQQPOTl3VC1w
wXUNMhIt03IirhxYOUbCuJkeQZnh5eA0jO3doaEjqCgbFGcvh7ZqLDVuZFgrysLrpTVc9Yx4KXS/
YgsYTgbV4h7z+dDEJZp52XPQQ0hO3PQrF9QYEeCwMRdJucQNUG+qmAN+vnSYY+Uj6zh72zL8sDT5
T6hj+4Dac8MdAWW448ZV7s28NKOPS0c6exHT5fDPmWhPpx0628cUqhMpxFbNZ0CCN8Hw1q3jpX29
p4bdoe6Ncgya2WM59Nfec2lrL/QFpIA+WUuTe0ul+0C1u+FjTaDg5SvR5ufQuO1B5vQshksjfE5/
IQXxU0BKQWGoJXt5ciuJYLS0yVeD3OQFubLMBurQLJ3zBUjzghJ6aj2bgU56o6ed3hfAFqaMxnqT
7tRldM1JJ8D1Qx4hBXIHW2GKXn2fyh5gHGUx0+Lld/C96RslzmGk0QFM3Xsa0sXJUQEa/NLXVOQP
Dm/E2uvo7egRs6jH8yVEj8kQ2KKbeeNPUtAxKFedH7IiRFZ+zXUQHUWGaRk4Gx8fP2IYBUoi6dGY
ba6J6zRFFhcvasL53/v2g7OomaZv1WtFjSV/we6ADDKeiWKh9FVIgkF7LXqsVoH8y6aZlFyl5Q77
yAeVINVT5nefLDSsrQ7MHZb4Py+0b8xBVvvO7Sf+6t7OdjqTxqFkAMMpqzvZMm/qMGzEwNsQOxLr
GrR8PDEfQiqUwzoc+wK/+GwR+NbztYqpNHeJGe+Leom4VNEtgrD3QqV8jAxIKDFbLETjZPXPeWff
O6WN6xML4CjovLBs8tG+XuJTZXOqMsQzaUDNT0wDb1ozMXQ1sYn20Pe5kwIhYrD40w1uta0IiHe1
IJTIzTDSMLMY76+GDgSsPYPdSLu5uM2XLyYHK0FI5vTvtxLq9W6bJCxuA0Us254L3BokA7elP6Hh
u150hpAcY3QKwcBCOA+9MIMDgJHLLDhtVneTSL9CMrzEo5aSQ8hPpWK5tLwWLLfPghuhe2QveDT9
c5bYBHqKBPs29S1h9urROczYp8QajB3HqQ4EepZqjuolMZH3ovsRe+IG6WRT9q756E7Vo8JEZEzV
QY26PqZtnx1hPfM5DL8t3HKXlqjMU56Ze6dOxJvT94iuGD2gtWrxlmDXIIJfJOcqde8YXLFcNPxB
569SnCeINO4MR8UHCQAQk7pHdJ5BFo6JGPSQtCAgLfC60hr3hLb9QYy3Vq2CnaF5dgITaCa+o4sW
GUR4tzslhpOcZFPeNbJwH606w5pp/MsFp/CuEU+7Lgdaoc1fPeIQK9t0ODq417FB2uJmjI2N5CC3
RbkGsNhLKtXmGz+H3mTkaQP3tW0ugzEne9gmtEVq9QZ91z/63cIycEEq5TOSebhMRZVpgHngmSg6
Kq/Cxw4pDMrl2sf2fMza+svSCXgXVFvj3JqOsei3FLUp/xMv1CEgCX4IBl88kYNzdv3oYrlVShBA
Mdhddc1sMI+7Tarme9PEkVQGA9wfvKeuMbj3KtSvqcnaa+Ai3YsKbD3lhLceOELNdohd9NqWIUFx
V8DXMc1T7VnZdcYqhEM+fYKN+ZsKVmEINsahTgy2a/hfVSmQA62C+i4d0kFRugFFfuaGjIq5L7y2
2aHWbrAwemupWZqYxnyMue1tm34gq+xrIIKlYnyFYRbNmcEoMQUa8er5EAo4rGVPmr9KIUqPtr7h
QrAdklVQYn8zcNrujCreWaGT3qVB/GcDut+FCjkur8znavoYAIUu7LlVHxTJNrPAGiADuqMKNgL7
AEWE+yJhdamwhmpviu7Skq7YLP0R/eRtvIxBVULjMOSRlQ6n7w5C4Ylth3pcHgoTY4g7DWu7tY6i
pthH2sMtl5hkm6TUvhFYnm6FZ1Yv/hyJjWjnaZ049QPGhbXd20STo/4chYyCSVDdFV1UnRkgPkiT
csZ87u89I4rWgR9Jll8zOMV4S5ImnE8OyyU1ExvEiX5n4su6RAqGtESmkLnkrkBnda8razWNc7Qz
9eDS4jQy7CynzUxt88ruguDaQt9tZHeVTXpoUYI31DTRRqwM5FnQx1XzULfxS1W38upmyX+/VJBj
MQFGW2cgCDl7I771pFYcMYtt3brEeWmfcaIi2CQRNHeajblLemijZb2LZgkHAbPEsCkaMt/9OKw1
2SGa575oImr23pR/y7gH8yYgaKWO/UgpSFtj9kpiJtYzE6nOUL99wByVKiFPc1orS42MYfkxFlY6
LvUyxouGh7SQMFbn7G62w4PXEagsR7oGKLumV6dcUq/5sWAwzuUTWSrkLQPqwM7qY5g9Q5v5GI0a
gyR4BMtq3xy4crvEobFbpDWOjVZ+h73/Dn/45DXmh2Mh9Q73quFHjxZkfCdBMIU+LnrPh3Y7mD/8
9datMdwVQw0rMR/iU4v8MnYGOGA8t2yg7oMZYp72Yz51JQYpVxLx4j/aj27822Bxh70bKWLwVIxU
YOQEH6YihMttT8rnTkJ3cWPflZZF3V5vZ9uiPGd0DZs2bi1rOlgZlX219slgQ2wqhlKfmknf8Aby
IOAuh5RFhIHTgLmh6miN/2jcy46zHl5O/GRvVsGV3M9cULOmqNZ2XO9Sq3lpcxwqOSV4ayGJmTF4
qWeD2qVsN7QUvjZL5UIwwDDM0oBoPZylVlrPFEfQJcj9EIc51ZmJWQPjAqB7sum2tP/sLuJFKrMI
n3K9t0ckv6Ao1uRqCCA2HatvjHLrzWdEIcJqhRvyqLwwkLW2c1H+dmMQnQbymlXYAJbpO4CgqRVt
0ly4UDoZ0mSLsc6cKn4SKmDGiR6tZtikLRPN2rKwaBUIh+Yw2bvOZKLSAx4JuubVIkXhTfE3rSoT
u2rzOtEOvM0tnPxpwWyaSsdxJs4Bh59oQD07i/Ep3yFKovVIdxeEYX5uY9Bina73VpeZwMaK5q50
c2ZVIOc0XohdN2JbE9JotsT38RtnOPgQp5tnGzA/3BYSjMk2NeeYwh0bmmLBgbV8C6d9MrX6odPz
c1PU9pne8Vc9Jy4pwNbA8wUcz6y0Pisa3puu/Z5m/7YT3NLifjo63vBMOZG/F4aPklJk70Jbb04N
176oShctgkeFsD0uhD7K9hxQD7POfqS9NLM64rtkHLLBzzSuKuK+pAOJCZr2NjZcdy+hnBQMdQ4d
gULwuTWl4OZqJMS79b35obeCE1hkJIlwfliygjyW9WFgjt5C/pzhQ3i0sjt591AOLt8fDZJ1ZiRk
E1Dh6jMnyoqGMrD6WWEZ3nZD9TLH6WPl6fOkuNwpHhrPhzk6qXfwDsPS9PRUmfFnXFofhUTmIgmx
7lz3jYNLyOLR4UY1QkZ7ols7c3XrdAWg36riIjTQbJhb8Qb3c7QOH73UtQns0cAs7tLMfTWGP7ch
r2K0mMDdOy+QHbgA7ElGdB6KFPtDQ2W7EHrXNsWug6BxYmtD3PNg/PnqG1B/vOWAgNFlUbWpyYgP
iBM3BQvOnm9MDTJevZhN/5DlQHtmop9l01E1a6lw4/rgSgb4j6XAbpJYzrQpue0MtMUA+4YOWFn4
az1RMFfBL8apFWd8qpmwuOiStE8E1Mq6FbwM8c2Uk7XQSsTKzZyXoZ3orC0goTqFT48suRudMrsE
1fQ7waXsjejWmeQtKrvBix79zEVdkmAXznqlB+3uM8t7rB18TcT+idyw2ObAU6hZcuVxa9TEY0x2
uWOIJIcIU5B/cTjXGNmFsHkMW3zgFbN6gMQsq9kIZDTMF7jrONpEQFqQ1Mb8h584X9cLBwhXIzd4
1xLrLLBx40ILzx1uqmgT+AkZHyMC49kfmLnBAoy4ttH3F3WkWvlIh1W6tWkXXCWDdyolCOgeT8J8
aEGdYL2KjmkVX83mZGhMRqneptkAjgBEDGvsZDFPLh3Cj1JXL9PspvBYFHimVm9MLNLEwK3T4HQS
TcdH+6wNAhiCU1FVH9nmAnjmF7wKsJJI1cR3udE9+UKvlPjkhd24gztts6Y0N44s8GaIZj6bKSNN
VkYqm890gP1a6athOJ8iMj1yvTTIx9a0AdPAIlyQAXHr6h2JrjjWFt6YrnpnCb5L2DvOjKNzbl5z
gMFQrTTbI+aI7o/k5aMPJ3jKk9cg79hf6y+dm9Uq625966UIKb1yvt3I2bnuTI6vO1gEWSwF2qe2
B4KqtVgZVG02EZZQ7q09qGEiUZ/hHP/OS+om1m94LdQKUMVr0meMQMA3jxUM6UbTm+CyvkdwYFDD
Ca+Uw19lChwrU/seB97VMHrakepwAAwZ7FpnMDcBU96TGkIac+H9tcR4Yzvx3s3otxzp2Kk2eU3+
gJJE4nz20WmSP+hkX3MybmwnO0FMw7VefGTgrkfT+0hLNDgNVZMBMZgjlq0S1uyKDIAmwBzMh96N
7hgd2MTaId+C4V+WQL8kKN8L+5U3mQLArrkUwWdg0cWXE+UgswhBKm4AxUeN9RUPHXL38pmpHX03
x+2Z2gQOqTy5VQnItFH4eWJ8XlZs/fQER0lJYGdaTLcplLdd78wpc1KXVSQOvz0kT+rYsGCJv3lM
HhKjwPNSlH+GyvRJx+ZZsUuuh6o+h677CHUUg2HM+1kLCzFvuPVi2NxDM699cSnzIjpMSdLsNR8n
K+/ex/ol6uFPqyh7bI3fhHj4SgaGh1EoZ7DDrTzluosz+hwa1ZMsSM7m1qPVFjROctuTyWEow6vu
WSNTnDrwP8/W7HEdEfGNQ2poGLEo8vBaQ8KIPx7+BobjjBQuptk9FiCeQHdsC0BAHexQtppBbyyb
HCyNxFJEL9lIyjN8TmNuvnzbc+zoi2VbkPm4wHjEf/79rGrw/8AsA497MXxNJIORaCkUbM4xeXKT
dmm7mAg358jJJegSM4iuaRZ/ejE1PHY8fBSz+Iys4UIBeH0IiZgWufUekLPcFJX7Tr4Mqw6B/qxk
uuZyJhcjtogN5Bbah+Hq6PqhRSohpClwOHavNekfrUzm61BD42VfUmR9G/xYymqOTB8e0yo7eK2a
cSlSQKYJ0Vhw7Eu1LdLxnRggOX3vtUxT4mYJuwwx/Zum5eGf+KA5zfwFC/6+srnypvw7zf24Drtt
CyssDJyjM7iktajdS4o1YTJgNma4zTPhcvzAO1g2+mwh9zZVRsUtvhSYOb/0ROMKcK4L5av3/LXs
qwornMi3E+C5iP15mVS/EbdvaCCMKBTMCQ85+RfpJLkmV0fqpshP0u0/R1AzaV4/z60VL8Eb8iqa
aU504xTRfUkZkzKwMcZA+9d1UP/ICFeGoWxyAdnWbKglIH2bqGylOtda94LbIw6eXanyAE/FzOXR
GB7ykZNHZUDiYuukeHZmcGx7GzykbBYJuGIRjY+eLtZuMb+QbqLlkh11FW/mCNxwnkGIjSb3vmLa
4Y0b7s/6luMa3kH7ps3bU5KOz9nkwC4xuEZS+tvQQkE5wooJ1Dda/rsnu3fex1WO82UwbLwKygLk
V5vXqYFqnvQOZPEQVw853i7/rtQhoj5EXtU5GLMvLjfciMLinGThF+IGtXhucwyoMsLYxSqBX2GD
cwiJbAE+wSMUTf8pg+bNNWz2ey4HICRuezvm0DXP1642P1OUtSEI7ujUWNFwwVk8MD5bUB2588qA
Mt9Dd3XWocVVAxI4t/etM+U/JCGxxRCZr8fq6sr8zRYPRP7XxjQdhZ8ztGh0u0ZOvbGwj0b8X+lz
s0+UVnHOj0joRSZ12ue26l8mTkIr2l5I1c/L8aW+TwpPIRgSbdJZ+RMrqEoto6zWwzkkp2uec+kg
YcNot4fbJNJg1TbEg5s3GpvCE2aVnd2wTwxD8Crs/tkrS3zX8xfzcblNXWvjG5QNICOQhXLwYxQg
2VeNSKn0KHlu3eqNtCTsWwOhzPCnkxeVZFzbgIQibDU7DoFCULJGIQM2yswmu46vYrLyS7wglA3T
7pk8MrRFOVEmfcLLVQV2jCoonQ/t6ptEk3Ob9UvlC9NXYLxiE+WEb9IEZEKbkx9oSXgyYPYHttvU
I+qDOr/H1XaIJ4MGbFN+NMm3polprYeM+MWXIOfj9fIZkBWUhvQEOWUbJE56rRxqIC1VIlSm2SEn
awTUSZMfwt/X+vj+OV4d8Ow/1Xl9VF3zFOAGRHkz9/OKfM2L3VVvURi8yCqicK+ryby1DyI/Idiv
e+z+4DSpQzJvgsZ/N7U68Ffbyyifdr5XIBRgn+lknlE0O3Jnd+ctt92dJsAUMG6OcvciQ70Fgkbv
9mABDNbpQ9WJTzOZq11H+i6koYqbbVeRY0CmaTjVhkGHrCT57YA/VhmRQaUZr7vFXia9ihSqwjRK
dEtamj/BB3ruw8d0ifwUOrjANTzFLft+ISPSK8p6RIfE6Aufsug2hBc/l4967JQPTYvrrNLcB9pq
FybzTaOLnS7c9yBNf4waQr3joKqY8w9DFaw7UfQY6UTtmbWeAhvbt5eFtGmYmGzq6KfE2li7NIWH
8sdB4OBk2ryMWPBhfoMjCJn2uK+1VvRpJDlZaauiZbZ4m13sYYGFyJO1TUWEWGwzJDUzizkpyH8j
ieHTsrEGpzU9oTChVgJT4WFcGpncjCW8S1gY6qGQK+UbN0yRztC47uoxuE0nDsINtVc7B2TrOlHl
Q9jOvCeIr/IrN6FokH/mCBY/mdopthUjT5Sz9I7E1zrPPOA3Td2QBTemnZEC3Fnwq7ET3iQ479El
4ifSqCt623kkMXRjQ3jtHD+DYJ+62Oaad9AMgtjZDCEY7GBkPUIU6ledTbChUtUp8I1nh0G5FR+F
1b4X8yMgUK6vRJowNcKzlUhKo39H+YO940phre18+vXsO9Prjj3NtoY32weLJ5ykwpPso+3UlLif
QWEjkaHdilhxsMLmwatUlJxM/fmgG3g1zoSE1Xred9WgHVVuuTWHmNpce0+QVR4sb5UEFJBPpvBX
kB5A9amJRSMl2m6IdOM641HZjnO0arRisXATcCuiFLg3dpb3B9svKR/hAR9LtM7YVNUu6JwWzZye
yBnS2yxB6qROfQwNi+d5qrDEQrJtRgRktNny5FvHnJkCBUDJEb2TifH4AuNk31t5TykmVpg5+gTD
uaV9A/anLFF03E1v43KvjVFvu97rN0V2aGaD9zcH5T/oxzmCsZ+Q1IhMaAiiHK6agZnrRociJX/O
BTahNA7eX8UF2kqZQfBcBk27E9p/ptHoMPnTlf/8JyLhV4ZscHHOi9E2x6Q22zNzUlCBLP/cN0Ib
/VLwRHsYVEPCubXQeyrvIiRH+uWH5M5edgXFETebxvbQhwDdZ1pkpnx+6KyOzbf8S6LmFAjjtpe8
gWPKZw0yIAP0iIJYexmRcbJKXXkZuhn38Iyg5XGEl40l101uWRvVZSjB3UMc43wl8EZ0ZS6/aAd6
CLvxiVrQhJ7oEfCF2Evffx8tWBaSgIXImfvNpM0VB3PHoaW0zzxsqcYbnRhnN8g/zMywtq5fvjvY
jJo2YC3GrEMMeAX+9Igsw3piIdvpHowlFZeeuE34FM2mTPdQr7tdVCGDDlStOl6UECcgQFu18rO3
5te81rf0o03ETtQl95Jt7+KbGRl1zcMxTbuQpiPvCmh3Z3PwWNG4LHt1seewgMpRffTEn1x0COaN
7ksJUnEm6hXE1iWeklusTTci5LRiUvRFswMJ5KbPz7WraU6vt+BXjzGDhpWoo3A9xNaL9kwKZlPy
i/hIsrM/LRshpW9RwYAd28yZZBI51/GFRPJrMhwTu5xuJ7SyUFdUTfQkyNiD8iwrUOFKZwdvnplj
90k25r3JMAx1TMistHt3E8g3Qxd8x3V816Y04NWm7+8Nh7VrIhgWOr8Ws+OV5eYwp+LhBoYExYoD
YzjVwp/OjJ0Kbf8+A/m4bhfJuUlhKRQIT13VzUcsMPPJ6x0gD0F+47od4pgAEIJVW656/9rWxbPV
AfYnDco2HBA3lpBbyEM+gYgJV/Y3LQP2CtEgIV9I15rh4kCrc71D9Mvx9dYOk2xzAwMHW89eRBVx
DVx5lB8n6SFZdjh4fYs59aonXp6BrAYHn27lel1HZm5lD+kfedgnjmzlyauma2hWGV5Mn099ApVw
GNjbzTI4zsuwzSDxvqVnvlx1E6kTksjWZsJIMDOaYaRBP0ikqFhnvMzEcoUz+Utp6yNgOu8Z6qm0
aUDi2LlMoksqhdN3HfeY0gJ+UioWNoWnj0VYH2WgvjO7/UgaEz5AMp5IsUNFTQdcc+1rauG6qfOc
JKc+RSOpHe4wKFcSwAX2Amxx917J7S8rXE5jaf1VAWSrgnRfpPZdaDsHlavj3Cim33BwWumyUyLQ
lfm5gL9OeOMReE+Eyufv80jydPPhq3Lro+f7lMr8m0vgf55B07zVnNDguAQF8bEimeQWzilI9KVF
QlcmzANRoveOU3ghTZzN5chccGJCE7rv4DaPmffQSPmJpNLAJWXOE7mY8ZKSVbN2iA0PPR2T3D/Z
+/xd5nEnnvymOHFZ/pCoU9ZsqsfeCeQVJzTzcbHLQ++P+M3IgASjia5ITDGJG8gMRt/En2wQQ5G9
D72XoZRspB02a8hE6Y1odjlzAowmtDIKPh1bCksjtASq5WLrAb9DuRKWaO5RMEGgPAfNMB9F1xG4
af137pQUU0fZl+0QLY21TZQdG04IWK2pwc+50xPOLW8/AGbyrYya5xL8BIfVY0XuYVvKmSFL+CmE
BUSLipyVZdN0hlrpCbk3cy945/dUARZu4taJZwVoWAN5h/5EDsJhYUCfGXnuEopicmMqd3gPfuIY
QF8EQhUXH1kIaT5gcXY3TstUSwGovHLp96o2PIWyfCaFelOHBAn0iNQo4TQMzFY3UMsIpTTWH6Yu
Kohn/c49jnc2Bu3K9HE/B+9pQLrV0nG2xcDzJYWmPyvGlWhYKlsLy3gLSiHOZlndIwmuJGK9xCd3
ymznmX2abbbtb7AjfZaN+TM1hbFrTOo3muZ18BnZ9HI+RoO1tHtmBFXvizE5eH7VPprRgqKZmytC
YrfpaCxYO1RpbJj2J4QZUkp270oqbCVuS46ZKualYH5E09wZc0qGO0vusrw8CKI4xDULvbMj9zfv
fH3z74vsew608apV1as1cRsrC5OpXZI9eQ7xddGROnNt96dNaaMepxZ2XODOO29AWiFc9QNv99Wb
0+6GDJmzogJLGl9NKOaLmPNny5jeufSKrS3V0+iTtc01I+cp6r6LIJXbsO5e9dQ8OgRYBxW/gjAk
XpRMb4SdO0R18gbrctDzNmpGA/WUqZ3hQDiMC2PcqiWt2jBKmpS8xZjhgFNAGgE0VW3w7J6dKrrG
cr4pOGrWglDyPLZHJcNLLOyLKeZfk2hs4dAVGf4aHgyAuXx1HM75zvxJyfcVMWI/2OY2wwHlKtJ+
RCQ2Yx48lsxXEQ+Pc9wd3KA6B3YYgqQn1KOs/cAi6FZ2Q1JkccTALCQXMPFKjtp5RL/6K7rxrQVs
jPcHx01Inyo+u5UJJZykFdE8/O/g6pn1DkVza3DFmoCPlrnxawkOHHPVXqP0uaPMjkfcCi7AJf68
QD1AJyT9o+RTXaKSMmIPueQdK+Q66j+Lg6liG8PVoBhAf7pjwTHCNfYxA57b0o7olnT0npLBt5jc
BcgQ59OMTT7/AxavKWXiAjKBVG/bsU1VkJ1pEa9D4upwRjeqUhiPlPwWaEFH208dmIk9ml7gtJxT
D6EeqdwSzp+Zw8TOp5RJBmGnsyXCB+zNLuUU6kXQT4zazE6iC6FQ+NnEkQohf5efFD9k3yxV7xV8
hnnAPth3L0Wh57WjsrfCJxtAe9mz0v1tY1WPUXhPympcF0P0mbdUdZswRmVsrlncXn0+18uTAIJ8
3niNeDPHkiMFjGlWmBikzCon8LCz+/4szY41Ie+/ijA/+DEZZyuDKCnZxUMOMH39RKbkB/9AzO3X
eCm1uRI91cP1jwfDlWDzwlAmt4bXG1HJuQaj+QuWwzMzeI7FjsI+alHxONWetnmUii9DKQqdsdyq
AM8NOnKT0LGmR0iyQ3Sri55ypCl7azxjhalkXmL1noBLaL848fxsDt4Or/GNnrgmjtVX176EumVi
qi/TPO46n8+HLrtzrDgCo0fWY/gURzG3puRgVlhk6QD7q2cusCDW1hNiPdDR/Kjt3F8N0rylXQVS
2dhuNSbUtWbRg87EA1DUx1iCZ3Az947qX+gS6avl5E8TITnkFLdbu3GxcTLnw1F+fTQb74T4crJn
86zt/m6EJRJjQNsl4ZNX68/MDD7qdCYVQrqlq+F9hsyk+rvEvEEb2RicBonyrVtZv5cyv6nT/iER
DCZD5LiJ12Sgd3xD1Sn8+TbgYdhYkCeD+M0AoN0hgmY9USgm/RzeAobxmG0hk+jbamDGgZGd9r4A
L/m/Sbn/xtpz6Rv3kgXmd4JRH5c/SJY1fQqUIZDwNJa7a3KI4vQGmi2DkQFDbqHVVwQDlpn0u5ZS
w7ZpDyxgxboJ9D5u228B1sr3rE/8aVwoNbMpCPIceLwf1WQ3DntOFxnPnsMp2vcSdyWY+9sYgm6T
or+Trg9Sz9jSPUWgyQ/dUzYGKPDOZTT6ErbBdO/lQ3gaRuRNr2jM7cjWiIFhWFu6/fEkYK2qY1ZE
uK065Pngr1ILbo6RW1sTAMylG7MPCLPT3pYdTkwUI4OdfKB2Q+TuH/yZR0VecE39dLuaw1+JpLBq
Rj/eFGbh83JMx755j6LudtTf3OaBeD1qy7sXdf+FZeXia/UsgpJbWg6+qyZDmfVlhJ+n/NVBS4ya
eaFEYV25Da9WVFMtrD3AX8LbK97KMX/RRnQRpbMhJuscplKeyHoGqyAJx3XaiGttF1vbsXvOCtFP
mFdc8mr6Fil7x4/Qk07i7EqQWe2hyNRrGRXejiHtDYwU6BpW/gvAbtqJJD3NvTp2TvYgu4ohfjlf
us6RdGFO+9Chuznmw7Pu5hFN1J4+fIJ7x7IdTMiB8RUNGHCL0L+c36eVF3iLlFSfEMTIbhHMpEGV
LKLxA1H8XtMivSol3m/Jy89DLzcioN2tj4JTr0AWWJSo2xNhZb/9xShNv2Gk1xWZdI/2lz3I/JJf
iQPXSfwmkzgJ6lOsgWMfxUeAtsBZTwWrqRf8uo76M5nci6UgqKKnzbQBTvmGzjZpatGIG+TvOGCq
PYIJ2dHFJdKz3XpYux4m+H9xaeCGNEvrYNodOvhEkXI58V55Hm41Y3Kpk4ak0Ap77yb4Ox3iBpP6
CHgVzlSHxLfUu+7GeEzvrLn4qDEZZDGEUGyS3XXiadogShPe808KpssB+AitMLND/w9/Iyn/Q9mZ
LTeOZNn2V8rqHXUdjvladz1wniRRoqgI6QWmkBSY4Zinr78LzLSqzOjuqr5mmTROClEkCD9+zt5r
T2ieCiYovumd4wwLTtDFWwbO6Mw5ZuwAK0IEz6rU3HzlWQTxCTv/bsQOLJFgqzuTv61leQLeuqx/
BJV5sns46m4hEZQN7E0K1B9ru36PRu+D7LWB/jqJpnZ+X3Fmh7T/ZKODhhU2vIKZWzap+FnHgJMs
+Wnm3YsKiXusSCLGn9PSQtCaZNN7DTN2PcEUMUSoTROabYY+3jntQxYQ8mdokD6EV21Hqy8eW89y
l+zVt9XkvbvCvVolVsjaTq9RUz5CfmNgXOCPgI9L76QlkzdJQRiZHVp69wVSnbEba3UJB0a6oyMf
Coz463Jo1hH9KzTW6TebMyaT/OqE/fqFsoytIefxNRZTNRKnZ/Boj7hn0ZnuAx2dAIuSkptq23oz
Cbzt+h1wFyaa5MvDRfhIGucrmQMOrMj8AIb1Q08Rqasm/l46KE6JUwTKK6yfXfvudu6JrE1mHOa+
JHpj0/riqRR5vTUNm6xRqdlLvCxYvd0O0LJsT4WRv4mywJHP/EUm5fciHGuCRbuXIsImGmgoI8Hf
rI05zJc3GvPg1KLfMkciILHNM4D0/Z1pklUD4pRuVtWXi1J78HtjPtXqagl6l6p1chdlapzBx427
shJXGC3vUwJEPslSsreTiEyNUT7mWRhhzK83ZmCd9G58VgD0d4qeJ9+gnBDKcznSCzZI7ND06YXQ
uHgZp+lJN4ptTuaslmEbSwS+CBrXSXNRXtFsQVbOPQILBUGXEfBUbZuZTwz4Gk+u962TWG6lVZ4V
UczroSnuRJXuc236spraX9R42Utg4otGjDtvpFEje/erNIZP/h+WNEDFdAY8SBe+geoqAwgjpoZl
pZzoTMr4UZPFPhhaZ+229RWw1KoJymvDuZYeEjgAIhQSgyGe57yasf/W4udczFdKSZiT9pCSj4yw
FqdGzzRpG8Us2f4j26ZqIYR2ZhDxFpjgIeRD1jKtIzn83A301ekePciMTQmVXx6DNJzKs9VaoPiL
gyZGUhDmDES4Neic021tD8ey8F+7PrqvWjIAcwzAKFZX8CFgUtoaATYaaC+XT6czNkYX7E1tuEe7
eScyEyAJBXTrbaxoQiChQzCl8qps83kykOKlHr7pplqCjFyaDMH6eSk2bO8h9HHeTOEpNtiB6nlp
LMFz4+IZXH5AtJ/+hO1BgcdQnhY8NkyhV3qjXgqj+NIjGiyl0u+rQwpggJymgQxwpAZI9VyMIMOr
cMqDE9Bub2K2wVaE7rUczXVioIiDOB6yWUoOep32y9IczgKyHduBihVSmu9mADop0ADLpG6ylbXz
1Tgu0u2M+YIW8GLZ4fGvBBm6cbMoDzHmaa18S2l67y2QIolTfLYBAgny0cJlkiPrsCSzFZsqokyD
Q13EjJ/sD8PI7LVSFKZYyUZyqwq4I6QFs/u680R/rT2DLQ+1wSovPPxyHlp0lgGQvSRnNwfo5E+q
MK52e98V+lG3nYvTgMSyFXWZTPlIjRORU9E+7wFbRIF4tcISSLJR8l641utoN3OmbvrdYddJzicn
4D4ityZkh7xUfOr4LbIPfahBE1iCWXwJ4dhAndGIGXYYyi0ZOc2+cWO5JG2YBQ9dQkWXNKVT07L0
svvJL0bR3zV6dZQ6iizZiecBV1qNsC2Be7bJPPFczm1tfmaFnQwqtOhebHpXyElWehRXODzLC+Nc
NIYJ0wiZ7IvSVivbHEio7FjB51GE1XQrESudkDd/QdgIHTart2hIRceUszidB2LlQnweQVf2xPYK
+C+jmTLizjhSQhcSnsWmKKjlPqw5XnO2FNRIyQ6EKYJm3fn0E4GQAQl7BVQuynClhz2gkyH+KGq4
H8Qjyg9qljTqz3lSeAe3RXfnpbAP2V1iJ2Fg4UXBJr9nlwobv2k/FSSQbT323coLeImc1KhNHORd
BY1lFD1WusIvme9FFtBxr9JT6UgM3SEC3EoY96zpa8uSL2gxw2cXmdgi9SxtE1Sl2LtIPEIObYeI
ja1eW8Uqxdd4sC370OXITA2HXWVELKybBM8RkQ91S+46sXuL0Wx/6mNBCyG0zT188CszpOasBT0C
2Tn0pgjnVlQUYaDRje9yoGjT63gLu2vYTtXE0af38qIgCVT+dOrsAcbLRHpnIZydEi01w4j8Gq/y
tu+ttzFVL5oWsuNIt0WvkXbak/02e3A9Z4IwmfT0G1r7jX6p4NN2xJ2fanjJkPehbGy6O/iqRVPy
jjjtd0buMbZbdW4o7FrSzL+Xvc3J80MzvbXOk9s6Y2JYdu9Gp5YjZSRmEqxkRmJvHcJoDomLRs/N
c1Jjhiui0BCdYEzXtQ82ntlaKMkASsnBfBEsaFuzLoEI2pDtw2y6t4vMvxsJhyWiTi06oyKQKcXL
4vjMLGwKRLyPRk1pIrP2TbQT+9bmuTf9bcyGGYGBT1XnMV9B4UMG7I/OjNROWS05Gy3OlzrsmMq2
FzeQZxeVJE0x/dLIiZjigZhZGJbTgLwpNkERAk7bxNbwPJ+Zag873Ac6NIPwBXn0PeeN1glIN9BT
cIXDYkHn/VMDf4Yeh7MfgzrgpvnVbspqqwpicaT07+hHJkx/+reJzhzWHXEnOUfDbeMNCGLeCnj2
BS0VRBmw/i5w11lmvdfJSB8GET55sv3eD/R90/mMwS6S1Lge/AL0uxKVVmD+pFG35lMEaCEDsZvi
aZcH4o7pxxfFlL4oAPc2+Y/RbtHVTeJipxGaMzR/va6orgiFW0fDTz7Cce0E1aWO6EBGzoeWnUG/
6zRaCrD2HNO2y+/UCJngpPeTscQKqevWTfiI47a17mLaseAp+KJ7kvVZesAvctZoLWGFUaNrrPo8
ylfSljvp4VipiyI8uM5BgiPMfOM73oMeRhB2bXCYBs2fkgwBK82eMjVBliv9eiHk+D3LvDs2w2cx
EmChs8q/OqOD+3c4M3h98QqOkYbBO5BguDPGADZY0A42mDNlIqZVI66V1Z+DWQ1J1NKPwCquZvUM
G5oCJ6+vNbih3CYAPQBoOSFHN9yBwA5DZJt6sF5Qhy9IlWAf7sQ/8ikIcTxXZ2WRTKm+F+wtV864
Q8271Xt+9aRnD05VgD5OrKVjFYdmqLayr+7S6cOz6/38izSipats+qYr/btD3CMbFutFj/cI0b6h
ukpYgcuF7jdsSTxkarmkFwBBPHJn1YtlX8vwGk7hU83Wt2upa8JZXI56CsynsxKt2vdt+BiBvJTt
MfSnr2pSa6fWd2PDBib+pHYhvauAHFVlVK5Y3LXwwZqmI6jhEbPSZcRyazhoCYK5NEXRM3Teq5QI
cw2j3NmQhml9AKjrrDVeirnhwtoklXXALLnHVcswvzmHThwtE9Zsx0ZhTANn41shbUTabHVMMQGs
caMqIi7DiRLR5cs/Kz26mZ0Ct4zaEGMDbIJJm06pwNgRe3cgybZmGWRLE7vKlDosrr4LhRknYibJ
kqycbw46aNqHx6Bh2Nt3Ubsrx/qtLcofsrOQeLEEJrU0TjUTKdep0eq35Cson1fWpOGxM05UwMNs
l2BVT52D0dPn1pLwYkxevHIzeogsOkD8h2UUp7M1ATd9QrNMRIesqvJdXUFHgQDcVbG1zaO02XeM
zV21MmRQXa39JA1/4ev5FgPTq6UZ2yCpH8AyBJvSF6+2CK/O/AV2Rlw7rRmSI29sKkLuUAAe48nO
jgbHPdxu+dX7DE2NoxrZ4Zl8yHHEQq4L697pCIozOTMmnrfV4/qzT9NvWEscqPicWpnhkYgDDEob
D52bX/GmIhtzy50OopHWVgbsztlFKKJ80yiXbZVf6N0uetNYxA2heEXPXJO+9ndqRfapVfbU8oFS
HzFDxshPw5xJeFh4d7HM9/lofPfNwVlprdiBE0YoaqcPTSReQLJfWtqMejnHgRNejygcBxfhLJn2
MQgemHxWMDwVvt1zHHQ0IkAyv/hMGrSwN59Kb3ywYUOlwjhbZf4tyo1nir1jwHrKBDnb6bRRZw81
4HlOUDYzmA49BX3zEv/yj0Kv4Ruq5KmxW7x2GeYcNq/4diIYMal3NDhfsLiX36HslZz0aarw9lDV
8o3Ebpw1Ubzx7OFTMf+b01OgLOvIWDqJXlohEKgb1jI3x1zXZAp9pr3uSJBcViScwXMukm0f4hEo
exDvnfvIEqXjwqtxUPKRCMbloCTz69QiPcw0qkUHqbJFT5hNKjt5Ze8Z/2GPNuVL69RrG2AktDB/
EdrBD0p3tEkUQAuSlREEqJXfis/GAaUvhvEFb+9LFcf4vclVUIwIyKfbMXnNa5hQTtlc5k9oRGK4
k+OLM4zdSubTSmOOwhyXNxHxXKMEvzOanjg7iCVpH5Alg58FegYk78FIhEuzc9V4HszogbShVVdk
gkZ2dbidg8t87Nm8IjJSyCRG5NCzuuWS20DTotnYSCJeyYEaTtNXrcavCJjyEWhsTdpc9tBpbHQ1
a5Xb3TKH524qtrTBsgMnXTwPCLFWREoJdvTB/eAPFwk9QcfO2FfWxaP6XY521S2UTO+Gun/pOvPO
raatIcf3qMMlbgbujlPMPSlTjCcD76L1bEYdpIklzA+kAqD1OFF20ZvRGXIZDXBoRQTwuozy+yTb
GLJmNiho4Bh+CbG3CN80pZ9t32LHakzY8Xv3GV+tjiUv//JF/gYPW67iIf+MAR9YeUuUrBNehNO9
VyQXLQksWY0F39A+7PDAO+2yNwJvm+O7X9W1sw+1AqFDbTLA5PtkcWZT6hFtmaTw798q4kQoTI0z
tXK80di8xpqFqIM1KbhRVzG1GNmhzGzyXkhqm3QQkyZt4Gx0diEsKgIg2dGPwwnq7lsPBob4hlm5
DsFPx1PFZBl7Lccc7VeHTd6Dj462TB9N+ayXaO7NoCWvpiIeklVEy7v7QDGsbgZVb8jRgFfs0z9s
PQUoRLyLAp79SJ4D6yF5IZazUS0mxpJWsuX/TH3aRqiXBiQp8e72hqaUEBW0dIrxN7+nwYIOt7am
jzrVrV0xjO++z8lT52yYCHkhg2ln4HCwOMfMAwfgbmwmWEkqf7xAAABtRqCH6sxnymrc7xk5MqVm
26v2vp5MxEFZ+ggd89WF8shJgn56c0pNaxcDg9Z9vMfS689EO2ATZxkdKnnKaoZ6SXopNVpMBps3
SOn1pZTOKWlHoIKYEgElt0wZFo3XPKl2QBkTJq+VzLITE23N746cIOZToiU2Y8d4E2DNWLIsF4Vp
bkmIpkXnPAQjx5vtu4x2++4NPgoo4dj9hkxVrK1UI33qBSgCdm0TxQ9WSUlvH63TtGaT3i0L9gbr
mrapR6HpmuzYR7947cWA+CAElUWFh6tarfIptlYlMnkOko82z9SWsyfyD+eEc4maRTfocpG5ZNoJ
qRWUWHXnrq2su8iaKs+OVLP0/WCdxyhRgyh4CHAcjqn/gkf+yBwTy0rGZqKMrvoUPHW2x4KMqMDR
3Q9MfefOzi7zgxZks4WnJdd53Wg3snbNFR1Sh7YTU9hgOtIjItKhkowc0u5iRjFHYOHHK5UXpK2p
g6tVVz0L98CQaeBal7QxxLpw5AuyN+QJ6bmE67dwcc0dMq19qYISym49RMtJoscExmjT+liVTp4g
hKshNaRoY5x0x2HO/KM5jkyVXObFizau57Ck+FME2Fch6mf0NEe5Lkz7Oaw6BFBGeEV4uJ6QD9NV
YIgXITzsCO5Z0GjnM4a/0xa0GTOvWVcl8pa5vkIw05cuDIspfqN1A8Yc7wI7E2T3kdl6S7PVvmEz
vfa1OpHU8zNFR45IK/kk8njvoR5hA5KTmt2mX3plATiNHvzMf6d3L5ie6UfE0atIc+9a+MILBszt
c9ExYjK8AXK35b4N3ZXEwWIFnmqfF9k9PuN0Y00xQnTlnVkYHuYvi9vzxQZ4WqCmJDW7S75yGBtr
zUgQazrHkn+7hXi4UBN7CfoVc+kQPHaTsdNDBgHeDImYJ4OSnGBTN0GjrsgP+UoDQJ6MGkjUG2Ho
wVvOIkxNxmpg3AAjLytQgj96zlBtVOK9QdYOVnMlaJojACcmBNTJgIOTqZst/3BBxamHFUeHJ32u
YPtnhtfDho8oLJOUET9hxjhNiZZxjm4dHQh5/45S6z1L6nA5rzcY3yodxSmpdk1pVCsjkcfCo2pC
+onOCOl2WeHOi0lFZzHGqO5o3aVWw9EJhL+b/ymtH1KqV4jYFYh1xakNHd6x0HkPZxG3cBfDm4ai
scx87KoeguNGTRejiR74UuRjSTu9HSmIC2ysjF8CIshE+0b+5R5Pxo7GylEMTFkNDK941LGAqJH0
EDfdxrY69mVKhEQEoFJv489mnE60Iaw1ynC4Cv2LUoK/DwtKE6a7IcWtVHNwhQBEMJRRr2i1YmGV
/lpO3WruwxiReG+0ucXtqrdEo5+VY5qe0wzNqbCQLVs0QlS11XP92hvptfcZwJbzQG9PbAITJP3D
UwVwVTvEVUQkmyNLRtO8lJwUYDqq0d4KIfMS13jK/e6eEEmaLBMyEbLScKwxep6Zk+xAHnLLX3qU
eUp3v1jMHqk9d7IJ6SOHGDDAMo8Bs4POAQozkprkb3QiJDZtQegMiyaVXzIQIuEKwlHnBHN/DTTi
21iNbHD9F2RpyCsNRG+Mb1Ehv7kTdjKB53bpiuhcBTR7WF8BRTYnPPhvo6RGXDlnjfRVFTtbvyjF
VlU97cUu3XrwYGm1DofYMS/YZDDae/o77vOvVBUn8hnxjcVE0zRMB9nTVDFJF/FTRBNtnVf2uM0N
DqwmQhnZvbXMqpdoemigSr1dA5bBlGuB9u6E+xFXub+8cff+z8fwf4MvcAApka15/ff/4PaHKkC4
B2Hzy82/P6uM//5j/pl/POfPP/H3u+ijUrX62fz6rD/9EP/w77949d68/+nG+kYNfGy/KmiBdZs2
t1/AS5yf+b998C9f/yv24MwC/J/Zg3dqes9+8AH/mTo4/9Bv1EFT/I0SzXJpeRg0MYVu//V36KAh
/iaJT9dhEpJfwEoF7i9XVRP+5181qIOmIzydkasnGJBK869/wSJye0zaf3Nt13Y8YcIlFK7l/f9g
B3XnT9BBF0GE44BDtC1PIsM0nfnxP0AHA3PeAeZ47SqkYQSFVSep4unBjIsv1CvhVg+ZYXUdWVzU
+cin0aiBN6oeaT9g+GvLYuOVlAJhX6160UeHnin1H97R3w+qv+RtdlZR3tT/+Vf5Zy7i7SW6yAYt
3hDH1nWLt/CPL7GUXsuIj3mQDez7UNWzb5p22gqMx3SBWRrDPy0c0PwiNdgNRvbBSdWHGur6NJB8
evGArTKLMJHjNTrdANsGMehE4xq/HDPlzp4OE0i2f/OqYVT+geb426uGnCOE5QmLk9kvrzr0wyRw
8a7MAVZkO6SlN8841VvNumOMpvqR2Ua5GppDbQmToa/pEDphW49CJ4ICZ67+WGa1t3GhfZRQldhH
hBSmVn+vj1V61EfrQrrfAg7AWuS9ucJLZm0cqX5Km80+NCdzZxrdrNStqsW//tN+/cuIUJC67umm
KQV/2K9/meDtHKKCnd1od4I8GFwco6mTYle368SpwoPV9jHcVg1ptbX9179bN355W/nltgt5RGcn
JCyOiT8fDAU2mziq2OY4tXG0sFnAG5BX09bMQ+i2ZOxEulpjLJr2WUCjXqzppGhPMfpoQbTRv3kn
pPyvr4Zi2QVYxDdIWuavryZw5Dh7lEE1YnWtZ4tHiBuJ8wDq16bWCJLhrJ9ZdKcIDQlXAhw29tba
PqWR+UwR4BJcRrOhx7wpjU92QOZjJItmo42wBZ2RLa2lIWERNZjsf/NO/jevne+8ZXDqMU3bcX95
7ZLNCKFnPTk3UZjh2Z8XEkLn7JzKua9PKqGWRSNH+IykGcvEPt8hBaL60jmC//Vrsf7La/FsafMy
HNfQoZ868+N/OAtNbUL0X4oapJsoqvvIhGOUwIQ3NBQ0glgOjUnqSfMwDzQOecUmo5xYkHvOftsn
K6Fgy0q4lLq7XfDF2lFRaLs+dvVjlB9QBZDKPt9oqNCPjh3laz1KWhfHDB04UVwHcN3fawbjulaC
GS/dCgMzuQYLpRMom6bTw1RnJXFuoHAC3dcOvDx6FlpjXdwyuVBHzQzxzr9vafWdGs9Yhl1QITgD
qQmsur+6FXil0gtz9Apkho5uwIwMd+O0tr04Pv7r99M2PVacP51+XMoCYdlCmAIhoWWzgvzxHc3R
0w8WJhXmp/GXBXRn3+D1iYg3XCVNoZaJZe+qxMhZ4bKDN4Y/Ojk0R6POgZs289VAx6JIJaKao7Tt
BlsL1359BFP4MIc3sQeaH65NYts1Z9hxokV2Hmi/X5RUlNRI8+3MHzxsgySd3J6jbo+0/3jm7Tm3
R6xJDSdY8Etf1cbhn//g7f5fnna72RsR9b3TmMvWdu4nQWysndWnbF41ME4GJJbAk8us5mKlsX2n
3PaVyOriGEhCDIsEyay8w6xiaJY8QQGF3ijTZuVj+CI+YtwibXG2NVZczyZSfOw1YnIjwksRgWsv
RQFJavSnrTNK4zGPpLUjpJqQn67RL/F8UT6DZp1IFERtjnFD1tsgrHR8tKh0+jL7SIJqCdt97WNA
POECeqnHcNxktetcfSP+huIh+YxDMiqRHB/LIXilfeUddeIMF66y3L1RO3JHKWHgQaRNqFsw4KIR
fzksQKIQ+1Htg8BstuxMU2JgAbp1Yac+R3yVJcrrEETAC6NzKRSyxbC+kPm10b0YpJsDjgAY0En0
U7XpfaNet2T2+AzxrzIM0rtsWI1ioBdeiO4Zef+4NBBTXMuEGMu69OS5xg6IdDY4dbVdLLFajJsJ
yeo2hYG/T8HM0A7KCuZGItbsF19F40aYLXwlAYhOk/mp1MjDMHsNz04w3bkO39Bm9meEKSNz9AXT
hllbuhI08ze01OonHHpXivdhq6eMe3PMoW8Ih16isUN5a+LR6rqun2VTuA9K/iDmvJBiBrO+b1y9
u+9bhh5RPlnvsa3fT6XdXrEzkoEGkJC+mau/SiTmtyeYfQOmtDEb4lWV8xjD3hHejzx2rRfkRckB
kC3Jz26LBwkmJWmKcbW53Qzrij0xArT97aZk0kffHcLT7abfoO2JoumCrJjBaSCbXUBetF54431k
UgmwyHM6Vk6DdCDMebU8GqD8/MOjrHkt9/Pk20WYJuDG4Ds74Hw92hdPGPaNndEBQisN4T9Zs4Au
0qaLAwbx7nYXljt3H+fId243bz8VZdMnpwkDeQQ/pPV1ckR9AT5+vskHgt6m1ZrVkA/VCuuOXMe1
TlLLfNEPibcBTtAuVVRq5wQfyKMNxvfQhv7n7Rm3+yNMSPfjyO5oftbt/tu/YVf4Kxq6vv+8vwvz
b72BdzWtzDlH1IkeY5nFj6mBxtGTRF6QDhn/dp8qoE/JASXd7SmsavGjmbfkKZskwoWCaRFGfxDA
osK8+dvtrM3tfVLjnhpLonsJmM7npIH4SXNRB+VKxx+Fpvbpdp9qS4/5vQkUZX7K7YGocRl7yupB
VtQlquX9QCuv79oIYY6XKONSdVF1QRNcsipebvdgoWX37DmMz+b7ErP29jIDFHd79HbfmP1UmY53
d37C4ARftmGAkqmSO4He8DxUTCe8VJ/ezVJ9IA23n8JYegetJl/YaQz7aDfM4ZIxfiVTz33RyJ1d
c0Q2d64c4yNSqGlDJIt10WYRcm6I5It+hiuF+TWFAqC/31jPdqlHYPbad6/u/XXR6s5j4zIWBF7p
vIeyR3A7dt5jZUUliwmT0akJnHdyQ2euI53wLsVROTXZvspr71nlw+NvP1n49OVNA81/kUd3vR8C
XnP97CmpAkng3kRVEJmS3i1AA6ANKajvDkm/VXkPlSG9h2K+YBCTrVvM3itTcR6221g7ZIi2Nl3p
ajvY1NOzzFYoAdKGHrSRFs45LAxxH5QBEeftFF044e5ttDJ42mOOo2DOPIwkB5Rw5dXOxuERf8Mf
bllhv+uAXKyCxmeRMCe5923CONI0KV+rUXw1QTudQYqJe02JcYslgER7lxHviVMsS44MJD1Jce/0
UCmBzhinyDX1HTzF12r+nQFdZSOd4ksLAmYpimM2ZPVjMl+UU248oLxFX+zQ8Zq+Jb2VnfMh3KdV
Pt4Z8IJXfBmsFfo1/V4OBim6beIuO8MX97eLYb42si5tlR62izff7cPH28U0Z7g3jbYjRKWAks6t
2/2N4f+MxPjKoLuhyc3pF7PysDA6i8vaRVRg1+B9YyL2rnmXn8mv7R9ut6amINS67bTT7WYLzpwW
kiUPLUiXp3GmcNh0fL3YLe8A79jPRdBtx6ANX5GZ6YCczP5Eg9KgpIsuOvQuXBpcGP+4Zlsmbiga
qrf7BW7q355xu+mFwyEaxmiHpyc9akOYHisi6BUomJrlPsF6z9u1b53AP6DZ7e7ZSnX3t2s+EcUn
9AsrLeCuf95/e9DQw3jrWcUlYyTAFlVZU3Ppe4cePyUPthZnNarghfjfn4YDmQbVqRFgmLKiI9Dq
tUVteEE/G69AKAGjKIfwQgTrOnTL4l2DJkeT1UZrxHamQ2A41Edh6SeKj+Ld9LRNkbmvMlE1Wx4N
f4Bphwy4EJzBCmezW+qSnrc7RKeYCIXTVDjRacZ5ejbB6TE1wMJpeu3udlGDyiZgM8NWp43lOZln
z6MMnV3sRu2yQ1dEIu7kIqcq3NPtGq2u6TDkjHULumpNy8HrBncW6Jh+cbvqZMlE+Q2DiP7kInZy
dbj9fTowKqZIDMosEAIOLpXXpG3XviHSF8ob0sjMPlvd7tcpZRayVtM5MSr5wFMAy2T1dJyCkdn4
qEdnrwhfYJi2B0TsaD9s204PRa6f9BFgUibbiSIDrqPRSOcu0DxCgiRWALpvVPQzHym3rGNdWesh
yvVvbdBk5M44xVklR12OydXIIB4XAq6/X/Q/IQrB/KYwyJzmpWL+sYx1rTjcvqjlHOCt88XypjU8
XnKpGcKc2PZ8d6e6efQUdosqs4O7vivN+5ZJhSp1cxsWDLNv74tF3vbF9YudPXrZw+3IaBL9UwN4
vsKLRMpBpZGoWKoqxeVUAi43g6cBE8r5dpFnz5HHKMUrpucy4TdyuK9vtzQ0T88plkSBwhSGKInP
JIieSTp0zspTPyHMz7x9n6oxhcIRFNZ4jOdrQ9RzrSEVEQjQfe8ExZMC77evoDtBdOdmbqsWOmUN
GnD0TeKEelSBnDsONUI/IH+lCZGg8s+3C5CuRHuCh1iNEu2UDe6QbnvpPLaJQRgeg0/szk15rry3
JMCzTSPy94t4qBiwj+B6iFVDPyzZVNtTNWK3cwB5j7AelrcvVmTLeBsqi/QtQtZ0g7gi5tm2ICFX
lUfigx6UO3bbwCy7XTyaG70H04aQKjllsWrvUqAjq9ZhbcASnFGak/0UDfYj3XAB40Y45AXbJWlC
HPOoVGGcQmy7b2kfb4qqfshVjNI5T/I3XWbI3pvqK0zbVcBwbIO+iRAmDzDJWMXunV/Q9KGF9h5D
UnvLSyzfcJKnYzI77urO6A+gNU4eedhvkKmTdetp/j6fchPnFKTd+X4jUumm0IKJKKc6fA3FuW+e
gqnXvgiCP8edo78x+QLmMBXNc05OwxrtinY/6jad/NBpD5jd0Ufibd2EUkL+rl3KzalCo+d7R1zr
6WFik7mz3b67I8VLMY+tSuafcbaKZSivojn15TzoafXwedDZ5Eb9ACgIUtFODQM4eS0jETJRYsOU
oH5kb+QtM81Lv6UmOqw06F8CidWLsPRjUrcMtKgMOxFV8zoRYfaK7a++lk+WH2bvWTeDT7rQf1Em
oMp5vFoa9ksywQQJbGIXmlqudaFhApgGFAqOGj8dGMtRKoZvUeXZy5p37S42sBXnMn2shGwWozZq
O91hWn27aCokREkjIajTUAqWbdoWK8wLzhrNO2rtim6Pl5vVPQHN9T3dhX4/edOTO9+63fXPi8yF
apEQnJHAVYFfwND2dlGhbDwO5bSfKlSqEWoYSN9m9zrMSeoMN39UmlvydZP1qejL4owiV6emA2hk
Te2+ZVAF5IRlKLbr/p4t/YvUmX94dlFvb2ehqAaUB1am3tbUElQP3Cznm0FWIiwJgwGzqLsJhzlo
emi+y0o5P+0hfEImKN4KFxUidRaCJn9mkZukL+XjcDH79vdrt/tMx+ovt2tkUgLgRYcCWKub1nqs
Z/euAmec6WVyKIOhOpmaYW2KoXPOXluT4aprZMRCo1k0Pn+u1YojkGymUgV8V6y788fX3mtZejGM
gNzwGINjJ5Eg2tq5aEjxW7i0AcubrJYwjWYcNm2WxV8sIc8lq823oWyRP9OhOFnm1J+QL9Zrwuqi
b6bhPNOHUoemYhwWV+IptXTjWuIchCziQC5jMX9udfNHHbfhR+FYr6Zs+mcxGfnOzHK0XJNipi2T
6+0JJkpGLDZTcemKOthb9hhtdbtJjiVgqAXBLz6tXaNh0bPra2TXB1VixoII6q8UHYLf7k+r9rf7
k4IU8X8+/x/3kxTzx/vnfyfgfLVtuqzdJDknih7xLS3Xzr+W8Hf3IV3ZJdtV/1oYtYXvxqdImx+t
M6ltVSONFc1LHwxZnW8bMCLr26MDYKCNl7k0ludHG38Omh2xUKQ2pKceGvozlay3Ix4OibGIJ9oJ
nnaHn+rlt1tkBDwzabrduD1dye6CnLC9b+cfrgeskYkDh+n2jAqeywbqsLfUhv9H1Xktt61sW/SL
UIXUCK8kwExKoqL1grJsCzk2gAbw9XdA99w6dR82dynYZgC6V68155hNiMFa3OumF/c0vmJ98J6o
kMR90kivR6OrISj7v18oa/cW8xKvP7/ep6I6zSlLw8+X5fpXNKY9QKNZmINra7IRIotntyYL1WmX
FXHNlz8PVq2fNVopNwJdBpzTpLeO9HWDnx/KPFn5GZoHaW0ORk4Tt5SG7uPk9+5jV2vkmE5dfjSo
p//3e75DhSi4wsN08AaaJ/nQH35+UVW3n3SbZum768wWPgbooq09q+zvnx/8PKQwEUe8InDAYuuK
ZuFixxz1DMTJdxT5FDOTsuErddnZXR9yLc3A1ZXqYAqWQFsZB8Xo7pMUmnjXx4l+iJgp/qJ1ir9H
+8VJsTqYaDd3elpqv0is3GljFL3GbJCRaubg5+I0PLCwWH8+WjBPh0l3CSVdL9qaYPX/fj8qjJJ8
p3z5/P+/3+vi11Tiu+Mg2b96PqzMiSiQsNdLvmxKsSdAwwimMh5eZ2PxDsuCWOHnpxkv59TadCh/
/qw5mmOoJd4HaCgjGFgYv2rzxFLX/ob9Cni/bK2Ti7nnyXKQ8vz8wjBonxEnpmeRgIoRFmgNrYv8
DVAQ+o+J+O2RXHkrpCXfeiUOwirSe9yaxYMdyVOU2O8OKS38YR0MK2yMwBq08ndUUsxhqdz2jQ8Z
KVPVi+0Wd2eS1xndyTGv8uVZRX6zAwGWYIRSy3PFeJsVnGuNCPifUQ7RS3nVHqG9OMe2drIL+GXy
5y1Q/31Vf/8c35SwnwXscKqJ4smbPecPkQW/Z439cXhz9LJ6SsB/e1aWPAA0kU9EVXU3f5r26i0p
RwRDdRefzDw2AnrZxS8jh/Kuq2x8GFJar0Du8Fy6ph+OUUoBr03TaSTSa+8ZpfkIJYSeeOd1H6Tw
vVs2LVXaoJvJtPVvJ9Z/22iYMfXIl7EbkoADx0om6uMPlsGdg/b/hSjH+FHI8uvn23pUjvukbIjR
neDO4TkEymMkXMcWaJPJH8RX0tDAyJOWICz2WWOeftMUK56xZWQbJ0urP+TuPbHb95gI+3iv0ql7
ziI+zXZo5FFEeffcwGtZKgq0eMIIErlKvM1atoQ1w8+wzKNQchz6zGigjFE9ftkRqE8js+iuQufD
D4Spc8/aWm0clfbnscr8bStSctMaRoZTWTQsH2RLCVtLz35PYoSTvxPebb1naw+/jpR4jPukDDnu
pmRMeW9lovlBBHqFwzg6ZolmMouDnybqOujYDm2en02UIYHGqOxKlhki+WW5oC1tt5QK8lJoboe3
uLFvZjarnUshGzgwlQ4UQHBXi8TY0N4Ax4fvZ/WyCPOcGFoZdgIIwKBfSSASoUwhi3LJzo9geQYy
cBXevPjotD3l8hgHk+MPp0UWx9zLQzMpSFhWO97a4TORVhHUfTHddKe7DSp18RrwZHpjIBKuoG/h
o00ZGR/84n5JwkSlj21KiIqzwP+qPHwYCDh3SxRj48aTjhpW2gfdLcSDsmBgpCPzkN45V2XzjBfN
vIxEhAHr0iQKZifad2RqqdaUZ85wFopLpFNwo3KyUdMCjY71ptLB37O2ZC/mvPdd13oCvX+eBlhN
mwURB6FWAzAZywlUVTGyWqc+qN3BLgqmwElTX38eIiEvHai7IFNNcxd+5eywAd8rAmGeun7ST+s/
iwNgiI5liu6mzxz1KobmtQTaBcVcXHMnkw9iNHnzdI3MyvXL9YetqsfrAskzoveX5pZ8GAx/hrAU
f1EBsko3lRc0mRsHJifddVs18x1frtXwGAPbUb6Ft1s9iFrwZ6V+kW41nJsSz4iOxHon50w8LDR1
tpqrxQcF6bdzY/SmXZxRtIpHvZjfZneR5zJRcl8Tw43mcp4PtZfi44sgI0t2IKZo7HsWCYGuPqKn
y6uzzdiyVckSVhAXdjLX0aGJ5W0A/3MuOliQONkI0wF/CjukMU9NrGjB6e1LkpXtraXLg05M3Lt8
MkDRRJdac60XDbexHLmDNpNM+/v8L2LVvMdGFl30iNDnWo3Iupdo/Mq8PrBV5R712TmkCQiHkvH2
Twtb6MCV3K6vOeeUofKL7KKW5BqjNAY60/Nu+1ECS5oqWFsdEZn72DbDixvX4tTr/RCWAnOC7Y3V
Dgnq2WvL5Gr6RFE0870krukkmRd1laeu0+zvXVsVb+wUPGet8+ODQbSFGc83b7wnJfnHPFuHE0fS
kOPuOm9CaOpaO8101XrieEpW5XDJaUMj2wKHqKXpOZqfcltwiY7NWN9wDL0sNcB8UL3uJRatt69b
pJVtl//Dtu9e1z4fXSKT+XpT7UZLpC/N0rn0FL4dQ8x7ofntXqtYPZgom/tcMpeiL21cOD0A11/U
ltGxgRK3oW26jvXgAOw1Bs83vzb+lvakHyehzTcBMKIYYhvjFHmzRmSeW63wzpj+NnIa5IOvigUt
Nh9nv+jvcqEyUX75EjMXOZg5Aq+sEM6lc43fTYJZeiwsUl000+V9wpW8SaH5b2OQGbvGQu1XSXgm
bjef9VgAQKpgjVWIDMK0K1Pu1gF1Kp4Ly+Xu5wzHguBWj4jJy5ORD/5DmYlm59YRpikDIJ0L0IN2
FJ2buizmwCyJu0m6R9ugLKsRRb0TBYhQzXDxsi9WaLiVdiBad7ouy596cCjsRJwfM61xb5Or/uWi
o/c1CuaFWmOeY2wl2xk+b6r8ZE8mVHdKimi+xYvsAt/ito08o9uLxo/OmIHZAbJIbBBTIjwt7c+o
JTmChEbO4nP8biDKvJkA0fuhsR65yphAaiujVa5RTG6Mxa3ZyiIynxfe6QW7CvNF2AJJeY1zOw0s
HagjuYPGdi6g+S5FjSc6pcRzyRPZ0EZWh1oZbUBBiYcUmvQmk9XAylqcRoXyAR16s28EGeMTohSr
7FoOGdLaqQwPS5lW+Slhgw3GqH2RI4k/DMwOGgZmoCVJc3Lo3/d1oo5uB0Z3jA5I9ofA7oTYWV18
S3Ngq35EaFbZYXDMF+te9NU/TdOh6ZVtsiWS9cUuaFikM7RAK4XQgLl47hLcJnVehRqYjTrJr4mH
FydqHbKcymUONTvRgjjDA2PD6z/FQBh4j3g3kvVFOE4eX4amedG8uoXx2H3+bLndaiSKrezE7lEf
K98w9/CuJbvH3O9Gt2ivUptQBKefzlfkTctTxVi4iL1jtHI8I+m290U3b09wqLqXEaHQRq2tYV+z
a0gAfvKpTxIIw8T1p0pNJ3DcBqRNBrU38vFHOkl4bVlFoR87fyR2hVus26fJNQhoZL2vB2zKad7b
gCHJCqSDppMfoL+1Ax6/HOEkttFmDegxTRwGvv9cJ4KmMGBgCAgRrXUDFKHFoXpfUjLtzYSPTxrQ
+JdIfkKMw3nrW7Ru3OgV/n6MLdr97WntABne+6WtEwwhC5I9W1pRM75k4l53PUPivRkVPfxEC/2n
vnIfUO9uuo7qL+qKbscBY9soV6BTGb1XTWL2QnExMmqeyQ4Ucv7QMFfQWOYiph45GEal3bIFj9fa
YR8zZryomrPH0fuCD8RUn7DyvbEkf/LC+I1I7ZsN0XrRJXrnFI0PeoIYZ4zh3FKfp8DYZG/nBX1F
5eNcaks7zBKPBa6suAmKbnXyx3vPnsNu8Kmv8c1tTYIndyCKmOz2awQfBd/Anw5blxRaxFnVpgWe
yDFQNE+OI3DRoYLxcf5RZSDlOU+mwLfoZM1HnAxEmrvmQzIl8aX1VB3UppRQas9TB9mBrmlyaofh
KPvGea1IAmzMGNlWhRHXYT+rkYnr2HZFKUMoEfUt7Ug+L1MyuL0u718WrUBo1wA2jKvmtYVtPnXD
eP+51gY8J7t41cNOcOhCY/TMO/xl8973MVEdfho6tXyNikg+JrZBjF1Lkyb/4pQijzO31i3JU0UO
SJr+0vL84vX5Y62QiALjj46EymVvaeXvJ8wWlk/+Antlep/QxuyYyoRV7bE6sqUH8eT7H+UCeLwf
rP42p1m+Z7iPrTbWjV1bKpZdlpwkl/ehtZLnSO7ayU1uM9kzBBhdp7Srz0lvas8tcniwpeUUimSl
MaDNobzgunLJM/KZFXJBeGHS5CCLBJGe/YJWXy/oAXTMC9FP3IEzTE9Sj++Oi1FbI9kzwC1eh0jZ
ccEt9NBj8anqGxUKNmFXwI2wo/jadhwpyFTsrm5kfvXT3hkzY5fgWRqLpjovSrxEqAfxhHjvg3JC
vdf9E23TEia2jbwh9wgGmovhGJWd9+4W2kUfdclYEo+uOR4j4TNaS2hM46o48l4bT6NCzDTaRv13
BZtmqQWfLQctF7MQYo7xjTN842MEXVXm3aZp6/7uanLX250KhHJo01mT/44G4XeDBOA6ezbaS7JS
D9JGFeAVEzxUGgBFPq3gN3kx7cgKwekzzdaMLHQbwutEZ8dssB6sq9TZ6IugfrcXmnmGt5VpdDc4
ch3pojd84EP9ZZlGfSHvElWnPl1YXF49k3ACOjyfw1R1wYROfKBzNk2Ls4sYW2yAV+DmaLBSmGmY
5An87uEfE2PSHb3cDxe2f9g5xRkNnL+JKkJENcq+vW/lOyajD2BZd5MbLRiipju7axaOXsHe1We0
RbopTApW7rzIolA5I/wyZvjVyDxbINBfNDhwzeDK362j3ku/bf/YtG3k2O7MRL4ovftXtIW/s/3Y
OyUltDkiGtAFxOjcepn9Gm3G8f5ch1pnWE+ewRFV2JQLcTydBhQf+LjGp6wz8zPsXlxvGecmDPuZ
GKtfesEQE1oQzKWofC4yToKj32vbpiXjzPT+VdUUyD7LHi0K+7LFCqk7lQd3Bf+BqrZ+hWihm4hR
jpN7iyvprku7o67FEKjzvLZTVTz2Ss4niWu5ovO4S0ZAXtqsH4ldeaFjk18L00FVXudvWIb9nQXL
El4zKt5pStKtVnHuQoVhkCawpvzKZXxt+jjsiCG7YlTFK0ZUN+dwiNREzY3Zso8Hc4+u/F4tpo0s
P8GBl9Mo6BfqFGnVWgiWHQmZ9YECUwuA0pFlVvjWAdM9xOCSmGNd/LEqmIVVA3K8Xx79tPgWefya
NQ2xFAqLOgHG9Y7MLA0zj+t8sb8lFpzliaSdXUdxTDQOaE46vxDP+M3c5gNzLUhgsebIQCVGscti
9eHjmmbndA9WpTMn08qnbInrzwK1wHacCNCxJecAYyz0PcRjDIKte5NJ5O0wottBLYlZGeqIITwE
gQYPIOE96lhHLvRubn1LGGQ3hjSucF2Ifjjr6ZvU3PhhNhd2Qk+7espICGMuyJubsdupzL4k/QAD
o6jTA7lQUJbtI+Fm3JN2clgcdauR83LAaPfMk2IAhcCpS6gp2cTEal5gX3U1rQHl2/Ss4ZRehSLJ
gCNpdrIa6LpEsJ+1ouJJpXdDxu/SMN5r30H0Wi+HQvVv2shwKO+N91Ef64BdY35uZE3hjQ1GMqBk
obTV1TXp+nI2dwLXGf6isq2DVCYZikfgVIOTHmXq1Wetje5D73s7LesPDWXix5LbuLo5BTi44R29
xey4Tmf8/L3iKt0zw+owJ8efq7nSI0tN+T7A1gkDjcl7vSQ+poOMseg4tj6dHId9N6K/A4I+9kQc
zKpClam9WhV1ltupw5y3+WYg0QDDQvRldz4QcZI/SeV4Q9ABNm1xXibUkzunkL8ietk0W5tPowMy
n3MQmEbwic4M+d5wMeIQpH4rsKVx6VNOOhzgoylDlQBGgTp6b+OK2ZbpZz05xaVxRmJPe/S2TJs5
uNgFQCRtRVrr2l98ZhRfjoAQZDLiHs34SF4S4DeUPac1vSQDlsR20u58adAxg2moIsZRI81yvPvi
eSZnHSQn9kIHNyOlx5kjZb9tJ3uXzG5z75vkTm7em7J0FwT6N2LnFzK1LxZK4x2H3Wd/MczDxS18
dnCpXkq2E8I/HlJ4MScK381SWuVltsh9bWnl1QMFf95rD7IiFneox2fV4l2usmbY+mQRca6ZGSrF
F+WuOF5dPAjsuqGbJi+u3h56Z8eQPCyU7gcOgKmx+91G9q/R0PGbqgHy2wuu1N5cxZIVQXP1iPqS
pWnGAh/99eLyTzul37H/FRmxPBaR92ymdXqtdPjGrki3fgG1qNOQvkumkgGYxY+EqTAIGqI4ZhnD
e9dJbAEAtx0Sh7Q60g2Osh636YhFUVmNecwjGh9GRZ9fJ6CtSDX53HDsvQBohjWMU7yWR2/U+aTd
+quFx7z4cLuLBGSecgqiJkHHQq2K9uCdwhISBG1FkEAdGnq46IMl4asOPa7aGLwTggrdMWjpUxNt
1tCB0nG7MJ9hPvrk/L3P2UXIXr1NkVVsKkTbgT1Nv6kjFuA3DlQfQwcf1ZnMgNkxx+88joA6xdYT
kWR4ovkPbNCtJLD+JFlJHkjQNDc0JqZLdOQURl9jHM4to+2wgj+2yfdaxudv1+RfMhJQtfbksVvd
ymFwT0uDam0AqUpDqfJ3SVJmQdVlZHYPNQqx3pyDDr/kFucEtG8HQ59fPhZrPpqoPI6bt67/NtIG
Lra3DLSJ9tHwS0qtDfLcTy5chTlAseSdo6vOgjcFq7aBuEKoohKTZO6rV9IVl9PQLheTznzU0QGq
Y02cfNHFsBeU2DqkVhvuyl2oKbA4lhB7ip7VoFewLSWhFx1+6zqNTi6OdtfRyUUYPmabQ9TUuC+V
wxuC2ICx9HBiuWd8xe1PLTnR6/Db+DgWqBmM2H6rBtIKOw1XvjPIO7FMN2s9fQoVodQcH6QgvnKJ
QUk4UX0yskO1WO/AjSo6aTRLh7AxUq5VlP1I6cg4QPwGKblkoDASQyPn6j3qrrhZQR27fnKqVia8
D47oKDMiF/HKw1Ktl2snsuaSULqAkCFfRrlbR3A2TMd4h4kjkjPebgsBRT8fab2wEXrUd3R2igvK
ACrfwblVQ7rzKvepLGxooAjcAerWGLD75aDn7jYR2u9xgWbJvUkSTMEhj4aAyJY6cJcUnKFtcZRw
LlDDDghOIlWAoVM1Z/ljxopw5uDmboXJCs9ycMsQp27N2qIb6NPitR+WZfTPzhi96IY4Yk3jtRkS
nixgw1AJPi+cq5Zw5xPtwcJ2p3O5JsAntCAHcwZTvlA8wD/bGN2X4Q1h4qKPJ+WkCtgm4dq8tm0C
j9QoxvUY8K2rmdU9TfFLkDtBKEwgO2vZpv1Dm8MQQ4i/TxzjKFBq7wleJz5qYqA41Q+srgivC1oA
Udo81NWzO4HmcnVDB+R+9BroWrjltI2h9R/EnZxnD5GRVykkJCnXgK9n5771WT48QZKUU2+iCXCf
VRoetyLM7hJr9iadH3HB1FuQrCloNp80Im1nk3AI28k+xIN1cN2Y4+o82e/6inmENXVaUws4Zjdx
yACgov+eh5MPnxkF82Oe5OSEgtr9YYLvxpJMrm50iu2gr6cUP6euWTAaIFdeARMeNRIz1sobIJ3w
z6b+tesJRskieTCBVvP/a9+m4mRzxzO47cHqAVsGSqnRkDotGnEt8B6gPsdwwFLvA2aTH3JDM+/x
gNakTf0WF8mhRAqSECccTAnQwwFBX2oaX2n1UDptelSDe/Yz0uShEIpEOpxptQMBTTJIcrqOSzG/
au3FZDu5TPuKYV8yg0lBrZ9ubawuAf2WhzgmbxyD+RymfnmlCUFQufQJ8eqBqsXiu1Piya+Qfg75
b5y73B/LdIylgacK8Lg+3juBpLdPOPo19hRqlIibBQpXYj7B0EYw1+jfXVbF8N7FaX1JDNJCopkC
tgd4HcWFFue1bP3LmPsn2u7IvpbypTS7r4TdkYrKu1DeEWRVktvjDGzCQF2Ab30nY8tF0nfYs+KT
X3cIYgmKH2fcZcpwz6XyAOshgwhklL6gpD61HcmJaYZoaPjCWvLNp7ufBrjqdJvmQLHKtrkdUVKn
ZB2sV1+JNntjGxcRpSCaXXDb6Hp/NaLL9ppX3PZ1qUgJjdwve2jhRUYnKj2PyHP8LxjO37jnP8jM
RDARKUz4/0QBVwe2wF7hcYHZlH4yXGT6aPp738eXhHZGnFISlexJm6lZI6qvn+/9PAwGdDQNm9/s
Jb8somMjdrJT4yHCWp4wqw7HxnLhLg1SsO6U4qQNvn3SckV+bdQRFeWnjPxUggbD33TDgLnDmzC/
aBbiT66YLCGQLSpIlm61/QwwDBcfhGAq6+jUJZm3gZCLx5CMsd3AcH1D/3qdB6kjDl0nnBrxz5hK
WnIJQwl2W0CXkpWk88/kAuT0TAERC3iKkk55X/LXuX7F7jCQ5JA2k3UiebljCjdSJeHL7RhS08Jv
ELMLpbC/W9lhhtu4sTRCdRcdJ4eNWeHJXB+QPwLMU8QwcJYEMggMi+Zi2T8yLN8i+vnKMFUDu6A/
YiZaijuIM2im908juSFs6Xcd6WA4iTWywpLts0+wyyO13s9AbG+XOB0A5tAzzuz3pNOfu9qzOE7A
QMo56DjQNywIp88/D3GLFFGPnV+dZAC8DO347KHbROeHQcWYSbMCfzruvCHVHghWvJhqKJgCzB3q
LH2lPcI7Vip6X7wU0mVKRKPUPWDrs/lSM6jns7S/vK6Jj0PBscfs9IefB89et3KSPQL6Pe++l6DD
d6bxVHk28PKsxBulHrHQ5YEW2dkO0gMuA7c8j9fJab1bZ+HWLiYf40ehc8oq42cAG+KE7LsB2BYh
BMzv2jgzQ7QZ6CgTxEXzFE1MPEssWXQM6RTkPi50x6b3axPyLpa5O4yz+F0ZaKNH94ZDl/tHX+Zd
C2LEReTGoTN/78xluPWi0HcDjcqN7mFIV+ZCzi1REbkTe7vBlh8uIYz7vvibMD88lHb9DGYhveWQ
ka+6How6E+TRHB6UT5eWvxXtMzAyWsGwf9vxxJuz5XUtR5+G1dlHtUGjr5i2XZTfos7ulu2Yx/Ep
hi8Q2fKSltXbpBEMshjUwrHnxnubptlD/AcTnYLICMDaBzFcDRp3DLb0je3B352+m0nRTm8AxlZa
dyMYUqun46iq5qXK69cGldw1NrcdtrE7ASKXLM+zfSzSgzkSSNhZJKYBt9B+5c78jkyLNG+7s09V
lNonSsbyGM0FRXlpwPKeOZtSwtEvaQaag++L36BVyzUvGNPme9ZxXNkIA28zTv2d61TLo/arIA2S
tD1zuQuae4HUoEanUbnW13TWZBl7pL8y3WHuiqZnhSXmSBi3FtqlE8Ae7aTDN0ZDzTwuddUMN+5Y
oZRlTndTfQzoEJCZ13uQ0zsujzpdMamo555msDUbB5vzn6gd9tHkig9hUUKr2GR5ydlYOUcau2GF
BDcyq39n66QwdR4N3EahRdTcDhW3s60MfdiLgivVcGNnn/ezTZXuEiyeMhBn+yyexlFCE9f+LOR3
gsMkUwV23R1R97uOJ+qvJ9yN+gJ7RGBKM70qpItMNILESM1P6UsSLWbTffaqltWSZL4bnZPkmLkm
IjgCYKzeXq5RJ6yQuAZ8TJGPPWoeuTGH9tUmHEDLInqSafwPm2ZzH2beKKu0juA69YPr2Ph1Zede
rMb6w+Qg6KM5vwNYaBgcktCZTqhKEbiTEp8kNBFr9SaV/kf1RvltDzdryP2/jdvIDbs5QlZl0H6r
hUa0l1NdjLR1zkoXSDDq0WOkz9IKrbokAe6pG2g15Ghbev+jYAb2XgGsImuN7IhkuVEt0YWaQH4s
BXQPwViZf8Fjbi/L/urQfAwzsPFvbhJ/apUU//g0t4sViVMrTaJptRaUD9iEjmL5LFJjmxGltEmw
Uwe6UVYn3bWq01SP/3n475eciapQjAuyrlT/wucT76YIm4Sgn7IpSc98iYuKaKpRuxtYLV+iofyq
BxwJP18ZZQaoXcHeJnf5pUYa9UK/bSGkEQ7Dz5fRgM+Amh5u4/rTCpxojpPnmnTRFQ01ZMtec/YO
ChOdfe3hvw9cswYnWgpUjcnTz/cna/nPb9RxT/6n9uKl/q5tJ9xozZffrNtukvEdxcVciZn8I0v+
0mxwZ/PiWyGU7PpillZ1IUYDEEyHhdYqRLQplpo02ZEGRjPpFot7ZvlnK/VI9hETitX1y36II8xt
CT9mQOifkUux70zV4een3frTdLWejCOOG1tkLpz4AdpfBlAArrj1tLjrtDYe/kz94J9ILf6khEzO
+AC3KDUQs0/CPmjHhvTb2t0RO/Bso2AZGUmCPdS/I6c6+/ryp+D+3qzwmxEK0oVR2XpCZLJfBEuZ
LJsctEZQT4rze3QyOBwbEhkGIpIGcHr24M/qWbPHFNAXWcr5/OZ5HSLnuEaK6NXgI4cRHEuGvtDK
vyxNu9lVrZ+QoeNUBbtF+3my5xPru9r2mZuQk0cDIkp0evlro6sAVKTp68GFVRsIBMDt4rz6JQy9
/fBMemy0MuvqCQFCHqicNEyfxPNycjGgxK8qThhGkaTaL1eZ8RdnlkEm/MKeupAq7RF2R/1N9zeq
/Ivwz0xNcd1a7Uun0uXolQzhiFr9C8eMjNnZ6w4ZeRaWIEst1+7WZB57tlDBlHvbMMbDjpD+FYsx
hc1oPOhRz9zc0Vc0HKfSpr8Yrk7M8sgtONI/8O2A7ivnn05elbIAF7OsdBhaOqcdSQAml00xzsPx
PBOvS9i0ZddXGtv5E6NqYFTTziPRd57EcXTrX2aMH9NqkakwoMq3hY37Fko1ozbS0+qG1FHTnPbI
NvUwqSx6oFiDGsNAA9R09xJvgBoa1He8fKTC1raPisuK8uOafxOqR7rW2Pd1HV9ySstIu6ZFOh8a
A/CYzxAAKYb/YLb6vZvYa/VI4HlHUHZEgRSiJ3cYPE9xiBGC/bhDNDr1VTiP3tVXyNg8NnSwVkZo
dw5ROAUOahqXqonOmUpzAtQ4xHM7LxteO8A/Q7wqSIw4z4oi6MgDZKSFkKS3/yzmvENuNgf0nQW9
VES6BkkAPJ9s4w5eflFDB7TdJdKgjJ4nxooQIvmjwIwJCSxOc1FFm5LgO5raNCOG5GA668WUF2/k
FO9th8MXUQQ8+Wmn6cMjODl4NfqpF/MNUtyNU78pck7SWRGTm02AVw7ws/49c15NjfSvnUYPllbT
e8gA5EMsWeOK2O51+2NqLvS33bDvbKB9TYTUns+k49YLiddxGdxu8oZBeFq7+8QAF0/VzaE/MVUY
pRZZU9zueJGYMA04EJkv67X2Je0oHCICqfXZPKJm4YTM6ESrihAV0kqGOhhWj/m/s2eQ63R57MuI
qJewOPlSLs7EGkcJpMxkTwf+OBoVJ2sZy9BYtwogDHgcJnkWDswzDq0lMl5gz1x+ZLTSyvPWWgUh
xh5jXkDgNLw5yFwF5WSOC7MlHG/HWY+M9OJSNcZHqltPKsbB2uAo2Uw52PEGydtQEFtJ+8NU7lPe
QdVNgSpuZNF+V65Pf1FenHR+tmxaQVauvWaq+GTmlB4HZNU/tbNNXkE4g8fN8+Rf3dC5nLLxPR9T
6reFRKc+e5isWp3GMcHlgpFig7T8qcQevMulg4R8fZDIR0ifSEmrnJzk7MX+q1QV46i048RhYjBY
U4gErzXLXBac/KlyNQya7l8TQ+JEHAAZLyMAxNJifrOoLFBMRErdxJBuoQ/Rcrmd2xZFVslhwjC6
neNjSfPihLMqzLDQdiAvzubH7CEHsXUarVSnfegsDQ2QXP0ZjHQ8YaT9rpmM20U7nOd0eW+j/ouB
a+CBFdujTMsCbnPSEDpyHjXzS9PanQMBsgejvFmAyW3iyIPHlRV/K1OQHd8vF8Mg1J1dhzlX96gp
xjaVC+NauNlBlYmztV85iQyBpy/jtpyfegw7ek3bh45hD9aMCIXOvGG1O8S841gRZRhrxT99nHu4
digRxviDHvNL54Ob4a3IOCNNHKFHz1/RYfCuGg5JCJeOLk8p1MHSEUOI6IYDEkO4xGbm2xr6wZs4
8yivPpR6917qIttSS1Es0nVrsiOaVyQiJNxkJGShzA9GHGbbDHJxOhms6FNngyRPr9qE6q9ORwEL
0kSbZmxLy6M4iRG7QDC0pqIPE67+QE8Wxhk4zogjwBsME04DLG5OvCdmi4yQKSFdmnomwUOU5FU4
JohJzQwXnyS+qjff8FsyfRB/mhRtkr4wXR7nu41AFHhCtx2GqN5yQmOYNd3R/pyHAiGedKPd1BO0
ZcTsjnpL01YijFfPxUQ1v3ALsDqzRhim+Un67ZmZe42hjSff9Qx5I2R4pS+5HfksrWYEv4o4zEl5
i0ka6gvq+3Lol1AtK43L7EM77ahsByLFTbY96kCQX572HvUKOUdFQZyr6r6glF5BpGpvyJoonQxO
gpk03ylPGW65ogVRPg9mBKLPPcQMiXe1MZ90H1Lb1C84TXKVHt2kIjmeYgtFhb5N0/aQFohFI3ZS
rKdB3C7imIlF7gGhPrmeO+z9aUTvEyyV8a8bEFCZVSAiBr8ykdqJaN0LTmj0NZMozwvwB2YTzdFL
OjyGDuBn/Wg4lHBslwC9SeJZlqBNkqsz8TrTJgMaWbU7zTU/FXo+bKOQ2zw93hvwZjWnvEObtQ4g
EQIWy/+h7kya4+T+K/xVUlmHfzFcuLDIpruhR3VrtuQNpckMl3mGT58HJ6kki2xTlcWrsuzXstQN
l99wznN4Xx3yBNH6ofbY9KN+qfJxPLijC89tGdsg++Ip/hhFiv4L3cuukPRREE8tvc0IfB/f4E0T
Xt+AjR2sC8F8J8thnm7axUujhkc1z7CEZfvSqw3uWZv9Nui4JS2g0lp9eeJ56ueTedGzNrlrB6K5
6vYhzgsK3L5wA0CtW0tbmwBCm3bDqOe7fFl+F7yk1OIcNoOBvtzNUKUUNeLsIgFFx4aOf/EXs86W
HjzModJEzDZooqgISuRiG7J5GBvS1bbiaZbcQqVt/CZXMTAdQYyPuk7IO3cZWk68gPuwaJN9dgPc
W6AYp7823OE7Ugm+AWIEdXfe6XOzCvbu8yod9y48DJ+2614PUQNG1olElHofasNhXKbwxDCS8Z+J
hSuzsDoUjMGfLLmfR6pEgb7K72I/LQlXdAS7R9G4bAAmwQi9CWDwZYfeKJ6qxPqwOptyRpjpQcGE
YAzcoJoLzMYdDgKvG7pqf+lA5rdrJS2dvd2G6bEaI27X8U+tY6uxxopercJtar2mAn8VBpCAHfF4
JBvH27Z2zeOWkAySLdsAbezXyDSEekgyn53VPXozi5uamXfESxOEA4atlBwSYmW3S9V+FFb2pDuQ
GPlhtyWp6hTg3+ag1Qce1kHvSW9Pb8a8JvnIy/Yuxe+4EXIoN3VhY2PP80fQ8Dna35IJQjUz2cdl
7Y/uGwvH97L9mPra3WHwfK4qeQaUz5qZxyScVIHU2ak3UdPdS8K3dpn6ZLsdaKaL1j4W77LFStks
uLEjNZC7GWWPhcLrlheWcXAdlH7zwG1na5j16dpQ3j0lgNOP6AL8GhwKCSXQZ1dL6Kq0RxpWjIR7
La/5lP7RpyOl/BstNiqAXt9VrVqYDPOWV2S4sChRO+V4AzYg7a4xR5ZmcNYQJvAYsynUTilTTOxH
R2sJ6cIc7prUfGE/LzaxHX1YEwrweGrZ6LSUw/icj2Yb2LSBJyNZu4QIEY33OzcqhBOe9ywdxr8G
SXGMLh+NwXxb+NHICk6pEvjxYYgG4CarJ3x2zdZkjka4HJqqWTCly8gfMLE3+KXrV0QTiCF9jTNC
N6rOX9yQ2ZJYHX8GzVSXNFwEOuFJ3UPW5O1B2FR3TEQRMADrRMCEIBQu4ogxF3wFT5ZU13ZDLbkA
iPkdhX7o59C5z2OlM6KHGmCtKXf3Re0Qt1eG+RbBL+ViNDvo96mqioQnHvx3quTM2eSwIoljMxiL
DjjGKjCwOv+0sWp9sfadMnizVPDs2fVH5nDV2a4sj5sY19aaDWwJNr2gTznR+67kCCAlZ7wnjiLE
wOxSwOId3IlFv9ma8UOoESMkAL/+nNuklGgobyJ1WzxHUUnaID3XdD8j3Guqhxhf2XLH2szaqoXz
YuB9ShftO7G8Vb6mEK8ymN7anMB7SSJa67bWpVAPBl7EQ6lZ93OinYssC6Rlf1PQUhYzfvb1eDp3
GsBUzdJZf3oRPpDF+KPNRhmEZaF2jmXs6nHkItKWnbtKpBJQlpkW/WqmEi21AiVsWc4BnPIQGKP3
Zer1demIFkv6Og0WRUSw1KOMxMDlhlYL/ITW53c2cFfWjSbJHibq+3FQyw4Mw1Zvlj/KjaTvCeso
nbeqBbQ7ei5TDJl7W87UYaswchM04B6IOsbEteCA1OTZGpnAe6GT+ff8Jns7eKd0oVyzegJtoSfq
hyBWUjks67ftjeLmQRpyGdmzP6OoNvT0STjW6DNceGTleub5T2CVXrP8QKEMLKRRz1nb3pWaSUXl
adpBtzkr6rS4LlWzAbxxSZFYfkYVurala7c9GUqnCc6IKwm8Mfq22jv6chyIFzoTjW0ANonwwu80
J64hzntbSaW/NacMlYYNsBef6XbKQl8rqnNoNdpBFMxIyMzz7WIEulC0aCWY86Jwyd1gzPgqVeJ8
skK8ucNIY5cKiVKMEBAE3f7YVmLrjDyfPEUwHRmHiIrYeOucQVK59kuoPfINNLsFahYrn2rXdT+R
AexBq71wPxT1wzAPv+JBv/OicD5Y3dnACBEQLcVjwGHXY3jwbdmtc7xUxe8kH7q7Me+JcvAScKcm
BVhUTBZc3W1XdcjhyAUNiqxOfLmOmCS2/yIm50Eg5Ysi6OxK8x5bLf2zIIsfNNpogbtvW/VasLje
jLDSgcrr4j5SJWPOPLdOAszPpraks63YCm9IlJFljfN0OaAhZvGeURo1A8PpmHar/WXbLCo8eQH9
djfaBrK6FVA+jYHBrNO0yMQtPCBUcbJoNB0YxPrkbp7ncbdOBdIcOIKsss+2qwmUMdTrXDf5IebS
TRri1bMiezLp+1ksV3cugdN0idriM8RvkL8pAnTE8Kwwe28FKqRtqrNNLzVPbBSsgJyZC/C++V7o
xYpHo8xwtD7dWmZ7cvMm3Bo9/UTTmCgH5+gEbT5hhowIObaodHl91czQjkclGncWTqYSx5SRlL1a
PBsBnns1ff79bPG06S5P7Asy7vJRzkXjk4wy7ogERes+akFmn9FUfqXuU0cVeN97XfzIJiQ98jij
IZ6hHEcq6o4w8eIHs9KRFIjytcnY2evGZD2OrbZTkogS0SJBcqZ82tPihQ/GhIlas6iCuvHTqIi7
ndqezHpnIZm7Gx8828bVExdXk7RFvUy8hwZD4VOXo3DRnVDs55isqnRKUjglnDaul7Di6bxbaOrd
c2J0/TMTb1z7UI4IDT9TgA1X10oQTaXAb42ocQGbYMofZikweyCrU63cOSzWdu0ULGu+81xT1DRR
213/ftChN4DVRpBoL3cFmRf3+Qi5CDZ2eUBVCCIgUtkRGHcXWc/KXh5wf2oBM12Dt0RzXsavLMrz
u6UeWr7Bxo89eFoM3NHFpSgSMVPX4HqucQq6qYn1H2805vtiORpFeJFCIZNKat7NyYteF0E/0oDc
ufz9tBywdA050jva03zvOilAxQ5pjg4iY1PjOOIqE85Vh8h9Fd5LX2oHcMUeZMJBbth0eld9FHfg
NGZ8ruTy2bP+ZHcLzHJCjtFtZr7wxuiV7AVJQ8p5aivUdX1L+F1Waq8jPH6moPmt6GvmMUkmjqUO
KS5mxpua4EUTsAr4mhAg0Imaj6EX1sfYWhPPgKkS2XQ12c3vVQ5p00kH6zq5V1km7t3fTzpdWVDZ
UsBckZ4EqSvyu75BuVZM7on3V8xsxWavcG99OssbnMZHaj+1rdIwQws7nMjLwPzIqH0t0toH2ec3
Z5wZQhJV8tCaGRIQSn72XV2QOp63A6jfTUC4kvrOxQrE3NMRvsQt5jaUD/a03DnUubc8k9FBJDgt
/v4K2R++FzsrMFtlWX5yLegVGFX2KHnXi6uJb8n6AQz8gHyPej61UTcOUqVPfz8UjMjzpX4fcWOd
PLeOHv9+GFnJa6F314y85AUAl2Bu6vke825QkU92QNPPwx+jc80TeGqIAmcR5CyP1noBxAuAD9lx
0vGQb+8zI8a26YZBn1Hje73ctlZXEEwkhseczBJrYkSLUX9s2+beELl4XoyCUGSpHTCYM59rvfyp
g8We8OBnH9IcDWH5odP+mGUODVUeVBIBKMwZLUeVtY0ww95ZtTFf8ga/cjWg4hwbJtPCMk99mAy7
iZsxL6Y+SD2MlD2AA5YLEbPmEJZRavxWycSmfbLPEV4Cbk+fRJb6UIjul0a9jTDTunUKpB7ImZp4
mUYvjx3/pWjxw2ZgJUJcRFkn3Ap19lmE1nAc5myHycSHOzPulI3iLzYI6/xmB4fezr7VzjAe9Ebt
02kwXqY1XBCMYO4l70Uije3Ss5dr8giOG+d21MNlL/LPLlTVXV4txJeANlUYzhjMeZiiyBhbu0Rz
FdJkubi3YoRr/YD+OB+YfM6Jaxzs6IjpITnrw2nkoXrIihLtrzOcnFCnnkBLK2X1YOXlC4owIrRl
vWbMeQzFCRAZoOfyFar0NCdms+0iwPVss3brk3+DI9VM7V8CT+2bHB8sj9iUTL8PaY3uw8T8sblN
2YDWJyKD00BU5C7nFA0zSS5d3lG0eUZ3Cu0ZVhQDVUlhfIKwn2ywxZONon60qsJGUTL6Ia4RclHP
jldr4fOhmOeXfz9Q4TZBmBWvsoAt37DB2eHp2QjSuU9/P6Tr329YwzDync+DqkqsZyAQSOhure/W
EO2uxD5bpa6HrpauZ90syhYDgrMaoqOkubBINPWGHNGmLTeV487b0mkjP4vMrzEE6h/puFHqkPMA
Qu6JoRjoORP5pBlSDgA4N1bGRLcdELIOFk7gRrbi3C8zuYd9GHhljhruDHxohPo7zw+kEPy46bgE
ajLeUtjMGM77XUJsdWlNv5sS1wFZaO5IDjOpn8gUKYRxW2KJ1xkqkdNLvAqtYXiW4DdlOP4p7JgZ
VWMH9XxcjGpm35JfUZH/mUaGGk1OtByCAdpWbWE8t7JxST1GnsWCM5kthzvZgdXPUmCTlGraT0ut
4//sgZ7ICb2HZR6ZTL5igE9xuiAykfmeWnFXdsO3Cxtjqzku+zwjWFpG8qJsNRbLq2Yr+qSj5VLu
UX3RlJ/CkfY2ZjbbkSfe5csm9BwZdG2E4UBa5Ulf6XYlLVK3ytVaO2NPMMLbTw2DXjHXh7uysWff
GFtjQ0UudqqSBLwUwB9ie9vm1rAlK/S5wVHBI9j80lGgXLw1QyrWWs8vu+J3VANJmDobikLS5jRb
BapvAy8qflkUX3UKw2xd0otym01R+mQQ+ggl9wQG6WCQlR3XULwbnWB5L+T0xbm0070HZHKP9AqN
RQuKLpLNacIl6nJ3MI6x+HGGK2uG+8gkR8fUs+ecEUzfuglT6pnYsCj/w5VyX1XlvUk4AGNPZLGC
Ke3kvWbNuI4abAayAfav1M9blhLe2JxBQv38zbFAw/GFM/HJiYgKSN1ZHOOsof0hXj6pZHwLbSII
AA/gLGwVtH1rWiAsIvhDtuMxhxsfaZB5U0IEWtxl23oImbg1P2nvZX666qT+fgjHUYDtt7OtU3uI
D/dunpknLet0xKHlEyYn50Ti2UycZ3tf5C4vEwBah851P+XWwa0ZIaCBveZDy9XO0H2Tjk17WN7l
5BV7ZYx40NhMG9VXZafTCbMJSwBdv9C0IQSyxyByp/CKr27adHN/hgwpAzyhaPV6iY7uSYRd69eT
/ZVK+4+M6CS3sBfOzHXTW+PoZpCbU8yyrOVNnX4VRnZpGREE5Hz0dwwbXkskUHuQ3bG/NNHyooSw
8aQz8qTmXcNmjUOcsrLm2B1srDThwIY4614GF7ljEsmeQqe/G0yBeiwS7gaZbR33h3aJxi3wDOah
WpsyRuPreFxUplOIsyVYFTCJR4OxLpSicocmVxztlBIpM58cNt6b2WrQcJbigBzf3aIi4qJqsZiW
hzQeoIqW7LAU8G9/hb8pzRkusW0g42q2IjZA7YagbCYUvEjsoofFY/uHq/kky/bLAulFrHw/rH04
z3mr2Pero0srOnvTVK3r9yZSeNNgz24nZrTzClrdLh7mI/KmQ2eJpyRk0KW7Dj2BfPVMVPUmScmb
tEYonXiPOkBKReL7MeuN4RmK6BSAdj2MpflJftinBCk2VhC6MDXs+oaOQNQMdps0fEtzfEezjlUq
60s/noybNjjjppLRAzziD2smQ8Owa6zQDs2yPr3mGMLPUz6cGKqjrWODkLlEvg1kAYyG073Zsjp4
ym0PhMW5QbbmIwLzQVfa5wdN1X7nImQcKORPZF3suqH7hZCpey7x+z+Emb1jyKwdNaRhjL94jjtl
nhx4/pFWpUtcorpxKouYLHH80ODepX527ZGoCxArCft5hMHI9UdJVo0oY8rwRD56PQFLPZBiFNRo
BYyXvo8+UsT5D5M9raEv2t5JsEiG0yyP5fIL0WVCqAy7Fj00E5xZ2VWauv6EtHXXR7O1S5PuJO1a
Y7WGfk6W5h9sD1uwYcR559Wwy1hSTyL9HBX5RnTrr4wE1bFj67IdtOwRD8aaI+8exhaagcAxRSuo
Wbu8qMjgyfKPGAMfFDIkJ0YZYR+i4THq+DusSC00ItQgw5Sw3G3QBs1O9gLokN3L2CMyi/or46AI
BTLUVgJVf+yhume4Yx2idPrO85iWpdG7QG/BElgAyqRUISmHUDoa5Igw07SnJsGDsnhXb3F+nMX7
PdctnX5vbUrLHFnPL+ZmxGqVvi5ofLp5vB9pkvLKBlRf4dZzbf2XCfVkb8HAsNjbMYPFPNwairqh
ZQlett9mnv7GQWhebL5il9JfCdd6rPWOWMmCRrJs7X1YMizEg4l+P8/ReaMAtymRjPDGk/DYtup9
0oDJIBFHI2G773Ezv2ZJdWeTqlaZWXjIS07YaiEheEzuSL01NrHZfREI3hKsdG9NZe9bIqcxTO3w
UEwzy4t5Y1aL8F2INqz9kydTZzmVKXeNq2EpIaIt2688MFc+Z1s4JxfrL0dS6vH+XB3yb3xNSsy9
1LHzxNUA3yxoB4KZvASNMiTZ1axkMlE23hWOOWiy7acocMvjq9rocZjsQfbihCHLzXEdHyfVyBnI
kMyqw71wTQpfa7dYbkx/S+qP4FLXZ76OO7g2K88IcxV99Gq1cCIRBanWw7NwL5mTdEEWYrniYvvM
UGotnfsVAtHZlVpxW0rkFwtqTyxVvrkGIk0OAatwnQE2cyayiBP1LY6dm4mtzceD/exM1sRItyF9
MvN5N/Ea1Xbl95ZUvmRgJwe222mfqnPOYKFajHuwMP1BVjzT0bHV2HTNN/zl5l2HyoE8ni/PA++V
riQqXI91aDyZaF+H72Gpvm1oyYMS2P4q+UFaF4NdvdkQ1YHqwX5KIsu6aOVyncXAd8NiDOA2UM1r
L7+tOi/2YeN824l4iKeHwV5HsqoCWtGbvGf1o5PEH5lyauTuT3pS4EMphi9wGfNvVbFZzdF+FslF
I0bxaC8cQugM7E7zjvVgAr+qkBYQRKDwOkNtJk2TCXcGD8UeLT9OtG0SkYkSw6XaqjpcQ9jQBVja
pUGnl5r0SGlsMu3ZjPgk44SlaxkLuk3GDF697igVVZ4Ba3QT4h8Xc0AisNoh0wrChrjxUC2ZP3AK
Y1hkrlAUzkTJ6HVcq+0ZLwzrRvCoyK52WVV+u7Bj7s0ERytQwRUxg+cZvwErzfgOE6p6jKDYsjHM
5dIdlk6+i8jLrhbCdnzF8y1Ug+WTN/uRehGhmMn4Pn24LZxYfaX/xMB/XIiUeN+wAGdd9gY1vUab
+G0Q/O2GK017NpwgSqq9N54Mepogzvqr2ZKIQB3mob3D3MP+nsSMk+2qUxvSRSw2J0dJpp/TvBnL
CHRSq+6qTuHkhz7RyvKJsg7mDRRUR67y/kn+DDOAojmMwHZ81hOyhLY074d8qP25GW/WRNxVm2Pi
1BdG33LRtnU3dTtzdNXOUGz0CyMF0jPM+aGP6OhnWPUbK3RxX1YaT6uIzzoSYknF9WUOsUK3leVP
UU3Btg59YusNyu6xcbIzRJhL36IfdeYMYWUdbYH+3ydQhN5dqGdK5i/E/PwBSuJytKYGEizK8z5G
NFz+NCKFWmI8WenIKcO4WsOxnelLHmReyYPBESD5hbymOCxhrmilbyyclAaUsgFwUT4ZW5vFX5wP
xikOWa/oKEGW1CJ9bp3Rmn3+XfXmelSJgd0jJoEuJl88JtYElTHGxantbowgvC1x54fBbOtL2lVX
tht/eqCTaA9QQsDofmW1rQCQ9YHs2UBxaAMVX3+F5bfaM59+0vOJLM9q/JmgRu3cESeuVvMQN11Y
n9NrKzST19W95CrGy1WP1k7l8IFCrt8oknFQlvd1hHsOkt5d32esHNLiIx3H95oYzE1lInP2QqoF
HPCVT8kdZHX80C2D89Jw84nJ3Ffwv6Iu+ejQy7IWBnrFuI8zyyc5T+zbQbWH2Q1ZLFZsgStxxthA
yns1ooAGsHqstML1o+Q90Y0UR5AxBQP1bzHOuxb4/D0cGST5ihhEzQKR5b3oFy8L811kQ0XTkr68
9aa3FgnOCTHQSHgmy98qV0hyEGrlabErJoZjts1YuHa8K2af8tB3JCq5uMDwLmEyJ7RtYNmVtSM/
jP2AAjnbh0wYQshdtgwfK+xQ3MnlXl/MA3R6sal4O1nOIeULMQ6yf7HXTFvwvwlL+rwIJAHYG2xw
+kaZRkJdR7WdL6WAalDQnunFH8zcvACzjlO2oHcbbZ1L9l5L1NOSNj94CIJkML+saDytUIm2xTCv
xvRu6qYWkOyU3iviMzesCW5qpo8tOrKBEL4/R7N3ggyAPPo8LMfJGtWe62jeWG0SVM6wbGIPwycI
lmdHNY/QEVPWP7sZ2fC+pFn0hPlLkpnEKH5C09lpFG8WebnLjEvDiUihtByc8J3nXGZoSBaH/EXI
GrCDWr7GJL65DsyK2JXPmlahX9GN1aHzyePl0xqq69zMflrhLB1c9lJA40/Okl6dUlpwlKt9mlVn
uL3Weyv+MMJHOVQ51tbWmBJSjFhMkQWGoFDdJLnPv7xGy8+K/dCAM3Ujo7k4NTb01LpvTgR+RaC1
1uRgAlmCWiSvM2+Um3cfnVXWwZxqkm2Xd49PmXBYwzkrgR8B98+wH/Tqcc75qymybxIZbHY9JKwj
jbc42zF//+kKlv1RNLvb2HHBWViXscyZBIeAQmwWVNtQVk/wlm1iSOuTaUKCTdhG2jEy/KTSmZww
fiDg8+BFBX0hj6Ys5ObhCkJZlomU0kSoTRVC58iH8Fed8SZPQF4T/ZQsC95bqZ6n2aBNxGC9bWde
lEXwcClwz2VaXu680PjNEvch4W59dkLIcmWu3fdxc61GTd6KhcCfoeKwXnQXV2sbyw2zeXkfGpQq
BIRnC5nGUiP4oi3MbzgBXL62LF4zUni2em79dKq0mcMobHXrfDnsKa04D6yavqsfcsDRdlleillH
L4S9gHAQLtZsnvbVlB1dl31dz9AJBykLJ0zxhKdiz60nWLVZU107OEQ7UN8nYjPFPsE+lY1R50MW
8Hs0oztjdYprVnN2swcT3fzWGKggWrEQZBHh5puiJGdjqBlPTgKkEfwg2aLcdvgURq39lXmo6JLW
09GzFG8jK01F2CuFOFx11/Y2OjQrNYbvdUkP2Odo9dD2+G5hlXvsHhMiO24oxzWqX0iwP4cUzcDo
OhgDOlJAysR61nMHmUWonZ3WEU82Q9edFeG0CVdndW+hZW56PT0OA3ZO4vv0IzKcH6sFlkZmDvcZ
2rI9BGixd1uSV6luARCJ9hD2bnYxpnBNKHFL9NvpTxbL6VSb049KuRpDmSd3TtzpGGgWP+xBvBhm
2AR5U4rABs/MAgQcuCeq9BEsI3eVQfKEAQ5U6FtUIf1RZ8AA62ag2cmNVZHetNQWaFLFMhe/a0v8
GUPHOueOTWizrl7YdPSHUatIC6UBZZUwnKYUbSESycLT2UDaY7KBD2CrlLBG+aGsn2L8wIPzUiTp
9M5ohakdbzfsb+JlCh1mfJRhmMjOwIw5jeAbEzlhXPu02EC05SbLWZjm5HzsO82sjmavv3RD+ZXS
xkGYLX7lveYwWePsa5oQqBBHDDXUxczIpowk5du09NqlY4PGM5h6zXHc5CWtv1H2DMwXSt1Pptzx
zQxoO79TgqdGn6HSoy4E0QKF8aDXVXbXJvgBm2ZOHl203HWLgi5Kjp7HSSVh5BFzA48G+NYvrVtl
mzYHAxqnp0gRB81uv2ZAOzlpfVhE9SuEZbrp+jZnOgSHQ/fi+haW0DdcOppbCD3EX/XT7IbZgnZF
emhN5AYZCbgbWLDTrkbycHbdvZq4sArDia+wpfvjWBUR+khwJFzFA7OoIPw0reU1TqCy2za24Mzz
QmaPTUOAaJXsVd8GEspsxzSQCS+0JTNKFuD3EWXCzZOInOl7MforfJ9MQyLMZRlDSDHhy1PdhqdS
RY5KOz2sj8eHIZ2/4qkWJ1gP2ok97ldZuBVrvjwOPKu5cyDunD04UpgGjCvibeshjqtHaIvarhjI
EGBASPCvN9SH3jN/19RY5xnkHrfO75Honr01uP0DIh7jtCzFN+7BA65il/3D8Gh4Y89V8Gk57pdM
xRJgM44QeVrHRipiD8K1qmqds9awJrfsmCHwbBn34KRmBlr3KsJ8qRuE4fbwZlobs+R6daP0iefn
plDG2c6m3TQ5mMEbGWAuQHZKYjfj6zNfkSkMNHjmbez3T0bfzye4Yiz+h6T3zXIefHgxlIBu3AeL
nN9d4KZn4sH9Ssd9zvTtIrs0vipk2VVfzmddANMcU/M09xheQ5TI226cXCbUBE7HTfTW6AjFB2i+
VxnK9gBvaEFBXL2lGbu8tpvgOqQohck0wENk2rvFvVC0DdshcV7SJMlxylDjr0zzTnPFqSm+4qzO
ycrggyGVefIWjKzAjVICjtdwi4k9Eq1yK2jCNQOPW1yiImkGeevamS46h23JSZo/xb3VHyPntqTU
U8quvOtQzkTPSeM9B5EfgNx092AoIt9dj2bTPOpMDt/5pNPbHMVrKc7yHbatc6pIR6/LxTt63bzv
h/B+DOEiAMtGQpahf21ZpEE5Qx7k2JwqUfSCBDkMRtwMsjXdc64TMStShgiUQ8VFW06qFKvAiS58
ip7b0CZQDaj+hRyJbQ8y5OY4tIwJuLxKlvrb0jKlnE21S2JxpxqMwTnV57Wt8l9MJgjiUBXq3+oP
veypg/SE8sUyQC3pbEEEkQ+yDkoZiosdxzYSynUzK5vzpDcuVhbX2VQW9XHali9eHq2VJmsO17OP
1nizUyFgnwSxqOu9TuiniBm0SdMAXWW5MJiY2aqJWBVBI7O0qe+SqML4KX8WvYWrtMh4S7K0O2q8
AvXKZ41W6KsSKZFU843MsCgAXOozjgUxAG13m9viCA0XeMfMy8NmaKPUkB880FXgB8OzkdXpluFd
ARAhhRanOUcnNAJSnFvYSfOn4VhPiSaafdPj08bfiYeGOcscGkdnkpSAefWolXS6nl4QKpGM0cUk
waPueHaX+B53zIOanoG7Fi/7rhKUTTl2oBbSQIxGnhqh9gcr/MEoctD6ZgkmpGEV38JupHvaDFRC
aObKSr5habwg6lrlDwwUi6g8RKHku8jG1cdM1NlFq5D5g0F0EOYUr0miJ/tRlev0h97BxbW3jUrv
Va8BG+mrLmA6TmBojkYUQFdOTkbsbMs6lAeC7gIbMi44SBpDhy7SVPGlyPS3ebbbLcrzP+PkXVPC
NE5OEj7D++HHitxbqpfvqWeuST5YFBSKdn9y3zJCoRDTbo0YfFOpxn0PYDrtkC0a0E9Ruka+k+ow
FNwK8jwmQTDDEDNKi3VOavPTNKakkUURfInjX60VmXT/qj/Yzny39NzlJD9CDOmbfTRlT22aGzSG
kdxNeIEUfJAHnlvrImgKZiwMOHUcH6lifxJ6+Mc0iDfq7QuetTCIUl5ugLmB7OLf0Zy8VqwQY6+r
b6qnyyrDxjwaRiyDUYwO5tCefFWG2OjnISLqXZOwbGGWFpOixFp9E/YgNOaKG9p2u48IiQQzIrLj
CMi7a6DFS9BUHt7dh1UpuJOEjys32TuarhNLUuLyZ1+yKeWzQhyyKZruZyoQQSEY3pkLBec4qqd8
hRKr9UNbw4WAGUH1Wxn1foVQAlupj60dnxgpGhf0/WBwK2pCpBGXJpLyqtG2cRmhcI9PuOgguxg3
IzLVkSVDhe/GoXhg8HmDKkDUUJZpW3Ng8dDhzmfw1sqTbtTVwUxCVkWcNuqr0jkyaTB8lfN+9hPr
CkxpD8p4TFicMLnn2T8583DpNIrlIu844XmBsB6hVYQhh3otHoejnsOkVUWC8Vcl+DHCpD9ljd6f
GieVe2qBI/9XSELfNJK6tIR73UvP8Fjm3ULly8qqw80+DCigGRrHVvWjlYDtoFPPJxD5kMvXD8zn
lY98nc32JD4iTT+F+vjmjrwo9syyJ+Ip1qXVySpLRO1J8jzZM0PdkLoYSA5OnpWRM0Yuw004Qy54
fLf6MXtogXQRPF0XvA6FPekPkc6wZTajV7eb/LoVxsl2VL4XOGV47qksmHTkhBKlG3nQ1jEaTPeA
VHBHJ7OiIhgX6hEmq75dI0nnpUD0it3e6MiIs6bQQy8+98Pp33/ZRxbyrSJlOMhNF1RgV7AlPuQe
k/zGgsaVxmhldeVNp2buKYUnGE0s4boT0MFmB8l/YZgYuie71g3/X6IZvz0GbVihrbq6/aKhfx/V
cdDy6Q1RKvPt1nku0fleWfZ0mx4B/VtXh8yHCZM6/P10qBcaqvKqWR3uBa2wDlphXpthXg6Rmzkg
FBINmPl/fkhtrQFJ4xQ+nLP//gd//xeTCeNuxqyxjGDj2VCfHaMfbvMK1oezxzuOte3w9w89Wvj/
46Ty/5Fuvv8prx/5T/v/Ic5ckKz7v8eZX5LPnyb5ILy86BI4Q9//+s/G+jd+PtqOWHL5D8uxmT8Q
nGjr2EBJDB5//v6JYfxDIPvjd4mDhlkhiKP9jzBz9x+2bZBWDsNVmI60JX/0H1nm4h+W7Qih60xq
PcO0CbH9zyT3/xE2/1/h8//033PChblGFv97Kv36rdogoKRn6yhf/o26M9txHGm36xPxNxlkMMgb
X2hWSkqpUjlV3hA5VAXneX76s9g+9sFvwAZ8aaC7gayuylJKZPAb9l7bdG0FxkD+e+htmmeWiHoW
fyVhQY3CQawH1CH9WGDWKmyqMF4parwGyorJNoTs5TV8BOJSCaWEI43Lv3fLAarPRxe5F34gPA4z
j/sohy+a+enT2NfxqlMjNUlc9zudCPCvRXmGafWHiPdPzI2UsFrxfKDcnW2WVQupaHCn3wa7T0Z5
CqVbtfVuq1mMMLmj7iO2zzoiBgu5DAp1M7qZNu2ZP0sC1qP+Q8vH1rZNUg/Rti8kacqBc6yytw74
sy2qE0XXOpKyemjaWtNUUVCJvhTg94n4mJDA9+rCohzRp/MB8xoDSBu+YAc8BLP/q+iMP6NffSnT
YGDMymcxUCUFlIPIfez44Zmy0eDGEiBU5Z2tGBErxopjAdnhIRLTK+HGyH28mGmCG74FRTkcW+ub
6AhvAwifGPB6z8J1tNMXkVsvBpEYRE0A35pLeYAidi/KmlRcliJdW39IU1nojcigwn9jz2jQBLCe
tuCbW9A9gApS9anwfUpt5p1NdvDqHMbrSG61Nb1qn3OdomjL4QppK/uxmwIYD3CCdd9WpzbJ94SS
DOvUXVKGEsVaACjwbDOQqLKDMvNjaHYfhtq6LboC7Vd7dkvTWsFAb/QvGBzXrpjvqZ+y0crYxS26
BHJ8AEOx+LcqjwAsUZ9KliOi7mC0iZxIihEiYut/5tqD2+pNJzAtGIG4sJIRd1ld14BTNMFuesTG
mCMJj6V9Ggev3lTjaG7z2r51+6ZYGB70WMu3ii37PfHjhxR2kSS9tWZGgWO7REHlRCj2uHjyftyn
Pueql5EX4HK9IAAvEvrkMEZ6Py5eKXKPVxIHsunXegMx/YOmGZiR/atqStYKgWscBzIKFA27SOE5
tHAVsSDBbcaLlRd/umQjLeeYlSAiQ83oADsCzA+5GmYbBpX+ZQgcXeUcd4xHmPEyWsH8eoZGplYz
we3bPmcF5i/hkQq76TCpNV7olR67qyqMmz/gVItUkO4y4mAtIzkSX4P03Xthlv8BbR5iDMXjso1+
vhDpMaBDwqqNCADN2Em0tckYnN0hPJkwtF+LLv1jRDm4LCsz1wQlHb0o+RmdFKCU5/xlqn+mY3sd
uLhcoAlrI9RomMG8rIaSjQgYzY++ogUMmY2n2dEYHbV07FvhRwObuv6Ov7yiWzQ4aQhMwBQPtUfj
7islpGM7fEn5MRn5us8sgxdVcdOX2waX3TDoH4LymMd0eIGwfm1U3hBJWV+VSg8undGqEc0G8WhC
RkPDgNpZmUIjMGpGGJWaMik3ulfQQxbhI2m88lIWr3D3/VS+Jq3N7KiRS0D5g5mFR2XUL6ZfPhB+
eWAjy0cYxR10pP4e1wKWdqw7YohPXqL5BpWj8FLSGbJPCdqTzPOXtgsZWI/Ji0KVFCb2zbO8b+xR
JttrHymlflr+Z99k6cFHMez1/WkaNM1o884c5FrE+QACSEOYLFrM/jQNbtbfZdN7MC/qF20zb8LH
s25QdiElJ5hSepC5WLKCMN2blv09VXRwcSnhjBKWkLVUyGFN5TV6eyi9v30H1EKgmRq0tOae025p
2ZCueaBcJvTTAXRmkD4bz8YP3oHOTY1TPTQwPmPvbUYPtPWG/gNkBbXLBEemsv2r8tXeZ0e9ryZG
JIoEt7nHIJFJc1cPDGkZrp1kc4TxkZ3jIfvtlKQuEIvxhHwb6IDw3g0IgU0xQtMEwIJIytHIU2p8
FmvfiO6EFZ0nlBE5QJjSZTcqgu6G0gEFYSv+YPs9ZG5Nod+DhYHTLv3fuH1+oVNE8HaOOsvdZBkK
jdFIINj0zrPI/IMO7ZGN6nRvJ8Rg4QDjO29Pno8yd1aHEEtDI517A3kYBbMNvmb6NItWHlo5f6NF
WQXzcEVE/EHBfcsC+10FctlpxAc5cVeT4l4DWPhbA2IBwIyFSqqdmtwdnP10NZfgxBvD/AxkdY0D
buy+sW0AS9TfKFKRnBQ9gA103ZGH86bygCY14a0AaJH+gk12cnukvgw6/Cz4nFAJi7HgMTaE0KaT
it9rTogpg99Evp1LJlwQBtSaNN2D2bk1jzn7RujLZco1OHh0u479HS72kX6s972CXBTHAnlcH+9k
iIlMF1zyaffhF7gH66L4JSLB87W/97O4RAYZc22DRqgoBE8x7e8N1YGv6RFlIBVdcUwgpkTBYan+
07dVeHfz7khAJ1yT/EcJKTaGmePVy/9YFQpFFMfPRJB1AOl5Q+sCrJeMPxRxyVtgDQbSIdRkZkNI
OGMcrvO1awlGRL3NxLePPuZ5Ppnxpg4zax8qjMs0nMc8M+5pWuLGSqJHx2H+EKM+dsT06dfzvhYo
LqLuFfXIZXZrRAQevqCxlncBrVdY+mrJ/j73wWXM8DW3wKbZcpbPw95ZD40Xrwva2MLtcQ5y0xny
XBDBzTyfCABhkKKirT/sf/40DRbgfhP1S98E1m0lKvM+dwnPLIt3GOndiixiGAEmZARl1zhkM3MV
4fuxzOTqF9PN99pDpon0Y68UQeH+S1QJomicDaAl5qeOQAIIrW+uj79XYxUES4HvbZz6jT29zvaI
89ZNr3TW91pyxlv5gzOUB7cIAjaczOLi+MEYvdcmH15LAz45ULWfusCoCTqz65gn0RuSHcM1183E
nFU8GwPJedCar2DZU6oi90iuFvtIYFjYrcGVGjhYO/ArmZOjaURGTDPzgoSWDGk0ePBwvV+cENcx
ZFsZNhGsK5ZofOozskFQ7JIDo2n4YxgkqdzI1GJf36zKKWW1POKvLvFHrAJ3/Am0F+2UFHBr2Pkr
iMOlna0jxBEMz4p3B4wK+yxyjh1Y366qJJWi+1UWRF0lRQJhvCElpvhK02ozgILDF8CbyDKQR6GC
iu+Z77mbHABqUiZ63SnS1jPeQxgF9k1xv9f+dNXR4DwZZNT67vhq9pQQImKf4FMHiDkwERSOBDoZ
3y4tHAhHbE9u8LY8N5Y8lFmP99AZsaOk16pGTaF782A4I6OKxHrPi+wYlf5lWHAJAlZ67VEsdHBx
Vn6dPYWDBLQ0de/sTpHjtKCsRgfl7xJcsni5OnQdcete00EdoEQfxgTQXwnNwZi5Q5ePBGTnAwIF
rJMNUgc0y+5yuxRu9Cbi5oeVAyEu+RpJFUQYy5SPfcgFYAziz5DH56AkXqb9EiAGkTtjapvd7CTE
CTUYvA571zuhs8Z1Tr4Y83osleGL29q/eySHO0d317aU+8iMfwc+TzBh4wo8OkLXL+wMB5tc5iht
j0Mdy307JZsWumSOnvFQmdEDNodTurDaY7CZKTj8NdIkOnhQKjM7ZUYAT8qEZ+pPoC0FC6vSJztH
tWc5GQ9lwEIRbhethIKx20KgThthn2k71nYvh1NfVl8Yqz9GVgCHsMUdSJCgV+t6j03ujY5nPcGW
2mjKKjNV1UryIJEViFQcssyCW/9SBsTBksxLMW40IBHgIHYLeCKxbd6m+MEqqRZ0rLneZsJlWSBs
NfAMQ/LKqhnxYM7Rn1j+N3Rz3PwtIj6bACTqq2Yc5cPMti3OMzTt4HS2Wq1UjgsxjhsQfNx9Q+//
RqiBjIVw49VsK0BftHP3Qkr2uhyUlhFeLfiZRvfQ1gtBxEV9DsvmpxIPmM8P7NS3YCj+KNGxFN0M
nXGbuwJbvLep8iYh7p2Q6Q6NT2IFCDzjp6h7UZH/UoHUWQNc2XWoo9ZpSeH3D72V4iAleYQxVPQm
6+PkK6QykFZGgUJost4w/KAmoGlxmyPKBGugKOCZZFc1dhK5zt2eVGYItuYwAkw2emQNBytrPIKI
q/eByJmFKTlrwjv67MtcVLYdYsHEU692SkBj7HCIpDMFCV3Yy/IX1U73bmTkXyTIMgrnOZQleZ7J
1z9ncO9MNzGJl85JdnLW0G2j7Mj+K2dKy6pVojEEVTvTogSvcTjfEJuf59/FmF1nHslxN9xw3lwa
bt+AESIysBlrZVE8VVP2PiuBlMWYj6a+dN4yGqaEyCrC49RDW5bhg/B4TGQ5qFyUJmD9I2ej0xEv
AUl5/Pp0ljH3MPG4OMGrffKLUFcUDwm9RGTIvY8MUJbFX3LijhWam1Ud4KhAN0IxgrMwnm7a8b+b
qnzxdH33rILp/vjXdQilHy3oPHERU0oRHd07xC25HZSh/Kud9A9+WkLLiG/ItHmZYtJrsVLCD0If
GVUauh24niTHsabClWfAjzdnFlRlKvbs3VaB6N4tET+ZNo+hhCoNcUcbj3cd2dQ8XcEzIMZuLyNC
3DJe2XoezItJXbPue2gXJNwhbNPGpcQ1plrqXHI1Xvo4PLX1wJ4rzVF+ZNlP44Zc7jpvVmrRdhu+
+rBPTts8pWCIP7GOf8kStbocn+PEIUGB3gwLH/puZo8hU/9OzM3GCK17ghSXNAxxM2V3R3qOKR/6
bik7nmMOErDY+jKkvIU+Z+NgcIXS0YkVJIODdp/NkA+os4cPp+EiyTIICXBFCTXGcmezN7OxV8Ul
ZApOy70qs+DCuuQxcCnaZcMbYM28FfbovA5ysUcPM4poM9yRE4l0bCZUsKjGl5RG7Zp66QE8cfWA
0XKP0JCZYd4wdGcf03rjJ83GsBVtf9HY9VvxjRlv1wee8d75+nGIsH0gQLtCsHiv2gqlLeZRze8e
kKquxjS116NZwYatvPgienjyUfkeOpnJCR/+gPZ9Rv82naIQKUwk8UF18Ig7x73kYdwfigy3PpxY
iLY6/fF7mAl2g5NqctWDyxqPyq2LvYepCtYk3KKYNaKrHSwv1asutXmAe3qjNibcaBjcI5EsRvmT
gaRfG1P5YmK32thyYy1TbRizD/+sODLBc1rnD300p7co0eXKSMVrErdIfsCfF0ji+Fj8ne5Zvilw
yLg5iczghOw7pTZOTChymj447vThGbr58MgwsdQEKzTPLm6QavQX7VdNhs0II8MfzXuCwnjV+eRY
VkmnoQ4XD9ot/lr+nRn5DbDMq60NNv6muqo+eKLuUYk0dpHESDUHs30bo/IX+7rX0NPGsdLltYk1
/TIbW5V1mBhIXFoRNLkvBqod3pmrENREQUUpFQUbKMjNmhTqU2ChdQEhloM/QFQQLXbfpFr4VhPZ
0QKYXOiZZ7xYT3il/2Jvl3iez45bs4qvwI3P43oi2oT+tjqC0CV8V382DvgMq3whMu+lRnvi18Pa
y5bnWZE9OUOH2DMs3rFM34c+ogSkHWvVGitbCBeAe4kQhU9dWiCPAvFkJlaNwE7G5xrWuWz/kWUg
q3FxMMOsYj8z36aURMl8AiFfm8iGnQZ5tGdQMOJy+cbgQ37hzKHuNfJnsA6mMQ57qguk7Hdc+2f2
IeAyKmg+6UzgF29XPaLPidvrZMG9HGdsEZV3c73xNCNAbfCkYcqpvpUF6JEeOGAeUz30UjTPYTRS
+In5Abo9E5oGc0bn87hoifDLp2aHN18tshEQxRnrjc9AFJLAqPjTwyOKWLSduyV3pj1UmjIMb+Rl
qCxsCkzOYEVOK8sxXu082sQGutwugIiVxOKVgT6QJugTowy6VR2xVzPBwpqF9+SiV6AOl0/zbBGr
WskLQsP3nka5nCQCnQZAu+Ahbg9708PjM9m31C/hbqIHpk5/TXvx4GIjP8zpm7BajeSAUBXGNMtH
aUqQ0QAh9koimqj99oE0RLWGRsOUN31Zmkw7SRICMwrCITu8u2hmwfulWFQ9sloYqqk1VgrQDDYj
GrgGBy9FGNYwZd7OLkBhN/87xv2tVNVxmN34oQzdmaMHNCUUIuY3s/mqEQ6vavs8hkmxdRtSIUD+
fJkdUQAYgqh/rAETamAfwSrunbz7qof8Le3GZC0zQzHjVdZbtECeavgGUYrslTTAwrJ9QpTBOw+F
YArH371NGAHX2jqrKLv1hX9KM+SaIsOI2IvbKCFkhjbYfxdBM1Q9HpgWyYZgDPZ+mP8qtPtn9MBe
Vm5dobt5xDeSHhvmcyucr4ea3FaLuRieyuEWLiETcD7OuIM3eobfwMovWyJ/g4NsMT+OlBMdLI3V
lKNtNJP4tZcXXPQ3Px3ffQtiRCD0HqX5tOtc8WgG2l47rrmvmLSuu77hXreKU55bXwSMjOzyTBjN
BpR0g1MK3smHMtq7aJrf2BYZzTio24c06fFaAdlsYeSTb9dyO7m2s59VdVn+tQy6HA8d3cGt7D30
sxAYSXcz/YrHVnttC+/RdubXClbxtor1wYjFGzaYXQYzibAP7lzYWfjz+YHoVY5I6n+6UD1b0ymP
40Xfq+C4BXS5GOAaEwihioLf3G0vbkCweMLYe9jZcaA2KERrpo8ltYjl74uQwM0Bh/Y0P8WNa+35
GHrX3g4IfCneblaFtS8omJ7iZ9tBcjzowvzlqBz8jTOe4rRDWO89WgE3SllhTspncjt7ogrRRSZr
OESM8yyD4ycuFDE5I2u+KhuPcferKfG8BWwnpHUukOV8ZwYwwhFClzoNCJvXOZ+lMIClhrP/GyUe
I/3ow46rdjsSZ93UxSt3D2tv/VBkTCpU3ewxdv4y+uWYbIq3Fl28bDjmg54qPuRiblI1rOoK76mT
HtHZaxTPcHWcqrsnoUlc2FzYh7iur72yy4Pt95xmvnFTRYmlAA60kyPi6DLGQd00fpkxQZfM2ryG
mftcZe/EXREvmeRv7pC9xv3U7BP5ZZgp8p2KSCsD+qMqcAdVgHV5CK3mJnoNg+xP5lhAxkXzCHLP
5cpOLwTVEkLk194maqMlVbAl6wabSNDw2WtyftdtY148U5RsE0rmNaq7eFC7aGFcYijQ/JmUQ63T
CbT8k9iiwsnXuXC+DOWtQqe7lti5dGBB2/LkU2tLLndh8dRgz8X+mqcp8ki5tsbkNMw8+8yaNM4S
npCPXWBdu2F0sjxrH/0pQMeTd8X2okEa2cFq9FyWYOpH+Q6L9bnZmfP83gMwgLFc5n64CbuPiZFj
1DdHJ7K+f/oifpHlcGsr68bRESHQMZ/MEB11l1fMkSQ8WyP9MCvvUnVo14t2PIiGUtw2sovvu3+H
vlpPqt/+Aw1xY3YTCdCfPH6fR7gsSTil29QiYYbYWxtCgvcgJoixXdK+i6m6YEIk1nseJ7gJM6yB
ILyYInojP1gDAOc3mpCzdIp9miKS5GsaWkNnGDq7n7Z7mgNi5zqOI1JbCXobs9c8DyaE/wSiuAZM
aGS5DL4+0GLSqBsB3B2mjV1Xf8QVzQ9xO3KPtFxS24+k8S4guGlmJseJPaijLVmvQ5ZwVpk5YEHI
3fXQjT/xQF6c6bbslAziX3i4bdg0Le7J8YpbsFnPFRjvNP4x6onSgKj2Fai8bdtGm9Lojr2ETGs6
tCzLBIQhznRseb0o2bG0O0BAQ/wxhkKSGSGeCWd5sxv+wetbtsPFkvl1GpE8O6F7wdp7iEev2g5j
9zii4V0p1/6OBwqVBMnpnHBzVYq7b8oyKqOpfGNke4yYFu4ZzP8lOGxgwmwMqFBJ+kQcgUWkHcQx
tVq0gIwcZ+kRNpAN1zan8Jf5PfDKYUsoqRjnhUlXW0c2NtT2hrPyGEMdpumnsqKPEOwG7FuFo6cQ
e6s900iXa3apI2P/4ndHThlvGye+7oudVM3a8rtPP8NZ5scMOzoRv+U9j2Q0FsHAQ7wY5LDp3P41
EwHwo0yA+AkaANoHVEAms4jibwiVvwi9s5l5BpdYuU2ZEu6CmOFPFnBReot5QYXVuY9r99UbIDa1
0nnP3GTai9pmJi969B3G1SRBDXzn/JOPwc4lHZuceADKoQNwxHWrdZlmGDoSupSHMJ9RxE/o3Fel
A4sPPca4dxaTVltT/uGLmNdT176XrEp819yE2fzAxtxh35WbR8dsGWcWJBR2LICxJ6Zi15rI3cv2
C1lz/uCNzAYQZa8kaxwr3LrY2IH4YUhjn/a7B5GfAnR6mXAc9dBHuAD24WCMjxaqalYh0yuSPoof
TKgQpZElTvdJen+Anug9MWDaodBlT4GcuePBbjFXBhIFz2W55WvQn5Z87XsqjHzquJk8Z/FIYVAt
0ekH+nNqayBgWgE9XXjc8YggsfIYTZaOeYSw8jw2/rdRG1gIpuiOKgyzdbwljuwAbv8hW+amhQgw
7Gub3onIQNN18m2p+vc6ZndbVulHnIfPmUPnUjKEjRlHnalOZb88h/X0yJkBy7XlWLK5l7i533tX
M7Ex0ctaX2mIK1Xbvre1S2ufOgZ7JGVv/NRGXlgf8wR2BFS1975QAFFDTrLyYSLX9BAY2txRNjbe
keMdGjBBMOcA3JeRdk8QfrDijZjqXfRDMcHioA7DfRQOpJrW7Utmt+9Mvg84USnfKC19OiwmSRFG
DPdiA33ASFKCIJ/uVTB8Ela79puy27dNxsSR6yZO5MmXMLkcQechYvVTQ+vCOfaHOwTgOYRMag3r
kvfOncwJYl6akuAtHb0g3WB4qeUqfMrRz9MRIErQntgnNZ9zzJmiwbj043CYVXJtBwr4yX5GmP/R
2x+5a96Nwvi2O8pi6qA16MJHCcDXy/EPZ4LvMPrNd5Nwm5NysuYzdtcY+/FYOnpLXqf7x855LNfL
pI/Yt1O1OEAXG/8YXmsbn7nXjI9Z7neLTOPdAvS8CeR0pvDeTmndPHKdTap9T3Apb+3OwzKGRphl
pfk6mzkaLS5BYwkBHf7O5Nn54Fngh6oHIyEqnOApyzp0vWyRUW3wdULK5h3fdwUnB+2eU3nkpgYn
06PQikb9A4SLhZJewpSnC8yre1BmRF73OBmiun/iqjkBFyfiMuSX9ZJOHOY/Ifs5Xki+inwHDWRW
3/oa6JcdZGC0EKIhZYVZHwlmmxBaU7s/297cPRM+l1f4O/IJKTTsynOG5PjMLoCnHnfyi48KYFZM
uAmLqP+wFlwY8UTSdA8GHOEryrpfjjWocyIQ3+sJIfg0uMWuSwZoYiLCZhn7F7M0RxoMuAVdaWYv
zTyy/3bDOxbc/IVEHaawJu94yKPWkkPyTLOZPGMc/Zy5Y8+iTZLnuAiKbeUb5U6kfvIcudXnhHUJ
sUv/A52mvv/zn6KcfzcLe/mfr1rsUIfWZw+WO2zRPNN54YAFdZoOycWya/eXlfDGdfz9ZSG7Q1XV
jAmk3d8Gu/JOKZF3GxF4Ao8gAo2mnaGtgY9lIFyF58BH/uJDdlm10gAPHCKC7PL+nE0+4WhT+3sY
8vbBCZDvxKyrDyLlOVuIVh15MzCSTEN11w2KDjPMb+yTtthch33tSyzAkoQ0jQ4YfFOOhLsNkVuw
z7tEdXCozYavll9C+G3fLFceCy3cc6fs//z1smx3WNgh96qwgMNkhE+YLsMn3KOHuU6yx3++ouaZ
1hbGb7aqMZkC0vxhQWVdzAErswDk7k48/r088Pc6s0EpuUPzygHkbdM5dHdNfqSMst7iCtsKMcPj
tbP0JwIae2NXZvfauwLKzrxf7nJhVScTEWgvVPacKpONuzt/WLpsNgDOmhP+a70hBtHe4yi/+20S
fMiwBz2CUH1nt2Jak83KqpxtO7TJKmA/+JhOvKd9jZmpK6L6lIZ0Tinjf9ZXJolTGaip1tLp0daR
uZeB/ZlpgzX15JVciIXYWSSguvAVITLa/j5wTAy6bdtvPas5FhUb1d6XYt8PwlrFZS+OZTS0O0Wc
Xii0/Ivp7dQAbWYik2dXaikFxHAJtMLSnXfeuDEcw7xObnkkk4M5S2mTpT7zfoqU7C3ljoCUqd7u
XnoRo6w/msw4+8H4M/qxc5sav74pL3jOPCh3cWm/kSr+AhqjZleSYk4En7htrn09BYys5wglx1ss
POM5hVzRGUN2HdL3ACkTG0C/JtiSHSOqqjVKLkUDgOC9XtrSYDL4VPpvC/QofwyHGEEYnk+hiPEJ
Fhhz+3b2rkxK1F64Y7prbDY2GgDP2fXgJ/g2MELAXe1BgTpgSJGgySGVdx304biRMDYPvO/prkjZ
MHpGsZuaScBEWXo9hUybdHB/6ybs1Kpl78vx7txZ7vPC5vBJG8ghYi8SBws3AxV1/ENr1iIEo8bW
5Z0YG4IaCAlnOLzpQTnscJuyHtPlOC/0puF5kPUGh88JNYF1zlvQlciu2YUYjHOFIR51UPu3xs5I
0pbS2fhQiTGVVsFxFiFCpDGBlqskEUqqAWRCL3gAU8QSApoxRPJijNq9FReoa0RLfGuEBiuL0PLZ
n2MXN3+7qFymC6CQcs0JwUH3iGfYW8d1kO06T6CYMYn5C0P/6NifudAu3doc/nI7jtcIZ+QRDs0L
MbwBlhI53mRndceshoRTuMOdD8m/MRLRFyQb6Woi+xylzbNPVsgdbG3Iz1gWSn+GOpI4WJOtLrW4
5kFucWGiBPanNiEriJlp32Ltt3lM9SH3juNFeFWYP1+7AmsspFyaFljtHurYM0rbd2QL7jUggGOl
4e3siCfjuZSSOWQFBYNMq3r7Hy/EYbIW9kW5Z3W+TiZtnhm+aLRyUJ5GxMw7MO8f9ZKljWB7xNRJ
7NOO5Cjrse0qJi7TF3sM48SthjYmYQu/vAdhDm7VR8vlDqx3UTSUv2KGWBEyz+uovCMSeNYdjaqP
vSg4WpSfHhyLzlhaq7LPjafSKWiMISNPCjJysE10xwaesu9h8n7nc2xgAF1nEjUCdtyc4a1gkJL1
X+VEDWPPy84t+Z3E9OmEMwUnb66eKavHW9KQZ/jPS2wtfKX/iF3/G2rd/5KQNv9ITL+Lksx7jUrh
37/8789Fxj//u5T33/S+l+i7xgD5t/2//q7/n1TBEiHt/1kVDPir+P4u/k0VvPyJ/1QFm/+C02E6
vk+34pCN4Nkohv+nLlj9i1wQX/qOp3xLYhP5X7pgW/7LF5gOmIwIJnq+/V+6YGH+SylaRN/lXPN8
0xX/L7pg23X+XRbseoLXgCTYXATIHt/x32XBwySdoRHwf8CtwmKuJ+uU1Sj+z9LKpu6TaURTfYJu
0PkmG3i1QOJkiPkBEJ+bNbV3xNacqK/OA2vG0GmIy+QAcQcTMgUQN7XLhDdjPZS3I4Y6Qn07hCLG
CKRxtejSqN6ryaY1WQ10n47LAJG6BJlTNEaewlob9ixlxt+Ufb0291k5oJd8DTqhWHP2qTLMej9l
hQQVkem+B83GCACRDLQ5r7Ee56q0/U/TbBXTjskPxENn9Eb7wK5mbF7wEUBcSIdODQcWVc0ifxK9
Vf1CepBCVjR1K+B2GiJ9wASGPpIpc05SoQ/hqXhMGE4npDHGXX9wnTjdgWVAxtbUJemLYzq0xPuY
vgeYPnYjb2+aUcAiVxSkNBjYmZIMk+jgf1XsLczDXIAVK9jWZw3AHH9g1Vdv/SLx8DfkEZwSttdl
ZpnXFO8HC+HlEwUkVcRoo3Fw2qh2AKPsPBcPz9FDXvg+AEp3D5kBipp8ppY5G6ii4p7AvgoPnJr2
L2wQNmqPzMXE1eayj9YsJgH3M4c0bjG7gJ6DJm/P/SzzZ2qm+DMZyvSr4p3ArpKRcbLHMY8ZtSwX
b4cGbn8OS6N48awWJwrEp+YSIZzjyTCmrt53aor4IlO9GP17WbLEOtijlaePhaxnAtqnlPUpC0nH
wNwoiBxjN2dHcMCBc7lE0bGbse4plDCGz3aQGKzMexGBPQCrZ82P9GAj188Mrwpvj3JsBGNNpSh+
/YI9sTeNPbYoPzZ+iGCpvO+4bUHVbSKXKAry5TSPnTU87QUswuqy3Na2EY6kVcaB+6iIxrWucgAp
+tA2nSoQLWCI3Nh23aGOdTsX7IY7ovmRUJVghlYohwnmlqANQlWn4cQwIK+dJzWYfQ3oLUJQUTi2
Vs+117YKUocTR5e50T7ZDESFEayBgTkJnnLEeO4bWaE9dMOeifNm6hD63xR5NdyQAJFaeGoPTk8G
DDEeaS4OfouQ+oaRGfpFlSdcxLadJs6Za3JCeErFZ7qXYKDLmlSAXpCZ//wmMwz+D55JejZTPV29
GXGoR36cCJ9hso25NnyyDO0IJ37Y6HZflEI7V4XAiOiZui7tI5MzbiEJAwBBGypnaHc2Hd6ip25Y
q3u50aNg14ZmKBZUEkGzZBAzfydx6KZLVHBmy+dCoxr77gPMVr8qUnJPnI8PMlATo3voxjPtnTWU
5Sbz40VsjewBbbeVlsnJGXpzWoJhkuQw5BSXOxQwhnmaJ1YyW2hyabATpQDuBF8B31KPHkKh/Ykq
LGPGnHmEHeV0kxQDQdGzC08I9YyRnc4omtkW9PUy0dQwLqGodkGcsfr1R7twN2mPL25eF7NjkJiU
mApWMuVMGhSn2BuRsbQiS16kMfZvhohwsq2g91rBiRQR1X0i4DE8b+uZrCivuXQyCcnQS6ebWwpm
2ZwyTDxwxTXJwWx6Yk6YGBTK5e8z67oY1rmaEnYQY9kRqpgkVKAUT2Fl72Q9hC7cajeMD3UZRfNV
Ja5Z7MO4QwJEwKTlGT+YKKuekNswVfVa57rHoTk5suUHGA3nb1cOIHv8yg7bZxvAFrMM0LsJ/9fR
pM/REZnRNce3Gj/ZLuoVtCAlBjbwS3zLy1ygskOopPXcWVuB9FTotdM3o3kJzSrk9LeMCTkIYp18
ZK3jUbSOz2lZeu7O9FxVbOMwdJwt5KdoeobhFbBgNdJyIZroIWerEbl2245rY+jDtKDWrUvrmDSl
Z4FHMzs2TBvLGkQPqYd+8dDSHTobcEl2/AvFKcFEtfcf7J3JcuRIlmV/JaXWjRAoZiyqF2aAzUYa
Zzo3EJJOxzzP+Po6auGV6RGdFdW5qEWLtEgEhcbJbYCpPn3v3nPNnvAAsA/awdBSvZg90wV+/eaU
XfrepBHCwEStFQ9yTjmCYkNy2eBQFQonhiRsJ1r2ysC5tpBUSSI6VGtSwn1cl0N0mNUQz26T4G3c
ZWG/WLuC5b0+tnQkkKo3oSsEdoklaz602ClnvlQuiY2iYHHS/rtg0wPQZVt45km30ufh3hqH+VtW
BwqcpzEz66+SMeNw7+SIQe5ipVcgeJrIHEQAfaaryq80qFrlR00EUZ6DBxhHzG06lbq6uGPzwnQq
QBafakby1FoqOg4x9rm5diJ0aLyURa2vWne0kMUNRpxqD+MM4HhF1zAljacIbJXEGguKjV3RZIcc
ZjNHjVVbq/ylCCqXeLhOCI5xdFIEHJJFUx9HhgNM1oiOii6L1uuELkYJK0xVk4KOyWAOaN6l1hJD
73d7jjZG3WV0z2MAowiKxi5pwo/Z0Rzn1e3c8rsyKkbv/49Uu/8P1bGaav9VHfvQ/e0Yd137t/fi
+99uvoa4/bWkvf7yz5LW0n4zdahCjo3bTbexkf2sZ/mGw7tEszXyAjXhyG/99LkJ+zdD2JbmaoaA
kU02yN99bnyLnEScCq6DZQwP3L/kc+M3/ljPmg7ad0Pwh4TrCMGf/WM9Ow8hcJUgJHg40ODeButs
BB2av5X2DcJmipQW0isJnKKAJvs04VJInmxuuMY9/L6tiFkEiWJWcUKrYKqQm9DaYkrgOfY3Srvt
HFroiyHGgmQIFCLBqlUSbQfQStIV7GJ5UyNIXU3odzjWVOfRGG/C3PbU+DHM8aLlP8r3gDXDYalU
0frOqUk3/5tQoWOSWIyLRx1yPwzUTaISYgZJUMO8C4vcs9UX82bUHlKo8HoDDgtPVUsyHvl6K4I+
xY2YX3DCus29mn808KaHVqOnbgIGpjaxH6MEE3hEc8So93hYZD/P19LZo+im7w20KwRSW4cePASv
Qr4TgtHIoF7bgX7WEE2jhVnnvQFJm0cvwm3jtIjYoGJH46pcR8wHxvKjMd+CmRkZMh/+9ZD2poqd
2u+qV8kEcuhrd29DdEvhdZ8u4dYIh6PMuC/60E8H7FpZeqJVRl2Ze8J8j8abdgw3ndGtw07fZTQx
Weh2cI5oczOdoSeDWGPdDM2tUAEPwLlldVmb7Xh02mYft1j0CD18K1zZntDD+2BqTwbqhxmKWmP2
G0ELvq9ulymWZK1bjGKpbHZ6ThveDw0HFp4D+B77WstOTRCcbcjNc3NL92obzopPs2ln14qv9eba
ZlLMnvcgn1Kagj6K0KQyTvfyzi40v+epP7qkDQkDYaflMn1O3+TdqAgVlE89KWYkYH1jarq1oIV2
RPMEPDONyytWu6dKz3Z18lagmO8X/SAULi7iPGAr9Dxq5Jg3JRyCvjUOA7ic1I0PIHxOoLnOuuVS
LfvGot8yuPYQ3b1R3PtTS+cBf5MR4FV0u6OMOI8sYuiJ+7KjwKePv2mU3kfmShctI7eS0HVIasY0
be06P5HktVWhSijwPJgm+5PyI8ZZh61ra6Na4k/s6LDQaVoTr8VYmPmxrzTf447YujyCoUmrIiNv
IT4Xi7rLl/wxrd1VbpVrR8t2c/KNbtAYkyzjvHW1ucmzyNenJzXDI9W9EdGNQCPhwguNMwLwDWON
BwuJojl8g86zd1pQSIt7rwQW29HiO6Q6LEzyDf08xbQLHVo0KGCQQkwniX7CAMu9drk7EKh5PyFg
YVD1BD2LjD2ZmGa9m8YLhxVPfiktw6PFrLMtIBtlwmvTxwg5fhO99uqX6EqsbsAATXtNJ3c7kQBr
9F8LwIGaUK+5BrwP0NRGhy0rlibUPJTeK5n80OgvchQ+o1Of1AgXO0mSzlcy3nXJVo9/DMsTOj04
IZ+4IJUJKi3+G2A3NMEYtzCgbPq3QH0pqnM2JWcHVXqvP5YUYZGXk4sWwMPLsSjk6pM+3kfaLVlh
W9f4AjLjVmi/k/TcNRF643475mi4aaYmvA7DViX0GgrVfiBzmewyL+iKg1mkO4OFqqZ1ZuPKygn4
BpVoYQ6OWJa0bhfMHypEorZnpVI/LCJAtCTdJw0xHYMgFIyKollecXYe7Ympfxyv3d7ZRvO2guSt
TROA5WxdDd2G1hZ5T/2O7qTfsGBzjEUKFKzIN8LWgX4WpnmJQwVx73mA7LsAjNZYu1upgcUT2+Dc
FE6647wJnK3zx7jdxPkrp/d1wyTUatqN/LXSaE4hjfgBW2Nmfpiu6f2yof70ZP/qwRYGO+6vFuzr
3mQSEaGz2VmuadMLqj7f7+MibDGT/y8tVHgTxhPvpyTfmaO5KxvlycijLWncF/ArDCY5OWq5V/Hi
FkPkC07tTjEcnRLeDufS2EjWYu72kBt3DPCOlQuDE4CqhqYNqOjGdoz1ZBmcumHjK2+VVnu6cz9H
4TPFP+ySZZsNbGaLRdM68quUhbxn82Jm3iO2CCmnFfq+E8irjtly4JjrhWQcOEN+wQoyoofgwOlH
DJTrpb+tY4uxEYpS0rd0lXvhWOdk6TdwE7weyoooXIL/HlLRH+W+UY3Kqe6ZjBCcdb2DoMkVe8OU
acuZfz0v6QmcBUd+7s2I4JmFr5SZVUBYnag6DPlrTafZwcSZ62xezr1TZfRZSLHMlLs5V+7YQDao
7tmHT3KxJfUQIymS9SbbyYWsbVmwUHyVNotdGx8K/rhc7LoSz9qQPmt0yBEJBrZ1sFTlDpn1faKO
N2Kxn2LCCdpx4tnqjkw7d0Of3rGrnkIEm8PEej5tyg4tW5XtVDnZJDIoyZJDiP6ktfSzGMpLgnbf
CaIt0RHweYCyc18ZINdsorETHeDU60qwZai8ptz3gexCJikvVPCXlpVPqIrfxtNNyHr+P1Lp/t/1
df/Ln5Jt5l/byj/bzt579/6/r51ietDyBsmpsBXu+q9mvv9q+6z7T+bBv/LNn4SGx7n6+vd/+yz7
gvyN+y9mH8WvNS1Io1/ev/Lv//w9yav49387v2fdH2EP8ud/r4GF8Rs8BYcq2LBVTRgOTdXfi2C+
IxzS8lzNEdTAusMS8LMG1q3fkN7qKnFPmquqAA/+XgPT7nVo5Jp0gU3Nlvb/f6mnq0uUwz9QD/x9
2oo6rV7e7rapmq5ch35ZZxBh5STyIWGMynAtdf1ySbHg/Fujby71jdE2XPmEYzFPTJXVHL1k0ScN
QZOAB0H4s8repvYJWRuZJ0iVGpGJ1aQaNOpzVqbHxYn25UACGDFxTyUtEUSW4m7hwnf692rE5E89
927nP1RCWC6FcgEp45aH7DE0GdOAo+SeuQqA3nVun1z1PsE1E9zO5fcFbz1IxURHDggPhuBXjM5Q
lAU1NsCtgFibdme5F2K8J1gVwp02ZAsQsKggkNTXTaxvDQfMUixzSLwG25+UHEnThEo+R0iYQboy
9UsVpox70ArXDW9DwhcRQMmnJ0KoD8Gc/RdJ7pDugrQ94LDaxuQwmo7wx3AHMfecqvkmVprVlL86
6ce6pgyLeZ4tJ5DsJGItGqQN8MzIJm1mchCQhywoCSv7rFqJFzDJRSnOcQJrLlxudWT6mngm93sK
Rjp69lEvoz0JF+vBDTfA0reiCjc5HcwQlrAOlrMNvsQkZDInD3/ZFzjjBqTBFdS/Pkq2Yzl7aUiz
DMFhGn/SngwjDEzdlqXfGkCzExQgIy/gtNrgj6l2+hnSEe01nSVX6j0C2Z/jfirm8yQDg+K7MXkx
4Z9Ru1DYtrAcnKd+ftZ2iXUTxm+leiCM1MYzYsBoiBGCA3EgIOK5qSZPo23ZjeB3nk1CeEvxzH0q
9GYdlGRo1c/yXuKGAO9foyGnvxJ+MrTGy4wggG56LcK1zu8t2eA3gDC6GLTmBC09eeOqapC7aSWZ
6ka91rhQUwBuintpqsGnTF1ZHBt4KFP9Kb9CmukqnxTfxLoxtOHGossIIAD+sATZIWD6yBHxjNNz
kYVrYF8rgFu8eoe8XbAl0SXlbmW8LC2ZnxFj2YCWrxGPZKUIwolxw8ObL0CaV/nOKNFqNW9l+9x2
nyIixqzsVo3NBcHlNSIwWFzio/hnVBUlDvqgAohnUQqfPcdqt2Qse8rwberUdZ8oG/TvK0391rUH
gTBEWbh4uHIX4szKKfSIxvUcBpSodniv59gfnqsE6y0uY4VXoo+4VwBI1Oqz725qgKo2wu/U2bvN
c0qfzq6oquQJMlewTI1+TWvNqrcDEiF00hRVpGH1k9exkS7Uo3OgrbWaHmd8zbbn2An3vp48+ZyR
vbOWt+OO2/pnxZ21lplaTD3VSgKobPaygsuJg+E8s6JMfH/Eiy2vFftiMUjoFWQO+H+jg4IISxnO
UfL5yyL+T4ow+4/zrp9ro8lcDeaOaqiySfHr2shMTXMjLN90YH+QGuQtt2418roiwR255IJsy1WP
DHTdF/KROUeGDbzVFE84e8NG0rUAWOMVH1Q0nfM2oXhnMakoIcWmJ0+oonGakOiKj2sdVSnxrhe8
TERTMX2Xl39NSUWfgLStbP6Ub7Jpur4H2vJOlQlXmKwNGLyc7Q0ooHn0mfEGctRnwybLChkcr3wN
r07rn4O5XYH1WwXqp5F8yzcB/xpT9xqa8Nh8NvVdO2krJfkMKJlKnuuYo4UD9tqybtvoPu9mUtO3
f/3sin+68/zy7MruzC87DxOeHEgjz+6SPaXTY417PIfOaPAetZH4qERqdPUP3bgBijjjUp8NqOHN
Cdef/9f3RE5I/489kFLbckzaSkw41T/ek2JQFGdsU17nks1uU4mTztVOnBayS544091gFeqCA4YG
t/OC2avbCydiukfwfPySzGNkmwQ9wZdRj4qkHK+06i4tb/Np1dQkBR1rYlli/nvR9W1qMa6xdpWK
/q6//euH8sdTw/WKRTqgcr3KR0Nf84+PRE90R1WdDB+SsWncjx4wQY+scLFPpWjWf/1vye7YnyoH
/i3dsnWNZ024f3r9YKS4ETFUhIAYG9wkNtbeYdP3W5P0hQ+OB//Nv6b/sVvHYxMUQqpFrYRs1RSa
fLf+cr2MzDwULYjIJWa9WRJtz5RtP0aoQmjjTxrvQDGTVvYJTOGV1GGXPWNE96BglqfP04ccESaM
NfCGxVDTS6Ozo0RHgFVnucoTNUtCefocIqoGGfIRGi8qUMw4ekr0ZFvwJh/j7juO7X0QPTYxaaCu
thYt0WoTXcCc7hn3IsuSS+uM59GtibL9tBkxAkai+YWO/o7G86K+10vo1/3nGBFpYexVNldZRig2
87iEEzAe3ZYTB2ax8DyrlP/zachB4M0BNiNylQVmVQG3giz3Blu8bl304T7Q822rfMNzsVciZdfx
np/rzwSHGt0RltA1VwoMvsnL7YvGMCseRsTJvMu523J70Gz2MpkSFyB3YeeTjzYcHzXmCcGzypSq
pNWVGs1a7icsebJqkIApRb45GF1mhD3Ihb4JmkNPYJKHzI6OhOUNdBlxDVkZuixaq1O01dj8DEKM
un7iUP4dG+pLW18I3AmHapMkzorQUbr7k4fq1ZuLTTPwRmzpTtTwLlNz5S5fRnpRKjzV4MY0mh1j
AbEhfZOPS24oefmyGDxJWJRiuDVUkCL2eoUXVXxzkJrL+1yz580ky8iCbahjz7jt53ptRbZvpOqq
cw5pSAFc8scAnEQmjE7ipvTrNtlPyqruwj0A1hezbnZCH88kwCfAM6CN7aPWIUtF2UGOgNWy5r55
ff9GCuhalDlpOIKiBEduSLFoEy/QbqeSeE0mdsxj23jelGO2TcrB16GhqPZWNfvtkiPRxjLNtkKC
BiJm/jrTUMeKt+gUCeFku4Sxdt2XfQfNXJu+txGZWRSwgfUsgAQx2ul5FEwySac9oTzYye1aH3GO
Ux5VabpVimYno7rljmTmn+mAxyV7JtdmjVgO0US1Bm5bVnd1QugbhZBmci0m4WNa6JSKx8EBohCG
+64KHzOSJlN5QSjPM3Oror0fBHgZYlEHczh3KKpwHVNUfY7Oh0Z1Leh/tebJBt3DTB0IFF/XAQwV
4rHo0WHzLzjU1Fz4JXduGg6oHEqSEbmWm5FqFtJFGYJ2JpdstPnl9iDXAVSQ25CJvGJo2x69H+nN
G31+kaUI1Y0bzp58VyJDWS1AXCq2PL1+4ApYVeVO0dmaVzpN95DtsNKoNSLSM0ttj4QNdsharhd2
HfqURaU9XXer3hQe4ldYfwjV6x3ZzGtg59f6tuFymWVVPT3m3Yc8RNi1fj1jNPXo29pnCppK3osi
kaKvz4Dze5qEvp7f9e2nLKJGCMFEzLIpGlThEY6jEkJEZEd+pAx+u8gE0WtRbFkkEc+Yq+FY9gQN
QT/JQW1Vn0X7UqWASWnI6M1OK1DFu5NvdcByq/jSJlQDPJ5BwZ0CMcb1B6Hz5iI8CWh2Sy4Surdd
bT44+BQg4OT1zSaJcX3xXXmyaKPKUzJisGZPH4jwslCj8XpNSNCuBwuuBnl0cNlFXS40w6KARXBq
QAA3tDszoLK0FGjM33En++LVxZrUEbcx0VZlkbY/5HOuVzWHrM+mYN2nznTHwUduh+6z2ckTVS8y
OF+c5+qZzWhhDshAwvUqhJz9hGMH2oacG0zgCVVcLil+jZJVrHHegv6tJCeSxEdLHnubtwwHhezn
JzRveFlX0/jcJ0+i+EHEEXV+uZId7rGf8doPPl0o4h08M0fpyeUbNYvXFbuKkr7ySGBLapucOcgV
eeUrnbGd9HNPBVlGh2whlR3wWF0hzu7idakETPKhxijmmubnWnSL5xIFiH2iRdyQHoJoV2WPbo9u
+IPwUFvfBsFbbH7GMTqDx46KWL7WQBi31kMGv7CH5v/zzpYpzrvuXiiXdMy8mlTv2FY2pBpxrmAv
0bY1AQojfTSThGJD5hkM5CbhtZVzBWAJNS70Wm66KnjAH2p6ChmCSURUXZ+HbNxI/FHjh6a50uCd
YNKhKWh06IVbae//oFttxU9O/8jKKskPvZZu2O63FovwF2hgUBBHxsKjYQIoOSqsm5gH6Bw/lfrj
lLwrLM/sAAFvHw6r3SkFV0P+xKoxF6+2gTA/1hNsw1sLeveAwWCfCgSoN115y5CNRyGLIPmSLf2z
Dbu9gzCVeYbGtCdGsu4gYga5w1OxbOzxHQU7IJl+nWpI1yo2PazxuNrKnrmXIg5Q11zEmkIHWJe6
T0pYMw9iZoPqntYOwF4VwFl/7YjG84zWnrvZk9VIv6PGEpeaPAL4F5HuPqYhYyt38AFUkSRE/HrB
G4nlT2TtLWCktcjewFdkXbRW2ugwRiibmD0o8bp3Tg0bAkKhjWistcErUnmpeAmDraLH67SRFxAt
wLFblzY6NBbJIj9OmP8LhiByGBQu3ToTYCtfTO0RC+VKPn7eB8bwzdae5upqX1rjgKLlHcUD6qxh
pc2YEJm6zTLnC+Svi5tTw/DTo0Qjv3xNlvmaOFPKg8ZzUmLiXONOLwyQY/RlWCTJ8e7yl4a0vQk/
pmaFfkATuyDxvc54W5VwKJD/IxZi6UBi4w5UDZJNgQcwe7iO+ziK1pFJLFO7z7XM1x3My+NjP/3o
6YGo2SvC6H1E8ZJyeSNGQoj0QyyvebnT9UdFHVZ9z0BLeYQQBDDvh64NqyJGWL4ofkYPNiWtsDV/
yAtFY20SwY8JQbYOVTHHAIvJyG6vI6zS+rHohJDwlFSsc81kruXn1hz5O8vS0Tr/sFQmeC2Vd/xW
QHcyXEhVEaAO2FmZeCtmEgfoWy9N5rkUR2TAAFXh9Rf8mC7vzOLBtvebGDcU3tFpidd6P8B85g4H
BtpHpkcDZxV0E0BIrz8vO/UKL05SZbhcsc52PrI10FUEtTOGSysuO6nNynreAGDIk36Nxmsne8sz
TEDZb45Z7VCJkGVL079+m3vgZVSPcpEgJIw7jnCN992E7EQu7660X5DCa093OWd3+WMu88+YqW2H
sE3FalgWit+jDBlUijAj2i5NeG+02cayird5YaEPKI27jVn/mM3x3NKVimkeJPm8cQyNJYDNYtZO
bkP+OiYcTvu6M22oUSZ81AoakIy+2qKT8t6O/rhQ+hIwnEPuw0fki+HsRnjkw3lD83xJ52PfkEAd
q2/xGLCqj34yJwweaHma/ZmZy6Fd7q0UZR/b2RDScaK/FxvPbZ5sZNEr24at3jG3H7yuvAsrfsIQ
2xF7Pqi6jSw805ateIIlQNunSGNgErK1pTAEJA8ZmNES994o3huTtzwe5kStdqjD2XToeTmxx6Vs
LUcuBxUPAnkp1x4kFOq0aIA40gGhSot1QRYUDKDIq9HOpAkDSKj49VHnmp7Hz0Tup/uBiWEXfUc3
tbc7mFYjZnv6Pkh2TtbwvCzNDeC3jazZSd5bfV/szzbUINuIvSyyMiXYdQsGzTa7JczrZtTb/dLV
2yhMnnUSG/tIIWwzvr+e7v6/Yvy/GyxIwPN/rRiHIz3/cbAgf/73wYJm/iZ0YRqq5joGp2Lx98GC
+xuzBLoAQgiVwYNj8J3/HCzovwmLXC6VSGjd1E3BIbstUW8wU3R/A/nMEdtAf+7Yumr+S4MFS/1T
94z7JrB/ImfnX1Mpif/UPXOMlAvUglKZ4i2E+BCKZY5AGVYUllpJxzX9SmUmluISwB7r7lmrbPd2
DPdtbQ4EH06AgV1iRmL5YXCGfTfhNxYTnAerd9OXhH1jRkh/M03lA1Eh0x2toZtcH11PbSZ9k4WZ
eXAE+09nUgrM2a2IWbpIWx1Po+l8qPqoPyCbPhnt0GywYH0hx8geIdEznFDT58kcil2j4y9+DYYU
v6OWkfKYhnBtDG+WDdfFqcWjOTTi3Fj9t7IJ1MdES9CdBEFIVzTwkQWK3VzAZRLEWF+URIDRKYqT
lmLNRpZ0aEn+LauIUWK0LNmxNQQzCwF/ZXaZM+iUZZVL0ig5SwQH9Mtwt7hBtwdiUq9QTrLR4wXf
KC4mKrWrxzsVIT70uEkFUzDZu9QgwFKBlQo9SytfF7g/zDTwsYUG1XKh5TfJILKtNZDsLqwUB1RA
/mLfWN0+zQfLI9ZqE9ZK+Fy4A05rF00S1ndoN+1IKMnsZJuhsawLxmPORI2zy5rBvFGcnB520qgf
HUNVIcq3OcnrVwPJOIi9jPgHOzsWrZvup65AJR58H1OVVB4NtHFHEhfAiOCTVCFOX5Yg2mOm7NLL
pL7N2NmYCtV3aaOeOtzTm8ImfNagyRLXxANbqLX9Me8JYKFjM9fEkGhEsB06Rxp8s3CkAkQRUgt7
2okUB1MGAcoxlC+CwYfHkdQlJ1Pc+84obxNKQF/pQZS7Q1DfjVjzSGOeFJh5zVcZV2T+ZGa8MXLH
YQrecwwZIt035tbACKlYKzEWAGyt4d0K93UZvjmjuZzUGd9yjrp3lzh9t6cB8aKSh4ZeARFDWVr6
fauqyU0zOjfFbWdq8wsD575YotvJNB96wbsgJw0eMV13dnsK0wlDs9cZ5HpUjULAXKqbp9RGqW2U
cwy6NLg4Y2McUGP3vp0TndKPbL9lUBFiAeU3yshxNXpCfyqjcnbtHD5OHdmgUaXuRj3vELMFYie0
nK1e0aQbeC6QJFt+4+T2W3gPMivyFOzGl4X/S1Gom3LuOUmNY/0NfwTTg4nA+CSyxSXIiZzAQ+0t
9HdWkxmpmzF0H8rpHSt9t7cMnbwO5WZQJ2MbqMhcmnJY6Zpz38VEo5UC8IYL1LXK1XscG9G900Zv
A7K4w9iDwLWtebgRUZ9woZAmFhrfLb1FpVXpI4a8wL6Z7BZSYDXUOyAl9SXNlK07kFTGgPme1qZ6
KdMvjdzlI5CfR0NHhB2XdUsbSL0b7CY5JG04PBYFHBr87RMgaOMogtxGtNS1x+sHGrLtsegAvPU5
tU0YT91t7zxHJuL6QDrBFIPPmpS+Oo4TcsBGyw+HIjlePwQ9n6l5SVweVjw0akFMChtROWPPZNCI
NE6sS9jexhEcXmw2eDNXGkFeGyvrkHtlo4FavQy7o4iYk8ivmUF2QeQ1nSy9jx5wxBbULq55uN5s
TA6EZY7cr0lssUO6XVwUE+d7GfNUqJHxWNaausbph9BGz5WdU1fGTRsSZTmrxRNlk5x9lSLA+lyk
R73NKcPlzcAY9LMBj7M36dLEvfO9R/Ner4bRjTa224hlN8TjUSdj+ux0bXa+fibkzetnLYKpxAHP
tcQ2iy3yXvJu2iDujmU57LQhK5gBDzXxWkQebZIgj9+J9vpeUvJRI1vJViHP8hjZfGjn5QFNXUt8
ixjpeOb5SRcVw2CYsKtJb6hnOzRlg0HGIulw+lNYlwTGJc+lOXE4I9RjFU+q9dEaAzkh/ZMd0jiJ
a9Lm0Da6e91mNK6KzksXSFskEZRrq+r0k2oDshmNOqOwM4ebph+GmzAc4dwu4fP1lmGX/c6hV0Fn
8eq8cOadYdI9VVkTPZuB2MaR5nAAlEyhB35VLGrz4I7RcmwoNlcODsBF8HeJhowuvfygz+7L2BnZ
IZsK56xR9ckIx7tBLWNvsnS6eZNj3F0/jIPAk9tN8z52iwCvpxrg2cfEkzfMmcaeznUvpvDu+jUz
1ntvmrpZqos6mlRzfhhVe35oJnqW7hjeX2+pJNvxRGjV1tDyxYPIwia1aNohd1wdEyvvUKDkd7YJ
c2jK+ZMaBJ5NF8BkcMizQacd6681toY2G6t7lwvVq/txJikpsXZzZfzo6ubnOyAtJsLvovTRyWyY
dBPwThpjhTxVgpFwrKBYzwSY+2mtDzpn2plMnzYK9gRVEvuZ1D//QWMpzXU7IMjNi4HurJMJxD6q
7lHVF5shIq0VO+3iWRr5kZg+yFbMEv0lLuQ8dDLmdx0wG7AOF5Pc5fqhzMrgEpUXFWoGcXp8WavO
M+AsNKqNc6qnASRFVb2Pk4kJKR+DgQOVFbUXBBM4tzHw3cSi03ZLZHz2eWffkHzTg4gfxYc+OJHH
kYImZyeU5xC8ii+YJm+vN6Ez2jLvMj5db2bafARj64MAcU92ziI7J4DWnBzp6PUmJlv9YJMbuIpy
ORTqQZ9bhnJPSgj5ppk1HYLSfIz7brrNSCJ/djUg6FBn7663yMiBXWuRLSPy4SkhTFT+TJYnylGJ
53t1TO67MDQ/4hI6DinTyl2b5fkhbsnYMEk4/5YNMT0DcG1GRjtQ63Sw2RrgM5b33rv+an1SrXD+
GAb42cng1icaJ0lThacwUZQNBo7sUuANpmOnTI/qQLxiaavjt0wzX4mxjL4sju9THfNOiVFpgaKe
duhtx/2YjffG6La0oQLUm02v+lG9DO8CGJK6DG/lWI2bsOlI6QHafopZFFaSx2iEzfwqnKrbC9LO
8Ry602uLVnnlYAM7w1DoniqXbiCuNKMrl0NcT/mpBMZCf1l+ev2Q04M7NRhYDhHJaBP4xNi3ygZe
ppAw1evtReCg6CC9bUHSj7dlKrPhxyz8KowGhQH2GN8K8vAV9t8dx9b5LjeG6X4pLJBgpkJvhfTV
3E0NL4KC/ZrIqbJmTxoaHDV7tqMfDqhqhVn/JeAafNDwBXmuq6Cia7vpQZ+oPZY5vei82Ix/puzL
xiNE436BMhS7Ax6ukWvUZXwSuP3l+qGJq+FSD/RbQ0yIu+vXdPLltqSbLGtFNT71MFtuQRT2T7yr
Vzib9BcLRA1quDxGasRNOrezX+ituyVXXX9ZquVTtYZ/+ku2ifIzcV5teKjfLNDadqEqn0YVIMx2
sx/qbJAcb8BvnBmND1HPsZkCoM4YdMxoeCJ3BssqNMI5iij4sif9hJhap3U92OfGYfcn6PK5i1xn
29mgmRXI5eRdTAdh9PlHWpEOEremdePO6Xi2ugzVovyGO5CaZdTNSxWezc7WD9GMOFnDFveUuGI4
EedEi0zeLNu0uQnG8vV6y8UldyHk5HS9RZtuvE+72suJkyJCR+1ovYkFXdb1oxVEfF71JM9iCjv2
WtCe7FT8/PD7z/xyWxTTwYKLeP05JeuektmcfVUUT2U3V5mfqkg5FCyW0Cw089YIGuv2+lmWp9/z
mtBb2k/WbSU/iJkmeLqgY+D1Klijh/nNpTXEnCN8Vuc+PJjAh31hh5BQo2I3Tq7yNMQ6X2/JvcoG
d35L8aPpccJjqi1tZ9qMyuh/FZvKruv3aWf1TfYOMbPZdPhJdo6wy+c0nfbXb3MSBBSpMQcDhybu
Cnqg6GP4vWYm7DxYiuhiG91yFq55qRUYy308v5oZ4IYOjDfcvXF+TZ+0Jh4eKj08OTozt6nK4l1a
xc7DVJGE3mVE7QiIwYZgftgqAA9kuMYyopPlfczpwBLzdiZrw2v7iLehSArfGB2yFmTDKJLT3OtN
kO3x5fqZOpT3ZKs7sPP5seuHplGVvZnGb//4UqRGWwvnHYkjNTj6AT6UpbHlN1EJv7sqzWfmtJZf
jkkCFpjvqmzQiGoi+8Bh+aIFQ3l2taramxmchUxv4CO1OlHHErHpLxKhUkRTe1vnBUwpEsvR0+Fs
K9ifVr2qUnnQbodt0ZeNrzIysdgNWgWKZd7FgBQa2E7MCUW0+/02GXWERIqeQIOFgY7QC1acueIU
JNLzHOftLQ+ouFw/CPr0fsq4Fel7ExyzItgro8P0o69QnA94i89FhqNNMtquX/rH16+f0c9cjSF5
0W5SI2lSKmCSpRynKMzDZ8t4i43IvrXklTsw+MnLuoReyV3aqOwnR3cISXiQn3XuvByTgOxqd4IV
8advXH/k+gGCDUKaxJ78eXJScH5p0+6qaHluCkb6RpFP5+tnqPmn329mOBB3WiN+/4nrzzcIblZZ
rAOrbhGukfAkdoW8qZUmsPu8B+lvBMzXAUkf8h5sVOvU0wN4m0uYotdTtbDaVWQdvqilWq5E21hn
c0jyl4HmpBVTmioimu/weN9cf0pv2+wo41SIIV4bReu8pDUc7CiItUcs3FyvZOLe2XOTbuJiDPDY
tGi2sNYhGS7w8GABf51cQNWN0ganxhTdC6MG2EvFKwkm1nHS4d1db1o9s5QpDv6Dq/PqbZ2Hsugv
EqBO6TXuPU7slPsi3CpRvYvUr59lfxgMMC9GnDjFsUUenrP32v5OuKL8aqRcs0BmBBuBFZmL0b11
/Y8uHYsPTBTZWweV+nnPyrAP+AyGn/fGwO9PrS5RjsckDyVa2muOQZyx8hE9niJry3+eE7pxWtnQ
mj97LerlJKPgjLkfOU1WAXin2AJ/GaUXRk1ocEr96nH+efXLt3EYnGVtu/mvNlrOde7/khoWvsd5
9MGtUWftGxCMSkp7oJlMEFICSPqUZkfUCGdVVsEqtSfeyI8bN2IY4zid3maRBaD1cTepZyDtY+Ws
+jgK3S0sqGhvImmbvTl9LQrDezP8lJmKgYmkzlr/rYyn8TzjGX3eqyX98jFOBafqLDtNtpudamf8
KUZv3nAlZqf/+3xC5MMK5whaI9SoeCqI247J66QN/RdGEsC/oP6JRpiEQ6OZb64ZE9yqHdSPiAcG
R8dfuCjxiVTmaznxJmysh3vGMT6z0ha7Bv8bE9I8/mJWhJilSqP9MFQWBz85Ix/S4lR1LROpgPGy
TxzmiUuJnfJx8/zo+Tndij0e62KPqe9vk6h6z2tkvY0uc5g+6fXW1lBFC3++Pp/X8xl6nCm2glDv
57P/v88/PyqCnFcew/RxMi21VTLDah/GGcGYktFl4CTvdhkN+6xQi6lQ+k33tTwXvjq4o6fenjeg
ZHJsQ+2MSKuxN+4Qh5ixYoJSylr4CEyYow+dCeHmcQM0hWxS7OVrTOXN6XljOOQ1tYliUmKl7SkP
IfjFjatWCKFMQo6jlQbKdmncMLhAhQ7BzwzGpst76O/PRwg66Atbly6TPYXGiFBSXZ+yOuxPfVUO
J1AsKKWeH8KM2UHljffPR9ZInwAM9ZtY0F0QWR0cGshE/90875oF9mFincqf0wyU/P895PngbgAh
Bq0DULk1JRfpKrm3OQM976lCQGF7fjg80Nezq9n5eBgthGmTMlki08XwF71I+r0XjPNn4tcHMdjT
G54O680nIos8h/kziljF5gkT8POunbpiOWA6WbpZ+NU7Q3ETCuKjHA0X7wl3KwQLp0DGXzKDq5U9
bvopepmHIX2zOwdekTAuBvnIi6IJzJ1ZWvHNMFS6VXEgyBWpH51XgDwjNYZ+GVraDSQSs/7Nx376
7YX8CpV0/q7G/EP6U8QIKLebbdsmSBOiNvsgf9hYm0NmrqYO63UpW2NtY8T0+gr96+zU67bYaxi+
Z9AA1Ikq/BLiK1AJQdH1kK+K0v/m/9UQ0vRIspmJDYx9Ty2cwvZfhiB7qAESDvDIWjmzEhos6e0a
jQ6WGN0fzee4ei0Agr1YCgVb2uE/y+yJo7UPrJ9VsdeGw8wOkoAX1u01eKCYsnya9hF/pKErXDPb
PuvcU5NSCk6mv3FS+wMIBNk5cCe2xKIwJi0dfFp5spDKCI+zZuRbzJ61GFz9ZbrRP781o4VX5z8K
c0krumNeGljbZiQvzUkYd5Y43GqfPoE91sOqpKh7cSL0VRNWboDDTnpQGSIlXr5NH3GSR+51l8we
d4LDh9Wm0RGqxHdte8WX5VUz8PpwRhP3q5zJb/Pqv43sii8lu+bA6R/8Ssf5uonMbt+7wbQ2eyZr
wiqAeReFwg5kLNPss3eof1s7I7QMtc8Ejg1KPTHqgzhTiP7r3JldaGjGFaQ3Arsmh28aPn0Lfp6n
5S6nB+oNXX9Oqj8SltWZwDz8OJ05Ei0j8lde4OIVHrIJ9Rg5ucXmIXz02V3bXCShM28pNmf8UvbH
ZME97tt2KWpjPIPjyfc9rciX3CZbfdR0ZXW76oYFV1x/rkpybsKY2qXghzZNc6wr992r7ZmAcc6X
MhcZmQsPsk1Zvxtd/xF6rsRu6hjrsBEsTy4QtKhIt3Rysw2YuVOZzXRhlX+cobUwgrfAxTTqpxWn
3tVzQbzgLLpKLklSRT6bnObXlI3HNmjcVzBQvyY5fZhZZdIcI6uaiBYOG6aK6Blk/9Dd5ccc8qfZ
EVozpIjYogKUKBnZZxNMMpFu2TO253UKa2Y20V9nsuXOzEzUGg4acjHAvZs52VUdG6Uw8SJ0/OjQ
3FmjQziPSQihA/LMNZ1DNY/EejcVoWHNtyv8P4VT1/sqT7fRw0IFfheYMJ2gAlXMOupIa9LNrZ14
O0nfLM5T7lyLThab2RTpIm97ohvKF99Om7XtG3Lpd6ARZqqNHdvDC6Qw52JUfxvVBVvhVh90EQkk
BOQ9sVFxHkdvPYbiu+h7kyQz6S1n4OBLv2ryM2cVh6SfOsFNAAqCafYQztalc/PsMpp76QNL6K15
WrZaHlLqj4c1L0cUg0JiHp2CCqYstz4Oak6L3dLO/egQB3hAA73uOpaCMUsvPTANmjSQdcNaVnfi
tH9FEyCYMJ0PjBliJkLRw4GCGiic++OclAjjpf8da06lVsLE2iqnjTV01kolPtyWQlSLDoBD60zl
ogqoe2j6nui+bDMUPW4Zo6n0ZfJqpdYaoM9BVgT32CH5UdCeX0ILAR4hVzuaCsx84mk7JvzHwgYv
m4kaqKQKa0IvXte0JRaB20BTA6s0pc2vDsDtsi27+QZL8U43PDtnrjvfDNkC4y5dNP4y22bWpM5m
ar+6BUGyNUHmubrSPN043bCCQCnxzFXAS0oGaG5W7qgO907UN6fAa8xXr/C8iwqPlWYs5vW8sxhr
0m/ojZ1Iq1Oqum8DJRuXQhGuEVmF8KFeCw85nFUbmyGkYcbcfU+h+darnVmn22Loq3XbzlRT7ry2
lP8vN83xYpqUVMI1213AGA5VGLpGn4tNwsvNGgs4O2R6i2L24WdI0MMt5tjo9gVFMZc7XgwPQDfz
MWeVuuMhAbf85qU9m2EhBoxHZr2pujzAx+m+qy5TF1QzepFkYbCrQoyTPgSeaLBsGr/x1RX3PIl9
RB/drSWKE9pluDaqyFrntY6/+9hY+DY9CerFnwlyn5fSafR7YaOjmCzyPSslNoAvR2ChVyeacE9Q
XtRp/hlKczoYPinqzTjtfCnGU8oQdM2BJroMzbcpJzQ8c+O8K/fWuJWHoxckcD/G1mcFs2TOtmhv
RtJK4BWjO7G2ThPfCR0zNvbsI1AgsG/hl7W5z7pQr4ZgXg8oub8pizBRNH90Csbb1/Jqt61xmHrB
4FS3W9MfrtVcYC/Ki3ln6Hg5N3hXvNEsdk5ggfBxLrg2FCCYJFwG8G/XbCnRKerDdVqi45sfO8bQ
hXu3hldcd4QgTVBeS/8yifliezgB65zSVIISbkg83gwmqpdGISQDwXb1VZvvhtCvVtkNl9svi30X
IzgrcwqMvOi975mGRtH6zC3jOsL06ZC9ZK7yDFfPw1aHdtUSJIxh6uKdYRKnlP1zAcDC37b/Tohv
OF8H2GJJCsOnFX+HUdcuFYSwslVyJ1PrVxQxTAyq6T5qFzGp/jf6fb12wly8xLmzNUFJHG2LsEAv
Lg5ekO8SEyQiABeXVErZnJgeImdRSr9qF/SrKi2ibJlstJ3xwVAliHVzgRqpF5UXH6VhZf9SxeYm
3OGAwd5fYifFNmewjOcEC9h2+dUqN/7sB+dXm0dvYfKXeIBgkdXqvauxk9hOgIcPHKwd1eYmzYT9
oWHFLWz1d8pEtZuIgLjpEe1dN6FDsvyp3RBrJj8cg6OqMVfTVj7uRgNKad34q4ZtnTcC2UURERxa
mE/AlE3CjYBwiYxJ6mafdNYBuqTzUs6VtXSQBdVJkmEoAxkq9Qex58GhS8z0w6N3xvgtNU9R0Xob
mKkUH9lQn31jYcM2X8e0yRjRDta5zmKchXrOCZVI4FI8Pwnb/nFZh1DGHo+xotSC6OzszNGUh4HV
0nC9a9m1wzrpmRFnlXWkwRqcORU1xwIuczQpE7Sy4Z1QqOEmZpqxj4NR7Z8fRYKPJIN4BHcOvrtO
ldtKPPy+SI/Bki/CXL6TjzfsG1EEC10w57GH9Br0WPI1ckjsWgHZIJ3HTuN9pHj38HqbLNO73O0W
RB0fcqBuc2xvp64KNvXofDB6l4cmqPO1HVcFui1LXKqg/9cG2bxqUHVZnl0f/AaVPJNWioJYxkd4
RXBY46FfK2v+jegvqIMvd2he7Qw4umPibDS1AZfbZWmMK1Lhnjcg7YcDbooKi1HdbcMESXpq+Bd9
tB0bkVSc86KHebQv4xA3eMfL63RARSRAr1PQuiQ4ZtmFKoHev2NMl2eX/PlRT+OUN9lMykmNOsTv
nItb58l73czY2Ni923oeQNVH/aVyfhlZEV4yjct9zh6jdzu405HTxzi/yEcroaJ1xeDFSbat2tnl
YF/5DNBOy0s3WxFofQz86p2O7KfrYkLXob9vB5DziCQ0XZnaxS4SQBpJ/GkfxhGhIy2uh0BRwlCu
DWvtpTH2Q/E3xmGegTQ5N2IDqeBvRc+TWWsnFrZhuVjtbLnGubXBUPej67wNMu+agGr0C/lw9Io4
3XomeD/Hi5hQo+237f7FL5rmvcizg9DVlZl8vpu+alEuicEcqXgcrBcJgzGJ7z6hY7ZU9XVow+KQ
WvGZxOzX2cigudrJLohx9BhKJgsz+gVDfUCGj6etSaNuVcJSXIrB79kNf6eyKE6g0Y3FmJCs2Bv9
b2cyEfHGzSmLxXv16NtENYWppeg6xnOA8cEpMMuNy4lUkFctCbNzjXAX22RbRbDoi7aqsQXOAByU
wafIFDCHeItq+UrkK0KGJP3srP7kSOcI1EovmmAigjCrTk0xvDto6M5zhv9AojAvEyvAxwlWuXXy
Qy0yYC2sLBGUcLYZZJlKWGvFMJolVRZnUrK20nvYImKU2HFSt6+ZIgitLr8rbeardHRuntcWZyf3
NySBqR1TUezAumRHEdu4hDnnCHXXxuSRFi5g/kZVuIGSQbpw0x8mz+M8A0NrXUzir7Kn6GKpAj3A
uBw9gLRu1syXyRhQ8mG2jViE3ComBdiWd42b+JXB5isaHn9HiAF5slNCDn1d0bkUBWMGPwwwn5Ib
7pugIzubDaqKhFqb/m4qps/QGN7NHOVjnDDsU7FtLqtsQHCo9MdUjOMbi8gfDnBH3r/OwZ+oj4Ul
kfl46a8wtw9e5Vpv4fDGH0AMXogLpxtdzlVVfeLo69CndgqWcX1IqCZO6M/WxKNWb7nApykCw1v1
OocZv6kA1d9nO1Kr3CEM1Mae1GUcGzwGzxVdc9BHvvXqpO5vC70xktcCMHKaO2eE4duJzje4/4y2
fYtuMg/Wopj4QE4YZhoh3tGWf6iRI9ZcuL+7yDV2Yd/hwUXIQBLcPvZM8+0xItsEoXW0hiakjdR9
ZsQZrUqfFTTQfbnp/XhvQ/ajVDY+ITlepReY646ANAWkeynzbNqm+tEJcgaB5cCg75WgmcLdNy0e
ULgFE1qcUw71rerns45hV7I2Yx+KUFqkSZi/pGXTLscM/1AD9IbCJlgHIUw7T5A4PLQDfuz+pJK/
RIMYF78K7nI8gwXJ2BbL6aWxk2rluFaKd8bbEDTSLnNUgndVld+dlD2VugpoHmRHgu3aL/CNcKMj
qz1altmesFhySgjST6v3mkORJEdU3JR5LYrnxAxJGinHnWFOBdLyWJ7pkIYoXfxu1ROd9EURdcA7
kNwKYf9oiDqmwYCSLajF2TYmvY90a0IuRcBPHDhKLoLQPsLmkZ9Momg+XM0g0m82Dc2VF6u7p/B+
ToH1d+7q6Zp3nom+OjbBDMykrlnOzW+cpY1Y2Y5tZHEoqDeZo613Xic6JkmW/xmJUjIlxs1OUG4k
0sjWY5a1O4xcWGvJw9hZwr3YgYUGNkL8Isz+r0rl+xyCHwIQU2/kSBtbsnjvdBHRelYRIHOj/pIu
PrMHXAd/73czdDRVOPW3AF5NJzmaUu1r+AKrUcYfo9ArH4jloZMjcn+CFucJgXdvtwOuAewUEyck
lh4zm7wN57lqT+XH0T83rGpfPm765NbkqKzL+tyWZoF/QL7TdhXJ1kHTvYt0aRFyB52g88d6j1qs
yKlw3f/9kN6mpIjFSggW96Wx4v5tYthj1gcs7XSiAW1O5p901OlpdkisdBOcrd4GQLhaO2LSN0OP
LaYzRGZGIpZ5beltYlFRRjq6sMUSBuwM06Zyx2WnGwONzf/e9CJul5UtzEXnphAa/Q0Ld7XyDExh
lmwC6r1yvD4aeN+waNRrbeWYZVtSheeiYYgHxLfRef9ODpSxAKNMXUYME4YCoT76SqzgVTY/LM8L
V51fhttKNh81zoNXPGvnikMNcQbxDsjkqrUoioJSMoAFuM2xPj8CZRlp1vh0JelsHjle0M60511K
OP2LBfT/rhdFNhorxlT1CkmffQ2IDMkraiYDR9Hk9yxxYbVzSWZ9Ef6oroHhaGgM2CdhctI6nlng
vRASzuT8CbW5Fa0nrmGq3WPCS57T9NpFrRW86sAp2GvqDMl9OW05avIPaFT2FjBOe2Ol8RcZE6DN
EAEpGDFKrMlxDS/JA6WJPyBYDEWMhWMq/NfnTVWMN8SgKB288NU19FuXYPMYpXrzkTTswsI/dh5j
OJmdCiG3o9kcEC9R3HDWXHQJalQTp51Jy7AkLgVzFlKSpgf/hObhACrMdR/R4qqeTjlsBTtr7t5g
TNdyzJHpcaDaSJdnnqnmEjTZO0JMnm6KbmNLlx+ZAqMESQN0aUFW3adB9iOCh3l2a1Rgj9czcYCj
p6a5oe2ab8bQdO+FxVSsq5OfRgqlqS37S6JL+yAt00YK6P2oqofky3XwJSY1Ta3+EMNJQ4bziyx6
IFlWOG903S6HiaFMGdOuDyrxz8nC8xi1sMv8xF0CDMWiwlErkfW8SvrmMGrIVGVssXV3LXwq8MVM
ZdNfpejFxjIi492crZ9zVAXYqLXxPtMkWKFedVYSvzXFWEyiXhkZx1ioH7AEA3ixfxPyp4pafRGL
7hxyak6cwt0PiTRh2UAm9TOOua7Lv7+lnRkSscDVq5GJ+R920DjbUhV0xmp8oemk003c9aTRFfEP
Gx/BguA+vFJFcxVdX34SB/G7GzG3mM10inV5rIVTv7WnFGzVprJLToTEC9Kid8j9+WHlGM/bvI/o
9Zr5QjmUIsnMI12DyAzT8p3t6Lp/pTdCEUmtY23b2d3IXTbYYKm6yoANTbgEiNJwJW1kFT0JSC8m
B3V0M+wPJuGMK7/AMayGQSxKNxtO5sBq6jbNL+baTDw743c9++rMMe3FUtco5vxCQ/+bGfiwtYvp
ENpZwvA2WPtzTR6rU7Vno2ZRKTv8NCUdDi58TJYDS2TbjbhX/Zv3GASn7bSio3/Pg8Je+07dnEtp
NmfLyJt1dRhpXb2Ybdz7dBf9r8QZGADMsXXOHOY/wiMwh5Ei+WB2qS+sBQysPW8XEg/hKdGflV/0
Z4ZO/dko2lPHYXAfS3xvIPlJa7FSl1Pllo4lVX5SmQtq0z9hM+iTwLYWDqkJ9aUlKzVnP7GU8S0d
HMASZsZZ+kaIOTojlNPxYn89DB+K7bNT87DoBitclNMC7e0vCeoL5QIOHO3Yx5w17OxbRbse0PW/
PCT2nDQi86fMal5CuzWRkM0/Rla4/+61eBZPZv3emLW7qJ45a0yBJzs5zJlYZZ/alvps+7MLCT1y
z+Kh+VQE/hAXlxB6yoWPUQVldeGl7xyn6HBPkCXBqtR7IxLX3vAp54opBJBBOlDm991q7AWiVR0O
ZPe5n1igs7PoFHkjLDZ2XpkbZ0R0yBh0XTCkRe+XgKhohu846f6ZRT1uEgfLSdb2ww75Hetyi38T
Rc60cp0dURXqvXazdsURIGbbqg8pDsU56+7Abvst6s/+IyDXl3qh+fIi1K+t5i9rOka+9Mb6/VCD
GMdbWF7Btjv7riI3sZA4i0YXWB5VyWFoYDmIlnErRanbFeDH4mxeJIbMiRmVPzIja94dVkSRtJsC
Lvp+FEKdqK3KFcfy4F7D8XqZvbT+NzFNwYbusuutQ5vJay/9f6Jt2o+hN0huhWKU9dhUU8vB1OWW
waoq7GtvOj0RM+nAKEidO8v4qT2Aw5is6QEjF3NB5hIpoX8mDiVkXGb63DQK7ymo+RPE97XTmu4m
iTgAeN0D/Ih6YNnbhvtpRArEccEhHZNzHg3i4AeQR+baXAIXzaZKkktTu3sjSP4Ymk6Y07a7KYzJ
6GnH+pCwTzwEIFO3IEMySm+OtEvcwCzAKInxEQVFSeSeSm+KpJ11Ehg8q9qm2RvS0puRYC+Lwar3
8xi8ZU3+OrM4uZyULqnEqZVGPeJi5SxRoLrXWgzWzZ2Iqq8mXa48t/8RcciQUajOvtLbGEDyqtAp
1cHg9O9DeajNClCDx0TJc34A6TeHWr97fWpdE9NakgOmbghhNBg7eqh1BnYg8l9tujtO26fn3pXi
3aKiJjVagLaKDbmX/C8YvvvOYSgoBxXPUxRG9FqXcrrGMVImO9BItcW5ojG8xHC8aczpldUG8zZd
V+2VL/VUrlLIAQejs413ihPetcjfFl6MJmcmGbNo8ngj6Oau1Ej2ZEBBrs0WLkVK9zBP87e4qvob
SgY/IbILlUq2hbn9Qz/g1rnPRAzu8lH43doah3MWRNUrI4cjxP1vSJbX6fHPc6Qrbn1ABN9QBsES
64u4hcKY9jYJv6aRf2mr2z9K8ItnmOi60eZNnXfToeHeSIg/qtwMEdzka0Hi7ToCDA1ZiJTJtkua
TZ5V6xpp6bsT6HDDNTBFNvUbcJqE99w7wXPFoUNVBRJIf0NhcJaJxfmIBrC+I8szA5LgaYCa2+fD
ads2L+XjzVYEHDVztpN9iFV2DR/TWrreF/NBxBum3y0pUpd+6ztnAm3uAqwYETfwiFLSc42oIo5b
o4/mzEq4ZXzQVOS3vmOMV0QJbRajbm9+XdQHt6XAq2b6y6y9HJ2YyE9F1e9aUAcvVboT6K/BRJkG
ZyxCkqVVbr0icHYy7k5e7h1nGyOpXYlbZnOGg/Xeanct0LCuDVePC7Lt5pse0vI81ynaQO4hhWS2
7dD/jlZhJM3b82amhcMxZTprhNxdaDEwDIjhG5Fq24bHFiugYWQDsUdm5oJxr7p5CTHuvQz1dLLL
yT5ofO8sQqfMSzS4Eep7QSH03oNwp+nzZgGTXPjCSXd6bLjCP+ZWh+dQYTCn4wApcR7+5UR7M1T6
2dGzv9khhl23UWJNiP18k5nrbxWnKWATFdE0lbe1H39TNH7EnNHWs+nuW2Z4pSDDtqS4m0zwcGGv
+vdZ/raJPxwXounXk1d3147YkbM0upObXGwUFkyR+madKETWjSxunOU8ag/+iU1k5bcgfsjfMxei
RkOEbIIRNWHXkDG8R2uAOEDcqbcrTILDyXR6pIt6zrYPS/uk8/FP7DcSdJ3cefi6Xg2j2PZWFRMO
oibEx/MZcWNxG4WxtfL5OBPac2Z/+2bvECeM0HvHccJXf5r1ve0vdcuTRI97mXqiGbOGKgC9M+ed
YB5uJWBMFmEMW49cIfnwj3g5h2dezaXlcuaCELb0U2t+K8kDKip8rJ6m/YMDa3yNynlbTFV31tJ6
x9KgbhZKi0VS1f+SssIOjNala4r2Qm937w4J03dN9JOB+8QWXbGtczIHZV68okwYLr5gPG+yh7wQ
EeLiFuGLbee+DL1H/ybQ0U552rtZjtOju8HuEGB5vvluoLdgK8TCJ7l2yTLHbmw16ojgMWVH4zui
eH7Lp/JXZbSMSolPwRhGIJGnOv/Sse8iCF0/Q74egMH3BAcJEpvb8wZh/8ooa+sae4Qxp2hqNsKl
JpJVcIqaOr7nbJ4MqHhZ4kqpFxTx891mLkjmZwWQpJ43z0/NTkddpRhbwUv4cu0pOHa+9Fmz8p3b
MwRHEV7cXR/MtjmxmnoldsDn57LSo7dSASDwk/c+SWiOljZ7QSDY2cdBspsHZ4T/5isB7zu7i813
N/jGCBPfn3+gXz6inweEATYxZq6fX3PIB0kDM2cuMojc9jis2sGSm7YnuTKbsU5QSsZ3VWPKC2bI
yHMOA8yMH+kdVhwtAxlQPypqLW/gKNR2MATNIcBSXk6HMgnMm0tNRi+eI2CryeObk1hsOQI2B23W
p/ghCyy4cvpa0f2QVXhNnYaJOKiXsHbtI3p2/9LY9sVWRz1k+kb0joKxQEqCRBvbUGkCKJsHYmCd
lRhb+ZaOc3fvkuHoGKrlXRn3d/xwdzA2zlnEfX9PasTWSWgWp+dDh4LA07FR7gHdSn/3EY4tUlf0
++dXMy92MftXyEQe3xs/ninYWGPz/MFNCHKX9hwc9cdXaahXAFs48D+/d5wI5hoaWNDPn5yWotsy
1y8xCPAnknMzQ0GsGco+fq+0+mBPJFgAI4i7AR7Eo+EnLUdTHtywTZwgu/3+74+yRH3xrea/5xrW
Q/SaR/buvz+p4NSpoK087+G8nG4MaAwiHtSiTZF01N3t+aWeSziir/r2vJfQ2CEByH99/oIiSt9d
JfLL8x7pRX+iITH/+39hjehggPX58fmNbktImV2k3v75L8C8i0CiLqELPf7uyCroidNn3D7/BaPM
01Xh+MXm+VW0Q1AKKxxqz69OKYCPaHCr1fMnN9Est2aNA/35k21QsfCtK3uBhuQDeUl/mUIn3rZN
AcrEKSbcAjWAQWLBN2rqxg/FuAxki/Z26D/BPSdGu0crkDMEbxvkUvNwD0bOSXlApBlWuHWP/Puj
VZT5vpzn/fOu4oT9gp4mOEQRes/EVMwIeGa4PuPiaBrdeLfYReELRTSJH3edJqQ+9dJyX4N91mgO
36rJ+NkLdUg6EgL/W8qsEOWCqOKtelzrPWUNBpNbmXYMsOrxVtVFfqkNdIyRQ6h3hSLvPuXER5Yz
7642JmQNX+hyduh7FJUbr103rq6EEG3DoIWm27eHqeJknNA8WCZzhtigR1wIhqLamC1q2im3TVII
xxpgrZFussa37gh9yQ6wgR7QaadTG34+k0uThBcNyUcN7H+06Vrp/MODOrSM49bYPO/yeHfBlvvo
T6XXklbYJc25ngM6p+GMNPy/N8PExWMhFtskj/cGiSfsLWZ+7A2aGI2lXAgI+i/RUYRai5JjTauY
qLmOOLhi/GsqNkw0zwtzTIq9nZj23aJ5sMgpG/ZzPtGo7vFtE4j6F4AF47qH5NWzoNmVNSiReNIY
AkSaLObebQ5hSZOOlsxPI2jw0IZZt5nE8CJkZ+6Kkmz1ifQUloUfQdGiIhQAYumfhAcynuneuvjs
aEijZnQr8rAS79709ksduGonJ6jdA2/gFznq6DwcLBtmQ5HVVHbBrfQcsl5Gl6V2ahF9C7paOVsw
Cdw7exZbkigRZTa0E9nUPsLC9M569n4HgYKdHyvvReV6P7uRPMmO31/YhBv1tdscdRn2uzDnHd83
dXSXPudUnXOsab0TAqdTpp34WyblSok0B6XNN2cSuX5S6XpXzzZsMRfR3kCxVMdQlcTjgqJyVKux
IhzUgGZhdtO2UwLVp6XAdHiozUofFG6t039BOTgL1XMeHYh7fikM1vwMsMuH5fpMQCO2OHLO/oUj
b/t5JNlnMsIBg7czcIi299rHWVd501fQxsgy2uiozflW87s0Wo1rTUnLr7pzQYXnztbEE9AXtXpg
bGn5JpDI7lJUFIjHkO3JpD+kWTCDaXHdBZXug1A/wlOZzbuPbuVqhXJTlwLGnj++57KVp9xvJman
ExmYWr4aldLL2Q+ZKSCpSkLvH04T6NmOV+0wgQCnICrxAyxbukoy65A5PWhUI88//JpwU9Ak5dp5
XCOtntLVUPnzJqMsPWEYBdyiUIQEdCh3SdIXH0yiYaK0nzPv6B4D7Vb0RnItvH5bDyXasaGoToVn
Tpt2lg7BBeoPllshzWBhWMFPUh0ZIj5+M6fcU9NquHqPXwxIAHINVpIEPeqmi+PiAzprlM7orWCG
L0vxwGiUk9hO4HUXE/Pu4Ny2Vv1RFUGKOUweSRxg/xubj6ZzSdhOnF/g21ZmGH4m2FtPfUGbwSPF
mwLmxRTz9DEpF4DIZD7EM8BrH5/qXXte9wP7OmFNxX52IMwMgGJWba+o10q0HfKxgCN881dhQCBS
zGD/w5Bhj+Qpm7clYbMfTth+Q349pB3t22Aq3ghSmO6OUr/nzoIgJ0nAaFNtnMkPAxWb7P0oGC9h
DJpE8w5hYuAjxf3wHcGMvI8u4/+wdya7lSNZtv2Vh5ozYCSNZiTw6g1u36t1yeUTQvKGfd/z69+6
8qwsD2VmOGpQQA1qEIFQKDyky8bs2Dl7r33dGjI0Gee4AkgQtQagUXyK7CocLxB02rRunP5xJqXt
Fg3VdnIAB/8vOOSda/4bcAgT1r8Chyyi+v88vg5R+ivF/P3P/ISH2PIPQZCkJGCZp0GbLliR4XvT
/vu/2RBCCB9w9d8J43+Hh1jWH4yUabsq2u0WrRwyCf4GD7HMP7QFyMh1XRvWB0/wfwUeYkJL/xUt
apsKuKyQti3BoEtHf4CSx0kK715M9iLsdem+1Y6TwYkleU6+NKlqSUtGHPhie9U0McbuNM5uZriC
cn5BtDL0AIFrXy99e9TGui6iyf3v4dU8400ov3+LXj8mnP5PZNxfAa7/GkWz7aL8+6uBk7h57X59
qjib/QeSxjDtP5StnGtukyWUdjXc+p+PlWGqPzR4eeVyZ6m4HYt7/h+JT9YfyhVYzkDPODDv1S9Q
GkJRr/83D5qM9kho+i/R7uWfnyt2FCJMJeuTMPkdHeXwAP+KkO0ik/5KXt1oJIJDGH+zk5hOP7jB
ubC+9WNM3khl+we3++JO1sVXSXVKO/aMxoJwGAYy2vQVPVwEpM22jNFcmrrCXNKoFWMZdS7K/kCX
ColmgnjZSVvYDWMdHxnd25sum5jTETC8nEUU7SRRpjehqdjDATWFfuDs5sDblZm8zyYacZ15W3Xs
S6zA2qAP6huoYdFHwPPOs/0vd/L2J7P317QRcrN+fd/erwuZW67lcHUIxLpmFPx6XVilc8NrQrxo
XbxRAvYKqZYzUv7mzTBpVljnakSfXEloam5U3pGbiHYALW9sOe0GYCl4/sg1QX6pbD14HHBtIeO9
RFKnGRWcnFJ8KyuDydTkvxa9Qx3DckLjyTymnuWwV/TxKZIREa5YBPbZtp6gu7HvErAX6nRbTjiw
dH5NvanGW999Ux6ndEUaXcYdXzK9ihZWNEeryGrcFXWu2HT4Mku3KW88P5w2tocEvhEUaWFNS8r7
boyhdYhr9IA0055LYg0JJLCjTWv83KD+FIX867WVV3j0f2KSf15biwAfKSxHuqybf762VkUB1Svj
4s9BsR3q+waV9yWYja1swYI7IxoHZFOwC6snutdrg+nEs6HEo8ahn1YlY1URgpocoYqnIZWL4yTb
PEbT7mmycuOM/jHsFXCdU9tvojo+I66HS1vO46oOOkVcFw4UXUc52bAQe5o4K5YTUJBVOtA8GkcE
RrPV/CQZ+K1cTxNRla1snkA++79BRr8zmj9eDAmhRgtlowaQHx40T9vTFEnjgiV7rSuFQ09VLili
P2Q75CsZwvt0BnNCgnMXTPJTOfhAgSmCY+rIYlkmE8oMKCubKEq9ZRRlb0Y4FSttxSVN4fQHxuWC
sO6S6+JH428w4R92pZ93kh1TwyflOORd45l/fUv6GYVQSNkMzgjRVldtPGrncJhK5LGo5EV0paMh
2mrzapE06oi8AtcZ/xHDuebrb17Z6w/7cCUdSzATl4rFTH18ZVVV08PTER1TbAYuYkAAgAUJW7gn
V2hxsO0EGV4AD8WnGAlmHDvMailm62tkpPIKiKaeus0dzXDIiDe90ljaObaZ9OfvOjLt0c6pEzTo
yy2E+bF69KvpM86ZaK3T0sfNBSc6VP54sJGL9PC/OdaKs42xfo9UCK+kYb612EUhL7nlvnrXZjoM
xh2PV82ocnfDsfA2G6x5NZkMHpf0Hzk1iElztIzEqUsfiZM9hpna/fWV+8ARf7+NijBCWrXSca7b
zp9vI/Qdo5c13UiAD5sqC3YynoNFX7sOecL2uqJbJ+AcLgFS4PhpQFnn8SUz6mrrhLghaAoveoa9
SQJVfJ78aTvHpYOF/eoWOiEbOM/K0gcjg2etoQEAZEImmUbjbrKY8jpFiE/GYAwpRb8HsT+IB2WD
MyXqiGAtl2enkDzTf/2hTTbej4+LFgIIG8QV0zXlhw/d5BOJmKa4pOMYbc0e7ocwtzGko5VPmwmN
c1RuJrXzdXVobvJeqN8sg+Y/eV7ZdqkOKO1s23KuW/Mv9HbyBSIOozaztYamZBf/sAuOKzJbT3CO
c8HgZ7CuemDxyJU7OFjYcGT+9jrYf4bSvd981h6TcbNjUqO8Pxy//BoiSHXqDeISNgiV2yBat/I7
PXz3LooJFDG6+mw1Fa7cUt2Lwv+ceok80J+alqUIKChzl32n7p1dp0V+MmueDQg2PAHPcYMayImN
bKnr2VpnA/54o0g5XmqMC/MkiSzDq+zZTDGVF7xWfruL/ECCqyIwUjm0aqPWz35z2fU/+7ym5Wmw
CdRX9kdIP+poazZScami8XYwe7QJeZF/gn5cOu50ARhAQoHbgwXJ3bvqMHDiXLoArCDOJTQ80kPF
kP2S+bzQ7yttKVj2RsZySeEC5ZxSNAY9qpH0G/oUjGh1g+b4mpU1GV+TKvG2uR1Ma5ij8qBK6Pt+
Cld3mhn1ynKba5O5USi/iEnek5AM1aYub0tBnFhbRSRZdBJ9h+O4aLEAntow/pZIw8d1p7wnFI+F
Pe8RQydrJDwhQZ00PAeATOHMvEjM3tIqA9QiNg1LVOvREdAObFfP3oCMqe+u89CQo6vbXBiAujcg
Z4JD6dMUaWlE1Vl/zazdTgWvMbJgSSHXJb/bDa/P/Ic1XHOOuha/6DR5O//8ToTtgNnB6C6NbTQ7
AcUPH1nxBUJadRAWq8Y8j4QZAqar20gsS9MANQ7SMAcQ49b5qqvKclPA9IyZ9ex9kdCK7KHS1chX
C2arqWGzjONFpZ+Y/owC+5dlzftm9/F3d64L6LWkJpPhA90xHlyoYWl7cazwlcqjJvldrPsemLuv
B+QMzvTomttggFrkNd1w6CaY73yvTbZhbQIwLXgwCmk9X3Mxq7HKUFwhGyj98cZo45ioIAd2cm3u
YqALqyDP5iUbEn6EGqp5EyMBtgb8AnQby5Vr0Z8sMXAf/nrV5NzxD/cHvyU0TRiW/HX9/i+LBXpC
C9ddeZkGdgI5tvuArXI5N9NrWSX3f/2z/tmLyukIpCf1tfl+IP/1Z5Wp6w9VnV8FRuXGN6Ifhked
89c/4/188+tN43zOqce5QkFBUYuPi3BWWGLwLOuS1LgUa0tgwYl4SUeJOTwhtpzETHfVE409oZOD
FIPDmdohaeZ661jIiCmn5RStM6tlGlwQUGc4W+GFJWkRYhkEU4+tIZT7IqbNvAa+VQDPBfnYdvLB
qNUXHwTgoqQvOMVdserxw+KcYgrxXr/VPGiYVW66iIwBfyqo6LAyLMam/BRyPAIi7UDNxTGFzder
FnYlKCHtDGbFtLR7jP9gNJf52e9xA6UO+MDfXLs/R6tQv197G5SuHByldDgq/flhmEszYD5SXTyj
fmwCGRyVT/TAZNY9KhKc/1qQOQLAYFmSlbmUmro8z+cnO82fJgU+OfVJERO22JXXIAF0e1sMW4Dk
s0Jsqgm7nl2v7JKz3wwNGsx2jWiAe6P9yGM4EVmENbnPpSak1FKOWNPqMzYRb3ngtMaxRCWUChLF
QYgJZPrlXYEEfGWWPjxko1LbgnduYyYejHGkprtGxOxxvVjXugVcSt3oB95pSHKgNywqUchs+oVT
tD6OlvutL2HeTDNDMmU5x7++rmxGH96y64WVVP5gaV3OJh/rsaKp51lb9UXHOOmi1DLv5wg9W1bu
6sw1bwdViUVYjD/3YttpZmxApol3Owdw53SLlOP0qo7TaCVi6awJCNN7B3uCw3EyGJxkUekSs6W2
r1n28blu3GUZDmhBGhwWgQRoBk+kWvfMx3DA9GfLrqz1PCfPjUegCoK2DISTiylGfglD5ZFTD27O
mmuToFOsxw0n/1UZsUr3LlErSY3Nf3TfckJSFtpup9UAdCSZDlZDZtQIrAd1dOSdKvBUG1wzrwnk
gF3Squ+uLg1KCmzoiNnDa7QMVCsyRtmkzNnABo5H5TZFDIFuh9IbdlJNukgyoV+s+TgBic0lWuoO
ZOa+Trp6JULASS0+QNRI+cVy3OgUxsXX6Xrkitz8MvW8ik4R3TMT83iX80MF6ocCNwtPRau/ujMz
17ggvWAOxME8MNNEJCfGz7RrlhwqviOLKVdOW9UoeFIAB8V4qCKstSZT+JC3eAzCR5+rfCH1lWg2
IDdLFqW9nRMU29vISwoGkxsts3Hj2LjBtHK8fU6gma2z7MbJyh8laSd5gHijzLp1EGjnODXtNscc
vpBlc1H9t9pW5vK9UgySLvhN2ex83AGuzyYZWsqGjHwNYv2wQ8/lKGe3zC5GEg87t2HV9KeIaNCM
yYwFY3NJMitJeQn1O8NCA8wAsgjRRNsedRSAePeKT+QtLgPI7KW4FLE94xMjo9m+nnXbzBC4+tob
d8KhOxnlmu7YN069+gBcC7SsA6jgSoFD38SFsvew1l3cZ4wfu34ExBMfsgz7Ebr2cJ2JtF15HAvX
w/VBnGL94Cs4H1Y33yYG54/IS1+8idDE0o3rRS+j76ptz6HHPYMPVW5cuEydSTrVTJT4yjB6snSl
W3A3yuh34V8fuyJcWIAJDoW4aYKI/ngeiaDXOHZtnPFRdsu+izGW9b27crCLgAlOtrTS7OUMNK49
Iyf8TeFlfux3XX+6Q8NLS2na9COvm/EvGzvjIds3HPc81uQChjVKhfRoqhrOVMhO38VmidxLbSeG
uHao7H0MaWDLlBCBY/QdhKC7miybbO0C8wiDOjP5XbaW+U92G0J/PW3R/bR4/D6c1zRE0ajzvPMQ
eiYa7W9u0rUEY46vQ8uvUmQCzSEW/FG9TDD2V95Et8ieMCg7LDsT3OxN0FkL/+Ixr//NTshh8R+W
bDLShHRwk9H0p5X7oTBSWqSpr4uzbjxiAEhkrOIZgZNxNcz72KEzBqONVtfQEn/ah1l9O9MiWTAX
g69iEEDTxjh70NGi9wE/0wTnvGjdp2R8RRCNIDisCxwSwJrRV2Fqck/lPADcGciULMpaPSFVGbfe
QDI56Fv1BPF8AOwKuTEIxpzjeung7Se2Y1I1jtO5yJ5S8CS8or1xIr3eLIV9j/CfFL6yxVl2/VLi
HdgJgyLax5cIy8m6m9puePTKm1F4GBPgc8xm7+Bhpkfqjq7z4mr8I5Vdvs19d4hQQiHgjULEvTLn
w6XXEV0JPDAzONzDIQgV3d58RkoIo5Op46gPWBgpZvwjw9Js607RpcPubPEnjiGKQXaxeo2EsFiI
yh4OjRHmm0aBp2yvuYveRXfADWb37EG9u22gVzIOVcMOQfMuH0CWhBMUD6uJzYOSYfkEKxHWTzeF
51515VPZDo8w1s4j5T2sLwwmE8HXXh9lG0jb0zbIo5C5t8xwemT3AGK+97XaiQSnQuP5K1Ru2xk4
5TIUmVzZFcQTpICy1kDPQOZtgBxMdT6dZGDdJ24S0VSfD2ZILE5vz9XWyg38LyOC6pko41yRo4dL
+otrxt9thOx4U313E/jJ3aSOngzmW7bSo+vVgMpUz/NO1JM0hH8YEbK1XbyzR+vWGqt1Gjn1Gjc5
IpmouQe2utZz0q9iu4SxxknDia1voYn3ycKGSmGAJ92xbloJ0g7tDy3GSP5QWtY3HXhnY+h+xI5F
yoIubljLxNKv27vUre+9hqfLnrPnao4/Uapa3bbKOQhL9bWw9YM7TN8wC90YeByBmNChkxxORgbg
2AW5ZmzB9wIxijD6w5j2X8rG/5Ij6ET9I9fBPHxVA1iQPrEXZuw+JlgrfN3dGK72VtLXJz+1N63p
v/SOOkCkJbqHQtnsCnfZDsElHLo95oUB+Vx69pz4ufbiNzb15zBWp5RSP5+MdVDj3Bh82uhjMz+k
NOOdoH4bow49S10GJJcZX0YhqY105F9UNj1FPEjY7TmkerMFqlAbB+nW3Q4R9GGyDTAy4I9WjVE/
GKHbrGIFy8Rqi24darfFHujNe9y0m6yu8zM64BkJZPeMv1gsWAHndRK5w5rIF5oo15GJgYBwmRDz
sZxCZvnN6Fw8kGSgH62C6xTb+sSA0z/GVZddyv7bYEBbbh2uZO/u3c40lgCdVl5qk+Ix2GQdzSTm
dCkZOLWHrXxusCVrTET2D5R1mlUFH8KEVN8Gyj/1NilDBYApk+ITg+YNggNxApC6SMeAjh159Fmp
FDiW5FLJqTxWHuxsw8Er6YbZGpxevkQsI6/xPwG962OPxm8ag8991uGbjsIXTV8WjGN2k9O7GGU6
LzVwfvpI0HU9av3ccE9toZBGVqVexUVKGLJrl6saLxthJ/4mmePvOB7CZYufBGfReNPV45NqCH6q
ZKUXNPk1K8gUXGPurqI8RPyVCxrW6s4dObHRIN6MdCKuKHgmERYk9DXrLkD0EeaoQmN/Pg2+Qe08
tSnrmHM07PbVabs1J+/PVnKfKQZZEUNZQKkwk2qIhkYtfgyhfPFmL1mo0DA5mlD9dsmnaC7JzylT
eMoAsxatH9Nqy2cupDfhVHYeAncC+4OFvhJYuyARfPWwlCy7UmCfTMdnVvpnHOTDRgDNyIKpW/pe
81K7+hvWB8IuIa0ZhA3MfnTXN+l8MIrHnqssZBSsPRTFUZI827iF1hqeLwnrTBWUMBbK/KzMEWVJ
CM7JtIpd3ljQjjQQnSwYrRuzDvUi9xpI4ylwX0PxVVEMC90quUMVyvJl3BtN9UZDicGJDL/OUUlU
WQGNyw4QCbWk3U+y/FHQIt5nc7tpbD9ZjUb/Tdr1eWwwp7qJybtLabsIBNx5ZRpPEvDvwVQ3tezD
c9Tly9mvGj5dYn0SbepsZsdej82rpaoS5C5GA5yux2Iws4OPr2tet8M4bJK4emAUivhMk+idQ9Li
BCMqdgwWZJIcdpNR10jPY7QxKTq91hzuvAruAqvDMZmrFzrG2IQYDcSBRSD33/9GAV4cuoBwXpig
9MUiaz54ETdZv07NeI0qZuBhDy0lAJj/aZEwzF+9/6GmdHG7vv/j+/8uaUdIVrNex05SHN7/Juq0
mWHozJtxCF1wNX4xL9+/I1M3PzTpa11kzlrU5Wdnos9NwzigYARzhnw3tPg8RB2olazUQzjVP1p1
NwHq8M3kAZeWRVuZnz/b4z7reUaHDBIu2bbWIUeofphc8Kp4jTajZb1AFdIcCSWHOiM8NSiImsh8
tsZwV80u0QSZxHfKFfeyMTuo0dkOFn8AYMbjiCldOPNGTik31hiiNQZY4wEi5cxaJnBMsXauZjeS
L7A+lg3A9oHy/DCM1ZFKa76friZGyCykNnvj0i0gCjCTYlpJp7MfR3prsRZnKoLn1KLLSY4IZYEF
/VX7zmKWbkNtUNJ6Kxmz6qGXcEqGtS2mx0p39d4Dy1I+eW0XXVxSoVGCgOwi240Q+0+KU+eCWjQ/
VYb+DHGkXYa6vO9aoqLd2P9h1Hn+idn2fDPa5k1PPNCGfuxt6c4Eg0wF8Ye289nRhJzPwnrKUju8
jZuTlpV3rplc9yG8YU4j8QLpR7aea/KK3lMAqHYLBHOQdrxUbVTTvI0eTT+BRH4c8L/VdnlnJukT
olL/JFrX2Ge62kQZTCgkr9e0lgAnG5j9Y5URQGJ2w6YK7C1z8xfV1mAEDT+8o7vmH1vHvPXEHN7h
sTnVqMdXunfequg2DmJ5oluZEq6pvvY18K+p6Yi0rdpPIveyLSiCPn0c8jbZGO2wC33d7P1APws1
c/abDL3C++sgAlthCox3xCt5O/SZhC9yohkZEH/qCbdDzdhzvkB/rTkCJxgINc0wO7hv8+FyDSE1
SdA61x245IpnkpV/uChq0jmuLYKHa5/gevLPeXqP4ZClx/d/0mSKLGdJe5hnvNnG7jUSc/af3dw8
Ok0i12kxj/QwtloDsRz75DWyLcRcInbYx6+RaXP1GZXeGoR+DuiMbPIxL3Yg/+cD/klj35Kslk9d
uQ1giHpTvsumosEGTik7M7ImEAV1sG9/jzGUHhXv08h6c6Mr+d3GKbzsA2Roia2mU4hrdxmOixLf
MdY4ZS1sogN+tJUsz1WX4MCrWcGn6kHkebkyp7j/PMzRfVSM6cEsMKKDpKUkwSF3HgSxu3MCSRzb
9irRFRQaJ3WPCSi+yW2fB/odh9DOzpnI1JbAq6p23mrjtYO2dhHhcOFr/4RteaFH8RJH3XCG2sVg
3ioPyRzeDxUuuIAG1EXS/VcewJMBVfR6KKqeiJx20VhBeWO3mQCu2ABpmVu9mRvjoCdn3BUdcXI5
XUQ8Q3xewjW8+1ZHX5mIlpsh9slxxWxzMkemQLZeQQx3N2CuMEebnBaKPdu2XMZ+T8aQap66cJoX
RsNGFw3NjobhuEpn+2Ch8r7gxb1JOR+c8hzlaSYoq12qbMaxJmHjQlwaDLxLhHfEH3ckW7bsZUuh
4Em0o9gZDu8ZuUXditLkxoe7DUUlTfaEGL+h8Dmyg5HIAfZhQTXRrgtzxhPkRhfYgljT4BdvRyfB
890Z/R5hyErpSH3qralYxooeQ+IAnyjp39FKPiUC+Ixuo4d8qPFzBjjco5YFvEAfEjTNUgDB39ZS
fo76sTrEIvtSeQSz6Q596TStm6BR9yEEoUi5t7FLygJOthMhqMxTyVe7TBVlGcukXZXeCY7Hfeso
jsxN6pCDJAhRhchRVd3Bda6EzLpvVq32FPkFIWoySB8Lu7PMdZGU9a1qr901JrGzwjmaEfA4+kZ7
zCUBqT3DxSWj1pZVCSZ4mt+HZhF9SpC8eky8SPw0K0LsXIAsiaJQNaprAmmnVmCjCGkL3fDoYDJ6
3wbuiswXt14ACb+t3VdaDkhLuT0YMLpL2Gfhkg4SjLIh38GPfK4BcVxPw+PGn1nvjR5mWNizx3R3
ovLr11ncwh/vDn2PDi7okh9JTEMA3rV3zA0gOSKsvpl8+q2wLRZsWBYL2euvUZ1h95ywFEHLODqQ
WXpuJa9vjQ7DDG4cQNScPwgqNgvrOWjPsnKiY685eGEkLlU+Hqlkpo0RSoj+Jh72hHWvJtQKmBcp
iKpwQBrXeh2qfCdy0V7o/G+jhGNTQSrVpBAeQXuAv6NITNddvBZ41k/FKDpgdiT2uV/MSdbQgDlF
psiojdk70KUX29QhVtFFZLxCYFEe0oo26DjJZIthFOWF5RfHUFQbNXbBtnXyh4Qj7rqkTVBg2V9E
g0UcYlP7O3ntlUzBkB/bBsCcI4fH9NoctokAW1YW23XESrKMc4ysvjZnWg/Bi2sHsGCy+JKK4rOt
MS0GSj9aVoV3zSC4OKIZcLHQuCyb0vBu6HCf4jK/NM4cPbsNCc42H96i97OV10WBcUEkRfgAEQSa
ELMmvx+vwMcwP6QECTc/Ekq/h7HOjy5pR0fq45aDkx/fxV6yBwEyYQdwmaDCOjlcl6KsTfn0Ll73
SJq3RdfOp5KQjkLHN3ZGjGmShfKQjPCPKhuLddbAoHP85MRCSNsc0P/GE8Q3FyBI1rTJLB58wYPd
BiBuUpASKh4IzWxnY6evwB8oQpho0/CF5nR66kT3DNdqWDuES4PYNJKTO7vJEpbwmhxxb+vA0AG6
0aDqp6WLZXorQu9uwE2UsGRNM/wpOZxMB9CeUdgOvFn/DJTXO3It130e0SgtZ7GSvUfUa1zRrIy/
k2WdXCt9WNWoYx5BL4NpbYifM1VOQmL9WU8hKM/Y6I+EO23qKLlrHGIAMO4Mm7oK45WCs9qqorvB
zOeu5ISYaKbcW0mZI3AD8EAWsiYYeIycBe1KAliG8T7q50vgBsba6l1O9FOLZcUQO+E65MSa9h0Y
oGLljg5KeVxlctIgfCWeZ62f+9g+Il2jBWbwLSLNSE2vFY9CcIya6TQwCF2PFBmbOXRuAYu9cmDI
1myyuNy1UaHIf+tL+pTBnqSO6FIjB2rg6ZAoFjhH33nru5TRKRzSZSi3SUm+eVxigvVi9cXjOdt2
bfwsuto+YipcsRiHJyd/iovJO9GjuQCwb0/Ij/Q6CANjFyRhvLTBau6uFx8+voHHiAhsTna2sM8M
Yjn00d/TtOBIiCzZDBQ2E7yxe5nan5Ua6Fs6DTJHgHxIvfB+jSkQ0arcCAl2MfXNA0K2tQnjZNt5
VvYFgnVj87sbmXnO4gJyYRic4PB/az0T0nH/mbreOwnkG4R6AGsp8UK/x752yvpRB6iEAzM5OE5t
bQeIc8sBI0cb+i7zTm9fplevUz5hgoHj0JXMPZX3LeioaQJ2622aEmCczwRS0Vf312XyeTRbvKZ+
Xu/rNPikQ6ajlHR4bM3gGxkmT0gewRZ1gsfWeiSQIt1xSho5zdbQlFSNI1C7WO/nC9kbX8286lYp
hspVQP/z1kTm1JmMlYfypsEWMVnZLSeKnTMU1iOtqEUcOAVUJfz6Zep7C+Kxyr2gKhAQBc+xQZoH
TTaALRb/PgoDzLbCPOnK7D4l9ScTY6htVMcmz+UuE5HcOKNRbxOn1zeBYIAB8zilrQOnrHEwhRoz
vG55xXpDVogP3mA9+L5JP7GRJ68/wvu17+K9QdcJ3M+VHZpzJ2sbCiddAjZaIr6wrT/QO8R9kdGQ
HmwYOmZbweGpIcNZVlpfoq5+0oQKbAJlSGzOzt2URNHjMBUn4BaoJGG5NfVubruElKr+1rhm+Jgy
hMbUtBjjBm6k6ib4JAUWdHt8u6ZLruKa3RqF+Hro4m6PpPQW4HdLGDIMa6x1AI3FYB7tA3zGYgXC
psQ0N9x3Hb09o0NJGbrBupnko1EH44K3LSFrd3yy5pDRds8Pg7cXIea6WLn96jGh2uWEnQzSxooN
2Pgh6ElwrefkJqrYH8NaE0DUJuHWaOW9GnlF4kFMmMXgaeQJQ9Y6Y4yQNjb+0PS+8ozmwW3IrhF+
K8BOF1/jzroyZ6xPvN2oUA4JWI+3rnLha8SszpKdASQH2KmZkxupceHNxJ7P63NMkxxKU5NXdEUU
IbiUrrioRuCg4ZX/45S0UIZvc25bPKZFdBGUX8uxNFtcRCj68oFDlFc6+bJi00pKbR9bNtrFqMit
nRpj7zddsIR1S9M8ghhNhG61ghfnIBKOLv4YHpD6pqTHGd/tmTVzSkJ331RIOgzpbiyDhhixWASz
NfMmgWu1STmIrmSRpPj8sHG5zhAz6MQBWUH6dinE7zByQz0ntoqZ9eOcIpYZw2gz1iHwy5G2V+0a
G7YHc2l1vVrIRgKjdQGHOdZ06zEdAN1B1TQDfIh1lJ9y0+NCZ1WwahWlrcTmckOm1b2cvM/RkLD+
hQ9xPqp9EERMm68jtdlw7AO+YJDxTv8cdtjymqI6kqB97F3CBYmXCZe5Bs3Wdg6zCHzpNvqHBYIA
a2k0jP5EAFbXHLdRzTAQY5ZBhVMlayAQwVI1DobYsseGBsSAqHD7AAASPc0w3wmzj7apNJ2V5+Hp
I7NRJ31+T/6cX4SE3YlPTa+cC5JbqBmabAQX+lDNyNAFU+tCpDOy7hxZyBc6XpNlaxBeVBN8EwVW
dWd5VbOsi/ppHJj4igw9fBD5JHH6LpVvAoswJpt702Q+1RDnyVNXWvfTla7ru617b4/hKSlTkDym
vbZNIyasos0XLSep26zPn9EOqVUnlHVftCQOEgW4KqBRLQornrZM2DD+OscWRCXSjXkxkrdqGq6D
wNbe+G5ZnEwvh5hUn0IIqGgX7gxONCt7XHYj8M3cyCb6Y+2TcZ26yjb5ys6ZQc24NngrCzGb98Mb
SYi2jNzfMUVa9vPwCb1R/HMq9r8Jxo9T+f3f/+1r0eUtQOTvQVTkf7J/OIwu/7Vt5PyaRv/wn//0
IMk/LGyeysOj59KqY1f8T7OIxfcshQlOa21ZpmKA+zezyFVo9jfTkSmwKlHne8pxEU5JbEL/7//+
ScHWfPj6V6G+Vu9D51/lUY4iS9niJyNg0K78ONY08jAOi6zZEPeb0hDl9UBTuTf6kKMqQ7iy8F8Y
C0CZnPFlh8dUdTAcA02Xfg7fYmGeaWn4ayvz9oSyoQYyE70ZqnEZQNgD+PdYl220pOO57mOWrzgc
LBaSYl2K7I0DdbLvXf8FhFG7hRLMtGT8FKY0dsicvfNwaEA6NO9ZPtGm0HyNK9GuNS2SVQhDZllf
ETtjfEGKl65prOnFFD4js7a2lWlaCzgEX+cMcUtB+PKm7E0oXmIkXEV6P8ZWkgZuLltEOmcxs3Gr
nk02qr6MbpUdYkgQyGTcTQddZCFiQVNsVktVqHAZJA6xanM5rA1dVYBGfOQsD7pM9hTQL/TgWloN
3bgdu88e6Wi1i/kiHwJiTpn6+9FwQp8A8r9Y9EOwpwCNEEBWhz5lPgBx+1AwUegLfU/ezRepkZIH
WpE0x74PZ2OjuvYhN3KKg/RoW5J4RwN5oCxWoqo3TVrvDUvu8ti6jeDqbov8obZrrvMVk5xHxGUM
BEZXxHD2I5NAs3qV10SIeWZiSybOOjGRAqvueS7inlQg+wBEajxMvmB623xhEvk198u9X0z7KqSH
0hXpbgw78nnK7CUzWTgb1MdLsLwnkLSPIzGYPUrXyRjfJqSkoDjUKoKZ6HsJPVRHr6ca83A4mKvQ
L1u2X+oVAEQlWfECNVLu7fkCCmVUNavOdxmaCZKrGfafm1LkB2XPjyauYOwHElEHRWXH8bAXyaqf
6KzUglRW6BR+S6/SATmTStiCzFk4+TPzjcwzsqsV4CD63UojSqPnsGGkBiSGunoiZ3UzT4G96H40
xsh9qLPxsQTma0o2MOZwu3D2AFqVGa2Dcz9b/5+mM1luG9mC6BdVBKbCsCUAgoMoapbtDUKW3YV5
nr/+HTjibRTd7bZMiyBQN2/mSYcqMrKrNt4g2nAKNtUWhFc93i5jPWzneNgHA5FEWlXwtAt6QPpr
6j3nuTi2/XARG1EfkzQIIO/pUQMKQFIdx80W74riimQnMOVySKdJIOMklT2xVf8DxIOOj3X6uXGt
XeDs+RM1gZX71YkdF9SMFjRFqEpZgobILebBm+s3YhH+P95bMkHUlSj8H12ykVnXq+tMEQQNWfZy
6F1oVNgrrthHnYM1T9QKmusHBmPO6gO7G8cT5zVrQoLXjHkFRDVaTQn8bJTQwN/IDHUvxvzuJvrD
6pbXElahl5ofWMKRg2ta4bziF0cF4LlWA4f6WE6YHVmoHjUlb2k2xEG/TbiL/hopbisYs2FadA80
raCl9uN9bJbPWnhftQ4Vd/bYRoKEPda9xStrWTuZoEKjlG0kiat7L9ywM/pHA3HvTJnEEUvAecBv
dnBT7db0XohlOtI7wP91YYTFWP9SBQ28jvgx5PYJJ3PJnq5Ay4L9nJPhr/LuMOsZc7frApqSkW2u
AWJJeoT482Zs7Qs1qL8HKu1AnXbFQUteOCiNB9ucCIotM+tXOybKtdGgM2wJDj7nITWgjerTqVQl
k4PC1zZnUGYHh+Q3Jrx7O9WXLSn+k0l/3YrtRetxhYze7KP/9icBGsmg8vRQT+mTSpKPYdpUQFds
tMbMQlKiaRaE/QzYDn0fadw5GRqAk3Q9xc712WMe5siPPibbm57F34u73totxnPsvgPoPuounyQQ
P++9ndHTMJdU56IBj3N3GCYBzBtRqZpueCMgoaWAVxF7Prr8FSYoBrvagVZOAXdJ73otoNkNhjLB
a8oArn0F/Ay4O0qVsakvhg023j2D5zhFTrt8ePT/NVsKsweHhTach7jf8RjSDWDrB9TcmCGYGVx4
VnNeHUuyCYDi0eFld4leBErr6uNcddZB0IMYcqP6Ahk0nvLSwcqNqFuYBBe0Rj+3PL3PerWdodNl
QQ0v69pL7Yca3PoACMo9tK4YkSc4QzONO4yOLHwONUucpsWG2c/et7kCA7Bqk+V3rZ8am4BaXSaH
qnoxsL8BS4N0sC22EaxrHYkxCccKPo5JJYKzGTRFK5oFpnOaPiOT/mVC1H1btMZxdZ96Z2ZtYROK
kz0n5yLFCSleLb3/aeoJT86gKdMP5RIkmdgj5xrGvVXprxPZ4C0zvhwUCdySWF/TVh4bTxX+rNxP
jAv8esegzTl6mrI3O3Yc5mJ117qMT3HHdq8st2OzkmFZZm/AYKT52CvIUe0pr5k4y5y85T30Vqkh
xMztd6UHceZJynmbF8tsaiwUzLzmtPRgBsU9c42nWCkQ/IBsJwZ92MHATZkdWHzjKTWodz6lfGiI
1OiBZswQLHU6a4d8w5uNx8jN50jMVqih+gbItSw4JfBfg4IldGm/IhpwrOcuCYxMfi4OVakbjlQG
JC0fPqCQXPc9B2EUWC6kR/iUeazxugi2UwT6CqmFO+ZSdRd0S+pw+/SEAzucoKUchL3+WlbtJjKs
VbSyhPgFkgvFa9Cbm7G7t8mtbSsIZqAvY6rc6KSm+6LITTqk6vWzqsfblGUzltAy1Iv6jQpxxbQn
f+2hMh2KMSXup159rgAUUo1+FQdG26EZ1E+bgLjflbPN8KsQRP99kckSWcb4yc67DBa7vWlGSmXW
tAVpbYuwgc9WSQ5sGAPKo8LzSAvw7xoSPhB05VE2qbb+RkEEPKncdP1+MdG94huGhMgFdhos2fxT
t/VP5ppXYJ9JZNOAaHvWneYRSpnoI3dVw9rXGAOAbBes/to7Qv+eWTWGULARAKtmFkGt/wBxmJ6M
lSbZ/G1uGLbRe0+1dF5t4V7577+oXnrpO4vnn6lRz7OMQ1Bk7q9hLn5Lro8rAOmRFscOu99of4LV
RyAWRG8T40F63X7vszgrZN1M4ELv7lrVe5ehoJ1QmrjgjOGPgTwcmXUev3nts00BtRgGAOYUHIbp
Nj92yjzFHNZQoikL8ja7oD1tqQ+bIx+d3MPwUaiMa6TnNtQf6iHpnooFfuFcOw7yMCVUOgFPZZki
ank5O+Alymfr090/JYsen21knqsDU+MUm9ywFEv8MbXYMuf2IU0yGUxgbgJDx9XYFUiJsi2zQ+5N
l7m2i6vAfYA8m4Yum6LQxTwjOtbsFstR3I65tP5aoAEOFP8+5aCWhXFJGjpHbPasDcm9tTQ/l1me
2aWnR856f2qbrvE67x7o3oVL16HVScbw2O0/UH/IXhtXqDwTRXurHXjlzSo5EAm9fXLEeu715YNy
E5BQ01+8jeUB7xbVe8DFXQaEw9rQoJLF4mot2hvdEX87w9HDNnWflgbbTWOIBy6kU0zc1Ud/loHE
r+JN7g+5VcYjqkJCfQ9WKmh+CuUWbhMoQCfjPOXZlFJ4dhfqs/PsghJFkOk6u4W415OI0BOA1tpp
Yd8brH8JfwPLopoGn5JFwTaV3hYiwtjcVuElp70ol3T3nZ3T1ZBZIAwg3kgIGXypVrM/1ITtRSbl
be50PCvOAtwt/5PkIOWzjlqB9s3O8OWTMDuYtvydyOZlGbQH4o0YwZ/B8r3Xt36JsROMsKVilvG1
Ta8EENnIs01a2HfQ7ij+eiTJGUF4lbn60acUpKnmYVPTh73qz4CGvtf629Vrft02Br/SxpNj5q/9
Uh1WOreoePSwDyrWFqs5BYtssXzKv0k9/AcnKDsaxWLtWHT6xPmxeQJ86pRcsJBhXKCXdgRqqeuQ
IWskSsv6Zklxc93cOSSW/liMw9kpbUWfxArcXHvu6uQxhhgraXrhovxc4PoYfLz6Xv/qcGgzAha+
mljNr9NdtN2p9Oo/LGXDWLKBEwmV8lPDoyR52KwUV1Oi71jmvRNd9gO0z5hEpE5nG2Vwwg5qT7+k
EASCLl8NHtLr0zzov9qdu4x/h+mP5PF7lqlHgxIyINKssShh2mU8Ggk02OD0+ribOq9e9ToU+ouE
gq6BZzblWh+qMhl2gPW1c/lZbChcCMw4GdgHvRorUr/eVp/r+pVNpPc4xhZ4s2O3ftfm9EUl9P6Y
heH3mJRIP9gvdbKX6nX6uY5H7qN8EsMm1YKdyLqldNoWevOrrTyFiW8g8MptI53lq1aDd54YfVpz
ujiegkHP+CHyeD6ItOIABfX3Ys7onXt53qxMnHKvTsdb3C852Ul6/VYJ7tzb1gAUGWV0jaaTJ6Jm
xKoR1BncdAe+Hm2GhwXy2AbnobOqjNJHheaYtHcwxwz9HcRvGjrc1aEc2Z4f8YCtx9Y0OUKKoOje
1/5TAzocdLS+dfEttZedBzaEMSvmxMWLP9iMw06qf6s1+9lDWju2XLFw4xkOY43a2MYmVikzKxgr
i9vN90TJbyQ2DppJB1Czm4cQESb247E815XkYs7Xu+7Npl/2wBiKLujROg9OhnxLzpa7BhRtoU6S
ZDNOsqqAh0zsf+3ti9H8nrEl79ixYz25Uc7a8ADk6b+pM//jDB84smHzQ1bpEC97XV2jhYvSx+fW
HpNjxzsKen3xExudmX77OUgkY765Zi9UNeVhVsWGn2X0EZRbE7QuzxTynt+dNqjIoHPMLwbCr4xl
AH8hbtjkZQ8Nf8+Bp0GNkN9kfNLbJdXZaUHuNj1IaLNr/5UVVTk1wDGflmEajJr4seleVmhapxJq
azsVP1DIk8MkRIHyOnLIrFR2hCxJEx/AvNB4j02Oxx5tvNT29NWDR+eDKtRHbgzctTu0m441S19J
OzSy7dvlXFCAE7iP/X7yg2+P9LNGpdldraLtD3iOUCbd3oYEzk13ynioiZmhQXjeq0lpmNYgyYKM
NZkaTtUAws3BSs5slvg9CzhMywzp4NuvAIV/2XpRRgY9w5ic/ZVi7MBxi48xb5gW1YwLlh5KBlRn
PmLnbTkfYQPprfW6ZP1boWqGfQ289qWrK04D3DpQfY2gKTqW4w7r9Dd8345f1A0WBcBa+JKr67Iu
h7K07FBv98tQakflWHE4jjxskhy2yTKh+Rr2uyIQiFsUv5uWvonWqnax58nFfBHUW3ekjoqKmjZR
+HtJxLRZEjllkwW4DbmwHI9m9WU+z5b1GtcoyGY5oN02CvPkmHEYXYUM8hgbZaP3+bFTRYzddYZ2
bG1wRi0GN9YLQbs32SiRwZUey6tezz+rkhWDYsl2SKuuPBWgyqZa0p6bUfmUtuqH+kVj5/oC2y8N
FjzE3mJN3w5w34FuQx/VD9dAg1Maoj/lBDPOgrYxJG8bCG2VM3uz9MTFuJS++gUHHUaocPLXrpju
HccKO6dsNdHmInAnG0cjL9bNP7GA6Zx0JYSwnmUefNiNadbqQJqkzyR7rOs28wPXuKVqEy4sXLky
yQgjzxvhs1k/NHTU76CIzMfaanPWc9/WZfhi6O6PhIHfMNNcE3a9KhPZm7nJIuhzti96UX02sZ6d
Gg2gSbm1GAzFidRREXGJ4/Ies6jqEs0nw/CFV75w8CJJ4f41u4lkQ9F/eQxHmELlRIPhWBnquFK+
ASY96c/qyuBP8RuLl3zqdMKM6rtVRUNq0fnTO8MOFivO/3Qd0/mC8EH1bcyXvJi2sLK8D5KFF2Wb
5amzf88Tg2vp8tRy7R888hjS0ng5K64idCfrMZ7z9nw0U/fLweHlS5Pl62pmC/NBSey0nV6E5/rJ
ECcPLlJV6lnH0TBo5aB10jd0ZziMDOjHQq0n1yhfuBNQw+qx5KEiYDySY28CTusfSfdCTyllaH17
3loahHhOYq1IUUs77osbXpA1JdvTqp7OTN2496MV9fbE+hM/XThzJ0kmw4kaAK9lOdd3bylrgHWi
DaiQm052SaHPPNc8sOE2MtFyWZsZGErXOOV9e2m1vnxZ6HScqiI9loZkwirJynKZt+EgWvWzNkJL
epGu6cO5Vr3ny4T4mMLveGZkObutfTQ3rB9pZpz0tF5DCMEWczTfDnbe/FSobQhM7wPDRPyWlXS9
z0u4afrHYDsm1nJo9TWDKAyfG1VPy73fzHd05a+xa42TqHgoTyLbTjkxopNtxr9zPbYPQy7JrBjf
g93+TgzORlAOOKD2YZM89dU4h5Nsn+e02uUbnKQKzMABCAFlKsWufI6vEzXdt5xWQvqqeVhaxBg6
M6Q3DQqBySGsWfdcTvU4FGtynfalnx0M2iSPXZOw9cHKa4NPpzrMY3/oNnnY0JyeAfy/dpVUwZwX
gC1FIq5YoKnBooExbn/k1kSCqx+e+t0vXm0o7naGkFPQ8sXnGVYjAL/KBfVrcJrgaUopH59AjBF5
YLlGjyL2F193eSk1bueU5EIVzHh+U6dM7elGH4fL+psGNGJ0BK3J0iBIjRXKyoSaYyXZPR4xNpna
2cX5ccXMenZkUgdNw2G36/ZOOmZHmnV86j4QI8cmO1p9c9WMrT4l1XIUJC4DmQvnPFjY2ouYc3vf
MySm7c9hjf9TLZ4WKhbw1fQO2hDnYKXXvAmOQtdz5o95lb8zYNycOMxXD+g0aH3tzKVe+9N0Slad
3Cmcd81pOng1e5Fbmr73JkqOrXsFuwzTL7Jyr7PNPieP1oeSUy3lFPMjTpsu8Crzt+ORrUVoc69m
prs+R+I1aLb6y5r1H9a+JszcuI3iqaF5VyKizmJ+SE0uEi127UOb0tjyj2DImtryCKJjG48Z2QNP
zcNNDDUrGDfv9tQ/XKNl7nzOoGpjRdgo+tXrhSbPYpzwsNnGB31hrCVprPFNbqdj7ea3gealLLdD
DtJbYHn5C05VWmpzm7yWIQWsFsCsbq12r2Pq72TVzCHltzI+BoycJn4F86ets/No1XCZ9CdITd07
FTntK9tTfp6YmjqeNwfSWLi1Rni3yo0ygnhPRf9cs5rYcwaETIjKI3KGU8f1YfVA6opCViEei/yQ
E+I1eyc9mquErMXFUayuTWny+iS37OTZFrVlIt1erMGknbKnDlu3p5eSTOOxSODeY9q9ZrXR3ofa
eokXz7oVrdQeQOv+pgTRDHuTg7dmHeNu0o9MzLDIUFrOBjtVpFucNWkezWKia3ArtRct1SYEAQ6Z
g2bZj5Zwo2lq0QZ04tJIH981Aj0ZfNd7yjGj+3Esx2M/861xMy54QpX91Gtdf8kq9WfDFkcM7cFo
No3jOW06mY6in+hp8ozAPT8W3hTUC7W+fYd5R5va+SS35XXqOIcZmyajyjM4h7HADRM2J0rnzmvX
WxWlW/9oCgR3KkkuUo8xGbnwQep1+NkYVVgJZ3xfdcN8xUJIEAY6AE7/x5nbLbZjD2b9JD82zjxz
YUxHvL4vxsr8uMZoYJpdQaBS29uEkvKslO6LaW1eNqC4GFULqkZxsh6aBRV3M8WdDcl8KUotsqHb
RlVNdleZhXXWiuVprVPMH1gL8Q5xlOnnpuXBpe3cI25sacdfht7ekApIwgqtdh3iiwPVIldD+fzv
Czeb1h9WEv7L91JyyRugZs+0bc3RoA2Jb1FGUHRaDro2DqjhnfCjGMVzmamY50uh+a0moqZzMZw7
Myd6dHFL471yJL9ZFnUd5bQ8bO34uFk0QeAyiTA4d3BSMJt5bPWf+bPRHIy+Os9N/cfukV21XF5z
wo0PNLo+kDFhgKHuVUBNP2zunL3++zJsT5uuJceatiAcNbthsnR+5Q2Vqdzl8PevsA3SIoXQ7ki/
B1o9r+5rY3vViSxsG1KusZ8NAChV7ZnRTV7sW2KsxkPGkdSCysxTz1MhDFsH1Zjhuhg5oHkGBGcO
6QZzBgQ3eHuf81bED2nSuQ9dsJZOAlbe+15zr46qFipd1Roc8Y02GHlK9GV6IqW9RUvy3uXTFg0N
x6fBGEGoadPIHFyhciV1xaHBmu6zWhmBHXVJZlH7YhlPHkcUfyo9K6isuj8NUlJuzK3cUsNnZZKp
KxYnD7gBJjRLpNh94dd9xgBrt2oeDsqzWaAu7JkagazbdVSuiwJPfc9wEBFtHZvdJi73Uki5U4aq
6lNL1fSMlTHYjOo/nLxUl+LXhEFsZWwizDYAsTwext6j+5DyxJZck5aaxbkxkyOI7JTypJp47t+s
t4cLEay9qHUBLk9QPZI6xbMc749ZaVUXJ9EOQs3LJSmK7w6STEivvTIhcizlaIS9RuFeWpefHlyL
a5zq2rmNKTwRm/maLbiq7M2jx6BgG6eMwJNoxbU7eSFw0puhu8UPMh3AC4pV3gDXryc0sy0oof9Z
imVSPpc3IAHygUaf74qdaM/iACk7RRkH3ngw5pQ3FgGplew1pnJZX3pHpTezw+7XT9Bzm4VvzuPT
yIHkmuv4n7M9D/Uah0wgb6rnqNCXkUlBiE8JtIQASELjM9XM6jA6YEOtTPssGaE4gAJnX8zJPLOV
zqMeynIpxIGn+p66Nfx64cg0VeK/3tT4u+bbj1Taf+tp6IN8pSRUJP0lWe3fOaFAJp/R8zcH4/U0
VBwWDTbCuYsDbl47HwIlfYENYV2hqd+ekcR+UbknXSFOllOBQpIT0Nz2xjDFK3DoJbt4uXuXOVWY
RQPyiIQR93deBko95kO8k2moCTgpIz7qQwxeLFq8/2qjp2lYn8mL22X/oMFo3AqTljj9P6as9r4S
c4+rLMMqKd9mD84JwcLqOAlHnhjuSqKCv/KSTberL+09trvpMLkJly58S0J2JQ+cgYA8HjqCnPug
2DKyC/GH8aY7mZP4qWn605irGelXRzF2aA0u8z9rIUVE2eSQThCmUsKLtsKuTsX2dnQJb/j5AXQQ
wR7hXTq7+yqbjpABwDJwNrT1uesfR4nnXjoJIf3tVXMGRsS4+mb2BMhARdc4U9+pmzJoJPuulCX5
lQA1cJqNDJ5dYiG19ROVKnoktIfegEZuGDVLE1IbLAF0uJRyZTkvOzPoZVJA9S7SD7OdcBIAov1R
EUIcxgidqb+7ttp3FBqSU/YuhFu8rWbyaAK7CMYeIXsYsPc5LaXouUDGNuKe6QiXK3vvDoZYPi8P
/XZvHEedy7wgALsouDnjyv4yMcrQTZpnbs9ZuLZme57INN7nBupIaSR+UnnzNR7GT29DOi/cPILf
zRNrsIHBkFQWcU6FJ88YPKM8o0haGsd/Z+t0W91Tb4/nrtU+ZE9qWT0tU4HyyP6fG2Wu4yBRJBMp
uiP12rhGaGitcQWpTx2K1Z4Ktr7XFkk2S9R4rlouhBRYFDS0JEyqkaNuXjTXmcJygvWXMjOXK4nj
9doVHJodMsQWIP/I0pd3HpA/lcjNYy+nX/GExLO0AbOGYkXcacwEznr996Wy3K7l1TWfxAnnY2F+
52xpL1nybmQm+3IaL/dPwpuidO+YIJMwV/NFFfl7juEGaWdjlF+1NwvrT1Rr6Z+Z4TtM9RVO1URT
XtPa3W6QJb3OchW35nJmWUexmtxmxjwkonLevqA12sfO5pawYAr2KyoMMD4QthXuMzbfKWprTR0X
3NOHhuXNQ9vUY5QM3hsVsBwVZwXHfe6sK85M5MuNBvG5UpjpYz0iM/88laVzZNPwM2F36ze1/u0N
1L0WCx+rzPljVzwbtKrx/JKFH1FwvhMVBCLERLxTWYzhuqZNjfnIwysKt4JYDSFNjvLl1bGNzs8m
NmrkP5rrQmkaCbXrlMG9MWmfIn3DSn1eUafMyfhekkUdRWMT/xmK+zghfUtWzBxZkvu/71eMqeAj
EJ9rDrPRpo30zTbT1UbyRSYD+gCUmi6A7o4HpmUacs8lEDQ6v/nSlxVFjUVy2k++FxZZI+fSS+Xh
pRZIwTxwbWTlwmMzi4J2sSb6TxkK14A7u4M14yBF/do687pfpcRwUCoDyV+cBsp19asWSmbsJgzh
umKMV8P4hTH4QABgYVqnK82snqtqGiMzporVHEn2Za5Z8bv//2WkTcUnBZlF4/bTnInmTrB4iMJ5
mCzanhzEIJ2IBrPvcugi/odgkO8mjXlAVm9F4aQPripeEhVrfrGheIv4i2rBn3be1E+FRGq1RJqc
vQYZ3pLbo9Hx9FcGCL4hZaJY+fmhjQDA4NJNgqnd8gt8KZwEOMw0I27/JkSanQVTeus6pz7tzSDL
kQyoGnhxE4YlkxRGZhfiYNg6yhx/hB3b72XpDSd9unb/rhvhLTh5JX3d0A4vOpR7x9hD6LpV+cXs
uL5noX71rf3iWItxtOQa2dsvCgj8aaneePvXK4a9ibWMiV0VZzGphVNfzr4iDP7YrBZ1T6JiKTBc
FhHTnZ7iMmuturxtvEB0tKy7lAWvsyoR5rz21piWuvd6GS5m7FxzMARORci9rsRwIp+Ro60tE2tH
ehmyBvaQm9JcXuaWChWxCJVNzo2mYB4BMVxGhnZcVLWkuOGk5+Z9K3kTrWx6tVvxRpukCMyeQAyv
mdpobs+cq1iJNN7Twn0F5CMMES1tX2ixXQ5uZq0hV5Z28+b8SvlW8xzbRHfoZ2CvlToe9yk87QyH
L9Ws71tXl5IwC7HEUGiimyZ4m8uBUV6Z7ArsIWIb/5EN2YqxBTz/ELqxkaMjzrR9GzrtfBnmVZX1
r0m2oAdnjD0ULNSlVxwBRP8odaO95OnwPvRzyuq/eGbjyqOz1M9O42mRDsquSWRgNizruhXfEv8Z
izKn0aZGEGm2OIJ2qgNgYbniIHoRskXQQUQSB8vFA9i2GCx41bJdJdoHb+MyqL+5MwzhtE5x1Akm
jX+/D2Pu5d8/pQiWkeGYKMbteilcTj8ja/+scF+2ziSajrcQjwGb8FEnFCvQw1g4h3TR4+AAFrgx
3moEWKI5GdGFKfEgGOlap8LxjFMfFyuXndWdhn0fInOZvsnVYT9BYAFzcPLh3LlM6IJzeswgwiKV
O8TMjyZqp6WzKHZGKqZQzByRXeYXEkWUx1XFl8UZCmYbTTB0b+x5V7o5nfxpmOI4qjf3mK5bdUmU
/o6LPDuO876YZ+tBzAjQirNSgy1aPYS89ptaQe4/HgSEgTHyYGG5v0gSCr4qqsrX4AH6jcceZd0s
TrZDwhLANzpitwWZSRtwx0kX/27pzWV23WfN0bBtCbu9/Ht/KY47lmTmZZJ7fmXuHrD916w2o6/e
xseq69xT//3TJjs+Qthq/BgwBZSK2h82eU4EbWwm6lM76Hdv4J5XUdMHs1PkQcOlQ0Csac+cdg5d
au21DtjmBbGgY2OkH4nGh5XSYb8kZ3kyG9Fe5kQP+7SQEc0si4X/oVD9n3X1+Jb9JCiFVQhxnABS
fKAE0EY+qdofWzrvSWWAxXKHmVvDwtBFvPMEU4QVevlW0EdyFGa9XRat/xSCo22BxfWyTJ2TH2Aw
jMGQ4zCokvwRCCIndPE8Mj2f/71PowVkoBlPEpdvWGzln6I040NXc7IZnrrGKc82Pwxp0ehdO+N+
1kyeJ35cWkg2G0t7jnpJqjoyszhqGoFlh/4SVnviVLdlGyKF4DCo++4Czgy7iSM/GAX5t/1LOmaw
LZA0IR7xIPr39nMySdnqw+Az8/HgLitddTsvgcQo79X+BYRfdbFI1xPm0+/olsNF9dn+u4eIFSAv
fuRJqLQCmIPlBmZeUoduGE17IeDJegU7pobYcdEmDsbYSH8aoxl0BJBmruLzmryvVbLckCqdwFuI
8GeJmB6zZnAj3RrPeSKxf7nitmQ4/T1qs4+pN7aPnGlXbhfkNqYGvadZm0s8fbKAy29LqekXgBDn
pnXqR+5xx2wmlD+KoUQmok9ZKKCHRvaIglBFDgYlON0tSk/JKmjf5u/O6FM10QWo28WvvpHtSYOK
f9MLUm5SrH8qhIbrPDdhnxNq0FY5Btqq+7mZpVifscFsGl22u5TzmGR4t0uvfHQd6AAI1nHAdq24
8vqOm6D2F1PziyUcwm4Wbb0ViX+S0qVfZpN5KLWxPsIxAQahy/Vgp8Xy0LQD2wWRP7Il7/ENDRZG
qeJlG9bThraQ7u1HL9ibiLyq6juXrm/ZwAlAuaxkZEwkdhVqOsHCmqIDzpWgWua5fM0L2irFA60t
nFxoVkNMUTS/K4H9HLTtKuKHrOsBqRi4SYa+DJxpXE6WXH7X7PFbN9OOWk+EmL9WUdqEfNz2Scjm
z1y9uPGEWbfUr8A08Cm7VX/zbOPO//KdQu3R4vo4TLZfJkC2nmwUM8W5EfXgUHMDXmd2zEq9JnJ3
6W3xnfWtDAzuXqMLMLIjsFo63ktu8ZzV7PLSG3oWYTaNllZ1AMHqDT8o7EHKtH35o4tRLxJ9haXS
WGVQuzYGJvFkcloOeD8hOsXZr1E0bDX4A1muGm3YT795FHLpkvgg3Zr4bA7JpvL9H1TTRXXRLkGm
pTARLOcuk69Up3g1w7gVeKQ9Drr7ntiITDgZkKJLwx/G8m9Or9AyLV8AyH8OqfHbENq5ou9A9Tlj
agxcgR1LdrD4edro7GwPqXJiWX2YdinZsB+zFcILJtwlOuPxodN1zb+tdaZ9u67xsFaYBRhGeJTq
f3KFQ2Ez/vDY3MimU0w9hmkPjX/b6PvB4b+J5mr2Q4b9XBPHCRyDLZJ7vFh/axu5i+LV2h/d4QuD
UMA+nZ4EGI5sIrIfBPySTP9o55Y2aB5MPvw0D8CRye08BwikJxvUX05jRaa/6cV4peoygJL6LoGs
k7fhUIQDLm615zwWZxOoYcDDkg5CMyPO2X2XsbiUG1ZKdwmMakkBzDkqWnohj0SqWo51L5P2ABXS
tszfg6N9umX7pcbhrcHI2uhWZDv9RxxzSfEHI3DYf+2YQSybsTv0CsLB2IYa4sDWDTfNpvmYw73W
CdwYDSnjZv5mp1eGPb4uf2jbvy6nZ3hR05PtyXNZV+mrN3GAj1dXOwuvfUsNeJiCx3iEVRrKD0AG
LjGN48uoa8yF/QONbxrYreKSONlrwqomzG8erCO/GaBwSGJ9XUO9R7q0ryqPdLZyYZlCkZpNvOpA
NHp/TsESLnN1bNP8bZbbs8GnksbPigV8ambHKlbmw+Ymb7oTT6ctWeEXpRWPpEH9N+bSCJvlBUDf
6i8pMM9u/V1XJgIxZdeDomaOp0Kq7x/14oPl7QWrYh7gIPmPqunQiRc4aA5b2e1sGOC1805jbx9j
MsXX4LBagkCCOAZwjQDWSMiq1DCJCae/THF+s7YmPnYWzwWrX9uL3utHhBDdp7oAgHK/BIRisoMO
H+1gOnPNWsKKTArPIDD/p1kNvvAZFkKpm/5UoCTZG9UgEhEWgwZirjP+kAaSOhy7DncSNfWWtn7h
RqWNnFLTUfxY6H20aB4teAQ0jfwxxJLiVt4+CAl+2XKPwoMZziZ/g3b2wriQGL1LyidiU7Cy54DG
juEl0wueJ6Uow/0CnyQ9XfGSn2x3vLb/WD3UhIJFYPmb6pARZ82EOUKTWbo0mW/HMxRHfWMzVy1n
o1xX6rOXLOiK3VQOCgNhBAzYajEaU/A9+aletlfa3R/7DgNKJduQz7ATDSZlIWR2dsTxJuVTseUm
jiTe/v/xdV69jTPZFv1FBBiL5KskKss5vxB2u82cQxX56++ienB7MJhvXgRLDpIZKpyz99oTyC+h
vhUB7FqzKJ5F88vGeUnjgxEnMk+yybttDb5HuT7OB+vsskLc2omWB52Pz7VEpain9GQgNu4K/zOO
6zuMEhc2GT0nhxM9FoJmOGISGpLQ5Httm1rFbk6iW9SD04aByMk1+IMk2qIkM9+mtAs6dt4ZSSyF
d6lSekA9RgN9tANf0tSG6taminJofIcVdm+GOvsjhpAWdi2h1BwtXbqo63Z4CvdypFKpfOdzmsXR
Bvw25dvQKZ7lSHiJS5Vne6M8KvAUGlrYY1xMmVqnZmLQJkirDdbjklVECKHlY+wAC3l1fTQKyjZ6
4Tmr0BwuCLDGXWbGX4Dd062x68022+gIQdZTRXdedA9Z6781mjplTVRvI5WpwHduKWRtMg7q2qKP
HFRNDAYkj97iMszfSTBD0eQk85ZzuK2MqT7n49TSRJifx1z6JwOh12auHKQV4YOZeicsWiFqd/iH
lHsOkFjL8+jhve6IRQZU7J0tO7M2A1EsayiJ1sqFDUVJDqGP0HEndYLosxbe0CYzpn6DvQip8LDP
NYy1laDeUOp6y4o2b9de7HZIWSLBYVE2NmgBG4eyD0wcvDrCouOSYsqY67Z45D5Df3aUhvHeShfo
YizuB82y19FE2ImbIaHCUPyuexZ/aAwclUPUI4YwEDVCAhkDnrSokksf1r/s2dZXPPNNH5Q6uOwO
9yocR0w56H13c0z5Et03gdvkwYdhhVpsDtFULAqesqAabdyXnEJ2Mc0h77sRK775GXNcEeIjOkL2
tx3Qpu+l8U2ug72PFt9anfhr/k3GCTf90eLmpo4j9ntGMlCqnBhekqMOJyWYUaStIrBmiGArOLf9
cNEIyF7RVaJETw0WFovd3DrewEeqMevJPgHmM1W4VMtiDGb/Fx6w+WBkzS72PWzLwJadvqwoxPTG
nn3YZgwFpdFRnLtauoGhFScIkZMKjc1comwU+V1Rg14Ns5OMOVT4Doq1M2CTN4vxgoZ/n1bOYh1w
zRX69hKcAL5metjzo4i004Qr6N0wZL5Thcn9j6rvFBKLgcOAfOmWuSv1arIol/RqFHPx+1h1+H5T
Jz/mksF+Lpr6MJ6MdOZIjyI76WVUH+MZ84ZrV/6bRVMYhZZkkaRr9rZOrfBJxE4w5XJ6IwIiPeBZ
sH0Py5BIq3ckfb/yeRJ3vqb1d4PFIO7F921Zq3flmXLjo3Y7zkM8Iscm1TBLf/ls3N5pBOWHxs9g
yLLK9PLYgyrugOvhKqWhospb/C0SUFz3hajxIawM601NxcOseIfI6slZXN6CNj9B7WOJJFGWuwYh
woUYyoldZBeuTCrJF5zd7PUiRgjIOZI1j3LfElxjsSje2+VQsIk0Q4SBs2eU76a9yXXjNzonwrPs
QwgTnhMsP8dantIkrHdsbaNdqWLWmVp/PyMDhECY9E9h3R5SE8iqWbKozpF/RGn/6gKK3/uxJlZq
eT9/XtzjE/nFEjLTZgYcshcI7K7/nV0mzkHXFNSRmVBWKaiJkQGt7PDgNp1xaelvXa5fIQJ6KIyE
bkIYBx3UaMS97ngzaA8JQvAPMyTuPZfNsbSHfJ8xQQQRUnQIS7gy4knuMdxknx1Np03boQUClzQu
NU02zK1N9Vj7rhQZNUocr5fVyPh7dlquhwi+3opQGzrVDNkxd9bMu8xjjQ1SIFHCmoG1Z9BRYdjl
h1VzOoc5P1PNoMKpwi0ONdYLo/7kOxgT0erfjm7+2aAJ34QJgAhdj/yAICHk4jLvdnT89RT9Z6b/
qolmPyVknmGbw0JInZiw8n2WdnEAtFQEXsayM7OHHyRa48HS6EL5GLGCrGOwripiVNL0llU0yOu4
SM7MAXtfdo/GnNzAZUmClNCEtdlD5CxKc9qFDK8q0n6ZkuNAutZ0Qd5f4quqzAteFVp3uRyPg/8C
ZuBGy61op4VmtIuHm8QcSoQZ43RynY+2VNVt3acnZoOtkT71YujIt+/gzJpI4Oyi2c6jjeNt1NC7
y7i+0dRZIEi307p9VB7SLzu9KUfhQcMpmjtrESIPrGQ7nXcxk6w7dPqUHEOiQOH4DsMHJUaKaXDg
/aYiJFt2Fjxzt2Ekri9Ggx/fnER2Hw3iqTQ178g+8QcVQXyjY00GVN17W7fwuB51Li4NdA41OwIB
tBNe5XMKPljq+BArIhBxT+J8cDt9PrGfZeENcWNPy4yNfFf8hHn12fssvxEpxiA+OYqL8ntNVDMM
ORCIoKRpkOJWuXSG3j1Uon4j7lUxkzfjqUjKPQZiJLJ+CXBoOThxlpWPg2G8kDrqf6CJVmtYMOUl
Q1Z257v37JpZ2rdSvMed1NZOX1tsrK3nnth6XaD0nK7nXjXkQzlGgDis/YgQYGE0KllDWvGILUWD
HZSoWzEGPbMtPKX0THkK+lqCEW6GMwdX5cEoDx7gEgoPdHHtNlvlFBL3OeaKpRJbgoB41ayUHrUM
qwCS90KgRBpEMLJpDc6z0UUoKZeFfh1XQU4CzSWG/Yl80jly/cmn1HxuDI0ytuK2tiyKKzSggUFD
diAFYPKwFBDkS8Fy2eK7LHW0+ivpjCM4SXunSh1LoMyPiTXiUE6+rkNtZvDruTEvhcvigHz8JhVq
OpgJy2BH9jdhn4Ufvg0PAy8XAPrOiIKS8+P3OnvXmrKB3Te7llbRIUNqiO6P/nQfWe0O6OfELJ2F
a3InkGsQbNN7kf5ok2ZIz+pZ5JRoWB2ZG9NjQ5Eu1wDnbil/aD9apW2tLH62piqlKpRhbtXZsCCM
ZeJtmccHW3/V7JAZokSVUwkko0apzeuWtGthq1cnH3aaGGBNMkDVc3+c+ujBFuortl00GkyvqmW5
DhKPZWoRsylk3UmiFuC7yX1wTE463aWRnrcfVFYk9ogiE1qgbXuIezghFUEm7uA8mlg/lUvPttUL
qEeVz4Ke5lAWle+aX98bikWTXI6xn/vpTVN2/UOaNc9xuKRha4zFZhJ75JTXm8IJn5LZawN9sfNh
P8NO0d9aBk0iG3UrzfBDa+CmbBb9ghd+eRkt6twzvXfXmo9tp1tPfuV7p3FkUTc0E3kgTNhKQ+rV
tPZb5LPDkbbuMK8Dzwo7oHOJT2qcB+eDFh7VuwYgyW3p21ZQNH27zxJ92EkXbA2Al5e4FySzcBvo
SlKTbkt69gCEHDIonBCZcM9QxvBPkTE3HtNkrh6o4/wiq8zdMyV1q2a0mncfjwolkXqTGkwJSdqB
PnEIYJhkxc4mXBD4+SlikpBjo69Y0mbnOaWVnkzfHSHCq0nDBU0E1nYO63utZd1AR/LL9Z7ivNFe
59F5bCKHJWlR3ICViXYdfst39NFACXBZ9SMWx7G0nyadG/b6kxODkT6SFkNB4rqwQo1AKa4mYl5i
VXhr5YszDtULSs9tqub3tuXgVhm0Acf6tJeZcGy6GT92x/1NnYAr+BgitqUBYa0t1/L29pgYJ4Zu
DREJCDJdf4PIzc5zyvSgwqnNEic03tSfab5tHyGj2ezJGApTGVOM6EkL8+d3O+nuUAuBkRtLdenF
DJqlGflAEcPRQJ/solkZCsEhvL3+fGLEJi3WSuzbzr2UE0F80UisnOOyxC+0s3IuhsaaRscDs69n
liyerUGelejNBUp4rGSDlJQCUPU+RNH8WNqqege+hMwzMrg4TK16LxdeckjlMUbNtC3BgK09NZgH
d865MuIKWfnItK4X/W1ixd/6INRdkor6njnqbYDR86ZRYgwmw0X4kUXaWx3ZIIsBTGQwV3bmZN8W
7MbQKNXD1q5G4iRMEkCygYxPvXWpYc09mY35oF30iNKtP33AoQjZGTrs5FmWWvxn70WpU68a3Wcb
Rc+ZYG2oW3mcvGdt9Rn55SUvFZijvBkejXi4u95Row4LjMrTzM1e5W+Z9vPn5ajWd7ZNbRWaGvpN
Vth9CGDJav13N4kEJXu/u5GUpVbjEIp3yPfZ2pjz/pJ1Y/hggHpFR5GS0rJCiDOx4x8m9u58Pm6f
gQKJil/zeFrTxXbepeq+8xacAnzZ+yQySKO30uG+1VAlU8X2UZO8VXpDj0uL0Rph/HtM0vmxDgn6
2LGzrB5AnE37Omex21nDY0+zecflIjds87ZtSQ2klHO0KjIW/wip/Lf+NatF+xyNzY4DjnBCgLek
gDFsaZAxCSceyFVUrTfj/IDWOiLDjH5mE83pjZnr72NU0XFoacCkFl1Av4nZcQyMzVi9RwIRAspS
L002BB5dcHxBI2c4RXI2iQli0kJYvrKWrw+yo2X13167fvfvN64/9/e1v0//8bXrN+L/Zz5fn/63
1/7+qX98t+uv/e+f+29/+R9fu/6pv+/298//79f+foLrb1x/+D9ewylE6bBX/g4DL9luqpgYllPt
KAwKGiS1j/CayngzR6U8U2samRXw8us9ybV5DaESExJfkqyxfDlLecY8hdUmLvZq+ZV/+5l/+/L6
rajGvOmG0E2vv1cbrs+gvVM0tE+6heV4AnFHSRbQOcoSVJNm/DwYJgWYpfpBC47EQtJEKSxM5fn6
Gqb68nx9SkZQdOjhbXQUH9Ez6tF09gZ29krqYUBJVJ2VqH9KiRzDsrpwK335i5AycJXepNZT7VYn
assrYDyU9iPzdyLbimCCmcqMQWk11nIJgMQmgy18NbIKS5mAZIk2H3gdN6h2GN1pxv3Edi2aHKbN
9A0U1q8OYSv1k5Y0zikDceYnD34/12s1pRVTc/wZWl9NrWOgnrtsZToxAND51AM22HQGIV5hJwI1
qBZPxoAouwpsUITHcnlzzpfAK7QIC9h0sRIh/bnwN5gU8w1Kym6TdyQ+hsaMVoh5nZ6gHrCTfncS
aj6Wj4/K6bBFgg6xGq0fVutKlnMAysVeTc1wMmqlgjwMn0HnIbcJAfZQQ2p2coa8mlCNNVTy3VX2
R0gVv2h+DQr7A/Uk+9j0DcokJ4JIk158mwNnwKNGT8qWwh2KfZ/qbwyHOtRjHVt+rLHum7+BLLO3
SMC3ZW3Ngjs8DsSQrUXkfSO9ClJb+XumUTDeg7Nx6VNkbBAbWqWUIue9hbp+qC20NxxGnXMkBqyb
dCcpsI8htJmy2cwJ6Z4ggp110os7ohBPaNLaoMz6FEEdusKxjpD9UMFTtL7ppILoGbXmsYJaBKWO
Cq2TiAsrwBHVqrsbJcYF3Y13sU6eRh65wOA8thdL7BrNUiq7bASXGgQKn6b9wWVM6ukU7Qny2Ru6
egBkAqZhQEIV5/GNcg1gnl7ykTdTwv6V6LPrVdv3vTonOoqhKiyQCQNr2Drl8MnFhTSbTN6VQYNf
7xvJwUshGnlszMpKHJzZoSyXKYGWGVlnmLZwzLoFOMQnvJis2tntcICdBNWC1RntBpvU1kTUcWgJ
4kS1j/MVm7BNTgTFSic6J8YYWPSeNx7FNnYK+An56UeqJ6ht6PTwTZXQSVhySKNPP9RAcEiYexlR
pxQUdII8WMkZnXuEAFiePRql6zpZaCxQiu20POl+5G/SgjpzFHPDXv//uLXZbFyf5/2i6ZUU9CC0
dALTkhd9YD7jmNtuF7SmzoiU9Y/aAGPRdn83DVJySPrnTkH4gxDDHTdzKtlNOBvVUHPrGyzcTKr2
cWpBQoz+PquNb9yCYjOaQFq5IA4dwRdzyF65tajMWXavBfOgblXlH0JBwELeIQz0c71j6Ct7gk2Q
1nBnCBo9GxHb1rktc24ku1QUVPWOBtpy0JE7n/lo1raKyx9PyP6MdaRZORAFtpJSClIqMgHs+SWq
miRo9erk6CUahQyQINuHTe7BJ2JpXjNKLt0795Vy32OF+ZzSIudDW/r41qhvDHvU6bBmzNwzbUJm
Wbrovewc6oATEieQDm2CUwgd3gfiWujKunamGmLWXctcvegllXpo4lBs8AacqG0GtleQMyRSdbYK
ISE9pJux9h/ljJ4wnGm8CJ0482VquA77kyGsjeYkGTuoFtzOAK7sZDDgRGxkNqQ6OOjms/Rsi+Su
smePbQ1u02HgWrAQOkaeZiFzbo6exZ+uWpguoRZl57QIH/qaDjhrxmlt1NPJAJC2p871JvPmJme1
HQjriyQvZAUOtQSpo6PLM3rpsZ2+TBPmuiROdqbgxp49sjyoGQQllJoVxgQDb3v/OtXGCr/SQmBe
REUfiJRBGrSMsiBaXuti6Jb6Vnawh/50nRavD1lpLWqm8M+k6Yp5BB3A1Pj3J65fufX0i7TYT7vi
TgZy7p/DCSOu5oIIuj7t2XCfr1/lnlxA1LXYoQp/9m3Yvq1th+s5Nm9l6LzrjVR7R+1NtyjZS414
sioOnQdMYje0ePW42Z1nTZ++Wgm2anK1X3HsBUVq34ZN9hhp4IFMBk28BSuv8XWuoeQRHZjPB2E0
S+lJJDYTsR55eyfncm4d+95T8cvcxXSKLL87D8vDpGMk13SUqIo/lGGG6CsS3EriU8xUfyrjJl3j
cJwD25QCxVr5FFnaq1v031SknmsDUDNmuKPfhbA2SRsYxp+libVzwurVc1DCuQIIsZy+ioUC0raW
CJpmw1wbrVDVsLjIKNlOpaIwUTCNJdadk7owJ03zaC4TTm2PbE3JFWirpN3CIN/mBjptn8pUGPVJ
MBAm7Gs0OzG+IyfHqNtRYtuO6NizpHyiR42hXau7wO7DmmAcBfwp7Da6mYvztDwUSDJXo1OkwWwO
KXreItqG/ocsjXJDK1pji2e5q6XUKtgcrw0jGs/NAMVOAINPwpxmZt9kZ0FY1LnQ6vQgiHVrVH8Z
4dDRfiJ2JqT/B5c2RBKSjOSPqstUtr+bxT16/SuDpCZS+0/XJzZiMGLtfOyUs7pJO6Yft/XhFfiP
dQbUQdjuknqK8TfuzslkQbfEJX8elWMdHWKOu+U4mxNk1ynX8VQl9dqFkLrSRQhEIasPUFlZzEd1
QAQNZL9fM/bx0+jr9blF0kLfythoCYWrermvpGE/GR2EEttPTrmLdpNNw1TQZGvRiZ3T5a0LkxFg
lOZTM6vNVDmEIU+sMPR5Oftp2gSgh4gunNQDael2YBLfXS4ffing9lVyvj65Pgxd1m8mTcMSig1u
X7REOuQk9ETKd9cpiM8/ozPY7K7RQdGZbsZsrb3GjOyY3vd8ShKIluOKfWwZraLpqHG2r5PXJLXi
TL5XebYzlwQrfDIwqOunxCM8AA1kc4jccC98TnkrfAKHbOYAc4qPTWoNZ+IXh7NZNifs3vq+ob+E
N4rso5HFC/aZ77Zd5wXiO+pfyD4mWGR+an/GA5BbWL+Ut/p6g05VsttHgRk9jjMTr1+hVFCzf1Bo
8s9KwYYxkCLQklebbJbZcYCPKie6chO7NzZo+F1RoNnOR5zkW0fTfwvT3qFDYD/rMPqxdJZ3dOPP
3dhfTMU6BbLLpl4gTHkB+Qql3pDhUoiqW1to9S5O+u+Y5YhV0dvzvGj9Z/3vTxEuwxyWCYTsh8JU
FMwc/pF02VU2+q6etZeCNzz/ffBhOZxN1p67kpHHSkaIEASjbCsCVykyDlWghbkgfMXGTV9f6kQ7
TtlApRiPLyYCgDOp9tyRXhvCdCWazbGDYpYPbZGgh6u9c9zbd5PObamRC9B0u6wf0iNiWTp34rbA
CL1nZtbPw7KoGouXFInqOodwwqaBCf96dSeuxzIFY/QeQe0ZAA2d+Py71vEUQ/gg28Gm2Wd/OtLJ
d2YEX8gfuoOfkMqCsnaN0IEFuRMe6FMYIA397+sfFcuocv3qOrP/fe361DTZSmTkcl5fV8s9dv3q
7y/8x+/Xy+VZbU2I8qVv5G+lFNWuiSsiEvTEeGtK/dWCM3rvjXlzP9cCdi0v272tb2sbNMT16eTl
97gRKwRWWX1X9Nn39WW89oA5WMvtwHe0e8/n6PVLBzQSnbxB145R2MKQ6BSWvLl+4+93e++kos6+
XH8UxgV7HhZ5zp5Ulo+/PyW6NDvWtnuTTJV5M+H9XPdaSwF+eWoo8hJNT4ybMg2Nm6Ygsdrw/jwB
P2LeXF++PmhYqFJUk6vYn3b01IDHA/5vtdK6MYfpXw8DjfO9iNHYYPOc27G/uf7A9YHKjHXTAZPc
NCkYkbLHmhMTxLuLRlfc4HF4Jrn+LY2IyvM/RwxgxyQrT1qN5swhKsvXcYDorX0pHHY7OEhf/u7h
r8UH9HwsaXsQm4KtG8xmlM7E3UTbBPSh2bvdCZM+PdoCQF2//HnMN+1xMNDF/vnKGhBCzqQeXt/c
pR8E/Wdb5g+Rg0RSa2t/43W6Ol4fJJPY2hJAM/0lZWtRIrBPBkiPpYmeOKurGfEZoYtnRJQg5qyY
RIzy+piZ6Gv72G2OddIHGUC/PcFkzZ+XSIOnFI9SW+uFs4mtD2vxQ5juWB9hh7GR9dt7AO7PLKCJ
30GAW4BVP16/uj60VpcdlQT5OR/qgZJwWbfzZlj0px7Zx5itqFGiNmH6AJ/tHoExzQByx5exc36z
a4wxGJe/lcGmdZbxyPrUBj9NGTxITPPt+hLlKQ8HOSenQEWxu2Z/KaD2G+BDcFeWZDGXdTVC2ALk
Dy4eomWW4lOoEkI1erVzgHeLBmFwN9TtJqa+h9gOiELDWoNJBaxULHjO0rw6Mjjgt+dEEBS2srLR
2fxjEWduxFtBxzxQi47bHBoI6NdrJKqci6O1dJHArQRp0iw3lc4VMiSHxPhhB4jIyY3ZH4xTzvsu
DjyLxKJj4rlfpmmpoCgbuurL8fhzBMRz3QM+jaw539L8eh5rKEfXB1cL1Q7CDw5H/GdFilAUX+Xz
9QRcHyCn99us0F9CJz44cICRIbfsb+OGC2/fzc5FqDzdI2nNKp4O9zmLQESi1mukxhdQqN32ejT/
xrhB81TkxJINAZEvDBLN2U2+9RZ6mEBVhiWES9ixdlUXMrQPjExLYfBvZawZ8gYMiPEaCv8nr6gq
2j6a7BYIxdFj3aEsqjMqCr+NrHi6vjUdaPuQabs/n2Mp/P3JeTP8kfxIZFj/USvregraVM8BRxlV
fNK/e1PNi5h+ACPhWFuhaee5SoZtCr+zIKQ7W7w5LEeBa8XJK534CgI6L/XLV6CCa816snJsKGHm
vENMQTuYpWW8nRkVrmPBgLsF/93yj/op4A8aONaBWxaohh6tfWij7OxojCQepEkZkXsTKoMEbXz1
N5bR45yeCzcw2wTpXeNcAKIkSKXwi2rfvUX9PbFQrpI9ivQ/rfcWxOQf9p54fPqz24roLdX75zD2
3U/M+L+zsc8okbAQx8jJzEGcEkoDOIFpzx5KQxM0qemmrIJlY1UmxOPqTWreZIoF/rRsKbivCJIG
WmaE6b8exn76yumEQ0qCgio7D5wY4ZBbS3M+oyl88hwYI+GkYhJzOOR2Hr5L6hdEBvYhVb33zh/E
AT0jGephsq/LCO7Y2Eu2uAyvx4iVzKoL2QnQFkY7rWGsGX4onNCSCZdCxRPuW8H9PQPqmAA7048k
ZgPKUUajiYX13jBx91OT/qwGTMDutNjmFXiPGYpmWPRYQKolHU0S1JiRqLXPk2EXyUIeprC9qzkF
W8JMkGPqgHb8aEayPftHMzOB4yXayXf8Eq8AgKXKGrErZz3YD2h3rC+PLVCLAzt/fneZMBafbljz
R8L8kna5sbMRxhKt4m2Eo5k3ceYON4wZW2mTA9WOAzA4xBGPNUg+Khq1t4JPYdF9mLF9oiD3fvIC
rcxY/OqiEUpParEfrZm+ijHhswPaRrqaUQJ0yK6wPgjzbo4saVVJU9aux6Oljag0wm+blniAJEhg
LOlOmtV5O7SY8VFlb7JAjxkSdLT2esWyv6s/I0/t6Ije9zpkIBZPr2gI1W6yQX+UyicqMLqAs07p
Hg+3uveFRcvK8fsX2oJ5oXK2SaCZk4+oBwO+vo1BkaqhtbSTyQf7GYTcVlMG3C243MDj1R1klNiS
m95u30ZjaY7MlYHt0KRviakln+k1DG4omUu3suPOUkZ92xLgxL6OVFvSL8x4KY6Q4mBP8Y+02009
Nh8A8xgR6XfKOd7aem+jWK2js7dwlwRGY9OND6U9H+uo9JEFpSQYFRoK+JbqRpKeqDoylsbDA67L
hNY/APUSN7E9WEf8TdM2B6tWaGzYbGciNgPZ2Sytc90pZE2F/+K2BskmvjjkQwd9ZIT5QUAH4SKO
nQYSS0utcAE2rvWEMOiNkvZ91ghiF925WVsWLL/IdiAlUlhvPDJzw5qbQgPCaIdkiaDMOk6a/cIU
gNg8p4A6axBAClYUFAhYPAx3lllogUBSHRqFf6rH8jj6dIhl5p3aLn4cqK6yb0biF2UEdmYMD2w/
psvoDpBjNJweJGlREgMTsR0Sf9+Z7X1Prpmh9Zh1pHGI0THA1o2OZbsQuPJp2Ot+fKIz1B2zDDaT
ZhNtBbq4Q/TxWUX+p2XZ5V3dQgZKO+RTxXDyO8tcxaWILi7yiY2BHBUvpXsb1tgrvKb/3cKHIUI4
9KDAobwfizzeGl3yMc6Di/7XKc9ZFtf7vqYCqiJKPXrxM5M2QgHTpFi9fIyEINr4F1G7EC0MROGw
E4Db1dFzAxUCUaMJwITYDbfKtE1hjSGdfBC23OakX+It3uDG6VcL9WgHqLxYy7AhxC8OjZUhUPyW
qOkOGcoV/omtwQaV/7jZs426KWhT7lK/9MgDxj9buDkiUvDGJ8wAoVWe2WvGe6cyPiaDIRJOb7TR
O/2560Zj7xUkwucznC92uFsYUo7H5F6OLDOXfKytU1G8gW0jCuKPhVfWa2909lYnHuQgv5xMQKM0
AbUVVDamOt1HI3zsDDUbOtmyI3TuphlsufIzEV7i257DLkrt3gXwzE2LVAiBB6UYlW87Wh6jpJA2
Dlu+vbfZVqOoJjoLUQJRkWl89GzMbJ788ipQFPQX/MUWfGyosa563BOoczN8heT7FmFz0ebKBNUy
5IHny9cC2rsBpwe1kAGJ1iwAiQl523Ir3jJLZZbt04Lg03VlRgIRrYRtpnB3eIn27uhi2k/G/MO5
wL3XYtc3aGav+JsMeAsPvEGNF8Rtamzl0B7dot359M8OFP5o1RsDHJgBv3PiLywbudcMamgG7qVd
Vhgbgfca2TYw2lgdkUyhCnBnGlCwy2oWTySDjqtM5jREnayAPeTe50n9MAnvBQ13q9AEAG+vaHst
AVzIxOd0JA0I3TQ2xRcMCJeeELC1f0civYm8Nn/xo/ITCU620RYSJqVxHwf50r/+Eu1C+aJQjOrt
w+7reKvhLubYQu+VFselTxooho2/AzLeLHGV+1G3tuXgINQryZCNGJAEOIeLNcZPmn7bCsyvVgb7
eYqADszovRnZAPixr+AMEseAnh58bd/VEJiXrEkDeSVcTd2+C8H9ZtIvb8aCiOAYdh0Na309mC8R
ZhRm7+E7Rm9NOUPRC8cX2My/EgnG1Z37Z20W8Y0tmwvb0jctpH0kLAs3rWGegEIhXiNTDKpqf4vJ
H9M3VWlAoSzkCgvgThxNa1sbnvUe8m4IHCXX7G+qWHfSN5GPEDQDCmsd5vZwKkHuv/Zo8qLcv0zd
LF+lIZ765jVGkbYe8f1iVaveR7ROtLHzfWRC1QttpMeoM0vwJIiracBgqSzFpVYy3XqEdhmWdaEa
orDvorydKu1ievJYFeJbnwUmI9B+KFPG/TCOtw3aD9n9zGZvBAaJrxOIiW4RmEjiBaFIaGegZL8Q
RpYHlQxH4JYvtmhe3UrdNodJOk9F5HFb5ImN0Z0I+JI8tFUy/BZuVBwjz/uhFBoN3RtTOBIgF314
EWtsMo17KdM7l4t61evDZwpIcVWnIxmK2S3bABfNV49GVidjEJTnbdPqkJLhbSDs1mhWocuvRxN/
mXbxteloUxO1rU6t7FblAWbkTMR3RWPdhTniNawuA+QGjO8GoalUQfU4C3BTPSKIw40xcjlaj0Zj
GBe39aBHusm07yN6oDXI52Ey30ZbL9YmpraRzQ5gzHEX1uI2kfUnRr6nkCuQcow6qlT7afzTUqkj
xs/aQVcNxuzFndjfYs482y5xsf6+UT+tzG4ttrgrt1dfnVbtBPqEyddIBbDBHU04pusaUlhfaPjF
MULBG0RmDDp7KH8nBXfoIBbZxBelpiEf7jLas7bsv/3WrTaUZ9NVjX6w9xuI4M4YiK7u7q8Pen/X
2EYapJ63j83U3relRYoaVagJr/Ne9bH/IHTrAQ19x4kJCUNkc0gt+Aa9vHNGnrwjuCDF+aWf5rCd
z22f/U77GZEUHY/O4wpg4IQJKtKvqWRW0y2nPYmSXQ4mXII3KgfokUeHrW2or5pyCCxseHAKqZdV
zQsXXPpi4f8mHHg1pdTCZoTLa+UQWC+AzMX0H1bKRfkmbO2tRHsIHUdPUUUyvbSmY4Im10mRxm67
NkJ900tfBW6fv9J1lIFw49cYYN5ovwsrkYBQXePWcnsHeGJHgEjb1TvOHoUBAX8T4SoaWQtAYrtx
3XFPfz58bm03GARMvlC634xnVWAa4E+griExA0C2VekELaEW6yRSj21Mh7Tq7XAzKiu7a7rIO7j4
nXVJZgZ27X3k+0TZReRz2SXoHqumutfT19w4Bs6RPEYm0TsmkZITuKtlvQMdSw9iYAFECURtuqtF
lK6L3qaIO28M4FKUWcgxyXr+/0Ui6WlDfBLm8+A7xtGPLAvYWXuxY5wLckzGAPrzeZDEhoW4mllq
LhHjDcU8yFHjDHRhxn7YiJkQgIESLjGrjxC20tZ/CM3D1FlwYkIchJ2/xKE1KNPpho8CBSZLhU0f
cUsBfNSM/KBFy4xnwJwnxGTXFNHvQlfkcXsuqYolkkzDYhjrFlxlGX9pNt5yt6N+S8YVq0Y320P3
I0DidiafRPY6C5cm/c4xqB09UX8KzNQID7mE3DMtUHqNQ/XLbf6PsTPbcR3JsuyvBOK5mcXJaGSj
Mh8kanbJ5fPwQvjImTTOw9f3YmR2NbIaaDSQuMgbruvuEkmzY+fsvbaJJ142AKJtL0fhKZGIgThu
B2xlrvEjLMYsRkfMhqIhsEqVJw+k/3BMyftr1X3UDURA16WQBk4J/+y1E8a8+eczCQoZ4YbHPX0M
y+LWaRFR5DkOuLfeFoeixP88spusGLXc5XZ6hBDxgvrcZjpInVIPNu8XnGSoVfdO6gJEy+g7h+WB
sNfFNWuBnA/QLnK6qmUBjgSkI4IzKMZQ1vYYZDYaHeuiYkBM2OoYNOltz9nfVrnvdpR2iuLASWzW
Kp0Hp8iaG+BZikvf/Vpgk2AEvyVRwHFmchlzF7WvjSGaxFoPd72ePLsAJzdhdtdlzrchZMpF5PxV
MaFW9ImgeGASnXvzUIP27og6QOkXB1twjz+V7T103Txsg4Cg88WpCO7BQHDgo2a5acno4/DqrFtk
LVvZoNmtW7oFsQO3eqwPed/165FZFxBG3vAcvtD1X/zupP9Kcgt60TxN+niTi5ArozospVlF4TQd
aV7cRwWMsniWG7tjeJ/2X3YVPxrG+GKFDdEK0Xqwh9/EKrRN8KxzWOpwbhcdvh/XhgkeT1sj+4SJ
RvYk9+xMmQbBA51+PIHGyNBvs/Xon1jm3ptY7WXzyYlInAM82cmU/swGm6oaIoTg+nEsB6YdlFtk
p2wjA/eMRMYuXETkGEq2eVD8hkMMlz126nUwscjTOWEKU/HzMTCNqQkKeaDhE142MXIemRhHI6QM
KxhKwXv5wS14CcPsYhXRDb4oDdW7BUpWewEljTtgDvd5ypDLEYJ9sXvJU+ADFSI67FLuFrbeQ553
mg9Ahy5MRt+6oLNsxEdl1EyViY+uF5F0kbU7z3aRDKS4eIVZe+sSVBvbRnHgZG1p6QsHHEhYmXYy
Tb7dpF6GyOQEmLFR6eT/kZX9VNUIEpLoMxv4FXHwPbas1MR5E8GHtFpPwe87CEFJKdpNdVRfsFvl
a4jSFsdDkohhrizSQQhVNKgNDphEIy3m2ap09252Jt7uSUQQIHKiBvO62bHgXyez7LZwXW8oy+Vq
FB6VELNBOYh3D171gAMJSY93QxvlUziVs5nHZr+P2+I2qDGsCtO7JBmoTBVHb3Y47HTR/+DO+lVx
/Barek9osbbqs2vPed6aMUAIVYAYsoOP0osmEshQEaQxZXlCn43HdTbeyaj5naapYXeEYdRPNsQ8
c6sC8pbL6tvSBnqrBYh2RlLEdv/aNBpWQqfOX+4Bmw1XX9hxk0e+pxF+OX0Jd3CyXrMBJ3Y/Iy/L
sv4UR6ryTYp5u4j2DJjxjwYzvuQ833R2wswUvGYjWWo7B7EKTFsSOz306rYvZmQIkx6eR1V9D1YM
NgRSSpaZO/Rim9RuHzKH3GVOOqFrg9Caug+2pSfRotwdKM7wVmhLsEg3Ulrr1jdan6coD7ZEXPGv
bZfCgnNTwjQbfDKfrK6JS7SpHNwzLk6ptZTtk57n3yi5OCW2+fOE98FsiO0m5Oax8fSa8qFEa52w
r48FEXVWl/wsdClvHm2OIZ26sQK1mujD1HoF6atmdhjBHQg98C0uWakrSESf7MnbKWybwyTMdqsr
tStidCo2bvqwI0VeK3EcgBhAQZ/WiNdbxOZu2sx718CKNiZg3awFn9s3NRSwk9XZGEjQz656gxxQ
h5sVFULN0kViclhHB6dLaCziVbmznaNGpPBXkIyvmkjfo7bRDiQFN8/QlJd8Jq/xjWg5jYGU0dt2
uUPddSq1Zm8NUcPRotO3lRmAt9KtcCtURV7eaynVDbEeRxTUSAssl5POqCGqCc4Ds4YNGrzD1E+c
Vzz3JakQLpc4URurRaZl/kYifpod+4zEhyE0KDzHjAn+4LTdRdPTVHffc5I/FVQRy1r7qQQ3jNVX
J202LpJ0KdBkW9exF1BY77tlBVXZkpcsmdHBOTVnIGn6rrQY7Pfq0+AkWS6U0nB8MZi3bimMXO5w
0Dq4gkSFeCH0UB953ZaEeITq83wUHHKA4wtqMeMtNnMQqTL6bdXZqhJtawzVtstpZbN/rkic3c6p
uxjfO1pqJgqhzvQHkDO+Y0R3tsRTMo7s+2Z/GBj+0CXwcMo7Jc+g9mBYPyR0p+tOASmL2JzLlOMC
A/EIIZD+hbTnfrTh4usTRkqoF46bfXhZXZ9KODpcrfS7G6IRNWTyNE5lurc9cQddyN0oxyKeoTNw
1ID7LrZzWWVEaABqH5DC0YPQ972srE2ErC5NaPt1wW7Ow5sqIzqoJF5k0OMLSDluIhcKIssy6OeO
u0xUi1CqeBtrhyAcAsRKN8ZzUMrYh8xmreGdBH5oxZd5MOgKkM44mfq36y3BrKX7XFWAMDjpV/sg
076Ix4J+pXFF6qH6yiuHt41Qtdeyt0ZBuUvCLwZorAkJwTBBjfMIzAiort8+p69WTM9gZH0z4+Sd
FAbdl7x4MpZeirGQPQHb789zWb5YuYFbIX6reglGINE2tGWOujOihzHc9zzjyUabdtVr+WgyiRXi
G2oKPxzNGhSla5O7HVARVgO33M0OfXL2M6T2RH5zkwlyAImfkbLetzZo3xSyIuPUJmlx1eTTKVbN
oY9MaPSS0luj/lgFefRojRBDCVa7p1VIC4raJhmlIF6hlqsqP2Y6TU0toV852UuJEq1IuddXqlZg
WYLgRmQYjgiwYH+36dtGHgqRgcp5drQ14rFTpbLLiI304uCegcv0YA7he83UZTtUHuj+4taImGrD
CEKd6/CApP0nYcZEdGlwNvPmquOf0AJQ7fDFaKzclg16CuKgr9DiIXlAiWqi3ttNXQUdUwfcSOxE
K7sFaUOUQ1me25gmT93vjBxf/5yheTNJ0wo5LtCkvq+naqd5LDpl8RrodnhMUHHFSy4Cfa4rwt5P
ccp1k+DNePwEjfVDb8ybnE8sWvWGlDuazj2J1k4i75FbHQfko6talU90CABAyHPHRljBHNjhu2Hg
pk1kavfbwDL0jfPkhe0L2oXnRoOhalEYlGQqEUynfwrA7xerTvfklpcq8CcYhAMq/21fI6aQONZF
oj+329YIuvXQoZJoQB8s++6qaaMnSbZBpOvxMaLCTnW/bvkgB/MWyVJMXHtyMi+eDlCt0nByFvkl
7pErc9ZFc1TNJzQ6m5Ae/y6JUIUyT8e9fc21pNkNvfmuB9amDWtS6xQ0Tz12vgoRMJ72vnWFckuK
Er5u6TxAFAwYDO2zvnxsYue9TNyYEgpXapRzAEBL+JnLM02YM5iH+EMh+uutxIcngjK1n7ZSY1Vy
6XAs5NKuLlLoj8N0IMDlgTYkLQ07/ZFMQmgCaNbGjt7CmfyiLjY5xMXBDV2OiX5mGpwDZHetbE+M
fBffsYTh2pbPVkkjt0gofkdJPWJxSLaj+Xugc5kT4GK54da2sNjSFTyCQxGgKAE9OG5pE9fTo8Bt
bOqFAphNwylj5XVWDkWePp2J6Yu7l3U9jGxyMn1rcH9SfFtC7+9DNZU0+ozfIdEupocjW5WknZY/
ZkUSODDUm9ZbvIHgzjWRwPwYo4dQUGsN3vzSExtT28Uj2IHGD4I6PylDwM+1wOt0RghPExu3m72k
YXc/agUo78K7Z+x66yDnWMM8SDaANn7KhkbwPBaUoi6hO5NckoCyjedAiMfIr09BtxkkPQCpY+FM
Kmw/8UBP/gVmynPTA73BW3xhk+3x6RN71PXGpqyn/aBgeCkCNfdh5V07Q7xjaonPedB8yXH+bQL3
wZbjrYs6sZ6fE7PtKbH6uzjmwUDZcmxi+vlVY54M7TgqcQOK79NuqPAFj1HnvXZ0m6iiOPcutOS+
M1Y9l4V54mFi0k4JTSEYt9RX+YYnbu+K9kNxAOVB4HATuXCWZ9B5wlMbt21vG4KZevkYkni5bon5
sxWNmALhkj847U9WJykbTnNfj+61DgmZa1ULP9veQbZBHmgUD3kp94DTTcPCG8ReaVYhPQlggYED
oM0oMQQSpIQB7FJJughjar8THrouQlngaSVDXpjF3ZT2od/o9+Rc1LN8IRL2c077K/v5OcTjuyGn
BmJd3x/STp3BH8mngMhbgx6/Z04XINUvmZaIbTWg1oIyeGOKk93+dOPM7grqN1ugrba+OPqINGwM
a+d1Jlg2q3rsk/IDODh2hl6dKxlQMRjrrjUVH9wdUD4Gl8HtCLV1ZVfzTmtA/UConZGfgCJJESBw
Zn229PpOoB+oSOFSIys8BsBw3bOOQ23ufQtNK4EUdB+Myr5NJgIimbE0W92AL6qydEBBq3ZuoGuA
tbyzKgho0UFNxAX5ICOBDYqhdRu3L1XvbF1y8ugNE1Ki0TQp2t5PPJzNgf47lFWC+5JRkTk9lEH/
lnTkltsZk/qMKbml8TFmLLxBjbrOkbCRTOSukMU9Ft143UqLkkFwJ2uD+pWRQffY9jXiIze5SKXf
1n6GFAppk/FZK43KTqm1RY6yZqJca/STGMJ8xYzKtdQLQ+B+ZdsDm1XT3gYNGYZD/m5Y6b5yq3sF
sFt63FpdJoBPg6o0sLIjLeIBF7DtNMl9bAzHYCbtyb2TplBQa4aZhuwHtYi2yymXhEvERSh4fLpo
PA1O88goC+/EbDEmFs692xjnBI0Dp3pt3oSe9VZsImilEPnNFfHDOw9uDewEhxTR1jimPQRt2T9B
LEt2JQ28lcfi7jqP9gT+v796acd6mKcoYMmNHFAOTO0VEIWxQiET0HuF9k0bdWvTwKHxqkih1bwD
1k82phD+YBg2+ySw4GgR4AQhymCZScm10kgyZIbrnfpavyI954YaG3MbhLmY4HWS2JRMZstMJ0bV
tfzhGEQ+hLKZtvqUuehJC9hfAY8mlC3X9ZHCdkALQ2DyKeIAWtQa12Dw2ZW2IZXyWtQFg6uGsL2W
y6A10yYT6Yk6h6mLVYRMxU1mUy4G9TG2qmtbBb8EJXo+B7FqPYFnRCUdYXO4x6+1kMM8YmliZLKu
98UV+a7aptoz/A7BTjDU9ZrmONnVuEKvA/Mu54RDUiSuH9qSYJyHE6aibMNIRSCXJJPa7P04oGLt
FerXrnkQFk1FbQa6HqVXYq0whPSICqsgJpmM8XRmV6e+gBobuc0P1wCWYIJXpBMtlhLW/U6236Ax
tlpuXfuCapIhorwMbX8yHXCqYZ8T+ZW/DTMHUFLBNOI4O8AzNo0rEcVfWjEU6xB7MVyH+6kbX03X
JHqEnOcAaQpOmI3bKBdO/QMf3Z3dIGfEvMTL6/TNmnr9FGrx3jMfkDoMqzYYL4zYplW/be0QMo0F
ituiZtQrenhtMkAOVvcUIdWqnZ1rybmgtUkWxqC11YMYQHoFgI5zmaBC7Y48TfWunXlcSSX3qmcm
5d6eEF/aMdt6bq4OLDkzn/ee6MkeQ3y1CpzF/TYVDOzIRc4L+xzQbzaNyboVmXkLv2odsz/6Faxn
REclxGyAXmX/BqaZD5djfdHnO1BTv6guHtOUabzrwuJzJwNKHkGtnL9xFZQh7ewGC6blWFs2coLN
TcuntWfh2pQfTMxrcBEIxgjhBAoGMEOgK9HTEHB+8NoocgXypP4sp+KHNAy1JvzuQUx6jzcZw9zc
dN7ObMvHUsfBp1yxDEYYtybkbhvedKrCoPL1jqCUFKqRiPoHYkRzlg5O9Soo020ivFuHmM9Ik5va
YArUxfWTWUdfwg1HX+8JSS4K2EKDeJ3N2oW4BtEjMl4L277LZy2BQGXt09S70RKMHKPeJTQoy51o
lL2TTRX4PIp99Bw3qOxIfPi1WVVGlb/2WUBkJJ3A4iqi89xkL16EfI3sOjZfFAOq/8EZ+6VFahtD
7FFEVCaN/m6g+lqj9SMKT6jHJCKAeQw4v/yVksaswdCYZacGyBe2JcUwr2IfYYiWs5+DApPB7zBw
NB8izt8dZqM4mD6pPGhiSpaE0s3QlmXc0C3jOD735pAmsPgdOidJDwZ+ZIbs1WZ51TeeIjAtHMrX
UKQfi7/Ct2CQtnAU1pIT9IZ9S25orXJUScaMQ/DMaBgelAzyrTnQvTMcTr9gIR+Dkk4cUPNDKgd9
bXQHGX0l3DZQICofA0OHW514SJ5ANEVhhaIdX3CrgneLTDlkAhuJVel2fBsInJrKWuxcVifEFymM
pMBDO0tOGlFQ8pIXd+hCoAC7yZsJXQYVUENMZUzipnCcY5p3wY1jsVQMNKaV0xDAYk5b8Lv3oHFs
BUK6QV3nx/JLSt1b6yh3tdEsDxLJG8zbOt05LNZ1MjxUhJrWjXGrZRODF/cuQbaziYRGVqOOd88V
6feynmK4lyStMPDOPXlrpgiLBnWwdNWwo1Pu4xLKOI9A6YwJpCAIhsM2gy9+MkHQxuDtFBGo69AF
NyUdaEU93jZbnXMyYLleL1DmSjT3tY4eLhxX+KasTUXHatdV1Zehe2cSQmgXeTyvZWA9TW10gL4i
yAZp75umuyOCOUzxKBXS9HaoCd+Z5/ooeOOD0GFLEfDein64qpzziGQ2zESD4IeiwqGhzb+Gokuu
c9bfmDh086ldDw5PZJL0d7VFMl9rxH7Akdt3tWkjJKVZJNV+0MZ3G/0f1C9ufa5vbcXONkLwFEhq
6lz11lGCT2HTg4TVUjrtAPqCJGIoximRyFw3nE9NBk8vCgaPOx7lhKqBl/bZzpt0xbyQ+dZIJuF6
4NyNMKVSHFWrLSk28T5X0sZFxq5d2qHJsKne2AFNANtS9tazrBxtW3LpmCiudE9HutCM5qXs9BMw
89sANmBcEyNVAUCmLRjy/3owY3NE1tPcs9j1nKqasH7tbIJsSEKH09kktzKJ9saSx1J4H4CW65s0
BNaZCoLawi47R94hqZmgwn/PTvXsPRotKqyJA02aZr+9CGjWmkhX7P5JC7uzyqTh10H0izI2XSVI
BZLmNiYta1ZesebeFyu3RywBgB9OYkB49hjuMXxpm6IdX6vK/PUMhyW2LdbRBPK4it7oFjsELZEI
b79TUNElIrqyRm6UjdWpaLu9NrWH2gSGVmsPSdUGvlOnl4xoMURMG/LUdxhVac+ZH0MQPsJ/fgll
+BoUwU9hf+ioUlNt+Ikt1ExTeNaFwLCgolMO8igzjUsZxud+CBgiIvjNOqRsRizsS6W8W5pGKGeI
hGiLbNokqUtjwdGwagQMHubRpNTDPdLlpVjBf++X8HZKha6OXqyFAzZVDwhQX7A1Su6I9isdmE4N
LiS1PO4eCWTDfq5NbwxDnlRgzTeEFHzpu97mI6wogy76FL3qKvnm3SJtn0N92wbcujW501vbFN8m
zwdTRj5JCTIzzwlQ0afWxT9WvuQzo+uuu0lbd7j89YcRih90ksPW1CrFgbrYF5bcZtyMCKzj4KQh
92qAIa1pG4l17oGEvRpVAto31eMNyS40toALry2thvkFrvqcZojBgLE+mGSoN8bVndIjC+Cia5oP
teKRzCtwjrp2GKtc2+aV/h1Hzkelmd3F7pSfas5Tb+Btd2y4N4kkrae8cxEBnExDe60dlKTdoOdb
x8L6RaTMJwPsdBN7HMUm723KFbcKkaGRFbfrcR7e8M4AhUvt39ooQQjaGR0EfqV+5Nya5SkEf728
eLJ4Ekivj6I/VLBozlaDDFfTKl6s31v053yYIqB6cequR2l9p9pEFF0cgntqGR1WAVBOUwEi+vOP
//jHf/7H1/g/w5/yWmb4hYrmH//J379KRdRZSLP93//6j8cy539//Zv/es1/e8k5/qrLpvxt/5+v
2v2Ul4/8p/nvL1p+m//6zvz0f/12/kf78W9/4VmM2+mu+6mn+5+GXtZfvwXvY3nl/+8X//j567s8
Turn739+oRFpl++Gw7D4819fOnz//U9DWn99UP/8nJbv/68vLm/g739e4vCn/r9e//PRtPxT8TfP
E+TNu7qhm8LyjD//GH6Wr+h/MxzHtD3PW/rOpnBc+88/irJuo7//aVp/E6ZAAG1YjqEzjHD//IM5
3/Ilw/ib48Eu8oRpSl3o0v3zf7/xf7uA/+eC/kEj+VrGRdv8/U9hGeLPP9Q/r/Ty1qTp2jY7v+vQ
4rYcRBseX//6uI+LkNcb/2MWTHY6IkFibfCVRvhaGXbTwdXdFxtzIXTefOFCvxU6Qj4mturSFkTL
qDH/ETl0IRem5ihM7ZCF2m2+95r5njkk+E1EMBdalGYyHopU0nMcFvZPGd+hw/WW/kvcEQgdJwet
Dua94ZrziXoJ/RlcHPYfQmnaG6KdyKetiHIIUBZHbC2W9+W4zYbF+tgoWr5zGf3KUoV3g9OjiPPi
dF+gKr6kzRPGF0pidmmw42uDxtQ1aVxibhmY+4VNKrBRwjpNtFKBIa4qjtoJQJ1hvK3z5JXWx3go
idI4F3h2sOM+cYQsTkLy3p1YYA90X0JmQ0ekPhyWYYpXcSL2IsfNGBraJZj1aF9Fw9ZgBzk1WjtT
dyALB2JULlB7k/C6TSwZkJk6yb1xWNAOoc2+ET1mril1t7TMphUO0FFo2o/dGQlt64zggby+EpBG
TT4Hb6WBzgH92zFE1h6CUdh0kiYE47JtrzsPCjI4AExUnBj38K3LqTvXhDzTZ4geey+1fsZM2wwi
qm9xtiJUtfNxE6tvBJrtQaP2vU4jvsY6WGQHb5kxoL6pTSATC5RkyN1XCVdom4QxdlJhwG1j0cZ2
y6AjhLTX2/W9Zw6PFsXUfpxawNc4nAhJbjZcK3tL1A37ahbdRmMO+hYhpo442y9T2qNd0X0iLXM4
j5vf5EjGuGSlfSnVjz5Tt/PPNzLLvJ1DtUuGMjRpas7Ot+q+e9T65NGmhCfuYoAFq/rEzw3b9stq
rC8JQCsTLvNuqLOXiY3Wx9+1BFpO06YgXHHd1aM8R/lTaqOITzQbSX6ie0dJIOfg5Q6Ww+bsTcCU
s8UoEkjyOnTX5ICRaMAvXPrwPNboXjldNapuD7TWp3WckUWmz3D4NQlfQPWLS1owA0AyubfTwdw5
KRJ322DotQvqlIlBOlGKYlNG1AtJPCkgMqH4zT6QP/TnIknZAtgt0tDtv/Uo+6167afJ6Sp6aaDY
VyRszNKl2JXNcTSb7JC4n5XRmmc+/VBOxzYpm1U0zOZzAbxgVY+RH3exjQ1A+0tTBh/Qegwd1Ay2
MjifC2T4bDzNusQpeCzm8ScEBbk3ldft5zhjTk6JaOHX33BgvJCKCjwr17fjEhSgN5RCaR68TmAg
9iGHXD1HVBNCQfIzIMIpmzcNHo6WTs2cNQJ8REjyIxhqPxXgf8lCgyKsvPbcQGzYJmO9DBwTddRD
cRyzil6ww4iVGZtMds4YXRjU3feFYx5MvXw2Q7478bH7MAb14ZV9dJm9zqVwppaSBjFukE93xoQG
quceNWtm2ijfvoIOA7vpiwLGlCVD5Y+DrE9NiMQ2t09GzYYtJFODiGeKzLRNF2E+CFr6VR7spUYs
ZlRZncz3cpCoARNBukyIqBumHRKRBMXLWIDYyrS/5lUOc1kkGyslQmdLXz2JCAXqQntGxxs+E2bl
MHJnshtcJc6WYy3tGy2e1A6njNqj53wjiZhGpxyH3ZSj3bQ5yGHCWUkgH/cQDNRa84yLZ3Tpm6Re
82l8kYhIx05lxzxiTkyzmjlPqFAQTKbpopPOfWN0I0Q//CdzBzbhi/n43Zhzp7ZRgke7x/+zvIWy
G8xNRTTL2gZk5EvPrjb0hjaiaYery0j0gcj5XS1iCeivSvZa4p2TLLXPM76EwtXbQxiCq9Yix32Y
7NZ9iLzluW28a+HN8upGatPyqK7FlHq09urrXI3pvUe40rWOn+P0ztDsEg1xq+7uVFvkd0N5pL+J
eSvKz1VdHNOuS+8wx9BYji10C+QOz3YNGnb5Ax6kWtHyCZDVcA+41m0+tFhNrR4+pR5Fq4Rp4tHp
sLtVgmkbwTt0MctbNyzoos7VUwEoTybBCCUJKnPYRgxg3aVGHeR7N3v7MRGPBavrAKb5iLCIxau+
hOQq62RLysGECm/39C/S+kFLW/Y+MlMOmuYAUezeVditBd5iv8RNnlSjtXcKgg819DE05R6NOXqo
efZhx40GPk/mhJ5FrRijnXtuDNZjG5TQueZSP1qYckYZvaXOe9eo4iAHTBGRmepbNABEsaBP2III
rHYGmZ03ZKMBLiAKxm+s2iaGorQOfWe7B1RZzcm002bf5xzN2sHAkEcDYxXP+L1TIL5OKRk9dzLc
lF6f3jWT02y8SmuupIMKkD+XLI3MKz23aCVHcU/uOKfv0rK2VtwpqOUxZP/S3XDDvzsDowS9Hl/7
8OBUGoF0CYb+JiW5UO/xIlUZeyp5gnaSmhzHaR0XhkeEgSHSTarAyNGQfmwxETroCatktpkrOda1
Mu5bk7LatE9VZTWPYFRehoHfeqoKqMXmduxFAguWzUJEhvNpdv0mrAfvl43tWNaxfkMkc7SCoUDu
iUT2ScL12tH47Nqq3/elluOjg3ouIzSU44TGzMK+i7LG2ZEsUR9nG0MBHSCHLPsLqH3tYBOhMjuI
tQfbgRvruruJuOv10utknWAgNxrIg2P6hmGT3wg8RWeyXZhsSXDIGMy/nYTQPEFGMgPC1xSqBgUJ
QpdgACff1ByHjEi/FXF0m4EjWNVNytrQNB7Xfjy2wgP6Zm9giZsGM8EIs5+NvMAfszeCOfRNSoyl
7rTdCWtpowXhjTlhKR0HPNt5R/o6T9QSIkemY2abKC87Pg10bn4eH+wyNxZC1AOIYveq2mPJgGtf
TUx909xHPf9QePUPrAp1TCUWBKs/c/FBDI42px3vEkdpwjLNYGy2eF4mjrvdaD4NuhovfF41pEyd
NXkqN1YgUBNh4WSXuMchUvgZKoxUVuMatn4SUwu1Hm20TsXweMajRwuxcehVTL+BWaUbzyPcbJrP
mRrRFFa7jhjUwgjdBRvwrlrtFrWV9jokkb01qYw3pdAPosmc9ZT0/clKNR4IrPfI+kLErORUDzEm
8eKK8fCRCPH8RjN8ewpgxiOZ7ik97qGMPYFu6dZaW52HjNmwkUfb0MZfYBQ3Vg1mW4mlT988EVw8
7EyiczHOjCRu1cZnOXh83DpBiIlCjrLLZP7d6mis5pRhWt5zBI3LpjujeHbWJTZ8zIS47WZvJQ2d
SCrVMNSNL6rixxTBQIFrPRTaIdT78yjyYc8Ma1Wb2ZEcNkq3PIRRX84EMQMM3hY4Yl026Fuy5K4N
o/FjB4aEJuQ6CJce6Lzgs+HyUqnGu5QuGHaf82jXOMU9eqszKhzmUGQ9ONFOm0Icc7FLI521VSlv
usUv4O5L1hNWcOYK5FF0HUaNhg2UJFCkGGFFaIC1sGjDHE+ZF18j5nx0DXE2UTD5PdwSuCddsE69
bdTFyVPSZbvYU1szIEWhVF15GYPirBrnOZ40zEQ1mEyS6FyeqI/RRV6sx+0pASDAvtzm99qbVrTv
na3j9jD65zbXqavwo68rSVdImtNdggN6o0fOne4hQ2uoXPxuZCoS6x4ud8d4K4zshsS8lCA6DXRV
6bV+6Ua6P+sTBi2g+2Pegs9v5xMBRvdIODDaTnWylRMaSM8zDNAaKF2Z+3P9jfo059Gy6C6ioVS+
KiO8ggWNfQJqXlnTDL9aKL0qIqe7V9Q1E/xQPrRpVnfJX0HVXB5Hjs/YOBFfL4q11sDbatB9DizU
dJW9q+vpQyXzEkRQa/R7Sgwjyw2FsDByzGEPDvo114z93KfxlvzYmARcAIfLHDquyaZyZYKAFyMS
jTknPkrmyBux2Pfjge9Af3vjLczfnN6kHEiTBzpmLnMfBtNVG3NoMZ/1MQL37pY4WFGONx3laRFf
GIA+uYAHtvmQaccooUmaaqr1UQauYi2tWXOTAbCdTUCFvG8J4k1ndB+xsq09pOKdE6YH9K13jY4r
xIzUrnaG28ZBdKUOTTnJdVb3BAdBMXAHA4CWLH9th9BSiLGZlpMaSy4EGrUXVUArjsHsblVr2jRk
c0isWXRtHFSvrWC8LzCQMG+ZMALAvgs7jn5DqFNL58XvYDZXLB6QHNydcCMGFKyTm65iMB8sH184
tfvOGjj41Vm7mRunOaexYJ8Ab1/3CqQbJvxg5CFKvG3FfL7kWq3JukVrFAITsJx0E3UMhab85LQE
sOgN8tYeB92GexrjddhVp6lWZ57ZdoOfGFNAKQ7tNI2PQ413v4t3Brwk32Z0tk9s3DU2VivWsuJR
GHgdHdaXh87CBeJ62G8dOgl+6xo3ToJ6WwuRiZZWc4aXf19k2yqyXPZIdFhMpCJWq+LQDhS5MM96
YiZT+nm6WW6bWg9gHnf3GGJ/NDsuH8DhEKE0/ijP3lXDpF+qkiGfam6j0JY70ct4myfqSWfMntTC
eK6yhMlXZVI4NRmVVmKetKGeopUvm+DXBl9FhCHZgYFBkUPSpmoHqnKZwqtl3AHeAxCkd87H/Lar
Zhh01XpoPYdsYrI7U41BVGfjCGeqbMfDjo2kv9qO0x/chpZFwyB5nUi6o1ow34YhZr1FBuWmTkuq
yoScRq9Jr5QYvexYPjidXBskmPlsLYw5+iA+NZOlg/u32Z4zXA8xYTRObQGaZCgzV3fK6xt/0OeL
Xek2KlqN/kCCGut/MXVeTZEraxb9RYqQV+q1vKcKW/CiABrkTcqnfv0scW/MzEsFzeHQNCUpP7P3
2kODVUdF+TFier527YQNH+4qtqMFbEUqX7bT9jbpm0daj5XMSRKSvoNsj2zdBY9jfT/E1TWFNQiM
zLUx4WbtI84UfZm2er8xIXaZxlfy908gwWmRcWJRY094toJHBywNi0JE1Kjzrnov3hpl4LhncX3J
TbXCl0XgYMwcYoK7jy0yNWEAMiufo5gjs6bVyyAMOA31lYNyyIdP9ZcJLOty2+ECJOqMZUUeBMDa
/Enf1CJ/y6boE1tltGn04KzVutgmzrQto0mjWLVtGhp4W32odilWxWNcgrQSfsfg17zoMmwPhuza
TaPdbIcJr25e8zwkkmfqfxOkpQvH0a7IWJ7/mvG/l3QiDbgbDPq6qTpNMzEDZeK1aHmr8gH4pJPE
2yqbM2YNhDXyl++dI0tY//1tfy/RfE9YiUV2S0BGyvw/6R08RJKaEN11hb7so9Q6MMcmq9wrwWeG
DJOllQFDidrq3Oh6vorjCTmqNe500TAzYO+mudHDaL4pWril1iX3aBD/UHaYkCODQ2gOt6h+1Ok+
NpYUJIQrcWaPVi0iJfpjY+jeOgXYtyFhp+dx7XXBC4N5jqWUIVI34hxvcm+hSZ6xeWAYPMj4seNS
W7aBdWNdjEFcTdss4kGeuCLakc0a7tk7vTWV9qki6xdNDMWboV1r7n4EcgQFV8lrlKKiG5G+G0g8
2Y0Fa6lkvgoyBvth0SIEHLrL3wuNrWBKjz6l0Zdj8+l72n6qw+lFcg4N8+mqm+a4mmzvyF/w67Bp
vOaYJuqp7L/rGAkEDjN9jdKd8GrQCp6vhfvEw/DTc4CGXINEuAyILvJ0k4dIRGdxo/4Up/TaQ1CT
9gDHh8oFIXu9jbXSPkldvPZK3+UDYoWk9l88U3sCMHUvumfwS4+IAN+S0P9AbIEyv+B6nTUmMSsR
odY5TV0EDtNW8oFnI0HfScnP2MZsCV02o9EYPpracdDDT9EMsNgrRXxspDDQhd2Oydyhz6aPouNf
Y+vZrZmb9440TTarmRRftmad3Xq8EFD7WYMPyck23wYDeZmii2mhL22i7Sxa3bUZWK+Fp34CGwa2
PcAJZT/tJySVhS4Zn4F2dQz1xCT6kvdo/1HiRG7/iQonxJKuIvNYeTOUpEVvPxCLaI8h0xww4bHh
Leru1tfGSxlA+ZeNxb8W4DndNkgWA3KI+OrD+jf140uUf8lpOrq5c8SXnVgOAQLp8BDb/OaiAjp4
4BxHg6qdrW+0yEbEV43a6+X00sfWWnkx34VTEjNS68/lSe2uw4BwZW96w0LwUPfFXD92uyCaNplb
v2tcsKnuoNG0BEmfBisfV//g3I6WGlI9ihwJqxv1DUu/b8+v384IWfgFM/UMh+CSqvZBAJ2p/C9X
H/cekjSaFMbLudwL23nBi7Rh5swiOG0OQ8hoArdSI2hhRtk/5BPoMYH7o84+w4iQA6yWjOgq59D3
mEpC4owsEG+AZnNEykW79sz8szTks5rkFw7+Zc+9TCfUTHJtORXyhGKNcTnCxuEcZaCwAyCaXyBp
rDOaIsPFZ8+6mBFGHh0TVzM3cmBKnnFuKQd5MkXloxlw5bfEwpXWV9/rHZinhLEiaHwQaiqGsUes
IKLe7mpk8VIPu21cRM8KPaUzBPYq6dB+h7gjeS4twRWsCAX9SiqIiknvH2tCBYiBug4ZgtioI1RV
MMVolbUCtnJQlj+gJ9AWIYu5znGfVf1Cw/tYhHgT2DOzOFYgo1pYclN1LhlkLIjrbbhMu3rtMauZ
KgziU64/uJ37YfbWHmXSR0hzPoNyTJPIk2R8QG14dlLmG256Y/b90JaYiNtee9UojcsErIaySFtv
6HMM5wTu/SyHOc5ywDskh+nLUiPWWI8M6PxUlmG+JBaOszgBGVF2byVWsCgn51P1XwxXlpD/2kWp
t+ZiHIl/LxXvDjTbSy+8iIRDQKm23McqOGFYp9kpJZHIkrmLM/LTpuDLSs7jqtap2l38ry5eaWFe
SwdrUUZmpjPpRwK3T42JLtig25xVpTgLg5r9wNQgV0BxpNZejfcoSjGdhSdyV/ZClBfBKeC86pp1
LPSUCEvrwaDuaZrqZcCaBNgR8ilrIKFpV5KRBfiUEZNvTRvGXGCCI41StaDKYKbgmscQZS/2XlLM
gFUNIKTBGNxYiOdL4SffFublEsE2as8tHci6ibAqM1RiVrTpvfYXtywyZAZ/ED53RYPrRFW0iIw6
8MIGSUUSl/sx8dBGOr6JlfExTj2R6E5G9HwyUfDiUlfZJSJxIJbVrx2Vt7AGqRmV+zb0T1GmUTHM
I14yqDoKfyx277ISz9wLO6Hz9tnQB9aU89AA6ln9re0UzQeCKvOxw8JFhYNDBzU+EgEbPbiB/svI
PEQQU/IO6gn9hYaD/jmW6hrmUbRM0IyGs8mS/LaE1ACf977v03MkzW23ZvZFoI+3iH3DeioZUJtk
OOE42sZl/5Zm1WNKEuugi0OVQnLTBnvtDB4ddf1gWuNesV/EZukPi6CK2U+4Dy5+xQLaOdJZ9nY8
RjRIFgjNqh5npZ6xI8eYR16ghQWIYeEw5s8JcAArAkcVywB6efnh9W69lk2EdJekWVpyOzYPYDuD
hW1UtxBjNjyexy7t957bbXkakt9IlaJl3rXR7TeiS+nX4+/IjdnYsRpEF7tRgXca2p6Cz+fcs8N7
Keg0W67XKmZdKK1/Az2/4JKVxVb03TIt7Wtdxb8hAR7cooHhn22tvGhE+WwHIzgjppkdD11biV09
hUwSipOZ+kdA3PzjmTejk5sfyW3hUV1k1azdO0obN6Erf9zG73fz0UUGT7nAk7GEWMXwVq95YErv
2fFcptPG1i1nbkbhneZntZdppzT2X9wkmKVvv8iofyvLfimrFD4E2Cyj0Q99OjwmTQFyrCf7SlHM
zxHdEaDwRabnuLna54rqgfr3NnAx95O9jq1bVpiMXtDtoXu+OkPZL+1morLjxrNMJC3IrqJW/xbh
DgAtYu51EmYnbCrpKq7GdJu/OQjvrQkbwqSm3TjpZwq4DfyrrVnk4cKLOnyVefit6v7H67fZ+DSO
cu+nUKXqRH80cAeogGJBdezWSvXiZQ3aIhv3b0YRAsiJUWVSHpnsMqdHaNERrOcTY+tK9Txaj12D
hXBKidKoqeBEI9/8uKwX7FPgNNMuVx2YdzzcJ8+EaowFlwjuRReg87R195RgaOgiSbrqjH6LZ96f
NlWYCUKoyUHmP+QIl/yTixulqSayi6hAS8wNtVZ/Tp0L7kyrP5ImIseuYLvnfAzZxFIIBX+T7o22
p0qQ+Q2FNzp/hzFKLz78LzUaYhPQHiNUvpkj1O4s8HaxgxDu76UoEQ2i+j3CafGBPzNDJtOKdVuV
ItKYuStRgFKqCRlXxMSyH7ue5/EixfN1+XsJUD4SeoQZtBbXuDfUrCgkFxlN6uJ5IGNw4wqnWOGE
dVdd2wXWwnIbcrC1pdEi+vVZuS2mWKU7M/5lnuGdg87hSZ2xpgwFfJbnTEmBDF+KS+jbeHTsEFR8
tK/AXx+wE77gbIQQpCn2Z0W7BRtuL8del+uq8u5tn78ZIX4PRvdYXWHXhyL+Ur0wj0lFeZCDKF3m
BlQboj82CCqNUwmnuVQV3HFGdQvlwOwXGWNAVVDfUJXEK9Upf4NlnLd2REUZNViO9XAkR4RjcdGn
yLipbZ3B7B7sRDDIUBmBBGb5JfS02sEw3pmmBFPFwi4B8dyNcbMkA7U7myH9ZG0tHeGEO4LN201V
snxBPzpvPrVHUf+E0fST+K3axTrKIda8K4/lRer42cGh+1wo9IR0UAz7LSTpUgw1/N+gOsgxkbso
0LRjjvgJppzHWKjiZELDjGCNkRrzhCD86YUErdGQ8lTM0/GheFPasBa14Wwx0ET17+DJdosVZR7d
MyeG07gdKIEdE4Ot2TYawzv1L8WYhJeJ0SC0xRlrQLfHym2D6A6QZvigQVOi+GenjnOa2sdpked7
33kSfPs5/WEBuOm5HdrsgRXsmVrtva5S5jwGxqKYDS5BkvZ3GsnHpHP2YLK5F308rgJzgtcV8aMm
Hn0Ker+IP70UvTLkEQ+EcaPhGMwpnbkYod5w61Tauu2iTecm8VWvLqlUL/EAiZ1suq2Ztv2udOJj
lb5oRWU+Q6DBiJ0WG0LajDdLaCSZwRMGEAP1r1fNdlQcf9zN5soAn00zdihwBK7x2VaF/WH31U+c
4ee0Lbmj3MR7qrawNIeHZKSKEU0jPh2fsyTOjX4L1iLG4XsvpVuu/BIhc1PYDGDSYZWbNYK1mNCD
hl+eGsUx0dQHkgYkx+knUtRs0yd9tXcGY2FUuv6YhcGzJEbhQdh6uuSRriNAbeTVjeroOHDVCGxm
kOO0bkuBiWeGbiAsbl4UvWspkgNHjbOjtvF3TmhVm9k47PjpFoP3vxZ7/aLV0uy5YRrGLTbuvF1n
Ys8S7pFMIBYpRcA7Nz2Yho+Zf5zOXOG3jtptUxS9Tr0CkyByAziIwZTcxiJZMgsO3oaGEE72CMu8
urKZ1J65lY0l0NUzgfb6xePqWI2mi+FNUAoGoN9I9wQdkPuPzOWYD80fNX3UrBAxPIQiUHuwfmeN
rFD2SCOutEq7sfOgER/CbwlYeDdBRVrETeiuPSsorqqqFeZ/zipLB7wT9gR3T5q28dXUQ8WZjgCU
trUfFLuAGh2tKS6ZoCRhgqAyoASB2IyAFHZKav4hSAR7zwiotTkw5aN6Hg+9Am+pFR2RB0I5ZzXx
O0Tfxj5msq6lievcNy2ElI2UxLWwrw71KN61MiSaE1VIoZDDt5a8eThRXJOBdhT9Myb9UCYlZ5k+
X8aRkUHgWmRB6bwIn2daxDFMQmv7HTs9LBnocC9+e5Cmx6oGLfQjkxiyZoHBXwMpCkZD1Qn1IH0B
tGmwY7pJvCJcN3c0U/yrKZtxPTb3eUvVwJLroxVKrmrlxmdJPhroxcG6aG4HCJzAy6uNDW3dDLp8
zErVLYjkPsnGK54JtyBoeiAFmpFfsiGo0sL1m4Tv8V9fh4GZPb1zlfREB9p54lNl++tNzq6AFvID
BYyfYrSODLyeJsMmdsJ6jQw5gjbxJ1wV3hzFm5tX2TOUjrrpaxrDf9YYi3fgWHgcfaPCF9iDt0cO
sRIBHDjqiGjFQl5/nEidJSRFjtfUEwsLayQ5EGFxLKA6HH0j5QPIPLjQmf+ir2mBr+5putcdktp9
7YzzowCdUoBJQbOgww4YxQ7GWP5WTu0zD6ym49+La+xkk7dLz8mfySyAV9NXsBT8CuwD+i5oRDNC
kXknF3pi6UfDXELgjraVXlySacqOTHX+/8v/fU66zqdOUOnm7ytaNU5bs6zOPpoGFuWZCA4AqlMm
UssmZPgkwnQ4Vnk7HIv5pQzdep9X7orQHDbgljGsRGSVR09rS9yI6BIWEwD9ReFm5oZBd8x1iwiV
1YBbhQGkVK5dx8nR8jjfWo1UBDfn7u+XV5B2EZa52FXzr3IaCQNiZY0/NA0de6ch/93FQbuNrXI8
hvNLHOIR9/Wnycp9GlXbP/x9RDHpHxqehxtX1z8N08qPf+/Q30d/3xsqmlJ80f/9t2B+CxPNZ4Cn
A+TO9CI+kjofHYHTxEed3orhee/QYHcsfx2bEXf0g7dUbhjmM0aA6nT8+6guYSWLpEao0D4jlApP
gwaeilMPDtG36BPWcEWgU4/hFED25J1ymypbdE6HPdJ9CXTjmEVjsLZT60X3fHiZLADp6i0UeUUC
qUCmtEJhJZLT30s+DxaxoS9bk+cmoSZsL3Rm7iItjy6rdOEkZ92Cr+hoHvC8ufHXB2MdNNC4SmvT
GDShxMPqK6+Gae3VcFgwi6PJF2WP68AIt4Yb/8Ze6J66ipr176MYVEbfmwykowaLKul4QYFeyyjE
PJTyRvPgsgNiYwgRSo8xB+hefCl4IxdTm6Qbd5wVJgjkIA9zqSFbb7n5Y+RKQ3A2cpjm6LTxhmjh
t0inC/Y93HaeXGvoLpdJBk0XOfXJygwGR3YgtimiTNYwmvsInKteDJKlSuP2xyiq5ZI0Jcp7Z/pS
oZEx9Kizsz2EYASb8MAAooPr0sN0a4K3iUyXnJ5wHcbiNyxNa9+E2rJsyfsChAdJtsrYdun11jYk
bgjO4ffClUfA0OEzZMLxPOKuX3RDg66oLAv+A1HU8Qj1JbHjI+mN8q66L39InFfPacozGBObLqFo
UMUI5+jKNFrnQ8V+ezKwtoN1v7chwe+DJp+T3nUvXWUifTTt/l76yYRDJU93xBmV81c2TbiZnD6E
YULBprtl8JN00ZvvGt17O/sOLdGhYQDEZ0fZtMManm2YTm7RgJgPKZGA7Mg0dDKWe7LMUbuiwGRA
OZWfdeIyhFL1kbkznsJ6fI9Zjs8E8OZQo8YBS+Sxwu/NNzt4dfLe/IolVXk8DDGJs4xt9cCBupXT
2JrA/jIq6VNA9bYTiZ3iKq9xWuPhfWgyEGaY5bpve7qbtfsaCc9+TXLWwnV+t9ys4anlUDjY6c5o
OmZook7QW/XwVbSEYqwVPfKAbRGGXw0pMAw9Cu6WgUanNAxrX1xjIhOWGLraJbg4jr02h74KWbLu
CL+CX0yQM6Lc15Hj06AuV3q5VpP+G3Zxf7US7P8lSSOzx3Q2OJGL9WB4YvhKWyC1YZqFrGun6NqO
Joug2vBviJ4qArSwjLvKeJr6ceUOs+Zi5Dc/TavSTWr2S+LohS0ra1HttKpubiwGELxZ1YCnDtNv
ZZBtHNe+eU4iOCBEarRfGWACJ5nK90E6BdmYgbFHnFRS/bW0wHX2g5mj+wJ+zrUwTsFa1X636lve
PZBC7bozzWoVOALmTEBm9JAr8iutYTkxKSE2Ud9zhJQviR7GR8yXWLNkl390nfEigvoWuyrbh522
tV2SZKam+ByiNzjvLZqfCRIX01MOxPnP2L6YW4ED4/Xvs5wVkk43vNt28BE0HECZHIfD30su43OG
dXyba6nJLB8Kd/q/H/19rqv7ex9NAt/1+MImxT9rIyMBLmPC0Yrg3M8vf5//+6i3MSgl+dBs4hir
JA5QWGXzl/iJURAXd0iVlZxoPgmGU8GKY6lZ+oMIz0DX5JwkmKlo3JRGybw2i0hCCJuL6oSP18Wv
EfdlBOpK+xDZ7GVNXVuxKJz51o6NLQp98AUtWX7JhnbNm/XY90m7/ft0Nv83pwRhiuoPHV470rfS
t/19PvY8/p/5K9L5I/IGiI3trhh+mjWIp/jy9zLlMQosXaQEsJWUdLBg2NqtJLZ4v6zfysLvL46r
+gtQu/9+JEIsfRWwnKWI7qmMbrqnY5xmHraDwXiBF8oYh5J5E0XcEq2p4QQdM06wLNxOsdSeCtPJ
jtTb66k1GY/8sj6x99LorspOt6GFsbDMnQvDULUcvGxjWGZ/o9YKrq2utl0Os9awBusY24iJ2t5E
9eDoydYxqn419tTsSZokl3zeiAX2tWUoaPc1YaQ+G2mCVofn1oDNCDf8puMJfKq0awVeOGArDcXf
2HfsklEVP6G7FeshKe21m407d5jGS6ANR6aZH6HZFOuypy2jLjCes6G2b44yscFWICijJNyXUSAe
ChOvbp1ctdp9zN2mOhSDFqxmbO9irNk4GRmwmyy1xk09ZMmz4/r5EYoi+ymmvVtPGwrSwcbkeRGF
PVxFBFP1oqjy6hgmwS/tQr0PJ24fP/rnDpV9gMcFtkBb6hXHr1AkdgedxzCcXWLX5cuQkKDO1Oy3
Cr38iviR6RIHuru3a51YnCTZMFVGZytHRg5Fqi4xUVVo0tWn0xrGTY8gBOSGeZoc7t/W0D4xil34
3t2t0y3mIrkJaxBvZIqODF0hQ3yDdVffamIlalm/drGLBgxjJTlXkI57/AsQ2Jyk+pUCpB/KUvEC
BqkAgOGN56JwelYZbAPt4ZZpqXxK2vgjJmtp6UPBQ3aQQ2ULlqJW/U8vGSilzpge895WCyePU1wQ
krQj0qV63Oq3viKlsKSuJz06sVYNI5+lG/jOoVSOvPuoU9PKbl/h1LQ7HV9DOukAVKsj7sBwi3Ci
XpeaHHGGk90xDiQhGR3pYpZ5y+q22+MpmxlZjDuiqPklPuFdiYiaVVklyL10Y/esJq2s1Ml6YHjf
jNXJLPP0YljsMJXf7YfWax5IK23WOftFmEHDjERyx3WoebfGGaqDM9Q1pOaOLaSTPIGMTbZA9IYF
4dIDA6OyWWEwtNm6E+GJUtu+sAZTl+xNT721GMzoiOKhyjSiNHRCFYzqqRk6dR7MWr8MwAN3gTl9
/P0pwbWN/ET/zF1zwoLIF/SOLtCz5TV7PD6HesI8zQOspBrb3aAKVHLLtgPE2I5oYzCCstN+tWeR
NZGghGq6ms8KV1TWJbE8b0k58O5kYHc8QRBj0GEtE7li98MPZMfWPzJ72EErH5tKviuNxOZRDpkx
ik2wP0OG7rioz1k+thdqoPbijh7Z7Rq9u+vsm6AK9rFZqIc4oMylecKub8GJK6fQ4Iruwv04uneD
utRl+o03pTpSG1J3x7q8eFYlL7nIzY0b+S9pDbM1YBUQlu4zuPEtIuR8NbK8LI2muBI3ijtMdu5W
t8r64k1VS9fELBTbydHKh6MpK7pzX3uP+/FHTOyMu9R98wcAFwkz6chwklPg5AzzBvRXExPFroQA
3YHxp1mGfiG4VhdNkgRrcr0q8g/QRdh5nV2cYD4Kndy4oOaBEgLJ7qSadTD18u29HqFHZ50pEVUX
/jVoh2dow2JjjrLejBkPXFfDqqx3EMzGFtRAp6f+3ggGCsBUfxPVcx5X8hWjB37Dh6TQfwYtG99G
QDU7GHIGmkRto6qhfwNENsFMC+wDzbVEGTsN+ypQB1V406NW5NYjFw22GWc8dTrehmjo8kMFImLV
xCx7qoan39RC0OEZy3Y8wOBjacq6Tp336nCla1NRvIS2rR6IxPqHl2t85R7km+tbt689XEupeKuE
wNHaiOjMsKnkvGjsoxUtW9m2b9g7rbM+oqnyOz16HlzI8laUExfRN1sNgO1dS5h4C8Q35OrAf0Op
+gTAb9vhOVmDJ3UYOjPcbGNEV8kwczD13FsOcRwsuzifDnUXZXdG70sNvzHvoy2AsilSowf0/A5x
XfcUq+IGKH2/9eH5AL2sBepP/T2xrfpa1IHzNIwmun21km4oXyLJeddFxAPYpoB9MtDWx01+tMLq
2MQtWwA7Sc6YpCKl26+1sf17b3JI0X7PX57bmUG1VzrH0EWTlAbdsKLYy2Ey9jpsDZap+VifEjiQ
817e2DZj3d+krJ7U6MTPymHgJES38wqMrVrDWxPUeXdCLfArAuwx5PKyvI7JObM890SiOBkfHAck
qDXuLqrS19zUUDK6U3oPFYCMft7ZK4HyWcbZW28+T1iF7pDQHISK/bGTTUkL4FtvrsdRzq9/T8WA
/L1Rw534mKWtieClCQtza0XJP7x+c+9bRHfWKgZgZSYp0+RZB7utSbyL9SdHlYAQiAZdC8MtaIsW
gWO/EBFCcEabCDTKQbHGN/rqykxbjYYe3eeOATc5cMC/7xyRpAg9jgAgFHe+z4qF9xLtrue2a7Nj
Fud5otp0RVPDGuF2C8cj4VyvWg6w1mp0F8I4ykNCXM5Gy11tsOXYww7c4IWDuAkOeZ30XXnv0smB
89csRw19gTHBt0LI+p5CJ7mazndojM6DtJO7wXb5rLMSWdhNBaQIeOGi0ngOwMsJtspS8l6l1VWX
tkBr2wKFYJNtNdrHUFnGvZqqgfAnZ4M5qd2GBGLfHZanDUQuBF3qRkfULRpvAAzgiQ9gMQWOjNtk
dj/EDWGySjEyOYb/TSLCe5wJdxen8e+oDVfiX6rHrpx/2N78tOs6PDMXIXIrjYeN12XFdi567/RO
L1nNPdiixiY1vr8ZDARr5Y133+E9Id/gOchrFFW5g3PJtB6aRNqPntOf68Juj62Z4CPlp677z45z
e60gLW8boT+Hk97dSjWeU4+HjpovexiQ1XWc2m+3qtQdNXKvx8PasWt/G8eFdodPtbUhPK0mxHbb
3PYVJ19Dc5RYzR0a1oTdcNCYDgYLT04Ovzy2780E8wNuEmAkSlOD85e1HT9+4jg/Is3xVjMa3OuE
JoCdlzisuWhNqd16rzcfisC3z4NN7nup8wAY3LTZ1DTCK5saFnIWlGHbKcstMwkm7eotFpF/ZPjV
LUnV5ikwhC8WKIFlFCb9CeFKvoXNDbyO5Q+5tNpbTejqcogQYU46173G1pmtTHVqPPJC1fzTYfnR
HsrIFCc2bVfMjo/JWBn3EPX+lgoFPbLt6XfksS887FG20CPD0VHl7PR81ZJwvNelJTZJHV0ZqEeI
VOHRB1H2FJRjcPs7QvKAQyDqy39GjlmRVRy+KJRUSw4HTivgNmRZTux+CotrqY53+oDan0Ih3Kq2
RSXHIUpblOGh4V0j09ld6UIDBKxjhEwkd8842ismZvLFaXP3HNJRQoRR7V1wd64xlHCim1O8z0w7
W6cRkOo4Vq9GGIKcrWVGnB2sEWYrT2PxY8PnXxpR9NE4HpKO+R8DlUmSgtkJ/UL3We+dkgYJD8Tf
j5PqI+cx0KMigokGzP7Far54ijHWsO+l5iUA0bVpVSBjpGR7VxEmeaxqSWqHN2gyVyf15XFMxPvk
P0GoaPdOTENUMbxYY7B1donuPHhFkV9do31qbRNQNpCedVGnrwxohhetZ25OnBEwMHSqvKPuzZ/6
aZH41bMGw+iVmcKM3FUfViRnNWERnNTGTxViAHBMa7PIpnsysb8ZYT/0Yor2E/hG1YUjeVL1d9yF
JAZjax0b7adNMX06KSfdiEqhdEEat6+CYp4BrD6ie/D6vQjCWfwGCxSq9j3QgidmYvUvwkRWSSg6
BdzJpwn3zSIdvfwlIxydXneILhBL1B4ex7c7VdXM+qGMHCKUVSDZtbbWrkR1At/Oom0b2/5z7fVP
wrW8X5F+1B7QyBJI2VOXZU+QAMtNavMsIoQHnZOboSkw5nC4jPUui2s2dbFARNSDeyDBfBl7kdxm
XVXd6F+nZYtH8iaE/xrJ7NrpIv91JuYy0iu+PM0Jl7pvoKaLm3hvVSxqXFal5zIS/s6jjcSWYhOm
OXkPQ9i7Synrg/RU8mx69SPhlchAnOyJGhihHAT4khsIgrJxFqwmb3GVAR4wE/XQIaxg/9NjBPPC
A5P99Dw4tJpNq7mQ680Kin+SIKTo0w+ci1e8FqR7sBpsySjARmo0FPc3ngDju2FpCAPdMXyySZhd
IxEDzDHwRnUaGl9m6C7PgdA+i4rggNBq+8fYJjOt8jk8ZCAwGQ4tUii7KVhazHCpZKuJEm/NVP1j
0t7/OLX+YwqZv0nRAuIzzJdJ5sNBtXGwRVeXH2D/5+d8dsF6WCWe2B2QHjg10SHzC53tFs6BFs7R
gv97CiH2L/pOPmSjFn1KEhJQaxHg03i2vtez0lkNGuQ2TOD+1hkN4yAdyspIUdbJnDiEWmUjp1OM
5MbiUCBD+NNyoFMNJuzEnMeSvjAYKq1rE1fXf/5cyCHd9qBcMQv7AQTiLjwyB97yuOdPiuzqBXcs
kekhEWaplcQXkvqucpX0eb0vYMDvRjv+x13un/9euI6gG2OtXQsc7rSrExtxcFMLGSntXHgFDpw+
Jiemj6e1EeOW8FrvnNkDnlVlJh6lW7InIcM+NDyE+bKaul4r84tt2PoJ+9tCyhTWr4/3i193O9uq
+bn/88nEeE6Z254M005wHgiWr5kLt4XjahUNRUGDx5Ml0qJmjsmr/vPvYcsfXzoAt+e+ewGggDNQ
i7Q1EXkBMh2mTEaTujhEI4RY6Aiyi5EntDQuStC+ri0sk5xaaCRRCIVjefn7CCxeiB60/bVZ2gK2
JIaeOXd6+c+3nz8KGlxOga+fUaEYG1X6OJQjBii9Xv73pYj5jcNMZ7urm+9Iz8L1NGHellX+0vCu
bTqCQQ4TSrJsETveSpsyVlidi9SiKRBQkY6y1erkkJQtkpPWeCgn4jwHuqJD0cTEp8wveD4V/kei
4icogkWFzc5IKKHoA2kjY3TkjLHIeRg0RMqMZQ5/L8ZgvUKe19bx/ClbYWvgusFvK1pMoBawsUoL
j2YSbIkXCbZ2J+RuzPp1kllSX4teu4ZZyWYwcoeD68ALqrx8P14sGWJWASmwACP4D0p6gg9ll88W
93iOASW0oN//ieWF2NQ4cEa7nXmXebfKpMvKiJkdC0or8ylh5RurYgW8xG02iGMBk8pNwUKdJTP2
l0a0w4qy2Vq4g/OSt+M/Zw6At2NckklOmxDyZg8S6BzvHcTP6l/mMlxEjV5jjN0iN1qbFQ5rrG/m
LmF4zKNJElsevgZhFFIPyJByQ7dgWJEcEEVybxQEkDmVlq5IIv4f9s5kuW1l69JPhBvoE5iSIAl2
kilLsqwJwpYs9G0CSABP/3+gb8W5twYVVfMaHIYaH8sCiMzce6/1re7ElRJBw10xq2kfaysOnRZf
ycWIzAi3jpmPLHCg4aVEJaMbZXW6f0ReNABcyMDceYbMdpIT7+BORDl5xBSp7Ibysj2BzuGo63k3
qToc6ije8bK7Ic/vhkW+PKJs71f0g22guQL2t10Mw9tqCP+2DIAxiq63XwII2gAJWIKObHUSaelo
aQwXWdHn05SkoOQJqNrScTgXLeHMplhe7vdJSbEHQxgdepF/q+wMCAJT4QPI1tAiDYaWWfprqjEC
j7dZaNmpn8AMDlTctoEo0orPcR+pE9iDFSKHmTiLyyhk8ViNigINRu8SDdo7Mn2eYsPaCqG6ELIw
XEUSoEKmfTakO1Zx3r8ZLmjHpRpe7KuPxm3Rs5MyieJWvg2wrGCgmZGPzQ2ZcTPwIBUeREEdNL/n
Q3to5xNYFgq3CIVeQyyvs3ba7x+BJ2agO0aHTPT9DrP2H7r0hOq1MzWVt4GpR2XB34yFryAsgKDJ
7f3/A9ABb2wiGmxyeTaKhFO+QQzXJED6j2l07MSE4KHBkYH+doxNrOLWcqzE8Pf+TjH6tSztXwrD
bE+mM73VNmGJXd5vm9Ivd703PKuo+U7KLak1jdIDJ+7pX5dTvoPuWvn9i1a6FGV69+pOElW+qve8
S3CDWQzYzWgF/RWEQFA3QgcbcSwOlnajOVtfhtxCn28yMWMe2AFT6pob4rRzPtU6rjDoFUVBJloe
15QowC8LFy0UDzeHF0o+mLkoKEB6mdCTNlHlAvJotWcrG7/j5tZ3hEo8ZmnIIQaLzswxq2Dr5X3i
bBThjtdYix/NYWZjSUgSszrgDY4pyl2BqWhLEQE7T1l9qGnshjpHVpY8cYZGCKZliEEpNlcCWbwT
b+9d5vOw1kHVoc8iXbMpad8ZgMzIRmCFw5pEHSOvsV0jSIJQTip7Ea4KCYualPoLNnDtTOeuoziz
jO1cvNtqOlgxlm2vtJ/YvIxNAr4AnDdoMuJYbO4/JmVVOqfZNQjv0u2JsXRqn6fyDKK4D13DfkEO
/ABHON9hpcEC4w47VCnw0UWhnrQEpfBSWvSGdRFawv8gTpTlaGz/qEU9z+TXBsJu81NeIJyQgKYR
NqHXdtbkAWWhaYp0sw/XH+FQ52NXd+OjYzfxlly26hv36Wenfk0oDtju0ABAa37KEUDhYbiaFHUH
6bx0SxdEeQtlWHxkMfQSt69RZAwmEWsa0hxTcRP7BcLtQsSSvlC11oRF/vOyeGxTi5sy0UiwxqRW
dSukDffMUWHEbNl2u19mXIIL9lDBbGqYMluLpuf2np6LKS6Hf+zfd2FigkT5HXERz5dzY8g8B85I
3HSUsSf2hQ/o1WJFyxzAepSnE/jumow1/FG9pZ04FCdhz5LaSD6r1pfW8I6kG7UHr3v0XYHN0uOX
ExkRpF7WjLyRBg6hMjt00j+WQ6odorTk5s142XO7QmeNHnVGL4dPWxyYZcU0tc2PaVZq18cghRFt
6wxLPH6vAfw4UnPXmZszR3AXoK1J0Mz696ENJllTQfJQ2Wq6q2CZUPv052Ip0g0La4QRn/dN6Xeo
s3oW/3ROTUT39qdfD8kmKcwXY54/+oEGFt3jnwvH3j2zy9vQWsbBy9BpiYllrcSNd/+bTMSMa8Jt
ukNb/jxnCQbDJJWXwieThUSTeK9yWrut794iF/mmyPoXP5uwOGPHoFSb3D2s8F9S0gPInF7tsmZx
Q5kr8I4YhZ0R7fEycw7YUPBGZF1NKMPMFIOM9qEgfx6Mbn7uK5RyOc6PDREtL7S5mMqsL3GlR/ss
F8+6JbNd5CwdR7Jnr0wJDq8/InS9e4Q9OC5XJ3ZqziQJrC8tkwRuBofQvoD95KbkZfbvqozMvayc
n3U/vjDwgrENq4yFVT9WmTVxTfvpbOidf1LoWVIPeQ2y+LOoEW9nwACEnqDepoFwJNuYJmI+natm
QtQ5y5MpsSLZORgNXGsEQlnaRVb4TSMRhxJR6FhgJ4ZUXwB+06ZXDyaPq7deqOnQWQqvMfcKKvrG
bDlqd4ZwEAX6AVuvS67tqE4TdQeMUdaQVP5AlYw2iHnpViGj482pP0KgaI81IG1MDsxyKlXueOeu
6Q7Ux2VNc9sndQjH0qOpyol7y9GS/thXaeY0Z6RN+6GmuG0M6V1MegDnRQBFdInvWxZVPPvmcy6Q
c+WZ56AHsbrHpjqQ53jLstZ4W0bqoayxk1cv9nKOrCxTow4810eDhzV+TWODehGgbjJpARNsuxiH
Bb1V4paEmeQYOd3ee3eHLj8TuMDVyjGjMuSFkI0vOW3xCzTFh84F3c/T9B1CA9yhyLu5hfo0NbaR
TgO+K5L8UtXNr1mZ/imexp8fcD+y7RA3CygoAOJjSlYY2gLCFfwz+E7tYJT5J6Up265BizMnMgAm
wTd6Mj9LU3ZhHP8hOpZhsZYlh67Mt3A81+4Eb4PMGNNAeQmZNC6sed+YWnIRHcIj3Z+2C5KGwDsn
VEKv9vFIo7mIzGeC5klt72GmqLh9XIovC3pIiD70c8G2fpkNjuLNGigw+1+aPdcHcoi6jaE585Zl
gGUcvZq/6zlBbWvqf3SZTCrygoFK7j3eo99pZpFnYtPiadIrGzD9BiQsu1zLxnPemAh02M7O3fhe
xQWr6jwiLHZBHwOBEQirMFMXXe6HkW+qfdN+U/brUmvLQ1OhGJtce19y55UjssAemZl3gDmzgqct
m38xFPsNGh2NLGnuxyJBRFl6n1Ev/D3uDwQybkHA31hhImV1w1mAwajEULCLKVfp4KzuNpCnm07H
NqE1IDcs0vp2U0OpNqYnMlHl4zwDdYC5eI3LAbdC4sHJmmE8W2RnAMkG5ZzUGMIsP3pAgKKv+UjP
rhj7Z1WiTWhyWlNG0h8Q7aC/kN2xL1wEcF0JSFz/KPp6CKt12Y5TVuuh/+PTSAmYw3ehkwWwBUg+
ED52sZJtJbI+q8QfmCUbrxQI1yFb8gcKl63u4TyP/e4FEIBc/fj1hnRG87tQaaB1oxs4OEd2hKSd
oonDBKbCeC+d7rN1bGJTEGJpU2Zt6qkndMbVD3HbF5yGTXc7ltVHnJrEL2HChAE5OgF5OskWEuQV
K0F+BeJFu4Z/XNIv1s6rkOk4IGUDe01xNvPiT2pHxZmcvw+b1CloLfKCdZcejOXvpLach9CR9h9a
8rCnB/ryjIhqOKO48DCLy5StfY3aA+NGR7Us/K2zujh0+TypBuxsbWCemceDbNHFQGgiQqWEZWEv
uHZTm/S7P9M0NY9cW340ToDeyMBks6CBwXziYaJpZJd7TLUdG1ofzCXhABCirGBqvBvB6R/FXPME
Z5jF7ciPtkkmH7QudQC/GgBz5cidchs0Fzqyfg6viVZ/78fxyx6HExInYJRgad0RQkUbG8HIQbdL
fAQcs9XetDK6molBUEoDFQxuxpa2XLRfCuv3nHktBxibvDDXpo6dD/lEUGrU2uRkF/A5EnBQAeTl
+tQzM9vD3bxZGtZgu3qozP48Mh3djNYgdo7f3Wav5F2ZYVvw4oR5eBxXWz+qr3bWo9LmYYeSq4Nk
A9mAhcS5STzoYe86X8LWAlmmaBzVGjIc4ZUcfxJqJgIkNgeM0t5hYOgCfgigNyDypMJ84jEcO8yl
+gP1P7pavvMSt5YWxlX11tf5A9RRoA0WtqoRs2DG2zIYRESPXwAEB1GxJSaCSb9NbKXhIWDpmiPy
q+3UGaSK11WNBVYt+5Syrevdr9yxL9mYovp2v0ZMhY+pAVcjIVpgWBrI7q4eepKz4jL/5FACKq+7
oTfCzG0hFqg0wnszRosB69JWIFLeSluh/KK2LkutZy1BYTknEjcOo7WdB2R0M9Ej3SyTawTYImqz
YY/EgpmDpBocrbz2cRqwBhfbWEzArN1F8gxjicgxN2Md/pGm8lfT9A5vPo5N5QIVoavKZ0gdkBVj
hK1KHUu9WtDCISpLfHz7VcwZJYPJLce3OYMI6GdPjJE7rCcC5mGJ5Yy4lq3lZta29mASNrBqvHPe
yVenI/KP5lMQrf7rXO/agBnao0fZ4Al1HGnVEjDH5GlU2jqtvpW+954ny7swdUSiS20iVcl4/JaM
d0qg4oYy3B4Az7Qu4Jn2uwaJYU+LuCavcAhU2z8u7VTjiUAS0PL0wtYbNfSvHLM0nygnE9bDiRn8
uiCBpPZxLNVO5IaVZtSnThOMEHBOBYVZz0h4nOJQ9olz+Kd5hKnrLYHQguODYzJxVBo2A6Wfusr5
k9CBwZuPHcPWBzoF5nLDjqcFehI/VkvDo4e1jg4MmBOR+MhfF40EpK4ltWQJ3MVvzn3nQdqMdDBx
5sD+MqR/xOAhgcP7a9tmUBWTcfLK4o9hNaFVY5YhtW4hfbM45vMgd1YHvp456ReqpugBFQULOAT/
94a4Dc89SfANr34Rvw1O8cvtxVGNznyL8huLKQ/ab31qSakgZqxsnBDZC164dUGYkwJsUkIaEb0m
DkN+2zzFRIAIZLv+Tx/N8yuUfA5xaHKdQdlP+B4+KN4gRntWcm6kbtDdZP8n7c97LAkpM9z62ZLE
wKNe8nC/d0lQL8NeH1tsEL5mPM61/czI8XfT+W9+CQMUvyJVXZT4xZnMvuyQD8STqB7nTUKxPDvx
bsbZvNGyiZTZuTnmd48b8a/QBBj9uFmch1xOBDluw3kaSI2w1aOxoMjFrH0VTRcfMmwUPV7jxih/
Gnn2bSorGij6kYaAvGZehBirsJJDazrlmxcjZuWYn1u4aMh9xhfmf0tq7YtZd+jntr9pXB7ncci+
+cNaPfdEPlY1fzA2sHSlpk+YkHdcvAX8De5jR3GhBbYYaAxIfHBUrUWQj/WhG844bvoDnAc2JuKY
mwWgE2+pfvKRbinrpeeM0GfkMHo6EBRisn4gwpieoCHSalFwHuIkCgtfmuwQHf0NqRFJMK2cHTwf
xAbROI1JNBbKN47SB3/FuKukiivagJJqJwuLXUaPirAaMZCMnL11yo6tU8fHtLa60G/gvw8cfxaM
1W1enhClyyV67E1FICma132Tj0QK4Np+sIrpJ+dke1OiRdsi2LhNMbP7pMwOMjdgPSpMSus7OZc4
fdKGfZ6UY/TtFLIgUWhq8e9k/Sxy397R7QtHy0BC1C68ec+t9lQWKj/GxnCLOZJvhswLZ8ThWOPE
uxl9tEQJ7kYBhMvCxJ/0gtn6ujgamJMm5ks7kI+PRr58TnozBS0WuURfeMzL+kvCkjOKFZaBpj2e
Eew5KX0hRlYRTpmK+g4iYW0tezMR34yumcgKGE8W4vC6978sl0Guc0tn+8mh/0FsCHi3pfqt9zjj
xaVL/vQpkt8SCcuhG+Lk2Hv10xALfu1KuugR8iq8cyV84AaGjrBKa46gFoIhGcc16Kw5ogX4bGJs
cNzLBzR3Dkq/OHv2SE3CJqolQVvL5MFCXy1j3/yho9Xezyna6iH3nW81+E48iTzempLVORrwAyz1
kzU79u9FXwNFcd8/Fs2cn9Gs+eBCVLMzLYNDYoFJp1NRGKUc3oht3ZcVP9K3qvaRkMbAGHQ9rGM/
QLhn7xkqQ7mxnnQYRXVff0c2zjSyK25YvS8TfT2LOzzamIfqjI4pQmXy7UrsBt4BItt3B4tgxDlC
92GKRzS8ytlDfrvat1ZZdSbppyAmc4kYrmL1gk0VPadm/tJ3aW++2P7EOklwiD7ih2FsvosT5PB2
8bSvK49qjFZJbKPXyZeBA/KEdxzXNq3g9nVxPTou0uGxwK5A2UZvmiS1Tb/+A4lIo9Qqr8WSfsuc
UfDLLDTpAKTu66ljvGAvBKHJ6eLrmo8YGgD6UgzukRiGa85Qdtu46cyBMzEuTd9ui9Juw3iWZ92I
LqKhphAuxBcCUWAwpwtUROKiN3VDsKEz026ADEjnI/Xs0MP4vIk1hQzAptURw3Hq4+uUGz9l00KN
YvzpiRf0stR2hJ5t0t+x0eGrEShgirT7PXvflVG+i8L5oovKMdeZT6nBcYdQnvfIwGJIOmxuEvkY
kX0BXI1il8DpIuD9frBT8PK1/J00w6nUvrccMelYT3PoSvGONv8cE8DLnYt54GbWOFTz6LoBuSaN
Pexwu/bH1DZ/mk35aHc46HHV7WhUqE3ZUsYUXvbiJckFctvRE9NTKZrT+6AZhNpkwN9LAKtbaaBh
81up1laCQmrxZMU+c8Kl3edI2zexFV07Toe7KMdsFtlFdUw6/0H2jotfCOkvHb9k58wlhhj2jNg8
u7zptn7TgIyOIR629pEnugkjWx08KA2YU8UtV5+1z2kFdR0NkLqLz1M1l/vB1T/ZDTO6az7Rp63q
DnrRmNsV4BWUcL8vg6H/XlxX0l/ttAP9XlhX6IpYbsgvT3P8CKoi8kvYeaAPXBAGsCRuzN4hNqi4
hI9+VM8z2FT+dBak9HWaXe3JgciDfoDYk82Kefpjacl3EJOQzzganjseq41U8rtkKtMhF9zViVNy
LBr33YiVRmIphfiGaCXt4WJU59S5mNEtcuTb4hDTIyrCoez4J71Qprkcm+vSj8+ilx8e6d9oi5vj
NLfDfhvp7OWl0Psf0QjsDOpZDRyf2hugr9GCdRA5sjrWjqUCO0qWhflkJvar0nuKbJqgttm9FEqq
Y6XSsK3VYzfYb17Z1qFRG862XaIwMwybSPiygu1/EPY8BRlsnCKGeJd36ELpBJYE3R0RAWDtcLI6
dLrRJkdZOypyRjZ9NV+TfjoxAdu0tTjqOXDETturlBa25dtz0FsdfWy9hzEaYVqCq8Ajax4xKNLn
pozQ+8a5GYAzbOcAHRjgW07AFWiWZxNr8D4Tw5Xj15uaPrqRTZdI3OUQKwXlhZRfUChbJBguOmz7
vKAwQMbYhC7ecTfDeRQ7RFBraQVKsO0fpoSg06rOyfVdsYqYr1LEDEu+PNvjgfjSeI8c7zfvL+I7
s/yrpSMLyjb6VmguPjkcqlzDKGMK+j70ZfMIEZcUi0ru/n9Ewf9VRIFr/p8iCq6/hi7tf+H5/q+c
gvV/+ptToNn/8kzhCh1eFsIEHmm+9TeoQDPEv3TXZW0WnoXOH1/UP0EF4l8kJOu0/qHU2wgBiDeQ
/w4qsP9Fhp9j+7aL3On+rf+HoIL1x/9HTIHDzMB3XcNydAFxirxo/b9jCmKbVpJI9Le+w2VW54Vz
6yz7qTQReJoieWDSNLLZGzbeuKj7lRjxZwxaLKR85Q3ZqkyeNc0BR+cnPoEjCwIUgcxLRN/N0TVf
nEY8JIubkw+CN4Q0JYTx3bFW+mvqRebJY6qRkY10VrFarhkwOp5mCt8WpFFCBHOjtDnwVh4SEQve
SV9dmsQO/8I0QcngPBITVm0l3fzgP27it78pDf8Z32BbJkkQ/31dXFs36ANYuu+CA1pvwH/GN9Sm
xjyoRMVUoTA0xadpzfucTsTR0YaXKYnn7WS5aywyGDOAkJtyaLCjeOPjYDHGmjK+HBnm2SFyDsdi
YQV13L3FDeWGyDEyeiNIJt+lF2p81J57zBsPXrCZb/GDfVIVwifLfrQmCn6PZIEgk/CvWKUfzEje
3EizvyUll4DosRWNtCRXt8Kp3tI0wCObDOiQV4t5RmHlimnF0Df9tiKecyO0x8XInoW09GsyqbOx
0jiWBDupWLuhWkV3xmuvC7HPSYYFmHkGR+WSmiUz0F7FRFbtl2Z4HyzxQ3R1u6un9HekXBwH0ZRt
COFmVc+DZAQakBSvU5sQjPiNUHIiXOPmOrv9a6EMe1clhGTN0JoRx+zA9NUMbDh0iYnOsfeKGv3J
XPzb6IFhyO3O241MmOAOUTUwczm6ibHHID9s8bmejErwt0iOFUygzaxB9Wom6GwsFYJ5TEjEnMkX
U+rBmQryAReD4Ay04OiOEHm3xh4OoLkb3BW94UEFNytqfdWJtXAlv2seza9iwFjqzQlnHQ/9mUO9
KAeuS+Ohz8xnGAQ5voNu6B7nrJgee9+jyJojgyZlRyMxQou1/KA4LBACKxNDjrwuDHiICk6LfUMr
lEYmjeKsOKUIp3eevsC6ApGVZ3FYLSnQdU8eanz4pNjMAJBcJxwozBQ82G5B9jQVewvTyo6nAdya
LSgwm+RJWuUhfgSRGV1BazIbmx5MMciD16YgVSEirkbKLCxclPoTe4YOCUmly+9OeU86Yjvsks22
dVFYTVaJe348dG2GkH7iON7bnBLAf2Pe2juYhjb6VDO9qywj5Kj2YpKcFKQ6DGg0v+xLM3FmVnVp
ADHXbn2G1rrs2zV03XKUx2nWLQ61HT140OtCFtJt6SI4MYxXnJvLUXc9opgSLucY0VhYBFWDPc0T
JB6tJ3rMmgJzzBsCUv0C4weptm5NgJSxxAmisfVcBnQHpn/MFI5jrDGXpJ/n2mGMkg9fpRcrf6iV
iSQ2b/AX6OWXQWDTTjaS7mPShHQaqsuAP4EiIX1HVQVJOoGNXAqOia3FYUu0tNZxkWEHysQji9TB
Na0BLY4bXz0JeldLy+EsM7mv6Z2alg3dMvZ/dVY7/sp1F16N0uyHLH8QFHKnxYefUcxDWHZkiCV0
7uLW0I6DMo46ssmT7F0Uxd2tT/3QLDDeuENWHKQ2EHuEYPEY03lDjgqpjRzxc+/ZCChGEhShpz+N
uXceyG+kbKxOvsGBzxn6Z9MstR2xDODm4MKVA0m2BJBbgGKDoUFf07YC1Wlzgskyctz24DpE8PRj
BzzWAhlLo7LbEpKyqfFI8qZOzANorVudOm/Sq+xnA/xMTSEwT0QiM9HDbjxWOW7ycWZp9I7jFGGx
K/3XVrIijRW620SmOE1zCB9l/NJAWI+AQO1tcikYmVE3cEybS0Rdfa6e2hJRkqYDjwCpS/Erdo2P
NrtfpA/YZzmVTXZ0LWJDdOK7oEnEF+KTIVxa8G3RIAw2XKZ2bN/BaAfOnHwNihWTKF9ysdGJERhA
eLF+mI3mcYI/fJT9njMBVhZQw0yTaa0Lt92SnmjsSIVm8Gx3b2ViqaCWcD1yQW/BEzgc22qXJsaw
sdV7C+r+oBtoD7oJDPq980nAqxszmi80pC8sl8TUAd7uPjCgPq6C02OCyzilOmyVZzCG0SdGKd4P
0he0kA3+ponpkAF1Ev0E5IMvM1+ZlkDlb43dEkBd6KSrCXlOlwjWOHHWuz5i1Dj2W6sZT6pKzSBv
dgXBZafUeq/9iPo+IQJwikag2uWYHpfGffAzS1065MmhNZYfeVk9zr73NbOLwgVgeEBrIaYdWgt6
jSpK8+/tyIRhtOGJeb61j3MxPDiOZhLS7JFXPMuHVBYM8ZGsRNJh5WslfJtFnrJmRsfRdscB1f/J
nB6BoxCYh/6TiKQB9bKOjGDyOu08VKAeSw1RrTlvXNr7u74nkBbsUr+fou6bRu7ZEfDxQce7Fk6m
6oJ5BrkVkQQD8ZdkHpyf28pGYa8qZ8bo1fxyCAs41BO6FMnOWLNuqZoGMmzJEqvIcoCW4e4ciFlL
+6wEWEpa3l/mQq5wRsXTI+FQ6apPJs7ztMBpOBnOxASVwLUsHNqamZLlHq30HSI0isyhhJxsxO/+
PCXniGITpwYaBG2i2NCc9bCT7uuyME/xGKlDWaCoVf3824wyg/MAL5GwjQfbgSyjAbgs0BtSiGWk
B6a+d5GgOBAIzVJ/SEn92eR9v68XlofWQyKLTY9IUZshhRzhr5hd84eRqPdr5IBSkcXwhg31sgZE
iNFRX/HYhkXnwLi1BOnT1pCflKV9JhMAPIs5QRo7V6bWm1LGYidaruvM4vJg1l31ULe5vW1XPsYy
2fnZSTsCfckYYEqNeTrmyfIYAVI4oo3shYnD4D6EmqvhVZLgtTc1QfFo6uJnh5Rxy5TvmTLZWQWd
kmHryVo/Arnzo5wbhNXrl+opNo9pd55r0KI0fK6tY+0R/IEBlibMlOWzgIO+qvXnXdejs/4LUVtn
X6Ps61NLOLGODilcOkJGsT3xjWn9hoemq7Ht4/0TPYcnZsd/lLVaJiOquiJeThZQ/1Nex966KsRs
59aPZsB0aK2/3/1vv3+kDwS+yghYh8UY9+Z7IBh9zyhAyFhvieYcEkZYu0K0HrlE1KX37vcd8/b3
H0JfcF9Dm68850duTnUgdXWzUo1AoDTrgRssznUIVT7WdAm54vRfqnBAkKwrE0xB0u/7VYd6f1Hl
8LLCt+hvsbsz87+4WjQd2ANGoIm8yMZ6iQna2/umsRzb6rWq2vF0f4n8GWSO5U8I0sVvs6qak1gi
LuE48yBYIkmRyg4SNWK8aUiyJtmUvnHRw/Ev4npna52D4JMkx/XyGEMLAkXNS4WknHTbuXXf/rk1
/1zB+9eQlToBsYdMSYWT8LM2Yr1FMVG2nON8wXGgpfM92jWfY8Hv4D8GLWklRBUOHBVnAMipHt4v
JwW0tTFLOHJu4TEfvl9t02FghI1R0McDr1dIk+0WXA2oJQ4c998+zZ03rxgZg6vk3xcEMMyEZ7j6
k0hY2l3h/UGi+DoDm9oTxS1O3iCnLbMpAhwZC9CyWG9D2XRQHQZ6tQp5PKNuAgfyU2z4aPjWl6It
5d+PTLu/UCS++AxhTRTeULzG5mSugrHYeo8YsQal5bV0daqNTER7ateXrF6w16acbu6fYdo4lVYi
V5v0+lroyKnBdl00ujgR7z4eoxzI3xDrB853l6Yuo1NnI/fjmWX2xjJ1ur8A4/ADHnD2c+emH7QS
dRBcq4R13GrqoGwgOPYGktShdbrT/SPsAPJEUIcZlNEMwmrK+3Pqyp9Zz9mPlIHhBLsY5ow9UGOg
GQjvq8H9jv99cFgXwA/gBs/da7NuGUZvv0Bqa7lo9fn+w6uPkbALxBfzm6nmFxvI5kPhZOWh8xrF
dos2W7I5E1HrWQ9z7GFZriynf0CunSbkA5jRkmAy4Jv3F2uYrQdhYKMwPAA/pX6o+opxUwOhe65N
2K+8MOL890dNuoNrBUpp/XJUxCqY6NEHbGTEQWjTuHNjTNT3T/3Ff2ihoZ/s0lIPiSsVEaf5u0Zz
EHG3Sw11/4afmfbVKS7//Kn7HyWsaHrIEhfkrcZx7J/vegNM/k5H7yENKQ6aTUB5bKSsOH3+WdiY
CB0Y7k+LV9zuX27tojw4PeHi90/1xn31mRXd4MCWt67Sf9y/jNJx3tfKrQ81ATlvuDSDZk+IRXXp
+q65KF+HVdlHzX98ev8auvN/f5cT0ycZQdb+/j/c/+z9T/xv///9a/rsf05GZeyFEx0jD9Bz0roI
g+FYklx2tDgEha5inOvCVfadiPwuHaYV3JQmKz4ZxB7NIbvAhg8zAXCMFYF/BfsVeEfUp/vcagiI
L1/Hfg2U6Cz9UmltHFrojyIOwkU/ZOAD8GtkBbj9+Ffa299a0bCtokKFwf80S8feaX6ERnOC9JMh
6E7p5ptUqfCUoa+niDPT7lpGDs7+wj06+IR2TZQbGz1DYm6ndNrrPHqyCuTlUZaVl8rgHv/z0i7a
a+a2wAmYwjem44eVOe0MDLmekpLpOG33kpEugmvPA+Rm1WTbIzBL+0/H1ZoDUfCPkFVZ7pDkl+W3
FhT2Sa56o4k9ux/7q6mnF1Sd35AGQZNr+zyFkG0fKPL+9GW5L216i0zid013cmfmI95oj7uRjv2i
8hOnlgAAF+MbGM1MlOkcYfUjP7Eud/AzyBTP4u+xvU5C0WJXpDIbTolHa0CVldm/inlJdpWO/LAs
0e9b49bppk8aDsx+aa9vurrYQWrXQ6ZOZ+QzA5FvvHDpk5NA9S5dgquEL8mvFlGIXrw9Zt5ikvbX
PE9a0WBvox6GfltdFqWVSDrm6hJrMkByPZ9aTpdUCnDOpe0TXCxUmDKGsLP0rSS6Aks5uZNyXB5E
YluXXMJqn6hPVUEERNWlt0QA2MCVgaRL5uTOZIm83F8aEjkvDDnvn1hWHeZLbO+ieXqyQEJjmsta
LMASvgOJOqRtOvGpI0lBKfO5Mhd4VMnQXSQOjMuKQtsDkOMmC0Qkfno22Tkmw35uF/SsWdWQx+mb
gdSEf/z7yDC8POvlB+6CDxQKDZFEq+suR+7iRkcPAhEerHUAWyCYmDPSQyOEFa4bb9XkWKd0/dHZ
bHWXdv11PDOjvWFDk8rtb+OkfV//y+VMCgTmHjX4MmQYgsgFwt9mbPznkaHN/ZNuva5Mef/Y03VO
x5ZjIXZlbZHiQoQABY4Li6ub+qsA2VFplGmC8/3F7dv8krFg7v7+LYO7NQ1OoSIhttGsEJMXHE+E
4JZPlVEFmv+ODCne6zzo8LbLbFc1BH6BElptU7zokQyGeqpPzroqEWgjd0WkufDaK07v45a2EooT
kJ/blATbTaRlX6MH6NyaESGQ+MVcdv50iN6UddrtmwyFuT1mEAegumK4gVSWcXXSG8knNr8vGZQe
AsENp0WaLhbEMl8GsrMIrl+vMwD0354rMEIPCIij+kfcWVSDw/jl59tIRi6jKRWj3sbInI0vXtmT
wpa++RnhMKZyMexxvK+TFiF5pj8vFs2XoXYDPx+KwOcESNWBCU9XzC59eZnWF+Lk8wOqxNfcdZCY
FqwesRdmtmkc8nXl0dMKN5zlB7JPv2Nq0MOGBlpiaT+StaDQ2vy7GbuPnHd2BGl9SjXnzCKX39Gr
SWbU2JmhPyF7nuq6IdVzzLmEq5BzCo1WTWE9eD+1yHqUQJu2kd2XGIPBGk+Ne8B97V+opfzLQPLs
349iD1OLNoPdvn/Dqamu46r45TXzh9H74+WfFx0z9MVzl39/bVlPypWlwS3+X3+M9sbZTNL82JZ0
vuLU+2F3pR9wGpBb9W5P+FxIkFsDzA2EW/9D2Zktx8msWfuKiGAmOa15VGkefELYks08T0lefT/g
79/a/46Ojm4fEEDJUqkEZOb7rvWs7i0vSwPjKfdV2oDgqC3qIO6MgYrivZp6ex/byWsOOx/OeAZg
2aEH7E4JBUjrV24PFH6z+q4T7bs5RDUpntNZGd607qu6pbISPGpamF6qhrxW3+paqhH1KRKatceX
sRl6WunNADq5snkCOG58D1ckIbLdJNU3KJKN2UG4dAFHFUNDkTd04xSbk2ttpvmDMNQ4XmZHrqb4
1lJVPBwG7Qmn2MbGOXpJ3ESScAfhOC1QnMny3EQBqhWeSSMNRgw6bUNKLc0qjQGyKfG3WT/auK92
TYuNdTARp46tQ4tKUZ8MFKYHI0j7nWkPOq47wsMmTHdtR6JMNUaAQyosqt5bYmrVeRnZcwEpOuft
mGltbVy9wPSul+eoRKlPI/2V5NmtHAgwcMOCrlcAxczHokbZsPhjpA2e7taF2TdW1P8cvaW4U0gU
LVzOy9PZyxJs9jL+goixR0ncXYJMby95m1o7zWXAx5KIlgJ6nd1p29ZipaaDCaWeSwRtFR4h5sRH
O4dzlVUGI5B/MACLG6FuM20tq9VUjx5MRVxMg0IbmhG6uuqkmAn+zaXBfLS2bO832mgAPd1TazKy
DNRit7WO3MEPf3Qu5XKpXCJARryrnX6MIkte4sbOgfyRJn9ZjtOcWYrhcy04iE9yYWBNpjzuT52/
XgYvg7ncadJp0k/6j8wDuMQb47EVaCVRu/HPok/3uN5jtPSRAlHH36Pos6fcoLvio/QjLwRVGgrV
bT444cUB4nsxHUMgkalhzg7UZQCOyqHd2S01KmIzp7Wa+NAtn7u96K34qrUxl1nCn4QiU48EUWKb
Vo4NTsxF4CKogsUzVGyeVOFeOPUuwohu4E52i/7nkGG6qIIcyy1VvXXfdfKy/P7SiKMNXC56uiL+
MdEGY3UY3cmeeUrlafnWhLLHyu2QS4af1hnvqrT/E1l0RKEV4hgWaroMFk+zAYH7Kg+9Z5QLzsrw
ov04IpPEPLAn6244uLF71XArr6qePyV0xCeSKWe7LmHYHcxyrgftNFHTpCWGITdQeTOToM+sTu4R
qDlrPYbh7bPYIAuIy6Bu+i3LpBxzZADLjsnLQPXU9tNH1CnqEKBcXAvo9Vjjikp3sI84l9SW/iHE
F0PP/Guw+IBHFZxINJ61yfUmJohpbamvPmKN5Nc6+ON5wAGd9B55fX6AqPWAjRm6v50hi4gSRCpO
eKSOgUGhsU/YHPN9lNef89DouD9M7gyqJQRoqO5KFvRe49KgZG2O2yMJUC9mRXRDHQywQ8FrVyOj
zM6uNR45nR8GfEaIi3Ur4Hpo1o2ffnjAkLajxoTcqj21oeSDWtFpN0QqZxsadYjtahcv9Nivghgl
kCbdU9lRVHCoSJ0wiGylHG9TL5s91JktdDFKe/RSN644W0SFrRC40t+odAYg69dQRz99a+76dXQ8
Boh4OqCpA5rr5NoplhJcXZ9Fnbzr4eRsa0IcRg/95BhFJzTSHzWlGe5sRcpBuVb8jaDEUQ7jgzOF
ATpUBuqcjA2DXmj+HukwYG8TjApeeTYFgSUtJZ1NqNSnbbUBi59x2k1u9We5aqdRD7Z+T4AKyc3T
pZuaol/1VXjyCZQ7RvN8cww8egjzZjn0sMHuKuYzcPw5NxgMxIkZYTW1gkvFjGoHfoG/jaWJ8xRX
5DJ4rDmxeCyPeBqnxjaCGsMEeX7sz4Pd3/n/v+0uL4EAP6RwesGZMzQU8DZBwS5j43zc+3P/xM8I
HXcwHKL55bu1qoBSnPgDbTNNnoOE2yCfvAOYcqLWGpSJaBL84p+4gX9VypYl+XeJZqlvfa/Vvw//
T+eWL/5e9n9/+/849/3tv9/G//3c//anLV+3fPvvn/bfnfuf38HyP5Zv8P113+ekO7mr3ESrHQ7N
nrZQUuD26LfEsb32DTXFwpXlNs3paabJHRojEj0RoJ+aucaSG+aHHOtZ47WGrP3lVNZjopzpqlFb
e7LL9F6rImRrgN22HTWWQ6fM4AXF+rZSG404oA8pwoECP1LRqHb0szD5TlZAbIg1FI9ji7StrZim
ejCaE8P1PmAlElTiGNY5cWizUUc8RvDJ6JPkDcBYqISRTVSmB5R2hxV5Hc3/icLZLI8q3pLSKE69
qdkb2Qfuh6aL10RHiAxfGZG/3vqr5Xw+K8t6L1UHy/affJ9ISK+pvRMzrpVdNt1HGLcteBW8BKhF
Cxm9jZpoHoGJrig1eK+pXTHO4f5d14ELtUYrW8SHhA+RoGC8BsRGgBleZ2lbv/eIy7atqhDzRjpF
lU5718hEM0gpejXJu2C016r1cn7il13nmK0unSqnV0E9256/XowkKzfuHOnGHbXq0CR8aKV4kUla
PPp1Nt6NjtTxk8nmcarDR5WQzT15XbXqbYTOQkv9D4F5sHE9803GvntsW/RVKJbmfEH7maEY1dvQ
NJdUz5iZG9ljEaBY5TeDLl6dgLK3fw+Vlm6bdHqY1GKp0vckZh47J5mA+nnILuU2hVDCABIzlbdS
BLQmuuEKHTr8kcTYkh5AxNSovaRu+xiC8wECNTX3Zi0+U8sx8Q202rbJRbDXhoKa9Yi9RHOtp7EL
3Ds0C9CWSqWoMCftphp+I1LqUUXa0Sn2p+KgNySxzswSTafPlnfNQcNkiOPn7EhNrYac3m+i4RNx
oiH+KDLIuG6okwdievf0rA6eY8bviV8wSBV0UJhi7HmLP6TwmI4NCdRfO/tJ/nh1T5h89yR851j3
2OdcvF6QcWN/DSyl28be6BwC1ZvA7DLByrCi2FEepgQsjmsV5Ro2gwUte0KgYZf++xxktPYiiH9l
a+tvnvewfPQmrdAj7m1YnEkn3oeawQ8J6XQ3ZI6Ot7c7T0468tvNFDDdZe5DqX9bR/EHBDpMUkGG
ByAZPqyJrrC0tegOQxvxbYxM685zf9Mg3yfMLE9jpXnvOTqb0X7XusQ56TZluOUsCdDeqgTjvI7b
rt7qurJeE//DsYL8nWQrtKeWhAQ3Hyq3zTbSkTi94+YgPKp5wtc2Vd2IZ+Hm8c0BBo6ChPOjQArO
BUOCjOYzovfcmzIffsm6jIFM+Qh4MYQwsU7e0ceZR+xeICzQTRx9Em03TuF0a5faFZpGbodGFe5b
HfcUUvTyBUqmvBmJ+5XAJnljRdXnoz4vieixUV57g/yNTChFV7kcppjD9XZ4NW3W1RnrqI0fMpQy
nYIJ4LXuBRNViaYa+TG3d/LW8Y+5tJ0e294a7inxP+kFbQicTcadQlP91g2/bQCkuDTj5OL3qOi0
xPqz/LCqkgqvJs39VvFQ0GNYqtQgeDoPtnkhw8x+S5NXOwra106O+TlO5BG3Dg9GnRu3jQJo0vSr
dmNS0QAqpEOdpbEu03wYlj+FOa4a/JvPpE9nt8YWf/pcGW+xHSM7dEwdDw6HZVSRImlbP2PIJTvf
qfW3FJlDg2VlBc0nvBCHYd28kpCjvCEkVKZqr3sd0PSBKp4ee2+hoLGBWTS8ujyx3/Rh6+RB/qbK
LLi6wmxXUQS8lcUN3KiQ8i5aSHe3fAAJSEvW811x1zQ6C/7hOJWSPtds4LJUj2Ep404LDO2AT47l
3WS1p2aELKtq87WMpAXFmaKSlpdgWaPYn8064aayG2xtPNt1Or0SbUKTHnSPeWGuCpohctYndGkZ
7M2g2CWI4ZgJZh41sL/7y+vL1y97/93hNH+3//iSHFTvP9/8P/7f8tX/9nIe8sm5RrFf2CMLE2bZ
W5goy2aY6SjLXhDlkf6XlhLWIzm8ZO5SG9eH+4UTAMylOIVhzU9mvXr1B1q7rPKx182bVPA2l73l
nF8D6ShNBiN3bmc21HNOqCu8jWbQnyEfqTmBg2Ogp5hwsKAOhrrBLJ4neHNaNhR//tkj4OqdNDFv
G88vuuBvT93c9QGtz6rGoGI3gq87CdLZcatOaBnmw4we5Smy4HB8H8Ytzo/x3q1cAmsFGvjCM096
DO1r1df2jYRlb2eO0XQSYUyLbWA574ZqOlklrnwhfez3AZg6n794F7bVNpl/hq0aRp42/LX8xO8f
+324vD1W41Cvg+Py/hu74n15XU2M5rzb1DEF2XyON50hCQsu4XuznGuHTO46Je9R6kAVSvKjGIR9
dFpJN3B5I6MpML328eH7F+6ndidKgAjm0lSbN9ie83UqIZRGYaPI35k7nP5QY+pIGSfmjqM79zuX
PYTKJU9khBMMqHSBlkbYEKEY9pGEzBqHZUPiCp1FzOcDy1wdmGocirVZA6iVIwykA95s69CTjuAT
mnyaHDBHy973RsM7eGLsfS1i39suV1qUcMoLmeGtjaoyNiGrfXT22DFJu24oU8MTWjbdv/ZKTKpH
q4XxEmNHXr571PdiWk89ROOkU8Fm+dbucm9+/5TeoMUJRevnchEvm0JBglp9HwsRwa6csmM1X8nL
Ne07uonFYYCLBCHnn4taG4NPULb3lZP3dA4nrvMFU7RswJ+UxyYnCS6c24LV/wetwUFEl9CNLiVp
UPguMmKcaGDjBZOx9uW6A0iyxQKYF7U0NAgsZnJsKfPSnu7+wm/EDJxfMDjLOer+KACXk//xNWL+
0bKitmswXG98KxtOy2bq+3/2lkMBtnUtJSvxMqFBbrQ0hUuT1PO/e8s5keh73RaMuilc07+PGZgV
Rz/5Y2VZTdc299wTXWcX8QgdnbE1Dypy60bCFS0puAE/OVVZfFCzqCtwG2aOU/NWxAE5eNirTsw7
SBTz8/uJgKTL96ZGRb7SNUUr0O+Ncx7QMfHbcms4Kf4G0wzPlmofSiO0UQq21UXPoeMlpWZs8vfB
xGy/bKpqDufinbzLsRS7Itfcc4tI5qxmyMWyt2xQtmGznt8dwGTqLlryF4MRZx4sjHmz7C0vWnF2
rYUO7VP3ENNhAaRShruTqME8nEurD6X12wCIty+Ubj0wp76Pu/Br7MZ8D5sg24x+MkLL0fuNyiMA
DmWXXpyY3HOssXThBrg70wSWzCq/JO4y4rQScYzxH+7TIdTuycYR3CnEBzKHlVWibe3mwS+0EC/N
7AOcmvHMUqx5UA6kZccYaUoifz0kLSpcyPAw/WoR7qzcFrt6Ortj3Rw8dD/AFWXzBDTvq9CN+EIh
bkCiZpqbjlIUkbyaIOFeit1yuGwmp79TXaqhdkOr0nRJcwAeONyWjTEDDJCQoqJmCFW47Es7w+Hi
5hhpqXsS0TSRi+ubVCSY3WASN7x64/flSz9F4wGo782ipA+gB+cCRs9JUsKW1Taq/fSiVf9vU9t5
RqJl+4kImwLqfF4PEvRPc+Tsv76Ucsy4DsMcjg3PtYs2V1yXPcJEiIqmpF7MTSS7lU9Ikse9wxIP
0SEbQWjN2ZLMYzzSndaTSt1tboDLQtPotivR9XJtFzUB6FObX/6eDFAhwe7emHPNErdZeKHmS/4C
LbW15sQ7DfQGSZx0FHPvFvp+eKx9fJNN++FnKN6os2BDo6jitaY425FOnSumDtoTn0D0HQTSAc0U
dcA4G7jNAg1XIG8pujQY7C6gmL/azoBkGqOCmjsXRF7ysRkdWgIDcVNShj/KtP5wmt66/N1kMU0O
uh0otgPELzmENNKS/FU3133mUfcSdvGDZC6ui4wRM/Xl301f7BzDS04k2SsiBoJmteAwYP3uKIKS
zmKSu5n3vXYybGJzKpeQ0zjp/270Lg6NdSb1gjI/8ZOO1n2go+PzpYB+onvMPG3ew2R+0Qc7AsTC
A9dubKS+VKU2yxRDw4l3+p5xLOdGsxLrwsJduUw2tLr992nHcpiY5Kv7qfNZLJKSZcrxd9drimZP
+jkKEsZuvwfasF6GdTqxqImi+2o+v4zfITl8f8FHy96yiWwTXkWjDozEKFjxVHw0Do9YvxDPy7ex
5ymONLp7r3eI2E3xfW2X/5nbXbGyuVMo1hqmYl2ISmYZ2gfVYHtV+dFCYruhoIlcoorIjoTftLUy
NK8G2buwtyBcT2lzzoxGnnIX7C2Owh/Ahrpt6LW/Jz+WpNPz2rJXdCPtm1jtkUEzoOrzwP13t8UB
gVUJ8rsl8Qwsw3eJLw+F9zz0auFOhIFz/B5i/XkivAzpy7mxgOjRIgLM7CSfCTe8uswbac78iLJe
IfVlUongjAVR4PRYzsxEmisPJ/RGTwh3QUDAQLzMK01E/muSCil8EIjDxA1iLlpjNsv4Yc6ju9Op
n6YEuLdsjPkTWV5MazclzQgmUa1ncp9a+Fpnac8wb+Jilv8ssx5mMO4xdg/LfIdQ9vZUzlKdZW85
txwaWbOptGo8mAE+6UMxdI9t1HS7ooHziKPG1Gm2s2t5Rr0aZLqjzYHsHaPWqZrPZxZD+bK3nKtz
kIce82cuVV5YNm3H0F3Pm+UQ1g4F6gn9Vt3R5dvaMiPtvPI2KJLUDj7w7T8m5gly9zROLyDqHgsf
Ni5pbtU9pJu7iW4KVQCzvC9Z3cEgHu5cZb2PvjTOJh74FKvbXUt6ZE/THRZh660pdvnM8AtPJ6XK
L3BrT8+VAMJhWcEH/JRjlPDkGWmVHVshaZWFHWB40u2vy8bw84tnkwtCPU9u47C27quqofDHkiOa
RXMLX3LZ031+HLw/kz5ha9+NNdotgWVvh3MmofEwHhRYY88jWBo4zHAA+xpdUVa/Tb6XHdpelZdE
DyhT19abQK3RK387BuMlSGoQe2kjCMHB9G7ZAzyyGB6O8KeDhmibeazj3YUyxVgHhYIYthFDafyn
cMfDEFN9Rk8d3ZtAZog/7v1TymC5Ipp4Cwn6PWfxTrZTne+BF0G27Lv4hok0fSzt9CXNeMQiCDNJ
SJiegL8Gq45QgHqDHFVcGi39Z2Na+Q/bJYyDtttKxiNFSF1Ra++nh5RRpkVY/dYHPQ+wgraWX5jP
Te40781UaauSQJa1hF6w1luN8mU/BtM+luPwJFv/5xQl/WU5SrEa77ucXpsIw7WbKu8dDAU2S8Oz
T1adee9QbI3xAZwYjGu42E4S8+irDP1gjvei9ZAHZ9MbWZraa1EBHgk1op6XQ8wIe0Bm3iMXWvKc
5NXGtkbtlWjjja/BlKmEbQIs6Ip93E/yoQMiB8GwOpAWRTw6a591aAtxzQvDeEgj7ZcWOUS4591T
VpcIglNveIHKkuPD1YDV9q5/JJmQ6WZ1+2vtynUa9aVbSaCB4kHhOWIpF6/h4/qEuOAaRnhkHJIs
SM7ZlKeXqejuuih+hB/EqjZD8O3b8AFkocubl9GoHat4+pHoJv31Sb2mKS0sZ8R/nfnZJY+M/AGL
WP0adgRigjd/xq16HBqnvxZQEXZlxLOq1Drz3iBP+97su+QyTfq11J4bw6Zi7WbJ1jFgaMRpijOk
ctR2yp4ZEq2XAS0WsyNXX2c2lb/KLcxzrXxx9rlidmnv4u8tSJmYyNQaev+V9+qYjXE/jeLo1I12
XTaBQpSbSPpmAfxEaD4p3ChfMUcWBJlnPe4MkaE95yn8OITRIyrsYKNkI6C/cOfZBOkJikfHegCq
glxSvocFDIuYWMRNUBH6BhiieaCZyCLIvM5worwdHtNB8dsowotx04xHmdkwEfrI6g/49byrYElz
nZ7LrHwOXXAjqjbSnRSERzhandMdRZGeV+WORJXsl2+e4kTlnyzBkVlDgrlrR+FeZKAPm84kMiRO
oychELF5NkVpX4YvoeE8D74+3S1HDKEol+wW6ev8IrTBeEPGfLCxuvyJgnuFjq0LLibcodgitAkx
2doeJmM/DA7eFdz7plk+/r28FO4ljPia3MCMgw3XqY7Z/cPgZuG6woVxldN9SqkQjrIf/t0AO/3t
wt841clPDBLazDiLj0HVRE8N6XTHzNP2RYTisTBE9Mtow7fRLR4Dq9Nf7Ml9EnHSABhvtbNNHWxD
exQjBlL6ZiJyyQLrsraQYkngsYworYlXDn/KaxHwxoZJILsf5Z2X0tQn0li8j15sbFRTaOjSmdW6
/NWtnhAvPa32eqr5T14QQu8iaMxsaYk4GDuYKb+URShfhgGSdJ8/68mtygcTd7KWXIoR41pfTPHN
dCfyo4NoD7lVe1g2CaHwOgU54GD3DlS1Fy8lPbNvx0e3jeWLURQH2iP9w/JanhqXth97cmCn85BV
8S2ErHAzpUtnxJsjkubD0FH/vJBrkU3xQr8u56kE4/foMZwNgMGuy6bxQm0Wcs13C2g5PE+4lZjM
BwlNa79w80fZvKDn6J7sedMpxpvIU1isRq99wh3uIG0Y3pcjynjmdpJIOCMbfMrad8neSgLXLTBO
1CkEAOi/tsW5dsJ1k8qrN5VjCfSL5rdtj+oiXcXfEDr7nCqqWUqygph3ybUbScJjT/eAcxij+cci
bWUbBV5WUfmpEMWpxDu2wK+WI/oY1XnZixwZb1JXx7ad9IggJtFOV5Np6VU21it8q+7Aemq6hqX8
6joLLj/KjXs37ooNKco8auZDUtWme1IRzJMdxG/Lqcxw4VbjfTq4Sa5dKL1yuPw3OYz//DfTJdbP
KKGmZbBaWR7EEW6hrnsyASrcZbhcA5Oj5ZQ9+yE9xJLn5ZzBLXjkCgrXy6vLOdSizKWC4V5NUQeX
nxkC7CwqDPM3GShj3aemvV1eHOLwNYyYwsR2hEaMJXruiKtu+x4MAWLjW49kYhVa9tHvk9nj0upn
q6ZktXxJ2ZjiqaODDg1lfFhOVb5jMuAF5cGPavFkZmhWiT6mPC1Wwk38K52HGo0BcZXkLaIATJNp
YxvZeMQ+ONCAn40X0gLiERO0naZQ8TMtv5c4mHYAbrDUSYxphel5Rxr65ouukbxmeGpn6WONs88V
d14yijvW/Cypy3zYmjm2w5DsnDKww5P0rOguIOqswaIkqYoOndr6DgYPfBMW669C5ua2sqYvLyhr
7p2U2vcp/kPyNVwxxrH3zDCodSZkTBAH9Zp41oMjp/eO1FICKpDAd1hq+ux3wiR97Sj16Gdeu1FO
8ogL0AYsyFxQw92SntTovPoJObG9hsBwbJAuTnyWZaSeXZMAmgDlapCjJbI0BFOe3iD3sl3jHD7m
ifpEouisY6M2N/1JkDc51rW9zlACKmBAq8r+coifqUjTIfKpj58APoHtwUdRcHGqwvt0VKQOjZDV
KhTy05ahf0CV0m6mrNyL0RlulsIqC4SJeF46sQEaQqRi52k0ekqBhId3lfwSTDpnlWWwI2kgW2nM
bSD4kHhAk3YnYpu0ex8fnsZ6nadufzYCdxbNlqQaC9x4eXU3oBpEN5rLPQkhhNyILwNMDkmLVrX2
B/UAfLSi75JvpUUkReIWa6H3b1ZBcSQnwBpB1s5xo6PWBuCahgRAihqv9NY+JwgVha95h1Bz947I
nsBvEgnTOLcqjihik3FZkecUBfbLaFWoyGtzq5XjZ5SYT4M2mJsqzGgr+fNjG5SENoGucUuk5bGD
baRG2Bu8OQMQxbCyzhWUFAunjtXo6gCD9ZfWxUB7pqkE/TWtej7sfZ+Chj1H5HmuWGHsc0cebX9s
dq6lxYc2sZyVMGbNBdaLbvpD5AOxIeQFj3l9Q832U3o2vV/D+FReHV+sgBnQTBpEpmHd2Z1zK+HG
gn0Fudv19kwjI6igMsudVGj2KnzZ4dT+iYcSxkRIDExQOOc09zEOq4THI92GkbqC6+KKjHWv2tam
eXNGYuuw4RR4ZZ7jzK/2JFb/lDH4lNFxR5JYjW0alB45A+RMuhlMtxBQtGClLKPolhfd6+j18RXP
I0xob8LYX9VIjsnj8KrkAUULesvbwK+6L7PqVxWK/SAM3GBcDYsZZAjhfRWWz3p/WiP53RdtesWV
06+aNmHiUYnnkVb3qkB5dOid9qFy9eekJBi8M6OtSFxUiJSwE/1utLK9TApCqZxkDX7uV1CzfEx0
o9yA43hMxvrqNm4EcgeukwYmLBgwChcl94ln49Su0STx9zdJyxhRhG7oaN5lTfiegw44WpIpQW/7
ZwLTIkpD4LC0tt6XTooB39tGjpVvY5Vw2xX8BtLckdWAgFykpMJp7c4PwjNI7YMlo1uhA3PzK5YJ
vVgHZK8+pUK+JIrUETdj+m3e9JZebe+QR+t1FIFkMuJ3agt9g9mc1Fr/MDo9l43EDFVrSJh5QN5V
5p+hqqyH0CZTxazIaeocGiYGQS8eUDEX9+NKJb3Y9ExwvUYL6RuQ54ZNcFOHH3EBtTDsKCrjaW1W
OMUROICwWkWUp9Zp9D4a1dpWz1ByhcOlz+RjVUzG7yrzfoSl+NQQtlF7SV6aEethi0XDy9AjqO5P
LLnl8aS9Q+gOD02MI0cfpnM5uHidTZTcqgKm1OgAwpvM31jlY2b50xPIo3OLftG8M7QCfiYzV2qF
3Uvt35W51jI70cv7bIh/Mksn/YbRE5q7zV+KMupIF3HgkWTToeIH3qZck6g3mUB5Ml19MUOLVt4g
ARe6muJ/1+m6YXjdZg0SMIAcG6v1H+uo+8gxul9gAfwsW+dmdtYfpZkAIbTioRLNZ8B8EnBgWaOY
q1yiANxp5tYm6s1zeV8sv6Jcszamlmd3CbZtn4jLfd0LQPSxfkyUdZ8bDkl3Vro1SxfnFOG+eaau
HmtYZyA8J4iDL9Xx/BLaZtCINlZK7ooxuVpTuQtre187Lao5exMLUW4cN32spPciLJoxk3vMDeaX
TWvzaCLHakTSRWe4ZUB0r2aZ/gxjPYJRlPzyQkGAh/Mm8hIJu2n/IGf6WQ9w+k6ZfSPXeV4FhXvk
Fsg9TfXTLmwB9xu9TmhuW8N5K5hUTUN5qQN1c6hjqxo4u92aiKfb7JbBnjIZ2yq3T9Z172nw0gx4
bkEuN37eGatM844BxJ8o4yofdF2bZWqwbHPu7hB4k5NQ9TXj7KFJLrlucJUDM3MDKhS+Rs8v2RhJ
zz1vAp5uQIyOXNB+TutQUcijYo5uMfHOBVTvyDUPlCPenFLyaJ7st8aiFYAw8I+PJwBvFkLVNqZO
wN8iU0O5jUL31Rwvo9fss8xgMJnorNm4y1sXfXTXNXR/yH9fAUsuD1EffORlQlZl441rKzrEMn62
PBP3DBLxQBuefdmkWJvB1HqGdwePDw8OtTlm3ETz9vvC96wNiUYT1X2/Q/Wr/MtrbTDhRJrLoqUk
tc0E6an0SeDhhkzS1jzSW0SHG8pC4QoB6R11oB0BM+c4Cln7pAK+oJ9jc5fhJ/kyRL5MXLSa9Uid
bVwHAI/QuURnSg5PiC7R/GW1gxhb/Qp95zkkzhrd9TEmEek5bJ5iU8SgtOJLWjIW+WCSmIloqoT0
nCJt72uqjqC0EueXXQ83z8D7T53JXk0KC0cLh0mgOuohcWI2V6DL+HBAM9nnskZaK0brD41G8tcL
V+2lXfHkLqs/lGR3SkAEjEu0/fALVPhlEO/mKBNDjo2WItWaDbXd5l6CiK014hJJeCKurmGGBA5g
Z6GlYTJi7yjNgiLpB3fVOtwuYTd8Th2cOz2jYM6Cc2Xhgcwt5myFv0ZVcZBava96AdNTgulkDdEA
mqXmk5+ieh6QklbuR9P90rL8kBm2u2t1HmWGO4ECNGasmjPMnBJCYZtfg7SNi8xpTRfl3AwV6TlB
777VPGwvRRo2NKnjo+4DRkzzhpgBAjwoaxavgR3/0CMeW4KKWkDFcp0hem3wh20gT35OqL4wJt50
pGnkZEX3tpIvuWu92pULhDx3Vu0MLzSjHyrlPYeC2FG758rrghq2t0fKrF9Z/EGK18nhgdZG+bXA
94BFOr4bBwJNk94+lY55CyuvPw74lbaZ7n0x3N+3dfAVh1DbGmLlEXkQCh+VFAVCd26Go45ZiQIO
lxP8NCNWdnPW4zoVhPHNAAfLJzxoAPs3w/01aMaI9NKHOnU2oYl4uTbcnKn9COrMQnXRpNYrdNpf
jdu+qonyI73gOEQRmJMn8tA1PGvlAIPLQKuAlLED00Pyssl/o/ALqluHlGsqhNYI5zZjWf9u6uLs
JOMnSibie8tkQxpNvfPjOchLqyeG8m4vOkIG9bg7oC9s1n0Aql1oUC1qpML7PIfkm2jFtpmin7GN
70PROe25xaisq2tI5NoqrIrbSF1w7xjlG2KiDUi1XV72m66xD1jAaFmBN9ymxa2vB+9Su9aJXFny
CTID+6DRYcGATUhMPFeNHX3Q3tgR1NJT69cvU5zKW022qJyCD/DrUUncEqp0wHnJn0a6FA0TlDvJ
8KNsnzR3gISoFTqLFUM+aM8ak60Z2IeDqGay1JbcB+AWGf0N/AgDIStFF5BVZr4Ix+AXQa3Gyig8
N9w6JztlIdpKrJiaSzKtXdw0O33MATa9WyHVw8HaowoL1nQq4be5Nr61AUNsyRR7ZR4wKZHjWVXF
ZhjopPZQGS2FPYO1xYs0IwKTvN91gwnCS0q0rzY3QxaDiaNfQzYNpBiaqCK5aqiXV65NwKYmHuoY
8J3ZF39ED6pOjT8Db3zOVPimG3Bhhs761HzZwcEp1D3KAVJ1bA1Ho4tOp69zMnDKuuBNQkrvo+KZ
JBtjgCVdtoGzydLwTRGI6o/6CM+h+2GELPES7BopJNZK1LfQpa7SyKuM/gSYCJ70+bqs/KzcGfPM
R8JlcJSe3xlO/UH7PFnnqglIE6DwHLuvfKJrFXXGMSxQoKmpyF9UEuFaiIO7XupX4ks3eMr2gXJe
E+o/EaaAlaTRVVYxrUif4FmengbBiNeqnW6FP+3E2LdrJngwYtvgWHP1WBM1KVfO0vRgr+c6cZCB
99JXSQq/diCF0nYcGj7u2detHxGSjWquqKdMnwa3TM5x0/4YArHWkULV/8XamTXHjSTZ+q+M9fOg
B/ty7fY8kLkyM7lLlPgCIykV9n3Hr78fAhRBstRV/XDNZDCEh0cAYmYCEe7Hz5G0A9WaFbo/rqzd
atA0rfIx4EGemJtGJkhqxCHYcUhzMmAUZxIMr1IaUB5P6qnpKdNK0MDJ8mkhSW1aGptbkg08ugzo
1iMX8V2VSg0VUcC1jz5m7DFPYdgsqeKLQrez8/BcridkYhC9xI1jI/DlBVvHh0lZ71rkJG1g/ugl
IICc6f66iu+RccxAGKBPFVb+jZoE8jr04K5yqlulcvjwAT2QNLOcVRSyJodDVyIwtNdC1lY8nPYS
e/LE7f/QkZ+6ZwW1sTr7We51aweLSrjNoisPlbdz05B/ICiF1K3Fo7ushm9K66/7EryCMAf9C6GQ
kahuJJ11cffkVamEzIsaQ/2lD3tH5RdTmbywB6hHo/yCt3tHlQVMsahZsWWMztLAHjYpopk7Nswv
jbuCm6jeRmqtriBSj1csHoOzNB+o7ULemOVYtpVlZwvx8XcL/lkYCOK7bjRPQzcFVUsb+i6NrAqZ
KS8AtxmT6Nt5uuyCCeN1KCGNtXZ6XoaOlPKSytzLMXC1jc0Dbg+0mdKGVkL1ioRO4/BobbuWCi3Z
ov49TtWTrT/6ch+vfCiQoqpySPKba30wCFvJJt8wFLOD5roPPNAMCiViRh5eZFnRUldL3a/FdgJs
xzMlt/XtAE1Wzh21rp7fxQ4knYFEogTx93KjlPZz7vcDRbs8sxyEyjrN2lRdiBS3nPK67rqVBdf6
Zixt6SpHI8LSTFRNg1DdqU11NxhDeQNH0HnrgRXtE++6lfV0JWsajNdQ2PVdyO/YPsH5OgkUsAB0
p3y7Gjc1SytUxwb0hnehWq+ltviOaAkf4KhBs1I8tIp5DwNW9wDI+1Sl4yaJzP4BHF5z6MImZ0tG
Ia2jPgtOu/956f+P95PkYjx4WVoJKsCXLB/KwPPrT83/vc8S/v3facybz8cR/3sKXsqsyv6o/9Jr
+zO7fEp+Vp+dPszM1V/vbvVUP31orAX34k3zsxxuf1ZNXP+iMJw8/9PO//r5nzA4ao74O81/pmn6
12HT/f/rH+dP6dOPD+SNk/8rd6Oh/tNUHcOSZYCiKuWwdP3ibpwIAVPKCvx//cPW/olSo23rmuBj
lCf2x1eyRl35p2mZmkaBFXyCAJz/8es/+uEDWz7A/wLQc50FaV396x+69YGTUKfOwoJ5RTd1wzK5
J1n/xElYoHiDIqx9Y4dWPMJZYEsXpopMY+sh01hKoKzM3Mm2i82Dl1GBTITyRdEjHJklO0WNrZ6q
jHRcxePqERW87swAknHVo7549buOXINIIizL/FyLdCKRE3pMHEQTPogJFDX1fOpWeYhsCl39ttgJ
pqJAVOX+vstbVCanQ95N1exOL29Fk8dtuXn3yf6G1dHQ/vz3oyJBcRzLcqgQdSYuzJen2yD1+Gsr
/23knRl0+qjfmJ5zI7JLpeMnB7PkKVMZKWjyt2RTo/B3470TT0tMeG1tXZniWU8SgjQ/XTsnXufp
L87YIphBYckdMUiQOa1sXrRGQM5i2sDauoRsX0icFBZceF2RYOW09ZqCjZXGR1JPp6It+sXBskg2
BKm2++w36iqUDZVGLbBG8Jq8dnHroux2sEGHn5CnLNa8M8KvKdICsFS4P6X8ix/q1Y86IaMRptFw
V2rkP+0wiGZy2A9PlvdfTGsiw5wfOPsffE9tle+2Bk2pSbkFnJT6py+mifDwqFtRfYOC5pe6j9pD
MyEF2eq/nsUBqzLqNoy16O0tlHsWv9/ZlrGOzobdTQgrZz/KKewP7Zd7emu1Uwvekx9Fl2tz39RK
eNOeUenLZXNJv1MbWV8R34NzhFfvHaWfzbHtjZcRoryS8laLMnVFu9JDKjxqkqPEbNzePnqoBFOO
yc1rmpejBcT2+rAcZmOgwEcVKTkKq67ZsGeSopPfWcYN2Dwgf51yk6WgexrNzo9Da1PrqHU+aWkW
YHWVuz/9R8LD8s8cCtEztnfDvayXwaYKVfeAXKZ9/te/ApOH1qcPy7IMS3FkQzEcciKfPixoEqnN
rdr8piIqBs5BTmX5rmqVRwg/k5fQlr+TnFXuDf4f2y5twx01/939XzmEehNeDrJWkMWM+ftp0G35
alddhdMBkZ7qStPrCAYJu94sNqAK8j4vmmt22fBnUnt/KKaEfSqjs5NA2HCoE1Wdm0tvPvVqIDhM
pamvJWrVdSm8DcDo39q26u4TH34y0RQdrj4CveD5DsE6LsIGjfqzVhcT0zImty69a5uAh+/D5uMg
VnPo+oA173TmyuQ9WZ/+ai/dJQsQP/W7renX9eGvPyPIoD59SIpq6ooCObDGvamyOdHTvntUjWWp
GN1YdHeW+cUCIksNsgrrgBXmlC1FdnAUh57Pj3zP1H53avZxeGxT1N4G5xpkE40+aSatht+M42t9
N2SRTF0PPDmLy+dJ5/n1sFDO0TmgQGyaTEzOkx927blflQpuKKqNfMua5mtVD+4OVI/GDgOiKqmR
y2NtDFdE5llcTSbnl8mH7MKHPhuPyu6ujConoj+5CRNqJldiCmH6OI9wtZ1intoopzwN3JZVsNVs
CQJjfbgpiDdcUEH2LFoUFg83YZD6+2KQ0NYowzI4742o2jpBXSEXPo3g67cvqw6muEiG2HCED36v
ScmdqXsJlO7WuEOCojv0ldY5K8+JvVVSW9IqGXz3kp/XAG0plEGm7clXBM7Rs2PfAOst0TdhWzoy
8grnvFvbjbCxYUNgIibukXgdeLMJW7McFltWx09wDTibxfRbt2mSyusRCG5UAj1myW9zcfQhH/i7
7672+W0ALYJqGCZfWt3Q9T8tU6JC1ROzKPK7vOq04rmQpQOCgvoRHiz9KM5iSXrfFB1D3Tw1QNi3
c2vyBa4SEP99G5uR00CYFzWoN9On6SCb8FtSbGayljt4bsRcsgfdL2VN+kHyqHciSPetriTjvpFU
59YA6CEbAziXyQTZzsYMquxGmBwdEjDSrP1RNFknWeyf+ehFE/X5eoNiUbeupNK8l9Ne33sF5LRi
JqQwyES5cg9tgaUCA44KtFIpSDMuxJk4SI1DiAAg80U5yIT4xOnSI86ETTgu48Q0OpyQKWpjv6ZY
xn2aRgosJFF47M/zL3OpYgYxTqnhD9WTvjo5lt/eESE8Q8TUuplbSHGsTL9RkTOjkzxKgrJ1fiVa
nt9gml60EmzM8LiaNGWwYSg4gDWZep28uGupvt9D4q2clFZ7qsgpEDZHExDhMHB8q4iquqw7CQdx
yIkKntLp4CtdttMr6ZuwE5plkCyOepdmqyBF12AZJ87EOHFWRObfvD9Z1Hx+NmuyNq15TIOvuQ49
+8dncxg1demb2rRHHClHnYTi6xyNeF5+I9QsGvS4skOh3S+7OBMHuVeR2SRRtl1si58Dc/dWJhI0
z7l0LM6WT2QuicuDuOBiF1ccSydfmXo+iSJx7U/jXbUZKcxQ585l/HKzuWLAtg366N/fXQ8a4d3/
eBkrLjbdnZk35WG5/nITbTDmK8mApUjYxNDlLixHGw8j1LXC1BfSKmiyvRf7ztM+BE75RAlvv84o
k7qITSu6a7P2eQSX9STHsKcgvGxda4TEj1QVIBsMncHKtCgwsyyv7jcJuisr3uYORaJZFrBshztZ
Gkl+ifciyJ7gOHuyQgmOTe6vC8+z9qYMOOVB2KQAUlc3t6s1YkpF8DIEcr22EvKiud+V0o2kUF8g
D7kJTYxR7CqvfO6J/lySqkwum+kgmgOhj32hBDeLSdhJwiWXNZrQSKIbJBgYCSs9Qizi1Imd9Ki4
LRnGP09ZQSZ78qq16FumXS7sdQ9+WEQncoA6kGrU2jySfycHGeKTy4/pFORUWittEW8KZKjyreiB
A/un3Bvj1pU69g9VgLblKlKHK7vWU8I8DI7rYDzZFlWtVPoOawkCnYPlwNP06q3n2wl2cwoDEqhU
DKTW3+w7FFZEH3+LFvsuUN8KW2INQSF26R9/iwlxkJy8o/cgSS2lH8aG2rbgi1qmGod3jV89yqRK
QCPSFP+LPLmVw6tbj4JsRZ4NhdE4u4YZYQUKkJqaEp6UlatH4TYpev+urs1U9IqWUTj+XaaQg1s8
EBeePUSncOu0gTCcqQbzHOIKGaTqSbPJ+e4eer7Kh9zN42ZjR/mvUx9wRKBpyT5JLPjzbIo5AE55
MnUqrr5rHQSs2lBtYvC+bciybCh3tWi30mVI9vkmBmNy0IyM/GEhA/ZBkOUBkVxnOxhFudYoE3wI
yN+cK54RX4jeuDJuB4nKiTQsEdttffvOynin2X4W771Ese7ywksAhIEOEb0AIaG1alAwpU9YnIzo
X5753UUHUgDcJdeDXwi4SW3FV1Q+bwRhRTMRVkhlQV3r3Fas35yKLkFrIc6GADDAmWjPp4L2whGz
iFMxa2S78JBXg7NqofzbyWRTyVBn+nUxHYZIhjiI8pmwdbRrcYB68CwvdAux9yw75sBd9oZn+/ss
DrKTg+7fptbc8EaJgIwYQ9p/yRwK07hW8wh06z5Hw+WnbVEgimjUmQUX41ZpqOwyveoGntvyhmIo
WNhKEGRTi/hbdTOhdYTJe/PSnLw6agz8ZHobqAM1OBbjUF8qVtqu5Qr2ikwl6THopGeIKLbflCY6
mRXJx8iUbsO6Tx4WV/JT4SmNWa/68Px887TglFqx9aNkGRSmdnSpqeN13ibVyezs8qQaibkt4/pJ
tBZ7laU18CKC1eYYzK7yiCwdCDiGCj897v8gQFxu+86hg9W7tOpb9CMhoc/ggNKdSzPvgpOWAwDo
RpWFOUi7Kijrx8zkZ2gMJoUapNJunXAELmGk7TOVId/ghsjuYf9zdwjEWRsdZMRDlitb4bDM3UYm
N5brfzN3AWEFaL0g3YxEREEMWBBHUfV21dgRFZMGbxLW+sozaCdJ0eNnFMrN1Rh2zsFOTOcqitBB
bGQXNQ8XMb3S8FTK13P1IpoO4kzYxAFedV6uv/Pp46jZj2V3ZSPmvZat1LiL/cG/LDrjpgM9eSdM
FJ7dgF0JLqVQNu5kuLzWoPNArU3Nwkz9S6e3bsDIGndZ3qGBZiKnUAVgk0o2a4A21YtM8pxs1QQB
CWetVI5W0I5zd5Jo6sXcFN1KrDUUqTNQ9Ajb3D3P0aVutZMCCiOVrF6N3Nuj4YAib8lNnhzZGY+o
xpE2aZTue65Ad15KwQ/JZTMFxKK5C2PDBc8MBNEd1Oa2sROW7JPLx9kovahPlUfRhgdL4cprjPZ7
BQ4tKtruNCB4sY3bagdkxn9mVTJxaRjuSebskoVbfl6yiX8Obf/QNn7/NcgR4oKKvd86owrFpKOc
0PStj4MmX5LpA/XUlqNyitxg52ZedkMYJL2px8S70hPl3FLKV1OopdW1GSEaST8s/TzPmm4XJgaw
Ir9QDIJ8qXkQZ+IgJSyCkWkMV8PoGu86RNNwrBdY57ptYNUWIdkkJbGjJStF0qwTcAzrRNEPHAui
fRrV0DoJT9G1OImB8NkTI0Oe4XWMcDTS9EBy8oHicVLFbf6MJAyidFCAXvmxbaCWFaRbaZD1u0Ay
MxgFU/NHDBJC+KLW8943MJVq00Ro//nQoCMsfRIHHuP9KewHyJ8HwroXU6+wid5g6iUNQ2+LHsYF
fDnz2GBI4uEs6dzwtcftEbydZjUCahGhJ98aU0Gf4K12RbGgOGXriF6C6BIHwPNgembXqX5QOC3d
79xnT09yinUFezvv3r6+beW4vpUT+JVgl68vRDPKmvA6oF5EtMQB/veUUg/PPG9KQHN8+ySgPIF5
pYLtoA5Ltb/HFDOdT0HQo02h130b16ceNfbvWrFNevQ3eNIGF1qcVl/QdDxoimQ+6imisC4YCAAK
gXan1sWdsCsh7+Q4a7pj7bXhbV3IL8bkL+cSyTpbMk+u3Q3Um6U5iL7efOw62GP8ETkGuOzDq4Qn
7BnLvds8zfZ2W7hHQ/ImSKp6gAjZPbqTCboQd+JFfm2KM2GLYL5wUG8XXmK0OBOHxaswh9tJSHsn
7E5WagczAU0NyTT51BJRIKndFWWTPQSNOSAx0LtbU3aGr5bvXgRJue08bWtqSUPI8cEtHBchBzPs
eev466hVlLUEZyMl6nbzOAFZEex9ovA12oQwcJKGN5OvEeoQapUlT6ZN/L0uTlbUvaRVyo3UClDU
LouPTt9+B/1l3LJjM269IQY1nDfwsefSCjyqWZ4RMJAO0qi788GDygbM8tT2pSpcJwWLcOet+7Nj
INzNgrAF2icvJOjhLFLHaGfLMlD/NFJUftu2CQYLlbazIh3S6xb6dNMPqrXwbjLrl/fYJupWUjzo
e3I/d8+0K+MyGPzskptAYogly0o0FavMLiv0iFiCyN2fesapW/iU7gAFRVheibEWcs0y688Pc6W5
C7eNGJK3rNGE52zksY/qT9dD5YzmCSx68YtMKOEMxPt43RKfvEgm0jANleDvPBU3dVcks4drGckB
cPCx6Mv6Nm9BP9mh5O0htKtuZaOWbnzlXEsNtKx5K6B0U3RAXqbO3w0YpgHg53hFyKcezkSI9Otj
Wln1cRy1alM4aNSIpugQB9hW4Ih+8xNn8TRCiVFcpvJSYzX+axbRsTQpioIFW7RhXjgokETtlvkW
PzGsVpt11w75qTTkazsnIkg2kU/ecvkea5mHhA5bvmugtugVjzxTynGE+R3R7Z2TwNVjuNE3P/Pb
awXe/XvP7jau4lgPiR7JF2ZdmeTm8bILgwpZKCkoDaY3gEgKrVT9thw99UZyxmu90uSvCuSuB8Ml
ak0y7/WQt/UPBT7SDRLk5myX7QkDK/zSVLL4A07e3DBxb7344Vs9EoaDe5eoTYH8BNhgdqx4jGPu
Alj2s1cXMQ2idu0Okd4D5K95e2Zpj3mQ6ge/UcwjHGTEJ3W1NI9jDAlU3/lkR7ykIKZnN89hwMtc
9PZa3xSwVz1mZfc6dp5u7hUjmsy+knItBE/YdxdKQJVsCyBEtMShm4qwxVkI2+189jubP/UKl5G9
y6RikjQrhfo3ioLoyfjVgzALCrrm8yizEKQrTTgQrfGoh7F8tBX/q6nCkCFai12dOj/ZSnBAZ9TW
Kpulo9UbGSbyX9OJM2Ezh5LqQytU1/+BMypXE55dM1bC+dPFhzqvUGoHcO6GUFg3cfiIYDbizuoY
n5JGlm87xflSQCr6iL5Gu4qQt0WKS9Wvc7RXZMuK91qsU0fH+oll6WszN2KqnEui/FeU4cwuetF1
xpnuq9WVoY//3gYFenVVT0OjOGBNzdZ9Y1pdtY4yqi3E72Qoi4FdGn9F2Q8u7MJNwKGA0r6u8u4e
MXTA8tPPSRzE0LItXocKGzwL8rFnFSIGZUUNtYdPyUHGpnQd2ma9za1Wexh1BM+yXLcvbbfJvzbV
t3Iy21KiHQNtAvuXgfawDBJNytA/DWKc6hTKReSNJHazyisOsInCItwW+o8+Nye1hYY879yDeip1
4viIAxULlIA7db+yP3YszvNgqcmLg99ymAfrTr6uIYk714xUhyo6MnYZtMz3FPpmG6eG7sYPDeNe
C9xhr2s6IK6pSd0LwBXP/i58lUpVbsuY0rRp5OxAbtZNgu5mnqyTfVB0/DlE8//HpRrt3LNrhS1n
Ks2Hwh9ez4gbXGbofsMC8WZ6c4OspFq1CoDuZag4E85GxHozsb3D0mk0vjueiXaQh/PES+8y9CXx
ASLmadKs4fiWVOBwjX6JIoZztMgIIZ2jUd3iehp8dZyOo92fd5nXrIXfPCSKbId0kwcOm7HCTxy8
MNIvzYDFUJRUDQUPTLB0tOXw7hrCF9za6/jlOqLDq+tHj3KfSw1YAwlooz/OX1b1D1eOgq9S4YdX
VuuI3I72QIacQD4ivmvhxevid4O8Iuz2mdf9LHtWskEFkFsZdP1k6f0DZVLtfW9V7T1Yx0Yrw7lR
dtVzk2jxSXSxeKd6hhjMVjRVgmI7Mdfc2zbzXKIlJmSumHq3e3GtJGqfydufKb4KtnzMC+NC4bZl
jQcwhEgmhIErdHak+8bSeVD4XbVHNCj60jW+B7BzhN8b9v0vrV5SFGsM6Jb5SvjFYo+3a7uKUrip
KQP6PCghkmmiSdlNftmkzYMYCh6lvSGquBEt5NS9L/1G+IkLmZQR9TBAnkozuBitzrvWm+psqGXl
xrcz5Sa0JKCfWXQpTyZhR/zZh1UEyg1hE248DOStPaEThS0ySHGkkDxnQ2avRstHqm5aIVH3U92i
lHXI88Q5CVNTZ/lR8cKvok8cxCA7yKy1aPIdr27J3x2CiDr/oemcU0CxHySpoZ1RvZIq7OlNLzif
i+CnJnfiv28iU3BeTSl2l4rev85gq+oUeX2HCSEyaymmqjs2uBBDB7P/MTJbkgSmKL8rvwZeOax1
VK55/TffSj1AEgDa001WqMMjBdAsGqzmG4IM3c5QinITytH4aOLfvPkv9o/+xTQPjCfDY837+5O/
mP/tumJ+R9de/af5rdwCb24Tkc+A1h/9MI/R1vSyb3kaQR0dT5ry8BF+68lmh70d3ydm0F+VaJaB
xcfuKtGwCZMo2IpR6pg/WZ1aXLe5md1R+n3RT5NpHeEqfeCLK5qSIVlnfZc7bBOz5sEpd2Kw7w8s
v7weEc1pakiZkKnzFRmlbgVqH7eSTuJQ5Jl5iKDtXEySXPK4E+1uiB4RLqp2ovWuQ+WDWI9KnZ83
kfY6lZr05PJT9gSeLLNYNcYcMjEteTBkIjWl2wSXBOPSBza77IAoH4jh379ulfxWmNU2rKBIT5FI
BEr1kMT5uA5sb9yKOQj/InSd+BHQHHrLKFpF+o+obJWDPmTsXIraTi/FQUeUlrSGMsqgEOBumxrW
hGoLtASdAEpQNTe+tOCZ1Fa/G5A3RKOKUv8DDVhkKXkhdiuzIz2DHmgjAdVlO0YeQj2LlcBCN9ew
WKi73kkt670wUfyGn1ehYR4llLaL5tBM8mGlzIZ78AH+OrV1LbzF/Hlr1uvFtlxDTC/8PLefGP+K
/WISA6brBGOnXM63N1+n617vRThbFmwEaV1ehgSZ4twpjx50icd0OmvsmMJp0Y7NoamRniqDnY/j
4rMMEbbZ+W0agMbBTpbzecC7+Ra/1Ehgom3rleZnI5yEVdmhlWCwYIFT8IAiAnKrLUqPB3FIdWpg
5mab0POuPfnM7mKkcNKnOeAFQYmv1WEho7XYxdnIFmT1188jRf8o6KxbsGTyUzFYDtuGaaDl9fF5
FBh+rTp97355hT3ZWfhsjOVEbU4aQGQGggHplFx3ebO9pQacXHEuBqn/upjEWa7+dPgGXS1ms+3Y
VokZDYdQln4UULNwrBrIbKOUYmGAaElT2NeB41Ab3AEaDkxqNd3Obg9kuIy73znXjr3ShXPslO+d
03QP/AAZiaAjfTFhZcQhKNTognfmq03AbErgVxfAcH2ofJxyht4sNuEiOsRY4Sem+p1tmU9co0OK
Zo0ytb9qUhXFe19H85E4ZSYCl+EU1xRtGwA+DDl1uRbNkRrCEZK6ah7yzjvWIQM5E+7AqJFdQFV4
XPnTRB+vIOaeB366wjyFMMLI/DqOac7FkNaVH1W3edZCSYeOLa2OdesTtbdc7VIcZHPUL7PRRLDc
0UhcTh2xmvnafNr0xTwCiCDMrHqTQcpsUmrDjzqwt9OESV6oF4aY3+l8b7vMM09Wdg3Cp3AyldUu
Lhw2ZVrj34lDJhdHA+XMS9ESHlCjv3oUuunfwRHz2QNxm7u//r1o1p8yqwZ/Y5PytEn93CGC+fH3
QnEdfHJ5ZX0xHfenkRh1C6QJbsci7zR/lY7oD+RQAaylCBLHcqJ+FN2UXmjEDxZP2Tp366GDsQNd
KXQ6mAIySuu1LQaKKeZ+QigkNYhgnc3XEV2BCfnhfrlGHOl/DDbCNGMhq/5quQNQNL+usXjL0NnC
jO9TAdHCLsQaKYDD2NwOsRsdUXyL+LjK17NPNleixIAqMqg6Jmfhl8JzBVEQiwACX/LBfTuo4H7y
jWi3YJ43/eSzdIszXVJHquGkXD6wWkUSS6IOAZVGcY4Qzsk3UIGbjU4HJEKMEv5+N8Ywi9hIDUX6
Ke5z+wytq/Z7mQBgVbJSPiYUS9/XarDv07T5PpIZ2sRa3GxFE0qKNVS3zpfSp1IH7bIjQZ3rXh6T
Q2JSXqA1GQU3RXJArDs5SB1Z4zOkhjgKazZ0SIBZFZDW2fCuTzhU01gjpxrb8MDBqU4ZhRsxl7gG
GW+mWtrLpcSZ8BG9ovluxooslOFSCvvXfsuwT9cQHcI2/xfElYTRyyMSvlb1h2jNveJ0/q+9M8wO
lpucJ23jIgsOx4VZW08hhfUrCpbLozoS/tPVGMGv1raewNE/Ua2Y3g2wzl5QvNNT96gnx8LzUTvp
o2ezSey9L/vpNUSsHCQYbgNN9+Eoo7l0NHH6HEJgM/smkI4QSvSyPaWW/hnZs2T2FR3TvE42aeQO
tguUvbZuIDS3bvjv7D3YTE+iFYZ5fV1ATlQZRk3NWcmrxw6cb8I/nAY5BNIA/prQL0zDRUfusgIw
ScGvl3m1loqqBtGQfdsmNQTuiIjlanyy6yo+KXWjbQNlfKTQLibP+8tOCCd51yxkzT9XUvTpFj/h
3Fk21OhiqjAimW9ZABmmWRY/0Zk1Q7Ruu4HH7Kr8IwI9SQ7XQO4YrN6Vb1f2bdHADwGpUYdMw9TL
duQ6hSj2ZJu6TQlRY+zVBlJY4SwOhgwtVGqDYxJNFzbIw9jWL2JA5nj27YSBP7MCvdoLD4eczCnU
2tMyRzU6KsvJgBpWi5sIBr26Jm9NyT4tcdBTStjYFoYbjekQ4IQFDUJDwWVYBfxwqXP61RZny+Fv
fES38J7nWdqfplia4uzf+ila/A3SWmf9O7eFgXGUgmepBGSUTfBOcZCU3ACg7cWIw09GFGceGn/Q
tp9cvLKGL8NX8a5GqdqHLUVfb7MsU32yydFQnOtDI1Oc++GSS3MZqxffOpX9srjKYp4vLdr8fu21
X8LHLZqLYyRROWnLWbZNpSqG0BuWL1UgifThtVnojUK0AKhUgnbhVdmM8ZWuSdaxKbOVaAl7UcTG
xV+/qhX9E6Kf/JHsKJbMChFmK82y5Y+varA1OpHOfPiSZhAaU3R7BZWh+t3ibuBTSbMbt0ha6jsr
lLgsLTzBfCtPP5oe2g6C8Ww2tRcfsrY81PU/9Fg/l72XJAYZrEO+UcXmhRskycGPWrI6A3yKCH5x
KozC7VNTglH51Ud0L6OFI8xPYubcCcZzdEjb82KCQIlDCy2Nv7IEBEoy/Gbj2UgSF03/DAqM5bXo
Wdxz4bMYB328yeJW3goXwLwexRwlucSsvPONOrmYo89THFqEsCe7WqoJkA1M4iDC2G/+i0mcvdnF
PGKKN/syTypi5AN8W+F0TeEhfMWoyU7uO4GMD9JM1aR6nBd/OsngpVC2/Tr7ZKOc3cnOoljiOCQ+
7rpGHnFUs9VsjCQTVpYhH19n+n179hVzi1mEPxqXzl5npfN++rdbEi7zJSebA4/a2u1RXFG8LDh0
0NnMB7jrkKkTbYoUfp0u/amTwsnSRZvFVKOvc/g0jej9ZGumiyDFkv4dlNcRdRQfolSWwoKUKj+A
hKpMkd/Hn05SKnrjj5r3xUzMZnDvh1EF2GbGKB5WmZyd6rLITm3bfmncIQfSnMYooEy2qO66bVY6
L2NVFK/ObhT6PUu+/ouUl/lOTOBbvk3mh9qhlrJxgqAADyGiVFBVVFX3MomqiaKHM8RoYqq43fCs
ynIchVF0T8wg0G4OJ9H6PI3wm4c4Rh/vah93Re+jiyJzrsLO1U5uJWsnBbKkESm1lwj60+M7k3Cx
SUtuoUL3oR7J9JOwLWOFzasiZFhyHpFLxzypaCfpj8z2h+NsypoRFGBvmq+zsgalsNVN8oNL0dHW
lslOOHrlX0EQn69QdBi/9a6LNnHn/lS6YgMab3hKZfJVKvU5N2UVuNuxVIe9GQevg6JgHL+prn1d
a8pLFGvRXptSjcAXXEXOjl5DClJYOpFeFKe2D6FV4kmknydf4dNJvnmU+il92doQoySpX65au4cd
Tc+HCg20aHg9RdCzOgijFJNdE2eLDeAQwhdyuhedY21VkELhNs8l2n86/eQqZrSa4rLSYD98N2S5
VDF41COjsrGN5TgHyGjmhKzIQACE5w3ttvCq2daorWq/mHTD5XZTQIsBn87kLvr5vyEQWvcELj3r
pvakck8AKpLJmZjepeoZyMlC3ATDK2XO2wBNkb0L7mduovHhX1ZmvJp04Q6iNQ+Wati2igRE8BTA
7yAioxTOKVdlmvfZNhgKSAogK6Z4PEEbK2VLR71PPQUEyshazW0Pbep1aCJLqsLPC4ftW7tDZZOv
DdJKXts/hn1c3gZSA385qaxzCh6Gx66uHgHblrdtHqvHSOFDli1veEzd5p0/u5N3/vJY/Ow9yS9r
4lvVztQKliaGBZhHD07DxF8mDil0gMjtTe1OQgU0yODSEs1PjktTRctrBbkN4ZBp2NIR5QpUV6Ld
1zGrX4L+69n47jKiX+7h4mxaGDfEHJ8mWmzEOYH/6V9c6CQ2KaQk156klqzyIwryc4oXLeAms030
BnF86TqBfmjMsXEoAI7rTRmRCxN+EL9DODVaeyiG5avZpXYiPvBBHdAwZ2bX5VDLhXeiGmbrKaG1
MxDZWMcN1LJ5kw+PcOt+oyhZvnUTrSWnGhnwEWuzXZLt8dZLsS/+Fv6+gl34N/xOz4FTFrleXaaS
6X7Noh3CxGRuo45vGHIpZ8WUsaXYJIca0gu3qlnoD4BPeS9BzfI2SHiZnvk6CBkqbZdLar0jyX42
VnrINl43rnItsL+Psl5Bfuu4N1ExmhtZLgdedx7YCC1SN00oJbdoI+fnteva35H03MOrD9wyM407
D+r/jqcHQCtMMdR2G1LvKFhPTSrE0qsiDFDWNOFCrHN7S4ljeUpUtzi1tdZurEGHBBIasHYljEZY
gBmArRtGdP95tBt7nww5rIli84e01PuN4rxbZPMn/JZNofAteve9r+idNpX62wZ0Hq4B6he+Yj/6
bhf6a7PKM5DrS29+rSzRfptPbFLFNvTTfMKjLOzmvM6TdB1ZCY/o6eApZszZHv7dVwvcIjyDxwgK
1lXl5hCd8bdaLSPS3KZ/af+7GcSMpksghb88Sy22usmLq3VfBsnrD0sZ4WJSTJ5FU9OCuuowlyJO
zW4asDTFeEmfChX/H2ff1eQ2rnX7i1hFAATDq3KWOji+sDzHNnPO/PXfwma7qZE9Z869LyhgJ1Dd
EkkAe6/1T76MoWRMxHWEc7gss3fAS2zPnY6U2/cqVYYDnq3vAx+Jyk9JgVRkAKGbOKkgGTVhbG+S
HqfCk+hXoNnpHwP1OfKr6lD8wAkjcOj8yLpgUxsbZU5ofw28fq2zxvzuVPXPtOm8DwJJXpvACtlk
6vvRnamGmmYyrSTOSGfTeGisS4WsrhUAcx+ikqmLbNANXUAQgF0OzwAQ372vG8YENAtJpbM1LREi
VOdYS1oZ3K0e7hYbf+5SvCzHV3wONS1LaJlC8ZK5W1VBtRA5bnSS4+/qAo+pZ718oQbv5R8bZObj
zS6WLwnwajejwNEyKZPUFBfpszv7MSw/AvSsOod7e2+oUoqoxKGz0Osb58z+EBifcBqcfzKRE3px
bWzzk5FdARWstowIsLyoxig74a1k09r7vhuzT7aZfgDJQn3zJcgix/gz+Yxd/xai0Vizr1BrtK09
vrVEZ/ysHYATt3r/Dcnf3hJIVcZzBVylDU9qYJPmpY09+b7Z6GmmPWtVBVi5xpLfSrg7v9xdPxwe
3YUNss60AZqbhh2LyOvcA2OFA5zbys52pVs0+KWm6W0SvtugKDa5mQBUupFdVTbNAriwOUg4HQ+l
3fj2XnqLIW8Go0QX46XLjc+A8kKdt9Kp0WSZ1JOORoLjONzj/jU2+fIxCbL3bBDEQEFJj5TLOJvw
Nk5PNt4FCmzhT+mUZEYWpNTBIBNYwkDuODbCS0C84eGD5AMU9yOJ3GCgjfkC8CqkCeE905Se+yMu
/6P7Tvg9Rj0a8mzb8qUVBt/gj+AfG0PLzjGoLdfI47jzyeu/4qKKvofKp2kznNEWDaA2cNv3x1vp
RcnaMfx0E6tvX2e2CciE2Cc7ksYLibAHipyo2rl06hsbpG6MpJXszb5248k+QA78qnNHvhY6MoRB
8/Paqe8VYBO8Q1Pk7pKqfBzepiiysAKgjUEr8bVbOJGhnUnbdN8lKqY/vIcgqcRS/YA3DVBBKx9W
Wuna7yscJabZSwvg133XSIEFUyvOKY6CVl2EhOimd7AOICGpWR8awLyRLyhgsQBiD2MSkZKahLn2
oUC63IN8tg042BRqsOMu5xmneWisoqNgxNq1xqDvwNlZvOoVeDiwaQOaH/Q8ULY99jRdf5Ph0P2t
p4P487Xpmq9IbqiOTDU426iOVlpjQUDjqUvSDqBHgAVRBqAyWcpMZ3saUTOH+LMLGelANTrGQZxv
iiIpdp5CT8CHra6F2TjbzInKBY7Cq2uLpcWVerOC7MhjVrQJMBhpOIdCgrSzJcVs/DDHbDyHosnn
eQVLQ8DNGdVxYGuufr1xY4UfuvsBYO45Xrc+1EFAGnDa4ycPqIgP8BnVAMDoDxrlk4Rg4UElwIg3
7roTBzDKZRfiQHDNhO2HergRQswsp17fOt/TKm/3EdboHkry3+Fp2jz0VoYLIrIsr4CorTBqZvUE
YUM2U/fv6qEpn42MMcP/DxBSw71f1OMhfG8GcG0eZFcdcgeoj8hyBeIhacluGvOAv7mQ9ax+CEN2
fw7RG2OTLGZ3MqVhpOgWUTcIkkUJCs8Sh1Db2Iq0pyqR7pPNo0uW6+GZRn7PqlvVADhPGQCTRHtC
Evx3DwVL8beQBxfcOEAFqr5xBNpBUB1ZyD3cpHqxI8UM3zErMi1GejO5WCj4nKz7rkOm6CzMXUPs
aDjHBjviTWccN72yAFqDiYPf2hmsc6ka4RnJ3jVHpGll1pnkyH1ANQyNARYGaqU8KrZkfKeunHby
I1le/5R22n0Fk8xGhrnzOUEu87rVG6GyBvlNL4E9Qqnrtsk3SW7ZdxYyqP7FgmKAwNZcBD3eMktA
RSARxj+AkhiAiLKzDy1X0IiqNzZuD2Sv9zEJyfBB5qYd+DhJTQ1X3tQD8iU0NJ66JEVlkbG0az8B
7t/7tD6Ip4Gn9D5+n/ZORjYU4m7Ku8u8m46s5oauGFChxSaO808kbx9mnIRq2ruIernWamS+Rk2T
oTCwiwrUzgd5v3CARXkoHGtDMncwcyQpN0Dmdk1r0VrAAO+sgZ2lQhDIZcagBWxwGztHkjdK2WFD
ABCGnYsqJAAX+lGI43synrpeYkuAJDELyLx/i0VDagBCgxd3nFCsZxlFoIkFkPkAZ5Hs5diAotEG
b86BmgYk5+s+iXykNApgQHHQAy+pO9tEyBxiOxIKZXQ3zmw7RziUkuP/qIJO8dsAa8OhdMv4ySrN
EmyARgksEzRuMpwki6wTiVJZlU81yu6aurFONCK5sqp+F5HjyEIUoSpHZTU7voefRKhE2rcZ0hRQ
lqlfIuAxL/F6BP7C0WMXYPqNfIHCTHbJw7Why/gC6F3Qe6ZKa0c9EqCHKASgpRKSC4Wxy+TZ86Wx
J9cpysiSbs+c6pV8pzBkrGPhjQK4KNvcTYd6MPOMHNNJRC4UvmnafN1IAJoWbATCUybkjqhaa+BQ
Am6pHWKcj1ogdNVVM41FCz64OxWNyYssqUGuRIJ8DSDK0//Oov9/idwr4PIKMMtZA8Bl6X87lB7h
9CrVvdl9n2JQ05H15KPjNzB9nWY9ye6mpHHvsAFQYFkDWNL3bHigFyl0xBOJPCo3MszmiSc2Xlso
kT4FCsA64RJsV1SjwkDwcnLgMpWsoAojPrXgIlvoKG9GSq2l3ZIy8Z6ATuWCML0DEqSSUWO0SIxl
RfiTRpkyA/SidY6x3UhOsymQw1OrMK6zZZ16zwIUFcfZstAAn+raab4jM1Lo+D2s6FooPilGQKf/
47WUQashVa8cp+uoeAxWLnLDNRjM609uYoudHtZpChgOD/yqqEc2wEBmyIOpGvBcQUVdx5SgzagV
OMudA6mmMVgNc6RnJp9INlDQSfMYatKRdG7upqL5p0uhqyKju0npIsoSTIS9FX2qXD9dsT4ovtQD
Kjtc3Gyunp7hiV87H0geFwBTBnqq2FWjnn9J0599kY+fvKI0D46XpuClgjdASpGvZpZv3oxrH8i8
q9iId7pnNrjpsjY10N3i7Kw7ltTVXa52SDDOI2yOJC3YMBeDEs4aQFnybTLolzuXOgBExnK2efSe
AgHE8wce0DGwqmjnBdNMinlsDkGJe4GacZ72fca7Ky0GHyjEDctxKiZw7qDqKAC/pmomCyzmcUi3
JVmqajJmExrOzWySFwV85/GDTQHswgWQsLCVrQJS4+gNyj+mlmaYVXMcCXwTIM/61bYskTePrB4c
IvkpR92oU/mARXVBwAwGlHA16QVj4dV0AlC5wgvM7djAR/EUVowcL4DcL6HNvehahWZtoCh/2I0c
b7yTc4wcZweFffs0rvMMxwMWTuoMVFIdgUzUrEwNZRCTEBV7MAAJQuxvcjKeXKZWB6C/v5ks664K
jjoQ3kUCLu2ox04nNVOEyeZ3rynCJKcIrbmKQAFyuJ/+3nm6iOmC6IojLC9WoxaNKAGqcYfbOKME
Kr5mpedgxGFB0KsvQBV9ATVMcyAlNS5o3ADAW4YrW2qo1SuTLFVVDVt/GFCWqTwscN/gbxqj+nOt
g6V8bdZhAjZRlA2PnVGeqLGxq35SlZynorSRiUvdSaOstRKgv0kXdPWdD6lZ3SKHd3JXln4Fyz8H
UtHJZwquO/F0FYAcEWsn9FrtJcjqt8xE5A0aF0s1lGYIDMKNiRMIJOYhoZFE1ADCMdk0HSgCZ1tS
kF2Vmxus/I0jKlh+OGCdRe0u3r+BH2WdqWeaBcPds882s4LTuzsv8u7AQ3+PvUq8p1fqLX7qks9Q
4YdLwkJpejsBLn/QaS9VH4Zn4JPvCJ0FRLXsKfV8HCno4kPbh+yJF8GOMF1c1NE9gb5jR9At4Nqc
dLPfu+W7n53IIypf14mmgLGR3CYP1Ei7eev1CSC0ZlnuKyguEpIN6IzYusIh1ZJbAhyNOtATzqmL
ikisH7Amw4hEIDV5680y3PM+2cwOd1rrV2eyeDBrUrA4ISm4R70R/O+mGPPsc5mhPo4tytp4NkJQ
WgO2xXkNmDZgsykZFWWvc+kBc4fnlNC+Cj2ftnZn27gEohnAnofJNmUdgOWsYxK01a2oQ+3Q5o2+
dt00/wKmBZSOAQISIJ8gHPlvFpk9OAugCPxzjNkiqEGbMSHBdaiwwJJE4/jLBYo6FmCeNPSwRl20
Rss/NHEuHrW1ji2z2bhUw9mYtPOQIpcKCtTUUVEz+0bfRwesWPPPgL7tqMKr8OhPpp/Hww9IgiwK
BFhZun34BYHwuz6IJLqEdh9ekHFpqnoFLwn/ElFS73QqZVDDxKrrnW86KLKQA+AylPYNg1eVMyiT
QpUvPMjITVKdRJe04OdOtXpDoAoDdic3AmSUC5+hrurQDKgy1HOg0Uw4DDGQGO3KecF+JADS+8jc
0QkYsodeHW7ZtyoMvddQouhXHZ+Voe+D7h1pQjT8J6de88BH0zUBbgVt+mJhA502cwoepi8VCEdw
GoIa76xFDheTmr/sTBOPNCPQzqBTcc8AYQOtV8b6esf07gvJqJlNYmXcD+0mamV0nBxmO5kD0F0W
yQh8RcR78NWTwQWDHIgSaJ5RaPG+SpyrQPEXqLpM79QEtX+i4SSLcZBZG3q1wKP0XkHa2fhPvsgl
ecq01Nj+oyt5zZNROCSK29teNLc/hlQXQWZ/co0kgP3BNNesZ+18iVptVitTzwBwCNKXFbgwzK2u
MtMM2RurpgHeOyWqkZaGTIFezUPSzsb/T75xGpiHRIt/pMKKqh+pyfkhAeUpsAPB6CyrUe7uZBVK
LJHeiEcB+AyaTBzaFvWpNbJt4OYH4AYaUAgBGpOsHr8M2CcYg/DsehbvV6BcBOw7MtU3qd7q59BE
8tqiG2L9TGM7AlqQgV0XElmdNU5yGiZOjD0GOZk3DpBKpi4pRzCd7EVmnv/kSYHKYKg3Ci9pEQDw
cemL2lxRrfxdGT2Vx8/NXIKfVwNARlmDmqgAMLJ/MpnC+H3P9ymIqDvej2fdS3H+jlTjVVSV/jW0
+mck5fqHdOxAm0OyMQIWiWN6+brUmH8lGTVZK82tHYOw4M5aE/iT+C12EEFy4e0io332mtI/zG4U
BYTEcpmBS2hdpS1btdhIQbKzlbzmg/WCs7AAtJ8YoWa8BYQUUplpmIEZb48fnbcEn27yavSifkra
dsXsxkLWZIUD8L+75kNbbsm2bbx7V9Q7NuRKyveZh1LzL3aXpq/YB2tWD+46HnbTzEK5lz2q+d9n
dprC2kRa8rW1owGJOGgM8CVPPRpm3OofZWTCeg6eRCPf/KOr5+Yqres98hy+dIPiX3LVQJCBVLS7
VDVbB7q8Y5uOowNf9XeouzEAt0+Axc+HsfCdFSCrxd73XFRS/ULiYbjDTpg8JPPScbKYoHZmO3pS
kBZvEscJgodkZBIoxJ7WKsRepeqA7qrDOzDIzkGirWa6MydLB/sqa5VqsJxDzHFIVthevBZhnC0f
FFOsOcLjB1BXQi5kgnXSW4Q/zUQm8yTkVtMJqIdHJ3Bgn1qAEWO/TJwdsFA/WaoReP3fM8AnLfKm
eg0KU5UZRsjyAGNngKdchtLUK40y5jQnYOu8AHQNR/WNL7tNJeMEWJO/HGJMB4Jv4e7IgxT/EIQM
QC0NohOc4W6RVdZue3BkLqRauHG1wKOm8GIboLVya/1dTmZCFTS1yMGZ7QO3iK4papbB6GeUu1lB
DqiLT1dAq7dWczhSzPOLHJASIegCNqQgO4uhwEddRDtGLXjFaJGa4F06VpOT3TzRPDkADgINryDA
tKI5ZxvqmQYSDnFY0aD4BZ8Z6YfgSMRyecttWSnw44YfuiyzEoB7qseKGuOMlx9o2DM5OEdsxfJD
b4/pHpV/i1rn4IYqqSWj2ZyZA6g9BgC5DUMBVPUUdJ2lDopvNQKJXYJtVtUN0kaWC+pSg7I7sQNs
3v5OEWI5fpxNQlBOH0kWkXMXuHw/APylUwFnu9gFQ/cU+tEFCGLGATRfeC7BZQpDjhQ27iwkB81j
6pUdt47W3RxAvB2C1ci9fhVUA7YqKYumHTyQAonUw2vvr7wb7IpkDvathm4/hOPe1+o2fAGSCAhm
a9/btFEM0BYypzwaZHBgXxY10qI3RX7pAb9o25p3HIWCI48BE8HAlQUQcstOT5pAus2KupOUae2l
asx8Z5ZjehpAaAv417mbFWW9we7/34KUKhIZUSDqzTLUjl0ESv53d6I5rCE8D8vt92sj58QsbvZo
envHByIS8hmQDZsGuncGDeqdKKBU2bwQ4Cz1k03s5aCy7D0+rMiDmo6bMRBe43jrKkMWGebaq4ET
ZZWNACxMJE4h3limHqDrnl0NPPezCERGbb7K07Q+FfYX2xZrXYts7O4DarkbsKWasBgMz2o4jp0N
WmWUlIHwL12RjBqnM/ulW7b5dpbZafW1iPzyaIC+NlwObbDQ7aG6kQXIQ81zbsn9bN/UMtuzse+m
uUghu5pjKyIHV9L7NWFnHByYke/tyMQzgSbuesapAJbSMRm1Zhea9o5GmRLJvgdBj+giYh+vj6Sh
BtTP0FB3MEPjrQuK8vpoZ6DCcnBksiZHsiHFPHwMQWNq7qbFt6IGT1GCr+r7XECn9f/lSYwSyIcn
MePSdHTLFo7tKCaWh6TxXuKgKecFf2mAY7TGUvbWtoP7HQusXVB4QFlvR2wqo9g4QGr/3gMtW7jo
m4tliQwMTkW6Ap+q+9MM9X1il/x7nvIn4G92f4my/YsZPL8AReZH1tXpBfyPeyzHQcdYcfAVZi6q
se2oTZ9xWJo+l24+LpyiKPa6nmTPpGj6rY8C7KdpgGSUA7expT07mTbekIIcNGQRUqAXssnFLmq4
+1QaxbdY2vmRd0h+WkbezsM7x9Ok42Z1CrXhmeEeABTLAGCFcGEtyM+yLGmWuTlaIUjfpbZs3Zpv
alm4T9ho1J6KJPtmWnFx7Moy3ehdXq4C5ft7fBw9PE9z29x6i2vyl4KP1o1c5vA0O82hrhoctaBv
Bz5wEW5SN5R4d3GlOpEwQWNV6EaLAm7L/5A1RrWqgtrd+iwDSDA4LzelwJEgDaO4b3ad7fqrAQDN
H/pCADrSNTkW2jD2GryD6qP2WdPVqI/bJ2Ccb0hHjX2pdWG/Ut8tAIieJYemz4/B0PVbgM8Zh1o1
ssiANTjGeFuWJf6ZTYJ7P2mycnTFEocS0EddW+o70iEVVh54nlT2msymbjS235CD7ayneJPlr9lm
v7spbZ0HIJyj6UmMLPP4334ZE/b53UuqZVvgrXAMC5QVhkRFxcNPwzddvULiU/2RtTgb7sA0egSe
0idUBHlbP8aLhMsBcvbXwHpz6wX+za64XOLwolwHhu6/AAs3ulhtf6ZRLzKUO9d47QPLXb8jma0s
kFM8WTDDC16AOQ2Uhsofdq6vZ8e3+n7w8cahfXEL62cFoMRPgKgXu6TCIpmG2P6sVhrISfeA/ULi
XdQhgTxiVxbZ8mNhL0lq8tq+DJxNESKdiZ1lYV1NSopgg4l8H+dA06mQjjptwrQu9qWLMLFAYKb2
aGicgDpwev9tuKJkajyxLpF+DZ5WwOYBIvuYCK37JIICENB+A7KJMLSeUGXyZpEwVGAJHjyJSj80
ChLLGPB+z/PiJ89DcEvgKwLacuAEaa6CGpSDz5fSUbXKClOrV02elmKfh/WjB0/wMjuRwYy1U2xB
rKxdW0fLT3qU7MtSc6/UkLwGjB1AKzUdxxFQDHmhTVpXfVHDzDvNchtJJQc87D7ryqppW760wyRB
VVcRb1sJju6UW8WziKLiWY9kjZMIXe6RwFE8FwFIId2MXYZYS24oQbCQaQc2XDdlSDpMivSGDD0g
N5r+iSxmeR311sITRbMls7jpxbLwJWh3kDMGJl8OiJ0sj09pDZ7VOHbMz2VX71vHDr8PAGYELW0d
vAKTeNzWhgIUCkLnCXcD7Dkqk8gJl55rVt8oGk8q52zyIT4BWyFdpypajmgR4Kq+gy0aGAyZH7zG
UgNKaFJ8ZwKMiVoaX/txZB8DfEWSINFeskp4ryMoUrMmYR8958SrHksvcK0PwYBvoGo61aSdQlUM
UDNBoz61L9pov1lEHES1jdfEu0mL/HVQdHrYtssDnOpSANIEmv+KDAv7QOAVHMdPeg/c2BnKIg9a
cGdEpQB0qemB0FcHW3Mh42HJgkiNNZnhbc49TcP3ME5lWOdJ5salvWhMKbZz2DJ1sZFralsOPNUn
z0UuPZIg9G9BlG4sDcRaox8+pW0xfAZPX7Eq2tq71iAG2AMZH3SFZvfoBJIg94fpx0+1MaBeoTSZ
uQ2H9GeVi3JP+K5eC5wnkCHMUK69hSzrvsJNJWiwOwye41ZfRHjlwxcy3jgpuK3xDzKuVZrGR7AH
XYCdY1yLyhSTvAfyLyjmvXo5K0gLcCUgfsaudheEFHUtdwOAdU5zcOS9yBOOEzdkMAfqCkDUaW3P
wUP060LIhGUGA25lb60fFCByf7YBiYWf3q/LxP2sv0j720Ns3cftKwxQYOblNUBGSe2XDei2R/yk
Z3/6+GNh/yhFGe8f5Hq4w2ki1qfv0+VaEB9YlXycRRShiM1u7Vm2c/eHIgW4Qzts4BfmdvaYPqTd
roK4K87zZwRuMz9mIXIq1d9jlovSAxF548V3wSkGitfjZZFV4+N/YUz0o50nDLxOv/6yiaPObrJy
Nf+lADYabooYdFCoOQRZpet80xu8qiSlD9oRkvkdQ7f8jETO7kySzq/4ebKQ4MfboX7vM8mw1uJn
jg3RYTWCt2rFZRusJn9yJP0/TjSHcD/QZCSYrkFdHPVowlJYn+eAfd50eB3ycdtz8uhcBNguXaTs
o+8A64JEAhmRwXZoAdYIgvpzhMOtehUGXnROWh+LAi7BZgH2MBBmzCrSU2Phd74oI6mvkVEH6MZZ
Q73W8o5IH+/308xYCQILijSCJQJPsWoaxa6zxOnKD9Mx4i3d9OlBMPb2muHQ5dqo50DaghbMuBXl
WBzyIv8SRlp9C53srdHleEvtvMZp5S9534oIBVMWdkfITCliRxPXBEilStJ5yNEfVOPmoDFwAqS3
zAqaKZPll3kSclAzNd6Imd4n9xwH5axqJopGCr+0ALmZ4TjYB/SG6WTjcxw4wzMyk/q1cL0Mf1es
C0nm+f3ewWriQqMUmxQHQJ8k4DWGAzW9JxO8HjXFjrzAb9Y95cBkeDdAloe3BUaGt5plOEf7xJog
O5EINLX8lGTRK43ogvIA4H1YFSDx8j1QCNLRIVXpPUrUSsl3yFZE+owakldXIJvYSf3kQLLItbxr
z7vtHGP+jPPnttphH8Tt/WdMsCa++4yu1JOlcFixIy8tKfon3LTniXPGva0W+f7dZ+xD/e4zct/g
p6LdA/e9sJpjmf1HWi8mRyKCq6CbkeiEbZ0ya91pDG5iF0YYllE/Bqske2XC9I8oysEezWRNjg3i
7bioZHSWbHytcAw2YOF98xWrUY3fGXLwkU1KQ8cc9WusBbtEMSC5iigJT8N+wYTMDzR0sH7Zx7UJ
Ct08cPKlnlhrlkf5TfMQTgeSPAroOGA4lS+Fs/NoR0qagcI17dsFVR02+qm23DORfWv5sbelAvOp
/Dx4F3YDKi3XzGvfjCYI16iRxSKbShBYO6BK/tLZhr9NLTC2WGnn7Gu93lV+i20SJaImYoF/NyQz
G6UMD/L43YG8wAeGaE5xZwbY+bBbkBtNETVnHC1qAzi/hwB8PrYdHgg9Kwv1cWeYebukIZjn2DO+
kJ6C0iIJ0NDEwi308ADcRABoOaDnerAP0mcypSYwctRWq/h/sneLjoEv9NlQYFxTfB80LXQ9tumH
JzsMn5vQcLGQi5lcmkaO0gmUaFrIGrvrI+vBPVADwmH3EMlmWBRBM67ujX7vp76vTW73ujnYNJGv
W5g0pBYwVX/hMYhiHAu8UWDc4kepEth55fOpAa/6W49kpCW7h6FwsmIRCoYMfOXxJztS/Pc5gL/0
PBRRvaVpKzkYxYLc/ofLILu8QtlsnPP9/DH+NOOfZDRFrSMZqQ4P/8OHmE3KPMavYfrIoRh3sYPd
sX//W3petuF6XexHBWjFVFMpICxPLXSRg3CoXTHsSETKBzNSVARZNfsGrl1sUV77Omnfw81RqEdT
zCZzeDd06kVa8mo9aSn8f3emWIaOHDA9uc5X8nC18xTUM1BfsRrGyt4EzN/K2gaCgcIyRVlxceQs
/34HXMpbFHQCA2wzy0TtbSPsw//JKSsSbanJ0FrEIP06p6oxpNadsxpomcwAPYQaoVyyP/NuNLqV
MKpdx8cPQDEIb6GehTcAYOVJV2ADNSqeItC93gIkfqoBifOhi5+KY/luQtK6WzqZcG5kB67cYiNb
PJsM0Zg4ATPGRaJubNREqufxAqTBf1IX3MT9rVR3TysU4QYA0cDnNQN7Y1dJ/2n0qz2zMvZXHQ4A
uMYS7joOoXas/Eyu6irN/6rjBRl0OtAsU8euwUokyityfZCGpEn9r8EEuxYrks85npfAGpP1vk/c
5AXlTj/JM4iSv2Luyhdspnl7mjvVjI7mNoX4be60D+QKRXLz3GOhv80NNOzyWuEYb8nqKrhaFlKP
vRKAztgE/wbqaJzXlHV7jYsiOhgsRb16lWavZsejhRehfpR1fLJFJbYAoGbwZqtZsly2uvtMWQhu
C2C5MYisHQ1jbH2tMq9CbflYA6NWaefhUPk473g3nn2RIdZe6l5zgbKfZavKSb2vvQ4wCVtwQF6a
8aVisY3kNMgFACMXVaqXF9u226dWS/5TKDlu5yD0AnLzEev+5ANgNbApAXnh1Pa6DX25i7Gz+gXH
RiQ2QLa0xVEAKFZNFNYBlaVYhqMhLw5q8VdGhiWWHTTyUqVdKhZIByvPGRIapiFpYmVtCFRwgAlY
w/G7MiRNg7K7Y+qwAwUku0nrGoBic5lgW8D+5zbw0y17h72lb1OsMgXE8GCWr0XNQbzoYdnX58w7
5kubYculqYP6mdWB3LVV7ixoSA2wM1xwVEd85+iFsUpCi69qx+f7qvWHJf1jMiDr7hs1pGyReUj/
JxrWXnJv3LuAzp59STsbUyjSgo6b7/8H38qLV13rG08cJ0i7TtrhFltK1ee2d1cJ+Da+ofY4Wkm/
10+jn2H7CLiuyGiDQpP5J6s3nZdexsY+B/DKmseZ9TUYkBMHfdaB7duNOw9MdmnyHPZinQXeBWg7
w1ddWngZHyoBJDUePVlpBTx4BXaQpVEK+rXgTcFjHL+Qova8dPKwPexCCdQkgHhE5MIH+rEuQO8C
alzqUcPrsl/ldQYO2ncFGA9/s5uMo/5nUDBnikRmf4o52TrHwOn9E1m5VYZTV5LPDfA9tC0AFl6N
wKmRBgjKNwM5KRbqsTrgWbpsl9bI8lnoUeNcg2xI1rIr81UZSOdKTYQf+nXUxFM35tZhllduwY6t
3p5IRO7Ui1MQcmNTlINgNbzWZacYmItCX2g+zky4mTrRUjbnAghV2AUN02fUbILWiqO8fhoqmek1
YmWGo7OeZR3eAq2uaE5SnZPIPAmuSFzfzAaeFqB0OmybZQcu2T1OfL2lIYv+iKt3kYUZ8i+16aN4
wwPJV5Xx5mZWNc7Tesa+BDlLVtjgC48hY/nH1NVWJNdHI9wOfp5uc+VfYgGueWn3MQlS7RC3AhBg
Sm6Zvo9iMxB2AJvZAAaVni2yUPFZl8ASj0cgOWbJkF1ZkzpHj1nIvyhs8VVKCVC/MvnP/58FUzHE
32LU/VNd4OiNOKoiWSI5KUZKLc4+FEuV4Y1fbEvKja5Guh3//BfEst8oVHWs6YWlA3FJCBPIZQ/H
BHliCKDVyOilqcQmQfLQkvdp/9HUPGPjx5m/kThy/phV4Jx0ARS7I21rADq7jBleTpXWdYvPGbB6
rqTMRr5yB697ycbOfTUTbzGJuwrL9jC/kcuIx+kp1XrQnuV292xj3YO0QjA4RoWBneaeHfAw9V+o
KYyiXbq5jEBPA5ljBPziYJ+NRuRkIctpqeFOsxs8p1+1LAfn2d9XSA3D2RtSIIbNrKAFDzbKs2o1
q0t6YaDlUjd6yXr0sKzRnag41l5THFvV0DB3cnBNtIO8GYLl29mEerMduZGsa8xgpw38MNs+mJUU
k9T2IG54kLwFnu3eplWXYVjFxrYaawdUPKRlzhPRNUe6GWxyHoxXFAyNV5/hWWiYfrYx9aAJ176W
/QDucYhbL0xmu7EHYoFRDiceu9ay7nR3DaayEktBjSWnAYcNY9PJTQFAjxM1hm8/Y+Gj0HA9uQxU
nSPWzvZBc6S+FVF6HLJGM0CSgdJJ7DglLuDAYdNRDSZJU4aDoMWjweCBl3NHUnLosbtetYn5Uooq
OOMk91uKHN9XozDiVwfcAr3u5c8kyhr8xIRhJzjwKeNXr7BBoQGoO9HZ/o2pJrf8GlvHZb3s+t6/
UeN1aXDTAvspGwMX9fUstUFF1voHZH18eTBD3pwGAOfm+i8/R/GYWsZwWUgBtgwd59nAu3nAxh6H
DCXxqAJ+AQJgc8IRGPLrRbV3cE6N4/6sO5nIom0WNLbCFN3MAF+IbwAFYjaiHgrSutNkYyvPyV2Y
O2A0VXsazfLZd5qAotYuclEeZ6Wwszn13q8z71DV5UmUmfu2/dPKXOc11tmwSWQxHnTNsS8CxxYr
oPq7X6sYcNUVCDJDmBp6j3T6wh42ONJ+M9W1DFzuInK/sqRcd25ifkdOVCATXS13rNUMkBO1bnhz
1hPgjYJxpV4qQ2OypCFh4sQt1iVvli0B58xWruZc3vY+WrD9rbU0zEEwh5NPaiT3zxlOGS80MuXY
opzHzCYLX52ZFpp2erDINDdbhkMO9to/aGkG7FtFGXBQfotOvpmhAChMOwLe0wcD/BfR0gPbwcER
Hp6Emu89W3rtPUeJZ63DUowL3wHgRQsS23gExJ8bpEhBU0Nis816byyn8V0X7wJBsCoBQgv6ouxA
5j1ge9gTdacm6KulE6EYh4bN4r9/8wW3fiOrlw62TrljcWR1MJBV/B0AsIvtrALoZP5isMw+uDIz
UA4+sFXk1ykyBaP/Y+w7luPWoW3/5Y4fqphBDu6EnZNasuQgT1gOx8wRJBi+/i5symK7T6g3YQE7
sSW1GHZYy7jSodPL6Vx4zjYCueR1NtMrFuzKfGp9M5Fluhl40q+ljf46cgmC7s0ZTfcFRo5Ft18C
kladCJ1afztRmOJF8d2dnOhkwOBvfdo2zveka+SZ+hypH7KrovKUgt+bRHS4afzUC6sg7dI7OXM2
0v5de+NhTgkA2k0DxMJqMtIEnx76B9QS/ZzOsVQHWrmOGpQkTa4BtU6L3BvtRHORmDJ1ji0NW5Lj
LCX3kUYul5jpVH4ME7Sxo0ReXugwDp5C1rfabaBFLJk1pQGap3L09mTSkfHAWa9K6+Wl0sK/eqsE
5yCTuz62M9xCh/KhVYd52EJNbChlm8QAvVZyowyQSmgBqtIXGKDkgTftqFfAzHAj6gchLrTN3WSF
fJH3MgCT88lEtgEkImgwwNX6mPeAXiIrisF6oc0xEpHexpimFGzBpvdSccw9zAh05gDyr0YBktOB
IMerLGo2oLdFwUkpFhhyp25HMNK8w5KTWrcDaxUEAmBr6DffjDV4t4fOAdofqav32HfBaEsuiTrV
XVSAy+JUZHNzaCxQWqIqDv7q5kA/cTUGr7HMzGtoM+MTLpX0a8GMmv0QNgKI06oNY9LwLqEJy16j
spdfWRsJJEDcr+Eki1c7yNBFXlXtiwYiB2RC+vQxShjbajwRZ/Tt2YdId9NDD9SGS4YHqS3Qh8Mn
U5b1OpuK9qNVdYY/FGnzNdX5SwvOu7/CtsFMPcph/uAFwGfp4l8eWrfQCHOOMTZ7ojJxnoTIYjdo
YZqLwgC0tnz8gyUHKhzbvHafuhywEWALJYdYSrHHG1GC9AVkdAB64g+8vptghx14uZPlOK6JXiey
3BhNwWJcExdPZbS328Jo+Nbw4nwng168BBVwUpG8+REU7he8F1gvdlkHO31w0/2fBn31Cuwh89QQ
FaTGQfsIjvv4Yibfb0TgEi4fBgw2+laHZkI7+S7DEEwro1aAOHr8TvoEKJb43YBNka4HYGv1BEBO
56uIasOeKVxp/1s5Xytu+sGhAGrbm9dynSEnFDwsgExOgEZI2bSN8VqOohR4j3wAAhVncL6WZweT
xDUqD8eUFKmyIW2haeEG3H8OHjZQvcWLfT6AgQD9S+Q3tdLVFG1seXZbcC0FmrXlFlqKIuZoHwv8
av28dItfG88R+S85VAm6Y4rpYyJNsQHdbn7J7MoF21zCtnpuockNv3CAA5qYq2hEvSWoUKNBC54t
z+GkSA0XcNEGF6R1o9f2Sh+QCl7Lqt/oOSDa0UkNalhDoQYth0kh/NAWybXJjwGuvK7NYXoz/Eef
G/3NkoI4XfNLmLwHGGL2C83sE2gTAP980oBfG29NFmUnFkjMUykhHUgmorbhK1rWtAQ+/hUAuSBl
7TxM+9bdL+KaGZkXG9siZRhhdcE1dm6LFStFm+NRSslmo0hgKYYqRENo66OkrTSkn/1dN2aHvAEE
vgNW2VuNV1Z4pS8wkawo8BJi0cvo+Pe1mFy8bISKB89rzCPTjRgkqxxthRiCAe5SltUguFfqLCl2
Ionl0QVzJ77VpZvjtUxP1+jMNC+u6v5FmwUffdprHfiMtDhCgk8Mza4oTXnKwm6d9Z07ojcdXb7z
Mqq4iXcI2/PnfUIGnjLwwMvrB45e+HhTjFbmGPXXrhH9lVaaDWTVyUZNhLYebk2Oz7riV+iOwZ7s
MNQGGOjCHh/l2OjH2YSs0VS7BTrPABjx3/FIzkD/243jwyJuc9zC6upH7Bjy5uxG4xVn9LwAEnsI
fb1Na5/qWkkWVQ9WXD5SqYvqaV2UP+tJ41zmQlmvOxsg8I4b2pYc8GlNVD+SKTm925MoA8XIJhj5
AK4vFM/IXsV3iLrGzMpnwCe+xU7fY8+FNtD44knbcurvBkuM1aiPchV5bEBGCpMYdOhDeZyQOrnM
O+ArPzgNmvOVAY1asLJwdkDeqtH18Nvp3wLVJXjWyAvtqHMgPM46axNvh5suCPf6MNhoDwc6Ch2U
KGgL+0LoKIStokRV7VkXNlo/cbHDp1OIKonGdq6yXIBZ/oxnjvWmMzuAOSsyh6xK8XybIXNMLwt0
qIUGtNKgnkWEn0lyNeW3EkC03TI5cdfXyyC/pCB9pEiLP8Wsld2MGUrxkPfcto7Jyg1g7N9OufiR
iQpFUeY3lOWj3dmpUFMQfuxL68FLKnniabepuwKgS+UIMonMcCvflqUHsAS0v5/MJADuHC1nKTnR
XnkOA+CaZsWN01sU3T1oqKmfbEUuiq8mqvNB5u56S/YRXjx+7zWjRwlc1IpaVMezItrC+G4WRnZ3
HnILTCpV+jEz7O5IHYt5q6GpcQQdWe+Crl51MoI98K3PMXPxII//Zza3OC6KRG/2odDleRG5NsAU
zI5/oxjWiGEZvzOMduUxt97SaYxCwysRGDhA14w7SIvS95lWnSN6fDhwJ7tSS31S2EaP12tSz0ur
xIXNSsx4S0LR9UCodLR9o8IssWh1JxutVmwDFToG9AYSnkmP8VsL87sbM+PJyS28/JFzHR8M6DE/
4j7dZH9aOGXQ7qexjs4awG9808j5zyp8DpJA/DBTswCcYGLiSlSh6T7MLYB+uPxDk9g9wE9N590U
nfoF8v/b1kPFzfOjtuZrYW+TUbTfh5qLddDq4QXYlfGDV5XuygzH/McfBoAXxqCTo1/fWhZAmWvg
apFOX1CXAz9aE/0srYpvK5MN5ucqSn+CXoBvXRsJ4LXJTbEeS61ekXEQWIBfePcjQ9rliiMNRH+/
tXJZqoh5xsdtn2ymhI8Y5M2nR1rl4U8gMVVX2tABuX4Ms/JG7EJlNZt6Mt33UYJbgXKfumF6HB1P
PNofllBkrsddj+ahSewXSzfm6a5AGyRePDJgeGoAgMRgDYZS1QnqTjYo2mTIUqOfWh5kPAwYwkDV
kit2NTogtfK2mjw3q/xFc6eWk/6ontR3d3La3vsuUZd4JAu8bFwbaamvWMEvuL4kZ4lnssC3DF1b
RX0NmCBAwgS+Pkwc0HWF4897CymNB3TA4G1amQ/cNB9FhMu+CkE7Oixh5rAA6XgL05nMQZ83Jn41
hTEoMZ7eqDl1whFt/9i5GPFz1EQ74Y+mzpsl7ZQfl+J5EFLuI2Hhgt3GGKJVK4CfjpekAU5jINHh
QwqSkZYOrIFdikLTum3rbrUEuLMrwtxGpYX368V3CSDdCgRBxWcnFejHDQpjL+wy/2D3Wv4BzbEr
jKlkjyQCFZF5Sjpgo0W2XyXOBgDi7rVB5vVZVbN3+YSslmOCZawxY1CNVe7GsVr3SqLFghxI9h5j
sSj69i3GuwXF+KezkMV/nqXqkOE2yr7C7KVWPvAuerXQxrWnnURNELAXSoGpxVnR6ByImp3hbsup
01ageNTXN68l8+uIaDMNAN22vp5fTOwEZC5unOTxw9Qk7i6M2l1kYBgOJKRWskZ9I9iw3A5fURTc
pmD0+gh8Idx+C4upf7LoFZTZ5mooguEkR6f4XCbAvVTyPkwqAP2HyeyuT1PsN00P1IHJcp64232k
sHmfpVsbqKk78no/CzcscBkVLuB11dmlCXrk6Y+zkJzOgpfnjeF5B1QyX6e8Sz8EMk4BoOaxTYdX
2DVtZ8UUYYxPG4DXr0zQl/5o9ZF3bt0fABK3H0k6dKkBtpH8NUK/FfJ673Hm/RBmnR/VlXZw+tbZ
MA9l5VREjznj+kvRdvHRccGYjKtr8S3RB1xIgvB1HDSJrHsw7brAtL4g3e6TgQZkxQ1Ad4pjVnbd
i+3lT3YS5N+AujWt8q6qLizUB3zHwa5LipGBFG1yNesx9gAKY8l0Y5bIMtSTKL79+TF0JNQ2JFcf
w0WO+5z3fb+13PCYZP105fizPdte364LjLTu5m2vRWDMtYVPWxAlBHgufY54Yn8gSQOS4lWa1+2B
tgLNVHukePoVbas0tp7wxjjvSDTaQJLXNIBh67Zv9336YKoDrVj3c/TC4EwbPN++iY0S0CFsAE7T
2FuHRU5mdBBSA6qW0wPXXtne+TPMpq9iIb31oljsWI5n9pEBr26JjK7eAaVVHTCy3DF+LSdaTBj+
H4+jQMM3fbrIGbX5x2FZHT3Eu8UyBhrCRQQzHGExFuIA6DeQ2IECKVote8v6AUKDFjPpZcXwtMYy
rm8l6xo8bim4JFsOYD/QG2tNQjpYiXD1rYd37rRMNhgfQoMsHls/sTDY9IrnN+AWXiSVnP8hD13I
yV6YSNcPIzI7ygnoOuNX7owDihViOLhFOwcj+eL0fpIC726nzB7rXazafC2zOgjb0c9StQuTaAhE
vcEbY7uOVWcxyfqorh+GENf5ZAJ2DsniatRR1wXB9bxVxjzv8ZQ8xqkPzmYd/D0qqjpHlA76ebET
cVFv0ISCc6hPQQev0eoHgGah1gWRHU4Tvj5oF4q03gGAtvwLY7goQdjSe+oc57l0YoyiRHzamhWv
dmyCVV52F0BM6iiNToAyj9uLlwJZnK7fIs+HfTcU5UofddQN0FhxiVuePtCV/F4bjdW9VtoNaK4H
Tw3p/45cC+9sFWV29vqu3egTZsGlAggfFXI4reLitQ3C6NrFw5u4lqDuXUzJKszGcJNNnK86r9XA
njHGIJXDQEPv41r/ZOGxau8o2jmvzad4N+hIRrgWcoLK7saYx9Nr2xXONsPzwozoXIYcRC8SiYOD
Heprm7CdCY35ZilZ8hMQ1/oWCSV5Bqi+PGt1qW81pwvxpIs8PCmGsQ3aee8GeVusU8f6lOT1uCOX
IQaYV3ioeAfa0Nz6AbyAHphQYIYn8nidj+LUZxmuFgaonoTn7vEs1j+26jDgG7aLNAeEVmpLCpSy
Cjxc+ouEVh4yvr6eRsZuUSBsv/d03B0cXFx3bWphDmHI1nrBwSVRxImP/yaRgNhr3cZulProDdcn
kUGCxkjU3DHn3SB/6ZZ9ptiv+a5xWuOvJq3Og+eVP7PKeqolc7+XQ/HFKoBGXzb8L6tviq+Ojipr
K00P30agZzXhKFYBS4Nt77XJi4vZb0qK0m5Ce4RAK9fHdx3lT5fdu05Z/v/5NXHsO6IQJ5SbzPr7
FKGYLJCSAvgD8HoVcUyEF61VnTvhZSrMgOSp9N7kACeI/lXuApx1iWNb7D4OxddDD9RCQ7JjVnyl
Pid77BL8q8ZXaqDiavenLvTCKwH1kKXaLX6pnl6pecoY7eRR6bKhN8865npXE1ANViPTUzBu94WP
mcjmOy7XpzSLgU3bRRuwdGHEbcL0pSxz/UfuYVjKmuovuOtVK8bs/pkBP8APM9AV9vEHU2/dL2kz
eCuWZ9WjaTUF8FTH8dBmbvfQo7S2Ttpk+lQGxV8O7ju/MFUVRPKX3ea/8KbefZKBx9cY98ofwid8
3fHwNdjmo4bB4FVeGs5n4Yzf1MX6F7jp0NKHKkGWdk+T3ZnA4LPrFQf85IdJNnKbWF5+Bk5+gOcP
8zaObSX8s1f073F0OSBOjWyMzjtjO8XttI86dFSCT4m/hn2fgfwIq0TJQhCpvi7aZfXfdnfaf41H
duimw/ShdEBmbLkAcyq9DE0MgCgLA/12u2gbBY3WNPablraLltUjBsRSNwCROFhCDsjbN8e6AfIC
vf2iJxF4hSm+9ij774iwkw5I+H9EYyE7LRyeTncJh5ThgqyIQh2ju/B2Os07BUKQA6DvIGLMO934
hLq+CRuGKvc7P2ip8WxFp3OUGymkzD52ADy4CRfzM52OgjVOKNHXO8wfpwXe6kEfy9Q3B926aq8h
vmdXVwdwLAlcJ1MUwPb3JpHoDCZZV+D7h2L+uM4jwVLQz5e/RgBCHoa2CdLNWww+JTH33/1n08W1
Z2ghc6b2gJ8oPdHBUolzh9LpIYhZTrRf1FPoINEeAABRn0pzT4rFrmiFexSmT+LZ9M5iiUSrJToF
uZNJwE0iPdLKRyeq15SAwZc69pMmHF7inttbTyb1MbTc4oraCl9l09B+i1i9pgxM3tqAHOBT/1Km
MabCQNJahgBxQHmsTNFOi2U25hgLK0JUDq3GmdUkIy34UdMzrbpQ0YYt+yjWjwVKHBjc1L8Udd7N
q9Cs3laxWvXloH+hFdmRFrRi+pc7uyVKEVdHcCn95ECxWuW5YeBxnOHeS9mZgBI6VhixVdczY07o
zFkeFE/QTRei4Mp1MN+NLWZuyxwwOLbaksyqLAd0Oh9JUgNtaRZrdeOhCw1kXKToUZWvbV1cyMfL
kM6MXPYWh7wGJ+YqDm1iWbygE2B4YU/EDtJnPPPrHsQ6cc2cjQQWxTlPWnbScj0CrIg1vlSF6uHy
dP0v9lQpyrvFpxkyvsEwszgWPTjGVB8IyKEnsM06/EDbCTfh8+Timj2qBg/gut5qAaYB3lmeXYmn
3czlC+7n+glkeGAt6lp8Z9R2YYsvtOlGRE4CVrpmaSdbVOKJTJVV3cpb0Z+xuEizbR3p+jrrgIjY
AGNuysL6sUY2h3Z44J53hNXpFs28sxXG55+W7zvSvVui4uOuE6MMH0RTPWpTF7/w1gZHb4DBdy/K
p69K3pZx/OIV8afIjbLdAGSRh5KJt8PYoSiNbCxAzvqQaWB5/a1xbAfT26BFWS2yxZmJGCPSdpLP
WlKg/d3DGxWIw7aZSD1/scY14e18aNfqt6P3x5nKNBEHzEE/5zwPHgpDF6t4SOzNvG0HUEIqhRX3
9j4IxY87OW0r3I8j5L3OoR1WaOv2hr0CSHgEfTOe4WPW+rTF9Wx8pFUWXz2J8TSSRDbEo4mvgxiR
GVpMR5YNe6HcyeRGgSfUMM02bwQ5VZt9TBRJxEzxgMzfQ2kX3jFSsoloH2zIGhdELjfUEO8yQE67
gCHQv9oGJrPBR3Xiji0+0KH1PIw49xIYVe8y0yo/uVlRImmOUvufTiQydPPNSeB7cBKFg5aFdYli
9Kqo0CWAP45hneclTxjAGfJCrm6EgFUD9J6HIS08nVrn+P3ApvTJyAqxJ2MdlM+z8m6r65KBY9vb
kpzc57PdhVtOHhsMn4ssbz4HnQDlnycPb4vbrLIHYK+Fmuui69S218x0vK2FZOZLCZKaY5UJEGyo
raHb6YcU5ExDWQBzrxbNl4553UVP+uLFtCd7PfLp1nUMMA1IriBimB7TTvyUltacRy7ki8tHY50O
Wb6jbadJ9ANaYkRKG1oTIBsPbWQ80Y4OWvEtYEH8jBYn6PFci+nu38GK2noLlohQvvxTMN2ZkAZm
DK93ExpyJt1GlwK+GVoXobOsDjTvQvvMQgXTdgN951k1MsLvClqVzGPbscZF/8Z5snWE4ALpEh56
pzki6TsdzTY9b/NtwJsQKR6wWIyjAJOBHQOEkhU5mvhcDCQCqCy9mC7o4H1LLa3Y+hAbQN8WPXpw
MNAHWavmrHGjtk52UKNlHruw1015dFoAXPHIqP0K7bUXMq6ivIl3lmYgpZuEoCqn08xnmOpe0d50
1rYZyuY45akhjw0QiA5daB+Wc83nxqNQvok7PfCTAiCyemNfjUr10GIEqvN1T1MkEaBkpQNpNKXm
+c8OJe6TBDNnBw4V5aEOZLZs0coR+WGD11ywIcJwCdVx8DeWvDyisT3fJX3FfCvkyDWqQxL22WPQ
uedKc1Qr+W8Rw9DlrseMs08Wi0MAfjGrTbzjIipTqe2TCITGMsrzm7jcDb9WSRYfg8wxXQxZAGuj
N8ZfhjpNmCtZM4LE1rLd4iCL3nL9DI+8xw4YJBSe4tEHcMOw8d0B/ZS0JUWOhuTT6I5PU5oiFMnc
liOPgzr1bgmQh4KdvMQ+ta0Tr6YxkzuqE1d9gystoPHmXFgA+JMrkE5BKStxuSWt2pItlYsdwBWT
w2xB29GzZgsyoxhLyPcYdj++pEagfepN5E6lsKJPXKaYnbQ67VEUA9si3R2ey0LIY6zJYm8DsOHB
SNti0wuXP6MWj1yCxqxXxesHzs/+a5qnpe+4YtjqcWI99qr0ElWxvdPDEUVNqsd0JUrwdtFtmjoy
243WVxfOx/w8a3UXpFwUAaB1qN6wEt4VA+qzHuCtyxwHc4vCq7jeHAw8zY9dFmxDb0L5dhy+OG7d
g2sjkugQQmoFn6U705ZWJGsc71ICwAmTmqHbor0HdvOSDAflLMs42mt18WFxuzHJRdWfSvSHCNRp
kShCf5kmtPJRS1tgK3c8+q419ksClMKXLvXyQ9K03Va2tXzVwwgkMOW6rmPvSdZR8dJ30Zm7KD5b
QKF8iXPLQQpML/ekzEfgDo0tpqWSoUTj+BhFj2aOgLRTDu/uZG+2E5Bd67TaR0i9IwmPJtw64ScX
TeIfUCFwH5PE/GRMevolahN913QJ29AWbNrCT8Eg/iCNAZAR0vQtZVaii+NkcmSt6XEdkweYTTQi
nMHE6MeZW85J4kr7KJtaou8pdS8hA2gyyUoA5T0C/w2ZSIGsP21JMTJcn4Bk9DVXFgOro0OTJV+Z
avSkZs6wisFpY1PbqDGNzhGX/8ZaUScoWYUZCN1rhlxYMVXCwiQFXEk9O43oBfE2cxiKuBjQig41
Bf3nsxSjibwFiGbTy0DNTczGf7c6JOEQn/r3bSY5II2MQuLSBEXC4uRUJ2UNPnWyjp3fyxRZ510z
VJ+5m7j7Esjw61TBRxmh04EIE9nzWG1RyfnWTqK7VqUXfi4+MUeUn0MZYXRST/4iDxZq/CZAUTGQ
iKsApB01PgcILRAkBxjzX01qGCShkQs2GNlu8vgTBr/rk1AH0tLhTjZ7kAZfILx2LJazUMVq0NC9
yGcXnlpHYHi6u8iUrbNycTEsfW8copNtIus5VYO+mYV1ibrZNhtl9mZw6zGvyW+2cAcgLWhAENsB
p+30JluCk/pWOkdHp2Z0oijznqsPsnwaAQ5wPCjB5saf1LQnzexIQvIO6KTzj9A5mnBWORJhUYLs
p1T4Wl0Ebh13NBzwjAwPM0cOyQIbwBcAgTnNMjECjjcGQNW6VW7k+29ufSGsE1mQ7cC4izyswzG9
+ZvIx3OZcxrs6WERka06K7ljOEQ7gctwvibSpY9S0HTlazE9bmog7L6Tk5KS1LQiB7uyp63N42hO
WS8K8l22i2/Sdt+QKEx3U1FgzPzuHEv4FFeyA9qb0RP1+yo+e9B579xSpwOxcI7k5BJg+YHuZBYm
cEFbvb/7dIFw8HkWLzpFw2tAoqFCON9MgmrYCrRTnVtVgpjCeLi6zn6uL6BfCGM3XtCt0QScgt0K
z9yAQzF73JwPXldCSzWLxYT8KithK1uAfY1uXhFm2PwcvFc72tKB7nQB4Nv91EuRkld3v5Lb/CSL
mvu6018dL5yAauvk1+XgsgQtGpEW7BYZrUZHDGgYAz/ZouhBcXrVp6TYDHEaAPwTW9KSourwkuc5
AEy/88jQtYJ26uLjnRw02PZ5Ksb1EoP1uL/7TvJkTWH1QGGn+GRWfXa1wqq59DxYZ0EXXEGwFlxp
FXTtuEGhkK1GrZ9y0G9oz/iJp+NiV4l6OjW1d47Mz1bWTgM/1gJZQCdqwYATAKLrshz0zga+hZ4x
VOnxdLYjDUCZ3X2IJokgt9+Mo9IOUZSu5NseAGBvfuThTt2PqgcYoa4DCRJMV+amikJ+wNRadZa4
jNsHy5HlmfZO3rIV2hf1Ffp7y/Oi6HQG52VPak8Y7dEytVUVTl22Rk9UsbadKl9J6SGHGIgRVR00
Y526CWjSe1rSwYtN7ZAIlAOVYcsCGNJyMaEV+tN+hzBlWvPVol/MrZ5Bk4BeA81W1oFMZusbd5JO
uG9gLlZ9InKfrUCjmZ5IOE7a4xg5uNOQ4XIKhnZSb0/7+acK8Uijo19ul3M8qDCt7vHyOjjOiQ5M
S9xjZnwmZRN3DUaB8E+JiVNlIozw93LWZVpQbkPT+EVqW44TcH+U5eRam77AH8hM0vpsq4N6MZkP
HR4Z3bjqj3fyGj3ZN2azg5INaKP1Q8ft6O3mfBcTCEGXrgvSvctz6yQwqw3YMB3vdhFYtU5g+8Cb
dtgfSUGHxY62OfrVajQkwu9ObWUlhpnGpl6RguLNoe8MF2eyWbYNvs8ZkiYYe/7jU91EIQ/Sk1uO
hoH1pGdnK0Sztcz68UuMedN1XLTDMe7i8YtRfxaszD4nwIM7e1mTYQ4CYqSn3qw4/m3PE/AjVsLF
87LdiOgVdEg9gBYBtxDkvHnmJWqySm51QIDATDzoQtQ2z8uzzavxGSTS9UOGpJQPNunwNRuzcp2m
oLHhUad9SY1ZXDcsPko7GNZkBSD6BtQLVrUaAlmDd8QW53HsP05BgckamQBIWR1ITocsam+3JNMC
PJGr9/HF7F9tndqITk0LbhB1KjrQGehc/ySTxZDsuyl5+teQdx+pHEB7jqSh9BcFWAyKdZ7h8Xd6
rgAVfgxlkZzo0MgA19quT060ygdh7h2QcpEy6H6b0bYL6rZEGzyEd24k+yeXxS5hlnhzHoBkvber
eD7JXbxlm4xobGVgGNNazTvKvvGOtBrVllYNrooAFlP7eXmnJx9ee7feGtJIfqLX5vpOQcaGiSd1
fzkh2dxt51P9u/mNng9A4tCqsNigvx9g3igD+6UicJM0VwD4SzwzM8UdR9IIjQLzatb/475Qkdra
BBA0uac00xDqigyOHCieB6qOY+/sM8aRwebacOgEcI8cYQNUBqRv4aV1e7ypvWtmQ9IYJfjfQMA8
zT4kowPoEqHIiiDdxfGY+EmLweoQd1Ufk5exu9NZeahbzAK2njQxzGoFf1PzOvvQRgH6mNIRs5mN
kNtYvZovzzToJohXI7iP5nf2RVFofbjCmK02K7JWoC07ttwAV9ra3JZhKU4OOIfW4LL6UiuIaOS7
0K+S5bih14qkXW1JwdHEgvF7x93aKYNMKXAH+BrUU3OiHcnFcA7aOn6iTZKO1tmog+vQMExmTUUC
LuRqAh6k8iYTkL23ayPwkjlsLKsSHd1jAdID7RoAegPg8phewB9BbvrUcTe1QhWzwhzYHqb3zErg
jpHo3b5UBrZgt/ZIYgOecQRpigr2bs/joHmgHdkbJv7YWT+fouSDQacY0wowENzrr4k9CmRawbhu
jq27tobURJdVP+knOgAmwDghEduvWpY7q0VxYygaE9zXpLqRLk4a5sJPpvQwvRSPwBBsKgDFEvF6
q6jZJTB6fSvzKgwG2YC7xzTWTPBOW1R5nXNQPdOG7BcrWgURGGDxPQEKrRn8mJqJbal8SNVFOgiq
KS5lyFwVJHkwgE6bWfulCjnbLX5l1O00PnIA3rQYQKgZanQOmo/QDDOk8nSzHMyhXkepx3w8nsmT
Fo+ZfSYvrZqGFRL/KTKuAILB45RidgDVVHBCAgCwgLTUo0eeAp2ZlFYGUqL1YkcrzC6hweLdFw6V
wK+tLdJ8iwzrUO5qgLtfUq16yItGACwsB6YTckqYzxzbTW+awCI2nHbPyu52FbdxN8vC99Wd3fin
b693eKUo5Ld60qo1y80AT+AaMo9eB9YBrff+2DeOShxlBZr2yD6W5goTd55CH6w4UqwNqoi0Y/WA
KlcS5Zt5y21kByfgfgLmA10jcYhuzzLrDqGCRSwATXrsnLD1aUseABEF8xPeFgKFdBgzPHdSOLLo
tW4OlyngxHIawJ3B8dupRcIOaCr60mCqm4MRM/EACdp4qzyrtc2ogGg0dSDFUGtbzK04gMmy30Tv
/mSwyJcYpGgnPHm80dx4Qy2PedW8TeBmRTiB2aLMP0W93exo+PVuNpa2pFjcSKa8Ri0Uuzv5zTgu
2XGuXSSarPYUxOP1J6MZmx3pZltaLlGMEI9GuRiQ9L8ZmMsyQ/X2hAcagaPDzVAd7d37abl5cm7R
0UoFKoo6PMwTdbMNV/N5IKxDzlsxTv73ED437+kUXANIMDrqpVwzbM+4G8Gvs1rv0SUYfahEjw4t
9AuOm9DTf1XNYH1VC6Q+ra+Jaf1CRtd+SbVhXNujXRzw7mB+iAYrnwnc26a5hkM0fJpap96yvtnV
dVWtFvjKGWQFBcE3OEsnbpx1G2WAof4TtuUO7HKxC8AktNFx1V5JjwOZvfXcbd26xYNFZH205FYs
fUuXbxq0TWAuT9lwNXIeNwBfiq0BHQZg0SKOqxSX2bMz2D8ixa41c2rVnxvP8D7QxsgxzmGENT/S
FhM03Rbtddmm1IEHUsoy3GdqmKyuuNi2I2bn0BmA/EWoAZOiavqNYVgtymVuc/nvv5xj/+0vB/IJ
zBSDmcr1UFxRuCI/vgEgMxT/+z/6/6tjXiYocgNhuzTcc89QmAETYAUGaJN/rnKGoSAM8pipAAyq
a4AuQSsdQKlyF+3Agn+I0J2PjuGgck/oZP3QUY+CMYXuSdriKUqN8NGL0HpOK6OZMJFBo1QA6350
1YEUNvqeLIDJeBI5WT/IcJ6eN8WKlE47pvhN1PFnGygnqMepLbBe2bEGOXaggvBOIHUEbiOf2GGB
F9LuuJTMn9lhAdrCr4k8zNSxqqQeqgK6VtoSU69xu5/NyE30+IMAMwL4+1EsnCtns9viayg3u6jb
PZeV4p5twTf/338VT/P+9mfxHMvVQOvpcg9IvXf/UC7SVwzEoeFz0SZyH6s3fN41OAjw6a7mpdov
GjtR73lpeSDlIqet5ZVD6S9u4JDDHmC9OM7rRTefotQBb5CYGhrU3k9+60X2tvoI/xzFdL0s3pJB
hb7zXcya+SfAWIJ1cMGpkE9GcBWofz6lsfyWZmn92vV9vjEadFPTNkIlOQCUfG+GxVHr2bgmMXhb
UkzARuwaNla2eCe1kW+AelMdGo5encDD6z0q+ro/RaG3I3znGQa6DYsDG108Wqs+7EUBwHtkCgv9
vMhL00KreOuJNcnowJoJaIMdivR6/n+UfdmW2zjP7RNpLYnUeCvPLg81JKkkN1pJdVoTqXl++n8T
SkqOO93fOX3BRQIg6ErbEgkCeyMDnGTzOh6S8xc7gav8g5ywkViQrUmb6fXBtTz9tMhLtU4hwW6y
QFt3LChpHeDcYB36nAOuw/2xy36u05Qv4L4qL6GBSKTCV/kWM+dFVYF8cNO0PkjEKra64cqvdfJG
+sZCBZoRjE+the+VAp8JVVNXkq2Yq1s7kqUhE1dlQewcJCqVBb6yPy00PQTSaNPuhymd/NRyO8BI
KAIZ3v7AEuPjTB+DON059MaL2StCGleM2g5PDCKw1mZeGlOGgBbNtHw7c8ooYplGY38no8aPRBJD
8l9uZwnH8z+JhwvR05AIeYQ/Xc8LIz31aXG9+PndNclxNk8MAWDguAOZh02tZiKlF3wPIB1t4kMT
x8ZpFs3qtjH1EzXYJ0anvjzQoLAA7oKzINs4bixOPSqjohhYethKY09MItWz3nt3sgDhgwevBv7J
L6vFgGRm24HylLrUjFXRHGVTr7SeeaCK7/WvFSBM4mCsvhZtN61wUcEfRRnLfa0BX9RFmfw1BHbp
GuUP4jNuWz4YY4FC2yxutmDZELsehRBAXdDtj1Od21vUKukb6UbOx1Fj7Ralc8GsrS1gojbaWGy1
AMa46LM2VWHqW5obaLi2H61+WFtAm2EilGdeMHFuEtNEDarqknBqTHdV4/C45lEJ9vN3w7JKYUjj
1g12IKpJj7rSLiZzT03rnaLZc2m9LEpy10w9/+kEqfhAKK9W7dsIZp5Ng+DIVU/qAHwvmfGaT5mG
a9qOX6lJR9ZecZE+G5Bti4T4w+SY33jNPNsns0mYYgO0mGx9I2xaXIlqUZ3uyQbevbPgKJpIJdh8
s3A4CifLPvJOO1I1jBxDd43UzQFAOHr2USKMwnGke0D5Ur726npaj1x6D3kU2I81Ukn8uh/i7+Ew
fdanAjkAra4fUHSXbKeulV+9Dtn3yoBmTvir55naiHcW8khj5N4On8GC6s4zI5wHtzHD80HNJAOa
WbRJuzUBBQkiYrxtZa2h4KgoDu0oo0dqeIEsZAfYaFUt6mzDUcoBmFQA5C8m1MPZRAUYjQserPBU
11G2G0FfB9KrCRius02uf68mwQ6dwlQjkShF/9DYwZlE86cQiWWtgB7iICHzl10QOim2DWYVsr2d
A0m1mmxNW9mNqz9UhjAAdYcwlA+cOFRjFUpAUtLbRbJJWd8eFtFsfT+eZ5OUXIhMPLcKIZtEEwjr
NshlwQbJAVIIV01pF+5qBGPPapEh5b1+oOZPMl3BiiCF5qEKnWCHuqGxmP3RjMXp5CCEusj+2x9p
F2Na926YJtPnFG+lU1EkePpNtjAAUeTqJ+xkk6OU3oZGJOf9qM9KkunKjHqtkaRHQHBtAmvw42jr
CvBHFDjLPAxpGs09ktlKQT3mBXHu36n/NOVO5qCiLvcLyy1X8WgYK1KTR/I1OXqCUz8Y43DJ2TxQ
4ymGOsAGG6oIH0Iaa0q4DBdrxNdTJMAk6ZrsUDnGjwWgNL/i9PPGo6h/qXmAXwLKRYGbXcrP4NZD
BqaJkJZngkpOCCSlxaP9bCMNfJdMqQC1W8AfTReJ20ned2+D9mgYrf0XmTZIFrgxdZzCnE1TEd2b
shQIQAkoxiTjwkdsIMZTHdTBfEQKEvUKANxvtCHXVneKEfWYB7t0PpAtADbBQkwmzHtFiXNwnkVj
3F/sqJ2OA1CWb1Yg02UF2eJWbZFRj1YQo/dhkS+fC6swIJGeSedYIjP9u79B1lG4CjLwu23LAuwf
AJQ6q3rbI4EbETLSqOCRqBcIZ1YuosUMnKyzkkwXOdn+7paUhQAsCvXelTP20jL13eUiWqaqWdMY
hMdORwYt7hHlCS89VOprSLnJFbhwbzpX1LalH2onLlHVBrQEkgPX6FoMzXDGHZ23IvDOMFEJHtS9
HxNK5w3OJ43dwNE3JpBpUYj4C190gfMk2Yz76dptejCtZBOmHdM/0rwKVfU++DKS+GDy6DuyW4Y0
XjUxohO0nRmQiHYKDW0lkD19nPc/tBVatE4d663vet5sM2+h6vfdEXlI3Ubb8a5wwQ0W1dshKfhr
BogBH5lz5TmeGH+dEHrF9fdr7Nb4f4G0RWBKwcoFpfjuT5NIiyuYP00K1CSmVppM7Ntbt++Rmv0L
9b1GZuXRDvLNQPwVpAgMBQJPGguFN4mKJKRe2YY7BxF/wEABLLy2sdGKk/ZIPWrqVMPPcBlTL1GG
FYjqUJeUTLvcS5wdzZtlN10yv3Mp2dAc7/3O47mdvSxT69plwr+fsejTyEWcP8q8tUzr4FJx9qgV
DPimdWBxn2SANUUJTsHlbEKyWQGgiochH46LaKiPmgQbBvILmmA1Oax7yAsWIGYLlDtUgyfF2g7D
/qEkIekHZSSKoA5WpDKizFqzMeouXPa7LMqj0GdGgUOWFqB0rJhW+KUA6s1EFTkLmBMjO/7RjXKU
aFugb0o5SDKK0A4OQRzI42RZt82fZDVKcVGJYfy0o+EyjRR3Mg+7H+RgIER0p6Bpd2ssJvMaOTsF
mqVtAWZeHROWVEeOECQod9V47taRUx5zbCCETwaLKQ0XmaM1qb4itR7pyc/u7ISs7p3cWLHO2/W5
ZiFXwQkfgduYHxAnC/2W9k5KRoqUJ3gTlCABrWhvpxSuVqBOOTZ8m/ZsjVJIbgFprQF0GzlAMToi
Nf00HcPIjE+h0JCxgWvlK+JWV5zsjS9WxUYkBGryqWmGbldJMRz1MRVnoJNOGwPIeh8Sx8azI8us
N7AQ4KWGgj5T719YF/5dI3l3j5I8pJO2Dm6gUAT1NokuOcxD0iDW/C3JxvJWlgByt7Ky4ZB4/YSL
K1XP4Ln1q1uB4Z5mkSjGye7aiPrjZFXaz/kk87r2pY5HeSRbasAMU4MViD9V0mlmeV5mx/+O+DBL
RXRuaDcRO+OO4SFT0/QAqugSd/xNIE5EcTZU+Ad9sstPXZKkF93MymMcofI7LurqOa3AM+EA9Po7
bmtRVAmuPREGn+qyaF/dIQXlsJ5i95vpnZ8CrP9kxvrU+UGG0uXUEl9JRs2Nzdwt9S+tNb0EOMSj
ajTyvuG+CnTZmvEJR/5on9t2vcNe1n1tO4ljBoIMOm7nVjjCBKfMbJyrCygMP5NccWzmuzQFVfsq
sZzx6IbTeOR5OR5BQ8u6va3GJKQGad4u0Fiba+fw7OcUpBuXEm8GGLYyqKwNOXJq3KuuvB4s9HFv
glehbeuHrGouJbe1q4GYNo4SDY/XKDLpwGVvBXJTSWM1BYF9Bj2ghqxNgW+81+d7vGBrfzYBWzeA
90IEJcgP2RhlAKB8oIS3suHIc1A0bXrQdZsiGeOV4XLjTA0pZpscqde+WQb1dlEvNtSryhCf3M0f
7uQ09IZGHqvePpBPElEjiLEOFeP6pigHDQFYLH5nQ7KcIScfYRyUMyqTquuNQ9Onf7mOQujvGwsH
7wqMblMzbAUeuR+iMMj9BGScP5Bg5MSy/QuFRxykkOCfzlHtrYnVpONV6OFwP/goNcD9X967G8cJ
eAecG60Ggk7RnFUi/wb3SPnKK6bmHKZclzsP/xJ7VHp8DHowbB41ECeeIuM4j6Y0/yuOoy+lF6eI
CjEwynjJeK0LlMkE3RA/xTqQpTyu6bgWqNN10FrFB2D2dSsBlJJPpt0CfKryprNmdfZ21IJm12aM
A2/VGPeDERcPAJS1D6Dt8g5gSJYPiZ0Y+zYXP0LWgal+CvLj0uhZhkpFYFHqm0WIr3+S75cx9RAM
GaYVdWnSnXqRmSg3FfM6mRkkwl9U945uTG+6N7Pm7v20xeHNJ5+7i+rm8y4f9WaVm25Cfy9NvVnw
xuCmS76WVdJqin/+Uy3Cm6VvZt78WX/8QItnFE65h/9+vHL99xsqi+PRivcPAPUdbrlI4td/v+fQ
NJdXwGmL9nGhG8cB9JAcOAUbg4nikuVl7OIWaUQgEgB463mMigb7nOF1NCbWpTWLxF3XPaCJgG9d
beaxF2v1ydOntRODG2aWVTVQnYakqXyeFc4lApbQvjKw1enAgPph9NKvAdemNz7JDwLsgx/HwvOA
89l2h6kM7ScZuoNfuK3+FjbNNkI9APCLWLGZ2oSDZt0LLsKrp5U19dObi7yBfozf7ADHB1m12YUF
Q33KUTqz5rlVfS15sg5NrJYif8T3QHr+OKXIHwsT3F6YnnjhUoRH3EAnV2r0qk9wGQtAQ2CbuRs3
cYBvoGSkHVjcbtsWwGhV1wFcl4RRjjBtiyfMLAMFEVDwOsYOYT9067RP4y1YWBH7DViT+Dzu6yMF
aKlhkePXAB2Yg8WT0w9nG9XkSyAYidLtvham589OBlS+ruuidTaLEyvH7aGhV8nsGAxG5cFuYuln
Y4JYOSpftlMBgiNACKGkUYqs8PuUFTtAyxcX1DAWl0YmIJcpXPtH1MTJfrYmDYqaXgOn9fbzXDWD
ptHQbsEz2yObkUSzE+oauXMwQGp31G2uWGvUNPLiMf4JqC47Cy/4h24Kosvw3gARPr5ovdT9uEGk
9U5BQ9RwdJuwZNmKhjRjsTNtjR9kzy538mXYarEPThzz9KfpqOuKfEsObEcTUKE+raMotFcCOdRn
avTKWbtaJB9AAQXKrj6LhkURKMUiAs1xMvrWWbo+9iRftVwO39q4BMQjGEGuhinMc1W6IN9QiklO
lyp1s4+ONYHNuwHglsMK+U1mqD+C3jV6FMOB5V73RHtJ5dBcnMFBEwPLz3QQBrLUEMx+rrkO49D2
dSeswQiQOuaa5qCI6MoN7PVMFzsx1LTA3MKr5hLtyB0JZl1QVnh/2ADoISPygdL6bAu2VBfAKVi8
q6XYZzxPo4+paJKXotuDTv2KrRg71WluPYEA1XxC/l1hGvE8SDLglfJWHEjVKiO7w48vdcAWSnNI
Zna2tZWZZq9oSAoTe0AkFgZiu8iQ9NH7yOXMZn/kFNxQF9TqaKdliT5ZtVXYPAHf33oqYj6dC4Cw
ouLtmAI47BRpDBHwtgLa1GSByj5OSn7tAp1fqVcCdNO3mTvuYhV/9kno6fm2HlG5PMscDambAOXc
kXKW9TXSjYYWQZ55AVLVFhCvRO1aGxrerCK6D9qQVsdBLUxyOfUxLmz3oKNDsJ1ERY6NPiqe/5pl
Zdj8j5twk/2DQgP33wZzLM8EValns7tXRGLL3gJ1UvXsdKbK9dfSy4A49KV2NFDEAWt23amhNRQN
W1tlJrbOABJm7Ogn3SdL0pdWUuy1zvhOHswyb9nak4Z5nGxUVOABBq5q5bvPTGSoSg8oaZu+t36Y
qBm96Mx8dOoqOjI10uLURF4Ceg1+BjvhjiUKWwLsxkhDNgWzHxmu0o+zgmRB1ww7e8IJOndaVGe9
u27zT4DQ8RJ5Nqpp3dtG+mX0CnuTV9V0rACy95SnAA2bdB6+hXFydOKYAYcG5PKhGRgHnF7K5zB0
8tkiH8NHnO7zT5XNM6CLiQTXIaxBwp55GB3c2BBS4tIQoqJWpONZYzFq6Qb7gZQkBzY0AMzBKdWd
vY1pVsAHJzlZdImHlDlna0/YeRoxH7w1si2ABT/W7RaZX0DSBGMz953E03adF0qVDoY6fBXzWBov
/lp3eKmTpHo3IE+ZnNrtYkq9cgJtNHmblyShrX9ZnIDA7aNuBB/csjAvApvjixNdy35wz7aSLGLQ
h6BMKAf64o1M2ZPdWM+TyAM1KKg2LyOw0NeJmkQyk6efmzETB1KSCBOrKnPPNCjCxj2mcf5AI1ox
rIAZSeYtDzTmk6bi96vRZ6LV1Il1Xo1MSfHrI0ZR0APQQKYpkupDZCFMIp2RndPM/S7bLkcIHLjN
XtgWT2DppgE1wMMFoN8AFNxFVjSAFTKMCXel/+InRn3ytYpxDabAzxzUNIKF+GIZdnvB3WZ3KSu9
ObDGeWl17ho+aakxqiLbpCYKWckOIbBfakP3EHGIrGi3+IqaGjkCris2FnJuHkAbruBoGy+p1kaI
rRANB8KRlQpdlsZGATCm2hJAfVbWM8xsrtRzl6TU2Dhw3VjeODL0DnB2Zr1bjGkB8t21KOJFDYUA
FjX/SnFUXGoAi7Ka751JcheMpbAsySpETN5NSbzEZHNQk+Rr6flc/IimxEDId8gb/eQIADWK4meW
MOULT6NjneiIF7DB8r2iarculynqpaEAttimKwvAOI91CayXSX+gkqoSR4FjbjufaTSXXnGPfclR
oYCLALOsALSCKp4PYkV9pgR4c7waYnTPhh30H4IamKpWLcZ9Vqb7Anc+V7NElZKeyEeWIwtr5YAD
D/yOqbm1JAh/6wSswsgO4qx3n0gy6tjKAJQPe2VlUCoDYRpfWCfiE4mYkdUnJqNXJ5q4XBVma646
NrU70qL819jwCW9FiT3PjgN4cy5o8goUJi3VSXOpU6Pj0all1v6+eIlKlhYPyzxSUDN7MHXxZMSh
tc+8+Bt3kYGZKt5upwfzvFEAsJuGsZJV1rjqZVo8DnIALXln5QegAHKflCSTJd7cTZIPB2DPaojq
DJEvWlEeqenj9mfPqodc4Lrq13ixSd6tlyktjtcIeCvNnXqxWTy4llscpyFhG+wWsoObB6hSHfVm
FVLOWFQCneJmXFe13LWib4BhpHLKlnHej9WTqYBsFh8AJaueal6mCB+A0FMT4FRq7ekjsPxxXde5
E3BhzexrPMln0Hw1L1IY1cmUCqJVyfGx/tZATfsUZl5yqRDm8Ene2Mg6EAh2XcFDhKBR2aIECLgl
X0f8f0ABrdefdWFrTyULv5lRn53++5hqIPXmPgyIlC/bRtqXi8OBY96TGRm2gh2yRfs8VDUyKhxH
OxaqGZgZZP48blE1j7q5rfRG7UgiE6gZmX8/nufMurk/Wik4Ht6nUU90LubOelqqNcxh8X83ZfZG
i9Ls+zFpaM4/Vyfvfdl+A59Ns9VAT7QNgyr0Nbc1AO4OOPCfXZkV4Zmk1LRerm090/wUVwyX+aZi
xzYA+hyeqdvYOWZGMvF2k0wuNEUUbVg9zbMLZCSNdredc3G78uBKPjw0UiKx8deIUndxl/bVamOJ
eKQ0NsCxyfc8rMbPQ1sdiyrXX4CwmF+7CD8CkpNZ9W42avWRobTxBduhWzPO0pWp67glpKdoaqJ0
0SuLk6ketomqy4hUo/XgLlFysPHWe4biKGAc4ZuPU4Y8ctcJ/YayK2kMuonQn38oy5jM6Zdh4PQ0
z6EhKUiG7NvQp9/S4pt80ZAUpQR76Nj/YGzsthbudV7iqs2fUkSTO24DrirqG31tAbx2S0SKqdIi
wIHs/BjaRGlpbugg8SItmweLleEL52m8HwcQNNMwYCxEolr9kDc2XurKYhhx2Hd6ViBWACXJnC7G
iZtrZxKhHNLa4+0FQity2ZuItIC2WxrZqnCy4RVZuWwTtsBUCAtjeAXtOm6xRdJeTBshdHx5NvkU
HjhSUD+jFl5sWTJkR6+Kqyegjk74v4qvxP+bhQjtaD/Wmn7KkH+X1qP8nAC2d8OKDtWwiVufUGNb
bYBM0b3Guf5kKtx9V+SzaWzU0SYbxK0pntmzaaFw95VpC7z5kbevKIUxtrZd9dEqzkZzdT+Ohhyo
EVFx1LA5W4Hggj2xMbR3IXMmYBq5KRBMpFyDVSX9gjvqc2E75o8OKPMla8uvbDTNVWHl8WOicW/f
1la7N2IF8RjifF4DH+abcN1tVTVybyOKvg4rlANGzIpAZJYZxcEWck8yS5XdUo+rHg11KtIlITV2
F37nYJXZkgmJBuSdgV0FIO2gZERNLqBaD616vhOUGU6Fv2T09V/GpCZDkgHKOQXzsOueY6fFvdOm
s3TgpPaB+go04goaWv4ChpMDU7/pMHHKfa4VE7LWvOEz8stQENrHN2amMgvi38xAeoRM9THehHhx
7kcdOGQxd5yPjplbe5vhdmzSc/djDHR3/JMMwxogT+7HRhPGDnvDYF2OhvtRb0CA1hZ5vaG5eprq
W6vu7A3NzcIKFXngoNuSVubYhtSlBHGmmmvZ2Np6qNnYkRbF3PZ67AGcT8PKA6axrSO4J7yu2PDC
0lZN0iADx4xVPptKxmGG/qtbTFLhPaicnFxDXE0E2p7MyXCecz+dxokqsk5QYIksGBB4JKpyRrw3
MefZFlfvkT+quhpS8Br1pTdjElZNXfvEh0ioeDzrtx2zjCuNwAra7sq+9VbpMACRWGmbd+2gtODv
9W5YFPO425YD6P6W+VxZ4EoSz6V374K74Uud9rfzf1+fOBljM7a2BcrI3VzfIYW9fY06hA6R8K4h
jWVqXktxtsKg/iTLabzKQftG0sYE6htLbHNNQwA5JMD0TOzDPCeenoeuDR6nrLY/mCAoIM+p56yi
JqzzFLFE8PwokrdM1bBQk9cJEjIc0PgtCpwDgeRIY61rgANJlgPLf1pKJwIi5LsfGpLJIgtLCyyZ
AluisTK/ULGwZKCxSWSQ7Wjouu1z3ip8XKu3HpUVFR57gKe/sYrserYaI9d6BIPa7Ius3ASBgdjz
xs/vVu++BlXETCuSFQ3/aUWTMze6DmO/s1Vl1/JFo6/Xn2SdRGEGr1KQ/L1/K+lLOn9fSVjTV3fR
u57T4rYJ7xZyO1vGgguUv6W236NW7QXFRM8oceLnPNKnFwDJ4PgXSXtNymZyrMcuQ9S0BSwCIARa
hHI9vIdJ20dI+sZxK1z1kcoL5GmJ9GIB0ljlygL7yHpCWdmOjMvUsk7S7r/MrtSydZGaZ8vO/n3Z
WaksWtzn3yztZC5oW0dNm/8IWkEt3+VgG7GKtD3S1D99hq6YvpC9o/y+//luX8SXPGSHVpXqDbXT
PlCvVsP/lvURsK6wwQTShZr2/zX3T2sUNX4HRSqzzd3iNlUU0pTSHZCDrzWAKnASbJucJn5EnCx6
RhDgRZqu/XnSMx0ZGxPClrkL5LYyS3G09fg2dfAI1XE4faYGpSnpipm4JMBFAfIE6zI6cnDAnAtz
ip6rCDy1JpjKKzUiEaJAOBOmgQkqCjgRcaeh8ruI116IOwUbQM5WV+7MPnHeiq75keM2/PMo6xyZ
E+74onn4HJnIyitvrGEXof7yoTdQ8T9MKDZskEJ5cW28OFrRyOfawpm5lZXzKRl0EDcZYfJ9GrxT
Bbql0P9f6+VBPr3EMk43TVxW69hqAdKv8IqCesJjj7ogVXoDVLPYerZTPFBDcurxLPplt6ip57xb
z75qHg+bAvBUSJIwV0YeiUebRdY+BEHRHmnfxWObcbZqy7z+ChLgA9523o+8nE5lZQ5fbAe5B9EQ
gsIV4ZmDPvWgPNejcFf12RY5XeC2V42h6go7S2ObtG0c7Jt+U0xp/BUYsQ7SHH7Jqz4ITr/7CFQQ
MvKa4uaqY1SXHq4Ar2jRmn8hiQoXISSjq4/IM6adLpy/BF1/kIKuTuoCMRGrVjV5mKosSNd2JW5J
llsTD+n25JgmLfJ4GIG5sHh/v5LJHAOVqO+fh2ZktPbi4X1aGlSAVsSxd0SZCxZSH8Mb+8I6vjuY
/aW6m60qbClWoQsyR902X4sGGNN6YgWPTtcX1xClczQiOb61wSOz+q1ngB8OkKCO5uPEEuOyBzeB
ZEeNjefaiutgy2rqDDYik+UWBwZntdjE/TgdhklLAK2I1UjBBlRWe4G3nUfknzmZbyRDc6XF6WOU
Inq1kil8mM3cetybOrjE0h7Ms37nBOKSmc8GquPxHQlvG23IDq3bTg93cjdFVXKRcOyv1ITManWA
6DiFWOedB8iody/kFAm/9rYKY9yUvCuA5drvGhmY58lAAc2UmclF6GZ/jvJUWyVNyr/r5l+eWQVf
K9vIN04VyAdgSrFHN02YP/YG+45qjlNSd9YnMXC5CwCfiYSGLP+g8+5LpDzkWgVw/0GA1mtI+gPg
V8Ch0nTiM0hUdsVY/o1DyTMHiN5jXLbmY9LZw2qq2bQN1ZBkw2CMOzEhENINlvlIxppRducySXc0
4hZqOoyeA5lcdMER1bE/m9HjVqZqbIMjacx3NQ1ZNYa7eDQf76ahFuRfvEwxwFdQtI5Vbrqzswxp
UYhs/TaVNANNoq4cwqcE6UlbstN5/sOdxLAJg7E7ooK1OzqqARkyjgbUBdMSuqRPqEtWNCY99Zbp
s82iXqxvNLPPm5WWlWnm/UKLO+rZfPoBinQ7cJ5EbNqbBR9ihpToG2H6FhJ/Zk2mwCZucCVS0wvP
i80MNkHCyCgAL/Hv+mUh6pEP/r7OojUmAHqb4NpZlQ3q8YoR3z5mVtFB5Eay44kuPzkekA7DRL79
p8WoTWK2GIvqo4lX0L5MPeDKjHX31XC8Z+Z23UsSNsGDB6qENbIGu698qj/Vpu4+hyWO2o5VWSuS
F6n4OtZJ+QxCYfdU29qwIj+TXf+VWw5/SnG9e87ACz/LjdwCqYLMxNNoTF9Q/Sp9gD1XR2qc996f
ZE5mtvj+KJs0Ld7+RyTQsP8RCDRtl5lAbwBRAD4Z+z1hJUFhqheMrfeE3UBz8qo6OYOOLjlTDxiH
P3sS5QMC5OV7kv+rGcvfxFgB8VS5EDqve9+VLAF1ABzlokJWRon7BjVa5HfeDOBw7PLa+Hs2A29z
75PJMs2wE32dZYBmvlMsQ+oZ6tsro0nf3HwW8B9mK+RLF2t3YMWOA31lPbPR5CHyAAf1QmfN8CxA
8Vwa1gM1Rqj1B6kVGwNEYLNIWFUGwCFlkkpLAqvqXZXHYfMQG2vOkXHq10U4Pogm6/FNUV1qoryN
dpmhfZi64qeI5GVg7iLLiI8V9iXAiONWeW40XUMRST6PSDRoKNhdF9jVAS6i+oG3fLsToGQ9k7Zu
dWAW05iDi24zdeCanB0OeVrtkgQYTcFYvI2NLK6dkPnrnjth8ZridXdNAvbW91P+ajZZeLDB8gFe
RChLzoAn0GXRgYYV/x/l/YZzXyXOEBVgtq4baJCden817g26bGPUCDwJgLb7bd02NpIWsuRo6ebH
Ik306yxDYmu0G8oceLAxSB42TZTqayexjXVmxP3BTQGTgIIzU4wrC5DsjyDitq8xHr1ZYCCu0SHF
UNMGXP0oJTVIL4ofedAD07cDtMe7nAfI0xQJnjwkm6K4RMWhjsOAHONyvxhWheSngPNdINUaNort
/TxlAJPCVh6JftmnMIzRy938E6BMkpUEl8CnKPJwLeYM9SfsvP7yeLUmEP05ItXJYm0haxSEt4hS
kWJQMhC2ahuNbi9wKVisTVaB342iVn0V/ZxD5gTLv8ju/KCsWduQHRIYrVVny3JjZ3I4lzkSvVon
KNe49O3PN02O1CkakgmCc+XaVDNIRnOnHlf7ftMYPz14Tmr3N35oIlAAf5vY6dieVsp5UGvhSvMM
Wce7EocMQAsBIwhRnsDveQ60QmTjXzWcFdAM3t7EjSDJqSF5hBQOIFDoB8E01/TdIItPhuH9iAwT
pYdakezNlOkAvq30S45T8cXNY/4QJNP2Tk7DwMSfCEqHbk0TqGnUVOqFzAD4iB486D3KvJFyhcSn
NgoARR6NGliBc3cbIa3ez5wMQ9VIkOBNim1HO89S6t6oEM0DdUaMJAQS9gkb/bxHMbWGapfnugRF
ErBWhyOqGoznzu3EpRsB0F2nk1xVDVhOag+YKfPYFuWqMcPukeb2A4KHJVhP/LJMcUkpWPU/ssud
f7xMGANUt849B6dZ5lp3LxPEAwD1lEnr0RrHAVDqHXjTTkQK7QVNvWYoykDEHMBIecUs8HFnCbaT
AEUiWWeG2wyVCCgK4yMmJ0N3MHA9dSBWYWI3bjjnQAsd3oh9mOTUA2YGcGb1IAKR6GRzRATBJwXi
AyBwGYD13ZZJ/x0lNr9AtWasLULpchVeCfWomfG3lvFik+HsCyxx5F7HWvI4KcLQWNMuLC7TR0ON
QoxIx6yGf9Ts6MpiPZl1alSbprVznWRaaant4Rml9XsdqEsXW1bJprLN4UOWOczHE7D5llvlaWoR
MQVEPRjc4u5vQB298gzcWIGOu0tshdpnzQjS7TQU2smIq2T/3zsD8x4agjFmu65tI4cV/znO3f9L
QF2hNLgJuqfMbnGd40cDiI+HztgEbtKCjUc4Bxl6FdiFs+oqCj6tDUuKT56lCd/z6uIvw21XHYi9
Qp8DVz0f4vFblOe2z6rBfgkNxJuNUf/uOCCq090ElVmex4EpnbR47Iy9fcLPpy7XaRbhWxHmR9PO
C9QcONI+zUZgW0GaIkKYpdZ73/LY3IhU5F/CluN1nzTB0WNa/Yi7VGRya4iRFykyRedyrEoBuyAO
M5zKaHtTocWdT//9r8jZP19ppmMiTxh/h6OjpPoOYcMLh3CqKjN+qhOAGNZlVV9bZ3gOconaHCts
rl7fDg+1mN5Gu3mzbJP/DfD/HAg2Mnlr3DB5LQIcvQOzTq99qXt7W+rBfnDr5Kq7xbC2QRr+2mMq
/rk93wF42j7Q3TfNYu0XI/KAWtNE3qGsHPa587atnbdfRJ9HB68r2w1ZpWL42PRMYMPDwNPNQJUn
B3u4hGaEWH6uTyiNi4t15hXZBwmW50tRtE9178kPPBnkh9LVN82ghU80soUuEOjl7aFVFh4eyTsH
kR3kNGOoTfn/UfZd243rTLNPxLWYCd4qR1vO4YbLM97DBDAHAE//F1sey+Nvh3NuuIBGA5JliQS6
q6ugBVa2N7QYTQAUE1U6oPGDxBbu2xNWyfTK5kqgvhYEL84ZS0TYIiupisVYMvMLcogGDJAZThNY
ulYKtzvf8/Ib7Azym5ybC4mnPyQ3mYzndZ6fMo5CIhrkfZ8DCA2JJNNGjAbHNLgYYRbNbNRVr7Np
mHz8YEDVeRTmK6fVKka0QiOpErFJwgY+9HI2A2cZC50eLDXTOgx7rk2UlKBunHzoBZXZRLvM9J/P
7ybRXXVsRYN69F6ePnQt8pxt3KpGuqMpsRPpbUhOWF50VU09Ml0uf2c7z/2chorhaO8zHu2d1DRX
pW8Es4zb4UNaDnO3qkDoKZmzNUHFt+hUIJ9TBVBPCUKVI7lVCcDfkz0RprOFmhG+EkICiQ1iCoIA
EUDojPVxA5Tl2Mb4RqNgWu/8VRClOUhQqqcytd8D7Ppuil4AFuiW/ZyICSa7AwTe39lFF/+tPQog
8GMNDfSLxG/6bdNJIaUU59eBaYItB4R8KIMeqqlADjuymcqbcKMTVqJAbuoTs7YhgLVxIZJ3tgVJ
UiJs3qQLMCC8Q5/QeC5G5wDp3fIvw9BX0AAYn0XGweTudQDDtSzBJt/rVkVam/extPMZ2O1xYLTt
1z4dgwegiMtZEw3hz5GlC9kmk9hcm0A+Mg3f4hCVMFqo/J4jGLlsotI+dmYLPu4hkpswZICmohxs
wUa/3IqgeRYFgIxNWPj7bCK5pRbZWFyC22E0HZTa/B7whV0hIjVNOTfJk/pf1lE1tNiUX+Eu++nY
1ABkAssyz+hQk0znm6aNcNShJl26AhqxeemDkMBsimTRmu4TqMS7Vaq1t5M983Zpzf0ddfMSGp44
J/3uZ4aF/jA5nT0/5yQ0QsbLMHU7r0MYrn1prSLcWNNhJNLez7wRgFtPvfeUR+IpRcjsOgzBIzXZ
7NFJoEjXygUdZpycqQWqj4zzSYdhPsjixMd85bsFgnqyuo7KHDHyo+tDdm/Y+XYK4awY9Cd0cU3P
QqkNYMHnfj4V0hZVCSONV988LzO/DV8GaAnqXpbVZaTm//4kCt3/eRI5DGiiaXcGBi3TDr890EPo
SSD7nQ03SRrXqBOrfZCPcV7/AA/Wop60xaRT3HciCJ90natFpj0D2rn2Gg+wGGwuuLisfi1Bg7cN
uP1hIrvXoti2tcdi8W2A91W8Q9Do9pudQZftGsp7CxlCRYnW6FJz6ST2BgAYHPNKlJBG4Pt6tlnV
r0ZgoNbUzQP5FFpteHKdrL8tAvMqCZv6eUiAGtBc6CV166TpZgw1Q1d2Hw8PuHXOyd5CfG6n+hwE
usqrn2sJqpa8qvw9jXrZvMLW9qnrkx5M48l6yPAFLhYpkzdZmmVraSvod4HlxtxnYrjKQM56EmH2
cemheTnzrX7c1H7Jw5mwxnALhvUf5HK2JYH7ypoqBafY5JJDxXiDGtduxqe1Lgtyrz8GdZlvLGbe
p4MPmFZi3Ka+2xy7vOJAv/DgxUgRua0C0B4h1q1u8sx7c+yEvcSo510EKCLejRq3Iwayq1rr4AW8
it6KRd0K8JNx7tvgmBtiUM5104VaMUdRpG/pYf1tgJxpdEAmaE0zvi2AwlIxE1mKMDRzrW1q66tu
ekrgM7YO/cRsRN1za6h8oNPNcnmx0UA7+VGLLpJLubEh6tUuc/DP346Zrm+x2yu3UQjVd9Yr8E/L
fhzmjSns9bnviWHOCgilkjdAr8OmFCeQxEL2ErhcsLMHDjAlXVLsrbjxNucuKo3KQ4PIAajeJyfq
UyuMOMpBWQ2hxqCemOCn4bNnYvV6U1eJnoWOZSyjhI/P0gvWBPDJtWXjIDgkN3WdDTudmc1sCMGb
hc0F/oOZEVxBFcVCxAZhAqimpT+Y5OuEAwqPvGezbgGm2YSy4I9low/koIdYgI8EEuKXmakZZ3co
e8b5M8YhaHCSX1bbPhcDj54jPjSg3/Wc2yYAQy1AC8PR6VizNVnMt4grukdXaGfZgabpbghAbuuN
df2SIh5RDzh0OOH9qG21LoE02gKkuPB6XTw3MQAvumrUGgX17XOO1KXHzP5tQAXowiwtsTeTxgIM
CvHWRvRvstTOzARgFDGPeJjj+Yt92oTa6rIqsRfMldlV2ICRHXjqXTrwsNijGrlrEA6gsbStY3vR
ufIUMECZvQRsRFC1NEJkMVKBPJZxrZPaeRugUTsfHbu/alGgdtUKoG1RN2y/BYY6FZFt3HNwCGwH
XRYrzwjN1yA7GF5rv2UMEJComxeACYKoDr+rs7JLMGTxsrF5O0vAJdWfaIQP0KF/9aMm2+dJC/+h
KPyNoy1U7uLxOx9x8hihCbnG2VVPgdug3akuNdp3MwG5sgHC8nlv5R0ImlD5d0fjOIjBtffFqdUi
nglkRn2ZInGced69Wej3ijN+RN2wfw/gn5xXMcu350FkepdAmYRL6I7595bDxLZom3EeTs5eapRH
LS086dAL3Ca/9cE4QzPJBHzIv78SC3G3p7XMf3olWi0F+fU/vdLZgQMy9Pk3Qfvv3UNdCnd8c2VX
kLN2p4sBqOK5FYGhGWzaU58u5/7FSaNa/ot7qea9atMvFpr1xQs80vMzqWTWePc+MJXLclJ8x9EG
VQZ5/NjVQbz7085Tx3iQ2LH9nb0FPfXOqZJiaTXxT3xFjVni1xAnYhFWjYznssM5L2xTecgmO8iD
1WvUpi+g61N/Z0/UIG9bIL7O/j2OLxaSpoDXmYkbzwX25LPUBMC0hy45+N/smK8s10I8iPqoXesP
/Vjg4UbNmMSwOslBr1BWK7I5Rc4/hrn2sYjXpBAtSL/OOw+QO10aB3WoNfTuQDQCeS2ynX1ILev8
ikInb04OKvHzeyHPBjFYvBiqRdZFG92eoUJ4MrUx6o4aAhaRjS58giFdul9sPF3Ho9FuBfS5QAf8
2pZZg7Na2D4zKOZpHBJRFlO7V7jzlTOyu51wlsyus40wm+45bAKcqBEt67p2OCET/4aIefdc2sBd
RJYbrWhSPehnLpUPmXS7urWUf131bQr8f1esyozrPV1YNqrNiJ8E9ZIaqdy8F0Bvy9jsACuuYCAr
yO/QZ6PzMZGMRR2CknAw8sV5EhmZ00L6hNbDU7xaewAmqnFWMP5qaau69trRQvoQ8nlgj3Hi5QAi
8jk3CwFNYQxfLjjChTirtRUU11o3XsblYC2yrhrAstN68XIEvcO8BGX4IprykjlQnOuaFQcGnIq7
DCEDvnMgzuUuaRjFaChvMr5bB17F9+RAE5gMEO4RultGXeitzaAdbszA/QXBGPnKedzMTWV0R6Ih
6oumXIxAxiz8hDXXSgavtdcbj0DwpTvWQlWJuh0IWpaAG6AWAlq6j70DZpmodEH2Mjl7ml8PYSFu
lE7DB6ike5MTLVjE3iv1aEHPLPw5dW3k988LUteowO/ZI4xKi5JpWrRExcyNlEP4ULhX9Mp/vssx
xK6NFv32LqkLhWqUHn++S9NBIQlgj+cFXfBH1FX89Oe7TBMdzfNUDBDSw/E8K7qfY871ik7sdMYn
O7X+wybr71Mv83HPhZSa5yFjEJYKtEJAtvdWDaRjL1GYo2J3z2uZAAP0e9Tg46QLKzJjMXeLoXoZ
A9/d1m0ULOq8qV+yvvoFOAyexqlSp6yK/jLA+/5S9TxcYGPobKm7wa3xY+oQoaadpuI48MvruTyB
oXDcgg282uADsHaXiwYGeVfVg+cvyYifJCRUqJl0ZtlAM++3v2UBIhR1CIuaQ+qAQ6edhwaoVSFC
DqRJMSsR+t2zSf0rb/EzOODuD7kOaVrxKuYoR6lVWKxlETTXqCgsNuCDxnciCUbInSLOe13Vot6M
HLRHycTuIjXHSCm9bgO0fP5hpNnknaFoDTfjbHZ2pCXkGGiwyyTQ1R4R3Kpy+wZl4fXT2I9AwQ7q
NfUtf5mZLt9CBuyLPdNAWwG+wbf+ZNc4w+LQq175ZCf/3k/rHaAwqBSeaKQ64KNTG4XZRFl94ahW
uN0hC/+HC1FWOzm0TxzeYecwQ9UOxEAW0Daw1kCU+wuWWWyBvVB36hKnO6EMsj1OzKlRmNoh8AsY
YB20eBphmRvutGCNTS3eLIIWOseprA6dKAWeUFNzqDpQlvnI0ZHNVQWGa3ysiy+eSaQOYPbQGxou
tY/qhGnyd++B8X6OQHCxiIsAr0DjX5o0iaZbJbhilP3DNToPeDOl5q5W/Ya6OlAVyDk8c0bdovSR
gWCvfuB1t9/8sZv27swh+PBPhEznAPvXyE5pv4+3PFT6Os5dA6T1yXXphPqaTHRhLkC2DPUfs4uN
XLTtA9QDnsYFDVym4e4YzfC1DVcXm5gWlYX10IO1endZqZOleW2D2UgZKMi+LNSkPjukCI1fTNSK
A4dvO+68X5Ymu+cjrqmtpptTV6dA+kHzEbdjJT11XoVG6AWdYYIudG6/IRutRe+wUuk2AA/34bI8
M4VxleD09fmxkCf3wV+XuurLJ0VLG5BdWyMTqcHVhJpNs4nDXSY4wEkoMHjztbUdxhS6viAVnPdt
rN/TCkQDjgECISuAin0AANApYShIGFsD/KfIPRxau6vBboFkScnGeg4CDv1i9s5t3aoxRh53hgqg
FHRgPkiIssp/RoWiAseM5d0MWWmv/DGAGHs1QEBQVt3aACzlJJs8XRQ4almVK9digMyZa4+ggKBm
K8XaD3m5/2LLJx8FnQKzKtw9uTUTGSDZEfauViYke3Cq1POQgZQeCSQ1E1VrvFjce41kZ/3UWbsr
A6XjGQIRiD/VbgpS/18dmHBAazYkuwhSET+joXgNcXB77UC4ChR8Yl81qD00pyLfwCgqoCrSftZR
iS4Zcwq3W+aVket6F9SoJQaJhHvVl6b3H7lB1/kf5ikPlFO+D852NwihCv8tE5J0bpZZuh5OuYmg
kj2Vm1c9yIyisgZNa2/mbN0X6SbpnGHf1T2kDi/DEdeJg7Roax1w0lpAoRac+W01LmRmDnfJ6PNb
Zb3giD3c9VEx3HWIw8y9Jh821LUs6e3tNgQt2TTqQ0bkDgzVYCxOwiPNysuKrbLWfERcPJuRqSyE
uLW9Z+rQ66hWfl01wZ1gwS0UTyfcqQ9l19XdrMU+8MAQWDhQK5tGQpHfZl4eral39qMp1Ce/YKxe
y2Ro8KUw1Kri4PSscNB8sR0XwA3ePiH50e9aYSqE6Zn1Ehvqp2c1/Mapk/paaZyl3LG3XjI5OvMG
ojF7lBPyh9wpNrQOLWsCRrqOhoeg2I12buhVpiHjoTK3OBgGQvcNH7YtiPKsI9noUmA/ii/uVK84
OZ/n0QhNLkrHaGfT7CIPeygsT8tWWRFsdAAlaMUlVHAR2lBl188QDTBORtN7+zLGf5EGmPgRayBw
7bRNVk7hOdvQzZy7v5nYWo6391SHYGXljK/h+DNMw5lX6/SK4LX1pOcBpqZwMwbAhF4gtzQAymsQ
2nKGGPUnFpcG/lyEBv2wj74v0jhevi9Z/upgXylRafPUa4Cs8ezH+Xt6lk/2YbKPk539Yb/4g1Tt
i789uuZTpRGTNgJuLPkQnte5+NP6vnATvG2BNKDnVQJcO8VaJJ4C054XWCuqB2efI4k7qi3Veufd
AI7o3kHkLz64CaueWpmoleSOvS2SKrkVsdPOUumJn58eYYBqA/KIcO68LSzompAHCAgPCIL8yxrl
RAMk+SGLwmBLGyBAbiF1PO2PhCweATINtqNlDMly6vLJTY4jKr4/Xb7YsmnX9TmtNDjo+RgODssI
t30I8Xheki/O8pvQkq4WGbCxy5jkOblRi+vavaXCcFLj7FMpTtHklkxuvJPeEXx9MVbMQgWetk5d
qTLsjLu68OMNSvVCbAZ1ZezYnxeXBUcUp7Xri90tQGEGhsUYJbQoh9v5NQc3brtLmqmKlLib43Cq
PJ3KT33iiSYj9anFyuOoBv8IdbjIsfKrRnvOVYZHEwg4wthdBHaTL8hIFxDWYQQSXd7Q5FdxBvIO
siPVBi6PaQJ3hs0AGpxzDvFyhLCU4yGPg7RwMzu36WQhPEMgzzoGy38/cqgKjL/NgBrMxOITUFw1
/UI7po9MGzh3wKGLfm0M0AC2I2MGRCTYzqElghrGQc40M9jSzkuo91GfhgalmiO1cC/s9yyU85RG
aQB0/h+j1AWM/bbxoz1LcqC70umHP10KZ5gKUaLRnAPGHC3I6Ew8R0MV4pLNRjzVcP/3OLhl3LyZ
gxUOBLU47JPElqXdAsVTZbemrgmQzd7GT3CWQJbqNnKOUcTBswVq0GB/uSCWWC+KyMvnsfE53PEO
daK1xuaYPKl/bml3WqNAEnyIm3UIBtKdQq7dKhESDKAKFTsHU3X2oRhTYLqoidhDuShrS89tyMcD
CX8Zb0rHPtSASs6qaDCXX8bB4Pd7fsnT2yBRxebLME380kfSZDaC3n/PPQLbTy+BylD7/GboFSEP
2e/i0EWS6HPp87scwOW9Dkb/5dsM6lb0hyD/Ei/toonnqgUwyXF8ewbtBeuaLo7ZR8escWedrOyz
iex5YMfbWmBrdhloJhe/a8ulLlHtxkzt+oAPwRgUoTVL1QCOvmllgNzr2b9nz4LgO0zWZ2boOK5n
+75rWt9hspL7ud0C+HBCHbaaKaj+XjvAp2xGj43Y9/pQayt0uMjdNnsUIXLRHHRUf8XQOAX29pca
+ifX8uNn24r5YuxxB4ydJJ/zHJFsV3X8mE30xNKBtkIbPpqSdVe9DPCjnMze6GZAtqtyRV2alP71
QaPcbmsAex9UUO+7lAenBmnLS4/GkgGU79NYyaxkhU0VgKlTTThdwtZ+wbZg2KZO6e+iTsg9omMQ
aEBFMULMPWRTfFCw5laXvZflX4BoVz8s6YYQ2KnUVapDhWIGRy0BFzSe8H0+DCHL3o24AUbL8O97
R90rPynkDWoNxq1nKTAgp0AGRUxYgKBq8xAWoXn41gVtkP4PQJP9HdDk+gGzEEl3fMADXJt4mb4w
n0aWxFcc+4p7iZo8KAlYh2Qc6xfsJeSqDzXqVGRav5ids4wL03rwe8UPELwb58YAt2BCTnBAZI4q
NFHgi+lepbeBFHb9w4wb7GUlyjcC6SwGd7AfhHsADXf7gpTsDlHf6iGU6bjjhQ95Pm2x//h+Wrb1
7QvqBgEYoKCnBlIHK3S+Ew9Cot6Py6iP74OqWTp9et8zJ0W9fNHdxaazQUwneOrBq7GzexcAByjz
PsXg5V50UP7Z0WjK0m3aqPpOtsCpm6jTIq9Gd3qjIpCw3PcgZjm1oBQ8xF7RL8zUTH44gZ6VwnVf
gjKuV0B4t1sZg/rTSOtHcihNnOgcaE2eIGEiFh2H3Ecl84VpivLWYX5x2/Ik3gSlWc4vNpyDsrlv
DtWGXGhADdk8dC1+snnSrJOgtaBQCyZRaIn8JIeSFwoF0KU1CyGqdAhZndor5GflCkT2yQw3pLGb
gfniCUzpwIAUzH8BidIS215E7E0okAQ2tOm8RrFH30TF9mQvBlcvWdj1Wyk8vqsTiQpKucunH6bS
ZYavA85+1A2spliFquJr4g2v4xb8UD5oB6BV6D+CENTDA/pJgUp2b+OPjWT+Iwihir1MHEBTo4k6
OfWjn2OYF7dJ0Z5SC5Q8HghDZlWVm/etNthiKFVz3aBgY20kQbjrdar3cT1W60Ck4mTlxj62AVuI
mzo7jGrRm95w6P12PFAL0PePFtlQdIVIn2uD2C4UHYoFIQnx7/dNl2CCX/mGXdBhMmeqMTBx4/wf
GGEreafKUiT3yEqLfcE9+xg4/aYitUHqqgx0T0kEccGoyJyjaLuNkKK9yUGPex3H5RzA6eFUCiaX
ZekOpzjH/4xaZPsy2vrQC20GNu9sEd7xslu6ExAEnHLqoBXgNvbUbUEpsG6BmFzRaN+qal4HYJWi
UWX2eyFccYsqBOQ7FUCbkbB2bWpbV43rJ3c8H/NNVfbD3Hf65C5pCnXwa/YjqosZH0zxEPWNf8Ot
+IB4r/GYm1VyyA0vmFGXe22/tkGbs6Rug+g2eG5TDSlzOCfp+FddGC7EEdCbVoQ8EduBIJPrx7FC
+OmmAtit25bRROdU9Ut6IgCul88ZmPX2Pn3DxnYObK14AGlncN01/ht5+bLF6Xqa5FndTEMKs9u2
wejmR+Ta7woXhHFxBB5taLnWO5yjoLxo2eWzhZ+/oxoQVpg2MBkIvkDdLaieS/CILs1obFcmG1D9
4OFssoc+n7e3hhRooVaXFXgJwG4eWaFIFpfxsrB+2lkF7K8VDs2+i701RONQQTP918M0aG6CnL1Z
IoB416cpkt4banawvSaCisKwz12aRG6fJiVd4K5JQE4VDBTj1aC2FSRlwViNVyBnHReoTlQCvATT
C5YA5656cFBAh7OEtA0b3kPDq2eqzeMHE+AMKOjx5tjHSb9DwF+uISZU3DRRoiAHm7KXvOdXTFTW
L1SUAS+SFD9zAZx3IIzoDsgOY+ninAMohOT7ArfplUae99YLamTz8f1947W3zTM3eEr8Yof/sntM
Ou4d+ypAa+pKswhmOEeHS7L5MZCxsRwtbJjZ0teO9ezLrEYYL3MmSvLxVv6qIqT+IHjlvYNUaK6d
0X9ras8GBYcrr51EpDu8OWOVIyV4T75FktWzOrBBnzK6zcGcLlXD+m42GD3CGbgZNZmZral3dtFI
wo5FnMubiEEjGIxs9koKp1/QL4V+H3Yn5iYoOE8oz61vOvq+Qd5LfxzVUDW4jDQfjpezGthBmhXq
s8Y5ndpqdZWNnrPskQR9SmooPE1fRjfH2coOjRIKORXop9qKAV5ul8WaxXWzOr+OB+rNbTDkEDuL
UYfagXVrEddc34r6hbtGfU9Pau6+VExcOiBaqO9p4wQ3GoFKc3vwhZh+MGkYvIbGLcgwIB7QJlBm
krr+5bo4YGtUV4dB8eiJvn/zGuBKozzjLzx6BF+n02l/HtZ5tfEj8CxI0UQrq4bP2Gf6sbTSflF6
ln09apVtrMLJd1AQTo8IXbJlOkTdXV+iBgLSc+lbi0je9O2qBp6DbTNzHhIuwEb1u6fMfFeK0IR8
lMbTYTpH2yAhWrIoThbp1HWmI/llQDOeLPA8QYJjmE7sF29ypCkc9U9g1JTLEUmLHTQ4wb04teJ6
aBZ6oqmjMAQxy12I5s5Rid7c+zkkiMnOOIhl8Qe6M2PELX3ox3g7xoH58itko36R5phu7VqMSyOp
rJec1zfaKdO7lqXmEQSAYBeYnHkTJ3NPlfKIwBi/w40BApDwh/q5XDJe5bMgjz3gcxGxBbtxNdca
tWmtfDS8wn9PWihcWXUc3wExaq+HQZVbH2etojS7vZG5HNpRcXCMMwByqEW2cbKlk41aZEsZ1EUB
T7/5f/D99zWNsf76irSekRmPQiTArk+Eh36qxusUarrn3kRn6Ca1vckLiPmSjS5gX0kW1sQqcLFJ
1zg5k+Y1oN8A6hdpBUZDBIslqg4iHBM3wEXGGzt39L3owpd2rMXP/3TgwNehZHfmF3b2jojtNqkR
QgfFDSARVpAf7FJERzOui4XKsu7NgEb4YIjsPWiQetHYZd0U5QieghEYcSnK9D4UqJJsncS97iLT
m1lN5+HggeRKKoryoUhiB7dLN99S1+TSX3CQsaxTK64eQFyb4ebN4xWNusLXaw8Ssgsa9SOoig0I
4s6LFIX8pfAjJH/wKKywp8ZvTirkD2X5Ayym4IEV/jvEtIF0jnL/rgS0cC1Bo7Yl3zCH3kQAaOE3
3woI2rt68h0m3zCsg9W/76X872dQhM9BKm6FnsWYH4IF+M9Szb6zUjNMevvu/GxD8m1dZXmwMr0+
ua+RHZ1BxyT/S2U/Ue/S/IQsDT7wwi1vZA5EMXLbKDipZX2T1V02D/qg+8ma1/MUIPQhYpobd57o
2AokjO3OwaPjymU6X6Rdk72yod2Qr6GKa4Uf7Q+ZQsuNNay5s6TlbcrK2OSWBYkfMD2aoAV9gyjV
/WBZxX1UoQQhxDFxSXYbgs/cKt7GXiV4EhbDtg+DA0g3k/0YSXcJpqvsZLjNR0tNtjE20lORu+5S
Ta04eiltB9njzs6WRCKD724/a4KmQqbDc+9t0ULoMVXP6YjoKrnpxOz/Y3sb/nmm9KwQxR2Q5jJx
tHRMHMG+YWqBXEohcVQCvQ+sMTKM/g6wf39HLeuzdbF1eAsgoyo2f+d7cbvM//+yAQuKtAEEUOKp
8uks+hxOBU7UJ2nmPuP3quii1Tc7eZDtPI36Z2Fnal7GaZmz2PO02JCbEQiKf78IJ6Xpswp0H//w
wqzrQHpYmPGiQC5vV/15ybFj2I0tQ85/Guha7eHM9OlDIyjQ9beye7iYv82iAbJRCyBMMLVf+v84
7+LCRhc6FZ1UKwqk5ixvlxmY2ualjBFn9cEnngRFciwa8R9UjFNR1R8ndw/nItvG5sdBbMK2fPO7
Iosrtc1KtwlOheUgnCsXxeCJ96yIUETixTVIILm3gSR2vpGRV97aPmCl0ETBPQo3N1GLd6UHcN+5
R8KzxV2GU0PTmyeBsas0ShKkPQF0M8oYmAiefQxwA0pKNJBUGEjsaDwhVaDbapaJ3NyC+qQFK4to
TaRbyuDkSR2c3LZgm6SBsMnFVjedcUyVXgKs2xugPIcfJDlXrs2dI/XoEkBnbmar2gI6OgpONJ+j
jn+pk54tyMWZpjq9EZxfgmzkNwTDTTxxgmpurXLDYndxnBinsEmA6JTO05BbwWY0IOhB3cxINLS8
ZbSj7v9OQjFONys4+3lhI4R+rQpy74TCMX4og+EZSkNAY4KpBuFZhH9q7M0WtQvIHzDVwXNez0cU
Hb0oUFeA3EWmSwoeoVr4JyAS4amMhDghK4bSoimoRLMnjg2opzjuoglrdSw9A7i6osoeHGw4Z8IH
QnSENCKoDtxfrAlv/C7PXrRlgIhPWO4JWsPueqiF2PUs/piOuOfHdB00t1kujkmBDA3ISG4sM4xv
ZBrwhyy3ZmROu0EdkX9qZueDr5N661pDyIZGmyB2QfyLolAa7aLuxpnWGH6vAdDCLErHEOWVnp/P
Mqc3F4M1AM41IcmxFwMiW9RBeTXWFb40bh0vPGAq1mcleJR2gIkK9MyTcjlEH8W9BD5sJpXTHVqn
RzEZasWA8ubFilw4QuV7gVsVVI3hDOqE7s7G4WbqkH8dl4gOoxR3G5HUfOuycdVnMj/H8YIB9IJh
C6hnzYODbRTFnP4VgRfzOWQ0jcMIbYt7/CVb+gc3uKWtp0LvNUUFp+muObhXSSl3BHcnRHyTTZmm
GAoeF4B8EqXF0U6f6GMgB6dm9flTOePmBYHVC/dj6thAZMfX7bA1vFxCYQYX202KXa3Ftvf7DxPZ
x6mbJ1C7yPwO+mcuYvuoztBr+iCsQgxIAgIETx9J0xjJjQtGJeqRhxvJG5PJ7op6NF2koTpPFwPk
QBocJ2YhG5aahTvRl8NdCJnz67yGElqdOOq5MgJnCfAq33hTvRi0KfdFxfq7Eij666SOoO3n5vpZ
QMHyH93iOkEF/TS9mVbDcYOrKMI3KXFisSpRwbT3+rpm8yyqIF5kjnEFwXA0v/dbN02qGU04N7G1
eMh75ZwXOdtoZl4NEEel5pdJ1PcLUL74YGtSnn/UPtjuQQfPVkGHHJw3XahlV+Bw97uS7aSVry92
8NZCLrdTcTcXbZQtyQ85a+RiaB5A7fLoTAkJrC6DFHZyob7rtd6iR05nHgBapRdpnpQQ+5JyHUXi
/UJRXqcIEYHaEVyO09afBsbeLGZ1a+e7C715K9cQVxluyNJGUbb/p3X6+L3TUfMU2Bq/c8O09jmr
mscWRdMAH9QvEyJmk4dSrLypizjztdsZ6R2EjQqICEDNYlRB9XKZzrBLvIPK2zrui79EHigAk6En
XcVQfMBxM4eStY3U6qVPLfKZZkBDVK/Ij+y55UOCwQM4c7SRXciNKLqjVlc1xrnVfLaqJE+2OvLB
4xXnxSZr2nqNHYrzhC/OmoSJ/dC2IaHTmEdZaXbVa83Br4Z4tVe7B6dvc8BOmTjPBF+u85Tk91KC
X2Z699/+jkuXRm3lpxsZ6iPXlb0DstbehSmoxOZlU2DjwXNkDvUQpYjNYfxs9CIXQ+RrTQjHc/9j
wucyzMlA6ia7d6K/Ia6dBln7Gehj29WFEodIdb51+yQ7uQGEtA0A6mUfl0e6tCD9OLeo29ttuQ3U
cPxm/+brTmUQCeqwVigM+TqfNa278eqhO42tKue5NzrgOM+je6eN1nQb7fpIrFnTRyu624aFDQij
39+DQz87CgiInu/Cl+lpMEb3qM1YJ9FbwSx5i2C28xBgX2BU/KH92mmmRBdGctvmD7/dHLf7P9Ku
bEtOXNl+EWsxCnhNciazZrvsfmHZ3TYCMQ9i+Pq7FVQX1dnuc/re+6KlCIUCyq4CJO3Y+8tYeTtA
R1B5bHufM3fKHw2gUp6wDTBBQBfKYmRSU2lTE3hdFqmz3u6JfJg0MmxvAAWKc7nBjgJZJdj5T/nn
Uh/4M4ooxCUhv2tiqzyzum2Mr3iQ4QItc2lyGxUivj1inzeKq21sxlWgKVOfEu0wFN59RSHkozi7
zTBltXPzNcICOCQPJV3SqfQ3vuVqIBBC0SZY8TYzSnqPOCeZQmoaMYNxZrVNYqBZbc2Y3iInIM/2
CZt/0ODqXzL4URlgW/obzmahA1z03ZPsku5pAhB946dOeSaz193ywUaFJFnUQNejPtzMslj7m+CA
DOubAS9yQDVEIg4Mh2U7YAzdTV0kwrkzrGGfaONw1rqmm844gd+B5qd6TFnhPSuMPY5XrE/vlimZ
uVggycZP/NFax/5388q+hvCWroG7RDeTLy5EjrklX7vUyK8ZBzkDuVtAgXeAO0PsXkU5s/8E2dv+
ESsn+cREd6UofLR6R93pNBzCIApUOgmQAhy6Cm+pbb2Sr7YWvaVG9VX2bGrTGE4s7+4G1fSjFaEE
30r3WVzrBr7M1Ztceu1dCTWQ2ojLk1K4NQ9+h+Otxk2vFLEER3HWhxNUv4oZYNjtMreeXWy2Gwl0
kbluAm45gkva0CCZ088GLqBy0/ULcLQsl16u8H5BCsmHhuFjz9IO+Ow7xHHMsEGXJ481H54dVC2j
RtPzj74ROdvJaO3XwZJ6UEGc5AzpWeu1Ao8iTYKsdvJYSBOsml8Y1gVHo3OProeqYvyPTl4osfBe
GvzF+DhpnmcU0SlnTF1WmxcAXsq3OWv4bY7FLiLuB3YyjiC7QQ7KST0ry4HqXKevI+93tVxwDaHe
kpa6y3gj3S7UUV/mZ3d+ZGuHlRQqUZXURB9146OBG9/7/FoVfFMENUCrPsVeCmpO17IevLGqAvA+
xAcyTaBbHsqYlTgc7QR4hRBCjZFOxdX3kyNO+UC9R77YM0+mmXuX0cUv4cYvs7dUlKWGSEY4ofze
8Utr33PoW8iYp4+yrhMUw1JltdegkgDCU61q/JzZIZACSwT5lfrAnZ3hH1tNoob8SfJ7PcfO/eqW
iXaxB3+8rK5Kh2g0gISAtKv0NDD1BRQgU14d1uvqVe1soSZb7lAxX8eBpe7XmYGZWXPR/eKvrt2s
PjGkTpgm7HH9sWTporKoQ7VX2r1G1ZB9NXtUEpncwgGlMllfBTof5s9GVdphB3xX4Cl/1XXeBqdC
49XBOuOlQgryi7kThxo6lXuazqsBNKeV+4y6BxcLMWZvyI+yQhbYsT2cKhltNGsc7jVsJ96jdLQJ
wB+U76PBg+99oAMB3saQtXagAU+NUq8arE9OATXzNZb8CcO5CPRPLjd+iD1Bb9K/W93xnPTX3laS
uriN5brqXvBIiUO/7u7M0eyvpgWqEVTCgyq1/diQz/WSN59nbftisMNfhZa/mOlNQFT0Xr1f065h
KCw12turDjgPOTR8/npziRtzormUNceR2BZqxAxoVNz7OLfemaNWYLRBxAFEb7rpuT4+UEPsEjPK
rdusnO5Wv96g4hh1gTP+MBBLXBICx76383MbJz2QmSzA1WywCwfODMj+ScT7wcj6TTxNYLQxzYZd
QOH11oxxXstNWhunEaXkJxqg2Uv0Yssa9Srd8J34xLXZt56wT0EGhzzrc9s4zc5EgcOOfO1Y2aB7
WgLIU/QzNANMTd9RvI1n8lONyldFWV7pIF3LYtFtym6ErJUXiWMygt7K1psMzzNg7iEcga9fQCig
RYUmV3H13OAAf9CqPflaBgwj1mmYHKvJEE2Bjd3UBPSyJlb5mxboSzvKRbg25l9NGvAjKcK6ZV/6
HlJ7q2udZUQ+0PMqbPVR7x/T0Yw1mObyDhI8bg/caKsX+OKR0IYB6Y489C6YRLBqAD5BaqiMB8dr
ERRO2zy2hd08QsL3zUcmDZCva/Zg/Dk2iXud9Tk6G6opIwtc/tSlxhoF+GUTq47OS3cdWkILN2ZY
9E3eW4IPUdPcNweVnubgKW4ee73d546N2hq8U/Fb61gXAL2w8UbdKklA9VEn2iO+wyvQaCTAKHng
B9ssXRUeT+BjYDgoPafg+HcgHYhfRqxB9uaA7QcqHaKm4x50w3rv2JgMFUbkozIjKkD6awj5yeVC
7ORgJOzJ1zgWQdNs4DS9NkCDCZN6pTKp9yvzX0yzxtzIQR0xvPZR+SwLyzh2WKzded6gbRtDrz4B
5YfnCMRefjetBm8NcHxtZJqjon0av2secK2TI42XwXHLndGDR9fv8wq6Qq13nLQCfHEqE2rHqk8Q
/AIPYFZC117i5QJhBvtSdeNbg8p6c5e07rQhH41CFtOvtmQXKrADKcemmTJnr2sG/p9YCsXDHnCS
ajv2ioQebFFk0QClGNsqQeBfky9OTXebI9BAIN8HtsLUt10V6xeexzLU2p9FgQqBDbmo0bsyBY8w
3xsaHthJVIHRR8UvcULZoDzCFI4TdB80VmfyOZD4Ss4UKbCNEmH0JAJmN/056TjWvqjDHc5YjIPy
wCm67tjG8XAGOiWyoCgxqQA19jcvOfq5d42QAtY0a/wAxUQjoEjQNItg8nCi3dtFC6oJv1kaCWnS
bkbR2Y2fzAzbUAVUDK9rPPkdJ+0unt0HN34yIdaII6rEelqsFvpypbRB6R/gE7+4cm3uRnaKgeQ6
aeUkQxQS3QP7OByitJKhpxrqWQ3KdvcAXfQfbRqH6MF926P+ydGTKgJfJOZQICWMcfwZBWsiGoH0
iQ/C9D8n+hmYUjYUs3RpJkV6hguOIjfrljdA1GHNiqrjO3oVzD1vjjMbwBNhlYAzqfeHY2tha015
MEROu4viXoKhLxcHbaprgMS4fM54NT9N+P3MGfYLyZPhEzGxW1BWKDNKovQCNPwfZAE2g7CqxnE7
PpIWCxjeJSGZ2PsfQ9RtfZERtHQAY+Iodwb3pFOAXdJSDZnUDDHIEjwVMqLqadguI4o9kkZGge/h
iWgo1xTrxDX3OrpeYM0wjupRsORWd0Ixk7r0mkHoxpexs4wDkZx4YwJmNnxlrQQmN3wmxHZCsXwE
r6iKXV00i8yF+0TxppD5Hkt+SinwZ3d+20JlPbi4y6R9wa4PcIyzxwHEifxwtKPq2XWrl4J4Dt79
pTFVzyreNR0QWYwc5WwMB/JsLoOusg9NiyUMUnWgfULPHkSPX2nNrDarTb3FSePrHDLnyaohaa+j
FP09GQ2wcbTe8lRqhIYX52qTk8KFNRpHTzOXe1r9t7dDd7ukcUb8Vei+ZftNkBq1gT7UBWTcAx+t
GjKpAY4uiPRaP60u6sWpV6kUmEZNm1p1aFsW2CNXex2mrJRfJWz7gQWa/kXDg/2zP/m7XC+cr66M
rH2t5caBzATyQ3lpW6+tlsdnp0PhNPknM/s84zv0qdXTGHqwWFWQvyhK8D9AO+fquYb5xMv4xXRS
9tX1AJBo1btiMIw7D6Qrd9UcG3dJp/9ROYU8xngOusBbF8bZghwhUxGLr2d2h0LHYsLqn+kmNIn+
zJAGRsTntzC7MPXdzDTsmam52DrEGRZ1O9QJNKkxnvMB+3Ebui7QdhO0m/rfZ8WQ2usdCApxTuZe
pOYkYQL+5nCCJDYoU95tchZpia9P6lJDw0sk2VhR1EGaTAr+8W9zrImsGDtrlg7wfJGBiWDWpo3A
rtgOwLcyADokAh/ygCoPxsyvQ4FPtqjVrasQvjWhEprrYQIdDYqo59K+Uo9CqCen/C0VmdQU1WNi
fk5A//nUyfau4lN2BQInfapak9+j9mhHY9TUeHsdiwmMgauvnXoWdJzzw+r7ayIQYA9Xo2AHIN5A
iCRwdAUAczhIX4RM4uwmoG6vRVO5oS6Ne30jwtkHdM6Zcn875Y6OjbzhY/O/8uFA4m0uTevO0xTh
3f+e8V8kq6D2kgN2hpugbGB2PrOmkNfO7fp9yROUjImIPXZR32+SdAbLeytAz+MMr3lZ9HsW6SYo
hQzsf5mQoAQtLj8nbSxfRBQV+xhKj7ukcWCWcRJibTVuaFQHW8qjD0nkEZQVL9QknX3CqUP6QPG6
0QBqZmItTYMOPhOWbK3wu1OcRyDKKjpw1Lio4w5nDRJz1FtNAAh6SL0lyY58pmu2oa6aApKkok6u
7eRA9Vk1DMpTOEN/qrwOZ3PkatJsg1Uruyw+KZoTSl2ss29V+LrzChRiuUYSCjB/XyFcHy9NP0KX
GBQd0N2Gv1Rs/esgLyBbnre+ESRgM4x7l39vxcQDHrfFvZeN9RV6826AB1/yHcQ8uwICxF/6osB7
mgl5BKMikIZiuqMAN8GCiGZGQPImvl5fK1XUXEoIrLVD9g3fouUdn3h5N6mea5XT6e0oGOgfR9t0
PTi+QdcLGhr1v3HBpz/4YrgimfGzyT/MtngmS0vg6ojk5kPgMHlVEFuz3H4YirqxPqZl+lSqg2hq
0hhAzbF12IEOp9cB6kmj+eF5jTgulmJCW2bpWXVnte63ThP9MpgqlwPqZCjT4ei+ZdOEl2bqnwvH
bV+kY7k7143Ybqpl+wLIPQhoEz5taDTTPfaIR00w8WzuAmAw77zKTO+jouxeoHY9BtboekeK1Z1M
Hmpgjrc4lMSeS81PMWC59WZuuRmSFOWtzRsXiu9VDQpraFaucTOoiN+ELGnE9isUtTPBL1GpC7xX
O1m+mKJWFSOQ/VUlbde1ycG3sZg9NltDUCEuEav/NlaChEsK+5Db+HX4Vdi/uJbd4UQS5CiQpZyd
cWPPdbKz1I9FRZRrQz5wY+Ifhpw3MWTWKoOpMlCIVtE/IxhwgC8cId2X6M2rwHEGiBCZ61/aVkZY
/jg48W/z3dgMNrQo5yy6LF0we0QXsoUBtSYt8c++hy/nLU1+C/fmHxDcFIfFpIzLsJpMPcPjVlDH
dbmlhG5kVBcdVCO+OZQbVO6IsMOyqwRtEx7WZu+kITkNNTJREDlpOHPmH0YpXFXxg8f/L1N8yLZ0
KTYBNfcW9czZHuqMn6nUpeamjxLpOr/wrtDwsmo/C1WRLPPxl/5fxFOe8j1PZs3NqQahICiBx606
cfiEUiMHZ0nDlii03y2i0M6neRkjCm2y/joPyImbLOs8NZYdtCae12usV1Sja6y6/mq9j9HduACK
SLMAoTiv6q0ltH6TtrUboTSvzsNeNYZTpOm+m3gejvqch9Tz+sxB6cB7EHRCpwPOuK+MBtx2BsZs
DdfBwIIy2bHcet3QXktL9nsBTAFQ3Xl7JR/1xpa1V+q1U9yEWoOFoJrAVEM9t4aS8DJNr+fQgnTG
afGtWajXQBEZO1sooLwZWK9Bt+HmPo7t1W2sAzSDrvl+G40PhitZ9ShdmnX7bLROrR+pa1HX730b
jOld9ealISa1BGgzp7HPbjYCqkZdZ9Yb0BOCOiEYS28MaKrXaA6URFSWJaHuGWKDilpnE+u8eJCe
yI95M4Fheao8b3Gi6hdMYxoIO8Ab9EBxeBy/xZFJDY3yBrQMnsnD1U85fa9HTqMtlvk0qmJznLKF
0YxLkwvrwz+vr2IjObve5j1unc8qPzsajiE3dNV14D129a85BR7YO1MpWWkbU5jNbqBKedAN4xeg
cKudXArpI7Uz8MGe1LHJmEVbwEZ2+HGm0E76KaTeYo4zFKHWEc0AiZBRQ+acmHZFrXh6VUPmr3wU
MtjTp4Xy9z32ZiqZNJ/SiZj1B1A++X16ElWcbTQwI2Htxa5e0XBAbvjH5oNv8OMTt7wlwk5n6KdA
3gvPZvx1OpbzXOal/gCi1h1Vb1PjmaXYNElhhotvkNB5wScKKpihNqCRRiLqMmtPy1X9enPFwaIJ
5SxAw01VXSKeAfaNvq/jVQWluBY3i1XlFGn2duBFeV9Abu3Axqa/eGbanBLRRCdPalZopJ19mAxw
xEoQsu5KvxweTWkCG1Dk7gtPPHAReoP8Utoi2RR52n+fpLjrpsH82UE/0XTHEbjD4TPTlKaeHudn
Y9DH32tt/K577vAV+u3WpgB9BRjQXD/guIcnXk3dbr0toP76ixzderktEG6D6M/O3m4LfM4ewIcm
aphALXPKRcOebEPV0g/mBQox7KlLLPZUK20co0JFY5bjse2ksfmYpy80RlEp9kd2AhxbOwqgAbse
tyC5TB8oIkal1FGzyzagi5CPO8Mns0VRDMXjW9Y7zy6wDJSDInolLM9GqLqR2fUQgkywu7pexSm8
eBuVCaSC1O1ORmM++uYzDsMnlBtM4MYAxyl/NacI6/BUf+SK5ULnoEmVEQ7a8c4HxYcGLfj3CLuX
WYDKM38/eJkERh3iKtg+95sL9UqIwwHWUWsBmTifb5eBNa5HWd5/oW02gCe/xQe7AP0DJWzZGIQe
ww3GHL91YFfFAuGhcVJoAaPA3PSyYSN5ln1jsf8wQ1j5J6vB/zqnHgdOcN6afp78iFz9i6wz/StO
G71N7ffWi9vIedvPdvOQ154LgDyK0gSfcNYEoduT6QWiTvmRAJDAqW7SKkte3STNw4yzeEv+ptFx
XiCYfTdBRQFKk9kzIX30MnJ3Rmt2xwSbSTmDXKkNdvOvPgo4O2wXfu+bOdlqAFTj730q78fUSYJG
DeTmHAIuNn8uQGCGtZJ+NjKQ/QBIwnCU2hX3rmbdp1rBXryx7l5kHmTKII+0+QXbudF92brOi5+0
T/0wb4aaFy9Mj7O7rKyeyeqVy5zMLc52m0c8C/KXQSRAZDBunhqrK17mLOsOOurctzTBFc20T6cm
CbPZKe8y2xqAKXbyHcPHv7X1NVHegXd9CDLltPL5W+kVP1th87zf5F4DivlJahu9a/SjSdgk51Sj
FPapUrgjO7LYMa0rb6MrpBI1FO8Us37sdA4sUx1WRl4+5TM2VSYcATq5G6DqMAXUWGBbTvGlUkNm
LBRfKtATWIs2JrqFnH72ZY/KQxU4qwEavZn3j+aSiqZRPtRC//T1H72hyK+gpGg6pXs2fI19aFYf
zswZ6On+UwjN/Rdx/yLEA3PLAQvYy7+IXS/bznhtbxb7r3d6k6YeLhBDtc6u0XUhmF27kHrUCGZC
6Us11CNfNdn+PmvzT6vrZuo6cDOV4vC6x2brmtmJQffiGn/IJOWKuxOlHSAxQTUdGur9f3xN5W8t
8OCfarf7WzoIujCwC6fDznD1IWh67v8mJb56yjH60TMOSYSm/Oqh9nwrx368t0cjP+HxWh0zPWEP
xdTf5UN7EY7cQ4AE9FtJBeRzrSl6Jn70Z42lm5jj971XHowtUdDh2lc1iKytjIUFuN8hxuA8ZTGX
32tn+jbhgfebX3Bw7veReIKQwLiPcEQP8ag/G7eS5dUTcXIdv954V5N6vZZpwYDH2NbjHR83NJND
mWXcvM1n5LdB0BmIrjUYDiYGznbg2UOZndD0M9UZyeKJYcHwCtq5+qLj+zQgN0V5tvcTX7hsqUUz
3NgLIguVFEIVrqFYOdpK/I8fnLarPmkjSASEnfs7nFqWnwzXNQ492CaWuW3J3urYaC7YflNsUqeQ
aFRzDR+7SpHtYr9DzQURRoIHI/utmAv/d9tw7iGBmLwKh2f7GUWUZ+x2eXi62hW4WWzvd2PaT3Eh
fu/laAdVJ527qtWhTQeuyS32ugK8OEe8VkF+6et472Dj1H/A+WB+xz2+W10QK/PBw8d3TSHyO4qi
wUjvhXr5jqfVp/WAA/oZPiKgI+s/UFxe463MTFYEFEfpFLV36JfsZZ3qpax64OnBER50crDjaWK7
BcuWcb5K37bxwTcP7Q7fR2D1V05qeq0Yxm1XO+ALhcbCdqpzPKM8OeCD3836/W0k6CBfOPON4xKI
8ohtg5qckOJs0HtezUq3j9JxmNpa74Zy6/AtR6X2F+iz4ZfX7HpwuzdKgdxygizpRUgmy7c+K/kX
3eJuOJVVD7RlBbmChoFlJJHi3A4oEMb7vER9ZiRAmYSyVRu3HXeT9a0ATW/AHL+/X2Prqn+L5bww
XltunBaSBUg8pNs2g2yxr0rdTaDhzyMAyOKqT9Vl9IZvCWT/IC6Jxi26t0bG2keTRimOQn5l0gCF
ME04pwQ1uGMP0gGQwEXiIhkWyl7xOVdEzxk2fXFyrrqNEo+niKwYQRQNmPDo+mB62mienz7yyE23
/uDFV2qYAFfc1rD0am97EvizduriQ1WL6MRl6wFRBSU7wCYFKATNToYoCKwj0EGg661C3R/sqvTM
ne7iXmnSEkTjH2wUZ/c4Wp1xSGaYjURZhHAvPUd9mJWj0uOD07c7F5pSGNakCY0QbJGwg+dG5skw
/WdCG2MJ0j3VLiqfmqg3dj2964HEv/aovr1SSOwP00VNsOjDYQ2m0UnDF2rRGOcVBz6IGhu9AiRb
qVFGH0RcCSVOcWYJChYA6spxU0vgSRuPBTjPL8NKFV+sDflMKsD41TDq+96iI7eH4Ew5ozhZZViD
cdoRDvi8Ptz4b5Pm6uofpiV6vs+GQTwUHSi/JSSwKnS0AYpYNmgH8D+/dDj04X6+x6ihwWXGaw5e
Lbfee9L2NguiUjY/U2GDNWkV6qSBG0jlDfLyfW4MfeM9WQTa/JAFh/uA32HJYdzZs1afsTEwhtRU
lhjDLLXezKkEKExUfHfjJ5MmUOyNuWZqIGFQb2jYASx9lBrkgdTFcAbxdgkyf+VbQ1g1BbHJynOr
/tbSHpRjqQvIPJmF+iOcZAKGObKX7lgbP826k3vy6aN59NpkOHKJutIP6nlkAz9ThyC5eNPR+5XP
HHAu5X76VeQ6sbH8fjcyp8NjA/ULa4mCACf+rlMSpjcDZK4+EPHs2jS2sHPxl/maSPFiT1SWGuVH
S5Z1Lo6MGgiq5R3Td96QGQGgbND6FUZ7marI3FtR9INcawOasfaymtRz1IS20vgO5QLAtKsk68Bq
3sydgdYAYWeMYjmVgC67BpOPzHUgxkpqA3q6flcUtbZN+9k9N6grPRmDkHuT1xIfIU3oSDf7vcmx
GgG7ovfYFz47RZ7f77EQlK+mW4WtqvKnCADrh+PbH5BRQAbkHTBMUOEFNfyPgGFJAOIb3DGhiAmG
3Are7EB36oWRjP3Qx35YSKaLsjiwEb6PRNj/Ow1ga1pDaAY1ADQXh9K3LbDVjSwwDVD+d6mP7+4J
SoKoyXFe8aNcLdtM/mj98XsHVv8XjuKUg20VwwmSrdljZmfA6aoIW/vRA4T4HVsPUcA6bNQkQxud
zVjKbVnw/NNUudrR9A07IDMFLWPYpo4J9mE9+2SKZLxOVfwHDUKtMHtoPZxgqZl+3CXPvcVA3djl
n8hVRlcts8AioIHyWbDoxcF+5TVRpYx2NeIrZMjyQ6eKIL3c107cECDUVqNDDiohNssAr0EIzShk
YoV17V7imHq7YBQH2b/ZBD0EA0yLw2fvtzeWTN8D+Iuqx3CYOB4nnAZiK+DPijKtRamD5kbunnzU
sNG+B3QkupCV8Ly+Lz3tQxnaTSIKg8ZX9CHRgK8/Z9ExAAtNAXB5MW8SUxQP4DT3sehl0f0g0yZc
TOwiRcBZ1m8xjSmxnatiHD8H63hFfJ+NlK9TNkxfBtT9A2eavZSN7tzNYgQKSvnbUm932tTOYG2H
Of0Zxt3KueP9+Bt2s2VY9To+s0Rd3iV2hHV9nlrnbHRO5Le5SKBzIfzXFnKNYc8KqEsaJQQkVVlt
6rjmPpeyW4ijdMX5L1zHXIijmlScKpC0PfmjqJ8LIz9QHa1EiSDIp1p/KbqlHDwxu/2oFJYtX6RB
6tv8bKD4DF+5Zb5dKVSY0Q6Houk/R5GNDSmiT1koX6lrVOCzmYCv5xmUKiCINj5QMxYlGMM7UCiI
6YE7aMgNJVtwsnfYTfgQimrKAwp4Euxs/Rln4gz63raXSeR2HHDfNv5w51Zzf2mho6QlU3cG/11/
IRf+S/Db7+FPIPV8PMDJxo7EfNC74jNZN3GrjwYoldBkEhSdg91Vlc+ORxwN0/DSXef4vVhu4W8x
62Xo8lqafabcy33RLa5puPsCLuCaR8A6V4UOadfiIdFrcYViZPfUpRO/To79IPUM5U+qieKh3pVJ
0+7IZMxpn3JePTh2/DbJBN7typm5TGpSMEQzX/qbQe3EU+Oo7XjqVdjnhT6te2cNOIolf6xZKdSU
KGS0ynqZx8Fe8pfu+6Q1Y+S1SvY2wtefSvthCsWsgQPlpUsIwYAyyq3DB9/SpXAU6OJm1pk9DtJx
4g9xxVl0JyznUY1lCSswsPhcTIiPWBC6wailzvrIXEcp+P84F5RELmrdyqMJqM5upLOQVFEZobQB
9KjKuVAEE5Vw1rao/0Dp2m5lIF4HKJqryeT7x4FKVVK0M0jREhzVNahAGwDE3FEZaX41UewC4i7W
7hpN6GenL+STha1DFLEmyffY09IN0M7YnmjxfnYa/j5xzAz3W1LG3TKxRLH4g9V6L7p2SMsW0rol
SjCG1I2HLdly4oepy6fzrMc4zkYpbg9EueqaLf8jYbGOGkPly3xNbrlKAV1W1EImstgtgYvzPbkx
gyVXtm4T0LXWq65xBdCsqNzHj1POOi6l9ngObPB/9BCgCqmx/Aho/1TIaidSnBg2TOg4WIIiQujQ
EHVNDu6dfQeC8KQDNfdi0nwUHM1asOZjg45Vn15W1Y4BjruhkcW5BklgaMMPSfwkwSTsSR1KbAYd
KfDDdSmcnHqdyv0wzr+NHKeDpsKEUa9PcAC4+kxAUGbXFCdyrf7VlGr+av4qhHz/Io7uQl0Reqt/
u2JexSUOjNXVHLtJgt7h6Q51pPqV5V8bVFMspM+W4tEn0wBbCoQRfEiWqdF1gCb59pfVwwpdMyF2
0gYQlEItJ+/A5JDaJ6Lvo4bY+tx3Sr/VdxNCJkpctmblWsv8HrDyhQhwjRWV028zW/pHVHxD0NCY
nxocGFx1HS/GzNLMrxC+4gHYIiely6w9tX3yRP45d+qdGJrmNOWxBjL+A7m9epBHtwPdUw6My1eQ
sIUJVgwvInblBb+J2JenrE0/bLCjFt972CN6nFMLyCZcDZurqMxh7oBK7CZ5RdHTEu+NUXdoIQ21
L1VaHTx1OP1KP4s5ylAv32bbucSfs+ZUoH8UTb6fqkTbepNbPEd2A4S4vRijUZTPdsehfK/V9p4C
OD4R71GidmztuXwmlzAzERS95h3JNFIxXFyLfSWLmsLuUugczk1IKefZ8k6lA8ZRGi3HoX6oSnxB
Zv7XwgOl9EwkLLwFGT3EI6r9YrsJCtFyswHDqlngVKKr8NWCradH4ljpwL8sRpffE9lKrEiIQbK6
0rSo5Eyf5jONk18I6IMoIPGefAvDi7qICdRPsProQng8bjNsljoVKhpENEch6IKikMzOmJXUMbU0
tIwzX+y0Rp/BGfHnnJuJZJpWNx10J36R3YTTRNVALsvBZg1gLKDTaHcMhMVvvthOwaG9jFsKtN1r
3StN1LlvoxyLxi1oN258rfe3bT7YZw9vlqWZUd1/zrEWKcBdhi6NUIxfgjZzcX4Y/9BNIKdhBWsq
D9pCqANgr1y3vS3jgKU2+b3djBkwnW52nVVDvdWEzq4NwjtglyiukswaNtTlYDrz9Cg/LwNadJS1
GZ3WdGsS6gHoB72BXtzraQYlZnWtxHs2Y7+43ETeXJPi17TUS8GwOxaQtTY91s2b1p9coEYG+4hz
309kOXbpXgdHt3HymI8/I4ZvHTeT/VswDXvg36QZS3Ajpiu+AkHT0D0BSlJt6PA2051rX2fe54I7
9l7nfX+iiCruK1B2Yi37HmEXk713S/NjBK2H8TlwTVPbvc2hazg/dcYD7dlnrsm2bqO3JzIh27Q1
7Ln9VMepc2WKspv8kKthqMH3QHis1hs6dKFvwqTy+zY2/v8pzFbZaDpl++tFhzHulouCG/Dtouu9
UXJ1UQprNBwqWB50EUSbjZvIKKfHdDI4iFwr/JE6tfvqOv6pS0SO3XJsAo6ZD1Xb9wiWgbupzmNv
S0DlxizARMGwubcikEcTu+RQ/wUPpEI2UxOB6VwvLKjiKHjzNEJmZdDTL2tAjn+q/5JoNDPUhneg
/nMgon7KdV1x80G2iammFwGXbvtMHjnmRaBpYIgk0aY1nnSaKMQol3jZGSGPs/ko5r5T8ibWtsVP
8E2W3+h3hQFJEiTQH737hwAt16aA281bAMOCuwQPjF8PAA7gSODJckCc04Ge9ffSm8+sbbRXL561
nXBK46wXZfMw59BtpAhIDwRTL6InCK0+ZFaaXioL7Ed0x/SjaGl5kPhAfiAXELjQXwbCZ88jCJDF
OP/fuQKVtJGb2yHvQa++WW1yUmM5QwQG5N7YrD7qaZ2aQt1fzYMsiIOvSejggVAAUoNAoJg//bFt
jqQQtMgEKRUhP9fSU86GL+QC3lcd1LuRdecazk+sFJoj6QotEkNxVQgKNjNIweATJ97TUxvyFXjm
r0/2D3bZQJU3Te7oBbE84lton//tBTGY0bV3Bv9cGVYA5nF+t8K62CQ4ilBdCyQO2p+4MBUHjqwY
VQnK15QQXsORW423f9DjTanftRF0LVI2JHuj4RUotN1eXAt/3MeDbM+LL+1Qed9CQG4Q4FpYfMBj
Z3sNS2FAxqyH/0z5iDPQv7HD+ZZn6Lrl+q6p6/4tr7vNOxBYjV18LyWAiYWrSQivAxOWmyzfdWrf
P7diTdszsJnixeGbgatN1daCOhm2+0dTuyxdGndsGzBI7shgcfomPttHzStKKks+EEyAIAErVuAf
oQP94CRbnOWKYJ1xk2CBItzk8huoedoev8ao3cebes6/3vRsSxZfeYut7wLSAbejbV08j0mR7U2N
a6E22xHgI1Uj9zV0vkNyVloF+IGINzS6+smkxjbG+7bOzQdzgqDe/5B2ZU1u28z2F7GKBPdXUrs0
u+1J/MJK/CXc9wUEf/09aMoDWZncpe6DUUAvIEeSSaDRfU6+fOetn+ytwTH3tuZ7v7vWFtEfOxBJ
j22Y1aCWWaaOUf5YUr0C1MV4JYnpYCkIUGCE56RB6YGkLU9KM6DcNC6JR6xx/MsWcQrYzKIB7O2s
u6GGA+AtCduyS5+A+Zk+4fjQ2CdImcWDGLLVuuiK9EHvx5Bks+8jGFXkgANCFs0jNaiptsIFMP5b
pMc0LEC4/6pB4SVCpu54XkhB1rrfi2Ned2+rDF+deCQPxNCiEIVg7uZ+Gg+wCEWeIxMmaUF8qDX9
AXDK8ePkN9emw8YuGnscvEKSxtiS4gQaXbkvDWRgb9M0yTHJkSuPhfHXbGj5CWgY3gZn4eK7Nbsn
vdfrr8A146eUAw+QmJCkfPKxQu5x/L/v5MfrWZLOEDUfJ5yFgthPB0U6AmmAyJPaJu6il5rxQLcj
7ZWhYEOvODtGgys2bqynodOgCmGXpQAMcbAAotOxxGhwMGZWnQnAjAHFubJoYvA4LtSkEQibY60/
FMtYhlpR2sdEUjLPY8qBC9EPOxoKI14OzMXXWvPe/sJ0wS+oBUZGlhwCTrF6mTV9tdVS+BdiDHqc
676SAWfZb1OjRw80GV2qbAbwfunuQyvhnakRfrxkmxEHvo69yVF/G/ZAMHhCpsLw5DGcOAFj5UQi
nXFwJWlACTw3JUjDpJmdMMA+y6bOWnHGUcOJRNWIJ9w8pOUh8vUwkfU1ZY4UK10UxlMTGwKVgEu1
BYKsA+5KUDc4rqUHBi9QO4W0uvdoMpeLI4Hw3Qog5ksFFHkDmY916JnzjdaWWvLVZ9DjATt/fsfH
vVwIKVz5epxxvHUtFmhGVeR7VNkCeGzy3a0dMZziDBLQihqEe+uHuhY1Mo8RPSNt3FjpPnVswGZk
ybJ3qxSwVFqmf4tK++TKuhYdxXxhwlr+qEczauzSbg6pEkb0xsGZRfU+DmWJLPhp2a17k1RuWOhV
RI1VaMhj60H7sjUH+fikrYtpikcXrLsHGwdpR6QZPqjCHOEwnFlTGQ6o2rHPt8tVq8pzGp7nIFiT
ZTytPKFdEvx4xhFADD3Kwp9M+fCgXtOmOEqPp51rF5W1akkxogI58pDppWxJHhkdgGAc1B3TUDVJ
XVkAbMMlZNT5mNTA8YuWaWB1qDGAl/VEFSEbXus74BY5xwlFLZeJGCWkvDE6XgHgA93SLaetXWpL
oGx8IpdQY+S9gd+TaaBZRwBsM4OS7820U4SamQ6sC4yosezhz773lgsyhbEEjOxlV6Xdf5Kx/Oqm
E96yTp/q2OBRS7WwkGkmzuP0PgfG21hFF0/DLyAzq/mrgTIuRBX0+SvOla69RcoGJK2ehpx5O1UY
p+rkinheAIchS+qUejJHYFLPGr5LqbiprbMjoKFdzZUnit3xU7DYdjFSMOVkoBhb0mTaZhXob4ql
bxnq2aRQqtsl/w4sTOdAotwC33yAaurikkTWRplRL0KVgJHhgh9lX33ZvTW87g6ZFI308CKt+hV+
mKy/NfXbIzuOepdunIDiXLnsBMoOdiplbxw1pwRrFbq96pJ+SHIT547DJ/olJe4iOctNd53rZlo1
TV1WT3HqaLv7K924kzWwvU8TJjpEv9IHEYcQaKD0y+iKr0j9d/ZKRD1qiG+IXFet4Pe2iQAMiJ2U
IDHUAEWsAbbusZ8rHP7k33sABH1lnI/P+My+kBQHqv4Ru/kY8FpO/d4uVrFNvbY4kFZ3wV3MUaCO
aC5Sy33/lYGNLkiwXMD+Ftti2iCvm2EglwOrKQPDgNxCk1bZMXvBzgNFKSD9rPJtknV4BJUUm42e
KsIqaX8dgo5ORm6jJ5ahIjKUxoPrFIFvOHb+0GTIknaitPaOMZ4DOFlyiu2VQRA0F8kiEdpCLsAM
S7gdBOpBMB5EOZxYSb9lWY3HGqmvGCBAVMRMUJGQGgX9oWS6zb2AG1W/XdmJ1eTrGCXHt/OsQpoI
61yUuNk4+RZ2HiPjQminznU1JGCgR7IuS9+1xhqQbwg5zuOuFjOzogrAHv90s0SrVUg8hOVNV82t
5piGLsH/cmL/xXsJlVNywYkkum1mCH6sqkFHhrNcj6pmFbLcedXjvAOl+dgHZiKarYLku8PfUwqF
yfeZCe+RWpUjtpiOACzsNfuLZkzVZc5FGQxyWGaJ/9yk7r4BC9QUFtNfyKBv3nRbIFPair+lHfD7
ybIXVopzbg1EzdIRxDvtFmDFC94ZnfPFzPL+YFvgbS+yRTzlTnJMZwFsBKTs8YdUz5E0mabNDhWn
QGCQDbK3MoGDCnS7HK8zUpM1NU4/ZSgbN77GCBqcXR1hVIDrGV8j1/zD7RkwI2y+12Y7+86yvtkg
0b559GsEAlpveG9B8CuLYB1Ub6CnmhuZKfyQ53Yc2jGowG8U/+YLPNnbqT67hnAi/PdTl/vMRl0J
nHg/ruUiXY16XXweoO6V+wyc8Ddhxkf+UHpD+ZKeVm6dJgYEwJJ8j0bWbGcgvJynerCfLEPkoWl2
qIjU8iYcRgCsFhJbFaUq7CD6EkyqEm5VNtSjZvEy0QdqTG7MsJHG+NPjM7c7WZPFzznwpp7iklfn
FgSEIXNa6x04R/E2civ9oIFk4r0T5TeT5wbCGlr9BQxruP0+eRpBH7DPJYClV7hAxpQ9anogK21m
k00rRuYKhUlwlwrpUvmt6lHbs9lFDt/HVDeImnrhpIiJoE4m4eLZS88jUkZfGrC0v/yU0MDum/5l
wDmstCEJl4bi6kUDEvulq2x+mcfPvK/+ZHUxk7sOvNnz0X8iylg+Lc1ZuOLRkCIlBwEv20RVY21G
7LJRPRD7DzWLB9DmLA6Q7i3z6GO1jBRyACrSoSkNfVQ4YAc5mF8HoVerlg5cSesU+VWboc6r8QFb
UzKAYc4NCOONxAvXDQMyXI5tLwBSR/xRmmQdByCE/cRmw1obiyUvqDQGbcGH3Af74IPVJCFZKfk8
VP4+FzkQy6S7UmRjYoci7c1t71XOgdXab0NksmTnRl129sraLr/ODutCQCniXmjcFEUVCjeq8vwA
coAWxa76eJo9yy0CIwWoIS+iejvHDtLG7CgOAL8F0OJZS45RZyPh2AakWJTPyTsfQLZrxua08eSQ
4VGzrSuGkiM3S96zBvBFXp2UDzTUZjyqke71ZoI7+o2DCrcDhUVqfEkM1PwDBm5imzpDWmdXovx4
mtwk9GX8v5sNfzkM8jxAhsSxAukyb0td3JhjrlakX01JlVHUn7pW7JaBZ1npVkj/EbEwb0tTkzoB
Wg0yuppsGzkcC7u2EvE5AauME953PTLwCzc+r90WiV1HF2f/n1syS3v3RerW5qsWzxVwHxKkLlUx
gp+LPmkhluJ1vhlcZoYo1TTPjf4q+gSIWIvpPDlg8vrOsaRG7LJdEPTQ2x34WIYLA1PJCbXDyz7C
fvRZL0EpWMYLf9fy6YeOBK+/MI9TtkhxdTdDCuqqFHSChswYkCOO5Ek1EixH+RsgSnRZCpPi1OaA
ewRQsBxStQyYRqwAtWjpkWQWsqdePJBt9o3xtCD+VGBFiNPxBO/xuje1EzXrmFQ349FCBnqw6izm
sHDK8WsjqwERtLOyVzJyV4oa9MtHL08AV7CrIqBeFrqx6yVXIPOycWsmYFdeNHv69omcR1P05MZ5
u88pKTWRmKBiiewz0OHsMw1vNDReqt1QAoKGzNKoehNWjEqlD3uSf+r5031EYOTmArbBX3uQGDvu
sUoSPQDyt3OJzZr+A4NWytftBrgUENr2sgdrjn9kc2aBmSx34pOhVTuqgm6aadyL1nx0DO9aGA2g
u/JMTb00Th2QHalJSEPqkSyZQaGK7wI+VBdNPWq8yU5Cd26rZNPNFZCDA78T2Sabs/RMTcv7a+9O
Fs1OcgZ1HI7O27pBe2dO+oLpyD63I4Cry3luDFdPv8t+q1ERK8kHhOeDw6HEih7lcXfU4UY+F7vE
m/mqUI9+3mR/p9kMPkfJNY46Tf+pLBfjQc5RauNpyDqsgCTaAqLt3UPfR92MiC7GAMLbWD1eaDcy
siGtyb06XFIw6g41yOiDgbdwJP2kecXBNYt3MhQMHMM4CPhDpdfOTgxYo2WsZoCDPMfGCDwjytVV
JpSf6yH2fqaeaki2uuD/y24YyvQIbOK7/CQSrIlHXRN5p9m/z3iiXCIWuX8CXOcHSl69MzWFM1x7
97JUswHdgIpxZVf9avzvvjS9Pp3wBEcBnRzd2drCL7ZxVI/rU4P+h69PhvUpQf/vS/lAMejZQgbd
jmuTf1KPAzIg09tny9q/e6S4MfiougLnpECAReybirDXrmMx1CJW1pFkfl5mqHCgwm36VL0J6TiV
w36AG1TsvRLsk4rcK9P1NjQQ9Ng7CzjBSJEUzsEEH94jiZLF8R+qqDsh6jDlIU0CstSwMcHFZkpS
TBRAgz0996I9l3mJQJyXp66G80BaYJ+BOmaYvnraaD2XpvYay4RIwwIXgcg91CV6bbatMzOOxyfN
BjEIBR2nhP9oW4S8KPDog5LFBvrOcCNTsUkpH3oEz5SIeh9yCleSiBo5t7JXThVDgCztTqYz2Ts6
z7471KZj61q4y8V393cn7aRTx9ytMyQ77O0AIP/rsbyyI4WPGueALhgbaXq0evcb/hlfsry2tlhK
pDtHDmOUbgMiljchafvE6h8NAbxgdzS+TKAt/CJAzSItSTI7zjPIXP1Hci5HkYYCtJzHxBv0594A
h1Sb4A006nxLBawZ0oMvXhaDUhB71j4ceuAtRvoblbP2Y4ZTtLYFX6OshEVwLNvZZXfKnEbfrjml
K3+fA1z4oExsAUBDFLfj/uwHlZGaWHxVUAKq39rNsdBNeZ4fgaQtabXtUHCU5XhDtCFhorvAL6Xu
mFkRQB9g2YIYbu0tODLUtkpzMxEJgQ4/H3nnrbwMipxB8UbcyWpU6G8aD5D0pKjkxoh61Oi0MVJj
YnZAEsatC2ndsXA2HgAdNm7WVd7RikakusUMePuSFrOSyf1Nykr7Aae0zQ6LgTxoiSuT9I7tILQy
4RG7qnQAnAFpQLryWvjGjrxqTeTBOnYkX7EV47hB5EjqxT4nPru01ANEG5Z6asx8hG2CVUdiMphB
+nfWvyPtzjnFtHBUfo50Xt3IAZRufyEJI93FEegod/TAmegpk2YvRmlbJ58SP28Ulh41Yde45S7z
zemcDDHggOexe6PGz9OvhT2VDzTqheft+y4yQxoyaTYhGmWYi/tCIhAgJ9u+RRWiNqQ4iALD8xMI
GHakXAwHsUzkFgZjwpojyeiiOsLEbBK7GBFHRHwTa76IyHesnT05qDe1EJUbcs9CqBqaKqm0ahMP
GWgedMB6SdmNoh1HFAsbibhUTTSCuCPpNiTrihinZeA7d5G2/hs4ap991E29DnM3vZTW9Ibal/o3
vE+c/aAB7ykvlworBRP/taKpfdTmQf9aJxxLF3jXrS9A3QuwDRpih4eNQrIk53WYdEGaes23vBD2
QzSjdotmiy2Bs/44rg40lLeATHlw5bpi2cWWgypD2VQNR/HRhFJ7cL45q0JD8ADnJgUKoXsHZ3nS
JHMskwWrtZk1m7qOZmxFMwjVPEtvBLY+Jw9uWbB1alKWcTXtQEPlBuPgZu4GRevG46iVb2LhBp4P
ckRT2X1fHZc6facLkYKmYuDdFGx8qq1x20Zp9mA2+K4N2UQoOT3NhfZCIg5qcXBYekhxHPAu2Sg7
6llj/efUGeKYAmn1aUQM+Qkw3tMjQw4FGSi5NvjLnic98mWkrZooA3Fn6EWJsVPGpP24uSSaH2dU
Ah/MiHVnwC9eG8TwZYbRx5h6ysaYEfzzQCygRMqWZDicup3vzo60dzKaIG49fHUoAQR38s8JPrOz
bHs61h3YFWXxh9bb9jafZEomhX7VeA0UAwDRBuN4DpJeiV9NPuDJ+oeM7AastjZaNvUvZExzKV/x
cT0l++/ny5ATGeIEE2Ve4IZ22A2NFhFqObbZnOM52hFxFgG2rcRipMgsbbeaScYxxcA1gfNXeSlX
6v2qpCkNLz7Mnd+c1GliXXEQh1U6wuS/njBixdSOwCMDH1tjsIPSrieONEZB+K0zayaUHZFG+iH/
iB1wrNeNG5I5sfs3GG37FmCFmf/AU7cFQdkUAcdHAgxkEkyAemmjg3sQDymAft/KSUlN6WVACrhz
U2qaipxJFqGAKYiiAalFH9dQxo68uBqaBEJA43+9PMqUNI6jMGV146WmuruNzy4+eLOPymmGRPNf
b0MZu8tsgJvw1zu/G6o7Nfz8ecnrca/mI1v1aZCCZDV9iv+qzuXXYOFrII8FCBjYuvWBNQF+cZD7
RzOdAV9KY40NFqA7pZSam7FBVqut1o16WAqzD5mFQz8UqEdXh3XsyLmjTANU6upGAnd2mmRHXXVx
LOvaWVKOSpd19tVFWC32pWJ2t1GJH69bLY9ttkxfTMMTIYAGXfwmMRQ5CtMYa8FuKId5wfoLOFpS
gFVp0xcr9bM3BOJJR42crJsGkFmtaEhcSNiGsTZfqFmc6F1H0vFZiTLJum3H2ZMmNPOFO237nLG/
ld7FOgjr1uJZibpB647L4AMZMtavMzNgz+6w7ULBmpyHjIEFNm1K7vk4vMQdkMLyPCcA9MB0IBnI
D1pQO1Kk0QcjqUCJTIuYXwquOQ+v6nU8Vql1NiMLATAgrLWBGpMwZZN59pNZg6bYNHXTn29EZEKN
IWeg3mpMRouIrf01XmT4vhnE9Te7W3ws8GqsO5BPAQ6W2Z6RXFlzI3DAzbbF9t27WLlTNycPuBg7
QGrEqKpiRvlWGKu3vgD/UgPRxQZwdQCVFyD5uSR4q168gXnbcpSYBpp2lSltxctsCsgwjhdgObgm
UmKQNjUFZJQht6HZWP5UX5C5TjOs2g5l8YFpzc52pDXs5OFv0eMJxOJy9UqrWwAgtDJH1jEDFCqW
W2NAudy6ZiZ9NKTJESuNx6aoo2djwKlj15TryBqX6Fn0eAS3OkNBnrSgxjSQWWP4WGcrWe4z1Im2
lhGSm+d6/rOrzfmJ8ewvEpGtNeFnbzMtXEfyCtSLh3zrTCX7+SsG75IXqPdcOQOPdxywkKXXHr3n
3NmIQ0PDs0C9N+0PWSpAuDDlvo1jVdsGcWXvgJArrbqAxmZqoDvb2sWv5AKDhqSZZLWE1jEz8JFD
uHMKUT1PYG5FGdXg7nCEi2xFq5kA47+rMmb8bpu8DZ3U6F8dbvS7RdT9xbdH89Q0jb7Xu14/IgNX
hM6s7ykvZ03OaUs7XEpTRzUscnXAONk/GfVyY5EiAh7O0oIcPizi3snDYQGStUrlcBiPkdclMz8o
HcTXoxRZPznfkc0180MmitxYZmYEYFhLPKp5sIuZQa1NldcAjmChAWqqs8eXa2PPOeBL1Vi4bDwj
UZvMzA/bGy8Tp+1aShylM7J1t+NggdUgTY3LYINcUy/nE4moAZEB8gVko1kuMrLIrgGh4LExptON
bO0Cy7Pc8wYJvy/YtP1BO+CyBtlZGYuji9+x/UCyXxVxEafD6yzRwqQxUD3AcTniO+t1FKfZPNmC
RAAErW43HMlz3YwbyN6cfDCG3NR7IjkHu8h0QAaoCz6QtVp09MH3WZX+jHrjRUORqKtPFx81jmdu
JL/I4ppfSBsN0YSHBBrqLaCoRHWRxTc0BN0jvlxl2CZfRd3Vl2Z2m3HjY3UUZCl4eDUJtlNgMwmK
Iw4iMiPWH6LKloulRt8BVc0BFbWRPjLXdPGu84ofTbfH/43uT5RBD+DAFPa+ZkOKiQC33WC5KUCH
1AJ522j2GXKpkAkIVG7SxjWArAOBkuADeKZeUxriE7yqyQZ12QYQumJrQwofBBiHayIDtixIN5Yw
WC5SLI7U5d6MEBcCU3OQMGBhr2NS5UjaLLFxH0AA14+7eKoyMGijifCTB/S01dcBjcexjRycjZT6
cdSdgNRRVODoq5Mv9LWrPMVTZAMehBIMq9bllyLaXhMNZc6h09sVEiqkQuR48Lplf5uM+FNB7iuk
xxwVPfALW3OfIEPF8YrobABAZcfiMguSxEeWNQk7madwP44WJCqQJo8RDCIfGiqFcr6TrXNx0xKb
xGZds7yh5EqyyHT1m5+wne3m5SlNhX+xjaHtUESArrFC7EqqgYax7Y0GJC1sCkbDWba6PjBwKZpp
u/rHJpZbY4/qQTkFNSUC0YHrjvWWgvlr9H4N3FOwf+3+Q6cZUbTHp3P6h5FcrRnFLHDaJrtLZ55k
PvFBZXH48rNSQ2xFLQCsI2RLCizy8UlT4rHdtOiSJY3XDBHpXaeOBda5hYV3CmVcukBGsK8JbsT1
ADDIP60cmwuNGUh6u02AI32upz/mHGjDt3rSVKD1RSwJx470hHZdHBmZwvhtfSCvT+27BD16nrd2
/44dNN+rp7R6zt/J/NwIuTvhMKzACXLPOLAZWqPZ8C7uqoCE1Pxfx7pElVPu/9MchsSaIyO6hZw3
B8T/sDWJtPGsWFDuOFVI+7+QjWUvwibPjJWUhQhWlBv1/k8yvL+v863cLJLppSxKxH0H+0jhTxUs
FRHgKhvPHrZKAWSrnwHVT4OnFFu911hzC9qpbhQ7r5qKo5833tmVTeto7k3zmSxNkRuIKjzgBv2b
8X8/3+Slu6lzewBB/7zYDGKSuWTtn7zKX1tJhFTLhnouA84n9RqfgVzcYm6oZCgpB/vRnaFeIPtz
iuIjyamh+QziVKIxaE7aI1gMT2oq6hXAot91YzGiwBxQ7T3bpPJItrI7rNdukIE8vH94l2fbgjRk
tHYJHCgvEUy/tZeTpB9OaqKbiVcfpMij+jJBLpeTLgVei8Bh7wFn8gsrWCoJwprCX67cYTQmUrCp
fq/mEvARkl1s9bvpfupHenK2l0rYoSIXA0bUeALDEgrYxSb1kcVPoOMEN75Ch3e+RCYnATWcEMeR
sjiBZoL6JCY3QLZpWz47P0hEoOMkX62V3TozygeTdKek/5jTKbJHr8aRs7onmlO5zPKl+6zJE2Bs
0XD2S924Natrl8bUIL8AhCSkiYBee6ZxPOvatprTH3d2Vc2AOKOEJbBG91dUEsO0nl0ghDyNQ+o9
9mA/lYPW8gGsRz2vjHZ8wtaBFIbv6G6QFTj8cwsQL5GwjMAFZAyL3eP/iWM1QH2vgesTN9OGbi5r
3DjZrX+S3yELP6DbVTek/iTq3fzF659I5nk5M6SPYlIyKpG2eF16uyUCyNqUnydwLIAKPu1RtWzl
eCeiCnvV6HM/DxeSkqWlJcVZpEBdDUkIwhokkoNdbulQ8Ax6ZH4urUiANRlLOD/p8L+HFmlOHI37
ugDx+ypUSzxa+rXl7AD+LvO39440br0/hr5eLlpdtOGCEsdNijqv8yzPdnPPnhBR/xhTjxpz7MC9
4wMIWSpVQ26L9L2TqWHlzNUWBKEol/ywAxc3TrjcAam9jj5N2yLTnRJpvi2STt3CewdgRDU90wIQ
hUQD8hAaSdKDfTmV5WetZYEQDtzaWLMB15OEXhrl5zxjAJAZbcTZ0xzwuji4WA0zMiQhwoZAYhHm
1XAErfY2EiAo9AAQewCD8vNN+QqX1WEKJO5XEyUnD53g4VAD3O+zfLO0Q/n7Uk2nujad/yA38xur
DP5tMnJ7O1kOOwPEXH9IJqGDCA8A16glrda9Vo0z5BoFUwIxsq48qv3XbI36xUBoRS+q7pLEjG0s
VM19K5Lib4YEkr+bFtj0QHbD5/i91/j0Xo5Vt8nHYXoa5srAwh/Yot1SJiA6qjfxPIF17xNyMABS
84cW59fhlBiSmA+bYVT3/CQQI5eWOXxV3ys+iL6aUuMhXYQm/PRK8iLqPtYLf0xAQ5qF7oOGKynZ
egvSsJIXUep1BsljpuZS90G3qnzJhGTKRGnv/i66UCo/MqW4v9rHZ6JmVvOtxh9/MA2VliYFvL9x
XBxsFD/+KnWx9Wto6W/7uNDNd6PmUrd682mpidQfC2Ro0Bh1Euz0A5EjRm4JKtGQQStFuULQWME0
CG9j7a66tT8Bj/qKtEF+d+AgQGrBiZ6DDDnApjwsEyhNkf2NokMJYtBOrJ12NLapMuhXm3+oyTL2
vQdDzrO6kAz1nyhhpDl/tUE2XXR2QWgEChN/LQ9Z60E4ao4K8TozbLxVhcgixX3UsH3pjGVwX2dS
dCUA8HIXkSPyN8ETresCGBZm688ADWgKLHGAob3ez80fRl1qyKgtkcZC9xZnGSqiqEvqscxfdfDX
7CIDBXy2hFZmckVPvTuZltkDkhKlDYBlx/1gD0g6w0jZ0RCJYtepaPj/kVmg5Nx0iDxhmzlfc5IB
TaudEvEnSdaUY00qlUUHEJX+xiMukDmT96AUiOOuRCL+R34zztiTy80cZgaGCt7gczUl+VOXdu3e
n5MXb4okrYpkj1q7pL6R8gmFvHhPRtrWB1RxkE5bC2nfT0kDqI44LksrcOvm9wb15keSkZaaKGL1
xkGx6eZOkS3DfCgRkwqUMfU0U9YoXa9gAN4485y2SV7mMl22hIeqxaBzC4ra/6EjmrUj2dy743mU
aKvUu5MB6Bkeq5/XgAp5FhaOJHyB+HvHkWkkkAq+pbFrm9F+6acx2S4FGH3u9ffjqR+r3dKz+Gu0
9NHWNcb2YPGm/R0IwqAQEQCJqPXmXKEwLKwms/0dDCEcdUym/tiBZPoVMKmvOFj0Hl2vnbnYabwu
lm+IArr7qrDKc2b7Gx2B8iONKmAHIdNGKkSJAnVuM7cOVpUUcikkDclw2BFhXeTo82GMx/06JI1W
tdVZY/lPb3K8mV0DVKyL+jjMuVgNeM1bF4BPd7MXGkI8dLV1ZtKndM3VlO5uqfF4XPq43K4XkXPe
TL+6qnsmo/XO1j9RXlT9hfLzyLC8Pq5TJGaK8/UeCxRtGpA/vIKIEthvIfFE/dxPkdKd1DvSUEMK
ENthp1O6CXD1JBipUvelkwYN+LB2qw1puiz6re1Md6diwNSjiC+SzPGYino8uz4ixioUfBM7rlOB
n5RSkbnyvlOoC3w2bQS+sqDR43mj+yCIVOSPwPb/qzVNbUvyew5JZUfqO181pB6RSVJPTrrIB8Cd
XDFZKluS4VAbSZ5KrfxI5uvZW8fr+OLltvUGhoMWqQVds+dUflnaxtksK0Ahd3nRyVyVLf6b+qcp
Ml4MZIs/6Em7RYW8Vm/7EQhLfpxgx0J4Cs7SrupEMvNQU0pSHGWnTcimCpCrPIFSrAsNkSxG90cO
/EkfIF2n9VmQecvbzRBEUm/gqMBhlpY+E1LwZAGwMFCgwSumMAiJIb3HF17H4Bc6epVfHRTEMfWs
sv4+ocINdXmoRx1RYfBzywaYtGiTehnf3O3lbEt/LtiinZQcaCDmOUqwDpDubdp2OzYhmyYucURo
ULTZlIFnVvL51GVvJNeJUAGl604GuFNkV5cxOC14JGumWK5tCrDxhFQpldTd/EC9taQq6STgq1RT
sdVNndVafPWrNxVgkTdpE7cow+u2VeumZqeZ4Bdtl/kRAAXDsyMbptXNZmrEuDUsFD0EMQP1HoCu
kCmRDc/UkHGUAguwN6b+qBS5O1lISy8seUgIXzKMUw8QDzqQZxwERCgqIpvZsoCGngGlj2TaLHrs
gM0//dRoTx4QpA9Ji1xpJCUJJKgN4CdtyiVA/AMQl85QP6egZ5HAlp6tVRFAWDI9mACLBUoBWBTR
BMjLcWZ7FM9jQytlc2zEW1NHErmJxK2H1B3cBw88BFtXYisI4KIu4P2wgUrU4evrs6y5NEmBoT44
dciBE/KgZXkggAKeBijEv/akjIMr7BnfdYZNImCOB+LcjHlZYGOKsWr82elcgDhDSOoFRS4Bi71y
o2SfWnspHqeAlO1OomDgHhca3zNg9n6lIVZvfG9MDvAWpRZlq/PNkLSmWLqvzQ81eS4rmOkmSjcq
w6WvvPXGEnyUWAvLeySbuzsrqbyZHD/9O/kAYlVQX8zrlkst62nHwD28UQHw/PzZ/oFkVQR2KLCf
P3/OvvzTf905uMABWrh/HMvBfZxM0320CCMP1ArhIIckI63vZd0D8i0CkisHGvpAGpNRd21Hitju
JxNwNaVxsO30P3fGNCePcSiRcyDEykuLGqEfH1jf+0mkLZ5DIH6zSqRIIlyVPOJst9CDSHZ1H9XZ
Tf0tSYvk0TZ9iyMBGdmRzZIfSeaj7uHqgHWxFVqtsDckdP1lMDZq6hLLsxCrmyqkz5g2SOunwuMG
6BaT/3734a/bKdJ60NLHrfZVytjokxpw2NpqQWaNBA1OGnYBS5B7BkcOqNp0QCYnSMGLZUO9yRj0
XcVS/GeVWmNo+KOy04GYExZD4yMnAAryUFo/qU8mlpwnkquJx7xfdkZWTiiPMlFcDDLEQR7YEof2
ekQihysmAI0/7G5kN93V++dcNE221KjGIOe+vV6kzjlOqISYexYOlZsfukYDPm/mlc+DbKgHeK7f
ozgrTjRCZXf1bCHj+sDaFCT3H2ak4HP7uybwohvTuXwmUeOngJiWtovRfImEEx/Xp7gqoZ075F72
tWtu1ZuAHujU0POdTIwhsSSDBl9fFqSo1hcKj1F9tVRX9VUor0Dm6gI0pKvgrf60NN5TrmlYYDEP
IPwR9+tgHSegw3jIG5MtQa2BE6qpnXOmd7BEWSogTKTaY20CmDpz2NCQFKuLOfL8bFfD7nYyuk5q
4rhaJN2yv5lNuBPqFvy/0+Y7rWRullUNrXRo+WMRN/fN+odsaRy7EX5Y048bEztDEKpFHijqk4pB
RyR3bpwg9xD7remJn8l3QyIbPoMDIxvqPUj1gBv3IaceyXQzftJxXK4jOdS7+NnAwlQCy8ayGSfg
zORWVwL6GkMTp7U3is7F9pxk1EygWnrqXF4flIJmIV+lqDTkC69+d/OTNSAZf+NRDgJZwMLHm4F3
FjLR0ICb3gIuq1mde/0fyhHwfOdeNmSL3SOyk2lMGh1nAQHQbvIdqZWhGrq1Cxc1ph41mtuN28WK
+3VCpVDGq3Psi/+AC8fecjdaTtTgs+cIrcoxAL+nEpA4IJzmLkPXTNkiv5yfBlcVTC297YOpQzHn
jXp1GteppT/NqpxoOjW8uTxpVvf7y9/Zj3Rj5EqNG+2Adt6cIslh6a7Ml0jEOfmSL/NmbLNi3oO+
77zKvDtzcicf6pGaekph5SBJw2k05sWiBhgT1F2lygl57qhUtNgXldSW1X4cVjWygQUlxv17Gtuq
p8Q4vtjdqWo5ftfIiyMXlTD3aQIdp8lr2x0BLlqcATzxLhq8MJGjMl10yf5MTM/UEN0z9UgRAVbm
1LUivJN/ZkvTTQnzNqDA0YJ/nfPO9+N2QApRXVBFOmgjEPpyL70gss3nHXWtucgufWlewJo0HJy0
4qmsdU1DvV/EZkHhCVhTpY8weI/jPGnu4iwh23AjLgDY5WcApjIX7UVNZ/v4PYNHJEhLozWOFjeN
AGmuEbBdOOJrSOIzN26DwoF1fPcISowvBTPdy81zi55K5IYyNfO/KPuy7bhxZctfOes8N1dzHnr1
7YecZ6Uk25LrhUtlu0hwnkng63sjKAvpvK7q0y8wYgBIKzNJABGx91I9uKgHgj3vPPfizzdDlRsN
bfXcQpoCfOfL0sNwvvb7FdWNzB6IPOKgAi8ODQ/TZR1z7Vx4xW0zjol9cEWzU3qnj0OxILlxxkfs
Eqr974Y2nWasGiZcpPf8Mic5A9HEUhNnHx6cIY9hYXn6o4YSnb0aOl+2k5Oyur+d9NSg/gEHkSYw
bTLXNA+ouDMPk4FCQdQOojub8qgHRo5jtd6aY6ux8+p8bfpOawE+DU5kpt7NGH/q9eCoTLM/KmgX
Ud3GQQ0GasNCnUUEAvIIG6Zj7QxrwMeUyF5EU3d+cSHxw0iuSk89MgLRa32npznIiBfJbLwbroHN
bDH5fYMsU2+RWgG7xp0fPRVgpD+5Dn/QWRk/zSpRdluuteAdkB7UaGwS2EAAURFBwXc/5hpXHhsW
2KTh1qZpdQ2McaEGpQYP92OSYkNvNWm6BE5btTZbngMY5uckZo+3Ncp8nD2NI4MRewvPLJPrMAw6
niVpMQ6g7ZZJj0ihPA2SPEDDWdau0ItHknibVdaGrBaxCtR22y7HOGlxbv1ziKMNg3+2/GljoVBx
PzvOYzqfFSveOPWmDSOwVOSOdzVQw38tO5TTgEKrXZNuNtRjvtMcrIOVrrTNBKAKyV6ppqDzgK/h
oJBzEhfSk8oERCuo56xmH8nLeEC8Mkbg7Mlvhj5OGR4K3bSNcpCnLFSpgyktCJZNW3K8MTtc/2WM
rokI5T4f2k5OfFdVQVY1G11mnpIsRo4t5k35hZyBfNSsP71L3CXdtWPoE1jdfq3bkANvZ6y6ha9F
LTKVPgDPcEQDUm88kwm6TBmAfG2dCxOnEL8ipJGIoupnFB6Fe5JKMeKsHBB2yEMEgv+alKlWiF07
57CbWe8ABjbCutcuL0Hn+gdbQuUhg34E2bSoZ13hgChkgXy22c+uk+BAo6j5jZ5UH/OSP6nUvKSb
Rboi4BKBonTE6Vh5BO+i/kBNgGzyh35DfSPs3rUWOLCOfjBdlCMZzSHut8DbxjHGxwxCjnLHXuBt
YpirO0OLSjU8hxK+VbPTCA2HfhWAR4+IcNfnpvNX3CrjZ6FVyHcr+/FAYqsD9jcfxu+xrcfPpAIa
JdLgNPPWI8vFdzKC8Cd6bk0kzNAcNCpuSuf44UFuTRlfO1SLVgABGYABt3cyPIuoqUPzvad0bGhi
YHYgRYd07YfLnXNZh8WmYiUQaD/mU5OKzpZE3QyI1h5yO2msmkr5qbEIld/cnpiml/dc/4xF/R5A
83hX0AtDNolswAgBaDFSggcb75qwQpIjeOVniQwO0tjw1v8YqOYp5TuKDKS7maxV8yKOWFvLO1ca
dOM0Xyj3HlgDSjlQ81oHHWUUh7j62VM6AxAjq8bowcsjXZShcfsgn5VkuTP/f+nUrDQsHaLwP5ra
AJPAqMVIIq4AwsGQDx2z8Iudu92+HHR9nTvtpavq6gTelBNh43j+OF0/JIA5zhLB6MQRntNZjjw5
k41luZ/rYIEbdHQHk+0DkMyR6qZ8tmqttxQUkXV6ZNgZI8kMz7lIB/hUpZV7ktQbmV7Ghj04SEWv
kbL2882uXvQfRlLdDf/bafVQ7PE71bp9GAXt1hYcVUGyMQbUBwnZkJhE048pzow1STqOGGY9ieRG
A0j8D3SRndVAVJHTv1/IgkwD1Tzq6qaD5YkAMhAInibk7oAyJMiyELg+thGvuNR1ugV+JMQpvCM1
3O3LbdDmn5UK+YxmvJpnoK4ypQUKkkTU85XS3biPDTe6DV0Haeur2vJxNq0D4j1lSMyZYUsIg0Rh
l9zglNxBnSgfNYR6QxDuCssrd+RBqruhpCPYk/oOKkUN+a3Px9RkvbuDpndRsWvZbwTf4lkDFpbU
paYA9pTH2YmEsvKrAdWzrnuau73VNKupQHWYGkG9+2kYaCpL7HOU272HMYGn4HdT0eVqRzyXknSv
Dar0zPsBQVcRfa1QrMO2li1SwB+iMWMer8xBj1YlDnTOQWZMQPb1Sz6CZgADc2/62phIxSNvNY6M
SvfKCqy9SHkzD8mh6DkYvLCSWJaeXR/GhmnuSwY63TINxInFeHZwp+s/CwvBSQSKwx9A/cNOJPuR
Mb9dOHGQfaqEX25aADgjw17vttHEBLATtQwlPACHWoOnJwPSdW4C9qgD1zgwcN/c0gYUGNLlwegQ
Nd56lqV36CTI07XLZJWnbXhBnnx4oR7TEhRbIYFtQ7q2rBywb1ZYhxUlIAWV42zpAXSVN/2lkRPM
KppBQzxmM8s0LR+xYqQZZqWah/E1mPXA3yzvgy7EOMDSV1UTbF29ZSdQpbWgMEexmgHEkdPEXu63
obSDTFFaiKjTZAMBd8SWVm1Be5MX2DPGfOE1Ecoo5MqC1gJ92W5TLGIeSIXDLLFNdc9ZquVFDHSb
rGhBfyuXEuSh5qBRco5EepDU+AXQgOVVDEvyCwpE0O4S4JKeGQcTKCakp9Q5SoyjRvn+6qY8sGNO
AYaEAo4+GICtBVbnDVI3elQ7M0egsnfyN7pm1QCrcqZxlwE3ZFtUzs7lwjhQ004imGZZtypkF3at
bwCAlTEgKXx4KX8y33jOXbKTSXlSL7DGyj8qpVXjvQKMpMjbRqa7oyGWsN2FWwPVV8V+fF7w7qRk
FdgCoBHSP8kyR41aXqXrzEB6xxwmGnLwXA9NuAKIIE40vDy8qKZCKOGc8FfS8KJA/S+fkAdvdrW2
JWXrgsZo0SegrAR6XLgIo/zSh8XBlaCO1CCQ696Id7ouwyv2n11oBE86IDuqWe+mIdH+uOYQZs1e
q7x5wN9On0UoLGqmEixD8sQPfDL2oZE3RKKJlVmxUBbqkZkcSaSGycFKJCuSWjBYOd6N0wecZA+O
/ofyuJuq4TpOCNXdOO2bY+EIjjJ0VVWVa5iLjCObY66+mouu2ql2t6ZXf6d83Vk329sGSc6N6MGY
RLVcHWATQBGEeHJFwCiD1jc46itjwAyVOGIYUfi5IqWd4Ju+QXwKLOKSOjXRMs/YeLKodPaiUcCp
8xY3/vN8fc03qYnl9FgB9wGI1DnKxBB9ysp6uMQyNkWiYeqgzsYacU06sio/S++eWGsKsIT+HEo9
ngPUpDeieUplpDnUBfvGjZCJWOZbMIG6pyHNimDTJJ4PRla+FWnS1ytU4rinuetWqVjUnFlrY3Kt
6jJKgDUd5NdhzCfkZ+BZtTA60FLTGJqyYR1K0PnwdPPR9Ykw/LX6kG++UzcmJ2BfXSGQvVTjvbak
D32e5O5LcTNm/oKVDiCojYgHq0aipdhZAdgVlzc/HN/1NrNIFtdNpxP1QgmzQmIW5XiZlRmISD50
5NLk2H7NM0YMUDI1+4M8DODp9qgjx5XUiLpDnVUX6pOW43WmF3tdIujEeOp0idYd5u8JfQ8Ah43S
yASWFkloh5uvCZdDSE5xO+sYRNsheBtRyKh30RK5MGzLedguEQOGrCGcsAfmEdjHSTZZY8gI/tNo
BG20HIyxvxShs4osK3m0mjZ5HKM4eWwS/Jcq4zqypo+ABqlvAYaun8lGrro/voaTHh5mj37QOd7Z
Ot/RHNQgqR0B36CdNvO1Guwh1g2SJeaLafgkLmEcLMzKBEMUah1wcuo1SJeLwEUodV7XwiBF6pGu
qnHwwS1+vHMjoy5HdZk9bcdU//Nv5yBDOopwwXT94iR5j7+Dhsw9a2LlSksncAneyTxLv/usF6fJ
rftrK6qzKbFMhZSmpsHSDuyQbWjMNreJ9VOKvyioK41+m2b4OfcBvrBbzxdN8JC1BlLZIpAFaFzI
cl77hIRxf4d1LrDfQ4n6TQ3SfPSTCJNsE47gCQYlRLOw6sraBZQlAmjobGsBzmapkQzY7u4ht148
NgGz2nVx9jnE9qe89Ju1osOd6gk1SNPwQCrHZO4pw8EmScSrW5iTvbH6DnsJyatLjes4Hp4ILjII
TAOLDp5Vmx55dddOpkyxUe+wxoZIOiRGRdd88J7zeMQLX+pJ1dvgfIxc4xO5zippLJGvsLS0Aa/F
Nkj9hfCd8CFdksMwTfFV01h2Tliz7iyzPHh9ddYrfG+tILttwiRqNgNAYRd3BkP6GQEAehmwvNbK
SgYSQX/zYllmuKOJ/cnrbmbv7HPj6Pr5Xi1vBtQvZ8sFhWOG4nOeMg+czJ33CJSkzYDa3wtJei7E
QwheW6DSdMmShRGisL32nfzdxvEee2OIttjoybgIhpOh60AKW6Vjvylw9J/gpw3mJJ7pyYGGgC8B
+wbXc9ZhMuD9aVu1c6Bm8mNgvwrhAH8WPdI1lf8XsrymtancUKcE7Hbpp4ZR727snUguaho19m+n
8vXMxx4+TwGOG9SAWqQSG9WM47AEaUK/Z2mJ+mkyBIVjBzsqy3FxslkuSGtTt2yRjG32xZdoRL5y
0TIUM8ni7blam7rUNDhiTELEt6iKm1TYIpZnbPDrVY8qlEWN4qOAb60Ihct4e7H6q9dPQILSgUPc
Cr36GuTVDyDCGFeBJ+V1zMO/SG3ojruK+tHdO6WVfR3Wga/ne2SzIHcCpDKrsikkTYttvQCY/uwM
In0Kam48WV157MLaeknThoFiFTCzjlfWnwOQIgo3M0488/UTKir1uUc6LzXHox58UzYzbOp1EBgG
KJra4mpWL0iLBt+OzFUMBRrTctr1JPA4Ix012N/8sMTobCuAce1jPoDlwo6w60SDAhLQwyh5KsbZ
BbxEMKQfjr9xUSrqJQaLz008vM9MM40oMxcVQEwAsNDJppdYCg6hLpA8d92x+atpJL0kVfL2kp6D
PNUY0hWIVUrO5+s8NgLwNFJKyrVlNsB9FTZWK22A8gYTvxhgvHO3uqQB8AqAwEwuhvRzEX9ZY6do
rjWZswiwjNx4LupOH9Z5eaAFO2BhJhyqinybd9PtWj8G0eBWjPq0mBf6N8t76pL7UBULPZgeNSBU
gJsS2L+aF4Cf2By3BAJMKoaq8U2ViHZFIhnaLP3W4+BrzVserwerbDd9WhgvwLg7mLwBLeA4ILwm
POsxj5Nw///2AMhMubR1Q2zt1DaO1Ig2NufeP+t6wZ4R9K9vhhqh9s3WfB1wuOy9aurXAits47+Y
wzB94UNor8ElbR0j3/gxl8gGocMOYy2rkE0AFWIv5Z5Ug7IvfIac4yhnQlXBSbSgOofqzgPI2bc6
a2TI14naYtvH+gS8EW26csChbNvIcRedFMkAuo3iCnQKEiKtLkNkYCCqWsRBsgPa+CdEBZ/NDzTx
wSldpHpoqHH/0FEvHm0E/kzNAYz7T+hx6vVFtyxB5XQGfROAob06AI5kxq4DiSKMF1aDxHUm4vI0
AYL4VDhdiYhAvEqlivRIQyqy1U0X2yxvoYOUchV0AUzkmlSpBtAm12jA1jAgETAG0GEvIb3nnnz0
34jSUGdhvPJa25+dy0YA1JC8nbpMkCXw6xSNFEnn6yYga3s55eDaAYjoZPdGW9NUaoCeA1XjHaTI
DYHdSWd787nj38Inq3PCu6NFdSaolVhAp1pYL3/nPDbm0u+z+rVNEJkIWuMlyGx3XJWMxZs8Ckcg
C1X8eEdD0aQC1asFKItRM+QEi1kmT1GjEnyD2I8At67OD6abfQ9yHj4jAb/b6dw2tq0f55+HsPyS
REn+DXX139kU/r0DSgyANpw52yIctoPTowbHNpL41A4mimxkL4r8FKlFHzIp9QZ8rqln9es7w8S6
GPCwaMhvohlJHlLsL5A5vB3att8NsX/wRx1nczWYkueQ/ixTYH+O3lM0X6v1zlpSF8EC4C1Qd84O
mLsyAtTpMqdgHjZ0yO8YDT3EEuVjwNztjc7Y9XmI5U/UD8/AQwQuB0jpQSoP7MlWDCA5T+01Gd2p
th4Cy9mSMYrhX6Q2uGvxnT+QrggMb1+2voWjE1hdLLnMKl7f7KnDBDtx4SLj5IQHrgHiGz/+HA8b
Yh4goS83xDvw06JLDPefAllcAayFgoFz0Ss6FCwhuw9t5RkWYMIRhYkCgKlQmRMVOGU4Ok72w9Cm
61JY4cJADRCI4EDiC3Bq73kQiIM5KJtZOBKfm0QuEcJ7HiPOJq3UdB89ZSC/oM8AKv7PQ2h+Zsf7
pigHZHhG/DXxUxzINuWFIfR6aX0kLgCmpLCP0gCQUITMa9BdzuYRm8pjBkMKZodtFUTpwgPS7NHK
flCZq6p6nZGDFNrQT7cbcCEy0jDCHyIRhwODnM3ylhWWTuf7ZI1e8LPG978LD2nSVns3QSc1OEJ8
7OwlB4o5gRzwm+gSAKZKnAwFaVEk3drRrXyvVArlIshMWdJV8gG8N78MI10TOPpSDyw7aIClMsUS
UaF5FBIm0uqrt7FHhq+Hc+546UbtrZiI/s3gwgXrFL4Pyw/nugBEJQhHGjW+MlP2GGao8mLmfggA
rsy7vvzDtH7EvRf/yQXYpk1We8ceCS/XXkfucGm18Z9jGH2NgbnwbOOsfh881s3QIzMLvGN5lyRX
EwfGGZ40z6TShPGXU7YgW5GqDmVZmxHBAiQUQtQApqz8yYP19o1/q+nhxgmRFeaDR+k41rxde1P0
Mg5ec2pTQ38SXlucWJ6+lk7A82VvVc4yRFLK1ohi4ykG/sITYhJkG20G2ChZaU8jqQEk+ovlBtOy
9OudJ6ufQCRtHKmnRJ1HqBq0DWd9Z1Cich5ZVh5iMDhRJjjOQTgipZ8S0wMxxk+pKaqpROqJ/FlE
1ZKwNCmlQ+V1JJG9cC2Aa6uMEuUWNdZiaDNdkg1wkDwAwVuI4GGQjQkgBUAfawdXwiaQfsL57zE0
tSOplL6O9BAcbP24Il3AXX0rQBQ6PaZ6YB5QL+atmZHpBx94bNfJDO1FJ9z8W+jG20Yv27Pf45E9
0yyA57hbhS5YYIksgbgUfketQFblwgtDLLsU2WMKFSgiGCCSOxufNA7XJeySqXmrvjXBr/tBV6pQ
gZRuRg5Ssp+47+MUQBD1gJEr8wgHfe80TnKNgm4jEn14xtH48CwAxySRmcP9JHWuj4xzJ3XFYrZK
HZu6rQ0i2QdS5SYS3bEemtYkZl3j4DHcVLsuxgF1G+pP1AxB023AGTeuurjU82Vh1JcKFY7noayN
p962gDBtN+xmRB2Y+dIAotWOJsBGKn6Uc3JHGMvW179G/miuvNjSjiwc06sz5e5iRJnEn1oYI1xn
t1+0PMGCQVRsB0h643NSdldyAA2gWMR6bV8LO+iPbSaidaH78Z8tCm3lDDQ1n1iwmtpe4O/0p5Yx
dp2fLVHw9rcSC97qrGNX3sd4RmGcYXV/+kBr2LQV2DQB4VriJEouikimxuXh5J8AqnIRuWNtSVf3
HaVwNus2tIuXbPxEHN+RFYtD7FoM4CoBf/U8L1v2hdeeJjDKv9j+jRdzfHj1jL+aMarDlFdXfSY1
sm75obLjZPYSRfrulQdgL/L0fDMZYgAFMkO5ej3Fz6FpmZeq5wfdi7J4VUtke2w9aRM6b1sHPedb
vc/e1Bb1fqNLLiIqb1xo7woybazvtOgUS8ILxGdwhpE9kFBJ9gujAlErQqzAp5MOyqBXLarMcNax
Tb3M8BZhUi8SlD3yEqkzxrBWucF36b8CdbwocZ++3qUQ04AUVZq4VILiNZK9PA8ASDlFQJcGovHi
bq4bd03ESxyyuQcap+ZGIKZYoRgOy9GsGhdO1LMrwMR8hK/7esldO3kD3dFLK/LqOczBslUYroF0
BuhTXm6TwXe++Ei12JnA5NlkYMZ+E/3SF4P+B5D3nE2ne9UONETWC05JVmQHIyBbazgkPgxFk34a
/e6J5rOjHOCxQ56fi8Z2r9qoYb0jL2TqLWqcI4ddUTx7KPIBIE8CgWunqvhr3rXuGoijbBfYqXj1
av1oirB6rjt7ekBdNOLbsfXuxpuR7Uj81U3PnEe7yVdYA2xwKOl86qe4uuDAoJ857FmI+Gk0FtGe
vqI23EAraiAJdyhXNrO0Z7dovsSFcN4qD+TKgZ1ZD2M75mce4FFKBifOdl3TJS9+LYJtDkzzLQ/c
4CWa7DU5JBVLUQNZiROAVdqrXSKAzHnqvCHL942hwPrZtJL20LoIp5PeRSkiknPeolxz15VTefvO
rrVnZ+q+hAi0xwXe5hOY6J46W0zLykdaOvsguOdpetRHcCCQqivi/lLhgZQkJng0igbB8AGf7zIF
/XGKwD0myEFgfDMBTsn+kwlo+rDr2guzs00rMahZh3V17vMjstLLcy9VpCeRmqRGOWjnTeVS6ain
/LjImtOkg7u3WflhOB7UIhNU6165ovUmNR8uHnGrusS2qlanHz44x5sOpR3/FaUujm0/FuK0JGfE
6UNrclqDk1mJ1Jt91Ao+ykK2HLwpXilHGme7IWi35viPqQHSwCtQLxz5bb2OZUWNLStqEtlzpMHT
wDhFBtKRVRlGWWBDOmVAEsf7iIh5MtUzSbEra+0SiX9UIGRaqbdMQHd4SLXGvzZtiupWeaZkTjjh
GTXjNS3jYP07j9htthUKYV8tzUUFM9OaVRja5hYcMPuxTQVIhodQW6V+7K1j4GjmWBNXq9zz42tT
p8bTUBZsz9saeSPkjVTIGrk8fXmIelt/irRkusi5Il4gjlUV7caXh7XqOHc+001Ma2NMOLkOP6xe
3AHRSDlyp7i4PfLdSOXbY7IsJhyIujZC9EySlVLPxpenQ8RIqUHcgIyONs/5qsdqezmhgkggWvJz
GEaggg4xJklpCkpllNOScZia9xGNtJCZDG4uXt+3D1i3Gyt8HvaFEJKQc2OtYkdLV9ge/4RNIkgk
RF8aBgxhcpsxlVLp7DtptiLlzQg4cyfMZmdjZMnlvSA6r/dda/Zb7MCxcEvE1c/t4K9ufPP8yJFJ
xsMa1dbTd6A9vTm+ob02KHxe5t0YfYqwzAO9uCsenIxhE9FXDuq90/agg8phJ8wKZRB546+HtBw2
Tp0jeJoaoA+RHCIAsvL3lRaulYr01Ey2N3WLG7kbBF6i+VmpCHmZxsY6ysKQ8TahpBxZ9lGmswvu
PPvcaynYopzxddKSdu/Zjbvqp2Z81YH2DBjoRJx18A599ieEWqVb7jlgIUp80ERo+fRa+gFKEDW7
wfkdKt32oVuGyxKoC+ekRJKszvCw61sDqFTI/fWzIt2HeoOyDnKhRksiHP7XqbVs3dYetjQO+Jry
4e7qq3g0L6UdfKljPO/9Hm9NU9YyZwLPVhINWemsRLKW0jmUzrp0vhtL1jhNV8BsQSS38gD/MLcx
sl5+9ke3/OjnYO9wdRO5MEFvHKmx5NGvEpXudhxpPwbP1/hvdnJKGmx5eJwe4yKyzsY04PxQj+Jt
YAAABasiKKnxJQRuhuTIzpgVSkspF2kFUpMMwXtQ+f5mZDd6OPtEpTlelj+npJSOHJtvjux60LY7
gDyjyygXVBOzdWSj7Gd0wnLpAT0PUQUwd2RVPDwkshl7RPODCBjGZKAGFT/DQ5ECRTyu/H53N4Lx
5DXBa39/NyBCaNwvsDFWc1BPG5tNyPh4IqlNENhcMC9duDgSuCjfwjSQIYQMnI5J1HzZ4IwMEL1Y
z84i6cIslzi9UknmG28s4DoPdPQfbFmRHhQgkETskMizyNCbwXM/xM2JVKi+TlYBi4BP07je2rIR
TAIoT3lGXAQPU+qqxuj1rZFp5UGpqOfJZ/CsS/TbWcgQSGta7BjOcJ6CcMBvX2sQEZYbO+xfhn2e
Yy0DOk2Q8QTBsDJQznmlvZ+Ow/u1G3tgBwCJ67NtRMVDLoJ9PPRgm72bSq/qYT+UZrDoJvw88tR0
t3kb7pADFD+DZDF+tjsXxzjg69nWtot0/zZnD5nmzx48+opKODcD9lQYAsivAmcYyG9C4DbpLlLn
Sz08kVxk+Pz6IBrWJJpgSNU2ZOZYBK9wtFsvSfSLGAM9OVCN9srpm21rzU6lJFIyY2Ca+PTSstzi
ZYrklLzTk+3ooSqHl7E2pyu2EVizyjF7ZV2Gd8WQWfYFez774gT5X0goa3ckKX0+TGyPX8NX3Wjt
iymbELyw56j28i+l139JEfRCGtBiIm7M0rc+N1gZvIadJpamyfgjgDMC/OdCcewTZwRXQKFtGox8
RJkx9ru8tF6Lqf0yxXEt5xmayf0qNPOZjhSQj/BS22O4IUk1itmRdFVQuDNF5J1L3QX3411kp/aA
VKWtnIvA07iYt3tNoi2KBqklZFFbQBzSecsQRDCShqN9MG2kQzo4F1PMaihONU6gJt7mJiArtCb3
tzMtBEd9fASW1hUg1odPLk+Nc5LzV71kYbfEGyRzi0/EJoHsDiC+lNWZxgXC+v00gy+5pJog23tp
O+6YEYstYk/NZ7NvwB+aIm6gJT+M1HafZwd3wGvExRGfbiVbI2i+Ec+7R+khRApPbO/UkOXDj1Qt
ksNWIm8cvA3qso5BuZHYV0s2hcF/2ADg2Y+eZV1JH/alv6qY0FZKx0u8MgMLnywOD7RwoeehfvVR
x4xBo2dDY3fGzUS+A5zNCSsIMEObwlt3ggWH0XT8A/Wa34jKhfwAQfk+Qg0rk3bRxJa+V77e2Lwg
bltvsB3XkWz76yWUH11RidS7uwsae+c3gQBuYQ1NuXQlwGLXIoqVF767saUI3rRxbshKOuWCzwx4
N41EBFSOjAMvk2agIW0n2j0+WJCRTL7Yca3ie71xkF8SdMO6DXQQ2dlYxVhWFv/pJeau9yJQ19oB
8u18w/kG6mTwNk2e9bnGna6CLNAuNBOgQ/k+GxJQVQTFsDaR/HYJ4izf0ZPfDYMEyd/iMz35qSlt
Xm2cMmxWM4OiJ1OZQVOOlDQnHtPlFFsLS2PllbyttkjVBEYCuDUNOMOOBoArtwP9Hf7TccHH84rg
Nai5ATyJKu8Ps8+8S6pFxhOo2/vaip+pqbANXDuJba4TpDM9Yw3aPlTFW1lkLlajWPesuhCo8rPM
HYCyT4BrOoA3FHZgJy546oYPPmPaI/dwF34nUPdfh49Jb4aPfgnu3cJCVIZEMgQiF6usdYI1jbIb
L3lAjaSOlDzEXeNTGHjZEdvhk1U67UM79e9N6TvZOsjTTdSXxsmrfb4agsR/m8bHdqzzbwGA3nHH
RX8J7BA0DCbuPY+RG2h4Wb2ZPB+PeTfABjX0Gnep0tcAL4ZYMuWkUVMgMSMQvNnXYrTeDeC2zedM
OHPkxgYfxxe9NrGOML0j6j1kolfWeUcXNzXsCxeo1CTb4B5Z8d5ol2WLTORhQFmnF/5RWSnOPITM
IySaPuo1oFndA8fsHGXJdxArN5/rIWw2muA+jssrYOmNdbZyvWj8o8iGjZaE7nfp6thuPbuyoRTI
EUucAyJbw2VMgEngAvj1pZr0dBukvNhkwrReRIATFCHK5ExWfJp5Ebhf1KBUd8qrEFWMQmQJuAfc
uaBa9GY3HHEOdMqBqImM/Q9dJ+H6ZvnWf+5PQDA4xjk48Sy/cU4jfmNLloj8W51+9rhvvpkCS/aS
FdNpTIzpkgETa1kDpn6jpzHgimVMKJCQ5s5Q4iZIDmW0iHqgFwUB+GRMS2XwKaKkZOrdT1HVEd8Y
ov6Gv0qMonTA6KiGdIEEwY3azF/hHfxuJUOis8d46OKd4SccYf/eQVAHiCSnnlegnKqRdUA6rJve
DdQT5E3dkuOtkjspGMcHBqCwukD8UjLHI0bSPMpM1FlnS355pcPSONl3hotwlvIhc+nn2sUpImQ1
hdMzMJv4phpDBDbTNDlrtV+DsUljXxI3+dHImhPN/DTYWvu9Qg3aArlY/BmEPHxjTkVxTFPElZHb
/9nUxvbMEfhTt5bFxaxSd0aqyvX3AZZtl3//63/+n//9bfpf0Y/yWmY8Kot/FX1+xcfbtf/1b0P3
//2vatbvv//Xv5HKCF4eO/B8/GuBAtyW9m9vT6yIpPv/iLOmKYqutC45Ml+3BLVDsDqGlW10AzWO
SkXIO0qc0XcYeFrwLN94acdmQB7yuAP7GYIAAK+GbSK7L0xPjgucA4bI4hKv0/SEM2Z8zNQFiUOK
vDD4kEgNqC7SZZ/qj4zb9rJEvPINHOVL/Pnd7xz8QYu80qpPGmJQG711soOZ8+7BslM8E0zAvxH1
j+bgdB97vWg3M+qRjJ1ltMsoeqnkmYEPK5lwEbks3hE5Hg/XIljN778kSpNNpek6OCMqJCSS3EiZ
u7kzrpAsrZ1SPNxQdPlY+L75yGJQoTfceyDJytn0MHT90osQMFgOgHQ7omz8k/K3xtTZgWcRJd/k
krdxvsndsFzRBNSAYyhZmdPUbtqP6+ggNF+YsRft56lZYT8B5Cw70dS6YbPLGDAgVAXxM8UXhrq8
ZFjJnklKKt0A2w9CF144lst//qZ5+n/7oiG71Ee+gBvYnmFa7q9ftCZzIp5GgbjonhkdiUfJbaYq
nsmXZnalEtV9jOF4ZTaDeeYIJN2in+V4MMp49auPLqqw3aAmE083gjDU8Xrdd7yLFiE38yshGpIh
7aZvgA6z9ggXgK6JM2PN8aXaaNEiT7j3ZyFfZGZnV+cY1PXnwLBwL0i8RHqjs5kxvp24Zxe33pcT
SrK2kQVkuqj17VUH9PCNBVwjVHvVibakaBNQQZGSTqGlxs7AKMrzBzdDmGWWgCcstk2U1ScQh9aX
zkSyIG3m5O6ttIp6CZLRbt6+fXjo3MjLZRa3sNrs3Ro5f/zzR4Wf/v1nBYIfPAwsJHwEQB71pP3m
oTAM2lTmtj9dkJYZLifhn7zA1J7NuvVPwrerZTVExldsQq0FSnerS2+l1ZNrap9JH8ZashalJfY4
JTRfY+1gj73xFSV9444zM1yTl4vtp1tn3jrq225nZ1X7UCDvZC0DrUsS/y9n39UcN651+4tQRRCM
r+yc1IqW7BeWPZ7DnAmmX38XNmVR0+Pj89V9YSFsoFutbhLAXiF2p+YaqotMxOeOEsy8i5yQQa55
vIrVE9eH890mD8pgP8aleO0j6BK6ANvkjVW+aBJajSpqrAcGrxgM8uX0xoOmBTU4AXxKw31nzUTt
rmjJW7gOTmBDN1s33Dn7XOu/Ssn8VWP34ho5dXiA4xw+fuxm7zmvwB2rpulbEUaHUt38i9w8G2O+
iVmI/t5pHl0rTLzCafmRqtwdjeuQdTgYBR59VTtZsAOZxYelU8kOLLZxYh7pb2Ppxz9UAXq8yY8I
hV61qAK1fHTl2rTEoGvH87Q60W5xudC+EScR9hrOPcWKOgRuNds/f3sM27j99gjLAkIBNgpCx1OF
Hjmfvj2jnthJEJrxHQPiblVZjnEx9RE/KRfey63gPwdFSKIm6qR2quaxlp1EqG1u2qlKl7Dv2rUt
CzbP+7u4lieHQQOjpFCvvAylVxgHmATZCX+9aaf3YOdOd4zLYGfK2DkKddEy5MbA/LHs48AGFKlr
LlIr1akEjQnnuLTdxtB0SzeVQDbcB2D37tM+fMLPSd++v95/nerTm1jmupn69pUpkN7dPDuFL+87
g8Bspl57af8Ut7zKMs3SNrDoxeraZuvjX3d0kwSGcFSkSwzvpCO2d9pxaaPSTRuy6wMUFdQUdPlU
pynmul1FUGhqcQz1uzl+10YvAzAgVuk33SFE6ryK1fmWu8A38ML/G5g7pCPd6Uub1tCjMMr+Yg2T
fQQcE55+NouekAaATiIQA38p65S0Nfy/ecm/Qzd1+mI5/a9BapFSlUO3bUv7gjV8Ci1SnuYrO28m
8F9wYMdyFt4lvXnhdD8fVW8hk/ferCsj6kWmOHyiAZMMP4+niAjjNSTktr2TRNsBsIqzrYt0VXSQ
zq4jPMUHPYH9Fpf6s5QCkKOy+or1YbRLBDjb/WiXX/Xc2lsD5880fHSAbTBV2DLcxd9Mw5HFCmGy
jH3dDLTjTHPXMBXH3/qBsZsxd9TjcH1b2blcd0aRvmlNd2c3uvUTidYHzpL+1YAwz6bPjRaa0rlz
zoQIN1mjp2/u0C6hVQzLijZ0XpyqNO7cxoYgTwvdT1VLbV9AaGnCYaE1cm0FUHy1oTjqoQvoY+Ck
Y8RN+wSv8ZU21tNG74HFZ2PQzlmuJXO2JLh6y8SKNMOiRCXJ5vwZxXUCSDzpx+9jacRNckyNxRMG
Bhws3JFVYJIxECep2CG91nrcDDZNG8VHaitKF9Q36ijtiR3w3LDgzTK5JYA3ilFcmRU/UslUVSot
HVLxjzviH1ORog2iDVMQqNRgEC8jZZWW3ug2AFi7U7e1s/YvU626Kt6/X6YugqsS1TWc8dWeVOaX
S/9QpEA2ZMDH5IpBQZdGUSNq4ltQfQBkzdN9zdokCr6yBIJByA4BDt7nv5j++MjB4sbCjWP2SszU
BzJ/aDx+76FPCngUvopbhQrrZHHK2/T9UvkulKWXOnWPugKrUiPVYe6ib7AQjLy55/9njnk2q6m3
MdNEcnGyMsWxMYRomeu69zgr7Y8c69PNyAHmAFJjRwBqiqjwW7nXHcjxUIQGAU2vrPNsDWSAeYbk
6qF3O3mgGl1c1b5UQSaUxyqogXMFU7A0ggL8EG3YjEJWlUdaJ1Ykx9Ncp2JYmXm5pSJdMuS5taoQ
W4jHyuJAbTQblSK/VJBxNbsJcV8cs1rtOW+wKY8bYGUeqGd5HRqDY+oaAL+exau658WBYJYjJAQO
lQ0PcUJpUlu/bUxfe6KyqWF3R+GOEjgHB+pzeNB0zcry03IF2WjX0j3ZdT8nLvBKWK/viKIYTZAf
oypXSGfRGNmmVb2TqlKvHqfFjhiMY+Zn0CbX/zB2CaaxjqkfiyB1vBo031OivmcGTuThHo0sPhg/
qlUrpxypMfAQV1RPwa4En0t10SXWs27TByaShCqS2vo8CpIt1WnSJXoe4vfd+s9LM67x26WZ4YAF
qOsWfBu5Kyy1dPu0NLO1kFk4ltAvgG/F7cH5qsVvwq5WC7r0BpS6gE3/awhyw+ygJgl1/GpbH97B
fnfF2VJx6bS0Bf/Zcc+J2z9kcmgfqUnqZbExZSM3VKWO3wzK/fGBAujSqEG2GrRM9DGoN7rKw4I9
nbd9pQH1uSJ1ftD+L4OTBGTTpzD0cB+uDtTIddz046HrQI7LHBZs/mXjgaeNi/vlsSdTD4LD54SE
p6IOX7WtbcQlHmg58nWJ89MobawIivG1CCCjoEMT5EFA5HubBDI4N9AkhD9ma+ziSZjXDnt3gFi5
9RIMY40UXO/8kBbEpXGIHABh73huv3OxwziBJgiD1iUXmcaJuzYa7BDDwgwGb0lQzvVWR85XDYxg
vv3nL5D7r42h4ViG5WiWxm1wX/Sb06LYL9oKP93uErgQ/QkEGL5eNVXgvBbpSogAVVZlcKG2nRyy
X2CcQOm7hJFamhlraqQLwy9Tw/HS5K9h3Nqs/IKLjW2KCYsk6Ph5lMCKJTSUZT5NK6rC9hWYIXWh
6KUDH0J7pZClg+JoxDJVqKy7tNLMv/lNgaQnmChPfcRgr+xEMBqzLBCoQMpa+ZoJ/ln2BkWEcm8i
bbdq1PGr/LBMoRK1gWeS7CxWPJGVytL+u9hPIamvb7u+m7x4HKPV2GTaubQM50sj/rYU7i+FN+kx
t5Gxa0d7eKOoOuy1M4g47hcz/9tQUdUIyFxgIiFHUdiKKVlTzEVRmIualygaRHNxaG2d//zN4IZ5
e2tBqtjigtuG7cCPnt+cGegQjJSha8iLMTXOalLK2nQJYw5LQQsaOUsblbJxWEGCJb4LBx82ExTH
8ZT7FIcdWHZv1yMOpJr4TjpRcOil0XhFmWZP+K1Tmp3S5w520qtIj60dtQGbr53tLv42Z94nq35l
tWBnim05JHhS/PvXFFvnVfWUn+fIPgzclaxrMc8jscQ7N3H71UkAoFyNUfbm2FCNpnk0qU+7Sm8Z
VG7sel2MRnNoIJcOYDN3D6PNki84Z9kVlT5+62X4ub0EPYra3TL/3K7iYy2Zvvnp+JWZzVNrGneg
nreP2If69w4vXiMcF71ZjV3slPrgNuVt9SYC4/IOioqFAdhY8LOAaMOFcDeqNgWBfyFQzkefObX6
y0eNIDkftY9xkBD8NAvN+TEOagv+hWp5EM+vkCUAdgYBQKxqqv82OEX4n94evdmPt0CRH29vcprV
kEsQwlLbVLbzemnDMNZhV9b1GZyYzfIpwK4KR3dt+ZRr1nvb0ruUKI51jfgfvwX39qhTHao7pm1z
3Cpx/GHe/BRkD3B+kPXppbTBGONth2U+ZaDmtBSky3a60U4wQviVnxJuhSy5OZzZVCMDAfbJCqJZ
1jNjQXLBL+vvIDbNZ2N0/IfWGtY2T61nV11A64Ynx5g9UoBrV3/FmlVd5toA0nkn2+JAoUh9AtMY
8mBLVa4n40Y3+q/QKUk9qBmKB5lL8VA3TbYbQgZYrWqjSxtW7jqpbblZ2pj0k9UY2vbONM33OEB8
f+rSNY9S2DhoBqR1l/pBeUejsibPHgosg9SrUAtO4qoLQJunZQbRpcFxeUeJaYaAKAT5cdJABS2a
xrwH1a5XZ6UxTsPz6fsogd9r/PTVjaNoX3dRsatKTX9LfW1FAXDJ1teDCdbBgKOWR+Hga0MdNKXt
rBgLcRDt5X5qH/7HXVHc3hV1rluaphvCMAxwAzT1Vfm04Kq6KBhgwsTOoQk19YVEYiLLZyLXMxtW
L+0LmeSmDfbc7dpxAlBYwGLzwiyYPsm5LmSesIA5geYa49y7dJBmrJ7BEoHGLh0CIBzuUY8ZpS1o
oM19S8jlQgPyKYmBlWpU0QC6desawehRN8MhY7KjIuymD74eBEe8t+6ouVgPZAUr30poQK2KyMy3
hezuCty6fwZmfVNQXUNcNj+nqb3pGtAyqa5/xCAnknrCHKp9vbHcqrySXKtDK4dqTS1zhdrrDccy
/fqPFiDWYq/RFHChcNtVrqjvmdK6oks+WfwcQ+moJTUrnMtCmSSx9R9Vwez9pzg1zAbIedPxUK4m
B2hkXtd800cgQYnxsOjYRGUpW4/kkUjXZrkodufUl9tO4QX8sg6fzB5+eljeAeaqanCs2Ps458Ev
WVqgo8KZOU1hZdgDw197VKRLrhqp5DgTRC9iaW1uO7rx6c9fcEvcPPV1buMGZ1pgrnEhzNtMgdVM
UPOzAQbIgwInRCC0v/SF8VbGutWsHuFClT5H0ER6ljkHl9aMzVMrZPacxCXQjnFlQu8EVY3BkQIY
zAyAJwvECukqRcwWhwpxqrmAgyTVjpI4dIEte3IOq/hE63hK81C7VhYHEBmS4UFLY39nRpK1pZLS
2YTs59DitoS73/fAjJHeBfoYxMWPKvViw/69/UgSJ78i5nwwRUCF+CHCnm/Ow0AXiAOdiZQSZW4c
kfNz76avA535dUJyuI51771xO/CzRG/lgnLz5/8CTtb/9W9w8Zt2dc5dDv3jfyXXLGE6WPLjpKRL
jAk0RCiTT6sg6ZoQuohaBYZOYA5/VaMW39XYUj/pabaBVitsfQBBemJlKLAVkx2yLxWWLhGfNoUb
OI9xDs78kNsCFgWN85iUrDsnWExB/rLLV5NbxXBDdPU9BecaZAeh9LPvkmrIV3U3ZusyD/zt5Gv2
Y5kKcwuotq19n6JcezCmrt1CAE/up8jHahbiGQ3yl9/CsGxxFD3gZLzuxzdwybwUe7S5fYlPccaz
tP8znubJZfKzd2CgQXxWDV7DOwMnQyuTuKxLnbrzDIp9Zqf78PEdynMQ42KOOQylJguXmPWHokh3
1ESdS5ie4qYJxDfi9AjkbUc6yanoTQ1oRlwEyDR3stCey7roDn0alzszF9imBsHUem6qNWeHikOb
xjs51t/nKjyeHoqpCrZjCml/j+FE4ZhPrnbEdgElw0Uj1T8VP4XOxU8B8zA1wTLVPJR6wkbC4KUC
arKs+CmK5NduDMW2jVvoOOkjw5V6AIbkp0/1OVyNoVItINPQ48a1mas0fJ4EBqWQ5Sq9P3/1rdsH
LBTtDNNBesLGksvQ9JsHLKANHTdT8B3qIQ8nICbBwYNrWgmXX268xB+lYgzf25bSf40rDAP/m8jv
HnL/GfuG9OuUgZPnRp2+TaZ+/OZUL4U1pF+5ao6Q7t6yUFSXLsmh6F4EPnzWHOw2SqP9YnQaoFkg
BfpdGB05NgnrWDEJ9dr54USmnlxSrRqv5oTb5yrwYXlps6C+BBkMql0uxb0PDfq7DpoCyHTipd2i
hBA1xOnvJYhanzpoBLy43keMBiRNaQRQ1ZkXdOiYoPozj/Dhc/8tjWNMhfTGn/8nrqty+Z9BJZYu
uKs5Ns4JTG451s0xQWtqXS+sYryMKdA9Ooy4cU4WOcWJLmOSlnCkwiVtgRryqDhyuRly+ClRCMtk
ebLg8fQ+7lN9jlajKXKpNr7fbg2fhV6m9Dcj5HU3hV0V13jgxZVKrQ2rviL00/VNxwTtu21YYgdN
HYlaMVAJAoYAymIrjuPVX1Olar5w9KNjLIanZXaKcOFze87FtP00hxppYfN8J7PdEk7T0Ji6z1cZ
pNPhkJ3wU5wPw11VZhGyTgWeVFYGzJZqS/Um1T3sWioAuAFJyzjSUEU2ip+DGXl1bBgwXcqftL6z
3koTCBnYk8BFrwftooEV4IYH/gn53kas67r4Fvc9+NwW7kC731SRYRn3cFvFyhDAkxUb4T4VZiXf
Da6uYX1paVDTVKxvq+0hWg+LxZ0UOgR98E0D6Ow6R0A5hO9kOWleNviIpQEfoyZHTrsWcmR30yw/
IMRfNjHYYNiAo6CR52sCE0F/GqdohDei+tI9Q5VSIa0tw65MetDEnCBgCjlUSMy4xdohXtw8yrGr
U4nk6Ncm69yVDozvxdYB30IGql530TT8kPqasMpSBWgqAI69/oHHgXMixCdsJu0tmBp4KA4K2bVg
QWeA6ATfUwDZkTFWQFq6fAoMP7oXEzfoZGKe2EhBj4dp2ipX+Y4gCF9ZOMESgGrGhCZ1kZQYmkNA
xtzrQXp1B2E/pnUewaIGpIYxx4N5GNNqM1T9tBn72HmkEH16FXh8e5Fp7IUpzCffMdi6KUCgqKDk
8xQi2Xnuy+YbBLTgJJp3SH3mkVzHlWXhZAWEvSiF+B4kGabjYHX31BS68BXyysxuj4bLH3Drm5DH
s6EaF0v3cRlFpVE6MbTDkuebdtnAUwT0v5dPU0JsAGSP1vlCL1qSgVaNG85Bpvkbtc2TqPcFo6Lu
oCXGVzMMoCbVNIDoGLz63in24BIGJHF6cAz/h1u5wS6FcYFnqoxeo/hscFMAb475ABwxa3XTThHU
lkRjvupcaDjaRI2jxlDR7ToOi0w1loI/9c6DrfZ9HAXTMECl7BUE9nJwhSNIKDT5DxGYMJPIpPbS
ht2wRlqHXftBDruhi+FjXGAPC2mxahcjAwp7zKFZG60ffKmcHtZfecl/pJa+hwhQFHqyir0k7dnf
bi7ekj5y38Z8qFdWklV3IEJCthEq04Wv1wc5ildSjKbLQt0Y3WyrIU1wpvau8aHsW0N0bMXytt4s
zI2525D1wfbN1zlumU/NksvufRYz2ZbVjnLaGp5AYJDa/ly1Tce9m4DtpU6D0uSV9TnCqnP/Lkjk
YcmLs48IavvnHLWixZR6+dOEkwjOLpIT8L84hgfaWUsEmHeZnc5tBIO2uwFu8TB48YxudCCSqXQr
e6FvwJhJj8zJ+NltU4hXzt2+Eq5U3dkA7awUCuGanV14o+ywk0yPTiLG+Q+5j2Q1/D/jxjoTnbXw
4WTYsyjGchRUWLpQR6xDxDwMkKCf+h6H4O+s2F+NBf0G9Bwa+UpIdVZPXfaRvea/imYEf3VR7v0l
0otTJjd3XqPBrHefxs1arCMGcjVwjga0N/NgPAe5ly4KH9sEqoxVmD9LdbEr/hrG+nARWH4+twYO
9ZnWgzUj2vy55ml21HgLSQgV26YyfKzaCBBPdNKAfw5nEagUUQB4vt6nGx+iQ3vpDOMb1JK2qRy0
Z19qzR2eAi1kudDOVZijwnpVbWpzG7mJ9gxG9SoTaX+G9iYEBDQ2vuEMIFWqcu4+TJN5xljNWFr+
+4zUTi9MYSwD2iqFBiyOx7rnOAoVxbx85cwMLglOCzzDDspXPfDrnS07a0NVuxLdyo+BEaGqk7gX
qOboDzRHkQVrah7NGIoNag79Y46owPa3Zta6SgsGvg9OHugMQhZQ7MBDf25a2nEQJ1bcB1Wa2uZz
iSEDfM0009e5OsEAvrJ66C/j5PFaikPmm91dXtsa7IeD4c5JJv0YaBLnw8yy0uvY4rsMcuew0xsg
DdZp0ccga3fBBusKuLKEEpp8nR1c6aKD47wvG5Z6VRYW/trJRnyS+r5z+vcIt8lAtM4T6zvU34LD
XKWxsFbja2CD8JBV0V2UhfOkMZP9ocNNnsKWdqpO7X8SIzaAkYGPZQ3uxg7GS1iOBDAiP4DL+tyB
enfns6S4mzvcuCtXne4gaQ0M8SfrchMgFV+WUDwkcPGNnflsXU5dNPAjmmp6U51qx3eO7kZAEfYT
fZ1+nu+teHg114F+tS4klPvyOnPT6XdtreE6B23XyHwJmoKt69YC2B3Q9TH0osaQANAMYu/wSF7G
XGVEGZKVdKAhYtmtLFC/twllMHPezDHLwQeEB6cdDmBgJ6Aw9ImC2d8I4RdOf4IYUn1YlO+p1AKy
pPgaR8jlPoBFNj4X4B8+xjKBeRdqnTTH596ML36a9Fdqslo9WGlDHQBjgk4f6NANlmrWhnqnuEae
ss1/lmZSQO4m6b423Yi1tqkFp6KQ7pfOLFatOXZf44K5uxaZ4y2FxU5wxj05eE4smV6QGE/mMOY2
0WpouxK7O996SnJoWub4ApeabR+TNJaPQcVfulGDRBO4WY8aDqgutmafU9x0HnN1YVWlbYrOjDZL
m643j3pgmmeKSB2wR3L4HwP7eep1zXwZbK19dvhXqnSQFHwKQRigmon/yRMwpVBND62XKOT+I3Bd
6znSabpH3JHwy/atZ+wCqwTaHhE4CCWLsDV1ihwi5zqY3rSHTDQkagPcwq6tzabrmMEkwy+E84Jd
xcsi8VAECZ5GJDbW21Dt9vckBwFHghaLXl6JHYARkwcVynvk3PMvccFjpBeAUYURMXs02zbxCHeS
+Na9AMDySwA1tzmiHNPgqWqr/3OEehXfhCuenmjlZgR1zYPyswbT7gY2Q10LGaBw6LdmMgRgK+Ih
vkYCadx04RDfG2EGamLoxPfyMDQtu1IrXYrcFRtNx6L7fSIVP8ZwRI0qiLOr2hwX++aOQYvYk/j1
FJsxtr6mMg2PNO0cZ8XFsefW6xxRRqnwsp7BSgJs3Pe32Ncd5EbVBJAWeX+Lc50dCxmx6zIdcAti
Uw8akoI0gFntrlBvSk+HYB10drVjRffN5nhUlbAuf1E1rao+1ZKQNXdNpusvhjnMfY3fiZfCaH43
7qMPqk2FF8XsIE0b37m2/xG7HfYAqgbD+mDv+OB+U3Uwiy+Zg1RRPW5yHwd1o1KN6poC+up+Xe46
RUcezRG/I5c9u5TLrMPpR9Jk9blVnXGQvk849/bGJnINTFRq/SqHKOTOKnEfSaxxVhld9EadJsbC
uYzOpEhK7ZWAloNWaOGGREipberS4cSs/p7ClvaP4anPQELMyn7rDH0CJ/qJfe0n/b20tN2UyikM
vk1QkJtHOHVztbPm1E6lAS/gUf8Crg68KdjwCE4rTm2GV7tO9S/q0X9fhtqTVDEQGBKnFJofnmXF
+SUNebMBtrt+LPThDAlt4xV2dPZhDAPsSJW2MZucdM19wLSoitrZigf5mNUdaLjQ5za0qPRXxIka
8Jf7L0HXAloQOv5qZk/VIk/2ow1RTRxRgR2itRdLvbFecwHFssJHyyjZSyx31BqHtQklE3alWgON
73MowO2naqp12r7EDXlN1TbI+AYffjEPzc0SGY6o1I62WTt7ZmGTCS0dXXggMGBB0UDkYYCQtwt2
9zRAoAfmiFStxeDehbr7d5S4wx73PHCvYGpy7FzIavV1018F+NbXGPTNXanBslqqtqVjxL8QpuNQ
M13aqJRWfbPmEAFd33Q4Wl+vRqdNt9Sx9AqjUwrNOEygl6QOejVk7n64iawO1B5Z9nRx3GnamONX
H0AtfLft/EylBg5vrUfFQKIndJFY8Qw/S1Z8ckcoXaORuukSUzcVu8zEwVzesbXQCsBJIZLdOJW5
p1rQjwk0ndS9m+pisN1TMAVepDqoN4V62v8Acum2e3vCJlzsdh3NNF3TBW/q5oTNdtzQ6Msxumh1
MXgziqqHryUWePl2wUy1BST3K62/I8jUCLqlcur6tgRk/2UQoETWtkVyHAYCQbb2U5B3F51tnJUg
8xX+tbRQaQn1oWzveBTmhn/ZTbmKTWhQjXp4DVo7eC4dSNFOAxQB4G4dPiNXpUE2fwR4QPVOhus/
AfShuqgB4q842mCNcaRwzWlS3NNi/LkqHE4b7l3VWheq0Sh4AV86d0qB4hDc64M4gJEBvvJmn/vH
Gkr0Lw08TNfYIEf7VlVhRQrGtQFhPQrm8LXfi3w0V1QdNKAMImsAF1EFl41eXac8vp9jG+BHYFLp
4QYS9CuZ4imGHOojvczEsxeT+f0dhXYcv1k89pMTzWOFltdAsQWwnQkW9EozBY/UYD3+s0q9wJHp
cy+r7c/BoKR/rv5ubFVAvSDpYFPua1jaw/7nKegr8+RGdv2AA7HmQTWZWWieEuwqHqi91PS5yW2b
dV4m4DLpNtTeINvhXvsApumOWp0n0r1O6hJGBWw4Buc/FLC0Y6/WQabcz7bUMU/yMX4JDhuoawyT
JtczLNQBzCbp428k30lNYJYdWVMXVwKKJs0I4HRqttslHnCJb1Sr6pg/iBakQnUOZxFvnZg9xFH3
O+DFU8jFgiGsTt8oKG+5u+2w91nJIsyupizVF6cYvzXQOsTHJ8crFBWza5tG3MsVpqfFoejcQSMi
iNt/GgHv9hFQtczCGVyo7Uh3F8cbWGy5z6C46C9t/qnyq4fCKransF9jhiZ6BMbAhb8OoOCj2YtX
Ho/FsUpwAERGPNgQFHtdNGZyiSftjR7/tDIAG3jLLM2/Ui0H3WhDF6pSh4qgJQAtEsBM4Djl0cIj
VakEgj0QhbRo+JiOXgEygu/TUXCEL/rV8XHfMPFLtsIOv8qQOwfZWukKTw7n2Y6r6ZKJ4TvVRJdB
Q9LQJqj22v4hYmP03LFOwwJLAXhU1Uiy8hpicZGXEjjBZIouqYANgEA+5pkFerkes6zfdRWLnqca
vhExyLUeDRVJlp/HcVhDiq44BSEgQ1XZwwGFxSVVR1/HKQvL82z35/wHp6z3P/IftmVzF1lxSMro
wNveJKVEGZccpxd4SAesPAodWxenZD9dn21Z30GABZqpgwTuUPGYQSg3oDYwCTC2sCH+C7eH7wZz
g2+Gge8Xclvml0aLcdKQM/Np7Ni0zoGzeiirLtiWTiPv4sGfIN9vxXh4V/IQVFNw5K7RneAMEe+7
QTOw+8zldmSsuAcANtiIOmxXgCQDWYDl5squh+7VAXwZuBi9/GGmwQW6qGPgFfJRa8sIOoN9sKnc
DO4KFrgbQi25uK/If3bzgpR3sU78sXgY2y7fRlU5XVjB+D4ceIN0ZQ99lWngOyOIGSSBkIjQE6y6
01YEB8s09RM43q7H/Vr/Ygx2tLdFy7C2QnXQAOxO5GDC4xZVWN6DLotDsxNVXVd8McpKv1ItdqQH
tVHj2aq75KkO4y01B6Iu7yZwT+cX6At+hMeoUf0wTQPyJ16rQ9MQKWfkmWQCmQYFipNubHqFNVUn
AqE1H9U+xLErDhmffD97kEM2vKZDDxqLnEBjsSPnrMOaaANEZvKG5MAd59L6iQOuB8Ae+lcfu4JN
B+nXMzQs7LMVpXwtFPyzr/udnlX5/Zho2b0AHQb0ihGW2BbOAcACzu6ZC51VAZ+UHVUp+CMuFpXc
acyPYPwVDxuWI5+nm3DuoaoBKQ1wnICDX3oJFu9oNfR7WJSc6bkTGmwlgjJ8oprEMnWpWVOwLuGi
c3ISzQA6M5mleRMDTztsgB1Ib/f5eWiEtR6GLP+u8f9zRFw6HYixpfu7OWJtMv4HUkLwW2ye5QKP
gJSxsDhIGI6tUpefAFmaD5I0qzBxLXqoSi7CCiS+ECU82cROLGcthkaHIMOsskDdswQDDeJcaDk0
L6C9QHUaiR2+hELTh1gDSOTRqgU+fO2LQDs56oIN5XSiKjBgAK1TkRqpOwGeYG3lFjS/VKAlXMRQ
cRl4M88y2DVYBU2TNABVHcc5E0jiHmFtZSSAMY+Sbk9VaAvm90MyiqOKqyjOSsf8nuJ6nCDv50aK
gdbO84zRjQAPXzm92iL4438IqDqIpl7pPGgvUI8F8ibp5/YxQraB2idu9g8qngCvvOWf21U8ELTf
QizE91aZ8wurB36hkpIBuoRy4w5j9qkZDrUTDlMjtzuEWX1HoQHzYXgo7HvAyx4GKxpsYAVb55oh
W7q2oYCwpipdStlk+4CNJ/i7589IZU1rHE6lOBnvUdWR74td3/XCSmTPAps9yEWYK0vF0gBg/F5w
BGpdluFJ5aQ7ih/TkB2gWfo+nIc4/HBAmzrIuoNhhoRrBsTe1lkqm5MGRsCI5DhWUVFtthBxMV4p
rBtcNnos4f7oCexCsRCG8j4NpsunICxT58mojeZa4mhWp9JfqZ1rdnNggXHWuoKXULZmzWm5iLhs
P1VNqmpDhUNDfb2EUYli5wg1yc1QCrl9DYoJm8DZmHkSel2ua6W3DGyp3rAYrTQxdY1RiEUNrBSw
e5WPSeIIUDq0zqscTT426gL7omKl2VOypyp1FBLuGW34SIOUm8O+FKbvTXrQzW1wKDGAepiSA8Uz
E0r3ZjP3ORWQ4bEt7gRWo/CfaZrviS6OvmnUgedo2CvmrvwZaEBgSthnfAl0cwCdOuquUeUW+wmL
4B3e9j6wsCUBTktBwwv2TQMZfFJPg6L0/+PqvvOc1dm0zbGGxbYHob1w2MqqLP8bVGM29OBwYEfS
ImFa96V4gcLFeKfVzltndPqLlUC5GuuIt6VvcM23SnP0F6aXkFj4FfmbcSoSj2fw05pwF9gGkjl2
NF5iSKSCzAiZPWpbOkzVS1UHEs8wOPQhlgU2GvZqarAMmLOp6rreMJ45W2Di7GOVVz1ol6DRalB2
+dK0/HvblP7fMiq9MDGMv1woDIIoUkRPvrCuede/hA7UQr2RSawY1CXkojlGAxLZ3m2R+kG4a44J
9c+DqqCdRy7DP8VQMYIEyJ9Xeubt08TWDMPSQYlxLW6D9X7Dp+pGy4S4ktOcW9jDCd0JjzmXkTdr
jFC9mIZf9SrDsrpU/SPyRA8kLCLSaNiDGuvVughmdrDDRvuuq204UabgDhvwvYZsv1utWNS7WDsy
0GBXrWFul50RhG5CL0kYwyMaHLrMjyPovCX9vJUCdKC4h1YoNkrWRcQ1sifKSexGCRFmB+N2zEQ5
E4qcRSNxIRj5sPGDU11zaGJDO/35s/zXkYaN03kADwS3bA0uJ/zmyaxDJYdDiC87v+u68QT6T/Mz
zAnw08vdzN9CbcF1vHGC6ozTje9PKXp0Ib9ytHob8hpXEl3yndA/J3igeST9EOhJsh3LBqdiSrCp
cQV0Y7AFvBvdbvry70EZxHlWfTgU+/7/UXZey20j2xp+IlQhh1tmiqIkkgqWb1AOY+Sc8fTn66bG
tL3nzD7nBsVe3Q1KJAF0r/UHAQn1dcjngxIU+1IoCMmY1Sj1NWY1yAjJjsD4bVwn5t5ibanXSIGF
eKdBjHbbjeOQj/SC7Ay2M3jIq9FdBHw+71megCEzXJdKa1udh2p+lfEuS60V2cn8zmqy4s3ryuXQ
+fa71oh/jJzmVjZVdWYXa0VvXqhWdxGYsJWcLt5OzbT03CdheH07Ob5OcYmSb5f54G///YvlQfJH
sspRbWQtPVezDAgs/6ExlPSVbToQy++9eljMnrn80NyJ9ehxpCkVeuTl4P0vIX54y6swjxwhziGv
ITmTKyd+FCNka6jAhfM9H1hOF3dokScbHcTXJ+Tcdzb7oG+GireC7QbVKR5rRhSN0PTKP9mheprD
qjkNZYTlgh7u5A8H5rXKVTvzjnGJ1Ds2EhhomsleNlFR+2WSFsS7wlCUBWz5dhP7ApH9+6HR4CIt
ZBDz6GxntcPxn8bdYpWaHwFnmvZnilDDIhJeN7FtGrsqnz/J1o2Arzm44YSikzXXJzwhigcZug2T
M2c6r3HfOI2ARBZu9yDtNty5EzhYpX6gumbcq6UxrioUMb7OyXVAA9x5GdpV/RA6EGf+bYDtV+V+
9rxVBDVCzXb//qv6D4yhY2jICVlSZ8Q0DeuP20VO/qadXC08YLxDPW0xRP1d1iXaa2s6CzdWu2cn
KeaLH+ursDTU12HCjFWv8q9+XKmvbT16gBVydFDEHC+DBeo6SY3ZLGOnKvNXvEO8u57RgtmsWvOI
5Q5zxcZT9X318efbqb6zMkbMTm8g9agY55WHjvL6Fks93X5EnU1Gbrj1VNV/HSo75NBmWMpKbz8g
0miZ0FC5fEqsUXITd8e+VBt4t+AS7Mp8b3vuYfHA/0JhTkZRmTAfgp5c9IAXxxtQbm03a+g6y970
91OUjnY9RaeN8hSaOHFkqh+nkHPUxlGvpwgEOuL2VyRu/WNW/WB/w0NBl3vSXRtQkARK3SBUoaen
PJxMjMwF5urWoYfJf0nEuOI38GsexuG57IKGNzzN1lWgwr9v9uwqNO25nJs78k3wQEQKtRMbfvR9
2NyLfGvzexM86kevlavGL4Ob2vzqqYgBxaWZr1tVTTeB71kXT/GR+DeTNyjc1gWZPOuCssrRsVqk
IEUIm82P8bIzAb57jNvoTbZ+js9ZZjxcT1jVAxZBE3rdhd1p+BP40U4SWfRUAaw1Gp9btFwea3GQ
caPOGxmXrcFKywevj5ZG6+YbZ9CTSzWznUliHa4UiA1Ayf6PbEI3RMV2xe+F+UyWOBddSdx1Yvek
JjpHvaNA220znBDE7RBRF3uK341sOucYCv5o0s9hEWd/jdyEF5bRxK8p/NlV6iHvhbVbsA9tR3nC
6uJTWyoOKgN+vFEj1dkW/eh8SmGkKfmYPAexrfyXr9z4k5DiajBQTce0dFv3/hMPnoyDqc05FSq3
d0kDTcqx02AppGGrrqfcVfDtJHY7+J3QeDOj77eQfKWQ8l/pECdWQzG9Dvga/dV7Pr67FP4XXtms
2tj2v0+19tkP2vBdH1mhgF82L3OEyVjTNcljrbjWtu/G9BC2ZXyYQiMj+Q9ksvgv90LSin/80KHb
GqrDD9CAfsvi6Y8femIZPSnRoj6YsAbvoWo4uw5U674NiuBhdC2xOtfaZ8Ujk4tGT/xVxbSuqsqO
vFgZr6iZKd/yDNqQ3oAn1A1FXaldUz3mdlnvpsl1MeRxqiOcOhN0QzdfRu6YiyjTSVXO5KvkmcKO
zQPu3H/NRRai1GO5r1NglSuDj/hJ1Qdnq/dxf0cyTof7FmUbu+mss59gDOYDiP3sOtqjlVlIt+nK
U+/64Q8vzb6GoWq9YTPmL+UpInT560euxB57h3HaFrCdlzfLMUWv/iXWCFcyOViOK6MMwK2F3Rk0
f3dZ1SGIinGoz2AUrbnWT76Z1GebW/k+UfFJlX3hOLkP6UgWjK+yfA2pdACRnvovfAaPVQ/ua6F5
L74WOfxOJsrojdt/R234i1/xO2E7HS1d6kQPaOXHyzCLPt8Wj0XTA0DQk89yKSnXjr+H8gTsWYGc
/zYI62VRqfwWf38VGwn0xrGoIP9ovPqld82+DSyMXg/NWW4jRQvB719ask9uKvNiXptipNxU/pzX
iC2m6JPzZF9J6/827+dZfs6TZ4HK4O29zhjXdTRNB0dTxkOZq+li7kr9Ggsgw2Kv+vdBjrs15SsZ
61MEvcnr7gYMdiooB5yvSMcUqY5eX1/HTdV3V3WmveqM+dmBeLaNwrAhi0Czn738nKAyuAzdud3J
WCtiXAILT8/KJxkiP1QeIrP5JltdEMMEUDV1i8Id6ZAAOw2RuZIHXSar5MuGEuO2I0/MBkvkudJZ
PaqyW7Y7LQSuPjURXgoiwXU7h3wVJLDjEGiKtia0sz2pddKJYIGPNiSnAxrn1p1Vh1c+YNEnwbRv
u1LdlBP6BYln4NLktOV+MgqExgI3PXZ5eQlN/B9Sww0utxEylokRAIovcrw8cN/5x3PETvFA1uul
s6Loq2E0KycezU/Yf1ubwTWtXVlryUvp5yc5IMQhbTFqJO3z2EFLUGmjFQa74ddKa1fQ1MxPWaTb
7GlQj2HxASMy6PwNKbeCVSRNzQyiSwb2wq0zIOgixF3xY4TslLHfR8hzTKZVrACf1w+1al/AjKKu
oUWkEOO2forB0yzN0XC/4s5FigLhX7eBbwxPp8R8bfwYW06hdT+22S5K63E5OazJzbTdKUWg/FWa
JkhRv3pvvTZcjbk1PTZwU/ZUAaud7pU45YlJg5jUQm7DB7I92wCe+WKS5LlQsr2a29an3k79bWKN
4aYmyYh44vx5mhUHbXO7PLmK+SbDUOMUMI1YP2As9eilwzI1Kuekx4p9agvLuSsL63uN8mCMeEUN
Xh8tUd+N3X0IA+09wSlFR/0rM+e9poFOTjGneFdr/XuRlsaTUvYN+YKejJcYhvy6tTKQftzDLIyY
nM9J//bvq3nN/DOT4iJKY3Fteo6lI03zp2igb/n4FOpafGi93kDaQRuEE0WYrjE3QxCFstXaDUf3
m534yaI2G/1VbSH8B1oyPhleCKvOMJuDP/ccSGJshRH3U2um2AbMlNn0rHkxOwqEKMfnS0gmzYvT
z/2B+rO6SESzcoDi1tYQL7w8aF9atRsfWHe/yalu3uZPhRsc5UzFtJST33owKJnYqaF7yYfvLdWc
VROGzqocjQKmCYduDspDHw0kvm5tPYvgNd3aitXeq3Yy1AhahL227IXqRReN2VNr69kWJoCykLHb
QU/qO6ONS2pJjJWHX8Ziuv5Qpco77lneIq4jKD5Zq4ebMIn9BVVLdWJZOSmrq4UcwuDGoeJ+K13h
pCzkzWJANuVhprJyUCCX30Jywh9j5TALd9WVNaaqsvBrzX2aNOPYFFpx77J2UDCLwyEJOoKLdopo
20AM1tw3po85jt8pu0pJ8K/p+DsXQVFqR3LyG3my6xw2h8vAMaYHTw28J9mBynO0UKPcAJR1Nlv4
BKpEJwxkcFt7OF/d6mQsh02zsjI0+34JdsMAJdhWyBwIPIPAOQDdv869hWS88oWtd+zo/0UlV+5I
ft2xuKzjWMCiCqxTQv4PgaYBRlxgtFN8cLIMDnRFMpkUcsY+NazQQs2jcyeI4oUi7J5zpONCb15d
Sc/YqTPj369L888dFMxKDf1X1aOireIB+8fCMo4sqyRBhnKRo6b3ExAHfqoc5KtbMysqYXRVkmIT
vdxpuo3nljXl9Qk/BUjkDzUW2bJ1O7h2d8qiELtqMUoeYiiryzqmfBtlBpnmQbHLXQ7naBH1OKck
lUcBNxU6dHU76jsvgahZQtTcSK6V9EGVr24EK9NU/x4iNPxl7y8HERtC4/zvn5v4cP5YknsOCkk2
GU3NtViO/vnJNY0/wjNqq7vcZv1rcS+11r6tDsdGwETZnQQL2WwzkKFGjQyxYZM2bwU0NMdaeZHA
BV3VMOwXiKeFxyJuKdQb2cHN6/AoQxTgQHDLtp0pZzUZ3VNY+t520vt8XVud8qqrE4oOWMnvZVNx
1GSRmBMscNGb4nNSem79XDXlfEZPe2eHrkI2VIXbUnBnlE03+qZi5bczwzpdxg0ECRup6McCWMbk
NNAlaqt/5iJbRmGnnOSAoC8bzF2q/iA7oQGjhpu240b2zlqiwdDK0JXIlQUExeINXp6/qSnubyRp
wvHtfNnF3MxlL3uHu6hM63OQ5ObFzJ215FJwO8MsUiREcAM2DiEEySV6FYr5jcLn93gocbrwMEWb
JCG/fovT2j5LfpGBiMi69xH5rTpjZbdpKHDEr4Ft6GCh8vApLAYWU5MRvBc5XJIJENweYGL4rkD/
1/ssfmv6SDuUta4t5XQyB+GyyOqIBVmXvoBB3eB3KDaGSrDrB5/LdQCQYg44IcxK5u+6aEhREEeL
+ipPpjXJuzuV2d0V64/kZ7SIbTde1IpXbiGnTIAKzJOKZetZnQL9SWnHzzKMZVm/MaMUXpjgGfeZ
fTKiIGLRyqiwGz8PYrKTmf1GnqsLp61P0pk9lmBfNam5VITZeCj8yPV2ZZr8mGQDlex0ZQ59vZVN
pZnyIzDXl0S18SgaO+XLMBjtvS+szjtNXVs2qtrzFLM7FrIOVRkVD3asnRE65Or3XWXVU649JUIR
QvUKuf+Z996QQxdqyn47DTieRO70oFhKjl57NJqo+A6v/myNT/KgYAv5VCT2Dl8l9/46LIsMAPJt
OK3TEf+jwoisKGDxX7067Hc3uY9RFPa69vtQR38VXpycMFbBVQTuy8IcG+fdVFGWDEwY262Rthc3
ap5wEnTeI19DnKn2u302Rj1yzC/yNFFceFvFsMeNbAYGn76nuS8tYLJD4pj4YUww10JulAuSB55G
JrjyNoOXf7s2g7YM8ZxEOqZYtEGr7bUuhJGXhhOPaE17Nrre20W+Py/xVNWe3SZUj3rhvcuWOXrt
JSxflJiRMsJld48jhv4oJ1tmai3SvJrvrsMzq8ZSr1+aFFnXKpbx51JQJTRIKDWq9UcZUu1gvM/V
4pl0mIogdaIFaznBsyvsJh3zNZisfkHWgHcJ8uix1GdqVil6DbLDKQLjcYLu+6g2xq8dupihKJhR
/THj1lGLUyVC4qGJy7Xu1WG3xwhqGyaOuwnKuHgoCvU/XsU/e0c77fmwCzs5TsCulyzhyfH7zSvM
Axy2Kh05pKQODuTsKYGR1uQLTjR2SmX43VH+gszt/xVSF+j75GOOUUDApzIXsIirTfxQG+ZYropl
mHmbk7TJt35q/LvBJz3cupRzYNU7e8WtbThgGKw2wjSldUMEE+zx7TbCLAP7pEb+nyNqa+7X4ON/
1CO+RKE+YOJhmU676RqSIo42XUDsaY8JpJdjZ9c4w3SW+t4EDXeerhyOE7uii+HPT0qfo7fu59Pa
xktmFw40vRXOOuO7rhjx3tWA88rJbL5O6KQHl0EZnwaQGJu0MTr4Rp59CTS+8sqxjO92epQfU9oA
VGOtYL1kXohH2DCyhwvV9kAxajWN067m18P+jixoLw4NFmcYt1pPMuR1VbEChttsZaYTENp0mBy0
MKxB++Z4Trw2QQ8urvzjwtiNtjA3G+EmqxrpDofc5O5KVfbR2UBiYGd5qAEC1EcZ6qcVyLXdBaNA
6wrnENwsYTQZQ7pp27nh7xni+RWuJfAHAZNS/LOGyeqzVAfNjYveTR+NqL74Qy2c0VS9+lo2g1Hh
WOSk82vUFeVrnsHfsTojPMKsM97qAgm5wHztc2t8sHukPmXYQWkFEawk2wzGMPJXh3iLGNzi7HKa
HrJc01fQ3OKVbJoiJl/JQ2tOT0PieXs1jYQXjugN3cy/q4Po7hqrobTtLTjCO823NFa/7KWjUH9u
qRU8d8qQUSHwuo3axpCubAQCxYAGK/CVAzv6voAt89TD6R3HmKexUnWXIRu6NTw1NsqdP+403YmE
uuNwD/lExauuLU5Vo2BngC/SK/LBGc95jNpnQdCLmxxzOeBfrpnFP4JUeVUQ7X430zhdZmnB6msa
fUBTLBqipBxYDyrKDphK/6w28F4HJbFWshe9yBzH+ShZyN5Eqbxz0JPYElN7cQgd46kPqHCgETXg
L0sWt+O2dUxS65D2dXKehD2wqUBsrRrUBGTz2uHici4nyJg86DN6WdSAHmRrTHEhdLUhWlC3RE0X
AAPJ/KB6TjUTHSIIpn456zsnL3CiFQRTU2v/Kqw3LbT8i5vb3jpDIeieRJR/x8YBn+xas07gLeul
WRTN5zjv7vF/MX9o8GS6Ogu/DYD0F4oZmHdaZH+zlNa6OF8LlrgX+doLhnQJ5D/bO6Krj8ZhH7UF
upqiWQ5qt1Q7ZURZBg+vwdH7ZVmyD70tguWC16w7nNlclGyDHH5zUEITx3v541VEbAByCsAgBlYr
X93G/d4bmbW5MMO+2TpVY+7aVHm8efvIV9LHR9r6oGZo7GvH2gUZtmlRXYPhHGs4Y4mR/dbu/cZZ
Nwbv7WG3OntHF6rp0RvYdUPXDo52MhfNKkKBZl/bzhEvkW+aH9dvozU/G61aXAo+70PCwm11FQbi
V6IO3O7nVqMOm2nhCkvYeD8AQ1gCagk8fgZF+NnsIMy+jJX+ZXb8tr0glI2rk9dlCNlQvTeCqd3N
pWsssDQAPd8ZYLVwojFQn6T7mqq9xaR5kJwjx8hTuBEmaIEwIq9iGyi+QJV7FVVow4JIYLhWuLNx
oVvVfmYesnaVCa+jUtzROnED+6MpO26xcgTGmmv9vsHLHT3wQXnxAINLDSSrQey4j4zgbgBTdov7
ExLJt7gb5jv5kd3GexZSKA23ZjQmH6WQauAjnOFWw16GpKzqz/hIAXYvQzpiSBtV5JRQDotJPrQB
Bjx6ctIs/UsfT9U7pn3puk6Dep/IrFOzGVLsK1gTZ3euos6rUYxikxwvRlg/dY3uvlVrJeluLXnq
0vgLmTCEXGs2F6oEto6tsdCysD9IvLzslU2+FOSfxeBbbyoGT2KuITD4sjn4dbv0+T6WcmEaNw1i
tElINUysU2fqLQe5MJXNQgV5bu+vAmcIx6aLIs+8QxqQjKsLBFCiCiEIlG2twywOsikPZV6Vi3by
5nUK3KBe3HrkQDklDXjkxllhsjI0SrVmz4Xh7JsF8ueoeMrCAQ26sjOWjBKbAMPzaEZxDA02MM62
TTFcYBT6qInvBAhoJUehnlKtyrh6wm0nG0/XpVKiusKea86PJWnyNdxF/RkAV7tQld771oXp0uZp
9sMAn6WW5vjedthmjo0Vnyi7j1toKx1G0cUXvJItEuV4HgAgwyJuurfVKfpaRdOwolohNMujEs+f
vwc05X0UD/HX2Wx+G6An53G2uat4Xo7IRZE/h0n/KH+VqoGPwD/EtR55En43xaHR+aLEePmr15Sm
W4UuT5rCd+dGh1LmRveDMhzIPiM/Lwo+shIkQkZaQM+XHlA/m7OAZyVW4z1clei6rMuPo5+xhaGW
+hXZ74Uq0HwQk1tQgV1x6RRl2MIk7/ZeGeS7Kchs2PNWbWO512qmdVe6+a9Pdj0dNnmj6ofbw14+
+xM2QMhTF68ybgTG3499qLT6kkd5upZnyp204gZsTgt5/3HnnuUdjqXrW+Xoj5i8Edk/x8mmHPxn
jCUmujLwnQvAT/u5Ur6wEG0er5oUmYhNhvuPsUHordxELeKqULe+celzfjm968VfWxaqYN3s79Y0
IpEzzt4lsNtkayaCSGnr5iMeAfPScsu91VvGUwaOZ5VPVfsEB5qnqJ0gsYLW7R0QHoUt6ZQ8KinM
hAJuyDMiQA7K41P7uS30Ux2JJbRmfaxJ8iY4dGYff+0m/rMwHJyXcU5fR99EnGtMu62EyIctLhQN
zj5buTKUTdkr14a3pgTQN7H3Mfj/Nfd2ZvlGt7nh73+GfF8+QvfhuvBsSBoC/mtQ6xGwCaAVuFma
+pgfoY79gaS4Qi5GMjtLUNjjSqIyPLAvh8lsd02jWM+zRsqs6srTbE3Wc2OjFpO73njfic54RvKn
b2d1J5toeXOTHstxLQd7fWDuTb9E/0/M1YbMO6Ytd3DRauPcPaf+uJAz5VsJi+YBfu6H97DtPHti
Ox9Y7OTlKze1v5S9md45fcmu31JrZZ1Uirf0ZRbANpLpiLnepulV6w7ckrXMrAbun1h5ZY5hQ9rN
i6NiN9HrwF/Vu6iDkJKz92lir66fHg/7UzMNNhyggJuh4Tj2XejzDok+x5e8aIPl4DrRuijdsieR
ycjUO5o2sgplMG6xu0ieMD9pVliH5q9U6QqhdFF9Q+15MwBCgUjSRSsHEOr3whvRXAz15C2ulGBl
4Vf7NDp9uBVFi8OgGdFBntPt8fVuFM+5z/0EjrVN1ml0O32vVWRyqLTPF8gIFRIdXDAaNpmhXgyn
zJv9pdVqBwepjgezwslN18sSDTpyX9LFTR40E4NVwQZTwrJ68RJ7X/dBfpIs9EFFpBCG1UkyzQfN
vPYhoF1tohZOB0qVwTq1rewwB6Z+sm0jX8giXe253+Ev+WejCco7xxmoJrtt+UXR8HOg/Kc2EHRQ
1TkZRatdLykUJViHiqb84cvmNKk0xeP31pSXFAqI7koN22pTxJhmC6CldEasIvvkG8hm3nwSeTbB
wJnC+6s7oxgqQhrMIki/3sdEEZITSRmWj7UWvXQKBD/brodwqTdFvGVP9ls74i6xUHqqZ0q8zZuJ
/Fs+fbz4Gfn1hVKoXsySGRkAcz6SgsWJRgcJpqjBg/xz5V8jQ+SBHwK5hvQ1Rojm7X9Ey4+Elxt4
1P1QIZsr9IHJZDorDCztdRsgTD8PGrZzejqvSMlYw3WyKaCnTVyv56Afru8oTypCNZz066ifITnx
9gGFUbWWoVB8TZWignatxiXbLeONRwSWh2QHd7KJSNULWTz7ycfpEQJvupFh7CaiwyqFMvPY2pr4
a5PzDDDuPHFv3QEGcoUFZ3KWhxRh12UHO2dziwG5f4rC3AH2y6w8jItHbSQNwmUA+DnUleVIIWGb
VWN48bDHfUQ/VaTJoFjInE9XpCcY1vzg57LZZYK/KkmsnTN+xG40VyOuSU6NUiiyYaljKJj/zCRo
KXHU7238JNNQ9ZhZ13A2pvU7fG8ZlqNJ5rkyBaBCZ4407XsjeM5diYWxWjcHJVCyL9BnPFJl04jE
WsN3xy78WHpeeOcVUbYzI3t+rBy1X5mow742AkLVK5b9oKvJD/hY5sOEKB8JMd/Zymaf+RgXBIqi
7vXBvZgT1T3ZIQ+zb6arNFGf3cKbT16dLFGwT9hoohcNG7Xy7q47SG3wtr1ludctI7KTweqaCWE/
s5HAWS1xvJ2NJe9CNuXBTueP2A2yHub1R0xCdsl5o3GfdOGuVk0LfCJF/8qz4rM8+Gq8QhxQfby2
FESzmtA8yRbWd8m5HUjRjgOqnbeYkaMfU3EZpFRFN1HcYs0rDtDXP171kO6DyDpGJsgdRDLo1CHN
bV0PI5zb2NSL6O5LCgG5OJVlxuMyHVKxkhVyZnmejvcxFKFSqKFNjTFgTt+UX2KzCvZSw6wpSsZl
Ya6unQhkngwmyWRveqvSdp4TxTuzZNGizWp9cfuivoz4thslmjop26WLEbEF80nWrWVn5fgom6jK
WnbKSQCQo6XVGNFejkC00UALWaxefp4yc/1XfQTPbos3UMSb8vXcF1UOJ1iP1IWDWMCqCtvaWVak
yA9OE3TtvaGE6cHN8X+lmkpUHmRQTjKKEvKd4+dJsgNJou5T9OIzWJBptKmjrF1HJkaqs0ntMbH8
v8rMerNMFSSpNdorpYyDhzZQUSLrHTJcrtKf3SwEaNiSz7CHctkJyoc5OW96mxdvVQU9UE7KzZ1N
cnQyYGU1OKM9xSO1CHlQO667QkWxk4jsM9lVrrMUBRyXpMEvQzWkZP2i1h5upwjTwFuHzgBFTYz1
AwuQtJbhGQSY+VL0CGIKBOiYjr+0fvZJOOikm99ZBrGq77h8mqTXn+Eyz8iMT/FxxO7wblYKpNJM
ZThZRdQttazOP2eafl+ogfZDBaUAMdP6qsIGW8A7BigXpelmruICO4q+OwTdYGziDiDlWLvh0jP1
4UtjlTvfsecXHGnenN7tlkXN2ovcs3Uxizi+Q7UX6T3RlIc2Obmeop9l4zY+KBXzoovxkUZ2QvbO
hndpdDU7gqZez03iP5pCWc8qAExoaYj5qmhK8byK+s2AIfajDPkpILMmzkJqGcJz9B96K9F79bcT
Z2/mnkp+0XxJSdtu6gRQaFZPn7xs1r/jtXNXks1+LwC2LFwgNAuDsueudnq0B/P6Jcl84ylQquS5
DvAHFeEG+/OD4vfD0q4j480NbX9Frs/icQDXmVpTxVIFCPIbxAKyClo9cKfN3Z00trPST0U5OG+1
kmt3XEygOIXfXTVgLp+1bvPI3dI8gYF+s63yEx7sb56ZzJ8KG0ICfiPnzgdWAS37e4Vt1ydvdDJ8
YmFZ90XYLNLMaDdz/5DpoX2Wd1eKvWismLW+k83MCUIMC2ZzMRihdSkK27owPh821LSrY6Kzhr1r
+jRbJU0TL/QUDK78J9UStoICEGwrP4KShOii6nL1wbIG9TWaH2SYKqaP/hCToPBsHB6gw7Tx5nt2
1E+V3sP5RJgufzLNalo4bIN2KcwbSDMuxHcxRnAilhiqWFcB9UiJbchY6rC9QdL5MNxDF34A2gN9
LPfXwkxt1/wiwFmgqBV9nWMFMlOgFOfSo1SXmZSxZIY5WCh+HnxNFa5e9Mf1O1KZ9VlODHTqjU6e
R/umduvzmYw+1ShRlwJIY+yg54OylVUosxq8Rcu6amdbs3Wywo0leTZmSTLN74/XfFxJszCn4Sh3
s7PdmatynidYn1mBPyAH+YrNcrKMjMhY32IVEOlfei2nIPEjZtw65GA51xG9skMeKDB8jLv13s6s
2uHe6EmiRMXwydU7riA/xgQvMIFRxXUcXRq/Gu6T0lyatdYtlMysr4D0bDbNBWKLVCcEPt2pXfT6
RK+8d8nmrVcO/j/MRX4TfNmtihpyc+9SEGuu3HGFKJcsB2DSG1leleM611X2A57JsoVrUoLLXHOK
c+GiVOYZas2zOy6vVsiuiqpIgs1XPVvGQ15Q9kk7BUeoJnP+ZrtI4svYUeJzCyr/ymj5434snBra
TtGTpRnj5FUimZpsbjFvB7Mom15X8OstW/egoS97RTw1eobxb9pOO12r0d1uy/dSz/GGwd9oYbta
eZZFZSTmjQVYHaiCIpWHHr698QaWurKXy2YfNZRSpNSnY+jdKsc2Zim1PmXMFyKf8uCKV5FtxrvG
MU7TVPmkbjz0lEv7sfMzjw0bZJ9bvOr1qt/IoK+OxSbxtWR+HfXiscsrHylmDAqMgPtj6Wv3OluB
i1vjCYxtG6oLpklJIVAsOC1+dJRsEVid2dYRYCnJCLkxSMqmuhPX573lVPnOdPto8UeCWOaQZaxw
3U9Ut+LtLbd8Gzu2FpBCkpcrsN394xA6Hwlvn+X4Y823cb3eHJZI1saOO4ecAOL+VokXVV2qL1NS
dqe2VstTM7SvMlyS0F7BhdjF3YRcntoa2aVxg/7JK9KNLXWG4xDt6mJybFFr5XnHXXFb21G70jp2
iYjEOpaz/5QhEPRSFzFrHO7HUeaNuCRnBlreNNuMW+EIw/yoUfZA2RY9v6SoomOpFstSG6H7qmUW
PHq6ozyU/vTiAufZ30IIIQaPvuP0Ky7UYSWHyV7ZYQwzC29teDGB7IA0EYPlkAFVI/k2cizIjYBM
KQc2Ddais1MLuiHN67RGtAvR80vw5x8pT5rz0+sQ2LGT0j2UtuIc5rR1Dif58haUzX+K/THEtGyd
ixJ1r1uH+/PUt9gf52OFPu7Y1d9HveMvUBY2P6SOrxmnVDUzFBG8tcwpXWPXdJMcH0aGee26BiW7
R86hXr8OhVDydc4tY3V7H1Ld0wYBb3XR9KPGKmYIthAO7DO3SFg5Zd19A61GZol1pY0EiVrNeKb5
aJe2RW4co0bLwE6yLqyrMniDGrZTtNkC9lemz5keryTkac5S/2hyC1rIZj0Z3i7OyEXL5li1ybrq
PTYzAh+V99lEoie275M6dO4C/IzXAeJoB3lwVQTFAydLENenY7ADZERk8PryOihNSfvLl844VQfE
DD6mX7vdTtvoYxGsePiaUKL+3jg5bZesIArNG7lNkh2d3pwbuNf3MhQmgQn0117eJrUDCyB5otkM
TxFQlHv5VAxikhiopmVLxRQ1rFu7k/Uq2S7TgoIYZjcPbF5WMkEc1t20lfFbvliORX0yW8pT/3F+
WRNz65gcOOX6LZlZjd1DVW9C6N4kOBJL28+K92Osq+npGmscpPRCJUUdHwyCPEzW/BAKy924LpFC
SOXRssZkmWReux6EjsI1yM0NSQVx0LN2GZKCPsjWdeJ1oI5paa+5X2QriACFGFkfLNuc9MixwVp3
UQeutc5sJwrXUW+PtrUyVRSJfwcWSDBBzhP8blBr5KOo0f0yJNeVYldY2g9gztMWWzJ/W3PTfkWF
5C7onPCrilDLMtSr4UH1x+DBmPpx6SVV9JW6+A76f/5WZEVMzsZ7sjU/ZA2EUBQ2Lt6ToURUWAbv
WYamftf+D2PntRw3sqzrJ0IEvLltyza0oiRKNwiZNfDe4+nPh2wNwZm99o5zg0BVZYGk1I2qyvxN
4SWv0uMk2QMAgelRhgCDd5t+yNSLDFoqp+oswcVQRhvLrg8YHcx7GdUa7HIqdBC3MlrxgrpidR1u
bg82TkAmSt95nsdR2Y921lxhuWBiFJhPZV+OF0Rb0DcCR3sd3cXHWNp9xePqpXDJcnhMlATYCq64
6lHarsqp1iqM0kAOmNydgdLPpia1f5rczvqSo02+UfiQA2ShGffdXR6o44vCf8xn/rPYwdJdR/H0
6IzFG8lC60viNd65i0GjyWAYZumxrFprL82o68pdEKnJyQ2RkkvimOOimhwS3GP2gklp0QZ5QE8b
fAt4lWCh9Pnh9KVuu8WCo+ouZtTgFwlf/gMLfmlyStwCpKwva78dikzdMlplYbKfQV6zz/57btZb
5clQx0sPMpzqTdRNf257N5koFI7tHTCyk7RamMrF6RbDLvVyS2MbczceAjtonn03iY9t2XOAbwKS
mWsbdITx4HvGVlkq51I+l0tmpPEZo/XjWlaX/i61/G3ZB/5uJuHw2IJpNgfOXtsI19JzYOJ1kHS6
/ywXV/eNfdGU5i567wtTUvB9U6t3EiIDbRWe436mSr+ExXFh33VZ+x80q/ZBZ6ovclECTtYY9WaA
KNw5206Kfxwp2z3IqF9Z3snRkn6zzmhTwGXoH6BlXCXayzBBwh2Kbh8HenyJYu2z7MlWyvUHtrV0
8l66Olnc3P0rzuosdw/eo9qohUf6RnfHalcrqb5dVZUB4DHS6c7bDWhdYHZ6qkzPfXQWR4s6Cjnn
z+awtZam9Mmo64Z/QREsTms/iTv4P7G3lQAWW8ob6viAkpnGOTUvH3KlSc9DrbYcwdvkxU6QXR7L
bv6pTuEuL0b/P142ffa03Hoc+snYysFNNoY60LJdbPaoBKhAS9eBU0h59mmqvKsG4IQElWfdme1g
PuC65u0mN+8/pxScNyO6bb80dNIA7qJ5gn7ikSp787NTdDy8u2x8VboI2+kaYqEZWw1mheGMhiLb
rhjlQkHaWiX/muhh3VIJ6Fkg+Y9s2xYEz0iFAJT5cNL9Us3Prmp0W1dj69WhxZyfsbBirR2ooKvj
mzRCVqjr0ETOpspI5aBeqbeAzHGfzcu+5XCR+902a2MASUvnWMGw3KnrbT0UzkUu0gnP4s6vIuVO
um5Pk9vbxNttQEJMj+Z7G6HJevPhYVaGPWk3hvVOX7KwCLj124CVbC+pWOmTuyjDNlQfx20rudtb
yrZOf+mxjla01Q17Z2ymb24XoJAb5r9YH4JtmbrpE+i/5PJfIkYnDbZ6MqZPC+ny4uuzvdWrNn8Y
EVx4qutUYVEzAtBTNOWijmgMaYnxokexeeuS/rn3N7rmkW9+7yfpPm5gSHR3ElEVyYOeLHZpizD9
mNxb6pDcBOqlRy5uOtubSqm1g81n0dshIGscKd2UmznPR2/XZuP326EnRiQcVkzJDsvkTgogSvBf
2nY/+fvbhqTjCLdLWv/zxHJwW1qwpS+z3W2VyTyUjcfud6hixt0jeLDRVPaXQI1OfHWNM/uj2tjJ
OZ132kld+jRlDrTNmhXQCebNZZzXw/4sIcsMeUpkZJVxyyO8P3k99v/zSbcfYSiwSHV+dFFm+Nqz
6usgc1DaC9MHY8D5EPmi5rbqw3E6q1VvfQnxVzmqfacfvT6NvvZOcuomF3UovXo2fFt/iJLs7Zac
7Af9ITbiD62cdXCiqndneEEPx7dCizw2w2avYva5qXUbfkBSGtV1yh9vuIfRsbZ+NLOtFB+0lPfF
rY39FAZU3fv4DRNhWfqfeEFMQHgqnnz9wTXMGfcAucr5WI7LZph7R6S8X6Wr6+p5T3kk558E6dUI
0CmaFRBw5RdZ+6QpkAvpwzcCLax3jIbV2sZG+uQXWOc6TYfWmjgFzjhcnVsc5I5JGg0HOSOCjP+e
zS4AeP6wl6D0nrMpBaN8Q2YUOsfsGuiB8BEq0p53EAEXTh+gMW3W9AdQxc/D0pKuSfkduL7yIg1e
8mCT5qK80R/SMDF3YZ0lR2XRZam1/urOMel7dDM/LBCILFr3MZ7Hsg6sC0fgoSNnD7zF/jXQNi8x
kqoD685LYab28+iaT6HTR2+0cMfzJ1IprRe92YXFApw37nVRwv2aYVUXRW+V0mjXqNWpky1z+qiF
xhAF6p2MUtJn5eTJfvl6q6O1zmAm907zhqWscsR5WXu1jP4bULbsF1+T7wNAkdcZiusdRmYzjhvd
j3zZgWl+WmzGltO3bMg6qjCJo5kvgMCc124i0b/s2iwf1nYSud9kDvpsxnlw5ua2a9OrMDwarefe
dm1k1pD/LPXyxOs3YPvXwbVC/ZcPNQiDbmBfMAakMNsFq5BFefKAfveXfmn5KeKPepKiTaXky96o
OkZmET7LYIo07KYo6voqzYR0+HbAZvVOHmQ4yrDYh8FEywvsd1NQIfI61Nlub4LRwfvq/eUKeU09
KC7VpPUtalRhfY343weRZT6t/U7hUmNtrHvpkrd00xvOjjW+uA/n6kcW58YR3EFxzzYoSTjz4rUx
6uZXifCXAV884EcOijt2Vc427NMfPoeD421AAuXSJxx7g9j5ilQs6qG3J8jkICx+hE7akBLOgDMH
GWR/3ZzyU+UDVgfvuhzafDN/HqBJYle7nBNHM32uQe6wnaek7noUpb3KvaByju98s3jE3m4BDJR7
ZRyZ0QUFOndcOrGQXWMmHStmJ2Ltcvv0Urvq/IhPjHf0siy7K5q0fvWc6Qdyd9mv0Jjf6qnF3RjU
/QIc+BAgMjVVOb75aZq/DF6W7HPHxFBjucjdBKeTt54WhfcwCuMp66+QqwLcB35TPyATnY9vWq5U
e9cHL2pqfH4Kp0x2ipbqPzyYAWWpxb9xZgfh6ZXaM8mB5GQXKlLsuVKSSVD+0r3Of4p8kIWeE3wJ
UDL9BOQ4vVotou9qrKNCzKk1wQ6zQTKT99dgjWcKgQ/Sh+wUTrPvF6cbrlFXYUf63iVhrac0O69A
1FsGDGR6IFMcbbOrMJnKk19p9KPHaeK3Vi3fstGPPykaNYoAW42TRvnjCdcJVMNccNaV3d/jslV+
gnF/8paXRo7By0lHQWAnTdLuNcqOvn6RZtX/iON++pKjcXDvcwsHjUmQDHA8wSznKFFIwX21jV57
ChObDYQzf/Xjsqdoo3Qo5XBHxaG/3SH88HVQXeMg/Zao468hHq5D5UYppv6ShUNy6SK8D4OsvKtE
sBr1NmsDQ/wf7Zy0wi7qgR53gwnNv/e0jWA6QyOcL5a1oOEXeOjaFHioBMtolQUG+5zos/DbY4wR
YrZrHGkhlSfD1J/8gty7DMol/DtCWiZqbCfbUP9EhGnb3SVjDPwomH+6STVcHNtqXpSwNx/UyDp2
atq+SBdQgPpQlXa7W/uWSWVn7/rmq77YDfRm940UTvoEsd9+zZocq3psB1IlR0AUQ5yt0prGVxPm
3F4PRxiSoeYc42JsDnwzC5Rk2vCgqejd3Sz8AugaeI0svUtmAgQyQWIILXcxPAMbK5BjHePmNiJY
+gX5n/mIo++wl2axvJKrzGpP0rQr8A6ouE0Pt2B32oRkw19hPUQvU6ecNb8PvtacQK68vqyN5893
WtX/8o1EwdMD/mM3eepOKTz/KITHXolQ1ZLmQoeU5jhrxmbWVZzgLmWVvqwbLrlD0BzXk8GaD7KB
M8WrcB2JSB1QG6eYk9ZhfuiKXLtU2W6eg+GH7fvjnrdKey5iFEi8NPpLNmumgQSyGgXuM2a10QUz
sHif92zUaxxHXLIOaqx+6axMe1AweaVm5hlfbUryx8HNqdsJaKZMEJybBv8qTSbZfekeIr+BKrCc
yJRQMR5i1I+ktR7S/MXtuLDYMt36lsJarI2wRqgg+sgpn+zAYi0XcMeQ7EzMG27kANtT8q1uB+Gp
q36U6MUdS+yR7hW19mdcgbglX95u+7pP911iKPfSpxcGrjEldb87NAa+/mku0WuM4iR7O+uGC5aZ
wcF1gh66WochkleS6ZRblRQWMGwu/TLy3/qGjopDak4v/4ot5SnS6WfXsqpdoPn4hWM0QVlkUsmu
Z3FytXWcC2P9jEUxDEirwnGtd6xrrCf5U5kPmyofpgdppdKlFPretspgJ32tNy1ZpJ6lsCNvWzRB
dRklUbu2pTMJZv4mub0FRbWx5e3SAoNnTqBB+dmALPzzDOmskkOVTeNj2TnKpiya7EMFVdeT6kpJ
5izHcjmHk0gbEGN3vI0s9ph+5nhFXtfFW7rXZhd0+S5Aq2q7DtzW+xDhpb/BzZ6ZR/uuUsd/A8qj
BYi+Xm6g8xvKXPDnSV3ygVgmgvU1c+pmfRjvUw7YTrFxBmtCqi+J9h83rLJr7RNwkHXqRntprhcH
DRLF6f2LiuKAs8mS3DqrZfwyh0l9jyERZ111XE6445Ontb+1yXFPq49Mq+D7kTpo7UoYGP3pKWlM
B1uUPzPnwe5PJjAv76gVbvItsAsShnNU7JOAbYzjh1/zzNWOQAjsoz845hfFT8+CXMzYgG0BPWDE
Y4/JwzRirCWCJGqSnNj4znsljJOjG/ftpTNmddtOzvgWNmx0IeUNl0HR+zfMGiyleMWT41jq0fDk
jfBfF2ptopBZzQdww8LHnT3taSjy4mXx5WKpTmfeh4i+flG89ieCZO0R1YP6KOYCV9Puhu/20qlX
TX0UY4Fv0pmNWO9UPvxabbDaexjRCkw5sA5IIzVsfgH4hGNbf7Zb9XADPSAGfxzUyLg1q7y4OF0d
f4J/c6shZJx60Nwyz1IxiO3Kf3Ye1vLC2Jj9mS1GDG6aVXgL8wA/18Kt9xLfGOaIJ71YWUVUgDCz
sM8zCd+1QCp363lQCqnSrJYUT4imqWDE1h+p85HbAS5SQTVT+ZCBBR/mL0Ax6SLNrz1aQbhbJwnE
TB7U46yw0wXomriciapwaJIvWGsHL1A+bmt3OE+HGLzgoyzbdWV0RycIvO1tTV8W+/h/iZCdQDUW
6ZVNw/UGN87x5y696amb9PRlSrJn6bapIB1bTOoOQ4HmxcJe34mAx7QIbUN1MTqscfoYUIn0zIuw
idLgdSF9GYt37mrqfRKMX4KFrOn6UbTPq0w/qUA337r+fu6getZK2N2VaBEfpFlY/bVK8uhVnzAz
8zILFvMyuwMNDOdFrR86dlEvy1PL8FtetxmW6LyiD6VSl3dt4LC/hO13FL/GzulVxE2Rp5KmORbl
s97i0VM6cLeBGb24mHg8iJtja7WXQcgk6IUaWLrgYWJ77ngqYg6Jls7Sm+pTuq+WJvoc00Xv4noj
o1qlxi8lhzMZlEsdI6vDyf1RWnwQwNMinKXPhnbt2nS6pI5vPLhVScotrGBfFfFf0mXpM2gEWwas
7Bvup+FpwtcHfwflNQiiovoMj7va+seyK6fvgK+r49CZ3dFIjO67fwxYRb9Ty6qOs4rcnfSS0Ar6
/8wIW9ul4zWHoo2cZ9i8iMH6dfAUp0V5Z0UFsEKVf/6Os8YVZSe28GMSHJpGhS+4DPR2M1zlDsAB
nANp324ruz6njh6fbH0IUJpfZq9zULUwssWhYAhj51ntjN+CqHESP9+4boAomVvnF96zwV4wOJZ7
MNyh+AF4WtvHllGcGwCk595CZxvdcOR8FwA5ErCbNqrqn2OrjxCVUv9xMkfz5GP9cYQ1Y3yS2LJ7
8Ds8JH3Vws0gydyrltlYdGbDFuuO8WqhW3E1los9o+18aFy/3QDtA5rTWmHzkHq4v2kh25ve6sce
DQuIaaqHZ50yp/qVPbuN5IICEsBpLmzwMeqSAaOcmou1XPzaOEfkJ4+RT/Zr6/p1fCmUWXOxO+PW
8sMWLcw6qe+aHoVWfFQv5KgRt5Fby0s7Fq+5bk+UQj9k7w3N6S6Tpm9uafxk8UkMtZKMvty+D68e
idTkOUZKO4WzmAUzEmSeGd4Bh3jLDKvCyOTvC6fcZtxIe/Io26Y9FRur/xiCuXN9m1G1U7Z1Y/aW
H6atz4KDlR0y6gidk6LfFgMIRgQOILhRYUhqJsVJQDadZJZTL8vvJFA6/QU+fIPoLNGq6uYnY8lU
y6hchqHL72rkYzYyoIfWqQbofZ5UtX8YlosbGDEZ9dLbpwh4PKwDcueHxTlpOK3KYBgqWBouYa2q
2BdLQYNhaUm/xEuz01ij5gARKmnKgFuFfC1DaH41iLdHOP5f8JdAaa+pw0e5SH9uQY4u8Q8CK/fP
AVUt7qykxOZ4GZBguTPiMnuw8occzzbzNij9zpTfwffEnDA17v6Vx5UjRNqpbykViTtpyWU9c3TB
9IYNnnscSzIIr6YXZdtbJgV/2Ge3cZJdMFvRg5KUwTVx/XJPSmx+42t+dhs/+q11HJkAixavFFEx
NoybGFOASX/uvFHfSAgioGRhtPmHPI1EbL1tZ784FoGj7VBfUj5rc4zzeNPFv6vQ2kKNpkLTAqPC
79b4YWaA4CvbUD6hOYHtQFFPJERU46SMHktjaWSPqVrMC3zxFITs9+Jccy9CCWkngQpGH5udWwND
Wc5qEgyN72NzrrVxU6VWf0YaS9sGFjwxbOO2wlYBeMj5xurCV9sPomMADObM6yE66wHVxWnMKAd1
3cWyMag1lovcuVqfXdKZQ36eDA9V1//pl8G6M9JDrVK7kOY6KvMDDd2Ahlr0YR1dn/L+A2uOmx37
8k+2jcVM47TdCQ+M4Ftdo2KRDF8zlvGL3zX2Vrot3hXsIbz6Hkaw9Qrc5GgtEjDeiCMNQHBQXcts
N41elVYNX5oKrQvTwT/VWcKsArEEdwofJR8iyY01M/L/0SchuT4rJ6e0UTQmlXLLkwzdczjHGpU0
aCRWwwe6GM9UdNhz2zF7RvYA6eFfyWS9cLdJ2mn3a3+eIrK3VCdlBx9YyoHiXXWek7irdm5SO3dF
6N73SQrIHD4qvKh64UXlHXqKVlqOh1ukbtlo2I1IYKCWOT1VdvtMMqe9CLVLLnmeJ3sd797dyvmi
hpxdTUw7ZNKN6FUw1VymSt86VcPcYRcnvAM4n/2ZJqNr3PJTW7W8K5GcuQinrvRDpGnjpLyXZv3e
FOJR4iV/RqX5YXThDIubzjpXgtXMLu6FpbQGJ1rZ7Wd14q9bvIFdtsRKH+69xQDY2n1ohEd8mzAG
d2NKdCQeOL4npnZZL3MT6h+b/BYgBN5jsoKUEfbvv2YZUOc+2uVN5UAIVKlRPIf66J9NGMw7dECm
73Ew3KsdQtNNXNdHOar+6+Qqh99wQTLJqFzsJkv3beuhuvY+0MtReW1LoExuawOJGNC2CFUiOlAv
PmvY1vl3HCKepSX9YromzTWiN9rnaQTzsFkHJE6Zdf+ut8bnD4ZtElJNGLaGqXMiG/QqaHV7wa2z
3PHFaJKWRBxNMrbYzzrVq7TkgjQjpZEZo2yZ1RZteL88Y42QZ6AL8ucZErE8Y/0p6zPWn7I8A3KK
c5lK8z9qrgWvXup+tgFB3OMKF75GFQT7qZ+rgwxGYGUv2ITgi7SMSp8CUrOgtvEiXR6n3O2cRvOp
XyJq1O/ImAHLldEqLJqnajE9fJ8ON+TYWNADF5Z2Wu19Kw//QiaCuhMW5l/UWDMpUrfqQ6FMJccu
bwJkVM6PfBmpxHqZ9jWe528eKcOziRRI9bMJIBmmVLsN56tbmKS3XH/6XhlU8ecpwWUdzdN2jlET
mwekeuh3FJ/+tCkvKrIgfKTRDNAMPz8IJiyN4X0amoZzrmDMyIP9oy3jrj14W8GWmXnwEppOvAPN
Mlobv8rG81QGz6Zf8MXpo55XXOk/8Teonwcn5aRc28Y2berop+1ZvPd7+6uCleoxHbriLout8Asn
2XsJaAH3bzkJYz+G5Q7GPcHJaWGouPw33XchBmWIYzn71PXqL248fx2m1vndGfYpNovmm6N0085f
QjU7my9T538IFa3Qf4ayZEbnjtxHwYfy6hZtuVf9UnsbIEEkWhv/dh0jgHXc5a+Izw1H15+jEywj
8xmEDkpIS0iZuJs0dMYf+WylbH+G8IGNYEiu6K0x83xLHQewntUX35Um9C6IdY8vmeqW92GlPFqs
/C/SpWDHsCsdOzr8PSHfA8FTH2UU5CLSMgXw86JXc05wo6VsqL4adzJsGnbO+ePHbariaSHIKmxq
ZDBo0VRpqFEfUNmP7rpZz0AVaPFjU/e8E5K0V69tg4L20of5Q2/ehlUPH8jKy7ExbiKFdyEf4dDo
zWOPqOifmChTVXZ7FR+pdaL8GKVHmkPBaCdEmO7qqip0YTJMJ3tKkC0fNM7lS3Ypac1yV+X2sFf8
BXWYq+xXXeDlfhXkj36JgWDsFe0Tik8hXxevw/GJ5gSb6QmRHP2Iqivga2m+DyR4XStwaXDyXMKW
/kCN0KXNYJ7ErgshUeUDdM0d6yxPusX1DejGJncB1/edlx6qyfXPmjr75w5VKFjwSxvd9PshrRt2
J+99kVH9CZRoifswXFE5VPYytF4K31Ctrdck+fIFSuHkROzsy8RRcb7WLfdsB3qfXEOYZD4f8iMv
e6znSWGQiGCh3056DEBXMZx7uYs020eFaf609qfmAO885I1x3+JSvMnSbDzaSW7Mu3jp1LTpNkVa
HwYGxQ03lucPRxmRJw4dJyG7oI5N8ixGGGWbFWOH/3s43t960twYbm0gHrnT3U/LWCrRMiaXHggj
YzJv7XXnruS86O1bN0XwVLEosmIV/9IqVYAw0MEoYCQBnEM+2A+UCJby0lbU/lNZj/ZiL6O+qCgM
XYrR+dGECH9sOWhM4Eab9hgPO8nkSP4Gv1D3aODKtJGkTyl+aiiCPE5t114kpF1yP1bXuscsD9UP
cq7ylCW2LdM/sZDYL/wt3v3YJg0OYHZyll9GtwbtgUrOKW589UW6BgvGGauOCbuQX3dAI+XFxJIq
sUusOJeuwAFQ4gJp3ayzKMP+aszfeTtTwNFT/7luwjevndRvJDf8nTXYqJhNXfGWxZ+LPtC+9Y3G
O7WBnITppPaNJAdii2n1mo/lfNUio93KbN8oqJPAlXvI0+5xdFFjGDY3tBy5Wj6YgeOeOUIrG23h
tkCj/NMUn8W1KaNrsJgyOhEeiGk9Q8YsZ+OYpa1KaboD8Q137IdiNntWQv8/Sjwhbj7nb2UQIBoy
pFTfkt46jaikbIsZoMTMWeXcj1Z9HyXwjIPecl7ttGg2ie7Fv5EM2DhmYf4Vx9qTMyjVt1zztG2F
zRWEKkc9Oh7a+I7VwMd3gu7MyqecgtRs/32XgNc793WgnP7vOLZLxWFAZgq3bq1+RgUZdt/PUUCd
rZ8ujbAsx3v2+wY7/qCxDMSrUCoG83W+Fb1u16Z1rx2Wxx/wTNY7+0lL/Gu5zFgPtDc81DKQsuIc
vNRb/rf8MvwMb/EQ6oH1VxpiqEqF+4eFNvG2t7rqpS0i+6CGVnOBLJtf80rJDhq5rU+z71ob1STD
tEx3wD7vqTjlB9WG9PEbV/UXGz+KYvask537E4Q+mikCl5uUQsADu7saWe0FX7xUydaLNnSfgtYB
fL/0l6npHzLPdLdOAMrDAsp325SvTdnuS7NKwuheZAfW5odRitD3svuX0b5Q//rDhW0chXq3k3n+
PndN7+yk0Fju5DZd2sM0okEht34Wu3+iAnRzzknJYSk25ucBM5Ic0jZ9gxX6Z0Ab9qEYhk/OMCPe
sFzMMWGTL7eq6f7pXIelb1CMb3rZ6hh5/D2ttSNY+maA2WLNruSMDgi+pd7cXsaktR8rJYUCPlrZ
r8jhkKBW5oPn6D+B4WqPrqkgAelCOrMhJ9qAWekcBo5uQWK7h3os9Ufpk4s1Bw+uzZncqkq+N/Wo
6A+2/SxR7XsoSsQQh835+zpbBlvLobxY2S9FV5Mg/Rv2lbR4qORJe73BzaS5RGTYOrcF4jfwtECA
Lhc5bd4Onn6aU0jr44P0rSF5SWVss7aRhobvBZNnL4EVItiUiCcPSTAfXKSbFuZZV2EaunmR7YfE
r5GVT+L96lYNdsR77Of5nJe5ckFXCEJOjGPfnakFJjRLXr//yXBwGgTDHfplWW2GBb4tlw/tD7cy
5BR6cR4X2acR2I43DLvC9OOfi49ErwBNsVzwlFgfVLBSk+aEIXJ+HDVdezX7/rdEOA6MIMTi33IQ
Kfu8LHQyn3n34GiastV0tvqKpQBMc9J8C8etvEJur7/ayeLwBEPLGLRznPEvIc3/GRVBI3hDKvVP
VLRIyUoUdbnqCuZYniXd/mBpZ9xGQgT1efQaVXVPKTS2UxIN8YsCwAqrAy386eYAcGyq6+xRo/mM
gki775PW+lF/VoMk+mkYCfLAuuGezXlXR5z2od9Ci3PiDr7ewryTS6S0ELNTxduvfeTYYOgt0dKH
RC+4RAmM+9Tf+0XiHMfC//y/apvnvQrU24d/uOqayx1CrsH9TSE9qtCMkZh4QRV1Q1BfDGTTEXdK
jQGYEPnp8OAs+Wlg5uSnTclSS0coaeyoBMeO0aSzw4AWjXvJWCdL8vo2wdE1KLWxrgOjrnL9iojg
Uek79U6r9QlI7ZIuRyCKHHkH6gytpBqNxtqy72CXsb8ZpzcWovg0oy65D1QECr0qwSuszdMH9GDH
h7HxyFEY/TEckL8XzRCRBFn7Vq2S1vL/xEmIBK9x0ifB0jdxSCD7t4DF1pj1+euz4gEbwzJrdYqJ
6BcJMUw4ZHOixbs2h6ItTRm4kccqXVXvo59rqFn52Wa0guzQTRx3oX3F9sXFiGPjK1a7t4EIX6RP
7uSi4pfVHOTWiDS+fmt4oOdFvZEhzQvTbpFU+w/blOoQLpVzuSRSKZdbROiYPi2abiA+X1k0Kjxf
CfwQUzc+Met0uZMpcvc+7zaFQ8CfH+Nk469iZOngFMjnVz7KiGI55wV/IB9x6bqNOjfU7fLBh0Hh
nDOIT7fP/W2cL1ZDFh6/Gsdom0vfkwD4eDvaxnMZeflRRzPoIjFGmBX6VW610M7OwRjNbDYmp/b4
VwmzZlP3engdohZ1nfc7l32wApXu9K/+WGascevc2ONzWw1LKvH9KWucEpBzRI7lH2IV+YwUyCJe
oaZNFx1ixfEOeqO8FO+CFh+0LtCLIpyD4LjtZYUM+Ubs/s3Q6TCIupD7vnFzhKCTCPCy0/DLGAC8
7qXTxY5i/0e9Hep6uW0UaAZt0Od3UqhErdA6hgbeJNIciim9JxH505qz/jUo/fiVM6EMyUWptK/e
MJv30pJnRb7yqrqase/6WPlqV8U2Bmn+HdZ0fBgnC/9O8JgYUehHyKbWJloOnWE8g+mNOY3y0lIf
pK9fjqQKSIgdjsjDPpLT6LycRjNOowmCvbiUL4fdstM6wLNEy7zp/dEeKziWBNZJHzXzUS78Afam
7Hs+KEufo1Xm49wG1qPnm3vTq9AgeI9Nkdm4tOZ4WbvkzkhJgTl9h+XzEgtEpsQ4y+p3sPCASIL4
0rfowE07NHnGe7m0cWBd81LrORHr0Ubk4KlS93cGwGQyAtjS9ZmW7WJ7nE7SjE3v69hlwVPkxM0X
pTiHiztd7WYdyDunir7bbkSuMUObeUoo5vZGD6bd69ipma3DestlquO/hig1ztKS/nLytknucopb
JqEG6DyQcdg3ltXiJ6bDXgm1AlmzZbpMoGY8HiId2UWZ4bY9RcsktDj6p31YneocfbANfs+YpS+X
W9uAT24pMMiBVObpTkZut8kcFuywK/NgVeHvBGNJDilLX0TQwSxznVULbQlAAEv2VdReA92qdk2M
eNrat7odiD6shFRLyGxnfMbc8SUke3aOXVioIukNLvEzOJX0U1DM4TXDxBApR/S53/tTB5mt/9KP
ylZ4DdvkoRwDVNUcyLqdq+9FDHYViG2ksipt0/M13NRY9xQQ8MFxjZTZPpvwHeQBl1yQyllaOJke
uEm93Zo53xtmgrEVjR7YBlQsUvOn9IlOTy8iP7UPttec9KtdV/ouLifzjI3AryLwyh+hVd5u4r9v
3oeWG7zAqh/So1v5d8v5XvrDfbsgFNO6bp+WlqAZ83+03scy6Jlbn3+n0w2oYOTjXwrq+PiQLspe
RYwa7RSbb4JliFwbj838TtQWYx3JRaA1Xb0wyP0UsP67uOLf3RIj0RJAul+ix2Egf/o/HyCRzQg+
wSnyv+pkZudqQkF0zTK9U/sSFw5tmi5yZxoBo7cY3CZSZSvdTZ6Yd8WgQFchXGcymZIUt1Xs9v48
8MNECVov69OlD4IdYqTZ2+S39TlCDXQnxbQ20gEZVkhod3g0ftLV8l76wzFTwAglIR8Ram6m4Vwb
HyF8Tv/9Q22P1PGX/iTo650xV+0ZoWTl7bd0GiG/MUXuI8rwMcRFNrbspbGysDiHLKCWr4X+Wbrz
CUpIAv359vfKL3r7w+T29s+y/iG3fxoN4f6tY/AHSVCPMtNeq5p8kw3R0G7mwayvRty42sHwqs/K
VKtHN4yaa1pyOrFRzmeff0AFxfqEOzJa54bnbEDPWCdcus1PUw1BPXfsciujbQTBoSv3JPRtr94i
SIUA+HVCYPyqWb659f3G2taGimrw+8DaTPNgbjY4q8x3TqCdA/yM7W2ZT8Hl/7p1Ec0HzTzExQac
/3yeu7102Uu/3Mkj5K7SET5FoxNpoBlN7j/8lyY6gKBTrlJplApkZPT2CS3x76Y5cMSSgd5wkZ0M
SmN/6yyS+MksWwxtQeNWOxR6N3m8yzN8mmakMMxNiHDzYzyPP/nTg1MzpuljtVwsvkqPmlqjp2At
lvNL02ktsNoFPib7BDAfhQqHGvAUG7gCm/6vf02mrGCDyUHvMQHAv5FReUw1elv5DaSLlM0JPQv1
anh6eDEKe7Gx0J76sdD8jeubu07xw4dWmmk+p9syKdNjkfnqk4kI4hMSUhZYRk5+/TJPJqe56z8g
p/OnS+aWZfsjdYbyLGFyccl/7OGRaLv/R9l5LbfNrGv6Vlat40ENctg1ew5IMIqkRMmSbJ+gnH6g
kXO6+nnQ1Prp5dqzp+akjQ6ASRFAd3/fG+5t5FNvnwKUzMKZ8t7Gpkar1zPyXbxkbWp0E9Lyq2zF
cOXvVsPWi6+Jiq6vbO1KsYyd9V65YmVer5oCgZdmHPSvZV+fWycEy1Ag3I+bbParF6AQQKEGb3mn
l34cu8qjsHsPr7uuPka16pwcvQZ3gfPAi7yS2bCiTPu0agSIWZDU0ZIySbCp2ZqKm35ie5Mu1jDW
z7aY13k3W98GhZWCl8XjY7OI7oq4/96ObBRrW0cR1bRB8RmivKZFh/iRQOFqSQjiuoK02zJCVv8e
IWvypCExVL/JxVODKcrt1VAqwZvZztmVx2+4iiS6vRr0Fm+EWqjWVm6Ux9J+M7MqvwrgoX+MQrnK
wv0I94UsTlmNLe/yKAuftSRv0GqhJpuM5bVO8uS564P6t/asRwGrGTAbGBZTwWkK7cEf7G48oy88
nr0MDddc2AQ8UZzc4DI0RhjsOdcuNIrb/uS+AfltQxJnFq5JcjNyO8ySxayFtPbKwzl+NcF9f6pd
4nYqBLqNlBE1k54IMnPtojNq1l2CSEI073BQHTe5oVn7YdHqjsdv2jga78KdjaPdawUAKPzkIps5
xE3akgSi5lyFCcBn8ZNrEwuUwKB8MmzwFQZxomuiL0o+LiFALQuDq8pXvumepigUBfNPRBc+RsZe
+jESZSHgqyZRR4k5waHCbdWfzezrhBvON97DjeKgvQ12k5/xUoMZIZkQN/6D9hYFIscFBYc8RPfO
ElOgml/jwqkeXfYSwap0K+YJ1lu7G0RB6UILvNUSt7tp1caxskPuExSGZ6cnyV4Cj487FcGLZ2Gm
2iGzh3kLoyx7J1hzskuLPad06kLVgLhgUbxnEIpPEDrUZ26E4tQXznsoCfGYsVhr5BGaney1LXV+
/ikPZUHAtgJBlTjrvklIXSRq9U6YBiZkrZxiE8DFKhnmfI1rz7zxlKS49F7nrAe1X4Q1yPXmBHKe
YDtGF80wxVqu/ZJ2/ujQyXZcBtbOa7M2Baawi55sUaG+nwfaC5macoUMtfOzHQj6F2n7XYFBt+5F
RgYyjMxDoc3FTrDW82Flzr6WD8ODqY6lL18vZlJd9dBwXmR7y/6GoA8J57/bwVieURarf7hmmr+X
Ra/kh9YhSeWobX4GLI1w2iLnRyQuP481ODCZNuinlYVwzAWgSPCgsLyVOK4/4V5LZ+jCOl+IMHek
lxi88oiiRIbC1WZYuFVqQ0rWyL0SI9Q83o9lau8bo4EXjPQcGjLkel7qoETeaxi1i+Pa9rk0SI0q
LeRfjBh3Vld079hZ9LsaDaTl3mneHANIazHnT+AOhlU/pYUPt90Eqm5r71r1o5lVtOq8xtpn4TiR
xaNqoKlEwNi9FouIVB301UobBWDw5exGIExkQYX5IO0KSChQVLr9LcqqWvlH/Ub65fX9Uf9tvG6o
3V7PBmM9tuWEIGQMFgNIut/raM85XRFuE6e2txOGm29GrJGGYCY+yF5iDAnK7bl1lr1ObO6NPimf
s8GxEdrey0GQrpwnraoeZc2wxQSmOiLrt1w/62tirCnauzm8iM5yOmwbvOxF/QFAtX/pl8LMkbfU
0anayWpfuzPI7OKrrMlT3Ea8O6Ya4qLGeCBM/S5GZtEXhWfscf8iC7rk4SqjgD6RRNVa5utkm8zD
DZ4NZAGN+Hu7okTadgmB3mwZ5VjZmycAb5exsilPAzC31cTmn7/5GuT8a5WPE8as4BnwGI5vVVvg
CUXmYASRnwcXq2zeZAqCDGVwcZXyTaYr3MjzZJ/MVljLSIeREn30X5y3XEWODAqIqxb5sa1Qs51c
PspFY6CgWO/YUXySy8woiMKdl4+jL3tZlaZPs/E+6FgKL0LKsiiRtT4H2rC7B/xs9Phk0y3ehxeE
h5V5vwtqDwWbpEj3qV68BwszLY3MYd+3YwwKEt6aFQEhbyKtJvJJFYLsxmxE/yk3Rf9kYSlRiS8s
foJf7vArAbrxM1NwW4pmq3zBDs/YCnDsD2yAUHoLrcW5Im3eArv84cXT7Luh3ayRBS+Ar+LeGuua
vXOk6Az48X+ry/506e9SnUe4gi7yL/rrXPfFShLyqqhrnvFQ4e1TTmfZVCsF8oqx/iIJfLIIl8wr
YUh0YRee3634/zypjEg2jpKNq0aPXjHzcbLY2cRN5x5cqXegd27rfzB0e0DcWyf22N0VbQVwZVJe
LTjUMv5ru7Z5QFVn8puJNQtmDGJ+qyPQgSmBIV/Kn0h5upvwXj/55GhxW7YNaweT/sU2C+csFoEu
eQRvyjm3FS//qGynzR8dcshAngX/JseXtTzDpS4dEQlJJ9PeRMizbSSBQvoLe+YWwZEGhA98C63U
9g3pwqOGYdq0ukPExjw4eGEpjhL0NcteeSihZIQBAPeP/9Z7u8LSI8+TlxqcWN2Y2L6y2neYpFQF
LL9T9Zl+MvofI5M7IvJEPllZsJg35OESKG21AilANhkNoE1t1YTQw7N+0v3bzSTro2fofgGAW93d
+28305D0l5vgRTZ6cE80hDzCvlUe4llTt11ihs8q3qNwcY3my2C4z7FUjebvlxSW+lfg9F9UpIk/
p1EOv7sW4TXFPm83Ds6wHy39xzx2L61EUjV2g7kI1dtzaMW69dDpw4solfXc6jcdgRsedOTvteK3
5N0q91muEosLzrW3DdetLU2wbGG1UyMwbgC+DJtPwziq753P+9N4J1mn45mRd0BKPOMdE1x1K4zG
2Mre2sVmy4wsYCNWB0bbLNFU6DyBcpyJ3cBiN21qU/RgtzjHyl9ftvV1HK8MG5i8rBqq8zFEVmUh
r7IDSjzstVlN1F0d2V9nbyw+UK98E434V7Kukmz0qxQhKzSq23AnSeCyuPfc2+TRICni8lDrMEhA
7Bgak9CO+uAc4gguluMav3RFPSWVHf7MEyAwMDhBmiXf+1TRv9pVjsZAnydf6hAq/NyCGtMaoEYw
xuK3MEDKbySw/WkodW9tdylUTZ3lRpqyo5ojXotZOV40z8ouJMBIv9ah+S3t3V2aLWg+iPiiq9Vv
vce6XM8a+xng0rit+MAPxcQ73q5JCUvLs1bpkoOij3upRyabZJEt7kF3U7Tb2MVMSI4bTCM79Gmy
l5pmsqlSprdocHuoM13/MkGV7RJsp73F2hHCU7IJogCUwFKFUR4/plF/DEgjILwFappUskLsNLP7
F/T86kOgLUnl5UolURD2icbi8gHkVfsb6HqHvIaVo1erGAze1nTzL3fYqzz6bVzCfdUivjG/ETEx
lh2eFzmASJXoKrd0SY9cHnw1bodlRyjbdIQrdXeOrrKJGxWJwYypT3ZOCKqfINi+IamafxJOPhN2
gjffC+YrV8fNdmLNIvlQOc4sazAS1cHw1OyTAP+6G2cj8xV1ULZ6ZRfrQgm9At6X0E5I7G6DOQyP
t7YgrV/yfjAenVVpmAXCP5mFhYZNOnBZw9mG9ldeFQPoRmN+Gizrl2wmW+bxlnb0g5EX0ae+qnZ/
2BBbQoNpE85weJe8tSyQw+kvY5Rgi2t9NMn2rAz1bVcb6ZofvweitljUOMSMTlIG7Oau5ao1DjOE
2dZSJSy0BG9xO89XHeIO5M9h1pdFfe5mJ3ziLRg91UthFsJbmxbgAtkh22SvAFuvLuiOZby8hB2q
vCAMcPx/XCMp1O9j4WkHeaLsNPThFUk+Y6/1MHEKFwc/mZe5FZmFLMYioSGLxG4cgCXO4d4kj+65
H1kdLP2vOniGMpzvbzs8LUrmXR6O7uqGMNfGSTzlpm9jNNZs0IhBAHIZ3TvN7sOy02ADA+46t16G
JrRfRPS5bYLhWbak+TCCrmiGvewLyyk/KqVLIDwEYXnbQ4F9nrd3yEcuJm7/e11CPX4Dh7RN/kbS
Kdzdh+gjdstY36QHaYiHDqQFFP0FMVv0asIixJIvUk+yLw+c0Z/KudnJXuGiWi+iCbldgOOfFEut
LpPQbqfWk1avsmbBQo+huUZHIid5s3iy2MQ0Dpmb/IrQxWg2hHIA5MfK+fY3xDhzk85om9aFZpN/
BqiTgnl8KsOyvsSw1u9wHtmu8k3goDHWQxXkt7FEQn4bGyzmuPexUzn+BcQb+DESU0ZxgYs97pRJ
KVgeEtLVguxHE47VU23G3TM4ykfZLOr4Y5TEPehz+fsoQ3+UzRFZigDROz+qGgNZn9E76gEepCxv
DfATZbMm4l1+DRvzlCUY97X94Bu6Ev+ICnfm4RDRpyzp3A1ehMW6nlCXRM22fbZRbTxEndcsVhPN
syxGJldWHb26gzOC12rsQoxE+fopXtDsnW2bt3ybHbMRj8153sukm8yfyRxcB3B1RL/r3jybQYg/
cv8uB93bC+GkGw3zKv/e0WO1/a+kZtUEEOLKwvUDUBVrFJAwQBzwWLgdaWK64BD7nFrI5d7bZafO
PuQh4DaPzMWBQbbJInbhjHaO/hd72+4xd0AqljasLuJM76Pazw+EZ5I1HhzlezWiC2orArMNuyne
Yci5Kyc1s5PsDWdz62lTfO1SNDktPy2CZCNDNPMQ/bSiKjhI/ofklMywL7eW41nr2x3phop9hrdx
O0EOSUeclxVkizE7xkwqtwPnLI+EUrjnIdTQb4pn9zwtRwQe3N97Y/ONeFO4xqTe/IwSiS/9bgLW
qn5Yj+5p1Cr90Q2I3Eu6+ahgDFhryevg4oYRNK21DYFor+2+dQ7g6Mx1qDTBLgiZIJkW2tOAlbKc
W+WcKcT8ihJdfpY1Y/Ff1kZ4hXJ+NRZ3Zj6B7JOFi+EV8CzpajIkhN9rK9r1eWdc26WwXS/HIFu1
D+HMDLpuMvPUAPc936qeciANGDzJsVbB5BFYw1aeXgDtvM5lFD5Y2vj9Y7hY/KwJW661rmV7QExq
2mg1stHBtFw9VQJ1LT+BPNuu+vfJ0DGgWFKUGQGytdOW4eaenZQ5yXv1PsR1EgKfsgeoDZkAme90
tUbzp7nSlyBbb1TvUTpcWSMQka6nIyba5V+z1n5ryxENpMoMkOVPTETAygWrgB+nsKuM9CuEkjw3
ymcovtW67BxQUl5x0uahxmmQMK/NosrazZPzZ0Z7GgrhJyEvQflM3Qu4K5/YJlZH2SSfVCfkr2kE
P2ULCR5EDMMaUz999oqVbKwdxR+8ADEsY4R1lc+Bt+/T+mwsOojIuVb96nZ46zYwpey5H1AFWYbD
ICdLF6OYHZZO9GjMUb1SlFLfGQg4Pg7o9JmreULRKjYU3OOWxtvA5cgg+3tU9Pz622B52FgIPc5J
e76PdVzF2jeu8yohTRLCFGehux7IOa9zCXlC4Ct+kN2yuMGaJMLpfs5vsKj78FujvKYcnjXId/PF
vuEg/NOW+3hB1BcF3/GnuuzyYzQuEWki1nAZsQ+RHbdxyb/GudUs9oY6/hz+lgduuVnOGonzsyKM
nyaQxp3sjKW2sDychJ6e2lZd3cf+cb4TYXlllTluYX9feIqjg4bO3qlxeuURBxP5jrrz07qoGlel
FZT7e0fD6mJXgltYybbO8ebHKjnLe72ATYKd1/QckKG1jkatUNW65xr35mJnR7l2+uc//uf//l8/
xv8IfxVPRcqEn/8j77KnAvH65j//aVv//Ed5az78/M9/Wrrnsp1xLF1HTcs1TV2l/8e3ZxRyGK39
D0DRYyHCPD2C7c42lkig0Lk85EtsVEbQZeTcgKFLuFp/GXF6afR0/KQzex9wDXM32KzP32RButLd
EKLQDnFeT588q0ZeZ6G0alqKwn85XbQAfHg9jEjjmrH6DfXT53Hs9L2ezDZ8tgFawxH9PPOIoN1D
6RDXw758cRXAJ3yFNX2wtXNV0bH6y8MT6pBbUtqkkXDHvUXowjHALqCCAa7logcrsVRFitySilOE
U1jxmlBEjGMFRTKhjw6sLN0Bd0hubWISZ1vh/pcjimq2LyPOx/eTQJBme3mhNMV5/r//NVz9338N
Q1U9pNmJ1liuZWj8Hv/+a6SJQdgF3MUxTcD5TFZYP6VuXZMw1Boft91yI9tkgX+Edi6b+NaEjhys
rQ74tW42sU/GFX2XtBoe4dP0twJDjhysaMG8C7AacZc0GkApd9puEkMjNm1T/US31/+Q+Sjdxr0o
7RiuI5XoMqJY0BvvdRINZLDmsHmslyPZoVfEB2SbmzsAEboWbz3ZeDu7tFodxYBdahkBVGQ2jLct
Zo5ixlx8bDiVlrk+1YyPDSdygTGoo/ooh8qTJrNh0xl1xlFOgXAqmsP9krc2LpnWnv0ka/KSXTHG
W1lFzy9+RLHotmeV15WXBCtt3P4beUlPVwI03tj06jxA+//+p9Zd74/fWldd18OMx7E8Dk1ruRd+
e/ImIkcOOxRjh6r7ks5PbS3djo3ZlZ+DQzxWwxGNleDJVFCaaxczeVNVd4vdy+fabIJNVcy/j2Ad
P34uMxxq8lrzDsDy9deqHxHYdRuIXgvlYo7abi17paKo7J07aGBWrhq/DfYc5BrhoDy5s9JuGzEI
vxlc+H3JVPZ+MriIA1Sjfo2XYjTIdscYse5lWyTqNzHU+sPo2t8TuDpH9Cr1661QlR32uvFF1uRw
eSSvoyUtHYxATcF+4hVWPmiLkK/hRV29mmOEQCtFc/kkSPo2k0rj7XCphynw6P+yBwkub9Z/H7CM
l1eel8vLk2RVHsk2We14sWyCIMSP4O//ARo0osO//Wf/t2tZ+nAlPqTu7te7fbrlhN8//P17FFHe
7FtDe7h/rNsp9yHyc6VZfNAz8BuxZwdn5kBjNWpO9sXFaGgNlHp4AG7ivE0eMEHe2kgHTONWW3DH
UkLjN2GNm6SG1MyQh/cCzSZjPVluxYIOlLLsuF9i9KAeb//osfoGc7UudNYd5M0nuzd+QFkODpNe
YukDwrnGBUVX146yWPzMZspmI2tXaDr1Ret+ZsFb7qdYHbfIkaDK0v9KOsW5NbtDkvt2ZQe7TBuM
fjVnCTaN0ah4JzFUxbZfkL2yGi9t8ug20i7L4NRqBIM7uzYfJDuscSqUgyNtd+OKSTKZ1elgBIWu
/womdfzoWchncoywjGZddxZ6TI5AJ6Z1MNMz4vTddp1dNxXmN9tz3DWeVuEZn8TwqYrZ8pdYzH0L
oBANSBu8tNaI3jU+SBvZzlMadkP9zcLhZBNVuXVIDTP5lCgZZlhziHg8sT/WOAvrMMEHSQ27hgQc
Oji3Rpcn66FH0EC2YZtrXlojYF6chOqtIJc2UG9olN1V7JFA9MBcrszbP6PAlr6sleDBNTCLTqqC
hWev1oRx83oLfii56ilMYZJ6zWvRZQba33ry1c6qNxLSKLmPqY+H0/gwRpjfYX+sXexcJxkyFs0a
6rl+ubVlrDdWYugP8YSuY9tVHx31cmTmOATDXEF8VI6TjfI8woQ/QoGkfNVF4SWOT9J+MEQmVg2s
6KLHEBkARClbWQWjAv68LsRuxnTpIm0JIwd9xiAOe+XlFnXRPLMlX9s8SSTMmCi1n8R582Bwyqel
XaalZXvcFE//j1e96rl/LLNMx/M0h9WVYTHBq7bu/vvLnp8lt22ttA6zihxiBLFuXntaluMEpinT
7TAtUuAwztIKrqM/lKyINL0LtybEvI02Vt6nJgrSFZADb80uxVzLtgiHvVMzlvlKTQ3vU4ayzdOQ
WEd06VRIlURnE/eTHClm8eBoiFLpy8AGawGyJGy5ZSfAKGsdsUbcyyo8OGXjNZqykYPFCC3XDd0v
DnjsdVBM9ifLnuZT2BLLl1Uc/bIr69Vt1aP9K5tQB161RZQiYch4tHrf4PcXF1lD2jJaC92Mj103
sZ90Audohh6uUEAL/Qgo9L4bOvvVi4vK509EHqQln5zVGUqJc+zdevXQs9mxdeVBDp5LY625CGYU
YE0OXTu3rz2EGeJ5ZbaXVU9F1pDPlRKAydrXQmj4iQ4dpIJlsJ52+IZnw+KLSlUxFlOCMBn9WFMF
uynwjl7dxGdnKcDJx+fZViHZep0va0BcPtrlsHsb5vA8xUmPiqBT/OoKFYncpbBFUd6O7m2apj+N
wnH296YxDdCfWArZBsyP9VgpytUfHbJXmQJBVkLUx6JNrcOtLQA46oXMXrOVvJA7yc95GgbERIgC
bY0YPWDZ+FvPvT4Q5PQcO2Qnwnn34nYFI1uA+2b3pI36R+9cuKSiUWne6nOmPk/kwCuzeJaVRHX1
3RSZ01pW1WVAipmyBnHzQTYFAih9YSVXa6GwyqacLIPPBnfayra2jaKnoi/9khusdMJHu83iUxgN
w/Mg1PQwZ61JAoKqLBJTt1Zl7YgDyM/h2bYTcc2yRRX4XyOARJAyrwJcCpY2bxkmRPnLGmfUH5cm
HUm/S4XijazJ64wE7TeOExcb2UZiMPKt0vK2WTGfHZLT50yU3XNUW/WJwP+rrJU4xj8D6jGJbQCq
kG2yINF/6AnhXmStJbDygJPrdzleNkFFLX3+1m9GMrS+o7rN1978qQyd8XlUwhm9FubTjMgYd7tO
jKpy1dfUGQ0fIlnkd2721aoL5YgOWL5zimRcY+NWAh6K8LGctScx2MgDGHNOhrNWv/SaOGtu5r0I
9ApgZs/fWOI1u5rdC//JMG/IQvX7EYVagu450j1jexwzFdbyGO/VPLTPoRXEiGZj1hi7vXOpPeO1
qImju20VPXh8CE9r0kOD7sDGG9jtDXW2q2yzOSn5GcZp1qNQ7fUQ1jQ+0WDvtTTeJkaJW2llxawS
UzIp4bQqp1msnDyyr2qAYqGhKuMxj4T6Aub2rXLG9hvwet4vpaleEDy1LnYZRsRdy3BnOrW2acfU
fGTSXZeTHj7LggC3epg70XLxf7VFSPNvavBbm3vb4KEKindRcECFM7qdGzaLQV6aPslhKimWE0Zf
j/eT1EoZePeg+H4/KWHjvNY0J97JtgnEyClA2aE3iyJdGc1UHZU4grgs64VZftRlow3xbxtOKCaC
BkpXt1JH6INEd18eE6XH21PW9d4sj/KIcCFD56W/kWfJ1o9T1XJcBdmQ+3ImkpMUhnXwgpZCtt2r
97Y/xsVyLpPdt8N7//0SPKzOx4R3O8yyHlCRtrJQvjqOTftRiBD6ZLIUsWNF6UrWZbdslEf3tntH
IjDhWd27/7zE/eyPkXBVdpVRj1jhCSQgLPeqAP18EWmPIXD3M237+VHt4faafaj7jekGrD6z4GVO
MxSsNV38ssxfeMbnP+YBiTDe4iQncbDZl15T7gmmmtd+yFAyEm3yE7eu2NDiX6yXe3AKQfaitGWz
K7TUPBjYz7C5Bmflmk7zLZ4cf1aRvrA8VqAhwWjfAtf3gBxq+goz/GDBDPwSpb3YumE9r3mYB7SJ
PIUvEYevWseT2TXx91brw1cdg0bHxD8Py5H2SzInm7Ezldehmau9wHewHZ3hwYZD+wCBCrF2c4O7
1nTw0jzjeyvJ1cB7xjfs2ttben4Qc2wcupAgPdykCu8647Or6F/kiz1WdbFxG6vwg1dmz2mX2S2o
F0UTX+Jaudb8QZ9jUe4jUCMXFY7vCtF52PQzruslwsFuNvuT0jabCp9pH+wviekcQykjxMqANanh
c99gIIWuru8Q0iAg7aboWMI/xVhzb+JsswpiQkC25tjfIUrtMVVAc2SMhlOXVM4j88o6U5BzgIb+
aw7jq+kp5pcxjbFBSl5Tkg3fGgWFj9BtVl5Xp5cCz8QLqqbEiRcF2MJVHgLR5W+AVIp9DgZrNzuW
+YKP786rxS53RfejnBF9GN26vxrK7B7SKR63cYDOdqMUF5b3FX6uY+5nQW6uYZvWD6xv08/qtOEt
qK3njBsGzI/nWxHBmUrHmrca84fUxTnIqYpH9OKR0WvDdN3ohombmlE89prp+SP4Uc8u/aGxjV0n
TO9i6+pnT0fGh5UAYTKIpoc4UEGchPpPB23cI+AQACHmi8trDNGV/NjHFaZLpQomNwvxWjUMFxwn
XklBV6p7W8mO5oDLW2OXK0+kLf6JeeUXwN0vji3So82Cjl3dSmmrlafi7IiBb/DeVQA228xzXuKD
YF0JxEN/mGuPxYmVHbtG5McKufjdFE+vRlflL/nBGsS1b23EEUlJwgvr5ueoL4atndQK5u+Ku6kz
VmGT/oi4nHIMDKznx2wMMUDJvmUZie/Yi91jrNanLh6veKMQBbsqKBqspmwSvO6T7sT+NAziQ/Cr
wxZ826AEdZRF5dWpPyF9MhVuvCKx2R6rEn5OlXlAL/Jkb2Elj2Gwbm/spOow1LK/qAxwdGjcQ/TC
SqhFe30sjrLQMSa/HcmqUtrF0VsKWUXjO+Y1/vfoP7pTAQjXKXEZx+TlWC8aL6Amp/xWb/Lie2R9
dyqL+yBy1miL6MciS/UjgvJWtipY36bRK7jsYBW15VeUAJDp5C2CzRfyb8QKvHktD/VEf7X1qNxG
Jf45A/GXozOZw7InHFd5dQgS4a2KqNexGkO8Ic6UnbBiBel+lysUdbmO445Zv37UzcqFRLCYNDmk
PD0g/Wve8XNS8no34mQDvedqDyr3t7pS9Sk51LWda+sxzd6czEGOYvkEBJ1sTy0PU/talfl49MJh
PCpLgZZ8WkVg5oo+PwZLIecaeUQGM2KPXiKBY6NA6Q8DyBUVcapjhJXC7ai3+h9lXXyCPYmpkZrw
F6iWKdZIB2s3MSMg+lFzmw/BdhbJBdqJcqwX4R5ZBIKUkJLik64mILOa6WAJvpj8/TSzerNQZ8Ob
Gi3wYZrzIwsgvHH7Y6Pn5sG0cqzptYw9mtNAATe6fGOqHZksIKHHwsu+GkVjbXI1nup9jhbtNq7y
t1Dz6iNPKWE0/rDmqDzYMSJMmDUmjufs5BeLQJWs8xKfXA0l3aOo2vlotWT7UzZojuWWR7H83qzl
3Z0TCxYkuXpMFg2QrC6725/p40L8meRRmlf97SgBq39oDfZ9ASkYrEB0rCML/IARHZ63jW1djSID
7xR6EKCUqDnKwlWr5tglRF6gW6KbYE2s3YtiFbZtc8xE8BWm/rXGapwHrGrXIDl9Jaoe3LpbqQEC
aphohCJ7jqvUXBkd684+BLmfExDSHOtLbSvBOR77ed3G+bWIsxFGqvYdxg9ElWZ4yEZzgskTAmm0
c3eVOQCD7e4UJmr7XCVN6Ns2KyJE0ZutgBKwDhMHLeDKBAghtiZwkLdJD7It6bnY1wiQbhCS0X1s
IEJ2fqYfKiUPnJlu88D9liiu61t2+zIV5eiPZehyihesa12PVoh9p9uInT3xmeElcgCSjlP/heV/
yDzrVavEshG7dAAGeJOKhpXToscSO6tpie23lr7RoL1tSXUmUMUr0+ehItTn1tbe6RFabbyWxYGF
bnfkRUwS2TXD2Nw31KEn9z1ae9sinB76iECHq0DnmdCCfNyRKzb4r0cdxA/fJ45mjawythG88RF9
0/mWHWuZuttnwVOahEBrU0/ZhQKXithq967dnuwAFdgkKg8xcxaOJ2LXZXHLn7J31naA/FWKDMQK
KYVsU88Fquu6gk6FEl4SkaH3X9fqhnervUFScPRDJ31D00fd2HEZwfyuYKSPoX0ViGcPno7YKHC5
TeKGb5lJcGyAzR867XhhsnvkGaof8gjZQKc/LdPqyum8LyooJl+0FRwuF5HbmlW376pOsbY17Wvv
ZqT+2jo6ukG/tmp7QtKuIb/Yi2TjdG3ne2F1qSNxyCPD5S1oPiLuFTMxe+ZejzALdJvmi9elzY7n
E2x5U1z1ovyk63Wz4cea97abWbvU7jcwqZpdM5r1Cj4ZN3WGdG4k+F2VGLl8g1tONw5zPYotm4nL
svo/NQLcSzqNxUEzerYGvbrKXFbjyYzjddwx0U8l0t0lsDQLpMNDqoq/4qnL/LBfst497ALgEgjC
4MEWqKR+XXzZV13C5OcNj2EyOStLmclUopN3SrunBkcuXy35/u2U/LTKKt9ormKcFQvFNiIwf3lm
DO4hrV/ZTD3MjQ7vwiInMbjqYxzj31J6805XvLOZRsUaUTvvaGnJ4JcaOcAkdrcJjJRL653HUAvh
AETixcnHgO1Pau1dpXd8YkgWerjtU2y64LHYn+k2QsWagKkSEf6LvSA4kzGBREmI7FLBenmcLbQO
Yg+V52o6Kmk378idfC0KhJ/Rzq6fhuG1SFN4eANKgSz4tA3rqGFd19bJTiNrDxkJhK5W/xgnliuC
0MgDs9ElTq1qj9EDkCdrZZGJ2dWWEz/YqWptuujseH3j51Aw6750H6MRxqBRt/hzDnq7MkKTeyRI
nHM1q7z1Z2xegBBpSDSwohr6zPVDL9PXbWeUK82wsu1YeivwLc6zQDJgrWV4PnmZs0zceCMkyJlX
Pdz5sEKEiNAW8OTFHyuFTKp31vKh4kvU508Id4MRC4Nmo+mgdROP+ySzbZVwsgjxLnFs0HpHcC58
ffIGc+VGa2U2wW9HM9ZQLmE5zex93BbepkRniga8s8MkY4u00VfcEQ0/QJWb+UMvDkUp0sdirOP1
bNhrPFtb/r+8Wxu5VaKbjgE3sM1kPRC6WU+DMx6HTHvSw67eZkzPj5mHtUFuiW7FJBA9hWHxiiDR
CajSpUOg/ALqd0IY4uJp5bAN3N67mla/SyfmnyqrjI2tIn1bV+L/cHZey3ErW5p+IkTAm9vyhmXo
i7pBSNoSvE34p58PWTyb2ud09/TMDQLpilQJTORa6zfZZVRGPJmGdv73cBTNK3vc1GrxnIpOrF2j
aleF0n5P8qzZ2C4StjijaEsjQJclCYH34HCgQ9u1e/4jCPb9Se1RTS/AK5UohYveXIrEfZ0KU3nx
YuWaIMmrwwg6kfroNroaEwAh+37WwmbjJqV2DOdW20T92c4MjH+VwDrYMGgpZzAjCi0e/KJcpv1t
mjJllbOrnaNw0s+ZEiBQTKl4KZts2ocB4jiEUXTGtWmqboGJvVdTVuJWlj2+pEbb3gYKdQsPR6Yb
Od1uMbLZ3wLe2bhmptMNqRikcdxWxf0KwygLOO7Nm5J2MeSdcROtTS2GB/pmIiiCdEzt3LSEmAfw
l3vj+EH0Q+FiNTQa5BWT3EypuMWNeIcnqm6091jgHeQbZvg+U8AWhp91uA6E8LUoF77WkULxEOEq
cvyvNoWDZaM21kvY5sbSGoLyJcrYlUc71JaO5+e7QeB5lPa29RSgrrMaTTN4DLQTif8ItFHnXC1t
hL1YO/rFs/tqE+jedK4D4N9DhO61F0fmNk6b8aFw6n5nIu13JMtewSAT2qENO6AvJbJwbhfEONe4
/k4ZU7RN7DjdjX1lYIPBKyrLMNeO8Z+HXuas4MjxK1FcWPW5QCk3Ugljo/YxHVUkukV2FTUExgY4
zyKZTIu6ef5SJwjyxFP5XlDNWNnjqC4LpFXT3DzakfmAKoRGFKT97ITxRmHxd24jowxrlENwtU84
Pwy6jdNlFdmHgUC8xZbtOIX956VLlEPO74KUu+utsqR+sLxw2NbO+AbarF9Z2Eey7w3mBiJ6ty7T
rDoSnSD8DflPc7RhlwMOWQ5guBaugS/AiGTb0plDidgy+r3ZZ0+m9+E6qv6aK+OvsCMyN3leQ2XX
KkF8qXFf3aSec/NzdNxLy2pf3QCvJIpeFMjqahMHpHSVWm/OvmIQjIvm3EW9uwm8XIeRNCJ5Rf62
0x+onE1LWNwq55jkpmmUlyov21seuXWjY0ONsjDcZMA+gVNGT6NugCpPw7fSEc+iWhj9ZK2M9lBG
ioafUfTIi2vVm/jzaWMDUVCtfwOb1+y6WChZ85uEbM/bvDERxo2iBRK6mJ1OWree8jZHP7M+hrqT
bAtfu9F7pSgkgD00+C0pD6mDuHYJd0zhEHiv2vRz1JgWryQACCmB85EQdEmB5hs8l6Ktbn7oRWZs
2B9fqg71Vj2L+1PLA79wIwShIZlsnbZOjpnRId1Vopsb2/3rkFb2NvD9Btpx900VBSkFVIUnO2Tv
G/wOWyeNQ5UALZVj/xqV5QcGXcUGS91XzCGjo8eBYXKV57amCKtEvJmUslwXjYZ+rcOLv2opseJT
nWETt24LO3wR7qZKEf4p1M6DmpwTqmEQXCIQa9rRIQ696Vpwkrbj7qeiAx/R3ARUod8ucNl4zvQf
A2orbDGQp7Oh/Xh0wtT9yyshNEFAW1pQFkQeHHyhJYsaEgRss8l7BI9nHxp9/FWP2CAm/fyFRG59
gX/EliEikp5gsi+BF+mbPp/EQaAzszIhkxFAkCvIKtGTKiJFkaGXjxFdfVF1lQc88og7ypGQIy9R
dHyu1XbPQbjbjnJYjtRVxbELBA3zZcf9A/4Yk5+iZ+rBjLJxazu/k8qv912rUDep3aXqI5hmoEoK
s7rRV1qp2jvIzctSI4YsgeVqYWxvjXGdUMR6Cn37nIL/XEZN6xK0gysevMh5RdIWfnO3zk2U0vvG
j5ZKkrNZIktK/mar5LbzM4j7PbTGmhdBMa3sqSCH78OSjIDoqyShcDowiPPL/liGWMt17ZXyWokh
QFNtGy2CdWy0j+2UGUtbL809kirrMNiHQVIT5qL4NSZmRZV51vbJEsSrcZYHAhM+FdgXcVo6K+i6
jZ7d7ErTMsBS1f7K98MXBHe9pe4cmq7TXtv0RR2NnsJqUJ/bov+FYsaItG8V7yo1pHym8X6bXM6V
NfieKDCWxZCIpaKMOJbDHytr8Rr5NZU5/7ff5/mL6nffie9ayCNiMwazVbjN32JZJmcbGu4egbNg
6dn2uvPVD+JweAtZO61bxyfYFe43lJ7S3aTASzbijtKRgSVaVjnBAto0z1X9lpg2rtWO+AX8oF04
8fRilfjD57eqCM3vftWcUI2BighmORvfgywrMBm0kCUaiyfUDtqNEzlPxpC+FzkKnpH4SAbt1W+b
X3nKObUNvqvR+NuN6pwThddSOQgC6nKRekT16eJZ0V5U7Va12+k7FEgoNoiz6WmHelW1KBpSKUqu
VRutMhqsXXJtEUd/NShkULgqmlPfgSzM1BSDlKoCh+n1ay0SYqXoB+oIWYLKHsDe36JAos5yUO0H
sq9eu5bMG09u5CBklyZoV7nNUh05fXToT3mT4xBb+9/Upkc62hrdRZtN31K+GKRCiUfaa1EZ3mbI
yvDqD6a1cKJz4dmriMD55ohhb+Fli7n9mG7Brr9iARVdpkKBiOsrvKIaD3fSwEOJN/iugFkpVCPY
575fPAV18hOs3rBwNXRKdUM5/nDYIDg+OMUhoNSHf2GOFJ7XpUt3YIPfcepO9gmOJ73LyQsz23JZ
IDdESiEHlw7YfpFA8KuMMl9FSp+x/RNQRaGnbSZSLitVN2FxF5hayTujId3q2PG72hf9NwAvuBo4
dfSI9uQ+EKWzs21bWRZxqZyNgn+qA1fYglLMI5wa5yoacfetyOZwQFLevNElmEiTaT4vKW/GpEIW
Dex0p1sivCpxgcWREtpAzEFHXnTQc+RVPNLaQTzVa3ts+EnITDbPIAngYaTtQ4Mr7yZIpmZxlzb4
lDDASqBIuvCEM0a7MKc0fXBju17hWcQv5kz+SW/sVWOjN4PuWvxLBdPLaT0k96cBG0WlIjKXd5Hs
cKQgRf4Cl1EvthYSH1YHWX0ck4CgZ8aHYUVXwTTMrYXElqkxieqvyXJUNjlQLq0Y6Y6URO5cGO6g
jQc1pr5q2G+ywfcutlZ8XnAHRzdfXL66dUNDsGfqObdOk1Tj/JxaK4iWxmNC6Fa2cCpAfz4oZArZ
IGdflxLfQAGVitKaexnr1Huqx+Eku+Us2+UIgbbFfZZLmHWZhOU+6VZ3kt3gxM6OR+UvMSh6zJql
EkrS9mBz0yQ53mEnTq2igzBERzkogSmya55Bugj2t2zOn2Ek+t6Ni5BXteXg3M5Fz35VCEpcYIvw
DlH5PwExEB2+JmSOEa8mwq41R65OWZipO2xDHHaXkVxCYRWNCIRA5JK8nMqVHScUkuz4xqlqfC6b
sT6opF3usFzNP9UwUr454Sg2FRjxvWYFI/pe3Ukic8MRyxAlUM1TrokGnZzeWcgBvBJubilO7QCg
Y/RgBKYioT4JLnWrePF713nhdsJw5BgO2ML6eZi/GVF9k8ItcST242R2HwWq1avCsNqH1H9n44uf
ion3m21jQxTHqJFTDmg2aWo6ZzkaoAZ7slJxSnQfj+fQ8JOt5qmoEphK/GRC1zq3mfbSqfZKaU0N
WQZXfy2gH8hW3Zc8prTGOtGfOrPTX/+eKeaZc8tEr3UVN8bli194pyBO1my7kYHAG3UNsyDJS5T8
w3+jLcaDHe1nLRipHtkVyFDe1SXRohBbUujPciBEC4Uc4yxLeRebLKYo3gMJmcUVq951Hu4cB83J
l6GojeMn5PtfTbgG8KNtZyPqneO43tWHXbYx9ElbAjfzIGdy0VECOoxF9uurK4iAWCMqBoUxNBXw
q0xDlW3t1DgjfU0bhBou3Ly19lTS/SvyP951csnUoQ1YQvVklRxIxt4lFiYN8z02zEUvjd+SLNJP
/dQ1q4wM6koP6/iizWL/8m6IDGhM7lgt/m1gtKf8IbHSjezv76L/81pBDF7lwInkhzT17CLgz3L/
uRpEpNeY8nVRbLVZlZMGY78dfkn2UD5M1rp0O7G9U41GffYnyqKTHMVramk7SvdSTEJ9dNv4jJx4
8Z6Q7z8EXQ0wBudwojh8kwo/6DZVDzVJClM0OanTyFI48806FZD8UBs1regkm3w/D3qrto+yNfJ6
tPs3Le20xwrYiOwUTV2cYoEWjtTGICDq94YIg1U7xOpbOOYdST4qbKZr/9Q9qKWZ6Cr+Q8GvmHMz
CccM/AxMDr1E6KAPjVtR6OIk56qoBq+SNnI3cq5lZJ9Lu5nQKpcSWn4u7TrrvjTGzfcFQSybErLj
bO5zyZosUIykCDkXjSunRXrYD5ILtn6XYm55ZaS9TNkatlB0b2S5+soWlZ7lEBc8NhGIwoqT6XoL
pGrsG3UtRyO83w61isNE2AJJDkgRXtBCOfcVnPcs00JEmBs8HZygeUiI4dfjNHTvZTY8ulFg//XP
qbarf07tVLf6t6n92J618lwl8BxL4HNtUF3B0dnAhYq/JLHWmsYAy4F03PfYKn+0v8GKBh9ll/kc
RUh9y0lysY8A4DWfFyOj+8fiOtLHvZxWE4da8Fy/VsvP1Is4XMjVVk3GrqsSZekPgNSEEmY7LfK9
qxsqmAr61JerCVvvWb1+0I2zNxXRRy2iZNU2hrioCKUs0P2kjjIzTtWuJzky9fpSNsdMiZ4sJJxk
i33Eeu6SHm/2YBoOIlAo4cZOOr0l6SXyJgES2qh2ZqCmC6y+QefLzqrIEV6C7rgwYDreJ461iewG
Xg/LFL/GBU600UPde9mL0qfquokbZS2budCGYxyAgtHjIXsJ3dh9RrpDNuQEsyRLR73vYcyFOFhY
dhBTJtOtCTh4i9rUD/IFbRfXXjTNO2+SCiBeo19Vovtcm5Sz9CBDKvENHolyrmdHsnkMwTHlHKFJ
tK8Qe1wFiYWKueX/qrC1gVvlc7Q3fLL7HRYvQ6oeRjGFW3RFzCdrhGiZKq34abDJaLm4lne5rXi4
IssYsOsmi1xfhT2lSQrNpGsxIp5vFEC/EKsphfzHHBXZiU3ZeLDxnV7ddYLUu5jfRgj7qDu1KrPV
6OXl8f6jTHuGPcNFNkgSSX75ZAY/1DwMTrIrdykKkS4B4zf/Ieu2qh2G1J4WcrTMI/1pwszVxuQU
wkfzLdJU6iX4hD94SRNccXKC9V6E4sfQurAIw/StsFp3S4Hd2tqNV77lWX4ipyl+CAcYQI7s2kWk
dfXQECDDnvfaY97FmMuhSoVc+9TthJY+dW1Ghtwpf/dWviv0uvqtki/75808R/YM3PROCr4QuaGr
g7rYKoP8sQfRPN4o/a2qsmlfsQ00TgkQsYV8DMYutldxjzW9bP5zWkeQd582iJseee99Y/XhWkVD
nTT/ZFDc68mVKETArVpg7V4VZ3nnYHW6MjXVXmo9RWaqB/Ue0o+HMFWuP/7bHb/eZ5+R9+URXlF6
RR1xMxF3PYlZ+3NuCWR/n4SK13Qa6uhioauL5CESrQjtmc4Lhx4LagkIm6LSx29hPT5kIbgbqaHV
uL6yk0RoTUejMALfveFVB0al7ZryREpoIwnTkYqGQ6KoRnLK1RCas9TMbTBC2wrkXUhUz6YpedlE
gCzA9AHXaNSd0g+EOqFLiX2YMNbuwDNgXHy0y3EEIu6OwN+4kxfimmFjl/gOIi7+54AcHcRYUHh1
MHiZR0sU7e4fYAydfTKiB+QH9UOd9ntviILoKZvK8digSY7DJYrRPcVq8M4dRtACRcNZqbUJsEUC
XgOJmi55uWu0KmV8rs1pPHzNlXfqNMFen9/2sgmUydu1TgFNrHD9x9wQG60nAGznVkTF+4xcDoVA
WvIyRX65N2wSYV99YKvytTFf5Co54JKyWah5Vu3vzTFIL06Xr/FVJcfVGfhRwmOe2pYEMnQdslfS
DaZtibnqXoHAUGlPqRm5Z0cpdo0cDVM/XWe6ghaNNJaZPy/Rw+6Cb4WeKmgGdy3KiHZwUYbJeaxI
oT6mmHLsmiQChDA35cCAvBgL/XhtpS3Kw0roeyiuBGIXIPFIEdP0r5NlDg9ytjd/lv2YEuDePzLK
IwMbSTvZeMNGKRrn3JvYJq8tDOv/uxZnH8AL5FLkuyNSxuihKFBe2SaKE65E4bK1cSZcOUOFCruj
9jZ1RWQhMt3H8nS+DGiS85btjl/9PRWAblWWs6SQZxR8NcxrinE2Tv17nW/WzrbM9G9fXfLu/jHx
2jY3YV0H10b/9RWfyR6EKO/hWSuC4Jplv1NJCphyqIiWHSDQB3pDada6ZqKQE/bKSrIa9Ylorzf8
HYIsE3l7HXWqpKk2whyRmp2bSYTxbhNp1bnU9OB9dDfQGI13A7LmgzU49XZsIvjM81bPC/vlvhHc
JQEDa2jOGcZwqKvbiJ/aaJJY1ojyygCVaZapBHHA3z7ZqpVmBtHzROp6hXtftkUtMXyO0N27wsJc
R2OZUaQOkniFH9rnqFHF8dXnCZVz0zRUl51ntOvBqDVorGzcwK26jRboyUKKkogIZRJ5Jy9ySp19
ZIjIrxVy3YdBM/RTk7rKKqkt9y3Lwm+QzfxfDVgdzmndz6TvyAxEvv0Ukzfb1iWUDhH7q4Dd/dls
A20/BEDVEkDnz4M2WM+NscyBCT7LHvL4+dIm+t1DcDlERWC8kdBDb334ERtDvUJRKT6JvFRONcV6
ynJj9jPlXOgE4x8TumZSTmZAtUitx+ZJpIFY5pZJ3jQIumSfnVs7ty6Ti+UbUunZz4SEMsrm4TdU
k8o1OafuCJkiXOGK6p39bAo5nWj1c8ihfudNNqXdUbNfx9Z6KqcheXAbYvB4Fu3UnbZbxBWUFam3
LC//1YDsyyxEU6iQ2xt39q8IDbVZhOo4h8k0ZZ+8kxdl1vJPA1MFaJ6z21PMeotnPLpj/0taLFG1
pVJG0VXqkQ1d2xwiBzSXnCH7nCqwl9YMK1cc/yMwcbb2u/SMtVP/ogRZdGyAday8kGwedKN7P0Jz
4TERyme/y/xmnm/P/dncH9uBgOPbpOvaC+IFIDDnXMKdeTPT90xH9DPsI+sBUDKJwFQx3jW9Qycw
U8TWmpvq4D2qZZBPb+Q87BXSiv2aPDTCPVBCn5G58dJi2aBmtGpaT2n2oGk8gDHK0ARUdV37ocVE
kaxeOX4LLP17gf7jUy0y54/+JlPv/ZHK+r4Dl27nNmRUD+dBJ1E/XAXZzfl0rfcNWMeg/5YZlbpU
dQR3zFbtdqNdKzvESBGMcCx+uoGbeWLH4gLCyz5krnWGxNSjbjK04mIE+r2PwhsHaEOUaBurSbS1
zFL5y+DJal4wUrCe9J5DWts2d+kLgBnqcVSVeCnD0zTz6009tSbfFXEopT+XVG+aPcimk7kbzaq9
EzKfzxp/iw+i9OKV1JTM55QtYLZbnlBSahIyP1jEB69q4Ty6SRX9UPXBXqhQby9aWkSb+5EjDPNx
F+iNsSYIglDtoP+wVFMTY4iwVfaa6sZP8lJ7D5ZqAJ+qi+Sp9fB8tLXuhxySXZbTzKUOaChS9jDU
sexBpSpkhxmyq+yTSoqQan5oWuXCPcEe0EsQ14uGkWyG5NO5lCJKFVWye99UwBUIo+hQqDFoiESz
Hr/upqx0V+FQWo8BR9jVZGHOE4/ZOdKs7Eo2Fz6djm1kRe3sGuvJ58WDElAqgX2W/V1aqkvdq/3l
AKQP9eBEexw7C2+u1Kg2vukZ794MjJ93nK8ZaTB8zjCK2nxPiuI+Q6fIghOteuyyHLR11E3twv7j
SiSNCbqXJUCZW/UBwrZwVLJWPqqbkzEGe2Q/PuoJTvsfft2o9P3KcCHZVREGjCQyfqVq0J0E0jqN
bSjFOlWUbukSRW38WTQnmwV2Gi3WFlpmdeu4hjHmGMYVbUXzqs+X0Uf4Ji55LTcRLGaj481bt3oN
I4N58hI1lb/B2KpayhWyz1cG82H+OKy2gEEioUx46ZPq3bpVaZ7JPs3ioY6yyEbVf5B9Ur/enkdL
MWDtg2jpUvbpKByYmW1WP5Ku+e5GKKIoEd/H7BoUYHiyD5rMX8kmcu2k/glETqYV5ryJ8XEQOkKV
dT7mSwgOqBAJgd535KNlKcWZKFhQFKhwWbgP1wMMzggAhzCqFSr93lqeEZS4E49ffV9Z22KeJ7oZ
VirTttPgfra/zhZyXVfW7qpRNfcq9y7NU87WODknc97JCq83d5Fd8vckd7PRCi9yVM4Nw9LcNX6T
LB1gCuBTKMCW+HKEmFXfL9ncTEDgLdHw7FdfA4OdifsUrRumddf6IGj0vj0H/bhufa9+DBOFEsJ9
ywyriNqxsAyg0AElT6/MX6bCsDcpnlErYw7OKStUp7EWH+0cyIv5klXTwhKifJLzQw0qMaikbay3
CuwdcP9hoMXXaUo/72RfPPcNc1/cW8VmAIL4sxJggoU3hAdr1opGAqp6AID+kaFO/exYzbm3VNQJ
+549EzW58aRSaOh6JeBR80GACrvfSCsFDQ3dNfrB0IDnSP+rebddqKgmjwN1Ta+Bb9EhO0t1onts
KwNdSb2uN43nGivZjOs4eq5w49aCdCuc3kxOn6qYJqgLTzpFlQZ/VBaYtxWFKu1BvojlK9mWJjvU
/X9x9HQW5Nm+R9rkXiolTF4BOCHjyKZh2SUCMSPSFt7cbCn8rS1Fo9o5KydCb78varT2/2nRGOTa
savnf2BlYT44ny0DoER72aznPLYyJJ9NORqO/2gmlUt6YV6b6ArIqCB+y2qzWpWulh6g2o43G8PD
NKqnN1WxHPhJ4E6UIco2pjYF+0whuvRKo34qBhI0mtfUaxM1ux8FISavGLSTSjihinnoEqt48kZO
Bt484EFeVWoFVAW/4uR56hma9U3+hkU3qWdnGm8dFIVXJSj/fQzNzVtY4w0fRA7FTEtQfSkhJaL7
o+7vOsV9GABynzp1/2Uo16GW+F/2uXMhR35M2NnN9tMGboq08jBl1YUch4tqGlUoeZdEJLFz/Mbm
5MefA6hjnlq0i45f/QVIs6M5xrvMBXo551JlBhWO+MEmZ3SRqdg4AVk2qHa/k4naWEeNGRyPsZQL
RiQ3LtloHKY8KQ9jn/ZLLU0KEI5BuLeUxnrOfV3bE7d4i56C8zPUfuu5T1almlXPsof39o8Y4F7Q
hdqPCKPoWR8i7Et/qUa5d6LAnZ7wWK5WTk4dpZHPf6PzHc9nWaTZoxOVzZU8rMqjrOxvEkwR537Z
Ncg/13/2yWly1d+fIed++ZMk3bgGh3MFXQtyN8p/9oTh2HY1NYXPPjjybE7rzIQXP8/oXONyz4nV
WrOWDkDyEhX1cArmi2yS+97GFvDzAQzowgREvo2HQykyECmzZrF0JPNByYX9eDVFKe4qxvS4mTNe
m3m7lBPpMSp3q+uCNDE0J05ILci/e/5FLUtj50DLXMj0jMzCyMtg+VB14vbgj9671o/hsTRJ6OWR
d2ebyyqg7qSYVBjeWb4+5AXLsVWKddC9S756/l54D1fnptDFodFrgGmze/FQV+NVFwX0QDAVG9kn
vY2hHUC/SRrCuXnevWzrgKxBPlU96/WPYRz7WxRyYK9UDRmBqDgQV0VrmYOa+7U2/+xPnDRaw7Ce
vv1zvuzPOOVfwcjFiyTExjkNzech6LSTMoKbl1lvWzH7ZeM5Ke6vof6qcrC8J81ratijMIaNzIJP
FXkvJVXxzAVO2VQtJK1OHABr4YohW1Yz5wVtCwJFRCIHuf2n+1Yt1Oa1d0P1UURAIf+4IxPea021
HlAUIiM59stp0NRblOYfWqzHv+3uQ21xJlmUwOTyNDa+9zoIjnSw7BfRFsqqQDXhrChg9YbJi2ek
gUE9NajApncASVyYrr/5x+BKoRZ2gqn9BFSt06y30Iv9jce+t/ZkE5GElde6Yi9Hzd7JQKm5+qkq
C+ttxr6XWe09dW6ov3SI3shFIFWzSxZY3+Qa+E/TQS27dmnB2zh7YfGcOZmPxXRQrboepTOh+wDm
ZafamOIQJ/VFtuQlbwbSaPMK1xiOVdwph69+E2VpCtLgJGqw8haw8Y10t6xmXVB5FyAuEY0EfV/9
VmM4O3Sd4oXsAx7qXaQ7pvyQyq2pZQTRlfT0WHEMnLEnSpruFF9pj35cdsdMPWLrqyL+olXbrChu
NS69zWKcXXBiJYVS0Sn4fbaBdx9OeoqSK9lnxrNJTgCaYzWOXbnUulWvq+ahVXwSkXGnJsf7Lebi
ybHvvOQo7+TF6oE0L+/tYMAF7o/eAIaDU5sHf7L5dSfvWM21ffkOAQaHVkr0+J8991dO+buLxvjx
rqPPZNmSb5X/y3KFYv0uShrsSfFRuGBb0QIEpXIrm7WihSQVGYBEUx5iE1yOOVnBjrLIAhnw8pRP
Pept97UFNtATJJ7t1zI5kKr5yrdDPKYQMAWIrg5XeTFCss99k7018z7x1W+1wZ7ih/MQKLMtehCU
mC78vVROlkudOHmTq8Z5K5J3fy91pOl6mbSfS91GG/cFf3Ec6zyDlLjiUDWI4/29qWjFxUeYQ7as
RjOf+M3dVempAUXW0nwq5gtCQW3JKV3Owkl9wgg9xNtsHpOzQPA9QxFwH2RLHXTQF3oLhHGeIVcl
1vg7gyFJ6sHc93PuCTdBuHmNWi7dBD4mKcn0OUk3ckz2KBzrF/9f89Ou92HYRgM2SjEJh763NtKM
wvbdEVJL+Wfza1ROlqPqrM3kzpO/Rr/WSiMLxdXBI1WGtbn7X88/6Gvt10d9/dwwACld6c5WOn1X
qUoM2CBkLtPRzujkm6aBaln0JrbrRu4/CE+4GKwgsWDGFj6BeZ8sDJmsLr0qXrq4ne96JewfTQeP
1jzfaS4VqXyuaGjjNyPUlFubBH92R+H3NsuV29fsPijI3YTf/2227B667zAv/PtsM3SNNcrfPNE1
VO/YLd7h6DxVpedeKQhXrwH8ANltt4l+MlxEc5u2LN/Bhjtb3GsEevNt8a5kob28f0b2zalR5zPd
OIiR0uBpb0yYFlZjxmfVA5Jl9Jr1ak6cWgcnKH5Z6XOWm8bvXAMoEoT1rcL+ZyXKPrkqZGB3NQnh
vfP3au3v1XY55L/c4TnHYFiujvW0usUBacapdJJrBm1t13coOcvVgQbN0W/KZ83q05fOD8EwOv7w
4WjlOwdu9ZeAtcdWO4QLrJpWk1Z7f7G/fVP6yLs1Q5bh4QLQp7coYggSXWfNzJVtVyreoTHBZDk4
UG8RZm0uKmHWSjRJ+pKM7x4ws0WM2fdfqAgsAL0q3x3UPFdz1vOcd7p5RKOsXSdlWNxMtzm6wgdu
aMW/HH65FyRtym2FjiHs5bGhekEq2AiTeG8Ds6ZmV4bHOEnewhnklGqRcwUTrF+HQ4S8FO5CXkO3
Xr6EzlQc731RB05sEvyxyNH7ShNdk6JHPCSR66oBdpEdmIsYsWElMr8FnvZb3iCXdL8Bk/JbU1Xj
23zzv54zL5/mVf/4nP9c/vccFVvQzgiDJ8t3uhP0i5sW9/lLWBnE0kRZqErFT7JlJ7CEYsfOD6Ye
5y9kkDk2QBdbuf7QnQCcJysjiZd3SJ3btc++A0lz3hFiynbPf49RbL6PSSyeHNNYJ1vFv9YhvwE+
ZYiKo5VVyNr6pJBAU5iv9iTOMijDATdclnWYXRLKK6fCzNA4abGnUVEfITcj3socSa2ZfZgWA3iL
guRrPN+Bnv28k31yVM5D9uB/GP36FJI6kJfCsdmPkMbR5NA+Os8hYapH9c6Meu1DGI9VrDa3MFTM
vT/yk+Wsamzf0dmMyEvo3Rmvc20h+ynciKWf1PqDjtrhC7rbx95DFT5Na+3J6xFMtItWXC29Vg66
matrsu3lR1BqqIJ4+V7gIrR2E3ZSry3rnawxU+/Y9zWJ1m7QkwtOz9m9xhwCrbtPkxXreRrHbON5
wpzsUiN4cp82eWG+StxsqSqhMcMwi21hN/p/f/c/z3NTTT2iU7t0hFFsyWX87z9JqEhvhogUmTOK
QyiiWQojCzZFI0YLKTFUM8SIro6EWGBQ023lv18PsY7tlOoJOfH26rrND1dzmwejos5pqEJ7gKv7
QxZ4ZBEnQBo31Awog3PNp5yZrQYIk40s9+CF12J/HPpbqApANU0138gym0SryjvQ18UZmo+9CMr2
z1GpNCrnacJcj12ykJ5nnmaRNVasZDjJtqOQA1DhiW1SpyAhqo285E0vOMlLgej+iVTJUg08FGn+
7u9JcO80o6aygfOitGSs5Lm0iHedotlH2SUvWtN1DbKVarByMFFG3geoKc7NNUYWfGekMfq9Xenl
VWvDBnpJ7WB8FZOKwi2qG5/1XH+S3yvsYXJjXjzev+bI0i6Ec+1T0QEpgizws9IRNP20FwYv7W2+
avCYTuXQubXfsvAui/YqrH994as1hhd2AWa2/EfBXs7J2SfzsfAeZKm+dxWx8tXE3mLo/aq3jvE2
1bW+BuOIXGLJVtRHwqCwris3YGhHhOuy75prL/wS5k6Y80xbhSUubo8a7UvzYlVI2wNRB+Bq2mqw
FTYqKVh4isdkvsi+FNOjZTdihq6CWVbHqbBOSVdBIpXlHVQRoLwREeyMKas50nvIns+X3q/by2T+
zAY4+vd+oepvuT648OgL8z5LnU+dRgGk7KtPNLG7Kyh2F9VvwQvuouo9j7uRWOH/Ye28lhvXtXX9
RKxiDrfKkiXZbue+YXVkzplPfz5Absuz1zxn71V1bmgBGKCCJRIY4w+7MGxKmJQ6VRtxkMNyIBJw
chWO1bLU4WmmfZ18aTpd2+EWAc1aIE1lX+n13B4jjTKNhKqCP77LUBk/ypAoNfpb7FlgpzGh8Njj
XTIZyai3t5ft/TTX07tnRRXt6zbxGrS1k2k/N/m6VIt+hJPBbqbVLoadNdJ773aenffYkU/awmYc
m4W0+MzgTRxtCa/Iaj/ajZ3zMMkkja44+sE1JmQ/FDRaPSsxDpY93CI4jpGsrobolyXIxCD7j1Cu
/CTEJ+YXfHqyJQ/ysxL9XoX42LXrI/7v/gj0ok06eJkrKZ+63zczJjiCaseL+GiJ1zCOSryY0etA
DQooDiaZIiUTR9RncZa4GNv8aVEFaNZRIbLz4j9q2+gRKF1mXppZlrY3AEtuLu9c9ScIF6G/D0Ri
a1byuwtsIdP7k8zBdBqcgJBU2O6iE4h9NTWC1ul374ABMd5qYJxkfmaIZ2Nj93V4sQe3wxaipTSP
GOM5WblGD5JP+E78ZS1x7QN4rHqk0USQCud58/4jb0LvTXZezomiSrZuXDX+19PJs3tlzymQiw9J
mCK3/+dZp66q9xH0h2irCcnHWFMPg62P+t5ydHOdF7g4Knc52lfkYz/+DtwIRHt6//sx7qL/hjgO
r0ffkap2L0j1PgMlGWU5HiQSiE5SwNkhES0MZFnjyUAsO72T1+KpynYXxxcxEADBmSh7nFDjps+b
zW4RGJq+823ECC1yzSsgNfrwzdbTr5HuDJtOb/ubdkz6G9iaFZLtVVZCDyqbhfTCuPpeyKY8KD6F
VduZdteufwuTfQCAenBhU3xBIkkkkV74XNoByC5l83rI8QA+ViTNrl0SuoRyg39OmwIqTB0jBQV+
qQtMe4+kBSgHn/9CbGI/YFYQ6uzJR7Vax7Tj1Hq/L3qd4VyHazdT1FXWje0XNGxWqjHat72atl9m
A21tNZ+ThRyUfV5iQl5xXaT8RUg1qa8NdpfUp2evGy4YVT3w15YPzcYy1PxYxOgWyDRcFwImywx3
PuVGZT8EbnkMh6EiMaaAUTasCeuByV9YtmNt5Q05CGd3V83Jy/VGfb0f/3Pw2l8N9can8HXoIWde
GCIGom0n3QegdeGPkFI7yVGpPkya+/NoJ5rXuXIUDaOHOcDuVg8iQZ+Ecy6XX6y+SZsF05dRQbwy
iOKf8eQqy7ofxptgZOtw7Ic4OVsmAn6sFPdeESi/1MaHWBqNb52A36KCbtzaWAFB5/HbnRq3852V
Ay8w8OH4Kib5Q3+jaRjRy/zq4DvzaQwVWMYiC/KRmg3d9Pvoo5Qku+QhiMVSOpu9ZWyUwznxhlVU
BtYjFcp3WspAWcWyWkBcgqUy6kq3QPGuOBtOcwmT7zIY4mBfjfN/hCkl7pKVAFz66FI647285cQj
Uu1T5P+ULXlISLmuOywb1vIGJvvwEgMbqOrZIR9aaPj8XEsTqWEfivollSzfRBzmL1mc6YdQZocy
BJbWs0sC+/o+48hQjoWJ6p/4SMx68la+4rgreQ+HAXcLRMK9MfjJX27YuQe9yCX/upER8q5dmFG4
A4VjXG7zsg8L6OJcI/B4XRHorVuijajpVJ9x0pi3PXIlZ/AZ1LOEPrAfA8tKJmyG08r9Je8TXT/t
asrsN7J1WQe08fipTy4DYH9inG2yqbivIRZCgFgYZu3ee/Ng7yebOxr32v7FLdCGFYCAf4sozaF/
gbjyKaJphI6o1aLUJVY0Uay4x0JT90aUsKSRbzOf412Ttvnp+jbLDJyS1wHpvPbBjQm3luMXSzkr
4V63n90Y3rDSfh+GvH7SJzLsMM0ph3RNfUutF4yf7mVk0aYF/Kzx59S4fMPsFnaTbvqk31x7x0c6
3rf8wy4hOfkPNfd+yFMPui6KDi7cBMPG3DmJXjOsNg9xY7eHmh/kwa4C/KI0En3WnPWPfdiPN1lu
IGESz/1jnXXhlzlQl1MR+e3ST9tjo7XTbWMlHuR8dcIlkG9bEJvpfQ3H7dDhtrfJY7WCadnuZJ0o
TLL3COzU6kPzv4tIuqxCx6D7dA5vLtu1ivfcEsxFsnW1OF3mNhwXwLJ+favEb93kwIhLJmixfohb
6WW0g029Mqtkk+kFaTxhZKmgFLqMAzs66l5qvpgUn7Kp6J4moOm3ZNN+yKgiKL2tZXRM4i3w1qab
KAhZ0hWBiuaCeGj3Cl97q3iA40JfgHbGpo8EN13AlNVC8VZdUCL88oFalo8i8H7nVLM8BK4SE6eS
P8DmWjyySJqtfMfLVt4AQxg7gr1jDR6AblAkkJ2x/UTuKYM3pAlBkCq/m8oUycHcfDK0rt+jkVGs
TCcoX4Yc5E0xYa4c5l35osbg4rTIUM9yNLSgb87DM7xF97Y37dfOjeYzCggw2KoKipISet8sXz+Y
VuYFAJPfJi9Nfzfa/KoUjvU6t1HHytNsv4RsYDYAacOTm2v23s1VdRf1wwCFxEhXKiyDuPK6TSlq
epYo4+lpzlVV9KF9gMozphXv7UEsIGWg7LO9uL/Mk32+PaAnoevdRkIl2hRMit5aLKQd1z/O0ewf
p0oPVtBplSVCETZOK2qm4P3EcKYb5Fq9fjmp7leU4Jzb66G26mRlD2G9ln1ux84K/EJ41Cz87a5x
WYb0QR63iM0xP03tcFH47oxloR+jShKofXzq7HJdkZW5RfTIwgGER8NQJ1t2sa4QmXvv80q9P9Sx
9XOKrKWOhPQT2YzuNM/Y/tZYxb92ExKpZm+pezOoJ2iAfFOy+OEdvCMqxbJ+LAvLRqxv+SkEd7Jl
aZG6iqfS28iicj2CGM+U+LcsSffh+I3qmHPSxEE+Ulv11c+8dheS/2u3GJKHO7XxvkdO+x7RqtW0
QaqLvaeHPxTmlmLBOECysIuJavagbSMwmadLM1Uz8rZFUa9kTF46zZ1dtys3yfpzgXkZd2AE6lAZ
z97yKbMQPJjHmzoZ7OdyREUzabI3SLTTbh4Q8zF13xflp3EBXafZzQZTJ+nAiwxpfWmTqeRr5OvG
g+lrb5Np6c9jPj85jW7/xGjuhp9d8JagVL9KAIecrDF1bvAa0aneoLKleoaJUUNjVwpYshETnjEs
VnPRGocurw1AWNB6j1wmknXQ4XBxiTGFnQ/MmWHLpXCGJqAih6Rjfrvsi0fWje/Zi2u+gpRzgr4f
YOmjrz5OFsphTrxGYavf2ym/o+3sqBFIiaTgnRZ4tspO6BC3vojZJFCEFmXVDSeJUxn4iZpG/QLs
IDonHZlz2V2qEMe03uk3siknhVpTL61+xKBNFMlyp1Jc9OT5n2zItnX7OdUeUi7xD2nNB1OYyKEI
gO5XuzIeJm/83N+I+/Q/42fcG1dp7136J9SK4nyrJz7kfrnLTcUGN/84oP4ttr7yCHMDwkvJ64Cf
htyu3T91UFYOPppjK/lUWuvvB2cenlCorD71i/iQmojATjenvGbTbvjmveW44UNpTnt5ZW9ND+pc
5wAapYb/gn50z56TXYZdpsn9O8iqZD2TnDQrhZsFvrqNhNWj6aCmkzYUtAbAshfMnxyWBzvNLYDy
mV5990vH31doH6ycLBu2nhA4mMNw2k81pjRJ4sCfKt30PlFQl8Hq6VF2pVpFkYy1j4xX0WrW6/KQ
kig4/n2PkW2E2TQSQDVqm74Sb1S9UZZDVOtn9EORXNRi0tKWAcBE6YYddNpxWY+19ZBa7fjFd/lV
0Zghzh8SVf8hLVKjDk3/qcYJVzavh4Ti/0k2sy5F0wNs4xZlpwGigMsnYbE131RUkvbUZF6cMUr5
oVTx1hawOUw78zvVEw6YAgNcKPr3zu4wshSQj4sxw4f9Qp22IDZq59tf/RiUjCe0N8aTbaSoGJqY
qIpJKIE8hKZdL9wy27daM72NsOJWQIvdU9P1bDM11PSjXM2efVN9DRNSd1SsKGyER11pXjRh1odV
dktpMfhdBHF6I7sKL81u2zHfzCJAdtmWr25iXBtWedgZSNYNzToYMcE1Biu4GBJhEe/iLjnZ+14l
+XgxJDLynwpi4RinOfdsPZx9FTndZh6b4UXH90Qi14GTASwVxQEk3LjCBuE5yRtIooHxVKs6onm0
DCr2lxbyTj+MEKme0Z8Q3JKAn4bd7GLE+SMMdf3LFAHzdXNd4IpBq6GGua8R0AJYTDMau2ilpW50
kD8AMcnCZAijDhe94SEEuDd7dnHDhuqIcCf5HbJevNIwPCLLk912MsM3aBukIoWuHZ+e/IR0x5+W
hqeM2+vHapUjEGV3vpNdiP0EhyBB7nBq4orULRidXDFikNNWtR4mp3xTmvnNU4z2Pqw1/dbhTrCQ
/Wgnog/uh+2hje38telPzlBWb4772OseaZM0mV5Tg5euQBI5Qff1n5DHuvRbSWXuqTGg0RA7q7FQ
63M+go99lpeVAHEKiX5QosJhm4b8BVAI2SOREbGmeZsZ86/lXwN5icJSX2PzJgd0zw92PjarBx19
tTGonuTO2EqX4URD7osZQe+yekKScj5rGnAX7qsn27zXAlc9Bvz0iu1gTNSYtEq7a6oqFWq62a8a
q4cMw2BVGZ5svnmvI3oryE7q6Z2HVtOuNUxjj0dAfB7SOFoPaabcjjmaVBbKGNhbuc2xHKontoeI
sipm6K/mprbWfRu1X+RBI6tgJ7F9yvKOFITrhzs3svTkBJJD25qZew9dQ72V38g4te/5+qnkWvkO
ijHZAvLmfZm1eR0M2aa2uPJPjhKv0HNVz1qS2wd8vVoMq8L8CdLSz8HP7J8idDCbbFmEiV19D5ww
2fekws6FFj9bVRlcWr6SFGfZP4pBqw6ffeqFe9mfACPWFnbyszbMl1q6mYuDwT0UFqV4OABanAKV
z5kbKB7ZzslN+24G4KRWKz0L41WBVs3mAke60PCcpH7uTVDCkccSSP4jnXb63LyOyoKe4VHJ7cfg
qOcJb/cf3yBUuo0V4F1Ug/45kOvlufeC+uba3+RufSPO4U11sanmgrN2lnEaxSGrSwVl05iCRQqH
5FPfJaZxsl0wKW9yQB4SOUM+RBYiX+axU667un8/YbSNcQ5Fic6w5u9OZ5k7XygchX2DwqT4OUah
Uy7BcMBaadzwSQ2nrewnfU/RSkFGSjZR6jrgSVY/4kGQnuT02gmeLwICXhmc1EEPnbcp9OCDcEI3
KG4Svyxu2KIHSBe5KkDfvgOKwEo9Ar3KeEv6oFzIh5/alwmfxjxX1ReGURY7JDXdW0dp7+T3Mgk7
9xbI251mhTU+kEOGeB9idllWlqdGuJIOdb10K8t6zMqkuS+dGYVwKBoTvmYHm5Ta0nDV8sVHEXjd
YvGwlZO633oHuGC+kRjmWPesuyqBDOn3yFF0k3X3MRb4hX1pcQZ2JFp4HvDsWrW1khyQTzdIPGgH
UOAWOrdj8CXOsnMqeWiVM+8NH6iy183NnVuh7GDO2EC94rt2blAUPPuzNd7FdtZzCQ/fFDOZ7mTX
pT/ptg1bwlNIQe3Sz1uNV1ztyQchAHK61GjCIT9ovb/Lx0B5teYkXcd5XBxx8gNr7mdYAlFs/maZ
COSGGVCCFt6cZ/BK2Y24O26H2hZjHlwjMhdlNVOPfrqusmN15e8vy6DWMbw1izn/0ObhQzuh/rfW
e9SXDLMtd5+2qhG52dG8mVs2Rody1GGCWrl1NGLEqDU1PstLFDW6+KgW04u8RMmuQtUgQZFrvVzJ
MGesTkPXHOtY35FgM97aOepIXDXB2S28+obZGOxAeHzGy/1NbgQ+QivQs6ioR++hDXZgm9FIwme0
5q+hXl85x9lIfskVURP2wWVZ5JjKGRa+s7uulORyabI16ClTArv+g7FSKo9V4Ce3ksMiWSu1Y9Rr
Z8JTXPaVuXZWlNbd1b4OZM4JKqSaXXw4wsYBN1cOSn9A+ujrNPBfDYX3+uTr8YMLfFDY7PnCxU7c
W5fpHLlb2fQSdcQRPvgmW3JOUzTPUzzFJznJy/wWsbksXlHOVLGPmdU1eeng1M5wXMha5LhcUXKV
BzkgH5G2C492lsHomrxp4Vux/rNfB2KdZcYVon+94d6XJhxW1wNENaumep+m5KzNIU/XSQ1KHVeh
RxhCwY9/PMDMA2MohthpXB64ZeW8WFiglp2XoWyYWPeJ2wIPjLAzHPw2/F7D4+1aHBQs6v4WS4qD
biGu2pnjLzkuJ9roYy1LbC1vEerdO6wNvzjB0D1oQjpV/v5n7oUltjALRZgVd7OAfHWIFcjRIiWv
arcZF4Axip4K1Vy3OXgkSHgwz8Jt3TcGS8LWe9PDS7eKDOtWTdL3bqJnxc/Xla8NyKA9NeLKwV6h
e6QhFRBkIzJR0oQW0ce6HJF89D+NwK+RpsSr6P5C+rK6AiCdDSGnmtyvborgQsIO5+zoXMoAAALS
RWvz0W3a3wgkT98szScDM740mCntZqqHp2IArb6d6Ou4HSUkzx8nsEkwJsPiJFFqsoluc3GSKLW5
RlxMjrI3xW4+TrKVaWHfNOhqd+OotveQxcpdxXMqj1HdXZpa4oxfZVjhfVdnMDBzicasSL7yr3qj
wqs9RlGvbEu9i3dhrSLe6Lfjzja18X6ADyR3FPKQeom10iur3NSCX4tw9ESW9z2iFgzcXETk9lSi
1Mg+JHSqR/Se83vDtFhgGVFzYr0VP+KajO5gVL3hsGJumi5tt80MliS0rY3LqgdmSt8d46xGvq63
G7SGREK50LUzGLbwITHZA/g+8lwkV+DuTo2CUzSmMHI0EqOBwmgoeL6p4QYPc4PpW2Und5Pd5PvE
J+f9TKU+2YUpYjGGilvBBZJaIPZHzYI2/sYU42Ub+dQ/7bk3sdJEpRkuuAsAEi5uUCponWYoO8mm
hEBa2B3hM/AgezKvRNBSxMci3tKwhbjGyxAXA+V/iTcyTEejsEh2tXB47h1DXyl5M5Ow8DBZvmCo
i2SISIvaJF60SDnOaT4djWwh97e5irlvSWVrGYkdsNE6ObwM5yh3wHLP6+QzriRVeifjrRhbhRz+
8c5G2vaGgvIbAksCQ6xWj3HVGVuvAEGLRGOjLRFvrte5qs1Lu2Etd3kJeoZlXTyySpEZRnScYMwh
AMAVbxWwhb/HFKi+dxEhOfepI6BtvG7Fjy5NOSjDZISSWasapvS2Nmq4+2IZOdYYUniZaayjyCM3
87G+lI/4FeGc7plw2Vl3Xpacl2lTs9cvJrhNhPwYn2Y7BdCG52bcmCiiU86m79OhGFABy3GXlyHX
gWlE4WrB9984mqn53c+odcuaSGEF7QUG0UUa4v1iQNb8nYtXq+h0/Gi4RMtqiRz2RPFUDngaJlu/
CjfFdTHF8uYWBRBzO1hQH+Q/rIV8fo6LCFmqzkHd0ik3KAlal3+dArJzmeHFvR+SMbibQkxEhmnC
jFFBZl2s4SMU/Y2VnmeINb9EMVip72ASJ5gWbPJDviCrWKWI/Fce4MIilcMNNcXL8DU5IKOrbFaX
LjJjl+3BFCr1Tc9tUz7tpx0DriysCCLEb+RLcc0F1inxya8QBXbzStmYNsJy6KqKLbYz/gD3xGYX
krxmgXMNKvsZxZkAY90m3g+hamCGjO6OhGSlqRucwNyuhqpEgUE2FWwIZUQK2N91M6EdG5lneRiq
/ndO+mJ37VLBRp2DKcQA1PReZX+eaXAI7Bq5V07vVll4ko8Q95rXZoZw1LVPDpg6Pq4lZchNmgfZ
jR71r9fvdJMhW4cQ3GskfggROuWQVCUnG8IMv16ld29QtkyopxcUgXy0d0d2879sxMWL0f8VWVDy
1MFNnvAGt9Z6YTRHVQMq2pjevMDD23rQjAlBC9eOL5gxD9mo0xzXzxJQJmFkPu5pWY6aB0TZcZF2
pb3JHxDAD8H6Ft1tNkTfTTMSS/Uw3aOU0a9kswWps8qD0t3JpuMrPx13im5lK3+YPQsvQpkWmXuE
oVobYZ7M0DE/E7pJc1EY6MvdGcaQ1MtKaCdlWh8dpLISZcR82YX6RhU8BslWkIwG+ehyqCyDS3r0
KPuvYYru12sjr2oIXkVz1iJ7fSlk/NVMg3o3mF627LMmeOCCEuMGHE5fkc47TY2wt3eGcOEAm/o1
G+PvlJ/GSzng7gpsP6LA0zpbxE3bg5F4Jv5pOKXppZJt7KH+lXa5l+7tjNRpYtXfen0ah28zwHgU
omBHmq52wzLy/XBtFtFEoli2c3/CVYQdxr/FyT69W6OgEJzkdcoWFyso5zoXwNJdyAvT9QImR2Uz
8AJ9jRnEe8h1oLFQD9HM26CairUPVXaFEm1+4TzLR3F0q0ROeXvt5jL0OVSZif8T2llp9Sm0TaM7
MKDnFEzIfdIr6gZr4/yozMN0CNXW576NJULXFvqKEm//1PdDt5hZkX1vucRfyEW+pS0MOy9RuB1/
uPjLvdRDZS672sUtgKQgng6VvQzBF3xXEOZIB5KQNeDDjR/1/l4vdPMLm2L21CICPtMPVPKHh8Qr
u73nzwhA653x2pnURkTAFMM4xaOjPKODp58cm2sZcHLl6HLRPCkCF3Q9dO1b10zZ8dojH30KhdW1
wndsXF77yFKtHGqCd1HdlJvOA6xi2fn80OPteOeh0QmceX4YVGd6KBurZ+epjQfZtEsl3OusbUAF
hm21NPpnTR/qL3LQFHuRMSXbLZus2rjAzdb3S6jfotOpwD+Sg7XDmqzNghsAvZhXkvA6I+GFsHMU
t+gDK4AtKTAfZWvWouksQ3Bz7XZzkvyU/ZeDnIVhTrGc58RkVaXmhwLM1MIu2AK6utfddvwiVzBs
+hfErEEhBdbvNFlaipr/RoUc8Rh/fvY8UycRVJtnYHoZZrJqv76kv2bSkbm/SoSTlTdULsLsoG1j
zwPa0TWIxuPMeRN30fTqxutMRE3O/CdKdJtkSv4ZpUSV8vlcH1Fzj5S3PNefZ6yjcOVn8ByVaeVm
SOfOY2x+6Yo4xh23h3IgmjNgoS89THUcYedT1Pe0nAljNc0uMeQFXQOpPpoXxqjr+0AMh8HQn7W+
Pcj5lxlFg4kPHLtNipIlM6bV0OOBc+FRjwWol7LHNCcZR3L4MfkeIf1e3LwvgYHuo0+DErccTsVw
6Ifvw2R8YFGK2e6E0U2sV/c9Vq4aQncttMqBkuRftQDwvje23Vr7v27t8v4u+7AZuSlz3drL9YLs
qmJlOIwo6vxb2SLRjLu5t9VdjRvYsJAhwF5wUZAb9o9hOaDHRYHNh8NVTo4iVHmZPJEQ/jMD31WU
2NmZo1Wb3MwBOt2Xh7Jdik75qHvDdVI5yMemEqaXXlvJib9GyeG/YmQzUPrkBn3htyzz6stbG/r8
lxGjCk4p8D398G9vWWQp1LTPL5PkG7nmK+SEIcvRgXYmlCDLQLgzqS6ohKDYd5Ee4vesvB+w52AU
2Ycg3Fx7a7fS8K0VoZcAOSQUYzIHw0+jtLaNAEItuzl/Vs3CBqXdOvdTEnHwURtnsXhpRHxvY9c6
XML9Mcj3yFSjaS/iY3FQG4PUVRvpKzlDDgSBki8d8TR9pfQ7v1SEcQ64BeF4oDc3Tt5iEeP2PtLQ
rtGC8RG9mZ0EOLUo3vrvEUvGQ7KgBjSs/KQpb9vEqMCExNmPmtJ/Hpf61wHI1XqOMxc6AqVT/K+r
fWHoi0r14nssTQ1ARthLbd7X98rwDfmC5MVP+nLfCwsTKXGjjgppnTFbVJQ5Nvng+GBq6szZ6VN6
mMueWqjmWuspSnCfG7E1K2vs7Qrb5gvryIVf2/FNHFxkH7ihGwthIiISCSxcE0wioWWTO4h9ndVZ
tZa5AzlC4zryJ+zPHDiApECS3KB81QtuaDsuJHZX0qmrCb7oECFE7psCnjF+xMhhycS29fw/5iFB
kuAW0jz4pPQe7cB51ac6++FNBXrvVfOY9dQvwFB526IpgoVVgNij7hUdwOhhB9dO7suEZ7rMEeTo
Yyxc2xru/+eIzsqemjpusbjsmtuLhs8If6nvgX24WgiIWUr/iD5EdZXjX3Gq6MvVSduGasPmvovC
Ta6VwTFUxuLIotpZ90mtPBoGPBJ9CP1fFk7emvHLGF1UOrVKfUzFnCmcgyNaPMXRH0wHqLTvP8KW
eJ/THf+aI5/HG/CcjN3oWeMCfwKjqq3R78DgUxQButGjCIBurkGuk/Y85L/CMWFvJlo+AiPTQs5j
M58fpwLzmI9Y2X8JMf3hjAro3nP7naZ19s9Et94KhIDQ3NTCTVOp1U1nDCHeAKA0qNWabyK0yud5
4afZbypzXoPzstO3W5RdpzX3buwmNJR0uCrWD3Ftfcs1N/xe9hUGDqNW3mO1O9wEqDOuZDou0u4o
DVhf48Z4i+LeBLekTTvVR1gmEjdFXM9K0hg4KSDRFD/mHvlDJW72geqYsFkpv3HHQgq+0ZxqZYcV
S1F7Mp/bDiw0yG+UCYsAXcV0yhBXBHeYrBKdrPkcKej/MtB2VnIUjm3L2S2tm1AzHxrDj74M0P1u
SePj3oKK/9sQYthT+VO3l027fPN18mRBlaOJniI1yRUlfAsHkpquZTSnKHaNR3xytrIfjTqug4nH
JlqcTDyJCwpqgWi6vauL3r+RB9tNfUShzfdmNcUwfDodc62PkBrURrRyx3Ex8MrXU+l3Dw2XjkM7
4iQnm/qs9yzk8IoJEuUMZqV/0Ioyw4IOMx05iF0QSTnLXspBOSnp9QBLMaXY+2bHDsasRr5KMwZ5
Tu98Uaoh2UOvCLdhlTTPds0WpMqbp97Vh0Mj3OuEfmEpDq7tRwcuGCm3Cte+lwO5qoAR99Cz0Hy9
iZehEClE9CXcXtqZq/1Mis45+FLOUMxDvHlptrF6K8+C4pl+HuJiMyhdsemhyR5wk/rZRkn2A8eB
59Av8iezr7Rta3PliOPZf6iN4t8CqjHrdnlPZlJzkk1qYgsLze9X5PvgJz2wkGbvw+RPje/RAPa9
CyL9aWiwYQ0yvhAx961t2eY60h9jfEReHa6IMTT3M2RzwGq6/oJOyk/ECoZzKSo+8noc9t3aiL3u
oidqTQPqCUN3H49PaOpHWP3oBcjq1H3pbXsv3xRMFHbCKXLIfY6zCKuz/KgKFIILO6lQQ+NOtvLK
8vZuZCOOLwYBc7RfEGgYl2MZqttrH2aBf8+yDL1ZyAkyzBpt/IBYv/xfZ/U5JR0IwY2Ak1JAvs64
tMVz1FN3w9XCPwKODB+Gwps3lgdjRh1SFox4XvFjcvjqsR8AERKrm5BcCgtYAQkZGSWTF9w32nog
Ifli9ew7QnXAKanzjqGLqFUvlKTmVKUoZqQJjpZcIAzCjDQcP4XJfhnWZUg+UL2dXisAsjIs0JL3
s40fZ3PE2WRThJXgzRcz8OKTb7KHT2UFkhvGi03BaDM6iGiBx2MroITChtcNbjXsC558PV3Kfivp
m5vJxFouCVnlt+2krfSpLPZydOTNVKhVfrGn0by3/RFYDCfTY+qukL6CtWyWM/Vwxa39G9kM+t94
1lbgV3hBfmCtSt2xF3WMGvMcZPErampIO5j184Sw2hlR7hapwCp6rUfEa/O+mLbISUSvupu8aYrZ
3zm5S72oTPayu9WqaZ+NOLnISVUwwiUs/fFGjv7z3GpcsGQXz9lk1udzI7P/1jltf5e0xfBv59bF
K+hnwVP8OHeXv6oDOTbDOM6OEaLQwkFV2/dHRsl1xDEUKWIWnrMxx7NRBiKC4a9SI0HYT0QjsMqI
nD26abOPuu4e5m10NrW201ZyCpyghTKE5nEwK2uHkOtzhOonMp9KSvkQuaRerS28hdoy3ylFye7f
b7WVjLE8yz3pxw4j9uzG0Nw3PLOQexDT5SH5eGTOdroi85Jn5rjJhfRS6LJ26Z3w3jEH7d5MlQd2
z+gihQ0yCSUuSRLSSW3tryg5WUap46Sjg+qYy5Rr1sGt6p/5YMXfxIPyzwOTVIHskQ/msPspH2h/
Hojg/yrmf3oKeULQpSc+U5aIClpYylBOOxYA42uRj7s0b6PHLhMVKC0qF7JfhvkGQgM2i6dXbi67
0E/jR3Bq/xHmibPJMLXvPoVVvcKmKURW+nq2jyedJtTqx3+ezfXUdi2f1KLMtSoV7IvDCCOyZILf
IAtZsmmZrXKUZa6Uy8tlVMotXEelkMOk2P9f58qXIZ9Inpm6uHK8Pu/1RV6fV44OHy9jitp+C6/Q
WSaWC2bC805WPJi3qmKbt/JR3OCF4ifmiFGLGOi7yFlUnq4u8rkdtzJQl51NXa1Su25O18n/25OK
ZwuK1Ly9nrjNE4xs5XN+nPjS99+cVM5PAdZdXu2nk2ogiVUn/PxqQwPFgcBQLh/BJfbvt//xuciT
urY6buULv77n/9eJPz1/7tvZ2uhWUgC/D5OXroxVbAuR31NcPHTJdoZb2YQMB+Ajq3GuFEp8Tdn6
92VEfUQo98mIQg8/Tcfu8z+mu1X+eXpjF0t5so/pOJDMizJu1FPQkcS0Bcg5Mb5l8xT9oErKNhZF
ajQjXeiEGDhuS79PHgLKzv8SmtjNe+how8eRoZNW/UqGYWk6UfpkFKa5TmeoH3ixujcA/4Cf4lb3
OIvcW11PAzuSRcvF/leBHhQ9WbZtWR4tNFHWmMXBKHt/qQ8m5mKiDmLVPRpFqAGaOL0+yDDZ7wQW
NjuKTsm0x66lQ5X1Rj66Hgw8EKg5uu8h14G/gmXTd41ymTlgAakCD6fEr2E8BN53FIYbhFH+NGPg
3AX4VQe/v16Z1wUVBTREUhBDUT4JO8jhwOLRevBREgMqhwO3KcTcEJBMv5CUh4z8G43E+BEKcPtY
K89y2y0bpfIsN+QFKrX/HEmmT2F/z5FoAL5//zlHLjRN02ge1eZFntrOA3fjKQ6699PzfzPxX18T
/mD6Mhxx8lTVrljKuxOGBcoSWX/zIO9hiHmyIOtfgKFlR8+d+HYKtkJYmp+jNO0Ep7Z/YfvyHqXO
9fe0nXNQcGqEgOWo7T3Vtx7iwX+loBR+71QgW7MxuCidQmafZsT7pPhtXPwaVbf4+n8YO6/ttmFt
XT8Rx2Avt+qyJHc7Tm44UtlJsJenPx8hr9DJyt5n33AQwATlQpHAnH8Z5onwMbVjjfjBkxu6b3Ic
JMvHiXFQooczX7HLf8mJPSjYXWS81pPV3dSJj5k5AkngZjSIVRavzMF/lXewEnk/GhEkr5QIyq3u
9smF3RIWnf+YUw6v0pri95xuntOEeXIZyiI7OY0x7fTiUJuKvmPRUeIm5FqnLuvMWT4BOfeK71hI
Ve1zqiLlAgUlWHnVSojCn++nN4GewBs28+a6U9vswZjiZD8l+CAb2Sy+CpYX5XF18raTOftCDkNy
VzuDRhG8j78L8yiRXEqUxusoHsZ7lv3esUVXdpdh7/RiC+9NRmiWflcYIDVF+1XJR+M+mZluk8CQ
DSsAire0ZH8RFhgTTLxWhdqwTFfwmdyZqeav5bA82KpB9T5THioZEsefBhtjb0AR8cWoC/tYdoF6
oNQx3lqemW5dJ66f6xFbnBDU3leEhy5FNe/PEvbxpqn+EsX46nRJ/HkctWqdgux/DAz+m03mYlbS
dtVOfrflIbfFgNAsX3Wn+GZFeXMWKLAdVRYQq4CkRPM0jqj+e3dKRyrvG/KkBSr1cDRXUtc2jtt9
pLnTyZFMX9TwxM5pYwUfzMm8paysodQaBae4Ahw5ts1LFQCRTBx9OMQomj0ZrvYTgYziPkiScV3o
3RpqK+W9P88Kc0QBKEhaPGPnsz9HWS7SxybyffTPuEKteTy5+KXOs/6ODZkVy/l/XvPvT/yf4gJx
zpxALb8BsE4hupjqI29zRPbqfkDdmKZtZe3dUOBzn2IHuvbLqdtGrKm3fZ3QxittX7MJvJPBfRmg
2aWSWKzKRHtEqCvbGwitbgU1FoQRv5Lc87ZFYnTHMAvFiz5ZFxg29VfLTRCYR7bqYsNHvMfvqV3J
gTTjYTsOdvuQ44t6FjbW5/JKiiOOoMBr9MiFdWhKs9vVqWN8Mc1NUwLiQzOm3A827xxIfC9kYJFQ
SMsfEhKfh5qzLzJr2krGiF0H4by/S88SPz9PqkFMFSFVPWSjJlZj17NAVPCjY/oG2ReAZf0wmjg1
dRtXA2enD1u1cmsgP+DWcSQ4TpNv4xlAERs2MooztV8+4U32iivkz9xO7O9aoFzKsuYJX5p8xToD
lMIIxDVOPZYSgYqnVHwaDAEKxLe9NX6Q1a01BWD2SWBtW9soPwsz3OdZ7HyfdAXKhCOmR2dCtZh9
lLaPtap8xsv7pzXF/r0TZsgcx7A6dN36VgcVeWevcp/9QE+3fVmLW10N0qPuKsGxt4eWnakdba1c
j14sYWAjy5/kuzL52HX2VLTnK9VpPr2Lv0cYcKCqVidr3ehsElVDeFuEIzqY5mB/tdj6ujwyX6mS
twdrGrBDDGrnLaQcZR687CKht/0gjGfPvki1YNkAxiZHJgTV5pEPYdlFAnSH95E/5uiQMWGI8URM
BrRRhNVuKbXon0mrbyQ7o6/KcF1i4Xn//4+YoiI/gayvwgbhqBX+sJiF5BhGB1hl9vxNEMTYuVz6
bYQLsUt6eE1abjZAGbPhGpGW/UktQ/GpxMx+R4qtZcU2aI+KoaTvEYX90OTCfcF+vN0nDVlTrTL9
JzfIv18/pJ0+N+HUP2sUcw81IMU9wujO2prZg4D87jPDCR8DJ60fGqN/pnYr3lQNKTGSE7xN56YG
X2/V54l3m7mh9VyR4JX9hV46x17RGhgklnhDtYASEmu0sxz13gr0/N5aDTBIqeISH7pe8dZaUq6u
GY5yDnSynd4r5TPbRHGnuGgKY2udvRTaYEKaLJDNfuAtui3wsMT/lLNJ7zkLc/tDX5zU2LELpOKW
Qh2+12KTFSOPit+lMVn4kk17KMJz2z5rUJPOpT6RxMuz53YQEFbmLsDMDXWX+XQJWZryzFVwsm7h
tW3+GkjVokdbHZNtjG7hheSlGE7pfKiTYDhZLmzDa2dUZetS092jHFhC5IxrnBxx5JRlfAkHOeoi
6RD0mw/XlqdemngrFBfHTVRq1omHinWSZ8th6UvC+IXELXVEq8qr1b9Clr669v8T01jBdd44DD8a
+JtvFZZcJb6GX4o0U++E+RArA/gaYZjHHCnMK0xrajMM6JMMfzAgXkspV57JvjnCBnV1lvVc2S8P
794B/xldBv4uG3v376xNyzfSIzkh46p+j8slljyNq26Wvhb+EKR35as+S+gv/bW28wYluSrry274
QgkP5Lo5Tt0sIEzmdle7qFhDk+rSPSWtcnVtR2NY3GpOVdwOv0dkH2z0QMOlUC9u5ZzYxH7y2hnC
8t3GLRrruMvc+XUbvrlOH2/VBqmLoW173NgSyMNgmD5ZvnUvUevwfe8QUHoPbZIeZ46QhLYDR/Qf
oZWm2Gv2uvBm/bQGeI5+jhVa1tqJcYtfhJ6v+s6kvMgVMLAE/zUgL5AW8bSuuzFBfB+0osT59EDD
1lMP7hZuIMhE2bnAFS29HtZ2UAKk/AfAUfYtV1iuKuFCvTMOJ/aIG1Ok7T4fAJ5qrp0/wvPJHxNo
t9i2KTbvsqx4dJMuf6ymb7UdePeyUfaedVNmWFo4lo68vk5xHeh86G570SrJmkr+k50Z/VleLgLc
eQsdbidb8gLLp6bA3bdlB+l8UfCX0v5L0ytmjJ9nxutF2l+O1qhQZpnf3oRe5cG2lYz1qrO+472R
HpvAsFdenmo7qe3bYu9y1fy1gtrcI6skVovorzy7xrUXS+2Ta+jSbYJtXVGeki+7AZDqOhk1jLRn
YzPZ9KqmPsqXpNlP76NLM5qD61y1jo4+L/38asX2afgJ7ulbajTJW5Q52nqcMvPB05oZt0o6wK/c
5kb38QIOsRpEk8o28UVrxQsuh/1qGofi21hhsKnBJF6JirJBGuHnI6HsHbAAp+6e00m0W73NkBKp
gw7QOsUHaPrUqOZRDR7cfatUfHUZvE4gKd769XidrpVBT4ESJmcWhtm9rsClKfMSJWd7gMZX4GxZ
5f4BXM60lk3gcdpFt7TPstVi9f3UuGQyiAwSTXsujA49Y1W/u0YncAxzvxtvonlQb8NyW9WDuY2o
CEgJBQuXhLVwmupGNrGEeDBUL3jAKCh7iZ2J9xi6C2UXTxd8yarV0E/Fpzwurb03hd224/1xNvrq
Vx4CoZIHo3Cb45CxbexQGVj6098Rsk+OIlyKrabq+9tqKnku/Z4hB/5qLtMA0ZGch9G/+StOhiwf
5Nggb1bZoH32oQLsl59l+fDlovJS12YNuiSvkemef+T//SOs+bdtYbIhadriZwcapFYq+zkbc3vd
GqN26GrFIrGiVjsd+5utCnv1OYgU/ZjzLFjLJlx996Lo9ptsYatgPyadupIzm3m6GoCiD9zyQQYo
vg9iybTHczRZ6AcK/hqlMlYXIOtbDPswWhyz8L6dDwmAq81khtpGNuWADNGnbme6YPWWCaEG9ZpS
K+S2+SLXw4AMWtXkDSYocX6QffJKxX8+UHfCbddTNWUfkTRnRKai9bVc6rmYsVFVGrbXtvB4C7Gu
9g5L/bRWtTOI8OIi66dkFrIHZASu8bniJ+cy1p9kcVYGBDX6eaTpkSm1dOUWitGavXF1lsBWdJNn
SW+yHzdN6V7Fu+Wo3nRoJ8rTa4w8/R0oobGVnHwdmMG0QYK/hjMF5qYbzFjsQB2g3NAEN4YRYJpb
i2A8teYUiZ08Bbo7nkJFg0SP+BgJNQRJd1A994XrQu8aFZ4JKK5YNhbzBUImZbwqoNVGCJUAYe8a
9DGXvgHhxmV0Ofu/xHX/mDtfrw9AYEiL5CDRUVtl2xaIQvv811lRJ/rnQTWz1VTq/zU6zH3TPPq/
x8lREhbvcX99xvK5f8dFaLAVCPHPuUqpAzJYzQZbg4g6O/lKvNeTDaxutCvnZp3XsH9aB3P7sM2q
9Rzs5Hr4IFVFlmB5OSjK78FyVG++sOBq74VmHnV8vV/jqh9uYW58F+5Yv0Z4351Ue0STaB6McME7
qpqbQvZkNLUTh5K85mzlaO5Z2PZlNmIAc3A7TDMmIBQ3LCmr1zxWQHiqQ8Bjex6Nm0cTTd572err
HIq3NTyFntO8gNeRvUXe2A8+qjnt6HrwaJGyUYwq2il51J4p0GYnjM1wSKJQ+ahGBXsaozG+oLNz
coze/GW03TZHm/YbJHqsncg7PZlWG23r4HEWy8PCPMjPuYYGydzSFURUwBfAP5bteNQbKrpjvL02
ZwUVedYPinNTR8b+ml0KlH7cNGOPYFyvwdxDOxpPvfbWjCZkOid0HaO1GxpPnpPYINS0MtyRPmAZ
KtdavjL9ylTNu2Gt06zYZyYn6UBiqUWxq/qp2spm0CgdVqH9rwmnDShN1knLfPEkvUum8c6GoP3V
9lg6RKWwX+LMGDa1Z1h3oWhM+J6adaMUbXC2QrD6jW4W0LJKd90UzvCpTP2fPfK5P+qgWLvebM2g
Of3eF4393PcsqV13hHczFkeZR/FS/R4B2+EB5VLxNOX6IWyRJ5hct4fmAGxW5mLkpBxn4qQCdlut
wzLFuV3UMLwb3bm0Y+Belmbhlis/sZvzVCrmBK6RuDIOgm1iGf26CvN+mxSqu8KwrDr7gfrDiAKc
+4YJ03uf/fDZlqejrQuMk9Nymzr8HNXgXAD48GnzWVEF3TT/gXnXeEENnZpOW0154YQ1tHKPGxfx
BGftu/YXuymHm7Ce/IeCysltX5ugrUrlQXaFneccJqgTKzNQ/Ac54KStt9GDmv323CcPorTLVeID
gxuo68SzYeImK+PqLkB6e52p3OXVSCIzED9rPGpXrd3ZL1qC1XZZNsmtgVbkMa4tNnAh+dlN6E7l
myucF8t1819dBfj9qMRQNlEZnNCvUAfyqWiJCQu7PM2Kw4faj7GkIpuA9BTAYtBiS6iTBgpf01g5
ZEkX4kX6n1Cuaihu+hyZ07hKCr/fRQV+TN1QZSoUu2iNEsmTjUUbBiZqtdVLbbw01FiQOmutPaBZ
g7duYq19n1QvpNcHeFTmLwXhYT9Smh/pTElJclHu61JrN/iTlezjcaV1KreCBIvlvUzfZJr9qDr8
tktEgMzKhwjLdB8b/lkvea+zdMMXZP+BJ0RVAL4Hu0R0H/FtIC38KdccAwmiUtk0YYon1JBZz20X
8b2aBRyRSTUu3B7nbNZ/lF21oWgbJNTXoeYFWyiRw6NRVONjqCikHRzrIrtAV7Yn12h+cCMWGZpW
qDvZrlfvZawMQYVdawBJyUYQj+XB0NH4l015UMCtotCIsbyc5HVVfOdgy7BE5BWcVbOMw+vPobfu
p3gGSAAr7UAD2+mtpSnlbQ07cd1ZUfQt8JWjijbEKzQIe190lr7n1Rd8Sl0grXOAnNn7gIMbdVh5
fON/65fKs+UgtU7RLbLWk+2Xm2Xgg/gqaVXjrIu939jKDtwmzsR59MFpVOBlg1Bg0d5Imeoaga4D
BEh1LRlFNX46jzF8iyygANQB40PJCRkVpF0A6ONMvtfnpsCddOvzPOGRhqzKMiq1A+QoKjaka38H
y2aS1cWeZCiWvG5xcdVJ/zGf5KBt5UkQZMFTntjk3lYRGw7b2hTt5L4apk1tvcpBa7pRdQalE2+7
qI4/1+AhegV2/RDjnu5o1D4b3Tf2oFDsg6jy5NHuMLuTIexK8WifnOdcZ21jGLq7iag9fDI8x9iM
gTUeZHNsIPO0EDEvsumZzZbnrvpU6Hr55Jk1/yVNeZ3wfrzE+L6vZNM3u/ogL1kZ/HnfdWwjw+3P
NoQFsIBq+2CnWXPKehfnxhZVeUUHC6srXyxkRrZxr0RkMsv8yTS8bwJBhrcUvwa0rdu3GFd7Sk1q
c9/Ph9aqkGB0xWnpN/MqZ+0c61AriJWHbojcu6TYLT3ybEhj5BJLOJ7LQEpJ5EafxFve6uOGP3az
1gPNmfJVWmnYn1QBcH482rHyCM1oXyDl3Y87cKnWSioBI5QyngKneJGtUYvrhz+7qlkhS+mna5Rs
/TlRj0mzr39PUmYnwlEM6m0WvztaI6v3mI+6f5Qis4vmrOtN/qbMkAiSA3UhcPZLbeB0qRP+HSwy
W7/Npq9xSMLdUE9XQQD5MgMgV2UblqQJUjW7xO1/4almn3TXs07VfFZXIFZXH07lUNT39smnOngo
zPoiuwIFyKjVs5oJExV736jNjqgDIBwT0wxsXjXqK1l9+0l2TE0boEmJLV0/ZCw88G4bwo1ZiWJl
YrN6Sti8owrxxxnW1u99AGz+a3SZEfgpko3qCDr3H3G9uO8qM6L0SMD/Hio/cIn768eRHxgY1hvC
BsNN4dfKRR5KD/kiTWlG7FeBlSwD12Y4sGJMCgCWv2f8FcfrFI9L/bJ0YzTurCucznhClFWsAC8Q
JYXasTzJsziYBJ6Hc/t6uoxjhtCsjdgyrnPkgJuSIF7JU3kY9cg9RIV2aKbJuxOdWd3CZFiFcDSz
bYrr4W6MeryZZzs8GSLPwgGxTyRYjcMyUCftdW43X2nplxcRTpWv/xrIugps1HwROSCvXnYpWQsU
rZ1J/Vw6WCXGWS0OSRWKrTRSnBKlWNdxpJ6kMJ1nZZtQSe1nw4RB/49JMsp3gL/w7f0fJwVWZT4I
2/1JHQWbAtdDvYRqzoAF+ResqzBBtp3yoquDca7QteGbF2qfjcHbqVMb/wgrHhxdhA+Ahjj4IVEd
BMXhczwKIwFJqjk1OiHZdGx7LFv6+RFZ1Zl5l2st8nn6NMsYdZc2sNNXVRc+MHBP31tNN75ann2S
AU2Qhes0i9q7Mhzts6oXGYvspPyGXNEq50O/UGZXtiMUl6PWD8ETj8ufcqY1UwmtclIfm67AuXVo
LPSrk+6LiWyPjCDZVaF1ySBMb3SCivA5HqyrA0auRcNB07F+KWcQ3aTjtqW7cLDsXg2f28Q8yH4Z
Nhr4WFkzVE91NVB3Le4zvu0E8mp/hUlJY22+2p9hepq9sTjFFJrdy10yIiynlkO3wUkM+oVMKi+d
Mqksc9HLgAGg/epQuCSpvRgT6ayEDG+qqN7yVRn3hVUZ+zIN7U9Ra2xJ909fFR/1phbC1llVFPFg
hVmxCutR/UoVCEGCAoXcVjfRMAYRt5EzxhZ3d76TbxQnS9RtbiLH8lEwsfUXSBXetSllvJbmVRnK
YNflWZ5/1cIe6ri+6fqnGnevVRu72b2djvn9lKBnDab7JUmr8WbpN3BJPMhY/q3oxw1/xF37Wt14
j+mzcoRCZkRbf7DA3atQcQrePeelGWO6J5te5PCmnQ/J7NvAzb020yq7g0jtPLBgt45ihCJlpS0s
rZTM8c7y8nITNGkbr6cCyCDOD2J/bSul/lXp8cNEPMJ5YMHlPGRY8A5lGN7LC8I2L2+RTdrLMY0n
0bYISn9faM1eLcT0az4ZUut60v3n5L+HZI/aGdtp6KO7pQiRhUNxZF/3VXZN0g3hd5+8ezAUxb2b
z/gQJ4P7xqnvQq/4P/QDTQHy4TnVtXghaw+R7s+vYu1e1iSu229Z2kghVhx9fbq3O0rcq2rWaZiU
od8FXaGtuz4bV6qDoVFqhelLGAuU2YCxS0PkCrmYqyGyravbIfRv7Bu5Xymxqtx0tqNe/FZrLhiS
sDWN2vB7dUT+rlm9vzwKWAiHGABPsfKiLDsB/Zkrk1GDDsncGSRddpIHLJ3fz2Tzw/CH6Uu4rYXT
zqyBxIWjckGhmpcYdpDKZfJIuwS5UHZyxLWxNNg4swhskMFZkDHXcDle+IZ2oXIuG9cew10FCKLc
+yhUIanj3EoCQggQ9WRb7feFk1Ch3rzhb9XuZMQUDOLGbbNbXaCRhF4+uhVzGQMVtP80Z/JbFk3v
TYm2W5oSIfch+PfcfDacUnMzR+00Ssl0Qh1KSxiNopjGdKNFfoFFAN/BnYpN6yopKf00YNLsoznm
4kwhOAESPwXeDgmLb9emPo+g75TaR3Tf0Bzw873jls4uCiLrxZl8KkBgMDK9fekq13mJvdDegSYy
jnC/04eI/94qnvEcOfxGDxTB16Cp0cFptOyiQV9EkWkYNgG6xl+aoV7TY38XY4Nrva/lD2Wf6UfX
GJzdJKzh2DdQQso2/2KTOPhhN8Wht337c6UgTuFAdkJrVBWnuiUVhnCm9/I7FKDTNbQ1zX+HGr64
XjW03kPrObTt1ferCnv4cNWUVBV7EJAOxTScHcR8DqwAHhFV9fJNNPfJAXkYVDGcUW0dzpltbLV6
gCkzd+lBAr3y79MxmV0vo2zYyMn/utZ1osuu9YAdzhp1O2znu9XoBulsNGi8pPibsGVsk3M3uxYv
o9LgWI6K1kjObCLegwdfxJvOQe1u/qIpIB8BjqVmdvLnb6PszM1+WDmCTeDSl8gvpxyWBzny17wP
MeDluxV+9mF7dIVu7MUMm0og0OzdrGLx2Jrq4/VgAtazm+ksW3hBKKfaSL5cQVljBwSw1bVxL0dR
zi8eEZmUF5M9aZ4hZFpmyhrxDjUDgZi+VH9ereRqV0jXcjV5AdGOENPjdSzxXwUb613jPrhJX+2r
omzu0wrtiihyh9fRgJvrhaXxPS6bbSOLgHZob2yrDH5oPkasldCtVzUsUsTZVfU+z51sbyVqdxKG
J06UCap949gwP4YCA0O2GnfyUKajg/Nsl2+XvkA44V3hKe7ejhFP/muAu0nn+co2+vdF5ATZ1Lz0
KbRt/yhbsr8Zw0MBpOYmS+yHEFpKvW7L4KBHgHuGEjGQqUlNdkFeeYCNHD17uhIfJ8cWazna+k75
oE8NG/Yqfo6UMXr2R+Uti+wCYCjx8cgPj9FZtZODreUOJ13wcyetWWOEFgLQbLun6yDoZTg+vgrf
lKmtqQd73abiLJtOh4IwCn0PslWF0edkFm6PqFjt/DSdHkbyDhvEcdEWJ2W8shFJ+MJa+RkNnumn
o3lrYEpwirIwWmlp7/9K2+pOiEz/OpVmuSoQxHnFMU0Hf+6Pj6w9h62nVsYtFhw2cuao7FXuNN30
rLMPvec7l2D+5NiA49QlIftDhSKn0QnnFsl0c18aZouhHSlfswM0aTaWeckKM95h+949dGGcbty6
1V6aJEFv323LL04xvQT11P70RY4Mb8DP2gw/Ek+JgpWimrejJuyv6KOysNGT8FMM7mEtYk1/lJ9c
ZCBeFS3TNy25MWMjWJkj4cELUq3bU9V44b3VUTxW+sSnYG4En82osMnMwFHPRdMB358OFk7JnzOl
UNGBKdBamcNypMFU1Sofuypv76AHs8ic+8FoOZtMj9WjM88aLO5qzf7UzKQ2QwvBK6WtsZa8tbFA
8GrUev1UhHb+ZuMyPNPcHK8rTlonjLUkwcmoDiIidKS8eLMw8P0dRc3MWEs22xIlr+VmVwYd2MIC
/DxR6FGq+7AdUu5J4CB5qVrrIrb438wQEXno5lWTPZKtWwZkcDDPWAZGuRSTneIfl4lhB5/g89/L
3YRtJc6qd/DGAEqYvBbIich+v7WdY237ParhWIYg6thg2Bt0z6bHftUzskcYxd1zn4WQXVVVO8lB
Rwc8GriWtpNQAJTauiNal0hUzFMrM2vuTDu/yMGgUJQDCjnamuWdc8175abf7v3KmbYyDTakPNRT
XxuPslkp+s+yS6xb2TLSYqXUYcZCTnUeJgi7MsHWl214FqGJ5FphU90vHYvlV96E5YsWv/hU34JV
H453DYp1XzS8o9dNXWmPGsSBXW2K/qwhBXiDMq+65xds7o1mijcVy4NPRhf8cLIsf3NIb+GQQyYJ
Dfc1yZyp7laurjabLoYRZQdjtFIKr0UFL8p2lJeKs4MA0ImErbOr8KJ4nHDfoYImFER5xY2nm+Yv
R4+RNHSbb1zUWnmtULbOZKtwo4W7ywRpbbljoSiBzcRQZIeyjs2z3J3IARnnoLhzjSvk5mWc8kOo
W3D65l2M3PdUA8bfeegemw5DEqky5kgRsoqXwu6fnW0Vu6trkIxfIvuKG8RT8uYmhxB416JZ+Kft
hV4g3oB4Ktnd2QrDQFLuJo77zxH2qQe3Y2vXlgZygVUcPU3TeO4iT9zKrkoz3iNCcxbGiEr1XJvj
+6gResGh023z5ISRhXtTor1mbdEdKssgtS8M9TUfS3Ub4Vazl6NtSD7dMczuRo5mkfiFOkRzKwcF
njdBbARPRoKsbqT8vF6hqDP2GMXTtaXxEkdLgk9Tqcc5FRbtyIF0N4qXpWuZxl6aMo3taHyaHJVp
7A9NmeT+x9ws5vsnk9wfgkOVpfV8qWQelR+UY+O9D/lRnCy0T7lCeUJW5zJcBLbgd5ODLOlpcfY1
qR3vTlXL6MWpWHXMGvuuJ9j6hXGwA1Rkfupi5wQgtqfoMohHdZhtOAbjkx8JXLYCN99Y1H4+Oa6T
IMxv+semim6wNYVqqBpHx7bqR1jhzWOah/HOnxIN7ip98mCbwWc1Ur2TbKmWjcAyk9KcL2FetPeK
649fnhs9Hb6ESo/QoWFU+zFLT5Nd4J+OJQjqVo31bOMFtCqtwfvJ2wi1szHt85UlAuc5gmO3TfIp
PaNunZxnNUN3nO7G1Gm3mQCi0ktLPNkWIRJB102piP10n6ShWNt2/oATeXsrRQ77AiPkseFZLJtW
7DXH3FPStRTZy7H1fPBtfSti3vAoLYqHxJupxyamm+5vh8vF63KagRaaBGcEk6FtXctB0WrplKfk
sUgVy9OcleE1aLmGo+IjYGKgjXhnsR1iYXzSeTCu/UKdTrIZpcUGSSHruRcokKud+GxFifnJVQ1x
8ALvMI7uE1XJG+l0JK2N5Fk0jfswbqvL0p+pAE88o6o+uCIJU/V3fqXAWZt5JvIAo8I8d3Fx42ZY
sYXxnMKZ9Sup6JgbJ7SNnRSVM1ukOuvR+565LlwttOewAoGWKEtDS6ycqk4U7OZYOSi7QhTlAtc2
7jyjHO+v2I5kbLyzTCKYmWfvp6muV9d/cWhr72053BpA+FBl+iFV46GZpVuqM+VV8zt1IPCuKjt+
qnj939S6QzPM0uisYasmZ5SR5d1VRQXhrjarQ/dWebkCw6f3HyiwaCfePG994foPoMb8hw55zR3c
V2st+2Qs4CDUOAs738s+eUBv7yXwmhDBAi40hqrx4H8JA8R3r5LraMok67At+adUWs+CgLNidPt9
PJ+hTvN+JvuWUbA8MWKUiXPyGzZe9VQ1WzL+zn2FjcG9g0sEde1OZ0FPHzV1Bko1ugRlcZRdiIA0
Ci8uPLpbXb29RsyxhoBp51pTfVz6hFkNmIXzNMbYD2dVyNBxdckMq8TkQa2QS5jbFM/0m46N7Ic+
GVPKmDKIn10dxUvZV5VFPayukUHhmpvlupaB63aJFJLasjU2lVS58wZ2jE1fZt99DPmSVrU+izzD
eeofEUqPnUgf2deIWuUOCFl0PrRt/NmLdOW1tPFs8+IcGW5YTTejHgCH19viqTSguXoFhhEe8iLZ
6PwsS519Wn9cacJ0r5YEUineqFh6KpULD0feV7LTU2NtZVnWBCEM+Xl5T8mB6+zrLbfMlOMycpld
626H8JBfvepBtimRVfqUam50rH0Mh1svnuWhJpsMNNsYAV0vRNSmAbC6GWMzP4OvJmOMRuSqzkvk
TGXnh3EZj90UKZUy2Ju23h9lyDW6toDEJ1YImtJpTvJgDvBZVpMdm2IlOzIVUWXbmE2sZactA65h
13M86JuT2Sft6eOYnByxDRGFHhw/xkdFi8oZKJHm1FdsfGeVo42EbCfAclBIR9rLAc8tQd2yX4K4
607dZ0BaTn/1ywjNRDNonikHl+nNgDWGYnk/Aq/VTkaCiZQ8+1dT9inCoZQrT0XieZs45AaR85S0
x2Fo9O9583angbfJqQGSdz2TffU8sIz+q0/THaw2imH3V6yKzolODmsobTLEanNIJlDVrC3zu9bs
jYPOqvFsuZ17Rp2w8HeiAbGU4fK1thorRPnS7scjjpsWmYB8jH5mrhojvqe/STol77o1VnbZd2ua
sWB8mR4BdMNiNKf+pqom9wIXzd1ga5HzPTLzjfCs+HFqsB/yp1LdTTUr8rUogkelNiZ+hDR5HDE4
uSsFXNM5Vh60oLcP4JWtlWziwOxuwg5wPwqXPIOH6g4khvFSWv0Tm/PqTp8XPfOYbMkxGJYfWr/H
ZOQ8zyydS9cNKQBMo78snIWF34AozM9gUgd4NUTIw6JXJ5tzRFPBwyep6O8S3Q2OqVPf8vjRXypV
xTgnqG6rOekUTSK//z0mEic+Yw8A7YIkraXjSNyqTkF1r0F9VXbmTq5c9CoR+4G8JSwZmsuAJfO6
Ki5sVp2jYc/gtUue1lHAjvoo9Zt6fSMiq/naTsO4DW2nuvGw7nhUevWnHPeyWeA5yO2HAObmCU/C
aCt6yD64WJhrBxXC0+C6aIrH9Z08YB1Z38l+tienqzKXHPjdJyOWCaUCJwuJEwxSEGzNMT59KzV0
ebzSbrhBaTqOfUwiFRhbkGn3At2NPsTYsFEDfe/Eg4cyNFGofc/bppZbTI8hRqtfyKQhTJI3+kle
2kae+9AO7bSx5gJp0RknQCDmqTQ9nCXmLg/9rhtX9xGyoUse2rk+WgVqh+eRQin/dywZZHVtss1e
gWIttnGgAMGMotmSrLE+T5nxnKXW+KsqX9nQUb4rJ+vAOtX61ocZNd1mbF6HPphTYa57b5i8Jvqi
y85FHVY3wgH6QxFWu5XXFl0UrUc7zIeHwQmbO2Q2/UOAwcy254n4hYz5mqqq9ol7xD8IxWGrp1vD
F4X++P9Rdl47ciPBmn4iAvTmtrzpait1S7ohNJKG3ns+/fkY1aPq0c5iz2IAgpkZyeoascjMiN8U
dXJBmu1L12J01SwHOZOD0yurLnWVkxhgSddodiqKo1TGplpNd/LtQ4TIPVZxF/ny8v+u9KvhGEXD
D+nCT0hFdcJKtXWZRMpWOuVgWtO4sqPss7F42ddNsHGdNL1Ei5aydGGVABBt8g8oVJrOpreGR4if
bAjYejpAg6Nhr2ig/kjZ1rgr7qJxsDApVsnSZO3w1aNWhb/kF3RBolNj+mhOZ0r/tTHCn9o4KI+q
WqNaUXes7pdwlDLTjTMF0RlFdvPVtqc12tnDV/I35n5Gv2kn04uwOem12n0yK8W4g0RVrWU6MrY8
07D/uhSdEr3oPsazy2Xlj1Jyd0Y73da5xbAGW7SW17ii4c21KDjJAWbpjH3ks5gqjXGuHJIowUXh
d8B/TZqd6ySJ8mMFRw83f58kF3KcmXJzz4pe9+I3BUfHcxP31TOLuF9pkTXfu87B0bzT1AccO9yL
x02/btgZfY+T/jlVm+oTHPHkVFZRv5UJ1vxD8QEuAwEL9lGvZQfA881b3qU7mWeF0bhR0Zk4hy1c
8xkNx4O4UqJhbVMiiC1KX/+yq6xWDrosj1PcVHfXkjF+nPg6Li9fdTnEjn/2AMKepBWornPXoIgV
5jFrHS93ttMQ4AO1NGtZXWep/b3zVO0ofTzCvAdX19OLmbZb6ZqWZRLbWTbZs4Gjl4IAlPyRcpD0
gd1Nz06iKCf5a6/fIAiKQ4JooIFQQBqan4UyUwR+8PC7Vc9F+BBV9mch20gLb4Fra8jmUCJn0B/4
xVU5Gq96o1D5LfQJPZHC/CLpqq6uQLBTYLqTXJYfe9rGM5H9lFGLGu6hxcL8mukqsXW4t0vgyAtJ
Rg7kHtvMSV6ybg7OdhH2qxZUEKk3hV1UX6DQV5JWkgFpAoSoXhKnu5jGxEt8VusXe6xDaqGwQmRQ
wpJ9iVA2InZcwQ6KdjN7+GNJuFPE073XjHe368lHFjHlOwW92SEKs0cjIcs95OaMWHbifdISKz/G
Me500lzkuO/QsSYzv4yaY+U+Nnp5kJYcPHPvWHjmSYNa6T2y1PODtCzbaTHMqlldLZMtfYo2ftsB
klya8sHTuLfML72bI9M9q4m67wt8MxbcOyDKOlb3DtTyrTnG9RrrX5PlVmEjiNMoJ37aVC8gJhUI
oGU43nQN8g0tLDGlamCm9lWGMYhXnIcFX8cL/NFXHffR0dr8tYbznRbKazFZ8CNH64u0+mwuTobV
62tpdl24OKaSfbvGLheMxvoOWb3+vg/n8j5XsMVE3KvZtnYMxDHOsRQMjRGBfQ5eGXY7Cysr5Nai
6dFqo+miU+SjfsRKBwIAuQ3AKzwEaEL/e29Kqqirlf+jaUbae/AfcyVYRvs8tjB0M+stW9vsgp5u
eml8K724dW3eTepGuqXnNtYtAdLHfZ/sNEzbVzL6xzVucQDcMvSGe333R9ygNqDxlWGfhYrTs1a2
4xkK39TsW40iiZT9r/mXW+cH8Ike2s2eCv+8PEC7kC0xsgXC6Cg7x8c7ZDtYfngZ5qzFqO69lY9q
La1K9RKENcZtiXTrBUKXu3Eca/4y5POdtZRb01x76aomestdb9i6tRbfFUo2bRrX/NUv1muubg5b
7M3hGC1NMTaK4/q5yR3rTroMqG6XIDTuZcxzQ+yAxG2nKbq3RgHr2uGDNjue+lpA5b9QcE5XnT6o
r2WVkTlTNHMto11jWMt9Fe7soNZeK9XA0LRxlIOMluHMW3h257txudSsJQ+Bl3mPMpglBy/t3c+/
P66HVcgj/ZS5XoAu4lC+db88fVBe08nvH8gofTcX0f7ZwpQxVttuI01lMjVY0yWI91Yr3pxu+OVY
inOknK1syzG1N04xUHqczRxB6E6zWe5NZb8Kkbdl04kfIc6KZGODwN7o3dEgrwfUP4NINGCCcbai
DrpQEI/sTZZTx2sxXWnJpHmeRoGs1N/EnPVq3gqmtd7CdrdJYiyfJ0MjUu4sEJUS/1V7UcfurLu9
5BbcCbdHu0iD9YfsgZzKYSJ7cGblvZKWoaJ3sZfTRKn+mkAXXq8iXR+yExS3gPFcdYttHj6bFg/d
J3V0zacuwww501V9V6YNuHG7ycnze4lzvLYzJz117axdJLrvygZGwTqoQTmvnXJCzKxwLtfQvAUO
U7bUkSVWDkheFTvPygtMOfk0O3P/Qr3k++i1JGpCfNFR7rnEXtqx/At5LapBph+0LnEfJSRwjWAb
8Sfi5Ws5j8FyWAgth6E28UVdriIDnTv7iwXl9tYl/VrIwnTrU5l6a6e42sEZCPk61fyEQ+ew0gL8
gMI8PUlEFlfVjt9jcALgMD8lKgYu5Nbz/5+IMIOdEGVsuC1X495VnU3qaABbrsfJjKKjpWgvH9Au
11N+CfsiN4LzFe0iMJbU7pGQMuGTKcWOx376yTZAo1lIP/1qI1Lchf+rLSwU0pu8+8zaFHiPT+4e
sTLtXNdWsQuKOPvEM/t9ko04bGv6v7wa9lqZqZiOs7vaBpU53w2l9j5JV6zsbMEkuTL1kdMqdxkJ
6htH/08ev7bQ/4Xvj79mVq8S5Pn5BSp3PNXqjR+W1mvXQ4k2DSX4pSOVzP9k8uQAKO6qsna/uZ6i
rCYvKF/ynrcFIBzU6VIfiX13CA7YoDoPciX4QHiPBK16igEon8pQ+14OU/0k7OZ06UJQ5dolVt4S
tXRJS0KlS++wpmq4laVryvK/8hH3SRgiO0lU5ZLs6i1F3+bc39SdWMBdO+ck+hanrXO85b6Gkm/a
5uku8OpTYfv6AADQjoB8XrU58FZLDpgZ77W0n7/z3o1wXu/nuygz9UdngOYqA1EShRD9/eTZbSJy
S7VqIH3BjNTH6Rxi6ZdsQN0sh8h8qCc7emvZKWhoUK3apogxPzf6x3ruj8I67RfqaYEzD2nsF+mx
q+olpZR3LzzUKUEnBDp1fZLBakAIoMpMZycTo86JDvitAxZdCLE8fd2zmaG4JnOR48i3jhdjqxa7
P5pIiY7XtPVvyn/aWh/6r+/BxtCvfVc8ncAseWL8aKf5U65AZHLaMLzIIYqUL1VVWPtbF8uo8DIl
GoIneQFyBj0AMBVq4aFTfrOLKwxlZ3VtdkoWQznp753il+3zOBtmV93OheZtUFiJn+WQtTzskiSO
T86S3ZG+1DhYTdA+SWMKtPQcDtaP25zJHD470DvCvxNUElaDmHQppfamQTR8ifSUCgH0GgTRFpMu
0yoBPHY8phZXLnioBma2SUfmbxlNpwoyiWGjJkHZsxW7W9ZyGZDLwkVlZUSd1umtn6lxVy2GQGPV
B6vW6szPqhMNW1ACzp3qwuXRi6DbZWEL2DLy79GM0zdpXE87fezgH3V18mDPQMmWlhyKNDFWXUeF
Q5qOEXsnGI7lSpoyS7P1R6VJnIt09VbY7d3KBW+/XERpoxrbtePkd/PzrNn1i6tWpG9KfdsF+rQX
18nctR79TBme0jmpqDTOB3Gd9NtkPGktBStpVilcvXqRrv1/TnJTuHrTUia6TcqpOvOq0rV1hc4+
LrngH8R9GgW06DjoaQ4Ivsab2muaF0jb9owSzp+xQ9NHxxmVxHWAU8JLF1oSG8cmaSDP5kmIeKuy
UUHtVfkjEEV3G6O/uINN0fPwxSslcTEM2QvrKDXwEk9r+ygDdthST7zxj6g/ZjsFmufqw8iHU/7q
U9GQD/Uz65/L3j5LrTHrNNxRVbJtrQATcNinH654dyP73M+h/VgOyJP6RrKTbsst4nPmh+NaYPDp
FPsbu4Hs8HuSWuuYieYY1Glz/OckiXJTVLNkUmRW2jpV+/EcOgDotRHBV2xPSOWXyUu98POyPDMO
BqXWpx7GMWsqQpBdWGkUNv/y1MFYN5gJPxR6xPNbL/KdAcPqte+9z4MSND95N5O766Y3b8TgN6kb
/VxGBia14J82MX5F35cPpirXHZySF7qTJXCYvDLbWpo6vk59gvFABVBbH3Mk8mwsXrJG7U8yOvco
AJlR4F9ktFKDU+Pp7pMM2vtyGltkvuvkmbX4UULMqknuwxitLWe5/Jw12in32bLJFPnwsFP1dWXm
B9NNjW+lj5z6YkrpWt2vhMLy58LNUXHxHePUKfhPxRBuN79Dh6l1fvqEOmRN/jPUydUPV/0dGg/d
+1WVflh08uwPV83R/tX1pHzGyKLY6W2u7MlK4mENalUPo/IVLJVxxlbdwGhwqL5mSUdWNwzTezRx
shcMgB4k/jY9HAhDjf4/p9f2+D7dMK1Upstlfc+Ba5VACW+KTd6O7xojIhziGZ2LkWf6Iq1G900D
JAshUWXA2uiGswy09gxJaSxaPKgnfoG9tN8DceRDNeHlw2SZ8/sKf3ykjivpJgANd/1bzAzq30zF
fxWPM9X0yGxR1/vzNBmLYYUVrbmR8UxTgrOczbr+fnbr+zBbhj0XTYH39xW42U3l5tN94gceNsza
Vlq3gwVE/h42brlNbWPiCUUsWGF+Q3LqVLAnrSk8cj9N9x+mxT7CHu5AphmolLyH/RGNGg+liZ00
ZUBQ6xjSfxy4vpfzhr2Jl8Iw+rBflU43Mv3d7bJyCXe59v9iQIIjnnKjlynnTPeri5KyQipD/SQt
OeRqQXl1GZRDMwU9NmmqufljIDfV6iJ9CRc+IKn8gkwU9di2gGmzksl9gdXK5MaoLS5Vr9vhVv8a
7IIy1619i4F5irR0GNfXyUpdNTuY2kjHLFa0sppAPmkx8VkWFlnOv1JthCQ8ZAEinbniZPB16gbb
ay31rzN7v0hO5tDvINs2lOnwhRFzmKsFjA81K1Sz8ORUfabfyfDVTOY6XpfRfQfFGvewVA+B+ucx
G88I0wyDzOYZoJZnr/2OXhmqkCgpY9weuq7ygYMs4RKok6s8FmO9ssahtXeSXTeVBrVPpA52knEH
HT11K6eJVGDPS+L9FpT2NkFh7hQ49tbf00pJkKkxMCuLPXbDc6t/vjVF2lqamQeJUV84LbdRkba+
Na/+rlEIaj0nj4KkZpG7z1Bb01f32baH5lXLnO45bqt9acbNK3n4GOts78t1TLWXP8RU+RoMzugn
HFNqIiSumNkEBuiEcWSVtIyWIxkXRR/6vYyWicuzz5lYOiyjuYEJUBj63Z2MwiZ5RT6xR2CMwUWC
Xv6w2Ci841wrw7sol9Rgo65BbjPyk+21uQhzvWt0LSNOab6PlJEGCpRv+t75p5DXbUQKv3K1/7yQ
jMxkOddXzywlhnmPq7Wpf/dU92mybeOxqt1yY0zoSkoTTpL5mDWWe4hRolkZS1MG1FTt4Pb/kMYt
FCvUV+Crzkm6xtnCPNHGY8Yiw3cA2uuf7cH1z7pVIqBoxAPwCJJgENNHjJCXPlQ/j6pV/kT9ZS1A
HlXJlTObO8RfFgBPOiPe6fRs7pDoMd5ye/yrtDTjoVXb8vMyaajaZm2PbflilerGd8fiewVWea0h
7LYsHoDlUSHe6exJP6mxG66w7XEXBQ5CJrsjZ4qbC/6/zTNMHXaViFJGMMu3RTX0h37CcL5BIKkL
y/St7pX4HMd2uJF+mZ7AoMmdWEe8uVkUl8MxQIbaQm4N21vEzJx0fvU9277vK/0Uq4XGCWA/f9CS
gxYl0Nslfft71AdV9oJWb3KYl1EJDqyxYekx0uKFHMYxFKdXpR7g/3Ny7WEobJaejzEDQOltnyo4
kWTK+EiyJqUE4mvAoyGPsK+H9ZXM8ZcuVMdHt/Izf1WDTo8NPb5In1VRugD+cu7Jy20d31BZwPxT
ZbwWy0xUPlncHm/9MU+MC0RJjIApQ976Hb/bTGCJZizZgw65riwxk10bsHtP87FC/UWdV80CafmP
iMVG8cnHx+IWoZkogetpqCHsm1WXvkb74DcxVAifiV/4W7SN9Cu79MYOteLghxq101FIpNJP5X4C
FpOH97FZ/Ix6ff7OxhUCVVkVj0bQK3dBrDhr6ljzd38YjmNSjugvY/BiGKm3qy2n/urq40oClBA7
6zKqwzOpFvVZC+KHTvZsIG1AaFdV96L51XeRKoDM3rDEV7KnMqYM5pto0bWLhsGgPCdOqH/TzcDb
lv3oHZEy31997FOD+jllp2GN5ET6NeuA8IsyM9lCszS9v606+9JnZvOlaRGQyMjuPCGxkYBps2C5
6519jlXsYjrPs68Kz+WYoPFazGgvUnJ+yUe93ihWYu/CZT9qIi32WKmi2lxd0nhot51lHeAwYwLt
jf58cZARgaII9w+6zX823VbfDbxmPieARREk9uc9AJjkW46UVIIJN+nRlKU1mp/Szc0YUvf59kf0
co9SYX1RIKCuh6x+UK0Q//PR7zygHTzUr23TZC+GGVZ/uAEw4qDY6jjBPUhXM1rBZblApsbKKlF0
de9NevYYLG6fQNY+uR0/2VRr8mtXovf9wR1QiPPHnIokv84E6ASqOsuLPiYFiBONspXmbUCaEQpw
aGR52m4om/AhZnGzwrYI6rFOocDIgDJJ061wyVYSfbrDi8J4y8yfM9mGVy/XtrYdWA1iQJGG3Dv0
yXFKgJxgr7OXpqX273350ucvIVGjbnVyfZthcb5tB8WHe4W+gJtY5ov0IStaK437LD314PIgLdgl
WkX4qPV9eAcXrD7ZwM2QjCinb5Ydn9p4CPeNSZXvtRlQkNBVfF8BMUx7hGwjNGB1dT0bcf81rJPH
NAvMv8c4Wuuh5//wxw59riY0P1VKOW59G6aJ4ZjROm9aPDrN8j5WbVzGKE0kq8A3mrPnhP1L0JrW
YajUYu2XIKPXA/DRAbT9U5rZ/QvUT2PjWQ6MvxA2yhCiE7JcysdLfDX4cCFv5IHIDtwtbjTDWogB
MnBlGky2sw2ckV8T7/BL5o1rlNR5bTUZpEuI7/75Q7tWfcoKdrKXPjlYpYdXVsINopf+gzdbPE47
qzyF1vwtsJLp0elLHrjuoO1C0k4XibiG1exY4jR3sZolbrAjfR+bKp7FetCfnR6V6uV+lNtQbs/Y
ZB2T6IlDAv+fWxPMWXfOmvxBIm79bqypqxhk7/XOloHBtJLzpB+8SDuRVw8ulb7YT2aLOu0IAo9y
rN4NR/L8J+mTQ7KM/lfIQK3wDkQ6S8WYcr1a3F85LBryUXfg9FZ9F/4FQUfblZFeLoo4wWdk5z38
jUjQxog1f+qnhR2U26/h0qIamT670JJkTOL18YeJFvZLEw7KJ2dKH3J0/R9kyGmQOsh11JklXDWp
t9tD7gH451qqBo3VXkT5ZHSys/DgZk65UUYyke+CIvNUhygn5Rg2KHixbGK1DzYVVOMLiv/G9YBg
Cv52ipvd40MxHWXAb1TjcotzQ0CzRqWerrG3uUFb7NvcOksBVS1V0kCOz4Nnqcg6Y7yvsxZUhuo4
PHJNYNd0j1GrX+a+L1bSnNFmPkQdNgPSTEfAmsqY54A0Mu3essHW+FVbrGR9zzIXeZqUPOBkQ3y+
Nm8L/A/tD/uD6yncIFyDdeuMZVRyJwczjaZm5Y4VhaC2RfBM2jI080ai0tm75raKHXPvaSlkOVz/
zmK3FUYwlkD7xCtpDg48QETLnWN/cudxxtg7Me/jvAyMVYGjCkAl3jfSGcSM1Ozm74FWFJerafZI
aoc9UOk7mLg5T+EiJTwttQQ5i6WWIO3rqfTWog8Mbn/cL3N0SnWbd6ZyHIYgLHje5Zh8vtYoh+wd
v/S26dLEhTnd+FNWHSd+xK8YxOdLnWq+SLNv8KIDLfVcuohCeA2eoMukya6rhyAKv0kQNHu00JcP
CBGFOxYgnXcecCBsR6r8ojcox66jprZgAnRvgqxTBqvc9JHfHXpYZ6i++O/N22hR690BcGiwzpOK
l8Hk1fZBFnaRfoemiv5wXdYNgxas+QHWe1nDvS/knP5g1V23kgn9shyUAabGVmLwc1pWf+AAgnU5
JzUssqpApobV98EnkbtyZMXo8lR6mKZzbtc8yPqGaizu5TgFdhsrm5K9mJmb+uCSHwGPYIidOfUP
/BeKYOuoacDUPjos/GUMQpePkL8i/7uGQvt4/RCjIFvuWFiay58pf/Bt1vUPxRiUh+UPfpfl9XtI
VNDbFgXY0Lx+c5lOaSw6eFbzlJrdMYaIxAt7kcETRTyRvMOPYZVAebsr4Nn/o4+3BLK5VzaR4g5r
AyzLIXI6g2xqqSAKFqUBFDRDKY/Ngou8NeWfK+8c8zoqOMlbU0ZvwTav0DfXd791XuWg0dHsfMvE
XsOwkl05zP5f4BhZzwEjgkgOf6i2zeYeZdroqFdufCy6obrXQxevgtj0PgWtA1Qa97qj7qdgoW2Y
42bixheBjvq2mvCES5OLoEVlVJrzgr0IHEZvwVagPkGcxPa7sR4QbK+f2CZ+k11PS6YC0EaQHe2h
rL4O9ok6Hu82FECHjXSVeG+uDDu2j7qSulutc/piD78LE9yMsjeb9ok5PtzBqca3Rm4suQvSYYNk
bfx+G+Bs41J4yucPt7ECCphNGdO0OtiGagH3HPR9Fm6sykkOyQQWnte4jqwW6xekw+aBh2alg6ZB
LQlBvO6uNvULaId2F4HQv+5m1CgFCkguHYqpX/mHazvOu+gerDgJXVCW1z6ZCDfpHE3fs0XAQqQs
JqN7mzpApdICUt08ZUH1lo9xdb7KYTg1SLSl6StaekQcTgWwg9AM4O7W3WRKqa4EMfAneADkEXo8
bmfMW3dAhTSqq0MbFqDC/RpbkkxX1G2Pgt1z0vjqswNhV3N7vEOW1lDyBFMMHSW/ArjIug3rbsWT
WjkGFEGeo9x07pfr5VjRb5xhwNFjg3cCALfEUR/ZHMAZ0/pPcoACu+tj1XuUlmNa+kqJXfUkzWBS
ra3ZVv5WmnlddafZmPkNe+HwSW+aZhcPjXnSMYV7YP0brMeQTDfQsASMM31yALCob4tIHdaapsUP
TWzjtsIyczj2UfcmfbfgQFG6+6zmbW7ZvNOH5AFY9Xi6TiI/oN0l2N4JqqgfR/NUWEpwZY0JPEia
V5BRY38cbf7d7JZmiWbyOjec8i7xtWR+pZ6pbVG4412v+ORW0N1Z1Ix8Z1cumku3Q7cINCVgbHYA
ynreXYwqak2JX07NQbUv1v2HHumWWXJNdYKvow0UNyAzgwfKEv8ShbZ3waJKx8Gkoi4uI9KZKgpB
dYIUBqSws1HOrcrPifA2CocNECIF2E3vXW7XkVFTZenKGxkdMmI/XEpOK7+tVqFDhliaMncqm4Ot
GM3enDwYdU6DLCR1BNtss2Nj2f6mXoyW/AH8zoDCwkk3W/Zs0xhdn/XXB3jadmv+obp7+eXLQU28
gZ9FOe6u77HICzoer1RvozB/e5fRZxtkXUpTy9ZgcvNDt4CU5ACpkuTP/JTmXfucVE6B2L4OP3sJ
SKjY3VVd71ISncNjNVnKs9W2yZILyn4Eiv44g+97tYo83hcIZ6e55+6VqG0uMfvg7ZTaJjgMy16U
U/rvdtOdrs9pPcYTOQubnw1OLLB3uUbYqotPvdE8dCk/riFRqT3YCrb3DqpYVRJjVaxiHZx6HfhQ
y4VCVqfuKaMgse8GX32Ci9fi3epl3wYjusgOqkXDojDJi1g6uDAwg1/VoW22ShLw3Zxsuri6NxwC
c67vZuA5c1fvpjYzWBODFl8KJtczacrAH32lbytoX/EPdBuolNrnX365gsyjqEz7dtnbtYeSj/XN
9HAblMto6qCenObvMsDYOFscj7vF3XjuvXafTQM6uP/q74OR9aSEFH62yA1mn5w4iC5mn/bHmQw1
S0JKLNInh4L94EXO0tgzsBwcvkrrQ9wtRBmopiZqhTbKH5e5XcsKPGdj631B3o4Pvg380dSm1lh3
jlJubgNqMERrM8nMDVUJHyRAhI46PkJoXuioFuieeZIBOaiwFBDCl6N0WEugnPGEKc4VctnuZK/h
afdrS2UDXWA/DlBgUdG5aXTI2f9dqEOGkf17l/64zbtNIfUdrcsQTKpdlWuz4F4PGjRDFzpfQPL3
yXSOsZKg+TpD1YssMz9rsf9dWtIf6qq605H320ifHOYsbdfARCaArFxH+jJ4g3JpLPmCleMCUph2
luW7J1gE9dkvKQXrM5sBtnXmvfhceYB5sBRJhp0lI6Tto7tZVwGsnjsLu5MqvjdLUgBXfHGu/j2O
HavZhWWf6voAA9pvr8hkzXfmQ6ZjwiKjlHKLe91TrjPjhcMf9RctsoxNXxbuBr+u/t62rf4etcvh
3ozNX45r5QfpMpf+6+ASlpbb0taCa+RtYs8C56CO5Re5gubz30om+ZT+NnY2J5vbNZTuFesUVvTL
Hmo9KSUCIQaWxbmFXkje+Adt0sCAFGpD+tVw14bxJAvJvjDXbICTF9ky+NyU0vJ7xV2ZWmDyv3jU
22odoDkM2WUYvespdXw0tqT3etrEur5VvRpF41sUZcbmzNJzOhi9UaxvMPQu1/tdjq3C2sgAOdwG
9BxzpbCsLm3YvfQafDspKw6tA81mgrOqhvpVOu3Wr1WGd6dE2rVfioFSSPzdL11tPaLwWgJpu5Vq
e9a9DlQd3MAy//7WP/VUU4DqjNtbn4ToaNQA7lG+3vo9lwQRziUav6sFH4vOvI5sWp58tT18krPa
HS+l5phnc1aMrZ+OMyql6atJFvHnErqAfT6EDn5inYFovoeiQfZaFoYtoQHI6h2/jLJ/xXAvrrTi
TrBmgkiDT7Mfncq+/LvLVFgiCPJM+i3Vu0bdun5PvIHUli6ZOKfYqYR1X26nETjqalLG6jiq6v3N
AgWg8XgRBTHp8xK7OnbWxN1Mnfg6S07lUFVRfRz94b5eNMVu/Qn2GGd4gBul1lN15Rd9eD+z69q0
Rtl97HSXEVcxw0PUpz+v0QjtLC7KizCX38LnJsIDQnQfRimCojJhObRe+kVjGXy49cd+1u/KJSsw
dkFxmdsSdJNSrKeG9PpG+rwkXkw/gSqsG6uKUAUg8NqZ1bxwVsWEqKnKpEDP02Qv43IYApDuEG/Q
U4eXe7kNvM82K++QDz7Um2CdREFyId+cXMo+HKn8/m7HLiZjECSKVeuVyUUGRiuEoSCnfZcvclow
tK4T6yVoypO83ejLrwjpgqOfwgm6XtKVU6VZvue/Phbdhzor6lNPIfo8qXN27qYwO0tTzqSPJQp6
UP8Vg3cG+XOjBffMBaLRIE5Ob1fQXc1F3t3MKXbZCJbPg3ZW+6a7L1I4jkOWJn81wEvdxo9+Wrln
o+Gjlk/USZojidx8b+uF/ily0p8SYef+udSz5AtS5CjRsAaSnMe46FUhi4NPF3tq/d9NdWmCwngf
9Qz3Pdiw6/6IUqjObzhy9XirgTo/uYhh7cu8HIDnpVTZIiP4pg7OxbJISUetsrbRG/vRJtqIf3he
fqowLN9OXerd6VMFUOB6vcaoy3WvAlR102U3FaOhK1K70seGqkLHYdlpjkuMUtG+6vIugU0NSkD6
comROaSPsEq/iq1alCfXqdeEyoaapL4CEajs9GX3E/kVe6PlbEL/cJv4kfseaCA3elD16QeL/PcQ
iVOLRr9EfQYM0OrNlfTJIWa3mrV9fpZWNOvQT5vU3rYttLoRTNVdF0WsN4r2iB0Mpi6/uyRCBjEm
ySiLP2eseXaZZ5mbeSTPsDY7lD9NbXwqF9bN2HSLYQKYSqjj36Af6evICarHqsVLc1ARPvC7BtuS
KHLWQRq5X0mhIrIX+L9A622CZLrLZ6XGqRtialjU46XrKxQMhcUao9UVlXmz/Oj+6ZNAOSiD/ipz
b4zX69zrZTKEUJYrq3PJ3Qa7bC04DEFsDEn1jv+UPnYMDqt3+HOgOW6QjltTztSPUR+QHbcwtO9u
15HPiJKFpD7o89aTotkInv/IjsVmt8EX7tRwnZAEPEvr9j1A2c4nOM0/IvMu0vXitan66NHMm7cs
dou3hHz5MQAwswFhW7zZzaiAxM0hSC/Nzmrilc6+5F6aTnhhcRRTXnOUFZqsSOFZkbUXrSZtsrCM
qO1nnuHKg19mf0t3D5txN/6OQpboQ5Q2xB+i7JYscOR50xdegBcwye/X6ozgb9F/ul5LH9VdafiY
FVVG9qnAmHVjZmG8b70qQ4HMD09RVrgAyhntu8p58jBhlMFg6Urd9tV1yOGU1a8WmMW+SPJh38EE
/9SYc7DqF+XyaQzRnIm1L5DVy+08V+FdoQURkLGW/1H2OH2HtnANRSoAxdAkN5+m3gQG2jU+C7Vl
MebGfbqqlroXbE3A1CHiuVOKT6uboxRc/B2gs4izav9UJGG4HQfv/Wz+fXYbvZ0hUTQ8jaDat/+L
uGICBcFreO9nZqm/uWO8pio0gWUE+60iAbGO0TP62mvZ8xUn71X72Rn7v/Oh+VYrmLHpoe+Cqwjc
xxK9d3yzoZFiDRChW8h1CkWtVma22PS2mHOs6h4Y70Nnv1yLzD07ZMvsWlRDk+au87rmM/JCO1b2
GHcOZrfvzVrfucDjvi6gpbbygk8R2tQXu/Ypdi39ajrzVp+qCjhtMRwNbFOe5im/04vKejXcSL1D
kX0RGDbIu0/FcEDXFHTw0sTmE9aLUhh7CZ6qgSqtjWOLjAbl+Jz3Yfcog6a+6/iHf236ArsqN/yE
rLR6Z/aTW7AS6I9j7/Aiyj31zjbMuaNEDtp3rmulajcF5KXpZ5CM9TZQ1UNR5/quNWDzpR6WWhDA
tFWUONknW7PG5yrPVjIo0jjQYL5bARlW6dI8cIf1HLADN4NdXzbVl4ytm1v30zdwuCwlfN06kxtp
HppxYrvl+sHOgGiyvRJwxpQkM8nUl5uWiNBzSqun5P5bX4TE2C5HCPH0UTBEAq0+G9ZJnxrY51gg
5ZaDzPNTnzUMhVWLXTo2pptiaKxPhq0p58FKS0wp/oe081puG9na9hWhCjmcMmdR2fIJSk7IOePq
vwdNe+DRHu+a/98nKHT36gZFkQR6rTcYxlNaVuMVucCdaEkBXZhPZ0EzPooeOQmfZJxAAY0zpCqI
pVimnx3EWkpLOrLEN3AjmuJKtR9Ad8LKjopimJryeqBcPJs0RXh6Jmy4wM5lSTxuoLuVJ2BUNsJp
kzoQ3rlTvXga7+0SlfCpUwSFEhyZjTy1RafahD9jbnPmyDQ2SfSM0RZvvegYt2pbU/HmdPT4PAIK
VPZqm4c7XUppihFxcFJDd3aKrlo7meK8XzTjEY4HBuPiFEoyzD6lxUc7TMr9x+HfIm+nXWBJ3B6H
YXFru502HtFqGKSlOHUL7C8w8dqnxl+2l1qXZv4qi0vAbpWKot5U8qLKmvs3I03RFodbpDgtW4hr
ejWGC0G0EX1ontrVBumCX4QIDxb3DYPWSOG4s4fos0CKfRAOUSt5EIM3bNk8+tfADD+bB/3EHnZx
mH6+WUmKhUWcI6mYuiQ1nwPUrMAH8dgvN+h/kj+TorVdxXx3quas9Yp+J9eecQdTLSX5lF9uEaoV
eRss34flHGIrhX43L4XawRKYxcoYE7b0vRocdHIMC2eQ2iers+JrmI17MSi6mj5b245Z3Rfh2D45
nolMjAOxSgwOXdKvM/QLNk0vd5dWhXimm5N8mBP5a1Hqxj81uwB9JZkwnRnxyesDaD9Lr0+tO+Gy
0jrAYrp8cBAKQx9M2K94To7Oouqou1uIGFg4SdMdftpADJav7FvMjIXqWBiRUM+8yF6KpmZG/SrM
vPI2Krfx1TU75T4LJPVezyfujfVL39n1EXmYpBj11kfmaNJ3Fs12rAeM+CCGdpD90dlGCtpP10IK
+hY6QH8BiD98sn2kOjXFcMlFEvZhxSkMD6Th0ywsnSuIAGmhyfcNlfWkk4qzbmjGI7ZeESRrqkeC
ZtE2CGOiEnMb9CY2hWl3L3mTl2cRIOLBAAKgnWgZSBjoF2fszkgyG4+iSxlInDiKv6gylvYnnAXf
7eEKlVBHUw8VHXdCYoiDLivWvomC73OXOEPvaFXpjXsWLbFGzpWWhjWxL6bVxADue9beqKRvokuE
/TVdG0jM3y6MKHKm5OUNxozwk4l+IZxQAUi+4ZBnNLOcR8VpUF9/QybPAOdogjojaIOCvlsm29vc
GescJRRgcz4YQKTI+kbpKVBG5ZjlDook8ZQWVpxjNHWJceEF6mQjOHjRZlC2i41RfuGWoRxvxTLX
Lp8+NBsNEulttOjSp0azon3ca+p91cDCyScwvKgt5gWfrsoK/tYs4e2IUqMIFqOi1FhOwWIuaoTu
g6xggQy4DYAFBTVUG4Lg85RCgXkR6me56pVhNZh1ytOxV7CDZ0RC7H5Y3OYklbtEBVcRaZfbnIQn
q6WflIgA7/MgexQZpKhtIOjEUbi58arntshFiRhxlppDuWTXFfwMFG0xUQzPmSto1ADeROrIjMnO
5jbFoJv8kJAjcmXDPrmKnR4Qi9pEQrCoc+SHidK704QskW7grnabhxbbHuDeQaR2RDInrmoNfmTe
7OZ0TxH2P/t8I2TbqZjTp6vxm52kT+3qr/FGMWnPa3xs33iOCSJipu9om9zgASmv7Re3wWdWHHyy
4RdJsq3LoPp3la6UB6zp0EFNgL9dBoxW1rZCfloEiz5xVmUkV4N+O08XZ7d1K8Rb2CqWm6ggqQhi
hYuJS6NO9tI6zV3SyToek1WeaxjVGV5Owi/Ojvy3sqM4mw+F6/g/hz/ElGbJiNcq0aGdRBanFeYQ
LcAkTa3ik7g3zTeoprYeZdnL9r85I4vRaUAjibP/CbKegNt/DeAM92vGvJQEKELMEPdFdAeyXakC
HOwyxcWVPArwXW7i57FAI4o82sVq0OIfY1l9wIpuqbS+gjFcup8ytE8isqjID0Zjci9aIHFekz4v
b/MwFEEnHBmZoxjEAKpDWQfNRrFqY/jWym4RFRCjUoGAvTPhokRT1VGHjnQUdzPxgoICwSu1ZHc4
NcXLLUdUl317RPMpSE/wnUAaIccWHhtXg2qQuOOvDrvqv7jQCje/BSmuHB5v7Vuk43LHXWKFFpLj
koulpab6qah7/aTHGPMFFHGyqaVICn8W+OlfpyJGBX+PbnQdrEVznjxUedAu5k4nLJaADbyj6LqN
ztGSDNRPchQ+/ltrIEnpYL928i25RTzObW9nc59elfCZrBij6DDF6+2PgWKy3h4p8OFgNK3UITSy
H6RqQK2/QVjKMPY+Sf4BWYgIXwbD7G6Hv0ZdhdsYNSoGQhEIEvQII/3ED4RWbRALrWC1ZP6jbX5R
s1C5F/DcXGnSjQxzcyXGxMHJv8pTgGigDfszQMR7Svts+mR769XEEV/Mf3WNF8tKbxJ84aa3A5Qt
osfzWyEC7ekvE2ejai9U9A0Oc/9txtxWOm9Vekn00Jm2MuycoS32dTret9LEfdOqSzyUyac4wRkw
UDznZFlefbLrrFxnI16WOUJkLdo4Sw3f8XNuG8ZDO5iPCDhbb5RaPTAxo73v4Pu/YlC1qMbRekuy
pt8mVErAHRBmgqtzUsxumkRRDnCkMamfwoJM+ZwZqE+id0siU0XpSMRD5QxRWoy6M/Y5q8EAA966
wfFGrfnttOkdf5lLiOWIzhu0Dnxz+HvorZcHoH4ddbK003SMBDt4CBttKppLcv3DllX3TvFL64Ec
0dl2mvK+slA7PXt24MKkSczTmIBuAO4FQ37ow8cqSO2F5sjZGmPEMT3IeAtvbuiE1h2ofvXaq6wu
BoiVr6EVhSgV4WZLwlV71erC3jQgVUld0/Q6rVuYCu5AXWhQUuPmvh5CbeLdk9L1GxvrqRAhMOzl
bIzcvUWU834NDukFBL0WVVGWXE731m2jhXeOFXu7kNLNQfFt4wh+L9q6YMUnlkm5QnzTekago0Zx
2ZTghqXGCmK0wbNIS/a0UMh+IeGCI5g4FYewUgv2SG6wmvvEnMBytEVR2M3SxSj62kWKemn5JZrR
suKsk11/1eEhyd7+F4y2VQr10iFSLbpmyKw0hMFvsWgD6/sC/MFO6M95GY7Jjj+cZsG6IZiU7fQG
l50BqXlc61tTXonxoHCBRPrWjw8ad6IZj2GyToYSB9YZDiLAHw6Keksw3s1aNMXhFjM0fjZBA99r
s9JbEjmASXxTXboTfCMuAEuH7KGFQKk4pK9x6srXucMAujIUrURGAzlUoXiKwMO49F15uM3TJ01U
gI7mRvXbBk4NTdGX6HFxjCzpUXSJqfANPyd6iCxR4oEa923ppUOGfjMOTbURzUYFZ120KDCIpl0p
z1riBlfRch4QXNZfIrdoronSPJZGI72EVe8cxHqIpaBW5iOqH3X3Y9XKX6eTLPNuJ/1/9PyXGK+r
6k8BObTR9tDgD4sXEwDgWoMuf4qNLj3ZUQA+DDDWc2X7XzsHGX8N7jJK4MWXJqUsPmquh61RC53Q
G9WdWzUoAGdStdTRZn7P+WT7RdR8D0r3c2mnzUVrQF0PNpvw0FaTdxfGN+ZOmnEnmeyi5MACNIIR
4Lvsmc8u+HkUrlr0KOzJfKeM0/ch0Fc9ULJXk+rizgAjuy1Qe3jTjatYsJRka62PabdHrbt/Dn3I
bdOFclnzUD8pGzwQi/7edIBkO0hEPUVev69Nzdz5vlkthrhnK1s1oH0aSV+Lf6f4TIj/LpvuTRo2
+vn2v54+K0bQNQjl9epu7iv9yFvrA1V4WSxX/rW8MY4Uetxgf/MfmmuNYQfLyx6Vragczv23MuM0
2g0kWsWo1+h3wK6yVeXJ+XmI/X4dxpn+ZGXY+clq6H1LyDDyg6T/GKv46uVO86apurxMeXi6p1YB
8pmvyKEx9WgZaYp6pxtusvBb3X7yQPesQ2dMTkmRBCfEbqS1LVvqU2YXVIGLwvrurZAxSp5RO7k4
U9LQnbKJY41uVUBycW3XMTlE106U2wiK6rQtEdlMYihT0DyRPFELl7LQt5Osz1yaGxwz2te9DGuJ
sttca8vHnFLWHCdG5hjRxAD2VzFvrvCJkZSC3ALAw1vX195SgC8EDCPhK7Qa7NTnO2rArkuzHL9w
lOcOIkagOYpIBqNpRlfR1QdVdR5IyuGYZ2Gmwv1mx+3Hww8ij7aSrhSXNJPT9psUSupnLVHbNZaK
PmysQbuKQw5v86wm6bZEQu7WJfpjazgUPOGdgklNW3SZOkbKeE8gXTZNFwOFE9VbsSQ/ZZiHwEPz
eteyF7ndrcmI12cErpLrMOn6d4NbbVpyrcsm6JPrPPD3WDEoa4ADXcxZliJMaVPoilI0nhBZnDgj
5rdsUs/pJD1HVE5qt6nftnut6otrZJN0j1EefJAt5bHtSudQOpWaLqzCgdRQ9Za7lmv516kIuPWK
gFtsTTKUAmnYrkSnCCpctzSWWIFn+xjZl9qPgO8pheGecvsRXpVzxh3NOfceXrkrbRJXHRRu+qmV
4xZR9kW3G7Xikwh0KE4DwZgW6Ev76JV1gPHeFBcPXbA2NN4kETNCpOT+lfYHyUjlTQmldXpI6d7S
NkAbNEy+9shhoQmeJlcLPQj8SD3xGHOLEOA501J+j8jBBC80YPC+1QafAktvJkVt54x1b/diO2gy
0M2NHu1wBX07u3aCT25rDKvC6Zu9GDVUbc9nq3hs4ka+Nnr4KcuC4BMuXco2t2yo2wZGjD8FGZXg
2FmVd1cWanSyy95e6eyE31uwdkKQSYLqxq7Yh+fJ78daeOOVTQBcN7Qu/NH4KoXea9OBhVUmBrJs
RB/Gaqm2Lv9tHt4c3UbhWRwHQCu7+Lp3V3uBTf6uzy6mmmQX0S/O/j7oJY4PLGgKmQaQzbH39TRr
ntpVibLr+/jNSlGi6ZQcOXfQEc6EifC1EFur6QzRVJh5le+sPgyI4KDLmi1WSNFinjGvMv19pyj5
PvfwgWgVkszxw1jW+R4FtWyVl262x7kRkcwoGu/8KlW3Y5WHx3xo62Mk5822xxcczUNEcGX+kmc5
xGLbHtruPQ/TMzYkk5zsS4G5hrcojeguT2XvHWM6dWGCgH9qdfgtYJPZE5eLVnWVu9uhktU7fOWG
laQ2+urDQAQCHEoF+ZRAcjQTctkUbYdrrQO/d+vzWlc72aiwonCq3lnyiE1BJJXBTlxJdA5a8hU8
Tr4EPA0ETQqi5uLyuupUv9y6YtdGkKOK81UYeCN2LDQRhB8Qi0YHjsfjeAAeNoFpFNX9ChRc5bd+
anUZu7n5hoeVxFctAsskusSE+UYY6vGr7UXFVqTtfU39ESiYDYsWCUCei8XpfPgorhWm1c/KnVU/
lJMMkIH1ZBYH5ntiymQ9JKO7123b2A6oq+7NsbEuAGAr9oB2+amrpXvcoVyssl197wGGSquu/Sqh
nT1tgIon1cEAscWE6iQ7rXrAXgqGSezW9yTZUWNANPHNS1JkAXXtR4gLAOLbD3HZq+dO2E+0gbL4
0KwKP906spqQUUBQPSQ9v6unn3TxuxxOppSVoj+LH/j5Z32OFQNzLGpPz6I194vYKMBH0g7wXjor
LvJJqAPgS5P449IqoFGJpqWMwamyvO+iNcACe4S9/lCH8nBu3bR91Iwk3FrQw1GWZ7A10/4h9G5j
Nlyo5QjkcyvFmnmHMdhq1sd1KwPG5GA6S2r8cgwvZHL0KyP5UPRl/TC2L4Ph15do9BAb1t1gR9oW
n2JfBTQ39c0DJg88i7Iof/bV01mRasHOx/F7MQdzs7DdqD8J6FKTGSYuPt7nG+LpA5xJAJuq0eM/
57s3/NMg8FMkINY8T6YLUXWXzEiCjTlGiyFLLZR4n3KACY8Gdb0nr8PG1BlD+ShCez1yICtIykT3
UddYxRpr8U8x5fbFMsf2IFriAABG2bkmf9X8Lx6kjVMNHgoCBneP/W+ARHCosGgVwFw31KIfoZy1
0CaYosAyKlZvhXsylBZGHN14KPREXtqIQW7RhcA7yEJROFHK/gqju36Qcz041JbHtyqSaTqDfpe7
qGEENYCrGRgnvqmj+B4bdVVsqG502Jf89b2+Pb6KITHTUJCsjgyoglPRWB6bH71RdydRIUa2tlyH
tp7dCsxllEVH6LWQsqZ6c5khfqW4xyw2o3tKQKsGNzRQQVbsrpLUB7L0FzZ2RsnGw0OfqcZZQGZJ
LPnbVuiM8SirKZC54smSRJB9k5Pq1uOj6JBiOVo2doXM7TTuBgHPN1O4iroTlPepED3dlqzpUNR2
isblOo5646wPGfcs0SUOMR7OU79oePg436ADpcO3KfeG43wY2xziWKj1x6xssgLqIG2zKxHtzrOD
iBNd8wxx5vQylaT80lVacGwsvwAHivh4A2IKS5jU/+SnyWfAYR3v80/6lG6VD72edG++PTHwXC96
6Mth2LSKj7h83QTH2ml3daHrC0zOERuaDjGkmYvUWu6mDHLlNiD6xGhm2MOlwXkowJN5JbpqxyAz
RiV+m+lOuoMahMWWUZX3mavjdNxRt76VTkQ7KvNf7bDs0oNoWwUIqmUyxYt2NbGUCr3FaaTyis0g
U0LRjdZ9q+wcMU/0GMO4PThUED731aRLglz2tc9GBR87DJUlfQyuf5/UT8qP06SEnN7ncZrk/MOk
HnVurBLCGmVSMuClKqkXMnXLIsf/RFZT0vYhm0hEGLwzxCX2hNOhcWIA26YX7eY+D3gigkVltxJ9
YgEDita+NWB1F9N+UvQp6WQxalFEqLBQgEjLQZyJg5doWDaaBXcMRf45oPSeDJzhV5Oc4qQ83E1O
L8wVAyJkXiU3knhR6wA7574Pq+RVh7BIXsPz/7XwvIjldTY02tPcI9aZX2tRStE+0Mbrh/6oY/M/
5mG4L6b/qG5OoBS4Lrf/t+32vzc1NjNdVzYXEduo3weti+8BJbaHHALs4uaX6Zpo1gV6a8GdxG/T
VPvyqkn98uZ/2cEp3HR6Za1mA02oXAeEEvMLm2n5gb3MXstiY3+DSAjwxA2BUawypIhuyIqyK0kV
OMpuVAI0phJHWYRKrWIlWw+X+TB22nDJrHXhZMFFhIox0T2CFdqGBWSROT7A+lAFcM5ygZOAj5nm
z8Nihd7fiOXmbnGWKeXvy3242LwkqPwr34nwcKsshbZj7aVAe/hQnRK1KMCgD7EImKpbc3mqiXRp
7flOspzLWfPorVo1t0VpLJiitcaV1uJCYtQql4h+u1fJdL+YcaccbrW2SX6UEvhX0SVKeuIwddUV
Bky3Ch0CGrfmDOiGNixZyjXxUu9ulCz/We/YnVLpt46BkgXPUYmxswZDZi9GrXAs1l5Y6hvRxJmd
2k+vGCsRrIwUsiWrzJZitINABgSLj6s3LdWWnQTuwqCcTKvwY+UxNz6LodtiOKo4I/cc0Sr06kG8
qlgBzU6C8rXn0wWJp/C/6Vong9aYmnjYBqfbKfZMnKJceBJnaFEGJ8RAavLYACYz44via+YBOvHP
gzY1jbEpUgC4dMqOZCL1auc/213plf95KkJvs8QC/9ieryRiFKApS2SfW5IQv16CJS4s2pY1yFhB
lotacr1TVFGzdvTeP83NYOrLxyGCDKj211bp7O2HEIqOcbW4xYglxByr10LcWLAGmZYWU8Tgh6VF
3zwg4sgUfYk0W9vM/TnJ2ur2KvOkHTe2kqAhCpLmEGKEeBBn/9T8X/o+rPzfl/L/9DLiynejxfwC
//syUdJxP/mnmD++GkfNYZ0Ow1XMul3utgw0gL9d+vexf1ru40v9Pf63MTH1doXfesXVb1fERQxm
r+j4j9f076/7+9XFMmJqFTX4GcxrzyNz38dX9ftK/8P1kxjQw8d/0G/t3y7726l4Wf/cLtWR3yvL
LdiSBukhnw7irDOM5GPzn0JE3IQnO4izP86dQ+a4D1f741L/Yu6HpeZXOl/tj8t/mPsvrvb/vtQf
35dGku4R6Eb0fHrr//hq54H/+dVKuKlEMBX+9p/+F3/0H99T3P3IgP3b92ReZn5P/mnu/+f78cel
/ni1f3w/5lc5v/N/XPqPIfPAh7d7XspEkyyIPERdGmzv7MXAA8RlYPe8NLoK71Fw5QqwQzr9CR3T
NtDtoyxx1iJQ9M2jXRvCdZhG54HbCiBZGdEMELfTMog1/1xQND2UepZI7eEmMeY4VlTlqtB6+Sx5
aX+KMk9CfsIa3mwK3HUaqM8OBsPA52Ttrp0OTmDapzC2UL6nJQ4BNHY2/cmwTb1wUlWqJPM2wxsA
s0V6o9yiRaCYQg6CqmSWH+YFTKnz7pBy/rCuo40oqMX4gLq9471UlWIu0m5sjkWn+S+UgAvqyal5
CvvCfzHt4StqzXgKTa00RMwB2uGdaIGDRzkQQpFo5dpIBgrNILGqFz/KnRMsMvQJNnlZTEZTiGEd
fjvVXa9Ulz3woZ+97XwqYkl/VIjJhQjGBOAKAYcb6DSjMrGyTVfaup88u9FeEsycqQvlj60cea99
bdsH3w/xgS81hIxcttdan9QbMVrlfbsMIkk5iFG1D557CmpX0zXBX1DUVKZyaIbE6yIB3f4Ose0r
4kvKgy+HqKj7weSFkHbvVtovKU0E26TEA8vV+u7OQsH2DhOGQ9Cm+tGRczVYaxLSAkjNXOaIHGGY
S6W8ix6TABM559Y51jWGqNM6eTvpCJPq3mHp4ZxJTL64wCBwlZK7JxdhICkLniwyD5jcnUg2WBsd
0/M709HB7tXo6I0kZCw/M58xOlMRa+wSDAJpmibpaGSiABVNzcK33S2wc3WFtLzxbBrYZGLQ4v4c
RVdyO3pRCimIYK1HRzcBhbsWwekAVwYJJePn6DAWm7Dtg40ITkfoAwoKLRsRrOu6tkbFQL2NAkNt
1orTekjCyqwsK/E6RgJkK4KzrHBW+iArW/EnaCS18FOSvJ1YOVadasW2udqJuboGNjtrDW1nSrh2
GYVPxp+Xi29Tm55y8gmvjolri802c0wj6dGRDCwSp25fz8+h3lOzHcfwVeuqYGdERbwWo76M1byE
+vxejCKh9w22jXvRs7w7O7V7kds+XFm24mIALpVPDWTNna11CO9MzUyrlUua2FepH8onrSmrp3ZI
ll6YRQ9hKb3oQM2O0NTGrZ5F2bKt9R4nug5b8jbtDpFjpliOJV/RAoweamDi22QCz8dqDmsvGLpw
A8YfnRXHUF7bCG2kUU3Kk2g2mo5tA7dEffLQcYfsKYNLmlsAvPNKyp4MOUIxFBGEQxzBzOL74m6K
rDeB/mmXIS51tIhU/V4D47tvTcSVRJ8Pxfjekr12U3hodIs+ccgS9KjqyCEhNM0VcWpBVp7ieIyQ
LUuJAbV07qq2lU+BE/qTw9nDqHVIWyiwLiLroDYBH2fX7EkuOxlHC7X/oziIoYCv7q1Zy8n7UGFL
5gNMCkbME42w8B+BaLP7s6rmJe4zSh+YXn7OmuwNmSWEegYDB54qq9e1pw8bKgsFrJnDfFCjqsK/
euqs3erniEueehE16Mf1WlZevPZb47fRGVf3t750kq1Zopw2Bq4OAlRd+cjwKLZ6wvBxvIZGvwoa
M97FQ1Vuraz27tn6G0tVyvVrFsuXFN7pygeXvW1j81DqFTRbcBJLLarGXWNnh1ivrXuzNKx7KQLO
rI7kfUWfkulIYfKTs6j8IbxXFGsbojN4TniD+y5292hISsjhcSh1r9hKlpcsUFGQzpZhtps+bKoF
qKu6Rm8bjsrtNMuoMudtG61rlEFOzcR2EWcixiZHvK7lNFq2PvkkBdBD2ul3SRrIV9FDimEyNPEt
0HAEiIHSkXtECFGXFn26pUSU51LMK6aKeK9/TbGFvMy292aNr1gA5mUl+sQhTZ30qlnP+KpHdzZl
rGuqLVNMwp/sSH8KkUO4FHFdPncTDNSAkHaWKq98RksPpjccICSD2Jy7mZfdO0qZ3bPt2A6hZJ5t
JA3AAiCnyJfuYRKAfMitUV1ZuSyt/KkaOOZ9uo88MBi6HzST3O8CKGG5dkvbXNqe1x3tOjzERW/f
N7bTw5bw1bVbBfFbK0Wf6kLq7v2h5K1EuJQqaJksFEmiYpRqA4qUw7veuc3WACzzQA3Y1+VV643m
d1syr9j3IL+RTBXDUkPGXtX7fWyTgtDrMH0UfWC7zq1aoIaYcw+MoyzdaUExnuRB0reURULHB8uR
GNq1KbNshTZi8GJVXbXAqa4CuVOdW6vTFqWtdhRCBuskDnKFR+DcFGd6ZiU7stKPadEggy76WmMq
/Jlav4o1w9oMuJItIVQPp8HG69tzVBwhLSX+hCfT0omkdImgrbWLClN5xnssXHUaghqeLhn3biwt
MYkaD605vUMlbnDrQoqThdSEz4M/Zakp76pl3/8whvpdMxv1NfMc8HZ1HOyQbUk3JoBhs7/DCrW/
83n+2ut13WOo7iurLI+0pYl6/VlLSvcwVAjWj+oJIV/EUOz8MZD1dStV4BYG87PeavHJGMlUuh62
Q1aWp+cekuK6a7vxVaqxc1C23ElUaZGmmnO1VpHRm1dxDivWuRaGcs2k3gRHS8tzS2JC3VmAKNa3
c99QWvnaUyplJWaJASUc5V2voG4596GQl6+gPb7lMjvlHGDWsxvH3+OgUb4bTrkYs6ai/Nk5C6go
6UMTIHLaOzJe7yqZuKyVoPBFDk6qafqWYt6ZO6F+bamGXO3Y+j7YSvpWN4q3VvW22+tlS/Ugr/k5
czMIvW36UFuG/lQ2Ntgq0G9Wa9eXmscKRLdB0xldAN88qrOVGE1d3Mz9sVC3UlfHZ7XojUULdLPS
kdg024Oi1NU1RkDoacxgbZqB0YNNsuyd3xXe2gYRsurl2rzr0ZHcymOY4VLsmLi0QTKq+2qndFW2
tYosufehFiLmlnpfE888FGnbvEZxSS4v0bu9nCbDg93x8ygi5GC4N7zOeZb9GtMXSEW7QMm9J6SB
v8QOsnpW0g4XLOfDdVw14VExKvO+ti2eNhGx+5JU3XdH76yHFk8YniYRIS9ls3hP842FQ9pCwcnw
SeuGs+d0yifFSJXVMGrGmU99dkQ6Kd3YaQBw3kcyz8uwusqzfplUVvQlhdIzKStUVztEjcPqy2Me
1xnJ/LDZ5K1SPZi+liM2VVtvg29ex8qHKJCYZ8VMwh+jUX2B+aW+jpbtrTpKP9dQxX/eqiR5i2Ib
AhoBOo0+xRepiSCzawrwM628oFqe/2i1SZ5eRkJtMFCpypNHRS7N70ZkrC1LU94zpyuWOEYl97IZ
hjvZsIp9nqnxusmbaFm7fFDVxtB3EwPpGpSNtqyVtMJKqgccATiNRz4UauPyjf9lsAo8p8YDuyz3
TctqYA0hCZRGwZf+PkJi7An2o4X8QYAgXFFnawUtiDs1G1zU/DP75KXwHBP+c4cUYjw/uAUo0867
ol0NXF1htxTibn1XRMawcQLk4z3XLLeFW3pnS82THQbvztHJonBv+r59KPLgh2kiGyP30mnCuqKm
oCL8nhd70RL94tBNEXNY45vvUaS127lrDvO9tlk7Uc9NtrKMp0RNl8WYdA/p1MJ78l3z1eHcGQ1G
Vr5aLjVgYHvRtAf5SDnvy6jqyQVvt/yKB4q3bLIq2YpmLDX5NVbBt5o6KfYpQnSJQSr6YAalxgWU
EBdgjBEkSgOvXRVDVy+iSrNPXdB2z63+2Ddh9QMC3pIbEmCS4E3JbKHChXwEFbzrGNZf0k4BG+Vo
3xrUs62kRus6NO6Sarhmne8cvO5iQMxfyqH5kNke5oLUBe1li7n8BHsDr5xMvbdTbhXDMvHGfIPX
abM3NOAFWW8XL6rloHuhgcwVTadP23VfsWf2VatfWDxV3KuQLO5tiHWLVjGG/dyXjdGXpreswzi4
3b3oj3T/3jDLDHYGN+ll11u7GIXBsxjEe/cbcr0J0NoU4fmual9ihEEOPUqHSxyOK3bw4XPXxri0
u8Oza2XpyvarzwIaicKZgliThI2EaIsDADU6c9/b5r6GKT0hol9gLbFttPeK05wLufGPmgRaW3L5
7eWppl8YattdrDyVHtzBvOM7nbxlDcq/2N0Ad5maTuOsXZ5KM/0kmUnA01TYD/sx8B6wskhPvvM9
S8Lw2IZ6euqN8qqEeXVOPcXC41SBq67Iz3LpxHdNVj7lJpIhnZ1fxy7/1FqDcs6MTDlDfjXWoSSV
y8bzw3s30h7yQlaO3dQSh3CI+fvs9iDgVjZ2ZlhxTziuPG4OhqJiSGtk8BZii/8nlsSWwTe+jrpr
iW39FyW3g4WH8cdd6jafmkAzN0Pa9HwGYv11iCv8FAfn6BpBui4K96DrUb+L2DkcM8OwtlWNgVwf
kQuwqB/liW2tvDbZObVzH2aZ8wOITysbUA69Ds4F5Mqvva2xswYG9GrCBFy21Ji2JtcBGYImruLq
zRc9NV+lEokupPYXaZ4hlevhF6IqzfhuufJdxQ/kg+24SEsZ3GEXqPsC8RwKb9lmI9zdjKTipDSx
lmyzAqIx4ESnyeXRy1zKokHhfBo1HHHVTZoF7Q+p7dYp+09vIWXvenwHT9s4ikPXB+YRn2p+iMLi
vu+QMB/rzl+qsEu+Rom2itxBffPM/GyiM8/eC6F7OP/udoxt8xUYDATstnw3c4uduoJlbtEM2sNQ
lF8gjro7nuWUnZ9Vi9htg284XHSLNsi9TaAGvJ9N0T72ffk5DkpApCAtH91RldCfwvqX35o9nBh3
h9dUdsGINV+Di0FCrAqvmlygD6D6w6uWAFF0tMp5a4r/Y+zMmiNFliz8izBjX14TcpWU2lXd9YLV
0sW+7/z6+Qiqha6m7ti8YBFBQJIQBB7ufs6pf7bk/XzP4v4xmi1wTFWmXuUI+RqniqRrb7YZVGzp
zyJpjb+1KKpZbPvOJUFH4MEKwxcbTmIU+pS3OjSVe9L73kStGqoG4yNtd6VaLBHF+n7LJYpkyFCj
Jo8PU4bVLE+oU2Wh/FLqo72TI6e96RDv8NrcN1CpKfxD3gDhKBCy82D8Gg9LmPZcLCFO5+eIdPIj
rJe+oVnXIjCdXYIv6+DkFkYLU3VzvzUaS9UPO9MjLFruTCj9kB+DRQ/gFOrTHdS9PelrcjV8JXPU
/EbOxVpYWt53FdZs/GcfORnNbxad4aMZXTQb8uuojuGO960gd8S0HrJK/zF0fvW3LMfhPlCb8Syk
rADpmzVMZju9D3WPv4CHRyM7CqHr3j+HSBPc1yMAIcj7wu8hq8JiqpxX0zErYO96dqwi2/mSOSDu
mzr6jgNNd9HV6u9qkBt17QnGYUFDLEqChVjSBvM2L94+NW9dMZ5cONKguO+jnRMueh5qgIumn5r9
uIiW25kVMTTT9DwlcvagZlX+kEQGartJ9U30YIW7QN9Dm2xF4In5IdAC8BkIBz34largvJyrY5g7
07Nf1UjXL7RlI6qCajYV3zE0AYniPR/m4svk4OByrAi/mxWUXxI1iz0/KPWz2KvL3ZvUtCw/ozR+
S4dH0eqrVXVNbDiG/a4g7wPKjfbstGStgaLNvT7TAKcsHJrAMPQfZHViCPJIJ4kPl+RL6ZELLZ7E
ptb049THylXUcjVqDkhIn9IQOTDHMBmKiO99VYOTJIXtt9lQST/TFOVshL7zUib9PWTn7Tey10YX
cMtwZ0+BdTtPWeQFdpv8bRXBQSQ2qwoYK4VEIVT8NIu3C3ra/+wxGwzRISqMC+DDV1WK1Buwk5pX
aE34PZW+AAgYvmp6JO0BoJpn6B3zfR11xq4GPsliLTfcHhnr5wIaxMcJWlhdao3nzmox6bXmm1YY
JASqdbXPpByQM/9yN2kAfcpULrEFbPi6BMi3SZpD1YQXBYaE6+w4zVtphjekpIyPLNXbt0y/z4O8
erVwcj7zhgGqoNVUE/9+9qfnMucuBGbae2owVojOy1m5axWpOPZ2ZdygzZyD/0QCCjTKk9goDlQV
TQxNFrZhn7g2UE0vqMb0YM6IY4o+1WCT1yjD87UcNkxK97CcJOyRb0fDEgmGdzyWIZMQOdtdwC0C
oyU2ZNXFFz9x/l4lOTrzXiriAjhyyC2XjOhLlPhIZUDY+kW05Sqa1p9KYm9emB/7SQU4n8LOd+ok
/RUJ1Uat1m8kZ4jvScc08F0m8T4ESXHQFtKCeYjDu6UvGRqxW6pDcjAE2mOzWQQ4xEoxwKJGt12x
Q5JVXAWYctLokZ3XP4mShWd3LTnvpT/thTH5zhKvSB/ImI7WzoSb8GeW47ST/cR8hrc7O04lC7jS
1FG8nSHFsOao+L70BXGusy5cFDokIDBap5NjrmlkXHfmfA/98MC8CqvRYEBjpS876v/cIY5QI/k+
7uO30GpJKopi7TWCO+woqk2mqq+sd9RjVRBNBy/ozahXXyRyaB+kNizdolTin+k/RqnpPwzQE6jJ
s+xo50i9RGTmHWxLk9/8ZH6SAuiaNH94zWemi6bVe3hdumbvZ/ZrVMlWCUIyRNJckrXkLs/j8Kql
ZXPPs+nOUh187WWfmmhaNgFLhXNkR19FUxZW5SnUURdgXPJiBuUP5Aqiu0SJ9Bs1Lzp8lQ+D2Y13
kYDaAkkb79C8oU72yAUiXzPjZTuGCGdB5IYvvQZR6yotC8QDk8d8mciW7BfASKRCAq2XTvVsKVF/
VAMUgjLA+w/xklRnT8CLBmnKIS1g8gYmqL6Wam95Q64rR6GENkFZ7MkWutxC60zsHZfO8tK5Xjo3
DSnyajJG907hNw9NoJ5Gq4HoZGE8zUYfLdg0fYxq6EwZsYtmVWVdxE6ynknHbYgciL3t4OSXuSlh
2VoOdXqiODDUuo3fa69ZL6WHNm1SFDt46hAvZoc5qMt9YaQ7VDKZr5zOuAFriULmUhVzmCwFB7i4
hwfRlAV94yWhzSC1Fu6ZAmiQrMTNo9zrHh879box6S1NQZBq19JyhockSFzZBFmKqyZ/GbHVHmMN
6VuRdayl/pvU2vKdvuQd6wxAr2y08CiqoxklF3GoNMI8l4Ou3YUgiPAWz8mtrOmwC2/1TGtnj3wc
6A+W3duOSMtKACPQaMsWWh1NHE83Bg60V0NhEoYTGd+FliGASsCztMrw5xz8UqxC+icFPKjlEhJx
bUtOrBbUd9oUBTepRSaW0YTlc1YkBElnM/jZDL/apoT37t9j9GzO9mh613dyXWjnKHnsfad+ZFlX
uujCNMd1phd1xSEjrl12O7o1YpbMo6c1U+bJuhkdRAaq2BC0g16pkX+3idxS0W8g6+owL49D9PML
lpaq1hi8YMROXUkiFzT32+Il0Mk/FaXovbTtlQaiEnos41oFS9cOnX1fGoWD9RT031PdwpnQqG9x
C35q7qICE9qsX7vax+VOh9FCSA+OwOBxTIYCzxC6eJMRaXz2DqKD7qsTzHC5dNGtl2mR1QYFToBD
O6NlmK0V0UxsIj5phU6Qaem1dW113d7FUZkexQ548lHtS9HFLDUL8RDpSdir4kbzOO0brQeWutxX
0S6aosZ6Wm+9qBr0EDv1RRLc8VvrxgfVkGjWrbCFIkcPL76jOK6oqlZT7BuIDE7CCNJGNKT1CQyo
2Gt3vzI9UF6Vypkfps54zlKpP+dOBPI7HWAdA1VQ4G1HM9h/L2WtTOCl1m5Eu9hs3UQ1ixMIkJq8
crcdUEKmRy2a050gwg06v78jwLlbBVFFm+DE5VsZEf+G6li0bTvsEGebSca8u7XhtJXPQxx/K+D1
VJyd3Nr3eot3RaSiiwx1kbAeAdS7oBd5FU1ip2gXpQFoBfQ9wEA+0D+/HyG6ZGoRarutd7X0FufS
+vxQL/A1wbs4+ml10aCL3igdRXsi9LngXiP/GzQbeZ8kyuLc/Qm/wHwc0Wg9dnowftG7+bi6JUk5
d4MoMe7yrtavltaR1V4q6BhZwe1MFtmbHM7xyZkBBuq9c8BAkm+irrBP+TTIN1If/K8SS2j79Kd+
gRHctuJbPUE1NT5ifMPZU9xKBXxIwiCxlriEb0z+WRgkZlTqp8BXGlfsHSQL9jlnvEd8y4bLjG8F
5iSg+KUqPh1ACDvWmFTFh2XM495tGmQWtDSMFggK6f8SsstwucW34ieMSJYOqcPcIvZqTpU+RHJ2
1MtAvzcIhq0MqJN+F7aNcvubAJWqRI7DrdipplCAT3CsHfEUNE+d0wKuSp0QNjWqMDi1T0XySGCv
fhQtSdsu33PY7cU+KcsgqnVMqOZSVIFT/e+GGH6x79VlEWJnwVmA/nNzlg5KlHcgUgmQWIkPk3ir
a1+KKIQFLepfKlkDYG70X1q/0r5Yw0IwmGrxPujoVddth0dx0Krv6ycd17oMxUHU+Y9rc65p91ml
Tl8rlqmenznVzdwhfx1W8YNcGDfVbx7XdOEvMGYnvyp+Jx0razIPMUHgrzY6kAMa0+ZYaodsul3V
DeMedZgOYrO4zoxbB4SqV8Sx81rosB51XAAK4S+CWAmlKGIherzWln2iphqt9vreU5AsbbV/96mK
oSMRA4mQUGDSJnN0xwwhzUo3EaDsCuva1ZBaLUzjYjNgrf7uAYITiUr4f7pGX3uIg7ZziAMsCfqe
93NMia49jCrRQwW4AICh5CLFivJSR82896UxP+AAUWCLmKozqSGNK/aa5Zhc+95/DRP6yugjvijW
XuwS3du6vJd7K71feytw02hwNV9k3w3ChZcIvcVda43pyRL+hcoAGqt0cnMwFgCetmyqhc16CO3x
BoPKFbVqobBeS8tO0Q0/3ngDiP53j6U9qaJuF+VI4U5RabtVWMFGLyO111skDEx2/Q1aufnOCHL5
NA3OSzel8p1oskArjJ4Rxg5Ue7HBfDMBXan6xWFQPqIOMwFVLGU5uxMvwDwV0i0W1qMY/6IJxje4
S1XiPttL84eDCIus75Do5SB5ufflsd2rOa5Z9/86IPTn5mn7le2X3w+ykqI/NRUTUJ/l5UUHCXpp
zL68iKomq0hO51HjEk7QEWseMRCbKd+bjDzPQD1tX4YwieCodQvgldl+4A3cWY3Wn9RxVC2ckdF8
lZx/1pqmT9mtPfRnGSfcIVAzLn/5oouvt/j4G5GS7aqs5ma/7xiHobv2TBiih55CoBSZTnzoiG09
jOMYHBhsijvLRDXqKQsfxI5JMx5QaY1ulMmJrkVG3L2foge7iaWzI0OIGGmYx+PS1hDNV5zMcXsY
eNxKbQr7ArcCsbesaA+BDJ+sF2u+fJctEJKoiG8sjAioHLR8ZwSs1b1UrrTbRob2F7Sa3yPGN/xd
MDXd6oCPPTNIiR+XEPgQQ7Dw4CbVVWwkBCjXUtuqRysAY6hO9uiCxK6vU27gUQl9IDJRCVGkxXLO
A7xVX9sAzRzASJBY99LshWNdPatNhcyzL5evkqrFbqDr9ZfCYCWIodveJWkUumGLMENM2hupHx0D
WZ+QfLeh98RxRDDJ/zohGOQNulK+SSVqClXzwzf8+UFrdfloQ5RxIKXN3tmz3t0ljvWcmACIm7Es
jzkuIi9vEjcMignMJJskU8aDHCF6LtoQnhqfMn98SYtYJiaFzGoFEDeSYnIN5bZu7rHtyyC28j3y
D90+sqXEqySN1aYfxesmrJ3DaPX+7eSjfW446HPJsKhfxCYlgRi+zqy4C8D9eXKXjTDxGM5bhStk
pyR1dqcGuf8WK9kRotUAZCNTsO+EnugV6HhWetCOO61A/DFQxuLcF1Ox7tUB7KDCFI+YD5yjThR7
Zw1jtcvUVHUtJcsvAWT1F/imfpe2NrEjLhZwtthtqaTSkcNEd7ERPbcDt7atiyhBrZ+TkmhN+07t
v07aaOJqizhLUZn/WSQKxaXYEdm185I9LeqiqyiJNmlqAfq+Ajluj6oTlRenGvuz2ZYvmu+oh+3y
oyQc3XqCl6otSEIcpRtdXSS+SF+4DEuiv7akgpuz8bNQzJLkjdDYOUYguUwW7TJjtJeqsXHybfW4
MaGkyPPsPJDqgJsXBcFaJoYt4AHipMOsxs1fynJqInFEjVtyUC6lMl0bIvqkl1b7Wg87SNe6+GTF
2HVxQe6Ha8w5mAEzKEH+Ii2Qr09E3Dpxi8Vm7eS3Ko9kLYtm0X/ryrrQPI0SqmFJn2enZslTnhQj
y07iBhZMrS2wSh7A0BH0RdR0ue1wROSoWuVa9TBpd0PUESNY2rfbLx6maFsf0bZ727O1idK2Ec9l
q37q10Uyz7wNTf+kQ8uAhgXhfB7w1k0So0LUO7KKpvWiUzI/J5fITgUrTdqTw8oVb5vt2kVb0HX2
7wNFXdyZrbcofTrkU/XDH9+OU/qai0eOkJVrMr7EumbPezECWktNZ7cH1+9Bq4EXqjXGdC8eF87u
/LI96K0q2rYnulUlqSQhbXvgYs/n4xzb8fISyFQUqAV5NXIpE2JtC+g/2NTE6BjPmdTMrmhgJmp/
F/WM1GaUWV6mHrfgWFwM5u5LTfiewbkUxQbl2epjPYughO5a6EjF89lu14fXfC2udzevzX3v+HtL
/THZGPt9wFd72cTL/dCW3/lT9U9t4gixQxy2VUUbHrHfp5IHgsOyNPzqE+d2fVPFOyk23TIRiJIl
QDuiLl7kP/X5UxtUEjyWbc/nXxB7xGnXX5gycgPrKnbJtMMLtPzt7ZmKl1g82E9tW1WUPh32p7b/
eqrt9J8OCx2rwmUT9LtomSMjGc3J38Wl3i8jSMyZH/aULKpTuC3YNWUZRXGoqK8nEWd6P3wi3QI1
t/dGUVL7aj42XXoSJ69gDPVmbS9Bd7m+z+I1FVPX9lH41La9yVu/P7UVyoLcEENRdNxOI9q26nYa
MaS3qiitb/zW+OmnttP86Zd6RYUxMHhNtRY25uVrus5+n4vi2A+N65f4c6vo8KGXKG6dwqjq53Ui
H8Qc++G3RK/PZ8Xyys+9/2ObNIwlKWyrJsvEImYX0SaqovT/7SeOFYcleurNsdqc1ml1u/R1WhfX
97+K4nlEYiYXxYBUJxJ4vm03QnxqxNjuFJR/tB7wuxwEDGYxhaUE1NobMUmIekba4pJA+T7FVSiN
dO3rNrWKc/1xul0+1NuLJrp86re9Y2JHHDgS8e1JXj/yn97jT8f6mYQXS76sF2/mP6ZSLs6L8T67
kIfAaDcQuFDn9KDjaKGMiv2/xtoH8yAUBoa4kG0jrtoKYlTFtb1JcOMgbsY284vqpzZV3EWy14Rx
1oShvBfvbC6KNunRJx3v11Ea9a8Tie2zK6wtVIQk4H7LWy+6+073MoSwqkaN/cEGXa9ePMemV6Tf
pmYqDND1mQoDVBTXwbw96QZZXsnvzJMYNJD1pZ405xPkoe93RPzj9VGKxg/198dIPp9Wz+N5G0zr
GHu3ecXpxc9uo1WURJvY+6eqaPvTqVK10aFN8fRlbS8uTnRtk+KvgGxY1gyVt063WsUKD2IBhyxe
lnBJP+2gT/mnW6w7MROJEqoRH6tFmGV7M1N+BZpaXZIOLySZedXFh1Hz5Ed4Gu76yoZ9JyQGo0gz
nAl9dfrwScMq5uu2fSXFp3Es4mR2h6IA5EocYUf2wY/txoiS2DQG2f9a3h4a9b6LQe9v32iJROYD
mYpX0VEaDcVDt5d1EHBqTr18lVOyCk8NUCcYucg1RighisynqnGAko/VUcw5c51iyhQgyPc9t0yM
XvFmO0bHx2g2Tdb5XfC3BGsdEpxltuuaxvBEF6WB2x8aRD7A60av+f12VDxxJ8UGWwjuDOssrlI8
mXWqmhDIhTXPfhZtVRw5O1wsD6Yx/QxB1Zw57tODSQcpIyb+U7ziaRHulbhvuRDHlUf1Il6T2ulO
SYeLaJ7HGwylDK+civpm8Z0vRrLH3Qib/PK4t+uTyHveQ3LxDT2kV5I7pH2DZMTstshQnGMZdx2a
YOkOKtu/R8fR9kYzVRcMPX3PAPhLXPyHVd1qWH9oXV81YW5v43to7GpJlcCz8G6zbXdRsRIiI217
Eq/XesuWtaUY2+Ikn+ag9f0WjZ8OKSXCtmEJPSJr8QmxJyRvhGHq54dChx0adSxih4hLMcmD/tpl
g90dprF81HsdPxBZosD2T8aQPRI42ylw2WSBf2vGiZvN7aOZPRSRY+3FryZQei4Rxx106YegZN3N
CGKwLC8XtFI7wygR7lNPUtGwPEn1sx7W2rpIXVexq2UhXkTxnm/Gwac2TawWRJ+1+Gm/qP53A2M9
RgwDwrcHOSn8YxMNB1Bk1rpc+q/Wh6nV8G7nzXGdaDVuY/pX3YbGcRuruam75AwNJ9FERJ3viZhT
1qJoFXVREhszkOgUoGCB/TgcdHWGfAM9H70x9tvEsZrBYvS+m9xqYdbnpB4L9Gnxfrz7IcQwGWMz
2HVIe4OaST+8gNssKl7K1Z5xZjk+MafgXjRcJwvHkxiRJMBMQA1UF6IJ/6go6UG8fuKJE2nbqX1k
n8TQa+d+7SB+O8Xp5uVFPa+moriyT7/7p7awc5bQbHTb9nyZ3XI05QNZXPfrdFYP/QHuygdx2eJs
ZhMUx6z97U4RZ7TGRsaFFH5Vw1yZ95Y0E81PjzM8yWL/hy+8uO71Q7m+PeKrtr5O4h8aShNd5mez
1r22lorT5vnIek31ulnJdx8MYllFAbPU9Xwd1h+G4IeiuHg9yQsvaLXO3DWwwJ2KzOIjQc7BIY0Z
heIbL9a/jYpPTSKaHZTRAdxle47752qOzGPa6Actt7BNxWiymjQEeNNCnd5+9+tFg6SqVNjml5W1
eCPEDyNTORP4IRlvG35iYH0eos3QPWWF7yFPe5rrcEHe/eu1+nAH1zu6fPxFSdxFmUTvXTO26Oe+
T1t6V0xeUUVMe++WAtlIl17PvjDT4wuCYW0xiYzcjE4jCQXoRzILizXoWhSG3qiHJuGG5RwfirNf
4iSo/Aghv+ikw2jpid5iBIdBxa0V9RYS+QX1tpo44vc+TDrbW19j7nnZGKjrTRK3pgmj1itzFXpr
sao3cCRMVXLuQcvNrh6r40ElgC1eVy1rnw09JhFm/fYPuBDQpvj6weSaSF/bJx3sX/icJ9N1CATj
6lUbboaJItjyD3/fqu5bO9cw5AobVAxLcZu5qksI9/6iKOB0x+3+OwqBpHj53m1tqy3bLv8LckR1
9YHkSvXTgM97n+JnO+fZvRgSYjRIzjTzWg/uMAMSOqHfQjYQM5L4ZXO0on1owfT44a0RxXVTGLtU
raxTtowYPHLOvkL95lxCX7wYsFItHzUFMNA44XZHdl5f1/6GlYGmDGWssmWSE49DlNQaVkYI699n
0vWixL510CiJPO9FUTSKjXhqoqQRy3b9f+w2sx7LrvCIgP+NSpK6LursSM9JV5PKgaRQ3Ud9a/jX
Z2d1rXRsrLJT3QEqSnFnVstOzEd6ReL6SRRXR6V4+GtxtJvgYujfWz8dzttaD8UDDDHdrHafFoFT
60PKOqewaCrzM/jPbB+k0y41M9LucCmF8i89fBkJeJ6mo7E8R6h9SCIQ40RMW+sjtsjD3SU3nb64
H4QNuPhR02WTL5sZErx9FKRvokls9OqmRw3gLLrn4YPjcMnpYgWPyxtptjViE9mrPH/rw9uxvleB
gHpxfuhL/b5vNTJbJMKqlkVuRKOMrmICc8FYCNLqpJMPDu1muNNrBo9JoG/PYqvbSbWCdibZhPea
bSb33axpZ3hWH4JFiSuK8/noS9FPktlML5d6yXMq2IADEpNw5lsNofageIE71XBbvf5dLUuCWXAR
aW4UGB64/PQSd3Z40jRNOpp+lAGvJVBRzLb22JV1yfcyIoC6VFHa+RKpRn1Q52iHSKj/ME8vs4ZW
Xk7e30OWku4kO5mFGg/ht16aOCGJec4hArL4nEy/GvKmH8q+NB+MlrEipXUHdDuCqdmOnLcGCKtH
1q3MDCftVj3QKvAZUhM4VCkAitlOt+hU3+QsHhoZchUVFoBIknXyFIyrHc8OF+pFzhju5047SUEd
fy31L7MWykdkf00vGaQnJQngiJPAzWiNl+el9sUM/+5BDjWLPYyCElIBS1ATWVsC/7+aITtCfwnW
u69/acjKSW6sYNqSaemR8Dl7UJoFbpXGlTdPByVR54tsx29RNwJqypBEgs9d3tVxMRxMXY9vewXl
6kXTJ5dM3tXCvOZBsCsnJsfOtCHzN+L2qCCN6KVxqSFcHOTnfFZeuB7tMpJWcHF8Qo+8f4Xfg8DM
xJZUOAlckOEgsFbzewKMKDZDSmJyNau9ay5nEKexRG+7/TnnIBWQbE9fneLbWALMmZzBeo2a6s1Q
W/CjbZzdt8NIhmQ421dzmHJXj4xmv33g12UUJPiJN4N+cDvIVa2uzK9wublDwE1A+fdGXR6pthBW
BFaYeuK73em+42amNrlm54zXNFR814cu0rOXqqzJD6ATSlJ81LOUoQWP6iHhrkid9oj8qG6TAMsC
utCRTVwqBzWHQ3JGtqE65k66S+1OQS8z6U5Z2UNBH42JF3SJ6VlzDcxUjnYo+AbXbdOBvbo4eUaS
Gk+30omZsT5dMGd3k28oyPDA5dZL9SNCEOD46lFDpsyFvTtyVccId61tPjpdHt8QXfF3pOWSSS31
4BGsJsG3/ei3Sgy6Y4yhQ7y2A9m262bSTdRii4c4VQ2UtqK3tk8Rzm5LY1fZ2TmxEkQAAgtdVBRK
SKuXwqtdBu3jrNftYxPX+76HlE7UtHxUbrNBO2dlndwmyya1oMWvp4e5AM6jOyO5uME/5Ibkj/Oc
nOrCGi9jouz/MeAUJaHMPsdqr91AiF+dINvfjWNVuECCQwSYDb5BRG4Ok82AsiHH8HS/HHdSNRtX
o+6PppU153ooSCrjw3cjStum9COQQlqyNzu0U4dx3NmQVT741Fpf1r3aMgr4eO2XArEgMhnSq2MU
tVvbsOsac+KclEpuPCgIgTYaWXAJtd4NSlv6kRTOxUZ5dIKyo5Vb/wcE9wkpCDWYmWJq9WMcx0et
KEDpGp39V5xEz0qBhqY0Bz2qdQ1BPQuugQEJCwiWS3nXViFU4gsJvpSXxgkNPkJVMPm5bZEHBOsm
CAijErVKUwouaRe4eT5/rVvF36Up4IJwgLq00p91oy5fwMMCSncAoZY8xqwzg73l+9qu7LqvvV+g
ZpQmX6U63svmWEHBEeEWSLqIv+3clnH3TY+KCMYMH2UZn7FkmsTco9w8jxXEwgzR4pxkaoNMkfMU
Zu391E3tqQPk5w5IHNyCcnuqeoLQkuTsYuL8V1ORpV3WkRULqnehBWCexmsiuwZCsG0iWW5i0hxp
BD5rELntP62SuQoLPtBppIvFvn1sFzuggUqY0MICkSAJ4mRXQOAc8l1gxUPMU2+RhExkzSuDcOfE
UH4qnQVoaBmM5IF2OxXSXpfUe2c3V8FTpXbT0cnaemcW5LKoaOEmuWUQFOf2KXn2Sk59BrU8yneG
12ZJiyrU+IirddQt867RfZgKGwA9cGpHO1U1RtfQST5rsjtLi8u3UGp/KMDZbnzq+ivmL9eKBl/F
3618JrO6leCebaSBLHGwUoEa+Psk3xEW2OWSbuyFFvSs/asR3YNU7NQRBoW6cftEZxWYlF439DhM
s4IpOykst5OAfUsAAvq0Une6rBgPSmB+cRzduEhNZTygNv6rl+PmYJk6uoaJq1WRfqozvAlx9HOA
kRl5jOyLWQ31yZgeMt1WDjoKJC7hL15TMp53II60S6nOqtvKD2lZti7ToX2bdsr3qJ9gg+hiktf8
Jt0XdRG/mrPPeoPwP34MhYCYopW3iol+darYZ9JY8VloU3CxQGPdyopUISEP07HSA1eagbVkuIVU
5Wla6Gy6rr6ORaU85WNQX0jN/ZVAEFEY7gj86tiZ0lXJvlW1Kb9CrDudw6yoPFORhmOi4Hw02t68
s5ZNrnePdVfdFH6onps6BNWRqBM5ffL3sgwsYDyKtu9ygu2Qdu7kOiFQTpLcjdFAA2FIMambdeRW
aN67qQZRq1bkjsu7DCLXML+Fhvm98IP0kDi5sncUezhocXuazbJwjV4PweINI8kebeXZ2eics7o8
NjVWWQ2Ij5XYSYLW/RZj1XdjdXpIzbFFETvp0AtXnL0cw5ACzLq9tXgTT5VkvrZ9VT2aoYRbaFS9
FJjNXhpQ95pb9UuCeCtftoncSZ1MN61Omj3joL4MrZmcglzbq3hGpcBQ906qPhdjP9+oiELtUmOU
H9OAOKtfqLd5jcCDMUsDIwzRu7Qcwoul/oSOWLq2RuqzbpTh3kjkka9A/wXYLJjeyL6QWo4Gwvsm
tsu5xvSkcXLgTOI8gMrnlzx684ep32lNLB8yP9BujQlV1mYaMtdO7uSwcR7m/rHUycltgDmQXIvX
BtEJr694QvOodQdMijSfWgjtNTTS0BY+AL0iZmegOtWH9rON7VpIOESjBnoZVXtNewTbu36wz4vs
pUc+gcQgTs+FJl+l2qq9tJLKnYFSDk8nOEWyO9a8djMCaJ5SajeGHBp70npc8P3IftZWdCyIenVN
MQJNUH4NzqAf0q6TLohDTZ4S2VCJNss0G6vZLnO+kiDhNnpOpAS9ey/r0Q+WK2bEsajPaIWAbkKj
C+volKAk5qZG8aw08eRleGYtp/oeKzo0QoBUdk7Z30nohdWaD1bYrL6kukwQOk9v67Kx75C8s1G2
StpD2MCNg24X6ZTyUJL3tK8C0tymILuzxxqAda0P5WUatFejDnuuRB+B+pvldSbH+BxOFin0RtY8
K4pZPyfYvXKmxveiqcdeg54b+WOxsy+T4ck3IPkJe5ganFhyg8YecVFxpJFN852k1E/62NXP5D5p
e2cKsKgcQBqBkieHopTQNEGGoho7/8yMxg+TKb/k40s33TDK1yb2Seq3K+ipeHye6CzaNMUzR80h
GRQUGkTJj1or1WfbKIn6tim33GhaCDiqOPTaoP4+mjn82qOTXc2qt+TdKAdIYRTx04c2UbTSdL5o
YXERNXEYLzkaTeZ0i6wWoYt+6I8AHeQnU27HJ8sTZbExggYe3QHX3dZWKeZfXeDHtw45XE9VJI/Q
jw6vW4ehbwMvrSHg2trM7vATqXSSx3ty4G1Z9i+qk/wDEUPwRCJU8NShin1IwGN7W5tWV4DXGhL3
cjWNyASr7ePg281VHDEX2nzF1jqKmti0zYBXeVJ1xqsdPJm27alWHj30NXQcqqklZxWMy1Php9pd
Z073oiY2jQG3bQXq4CSqch5P13HmIpf+qloFz20HaAEFZuso2kATdPdAGI5Y8UsPuk0VSkpgcIu1
R6Vk9UOjo2C2noMeJGB3nj6g9S3a0lyqvDyT/H3V/SqlznoCEGo9OV0/7u0sahB7R2+GjPwRfR0p
fBRdogxm3pwPtiu3Kjnm5N/eNjlmrkmm25PaDARz0D/bic7rZhgWEvHcP5UBmOui054HFb1ljIDe
tZbqaGXRcxkf5cHUnhPsmWd5rgMXKYzuLDoMLKLO8Swh3r30F11gT0l8hwVvMOrnzFSjJ6l08osy
QX+QJnX0FC+bckktrfWswFNFVWzskBVqRVrlBY9YmSArA5UGgPte1guXhEL9pUS8xc00FYuxzrUX
jLlhbygogIq93CDntEDr3cKZtZcgMYu7Yix/iL5IHI1PfhWu+5Lhp8xtmebwfyg7zyW5kSVLv0pb
/17MQIux6Wu2SF1ZmVlZuuoPjCUIrTWefj9E8rLInrvXdo3dQXiEB1IQCUS4Hz+nRNLbjK+zJvoe
w9hAgXQVXFWeVZ9Ical3QxSkq4BC1gThk0U0Fu1dbfTxSbLY8M+WaJx8Vs30iv7S5/m6RgErew9P
RY/MnptGzdfUfkc3l1mII624QY8rMSgjy3tTovP+dcrWyUwXPKmyE32oeo1XwczuLyaIPq+jwD+g
guviYZMeyJCpXAlz0MPiPHhUu83vMkM685RK4VZtnWhhQp+3axVdvisaIPGyxsassmPljpCXcjc4
XFud1pxFlxmaCK1PZroRE7zB7K47bXhjUaTcia4kcg56wQ9DWLZqmQCYpG4lzNDky5LLblXm0bZU
K+Xg6HV/q/cDTB+F+sLDsb8VzWRHKMMYjTI/MH/0FY69mHIlvLl4jLlNXgGcvUYuYBNZENAFLRLV
iuIFn1p3EIwp+Si/UZitPfIF2EtJz+KjXhpQ/AWKsqEMuzlLDSpzeaM6r2MZ7PRpKr6jXH01ZFJ4
6J3o3Zu5mB2W2dfW3Jil5bklVcUnTSNvUpZ5fdcW0ctYSHxtvjZxlWdQcZTmUnLCYJlRmnyMXREi
CCpYPAYlLdeypFeubqTS1q4W2aAey06BTK4Kna1117bpypFewSnqJ+QWKxK0FJoPppI/1rqz47fp
ry1PKl0LYocuU24tG4KK5r1OkHTqYemCHNoi/BHY56yD/EV3tAJqaN/Zyk9ZDXDYl5cjosl3fPR1
pZjhTc79cYrVWwCe45LiW4etozMcjKlUVvFowBQyRQs70OLXLu7NdV9FhBvyjPSrYa1QVVYQcSTm
2gyBvteoFdWq8LNvVfnKL6x3u473U+6EK3WaqKBRy+TJNzeyrbK2QywrJwq8cKJSfpQTS1oHUWiR
803jUxNKH1Q8wiZThjD9WWAsg3d+G+pj7g03els+6Eo63ud1IqGlWL4VQyrv4lkEgv0kKpuoSO4U
q4GyDGo0FqOt6kZxHN1klIyB2Za9b05/5ZkmVA9dkl4aBeHgUhrgFQuLyRXL6USrMuQxSBeGw3Tf
6/AaWoi/xkMWHdHciVghmtlKaZR6vYVkNPywIPdYyEVonjJIMuYEsMmyrfjQxmB4rEfrNjYM/0NJ
o8fMsJGXSuH/orSEzINeBnulHLwrq6uSbaUPxRGq9pwMCjScrEP9OyU1skUIAPjFsaQHqyum7wrE
M9asfJR5CWlnuAlQdx/dPiqSB7sc9eUUBvUWJgHFNdgaIMha1tUV1IMszXwZUZK4QFMw8Lqbtmub
+8Yzm/txLhEz0+5WWImasSUN5GkvzEFVilWhFu1amD3iYbuECgG3bbL2PjbnBxr1o19nKzNpHauW
cSP8ldAykag1Crj6eClDj9N10EfDSpgO9aN79DXYO86jQcWj3zBGuIuwRIPO2NHWe0Jocxf+DTUC
ENQL02x6SvLAtC+FiRTOdO0Twf9xNivV5yeYGBPvzyisp8nM1IN4715vRsuO5PvFY0wrduHOSJRi
fqmc58UxMbIHYTXd6C8DPU5cf/SCU4ey2gnQQuymUZMRdaBPNFHnKUtl9IF8VKa0HKmmR9dQ9k+I
A8O5D4PqSZKl7Moq9Zu/9QszoBLV6KbxumsIEriiz+8aVioA29difk/uB4y9E63arnSO41DKm2og
7lhrFhe06BQN2nJuJ/PD/uoiQOgccwD1i2aIrMsJxKgY0CiM3yVJ94wq/VGuio6NlZprZNAD89gE
4/1oy9Pul76RGqU1O1oIB2aXTK3Mo1IHTLEAN1isu68vJrsTlIrSPtjOjx+SQLWxANZRsvua52h1
3h2J5wtDNJD/MAglCQJzY0PCRdhiSB3HdB9SkaSmqnnU5+ZyKsDFqdurirURnS38fNSn1906KpPp
CNOtekW1GhKnWKJLrdSt3xnTzRCMO0osS3h2ev2Bkn3WQa18sZDz27Dq885N4OgPsRGty8nMb4Vn
paSrKRmmixWO5bIOJ+diFSBxUavK74QnSuBuNVXjXegVxkOrsnHUW+cyllQfqsfmdHIMew8dUPFQ
pMraCgblnPR2/iBRi93GUX0SY1CQwlGGdvahSop0rcekG3S7us3R+u0MN1TBKWqmDbZTimvSACSo
E99ahl1xF02o2tXBpN2CaWfHEMlz6HOstlBVZAv4/rn+ufQSNndbtSOuMnaK72o2QkdakZc7px15
BGqyeUMFknJtDPVBm+un49H2r/oB7k5hKnmuQitjslgzgHlEiAsOENUsYFa0lwHQ0U0MjdlGGl+r
qArffdZ/C3jK6hsHZkGXev4YEkKr2PADerRrOAVzKcpWhTK1iyydi1uybF9QLw7bEtwg0V2ptMY7
18eOTZXx0OnEFHzqY4Mklp4A+FPnh1bpNLRZSEx5dKOjrdq673YoRFa2Kn/GknRwPK16T53ouRQ0
ZCO6WXWKXB+BVW2LMNY74iW3hq+GsA6XMRgBJT75mqcdnIILe+6K5kYc2XKkbSgEiVyPSi9Ylbw7
KrhcaaidDWrW0/2QNzedU+bfInKJVMSkiqtBrrSwEqmBTU9prlW1spaTZkFabJUjqEEpJDpfPVmm
c0q9jZnGFYgYmhBRKWqTlnkmSYhuadki6NK7ZKTYJS+QH0/0dt0qdrFKufct/K7vt3LmW4vCjFSI
Q/JqXQ2I1vaZFzxkXaxsTZXyfXPsYsQyyk2StuHK1HZF0Vf3EEvxjGkhrYRi9SysxvEeW2lojqZl
Jg9jCC0U1UgUbM9mLAXtQleGcTeMRCAbn7tnn8hPXtxpm2xK2wcVMo9VrZkG2MjevIuh1CXYMe+Y
KzDq3TkN1eReHfxw41tdsjKTev3nH//5j/9+H/7L/8zhZh39PPsja2dsUNbUf/2p2I7+5x/FZWD3
8defhqZCOUkBvkL4UHcIac3j799uw8yf/f+X3OeJqtrQQg1tTLVra7Y7pan9G6pBpoWpWOo36HeA
fkXJp2lEn7HetA+RHsTrsgSYymzlYKuqtpTssX+ekuw4WvoHS58IPl/S+KMPxYgyc9wUo5yi+4up
WzUMAp1FWmQ2NdiBMtuW7gqlV271ybp4BbVeXuu9qUPLOCRL1jvTrh6RUGnNB8UeeICH2r1my8XT
UKXU9PY2abXUzJ8InqUgPeWY/RCjsEo/qdJdW2rBXVRFxO6lE8Jkwa3oacoiWCvD5K8CSuTzhSlf
BuWhTFGDg8gWilBCzj+boRieWL5SOB138TX5g+gyqDU2nKVfthgW01SvgAZG8wEaGeTrdUhfjplT
6wtUkvOHHiQ6CC/DfhxkwrzGmEzPutrlbmH69avU9O+yWWdveSrftVMdfxSFtw9kL/ze18Valdmj
UYouQ2irwxwXpcRv5fSxkZOK/dfUP9kWNOll0t76UCvcthqk3XN3N+XBrh6kR9mor7uu6/ONYU7D
IfFSZTf3ZQDJ+qUaEWkBSAB8sN1IheK9254XLgx0t89JQEoFFjZ/K6PIdGtzY2Qz0pofbDVQPP0f
rvbAHcFUdBJIs7+hTn/zt4KIgM58amqs7a0KOdnl1L+5Rppv3Put/R5OlXwdpO24kikMepAy7XvO
PuTT6B8TSEE/2DeguZTIyZ0kGx07AqjTA81xHUt1dpXfxPe5obebkKj8stOT5J5FDcFCVTrJujpS
BJ0FW4i8i5vCaPOFqpfpph7a+tRL/XUe+nBez5alBCNsxNxrzLTRNhSzviSJJD8qw/CNhLP0aRIO
sKsACmH4KNy6asM7pLNRjpdT64rYFPsOM4xW2TxpYhJYD+lzIGleQGd8mdT7nblMmm6AtSgP7uLO
vvUKLTtcrNDJdg6p1cvg7x4qRPyod85FUmgEQ5Z2uAip/TRZh6GbFjQFXNCwt4CqGkjAF6rUHXMI
SM961HTKppU6kppQZvLbkM0Tu4hp31nptehKNHBP7pTUI8hsMnzUYpknf26Ec2ZxhSYpbBFjn1CV
2UM2c6VCzwsixzuHc8ND/ko2fPMguiQJydKAm48YE106eglXtZ1lv0wiPIDkNiCEpXCRm2QZD1pK
0r89yLpnnNS5EUel2pj89mqN9HiOCKwC56S4E4SNryzrwWrXUlEFxCqC8qxRpyzuDKJJTDJJjiO3
azHBBy9+9pRfPcQ50jwH05u+8vAgze4HlNMNpudeTFhMTt1Qn2ouUdDowaotjfhejOlm/NBKTn4U
llVN5QKUEYt7pbxp0d1eyX6pLNn29/PTEaBnJRXqHAbAbrIXspr2zahL0W2ERM0+6oyXy9jXXDGa
dFV8+zVf9ElTOJ6imDW2Iy/G0Tbf+py3HPV+ddvEYbkhl1dcTWAzjhnyrctMU9unqTQexQU6Mkn+
OSnV5PLWS5wNOS3vVKopAdhC2ne+p9+KJp3jG5OEXHhikPdR2iR+DGyqitrSvEMNGtkG12R19ZgG
kozIYoMSGC6ZP85Z6vpKTJDlKjmZPCdyR43uJi+M7wBJs6CZiIkJszBse18V8YewhtmjN/LUjerS
30cG6fQuD9aNHXnbwUjCczRv9GWrtN6NaCfuXUOWyK5WwTOVTSobo9nVbM3g4prnhf3uwHnexLGr
e9ZdHUbaQ1ZkwSor7HbTzHROmTIGqzRSWjLt/xz9Mqlm+815nqvZxSEJfXNfdb5JBk1S4cAlesUt
OD/YYVHdRehGi35JGfpVZc8bwNKpXxzfjfluqeVlV01GLVqUY1B9G3JpC8e8+r00xg1cR8a3Oi7h
gibnezs41bg2gGTtra4h/j7k0QxS2oaekWyFjrNue91S6YN0K8Sa5Y7EDqqPP0aTFPXzDIqNpeyp
sKRnJQnCvtAehiyNCdJ3v5rObFYEPx5yo/kx+mWKuYWetHd5wcMRXoG9pqUa1MFBv7SRknwJu3Lj
l/340eXwQHuJNVcSm+swz5Mr8DbayWL1tUgjR32L+k/hCQPtSGpa4l8w97SNM8MdqxmKMagh4ew2
bBbFbIo+Pw5+HP37vgLCl8kf2gWrDHOhpFbArRJeic00H0LQXi76bNAhlhqCA7U74UEciSYNm2oF
G6e6lHsZBg9VPSIhnD+TPC5QqDW6VVMo+bOV2xSRl7l9SNMqfARL5Qo3BGlRP6g7olJj/DLmTiPd
9SVoFaNFINwiVf3ahCi5S5LcH1VKbm7EQE9x+KtMcs61yUpfBiALLN1sZuEQA18zxAC7L5RvdXir
7dq+Ncpox+LMPgrL0xx16/ldtBCmaOAmfGTp+Dhym3dBrX435+w6N0j9KChmLjwzdvBSOm24++qv
w/gmt6R8jgpKFM5B6AVbUu4msml+Bku2HqgtG0Awwg7Salki8K+Fa6LlJhskR+e+F0jPveHcKm1v
fXeGjxJEywe4hoQ4bq4/SIPlr1rq6I9IowxkN/yFjcTflYH4+iH02YORIpuea1u57iXP/CB5difZ
efzkhdx+ASqQGGJTM5Oqv09dvm3GELrLJD0U0HX6rg6F7FhQxd8pBJK8OC9hG7G75ch6hIx8n4BM
UJ9qCzyOaKqulNdWAljhq08cIe+4hHvZOXz1DwYyOZkuB8vy53wxqof7Mcz6E0iJyHGRNXYW5ORh
4AEtrkjED1EbTd5Sudf2utWyHw/H5AAS6Dxp5nQruuRBbpeGiiiGMMUASCjiJaN2o8xuFQXjW0MH
hQIVWEeylvtQSgTNLyL5Ru6dce94rYdut5W9BfeBkXVv4RAaS0mzrX0wlMVNryMEy5azeyNrchg8
U76i5KWk4MsrvAV1Ve3+chjLerStxoK8a8iIxzJzb8+NOBKO4ugyLOVjtyejbaNRnKCR6ksZqEuz
XWVOYB0kyNkWY2I0iDUUXbD6svVeqVeGFY7XpZWgUOtI9TWkmdFTgmi5loF4gaVTvqvho+TZFz1J
bQAZdxcMrjCtWDE2fQ1JbzZm8ZNWw2wZV6W6E6Oqpr02UdidxKA1k8gPEqubKDhnfay5smyHD1kN
dQmXeX4Ts3LbjIMaX3uQgRMM1ORt0hXSoY1MY6XIY3ObToG8QGp5eALUEbnyWBfvhPC30WCNXIDJ
FVl2slaKkp7YOBbfwKsO7gCPKmA7KYfntbNg4nCUtdT38vU0yeRhfDvY8S/XHuAlZl9Zp+Y5Ckxr
QVJ1V7Zl7eZRUF/7qVxfi6OvxvKsco1yCHE1h/KnpR7UzdICMLrs2G9BJMx692IXrZwfW+EkOssE
dupq7mTH0KCdndzDFcF34yEgIQeOedsN1rcwBeUUEDG/nSyt28dG/F1YomnqCoJbA1UX4R9lYYMk
EYJGs78k5dZt78fRsjCHcJPlFryAJASvINIcl3Ip51eZrHfPRr2Nk7h8qQ013zlDk6GePZYvUR5+
Q7UlO1tRSmptgI/dI00NJbCZvygD673W1MKrgbzAc4j8yNw9tYZMGr/wlhdTbr77HTHkbpI07krV
h83S4MVs05D0T9Tt/KZGzQXYjxPIz5lW5VexzpUguiuPlDXys8pJbuXxnMf9cwzLDhs3u7+2NUg5
pqBTtpAHm88e1M0ANosHfl7NIUVqxzUByz33lp0uVQtwQhcH5vPYLxMYzZ/LTs730LCaYIrorr04
WbS6PV2HsYOAVyZRzg+9yePAw/6xKFv/bE7lSXTpgRVdq+ytXGHakxdtsyD3LxPCOvRXpA3irRgV
fuZUlCC2y4YQ+/QcBsGwjwaV62tu4GR1M7/Nb8ArWGeTePOR0Ovmy6GoUE+1CuAdX33k9GB6t7t0
mRAhgx5yQBOjVWCLFGcRjlacfs/bSb0SlugPyCdnagt2D3DTUgtMZFk8P++vTbbQqKxpjrIak6R3
dbR+syV6SN21AqxOX9sIcygGFZSib1K8Ec6aeVjM8SLon4UpziaO+hAIY8oOJrSH9sZPIwTXpQBy
WiMNF3zo4Oj3ineTKXp0GbBCLjKKFcdDWwfd2Zma71re9682SIcFafL4QNGQdKZQ4O1yonZeWad3
s0p4YE9HtLnMlRVJc4xgmI7gVDukvubDqGges17Odr/0+VJqXKk2XInz3NHIACwTjQuWhqXqgE2Y
5mudvYb4EC2OmaFPsayFUqfBSUjo/uxCS8E/kY2pz6JfJmQmvETXZNTKgqqDbuMZAFlyp1ZctZ7s
nWMnxV0lG8lemymMbAvm90Vl5I+KRK7u4mxlNYnYsUHyq42LRTOqS87c3YjRtLDA/uVlvAq0Jr9L
gyi51fXbi2va9G/IST2pZlxcXjnVEHsGTHwtXlicoYIw9fJmLidUwvTyZoQpmjyqfnlDpFzqrWap
zUK8pDjT72+qtdprv/EPU+DEN16QJzeRrLN4IJzVwQR489Xf1pRxNOTC118DJPbLY5jbrnAT/VC4
RotKs8GKz7fEUqXSpZPshE0MpjMZ6QFe49sc3rVsoVQsO4kHURo0j1q67J3SJlrperPPs766StFh
cSdFjlcGtG3ADkoqWIIIfaN2YpWOwlu4FpSVohngtl6WpRz90pc4yB1FaZCsEWtQT/aYgE4YABZo
Vf1oNupdafnhhx4q96MfZkRX/HadstyB/CYKb8JAY109e/R8oCKX3xVQAgvA3+3JUQlymHkIXaqp
So95pN1UUR9+KIb9ZBCVfOhIpUFiXVEQEGo3Zd4EJ9A9QLzb+cYZGjdqH3iflVatJXgVv/VmUC5U
lhRnJSlB2CfpuBOTIg/cENxE03PCpCwfvM+uQfykLsdfJqVa6G1As4+7TAmDEzVCxTKaJ/18JWsM
1/2yGfXkpXZGZUX2wwEcx28drUHbbcI4fe99Z/XvPUY8qv/bObxASd6D2LucIx6kJUSmyQH+dEEv
LhpBOw7KNFvmsdqsUiW2bZ4ZbXDCLZpa1vvCLw0o6wHsbKORdTRa0ht63iSPkBoDToesC8H6qzTT
te+GYj81Ru49GZOcLAd9NE/KKKFWAxnvTsy2fs6GpzZk+ZKoP2c7tvZkEKsGxcbut2nB8qI3Nr5m
iJtwM9ISgKnGdBQD0dSPrwW8j2qn8C9bwPortQjvBVYfLRqKlbSleluHyBXG6jow6ngrK7CF2/aD
2LJUAwuYPEti1t1W/GL+2v2bt9jHCO+oRw+SjPxL6zekxbifZtfN3Oi5FKxqx2JNWufVVoF10LV8
bh+s7+LkFt5WbWMMmbEp5x3qpOTvlswdvNM79UEvq18sFQueNP9YzTvd2VNYQdUO75l0RxlYD0BC
KR6ctlqgrG4++X6s7idnRG13Nts+gZVViYZZD958QkvtIU566wa4v3EHZAldBsd8CjUFwUkqkqBb
iYhbAoJY9PP79dW+Pmle8qORm7ChrgAKR5gHWPIWmllfbOEYzt5qkdXXZcbq1fDbiPBhYhDgcqKz
DNuWHRv6nehCxTl3qzwt9sBsjTsZpevN3yb4RrrslcG4842gWsGAQQlFbk6sCGXSzV5A6pJHLIEr
rusmveu1xPg2yBCmNQ0yX1lZd0cuAJ4YQfrSG2O/DdjhAPcD/lhrzrAWIUvVSaNzHehgaQuemF+j
towupRlq9UYhM8ZOqh02UDEWz2Xb31MYUp0BQkhn2/LQaSuK50g2nU0nSZTzzl4q2yMXVsThWOvg
JZOiq/b9qC3FoJkZ0k62bPKWs2+cSCQAUOjdi1Hr7HCyq1KZ3YkSXhVUJlyaksVT5n7ZCnyvl5HK
1tkBlpRqsfm3rr7mwTphExEajmrWkiUidrZz9Li67dgBnZ301hv66lb0JAjebDMLfmxhioEp8D23
QIt1K/pEk+Vrb2TjbMzsCim44EWflrm/mGw72+VlR12YEodn0fTIA173WXmKbL+g1mise5B+LL6E
iRRMvk5iNV/I1EEvtdBAvF0NdZDNhdMcRFPmWXuYkBLa+I7zIbq8YmoOv/iB8AopXPDBO+ErXBJi
OXNpP/sPxb5ipzghcSeKEebG/nn09xHhHqCQsjB4Hi7EFNEnji7eY9hqJMbsK82HftD3h3Avjv6V
+f/V50SUIYyWES2/zpf1WbFJPPlWSsf+IBpCEv0hn8ktC2Q/uc/aq69B56eb6BtltrAJ5VrCX8z0
Oz8aXXEo92V0nebU6c2zxNSeZKtbXVhRUx8Iu6ggaICXXoO68pZtFQQLWAaUa7NGdce1wm4u9lMV
joUD8UHkmWYHvaRImBSdXTZLOKgPbGxScsdSfNbrWz+ybXQHEKrcoW4KJbIeWxTIoXzg584mHGtt
ZbdW8OxLITzolQP9J4HUJ8/b1/wwnytfia5zdQ5WBkX43KE1QpgrC3bC9NrhOpFAxLZweZx78HUG
BeTAul69WTk2zcjLmNWgboRpQHVvwtWAnIAtKxdxWSFS68xKtalW7CTSHHthif4hiNOjZo8AgB3t
KQzBE01AGRbCpBjfXhaybWxZqGqkIOV7R7XsmzxGM9eSAakk9rHtcqQF0WPzdlVW31ZqzqSxHVAD
y7IrlYKJvc4mhMdGPyl7Cs3k/Tmuuqe2k4y9gNdOMgJPU7MU4FoB080jNJWIX32I8X4G8pZtnKw7
dCZ+AfIG0dFRqIe0HohYFjeoG/qP+XAXzxlMtYYAt5ZBwwtzlJt8O0IivxKmMwciglgzdsKcT2GZ
IPYzq4citVTypd7qyrOEfJ5YPU01RQvS2H0bagjgjXDKz97gSxu2YMMuVLXwFP+c5CXdZVI+DpdJ
GmGdjJXX/AAQT4y0C5aqE6RnYWlJH1JQEyrkQ3mmGHaX7WU9KVwxQfRlVfjLBLBBN43V6/Gh1eek
ePSezvy+VexRXqg20QFgiHEmlPVRzJFKgDTNopOa7NDVunxuA+1T+KuNUiEXR3pryvzuXNoReN75
RIEsF5AZ1MNBCYvirJhQZcy6p4cgsx2KK1P7WjSUnRwdqyXPaHc/ukS/MGsj7zu3G7NmqaSw/f7N
J1QlmG683iqvzNReiXmgEerdGGoxXKCDrbyNU/Moo9Dw3PZo0MYknm9KRcm3gBflXRpK6ZEyRjZ5
SuQ9pG0AZnKy60+qcKpI17//PpuCp+AyOzD1X2eDKq8o4aYiQQRhVBANFKR5+bEaFYpjHRaXXdsB
uBfhmBLKwlWjKe8NCl4QZ3jWKWSjv9VTq9+yYCKlrgU8p9W6uHcG4whF6g7+AsKxU3WdBI7yAumL
QynKRCLQQstJTAzasbtxIratg43aU47aMcVnIy8ajEiPV9Z07glB7y5rP9mqLn3t3HdZH/INn4Up
BhPSRDsfrYkVQEM0gKwb06yoqYrCX60WeCuswzdo2dXndG7oGbX2qe7D4pRLWgRITU5dlADGZ0Jz
I8V2PRu92Ww9eQecxrgTbl5O1jDX9fGZIiRj4VOuqMzs35QIorKijf21SINov5tilJBlfz3Emb9S
tZYnQKo/jnIRP5DvZWWp1wSgENq4LzLtvZnM9D0dpketVH84qJJpr6YQ8jhKCs4UuBc3YwMBhlKd
v3q64G6ofT6+GMcSQ7XSehv0HOeqZwt3MPKEy4Nsm8zfhOBVFn1FWGRbYXo//UQfoiREr8pj30f2
bdgmV31B8ltYgx1LW1AxPAIbEJ4Lo7dfJi9Nr8UoMLHCrTOVcK7ZjYt6Xjl38qjshCkW0sIMwGwv
vkwxmpmU6szqCJqm3gi9qpiX2VtVCzUy1LSiSxwFTiXtU7/ZEqlFMCTrS27VUbAteMhsQxN+W0fJ
X9sgyN4h3HrJGme6Fw4zfeK2A0d/zzbv4pAo3ktp9z8cxBmCHlQUUKTs+n96DVIZbLlv/jiNxeto
/pi+/zzNl4N4I3VavapaWtyxszLXVS0Z1Fslk7fXzJidmWqA1zBZfu1FZzyo6wLC4d3f+sWg6LtM
E7Znq5spU1Vz06aKclbSxjgEJmsTbaitl8JBBA621/jodHJA0cnw3BOS//cAIe1v8CBg/jpU9ZZm
WoqlkIv5GzwIIgrIWCO+jdYan0jRXAmt43KS2ZDKZHtd0Kf55mIPJL6vZx8ybS9sCAG+FqVy9kGG
LvN0ki9Hoi/XUw+eFUaDGjnpCdbnH6MxW8oQMYSLHNc4i3CxIwK/IRnp9muHDLoYVHJa3wqP2jZd
8cH/8zdoVC2gUu95MQKKDZq/mf/YfObHb+ln/d/zrJ9ev8/5x32e8t+/dTmE71Ve59+bv3v9dl5e
/ce7W35rvv1moG8XNuO5/azG208Ags0/IV6z5//r4B+f4iz3Y/H515/v1OY289n8MM/+/DE0A8IU
2VQUy1F/uUzmF/nhMX8df/35v9/aPwhXfvvX8z6/1Q3AMuM/AJOZjmXrhm7Yjs2F03/+c0R2FNU2
LNnARVf+/AN2oib460/V+A/bcSzDUR3VlFVDc/78o4ZY/8eQYeimbRl//vPT31xwbJd/tn8NeNPA
tP0GeLM0i9dVKevQoY3QHNn62xWdWgaUGIqvLZtl6j6+3p9q9xS694N7//b69hq6pXt6O9HQX7uv
JfYb1Yvum+Leh+7kvoXzOP3qYh7Ds3RfX+WF5T7DyO6m7mFcIDDqkhzBfB4X5+dimbuv+XxcryhC
Fl6p++y4j4+8g3lO7D5/PD7Grrxw3Le30+ntnpcB4768LxfhKlmqi9dXZ34tTiMvUnc+z/OPuYa7
N9xnYz4HzzH+4PPKK1OW6I6LdhW7H737YbmHeSzn9Pc675xzzRbvOXX3FG/zFzNAnvOlELzDnN/b
Y3+O3b3mfsQcfzxitIvW3X/MLbHx5fnxo3XHzfy6EDjzTcx/+D7Fl/LMm7DcjhPOfx4f5zf8aOAO
SJvzUCD5Wr1Hi32/eJw/u8YneOSj7HlFPOGMduNx/rtfVGvhMXsB5mBm6z5K+GluvhogMWfjZFyX
PKhl8izruliYD0Be6YaJBkHTwDW1DUSP0wuvy6v0fIMU0fFdz/90QF3NDeyU6+fndrGPK4CvoPWg
23BDgvMI5FqE0lBFvqqMhfahHnsy02+UV8ZPzYt+GE7qYTrBekSdW6ABW3HDx2gnX8146eUcqj+W
x+zFI2/jL+IOl9U4uNm6No+Tf21ZV1K9iJo7xTl741UGJQiCHOwAiZ0gNj4AYmWZ5qZX2rbf1IvX
t5NzuSJf7+9995P/7+El2LXFuifGlS/q+RLlWv753+TeX3q4ohh8OwGdxuF2vrjuudYjP12w+9r4
Zw2mhF3pzl/Jm+8O7uZ2wOdzcm9p+W1ES3Etum+lO7/07eenPw/RBMicnqd9uTFQ8j2jZ0W9/lO3
Q1NvB+ZZXOwWlwzXl7rgevj4+H5+PH/s56uPc91zKbK4cddF9H+YO4/t1plkS79Lz1EL3kxh6EVR
7lDUBEuUIbz3T3+/lP6qruq+tbprdkWJAgEwbWQiIzJib3RBEIzW4Dv4KnHzN8m9liIzKnFzV/hW
us8cXu/59FMJ8PrFNVFjLvHGjolL6JAhgyXuGptsJSovRhDXhUQKMWVwTO7jFxeuDGuQ1j3G9TXy
rqZ35drPiPi568o4v78yzvkkvnxPYRg9Im+R+xs305DnEy3z3HpXysUXSOu+9kS24uv88m9VeryL
b20X3p5vgXamr/K31nu+XmvG853qqT+FFA3/Rm5iMvoZor+5kepPnZ/pfQ5InRmIDO+v/Px8Jj8+
PN+v4izA07yDb3FvLYCK+sZ5oZw0HOPhd1ySyEy/MNGInO7F3HctVgjdOd8pla9+aalXs838rAZg
uQRUX2R4f8Uvxa0u98N28eWgD8x1+CDdG6/NgTsW9/6n7RjiIl0SFr8iE/pZTHhimhFHDu/iJc78
nqc4V+YLIQM/jW9Rued16D+Lhp0otJBDIQS0nnj9JQ+U+rdNSlqOAoo2Z+JhliSVMXgl/+v9r/Qi
rLknvijERVR3cSNfSPDX1+PWvpgnG8wl0PUCfdg0uHQMm4kbRLM9chfS8jhcTdA+QPoCdfGtYmQa
fhW5BESvx3W+wdTnrq5X8bhAZKmLEKQfuRG1fLvSehSO9+sqYh7/mRufn79Ol/Pj409pWo9O/JHk
++vP0Srxf3v+53uRR035OqJEP19FZYU8IWyvb+I2RuqvVDz/yIDIn9L+drZ4UGG9oByiB97EU+Tu
TXSqeDmcEq/PpwcxPB1RfMe9/yk1kwNC1rq/w5zCkScdK6pHzOFKVFDU9P7rWLnvl8Ppi/mF2eWn
gX9KK6bWK3f8lPXx61y4l8v58PF1Cn2RpkLyIiMhFnzvEXmnqKIezC7H4/vx8vgsusdff31QwcGl
D78GeuRL8vB64EUqX6LfyfJKMyNHtagDPG6iZG+mJxqKlL9SvvD8Mz5j9xRcDh/r00n0LMmeHk9r
jCze4+OvfIjmFxfpdVEJpsGvxw8xKsXNj48/std6CKgQ15u7Pl9OX+sT1748JCe9kx6H/bAJt3nA
vacvMAnMz2ovhAlrgptcPzoXoSODEzl8fZzO5zVl+JXFn0qeEDbu5OLkbm9u6FPxx8inGj/iLwr1
99cz0wIdFHkIgjgneujnv+i560qhfM9fpYfY0K50nuLyBa6Jllfol5+ljKjjz5eEIImxIcaIOMGj
ZnUVByJLxtHptD4xYETvnL4+cjHoFvdrTeN+nU7n49FL3N1L5D5V7m4Xud+j+8Dv99PT+/sx4gqX
DO9l9/5euaGLq7KveJfKPV4U72i7vHuLdwxGP7gs3ikT/crgo+pfossHlz6yPN4yl4uHCz/Hl5d3
tHP3W+T59HI4X8hld7wU7vnlcjwUbsDR4XQ4UzoXflp3/XH+OJ9y7/H8Tp4I4/lyRMyKYJe476r7
8v7+crwc318eIvdlh/g1bsKB7B7P58OF9M6Xc0aKJgenMwIkTp/PHwf2db3Wn0SpKRV1KlxSx+Wb
1/Hyfnnfqe7x/SKSEAWnoKRzomC22wQXk3IdLqcTEnD6+DqTrJDHr8NAs4erA3eeTwdx9oQ7hahT
75/X5zOloCQXm3Pz6siwImXSP5wP5xP1OlxEUx0OBJS5ImNqy9XfMo0+xaOmnDDdw/FyCfh3ogQM
UNFklwvBlC6tcLx8rAs39k6Xy8uR288LqZ1pGbZTgjPVEDV6uVBjmqvhdlr0wkWmA46P73Q8/1Qx
6rn3QAlE1/3c8FPagOJzUtTB5gKJ2SL7n7JSJNG8nPtteQ5I5KeAIhlaKGXKZBK/uR9fmdvRTOuP
R1ApfqYrMRzFeBXTDMOIMX4ibZriLDoE6URIvx7PL0/vjN/LcVe5a25+fN+ROS19QGRE34rWfDyJ
yYKGPZ+ZBTxKc+GO9Tp434XuO43FiZ/aiGPRFuKXOv4cE17oXkL3gi8rQgKkrydE36aFxLH4E2cx
3bmjz+aOaDmwV9ybN3JK8cSNotjYNbmt3Y6+RaaVG7DNnj0SGFgc1di1vpXMLZ+1bzIVyf/+/fa1
SEO8FjKCMJV0xMzyIQ7EBMqE+jOnfnGGctDtlbj4eNtm7ovtvidu5b28zz5jlqKJgftbbsbt/FNg
VhmevFI8RpS4Kga1yFjxgoo8cRr+o/fAKm3ZSKiwItvAEL/rr2Pkj/1aUXfq69gQl+dWVKD3qu/p
wQqsoNnbW1G+5ae4kud4TvAhPiY+jjSrYRvupu3dgnZlrx0euULfKH/qc6b5GhdZhGGZPxY+i1t7
q3yNpJ0/hJiJC6JJ/34cugxDBtkHpBDuB3VnyuHXOtpbe8vmF/O2WDj9Ls5ARyCbD+4VgmiS0O87
qTdBvxJimPG8wFzlAdnshf7jqdifYg9ALO+2PmGvZBGy0O4YQzxkN2ZWEimAIEhrDcEQCFGA3nWF
3iIaEUQM9ztbwxjOZwIA3dif6Sa6RfRNRAE+ROkIcQ/OjctEqLqyEKHRl8XkJXqNELyftgDn031B
YisPTQ4eD1qCOULMUyJF+pYhldHd1EW0ElMi8ZO8RIt8nCO38JCvzOXxdRUnjx+l9xFEbrV+uvkF
QiLagnZM6X+R5TsS8dOyJudpMJOLos3F/4qScZs4vLy/NF7oAXy3hl6UgmTej7rHRqYolWiGX7n8
LTFJFaJaP6KJ5znViPiaKO5FF2dfXn47+C9ppRYiAdHGohyiaEzo70yPSpBwInPfUV0oy7vGm3iR
hngTr98C/zWofktOjX5vE+88s8St2k4MLVHDj4/JY/eKF+7x/InRIMYEzxaZln0qqFTmoeAcHb/n
CDgYztx80YDf4m3mw+imvnQhZDeP3GxX0TQItO1CLu2hqQnHOOQJDgc3rdzy0j1q73Xlys/OV/MQ
7bv1rvN43ODJRFWToPJExqKDJV904fzzKSaTapeuxDkg77haeb+CRTlEgQpP3Mr7S/FVvFR38pnd
MM7GvkRhxXVRdItKhFQHiwD6tFjKzygV+P4jj1eEpPZKT0gPe4u+mHfEgABTLohCF8pPV/+YOjd+
KO7bu3od7/J1skpWYnml8M2tWNCI5Urhk5JCiniz+C3qrTj5qyloOBiqnr2Lxj/Ns975Y4Arjyd7
LH2FYUbMHkxuj5EnucJ6g5WC+e1T9q4SyYm1GwXjTygNwpTDEN8AnYChxXHRb0hIvAaOxgBIFawY
gz/xB6scZ5rDwCpzDOZ04zwnL8Vds859ewX+ll/63U9zFp7oXtHlQpYjRuY3ZJm+s8GEgUn+c2z2
5gx63mYsiT7z85ZojyDFFSX0Q+EQ7fVs6OEGZ/iNum/NuyHdZ6mv9H7YeiV4EtQWv2pWVZR+Y+6T
nb3pHoZ1hsxgf5a99mR4hNJ7N0/mfQrewRmCff6IL/qaJ8m698dV52praJt9oqC9dKt5KqMBAL3V
wlw0+q0fMyuBzePGW903+TR5TaCs422/4rsBmMrbeVVuxRNACcCHRdzUMzKyAq/Db3zF1z2mdT9E
Vixf9iuPwGcGheyn3BEG2Tr0HD8MxP2O+JaQsvW8iYIY4SzWMefHDYjoPt5jq2odBVnAnJCxsCyY
NcLApsuH1bBq0UVfh5W0wQrT+H2g75pDcYJv2c9WhPCuai8NtrioCS2Lny1/HG23vN+j/65Er9+h
sr29vg4+PSw0U7r6xzTG2yysFq/ZVl+/zjv9QQLzDa0Fo9jrfo++eydsZfs/+9dXvv+6f8Us9cpH
PqNY7Sv/9c/b3aufuk/717c7tD/POGf3ykZI86/GiOYyIb7FdnntA1EfdT3u1LsZ25oYXNIKFMM1
uCmYRNSjzI7Wqd1Lz/bR2jq+eLVGjrFqPU3rrLvXhX0s80DlcPHBw53GBh4L0t2Rpv6m5cTrQQyF
b8Y6v5gGH74/Pz8fPh82GGbEyb9+np6+ZzFfCuHdvYg1o1jXY5jLhbGRyr0KgwqfHyjmneyJJDAR
cnnv/xFWRKHZiRalZUWbopJJvAkDU+3e/WWf5G5MeZ8UTFQVMjBGC5gIXrsv7m5PztbainLbaN4v
yhDgw0+Q9VnMVziAorH486a6G6/FlyQRq+vNZ/WqXqfxbtLdVsKpgaExfeHzEqhUIkXu8lW3LqHB
9Jo3YDjc7yehPfAnJkyqyVHKMxjFgCM+/RHGKjGSNW79FDYFTDWiZjQcTUH9/mCq/Lsq/Zl537+D
/vsnyZdy9fJ+PL2f10IFimjo74fP/yXit/+jXYp/u7vwL5sW//02xf/ADQhVxiD/jxj2/2vv4XF8
Lz7/Zefh5wu/mw6azP6BKROPSSS7JYLT/77poNp/IwrLsm1TM8S+gmz+Y9NBUtipIC7TwYuRyzb4
Df/YdZDUv9m6qhhcM3XHcNgE+092HxTZNP5l9wH8LQpHzL1lOZZpi6L8a7i90d3wldMtkC8aQRBC
AF8dRkfLuXYNLnJjvBRBuyymhyvDejBG+Iwd585xwie71w6J0ZVgXM66W5dncMYAt5X1PGjMaDXh
TURsKeTind2col7DO+KW4/SoOywQexVYO70j/eTSArw1NPnGntIWmNvO8Ma6xDMu7NqjSryBE6V7
Sxo+YKGQVqHZf4LnCiCyfWO6grPyAOb1Csr5vV7ZuqcoIMA51ZhddBZyarir5OFg4C6BpRsk5w5S
RHApPUWfbkGhShYkqpZvyPW2B5xwNbbgrFtOBD1spq7StnwxnO6pqzCIN9q+qsfnsjfHjYFjhKy+
QCnIzoEWBoXSgndRMWFMNyLrE81NBKrVbBE0LDd4T1o3AHTlNlD0BvN0tAHpdwgWR7q21vCkhxJL
itxxoH/ttnVtPNhD5+ZGJrvZXN6OWmx1/hSPvZ/cCG6Y2zh7qGBA8CO8Rn25xBCddw/pnGyrWfuy
h4jFLOzzbiNPQbZI0e6mqIqfx4I0r42fhniq93hoh6HZEDmoRetG1YB5NFjVl0m7JjhIDsCQ7v0b
qx+nWutxwmptKlkO51AdOZcqCUeg6nXFDeUWSvP0jTCrZZUUshQ4CxG8XV146jLl/hQBiZgSKgJI
Ktg8xP2cjDR/HxsDGyUbBXU57y1Q79zeTmzPNNSXdMTxpKrNbTkl26Jj2elEcFmNTe53N9BOZgNU
c+KWo+B2HZtM3t9UOIgVxBD4uHYFku4qzM35DpZy1ySWbz2ZIJPKerMeQVAD20uJmKR1FXDFLJ7+
ZFHYHLRxjSfsU2bXKwOLf7XoIFRKiZf0aIkhvsdhA+NDP2n2yiSqo+1voNJbGggFwEHi2MnaGq8r
v5+QfEuISLQ2laRct2V2FsDZEeKF1+idXIcPTS/Nrl1oGYAGPcvKrJbxZ5MyTzFS0DB1cz0UzqqN
tXEXO9omHm74mdrWa5iUy53Sar6Zfllaju2jfw3zQWXhpQxropZ7L8msgeDK9NvSQApmi3yVRcvg
Jdiy8bgG79YE8kz5hiEicpch+9Tr+JWojFe9yPybqbLIaqU/uqWztgV21pLtezBlW0vL/EHL7ttJ
lwD2fLGX3PSn9PaszursL4O8ksdw0xZsdchOBFgdsRAT3i264GccZfbrEqjj2gH23X7QXUWfj8Tt
37zcas3tEBEkkL07eAHhtduDkgARqFelero2qzj2Fgevtxauq+zGZhehyviVRlVgVmC21wT9QBmR
lq4+LTtjKt8ayNh8o08Xv3WkvZRL2yUbpnvFIRQmk+2vWm13CxAm7ESUz6rVtb45VDnA0/lTPXwR
C/Ddq5IaWGSBf5L+OkXtn2Eg4LAzb1fAqJ4UK8K3rCFiZjFmv5H0g8rclRjpK2zgqjvIBLc1rbHt
s1v9pAyGCzfxyyQlb8Wt2nQ32ZsLFZNFDL5b0z6F3aXSEkGSk9/lai8BoW/hqhsBIQz8lpH9MW5A
My0985zexqyjHYC5y7yEi3jUPdCPk6Br8a1r9ZMmla9JA4sI4bIv1mDgmhyuRegWkcaAxFvWJ1xl
sJCrKII3yQriCd95W57wYwWFumgsoMU6VriOfY51my3DCAcaNWS1rkYnoGYPhTzlXhIO5ziVsfYA
5rhxLMALldI+yFmQxgoGnOY8QkJzX+nvY9z2B1nF2mLYXQ1UQTqti3iWPXBs812eWuofImlQdrM/
Sdy8STe7Io41X6VMjq5eqTe37Oo7O1W3TQODdtE/aqZyRlVLaqN0NckBKp8oUNdQQCjRtfHgfGQJ
k2EU4WU22fILXvM5DqMe5FbJ9k2ZOoW9Ww2aJWkHwNwafgPN7YYwAGLkmmjGR1u3u7kBdMSainUr
hatYWiK/BdvWI3osDBYN4KVecLcuCjQ7leMBVNR6WV5vwaZAbZN1MRE+dVKmrEBMfOiSyrgzo/kD
5nNwZadqhT/s0wylvJcbqROoVr9NymKtWoSygnvZ9ma4GvM/tdl+zrI1naybVt814TR7UTviwQzf
1N7QrQ1kaep5Jq6GqEqEN2u7ZaMrJNuV9XxoFi0R5FsD9GploFdMh5VmYCpcgC4xCsBCQmObC1K6
wrE7NDjjHI7qtIn6vHUbs0Njio9WWI0eAWQZAWp6HXBj6gH1E28SDZfCJCmqVWKPu7LEtbe0VYKJ
rEvfWMq6M0bT73PjMQrty2QzxRJNvpZAIAc8ZtjO+lIy0Js9yP+oBbfpnING6BbgLq4yIn4k0yL+
3NmDyp6utLw592WBfSos5P1ipLCLWCJmWgriMffArvjqwQZxJ4XI7Myw8OaNn/TSsFb6BNOLQpay
k62r6D6Da9yNnOLVAl+GebMr/CXrsAgWMF1YfbPRZ3CZ7QHSA7N8XrLlcSGCAGIQN9Es2Q81Yy81
XDVWGYAYLhE5OV7TibKSlZ7I3KjaNYoTrfLisMT3t1J7SlrHq+rqGMsFcFtoJWH2dGMdBcCEzXNW
fp3j+SuusjWu+Tg8FqdwiNn0meUgkm8tEI2l5d7Sq5UOz8QHOl5XA5ELAbk7du0nqzU2/ZrGdFVI
vP18hL3hlk8AkRDjAeEDONLTKTfGjziTLmAIt74BQqwvKxrPjAEgw5SnkVMQfgkWGtEmCwzHMfNq
EjOJAvFITlZM9Gw1ukQiHuo+B5Gjtb8IeICdo3xNjReQxVZ5DXO0Yqv19jYZDdwREE1FSDmhWEaQ
M1CJJ8IFWXvNnfAUtrrtlmFyV7YhO4lWfdXLVQnS/apchkcIQ3HfaMATiPLHdEFLqgHzBwAbi0Yj
naJ6fqwqPAthdogF4NhHbc4mXAfW6LbKUrvNnFynsryOw9bSKoK+4O525OXOsVl54beW+4YtvWh1
+cEKN4TWLltgDlFk9Rtk+pVz07NA697HQUJvUkudBxJOhmqaPBth+jAbcHVF2iad83dKoXgAfL0k
8DMpxnNWM1UmqQkTmmRvZ/CWiVLSNqzqrw7xTHmr7Z20vFiETDdV8RRLJtCYsfGnborzoNSA5+rm
hwoQrN+Wdrmy5j4KhjH5kgiQZQnVbM0YYJjeCvFjiHtsVOMtYsox/LKEi0CR4lNmaZAJxB0gVc9T
0wPPovf+LMcX4tntXSFBfpomFZjsMva3Pn4c7S5x00K+DOq8GyI1fwEbJPfNvlT3k9btlGJZDdry
NWrT3TjDsRDAcZAd54Z1WDRI+MDdGuwY9fg69DdgBppHUx0e1VbD+1LjKQ+fNeD6Vr4GiouIs84t
TCfdOaVK9hlYcoOmgm00pO9RY2GSgZlmb1XdshphRoLXwvE7EMK7OIJgyMq+pcjJ9lnpWHQ2T7yw
tr18qFfxHFleHLbiGeAvne2AhWQYgZjqV3aHKd+BtGkt9wurIRwCGtooUsm3Re8HwBN01oQ1hRlt
lipmJ64tYHGd4vjejFF4ihL0pV5XG8+xsmGnCdxOWU8735YcBkCd9sylRuNNY2cAQTOvbm34nbQV
wO6mtA0t+U+czuHDVFRbZp1Qj7pzUcdMnVjQTEuYyNSRANNqtLxc7rA2KAQXTpZabatQ2ocjMexa
j7DXUgcO1lRemtHYQaVneFXRfybLBXiRYs7emlx5DKNib0eV5bZL70Bn6s7KIINchp/OTZPaldzr
ltuPUwaCcIx3VERsTI6dm6l8PTemQ1CoTGTXTCzwlEbjsVL7DiqchdWPlY13uTncAPVoFA8W0r2q
Kemm1ZqEtaOm7EH1ZNtAdWLPGSp1H0lYB2FaDZp6vJtl7VuBMOjRJsB7A/KD4zah/kUMgboNkeST
nNYfSzndthVASnBLRIovg+cmSkZEAsB5Uq0BJykb7OKE7bDrsljxJOxKZ9OwtSAFCZBwf9mXpt45
l/0Ojab2Wqct/DzSMCBqTr6VlFZ25bwCzUYOHzVpuoSxMfnMrRlsqEV1iFkcKI4LTB0zXRfBFFGV
B0ep8nV+Gkbwclvd+hgylsNj1bEu7efelVOOnIgmuUk1E4MxmYT3+WaY+3GpClfpq5oB928QvAoI
6XR2mMgs+cEC3cstegJbNFv9U4eYMUPH3KEjKEUxPVtcdbRkbQ30R2gvHbTC+aoZefp1vV0EZo6J
cVgOaK0zbA0xc678kUyuCumS2yY8y3T4gj2Ca0GO1Qmt0fugGvV2pWlM+JIDrQYP7tAs7nPwMteS
FWFqTpuNPU7N49CPN8/ILU/r3njSqPteLCSgSZgOABxoSaz5VVGMXthNe42kmko+DTYAkOBIjhvz
lj9oIZE+thzDTT+VZwpLoJAqae6YjgagHXRYhjeZdgcbwmaewsOEOLpW2OPjAtfPZBR3jjnNj3KN
HgMik6EAqvik62wwRFPyJ+pGfNsaL57Uzh/MAcK9Ljs2IXRHRqWN7gLEsF3M7C23IG4YOo8za2L9
WB0BEMqI5o9UXNEelQo1BKiDXVur2Hd71jyOFgc5QhDAwXRjhE2DpftyEd5BQHbfJPU6dNBxQWZ+
GYcKrHK10TBffoMfqnqR+dho7C1kPTweSQKhsGUjuvnoK5a0KXIcePR82E+yEjLMXLkGxCORe1yJ
F/t54YnnyqNquYoZwjmU3WD/aHPmdgsk4xK1RkHVBlmfXlfV0yBbxBEZ2j5UlvdRHb4mE8whG0Ba
F8S3T6dvwbtvsLQCpXtaWJ1IJvrerRyeDfVoMcP4UBm8t/H0pC02iCDRvAZfsnM7tb5vU8zzzCGT
16UwWtUsv8NuCBQ71z2NB0s2pFOg1Le3Pq33PFnvx8HLt8Ak9He5obORO91WpfZuxrd7Wwl58Cpa
t5aU9DiU2VvKssxqa+E8OKwUdgYaUHe9DGCftTxOr4TY+Iqjf/znJsj/3rj4L/bH/z8r5b/zuP6f
aKdUcCz+93bKp6/i6/ae/bOLNLF3fPzxjib0+m+aARqZo+GKbOFhj53w1z1aUqy/GZpM1KltCwdl
XZgI//KPVsy/mcB1qo4uo+6xuPnf/tGK+jcN93yLzjQtYcxU/yNDpf0vZkoDf3/dxO2fFSXzpWyb
ZPTPqKCtUi9EFksPhlJWR0UBOrGWMLeMTQmaLEM4GkbNrUd90+lVuIGSp8dClaFcE+h7UG335hjZ
HXiPk6br+1BmSCatpfw/0Es1RxPm0n9CL8Wbm/axNRV7qmxhy/w/zKnSGNYQ8kWHaJLuYrUFczue
VmmdXBaoA+/6Ork6GQsRR2WzGuZfDpzKt8vb+MRKqwrgcQmD/KY9K31jbqIu+8wg2FrVmfrCAH+J
uzpxVVBCXDDqJVaNoF7Y32aTnYbMhrrXme2dHsHmNRnJazJH8O2l7bOedRcgvDZz2ioBqvnoqnmy
B7BmHesWnnmzttfkDBT4pdCDMEuWVfHiDGC/mmpzXwI7sC4XrXCVyVp1IwTIrdl6sCqm+6TKN7B5
Aj6i4xmtLkrmEeM0bOD/eCrD023Uur1sQ+hlZJRGL3xdNjSfyDltfFxG2CPamx5vk6jHaNqPcmD2
1SfAQ+oB/AUwBG55EXSlCeuQvTxEWvGgpUmx4Vn0+UNbpLGyCGIDzCAJI1BcxK0n92Z+p0x60EuQ
v0H6MPtx1LyFDiGRs3Fbd2a81nRB6V06DUqsYu4V+bvJ3m9JeRM8SP6splYwVDO4h3CVuoN6w6Co
TvfRmOZrC/Sk3c+bGS0CW8lJVnnZee2CmTTsegioQgeM4sh5TS1jl9oSoEHEYKLyE5FlUsi8h5Be
GvbjwgMrH8vELW/ma2z1kRCSj1rqAyKGWL/pgCPdYoDZIuKpq5a4KhjHcl3a2TkioENt5SZl/UnI
HKsQdQVywKrRehzLiwFlV6++gf9607Jyk3pZ3LLxDYauO/Yg0ydtdDWJAAv0Bbq00da8EbiEUJGI
rW42rFUvcdd/K8bwReDj2lnCV2kJJ4jOrKPUSKDNdMX9Vp7ajWnWZtAn8zXuHEK5Jd2rEt2zR+MN
/mdswPHs2bNtYaSxD5Na9qt2dKA/7NZ5OK87NW52zVS/ONkdNEv2Rg6hvlLL2naTpHcXQ11Lppyh
3Vg5gBIglY5th9dsEzXHruzhARs9iCmxmd9Y7mJ//hP1sA/FsKXmluaFanI1y84Pi/kFGF3omqZ+
g8IzuJbTnIFgC2A1kfaELLkJ2tjEPr7RQEpZGR5rf1RuW08CIyLgrsy6dYupzEXfzL1aabZgTsNQ
XbvaAqZtWTnv6KQS1sDxifkA7SQBTzFVMH31Z2i7VLdAp11bGGD0m1l4qRK9pqrmYXSQ3GWW9mD2
HHWpIC5x/CLI9VElbtyrlFbZmd0jNInxUZHH/ZwKdsgI2NW5vloQTeVzLcG5FzZoMGVDvF/9HWXT
ymQpFBCD58aKhfvNXK2UGMBJQApW9k3dOUVyh5ZgQjiQfeWd6qV9Zt5p1lXu4OpTlLfJka95h6Ed
IN2UvZ4ZXO5OwmthLtWgTYedml3NeF5JNrs3JQ5leVQc7bB5NF5iDdsMq4dvEztlolRnVZnORh0/
dymbN7Bd95ElWAZKjxiZx7iZd1bZ1IHsDPvCuLGQg6RoNNqXzpwTYkiTSy1WzSBnnkG0X82yiqmI
4FGUNaEZk0yq5ti7J3yJCKteQRyAMlPUQd6ZB2McMNDmE+2wkcDEc4ce8otGd57qWv8aDGgtANd2
PLDxvXEZ1O2NbfQ6yW7uXIOaXKnRjgdRejdk5meUPThjmgWjDGUEeEDrZkgwo9y6xq/bmZU0dskw
LS56hYVm6L9llcj8MmsPphwCn57ogweF7ZpIVcvLgOTy4Rl0Zi29D9vuUNbElo44XLHoYgldbgBH
Aw+FR1ML3q9rh6zkpNCrhHoAJyd47YIRIFVcK7VL3DXqx2lsLa8l3iJPl8obw1BnOFhnyC92fZ0+
ONZiuGXpMMx1LNM8CSJiyXMziMriPswTyDLDZR9O27xDoELLWoI8l1/1G+BJBRYWomJdU3oDDQR4
qRg/pMqxtsR+AmrUY6c1taoNMlv56kFTqaMZ/HsL9ybdyaFybw0Xw7HujUb2oRpytZonwmJup7jF
Wm6XxbuhG8mulG+fKCs1q+bQLePxHrRseGDSzTyy5wRclUYsP/H887utW7grOK3t2aTrOmBJexzM
XpPfvvIiWYeFYNWIMEXc1AzLbADksnKHydYfTQg50wYasHrcd4R8+XOos8HQsokgqdu0gSVg9Hhc
sg1UQrscs7gHIH69iI22Zp4YPmz9xPYNqoehmLxhnE8sJQ7TEA9MFCEuKENzh9akrQfIPXaW+uIA
37dXa7b9lrRT8J9pMTA6xTpb/KJjtV5DBuUt8Pmu00L148AGG5qNtx4/imUOV73BczAqIkgG287r
nVDydYJFYRFpoQ6+OTgIOFjg5SWMNhoPDRhDvKa92dtx0tJT1ekh1AKG7mFnfYKe2JuTOVknYTOs
0lvJXl/btveVM5RBX4afocbzUrPsoEmd8EUrpo2MJlNK+rpOBn3VWA7eYBMaBnS3a2NhTyFpF/xA
AEG8B6yTwZu/OfVwggn6HCYj3iNGAcaMMwWVo/hNV+BmA45SoPU3bZUWucy+KXAWJTDjrqVLr7NV
OlAloDVZMZMd1OZQbRilt4DtACZIj+1LpsGk5M9S1n/SRD/pgKZsUnUEr76eHjN7zDZ2aUQe5hU4
2gBBdlMrbvcmptUjgPTXpu50D9nERqcnf9JuwWCR4agxK8thbtX90C3JSgujdSwVxiFvwyO7lIBi
h7hQaRqwe7L2OPNkf1zq+sbuWj16baEBV5DoG8CQoIuBC1fpTqziWpQe3pISKNXeqX0iYe+HEVXd
GG4gSZn1J8gL7pCB4WQfDGe8drq1no0BC4EoUL8JCx1mghhMIjEmewdLRt7MrEY6fcuusWsNzbqT
yrXdTdcGCwmjDIV1+p4LZ2OA8ZKgussD4P7pH9WQ8ArT1qVjl/vG2c+J9O0Y4bSThtlV+uU5DvN3
qTLvzWlAK6zhm5RuwajL+MjN6ivYuCwnpnKXy//F05kst41safiJMgJAYtwS4EyKmmV7kyHJFuYp
MePp+2N1R298b1VZtkQSmef8Y7tQluQDOpAacF18+WJbpIsPBjOreskg4jgGqk3XmgyTbN3tsFXL
SC1q45AcXaSPwcbRM7Wd9cR93Ut6eOknkuTT2YYVtSV1jmZyXVe+2PUcJ8q9hP7gud01wTThO1u9
rWWVt4IkXln7NGWW86eYy2BDp86jo+XT7JYiAnw4lDUa3mTofuUx6bD+D31BJX3g/+oSOB6PqKLY
A+XOUCYQgNJ7ddEvzjfHbT9g2t/7uTtNPHdHCsi/gxS0Ykbe0MsOHZ7OL1af7yoqIbbJ1P1o0gzG
8YbL+TD6XKomwVnbpnT/SugRIn+vNfXem5l+rXAyGH+XMn6cYi6ZGZQKClE/yaF7SVOqH3wCT8OW
AHtDA1r6BC3tSsQW9BUOgKIZerdJApf3gbkpujNowkIKgP91h4l3hPGx4gdQZ5Oym5cG/pT7ZBPH
ff9cJfGXLxGIZnK40BlCLHyTnVL+2HBJIcjGOx7XXlvDJZNvcUTkVO626GAw0jj4TA2KDgL7z1LQ
0eMb3sRMTfztGKxJ6LSaIi7YbNUWXGikUh6NVMldXasHJSqArDt3EZfE76wp3xEhS+pUEld3SFLn
fqCh4BwlTMFU+BHO9U3t2ldJfYgYKD+pOv832pU9PfD1HuHKHs90E1bFCpaS+EB4FvnFFdD4flSR
tJrvep7tQ536y85P4fBT0YR5VfECdWRRNqdk4Stl50LGERWAGmE9SuUWkGuVCOdiot8+F5ucU4DP
7jeHPtKu9p5MNmKPU+MvSOIl/O9fe47xNxE1Gvj8Vo6cqewbHlCa/5VV1JjWY/laqfkn7u5Jj+ZR
c+5D85/qwBEbg6yDzZp5QTRmtYiMLui3jv2MJCWPBpLqtlWXPYlCMSaKO1dWvC61nbCzVe3O9Kse
DR3aTJV065ZcdNopBzrZRJp/myRooB7Vtl+HvotStyXQrox5YY2GBtmV7mOLVm9YGXWXcHg8lmoz
rp1LSgoqeFx6VpXe67iHc0oJOeBR+k8H3WHyGcZFoMA4i4zuPx9F+9i7dIJlId7oIhIci6MDNCo2
7uqcTbc9sf2FBPb88VyRnn0A2CIAGC7WGFjU/FM0/C6WhNO46oZ5zcuOmfLezNJYNqPy1N6bL/ay
Tm+aec/s1JHKgzYKpgFfKv2tfWPc5qyjeJq1L2naqGlSO1yAZdPE4yWoqoOlvPeKbKuJkPhxNq5x
ph4MQmavxkLrSVLN7AlJbx47Oo8WO3XfqUatVq1gWiz6Htr6d9C25QNt6Ch6aV9ug4K2wLhgIMj7
7GVJfshySdyE1nq7uxkCd6eDgmc2La6c8Y8/GdNeLv7l3vPBNe0CnwKGUqRIHsZrwwMXUjNchSMc
yRZMdr5yAeYnt1Duvlyq9TFWSJGnXn6bZmOFwL0fVkqLrfjMW6Zxaod/mnv94ZyIJ9ept3GJ0TTx
/OyqoZI2bcKQRvyNHRW2RuNOzu5W654Omfanb9rq5HjFm70y5M4DAd/TmF/7pqnIvIQIkoeGmttN
bUKCKAVcrVo9h4McUMbOo9zb8any0+VX7OTPJAHfPOF226Sbi73DYcsL6p+0jM+xBzfPFMRPnVlv
da92gZktwC5QBjE5Nn0NjWC0DpQI4TNbDrllG79xqs5PWtwnOG8EwO7opRipJBJRN7vWvjOzH2vi
GxE1cukRGYX/G6Q3WhqHMKae83CBnHH6ascj83uY+fiQ/EJ+Wk96vzasI6qROGw751SmjnfxOfJr
ypjq1U3RpToHkoYi5egdbVyMXPXHXJrTPmmqW23FcpM6arlaliWRa0BV0eMnY/EnF9W2KtMYvNun
7ltkLBqKpT9bKh3mEoS997FRtKiqgnzhXRJ9FCxWu6NKM6ptzwT36L9RA535SPwjfiWSK0frJDWb
fJdtlcFfrbg/dtox+o1hMiDR0HoeNIXEVZb2T9n9cxkQ8WYs0xZg5j1j1hGD8563JS+kvxp865C9
idWAyucOo1H+FIPGhxxO+4luk6ycTHrPs4j5bN36BL+GpYLc4ExkvkCVNZhAHRnJhZTU0BEz1YJz
uMVJyMjDhu/9BQx5RLr0l4LGfmsn63BsHOuWD/ZpHic7YoSj4oyLsE/K6+oo7kFVvYN7SURA02ZQ
DB01iaqb2hszckcBOrwy/9P3wQ8J6Q7wB5SjK99rPb7BKN1yBllGofK2ihy9WfPdNZYTlYWKRBW3
YYBAjwSyfEPc+J9aVu/QZUtYoN9BGEEFOl30R03EHpsZ/HAFW7lN/fxc1wTEFjXeH3pWrQs89pfy
KBeuxBgN3JdU0y7/eqNxNrM7u7vMyw8oQ/6imJv3QY4/2Slo7922QZQTI97ped0WmToH4GU0YB1E
qsJK5ic7x+nhch2ahbtde54DGoq/e4dlbh0YIeguodC8Rt5B+fLeQ3KmOIfJ0lH4YITTUaoi6AIj
2r3LhUbYRgPFioDDChbqEP/qshRbSuMMf8qPZkvxXw0URAxhuDK17EdTgj1OmLNaVZPGZ5+ROFjh
wiW7GScHBJH6+l5X4breIae0xRFktXjXW2LF26++7//afrHCjhN0Z5AP50LAKMHr1js31aSXzPJ5
muiHoCLmta+OSTxgac/912S0vkTR0jZU4r5y5PTi28kZuDQPieKYCGgyn2uzjNCqMhr6wVedUqsG
Hg0JlMRxRIj0WXUeuhzKOrWmUXAC+uJ2555u4iWsKpsqtaD5jworIsMFddPm/Pi4OE1wMR2yAOTE
5yAbqIYys2FvVKFGtQd+kQ6bcQ4eJg+NetLO+VaI8ZXs8/Zge9Ylm9NXOzlAWHNL/FeVrbzfU3UP
QCsMhIvIwcKcUT+MNVzRUuiwLMz1MHuaPKRLGrvvjd3U29y0sL148Wke7DZKfGIO0vWnmgl7qBb7
w61nsU/b6oMiSxI50QaNztl2WQGMXJ9ViUymn3pkoKNOyFO0zlY2HEnRVGKmi3QNtlMDkIfw8Ycc
uCHNnuhAWEO/Lt0wSctkC5y80+2AdqYAORyINphH95gsDdWhqpyjwkVVogfQ4MDiam8sO4tm+ua6
gtBlq9/ReB6HPRIUWrpvbdFedJ9Fvel8JFS7u8zGdFuylWfzZx8Lyt1KK2ZNZH+zXEnnDYgyfUbK
sv8EZY2VP3E+ROtt3Cn+inPi25SVfMa2zRiqebJn2hWLifvZxvZjIvVbiaaUPrYsN3hz3fyZiMA7
+RppWDPeMnsP/UkXY3KlnWrHTV4Q2Md01Sto2lT9dUcDWHIEU5pJRvThR3kv7kFF23Kxt/kqH43U
YFDzMT5kNgHuoxVJURYPaSlI2uSo9d3005fTR2uC/PSkWFPNbjOQiOUkqqj19fciqidDWEsoe/lj
D/Jmtd0nF7l5aYl4t7vg2Qlw1YAkhB2yze3kt3Qqu4I3aQTBKvs12fyzvDmnWHJ+W0tofjR/t6kF
TCwp0JMdWFjsOu6m7JKzjhvnlqBCoKfWM5v6Mfa8buNyBBT6TSPCQ5HCyi2BStdoyUkKlLQm2/Uz
VEEQGdqQ0bxylI10VwIm20dG+3O1Ekm+WvRnpV79y12RQUsHVDGP823W2Z8tvK40sjc1sk+Iyifp
yvtTLuY/Vd7xKKdCsbSV6+toYvRaPwKBxmGq0OuplQ/PIFfQUuWOm8VAz6Tj36AifWQ1y8nXIg5H
bKNGds9MW0siTxxKYpXW7w4zpqpUuY+LdWWgDqynvvzxM3o2PXwm1gy4SUtFDo4eEEhNqXBXUa/L
UsEFPbB+OndBXIcZJbBu2i3EqbIdvr3xTc2OeAaInTPsa7UhwS7n5DZAaQC3A4pBn9dz+tGXgRtm
NKGRPljseSJPqUOYqk1LLjmnm7iHtU5HzO3lTL6KHZDPCPdUGYF7JJb9l3Kth7mVQ+RZwCfUW4g5
9yIzlVdU89/lYrFW9i5y4nU8uaTdbYSsrxX1aDQD1lHQovt0LeNr9hmWpqw6IsXdL/XyYFozrb0u
Tyo6dr9Kd/26vNIJ9kS/YnyY6RTc9I3/2nVZCvvLLlJ3+TUuJYKDhbtAUnTMiGL1Xkco8Lj3vJnn
m2Avey6/EADE+0L2t9zbyyZ5AuzGDzoWLVUnAHK2ts//VcoQX/xuFuIhGABoxoAD3C1IAC7Lh0LV
3gOoLeS+O7FoormYh/YzK+BJdPqqq7VioYXx1pZ1ywyv2XruYofz6u+CokHB4BAo7qP3GVZ51mmS
7LOx7snv637GBiBlQdfc0uHdCY/bmUYBZgckO/XsGBEBmjfZF/JBDXR4aoFaYUjSi47X7wVxM3Um
xadFMC16H56oQB0yY/zhtPVLZ6TGHbTULWkDrrtWI6KcgAbVPo17PAHnMRff1JMmoPmAJwQVEwue
NsdJV1+2NtBhCvxyaxEljTybI1I3GrM+hvYSZw4NrLV9iVcfd1a1XBvL6KPCEV0EB2JR6LW+rGv/
TaLsNp6T/liY1ls/YAlQOCYGd9gRfXcjoDhgFy5eEuEC6AjvsLbzZsi772SdrsWY3fWxTLN9Hx/T
YtxJn7csw0WRN90HpomQ4kVwNVgzHxgPE8b8lNuyCWdDrpug+wuNhURrFdNe0ycV5h3IfunTpJbp
KHGsIkxra2BioHTC4EhCVQboLLOdqOMhWn1WJZwkxWaxCrXzmkZv5mX4ywFRE8+Me6Fn80OyeFmq
6plSFxTpWTpvOnsYb3NR72ta/iI58xgLb/5u/RlS0HWWg5ztb7cX5gnBxNYYJDaqNH0JgrHdmLG5
C+q/RsGEVDKJIAMC43Ptd3VIq8Iiah5SyqKxMH4EdTLPoqoJphXcbUGJ1HxQBVpyP3uY3OmVVOhw
1Kjs0Crg2o1JxBeFfO+8/DR2kzjJYjkj1h5l8pygLYpAqJ+ppsb3Z/6tKzKr15F4VycDIb8XaHjy
yeqYctOCj4M74BNH2jvevPdcDCwPq52llxTV/tZCj8nmSXgc3dI8091khGaWyDPKe+tMKu6IvBSN
dkygc4xTghUGO8+tBIm+xTHlJ0Gpr+6s6sNoXd0UsKEL1vm1zozgMTeCHWfv8hrYaUxTQEHB0IIT
bZje1hYtR53Zf7JErx8xp2a48npsQHzEzitpC5kLdDONs3y2JTqNMjGSc1XF5rPp999LNAnPhOer
G0b3yri6djLunB49nZqQmoGL6K9qQAbZ3hLiy5/quVseDVV8K8pefslqtLeJazSHBug7JEK0vczG
wVal99sZ3WUPSFfvJ9kmb5lXngprTz6/+yV8ABmvoTXJocT9AZrCCBuvrA+G0DhQ0+e88rofi8bD
qffwI5k4ASyp7CMy/5egMNTBbKv2aBMafw14H7Z23iSvbUJXTt/iTrTdJb7ApKCpmlfrvc+rnRfb
H0Cn9m2qG4NJ1yNqHF5t9IJplw0DJlOCAw/5qJ1NiqIXcGnqIn8U1YfUCASXPADktoq/hOm2b5Yg
YVyQsk5GVt++GTPKpSyb9n6TlVHuTAEJ8HnzLMt9b/sBP41OtxyOFDfbKtuWUE87/95vUXIx7jEo
VOGgi+8qTjTBp+IWdGDlsGkXgLrbRN1ntNBSONBfcopjduZcXb1+RTxmti6fVnNvrFIeTWTeDMIz
e6+PyIf/hbE+Toz5Tx3RAXRiIJErqkP34vg/pnDysCK1dTc62VMtfbzFnfnpM/0ACRnpHh1Zi1GB
m9nnTd2MLRRS6X7INeHBFPkPmH6wces7ccreve01IWiuCF0f6UDr+y/mxP5gtt5xMFKBRhf9a0te
eMgHPaXo/rEDJy4tYRxRfdmbvEdzJmyyrhvPv0+zw8twl0c3ZhYZjD3HvFIraablZ+yyd/V2XTxX
DVXayW/du/YrMmh3N0j/NY9Zm5I4826d42GcwvngzD15vPSh8qmt9/nogG/zIcey0PXnfOhHah6N
66xtLOR5crXYnC75mizRoNZTRnr7+zKChPR9uCSUYFgNe7rfOdXjLLu/bRefu4b7Y6LvjeJaAXRU
UT9jr9llWC72MDlR1k8jyffppvC3KeKCa27xw8Taf9N+9zxlaUuh1njBnDWFWTO/WegvdvgFqYNz
7V9Ub+xcNrp9aa9vlCkve3Nd3jy22RBtY7Dv86LaWkWAcb5gm3IDnf1mz651+dBlvvhe/D+2AZy0
DE12zJf2TQ4VFj2VJ+HoLdWhN8/TrJD9pYwE+VQFL9O4A0+hL0d2ZH5QEBeh9npZgbR14yb7RMfT
3rTd10bP9KNb6o+czO6B4wDaqnCrKGmD/FJMsBmCgrZtEY/y7LaUXmfGiY3jd5dMw9FurWpfEl1s
Te2FLPFgC+dBv3bpkl1XwL4QgxUkE6vg0NOk6a0nmApqHyYfxxE/43YCFGVFaMBR0KwBF0l5Kk1Q
saJSUZ7WRK12BDzLEZNgLgW8TFKkrE+0SiDHg58nThzD53Z1a+x8kPRmEk9bi9dtO8wdCECtGNiy
be1S0FJZmPgb2H/RzTdatiLci8ZzVqbVcWHwSaskP1QZ+SNucScZRxQUTFhQvM+45IAE5+F3MTcy
KkrjkSMZa1Lu3yQ0y2kAcHQ6wqJbzGFkOAySIlWuftn4RIcoDMtdyu+6/5J4vU9LuF/NmK+6ZzhE
3kLsVJumrxt6lAkSZHUSuynoLu39nzJfVv/7iwn7i4Vd8PQJa3oz4vXq+jHEUm/S81IrXCedYO0J
csb3iiSIJKH+re3bo74rcmLjnzTLFBQDajFXRztIKfCcdXOKU6SUtdD3sdB3Tum6OicvA6XoJZ/m
oXX0yYE8gvBfkncrx05a0O7HQXX/e//7y+nm0CfDH/c+/DaPyd1fJtXZdmhEgCf/DNq62TXOV+9K
Rv9qOtprcOgsbKbzQqh7InBPTaIki6+cMPhPnnlGfXku1coPzB1zohipORiGGXPjKNaXsXhoTXq7
FJxrPDTJNfdWvW+M9jr0zbAvxJQ+WXLCfb1sRcFR3S0DwQyD8Y43uDmZfYOytSWWnTWoBVYkinZr
lguxA6TT44uypsPgl8Zb6VxbhhfQvXtlOrQvpxzhwYJSeSyXx9TJkC4LCNyA8rYd2ak/VKLbG9Bq
+wlb7kdTWi91rMW9nWN8D6Dox/TNMUV56NzgU5c+xE6RXnKSHLXQ98Lf9Wo4lHlDaD2TuIvkODbB
ysv7OBu/rRXHOG5Q9NWl9064KjfYMr2lDmuEqkGLvGBAWYKmTK8F/kgX/kbn9hWkedkbev1djw6L
ndm2R+iRHg6vGKHZrWZrOa2ztexjnILhTOaY7gfbyaPecvxjeg+B5iU7g/BB4X05dMWNsk2pf6/2
pBDPkVuhniVXebx6jfETEFnEM36Rwj90QQ6JyRbA9/ewlBmxEHT8HTJBHM5aKUrr2MIcgzICp51e
BymzyM5z+zglyaOtLa50cHWcPqHT29hic8WtayDhWpdkb7VgZCugzt5ZSok5ws4jy15P1SjjixDk
hijJubECrJu60+cR1mNX1MqkwccUuyzu7G3W+KRbDPFhdLyVwHE5bEzCsDemFKRc+JV/oGGL6JbU
VCcX17SFwzjCkan3isKyRQUcfs9EqvPRr51/jXAdTJookGGFyGSPbWwJViHxCgfAzAM+xQAn9qbt
zXKXDqm9td2zmzT/FokVYtQ9NxojSAXl8USt4SUuivZh5LO1kZk4BAml5bNLMe0sHk3k3Dvstuat
8C9tlh0WUmtP+CySMOvqLBqy/C1FQ3bCBNfeZVU+MxEYQBcjOySgnooDbpawVjboE6p+U3I75dp9
pigBCqdMjj6v+M7qKZmdWoe8FHCJhRu1GQf5uCByctp+CZ0Ed1zZiMvKZnY0Rx+NwX/65ZkPlXen
G41ZbYLUgSPL5c6bkZTRd4C6u3kbHR+ba6wOU+yoo+s4QDu+q04muzgo1kOLqAZUVrHF2yLk5wt1
7jfvFs0uflEX1y59U83TaLolCmnjgV41RbeI82DNbhcFd8DL1/phKVDi2wYFAOj+HdSdVrLvy5qs
h9Z774qeMIjE7CAJLGfX362PS59VoV1kf2hBQDlXmgbkLWQ15rU+idldTaqCRyomEPysJL6MCZek
7R49U/fQHn66M+YgEqnErejBfd/Fj7JqMTcsYo8l8mwbLvES3QNqBX2qkpVyXbUeoGvts1s/eYXx
ZZd2f0nneB8YPlq7ZDZ2kNBbZMHOPpPLM60ZxabMjGKXmV11rRpS4t3io+alp3f3r92Z8yGQACIw
8PW17gcOuLq/UXST7SYkh3snTZetuQy7wKdwthkYErrA2lWB9VO4BAeklRKHvPX3VoODvzGMo5UX
dlhN3sKf2QyHEloy8Lo1rHF6Yrw9qGRtjlKDJxrQeGHAO8/AiI6mw6XbGWaUWusAAO42YYfMnHCD
uETa2T8Qd4AMEmHIPpae9wbCDQDkVW/dOBJ/Yxn3fd8NtlQkRTXu29DLDHHpTOe5LlkNzZKtRPoU
3Dr109hOaNXcDAIcgo6eYtQqvAzH1oxDK6iu+Twn7894/koEMw4fKQPsKB0LZ+OtZkdF0Xc+dph8
1cA7DczTIQOzlwYycY7pQZy/RuvND4TaOL7hcOuLbsuewfZpJd8J5UlfsY2slMuuu+jWfp2gEDgm
jObsJfo11Ryw/oT7Zu5UVNStfYTYhFok/pyHEDOdSExqhEv3ytgOlTTTJ+YM77LqL2s87F1Hcxnb
2R9PYHgNJvRTMRhtm/408+JtGWJxGqQw+4wmJ9VUb3j9fuq17dEccRGmcHmgPOwIvrEeDWjy/Zja
dErBLVmmc6D3EoIs9391vW2+zAMAp2ZOzawRVADLbLjgctxnQf0UDM6thmLYG0Hl35albzgqsl9O
32c7Q98xJ65/O6jka9D0iG2758FOOKi9AhsEnr3cvrvTE95YR8SRVSKzc1Ou12l4wtZoHsdOfOJN
7SLP1WkY282euIOBGYrVLuZpcRBH6gyubFX1ezuuzTXzk4eqhK5yZ88JKQAdozQl3eruNOXSMDrn
HKcjX716D3G3/vI8qz6luXwputLY2T2yqsx80r7xX53v31lcjGSdH4TLydLfvwmO4PVsVhksjGkd
vaJEUnb/ZUUJMx/++78uIQiqdStkwQpJsyxEODDNHIqYv8vlWz1VqcZYytGe3JdQ0h7Er5FSoBRx
w1LE38pvVWhr0TLt4T7GdvwoEgKbsuZj1ChJXep09W/VyeXkGMP//YLqhPIe1U+c977GwMZ7oP0p
I+yoKbaeRdpyYgYMFvdf6rbsTgoDOYFkygLaJrF3i91c7XyZ3EDtX4M1S/Zt24R+IeBghaFP//3y
35eDAtypr2mG5+A/iLbTJ///f8t//1jXK4BtSknjGtcwKMEzqjN4LLAmEXyYCm1mHReIUTqERc1M
BYNAaOUhUWiW9eJ046eHrZ1LqXyj5qiDfShCWzkr118LtWwxUqTfEvyzcFEBxSK05hQLkf3uD6wU
WKip7R1PJZpH2sSoO0p+LdhmNm469Ed/fJS2XHdUfRIrVzct8o4CfKbSxUXaFQ3ZHjo76V/lALEX
NxXX1rJ+wZ2Yh8VHUwFc0e+8ifvS74p6q6SGwOraVxFg43OK2eNBsx9GMY1n7DmU6gz1gjnUQ2dD
IwNU7xxHWhq7YKqGfTX8VnJi4ncJBOgpcqTmljiJSTD5KOcKS/rYtSMNeT+NnOGKu3o3o3Tdx5PJ
XTBmx6Qc9L8RBiLAdLGyM+wrc3xKDGcz8Ik61fY8RLVb7VH2BHvTotbRLWT+0HjmT+CV8UH5+tJI
IiwWJxAn3TyOAYuKsnCkcboxwWH9DU3LMtkMFntXKDZDP3YeHM3yOjFQ4/aLsjJeIwxX72sXIAeH
NdiqcAnLxP/dNm79lpmUJzMJpRGBGhcPsd2bqiXyqZYqFdenEbk3G/Xcz2gFXI0Lvj93yRJsRd5Q
usjAZ1TTfKTjfr+kjX11mieq6cs9Qp23KgW8zPGSYKMmAzGmKFLU3psqrF8UzviVCU/aZMOTHWSK
EBI0Tmz+n2Zpds95Af4xNKd6auK9zqfnRPaED5T3qc8ik02I30mRLZvZ4nCkKE8ey7L8uQMmkHf3
S3AZqLhXNRtnPoRxRg3QMK2PA4EUYeZx8OTV2F6qWqCKIHTBuOtoMq8iMZ52dmRWzaPm+3loBdlr
waFxHZTPK5lsna3D3uzKXaxR0S/59CAs7lN8dUAuwjjEPH/Ihn/Fjcnrb08mlN3y3g9CntIhuCSZ
TeTauG2qc9ODfAZmemszbhnPtlG94FIeMwDkvsviKPMbfoRShE7drbt4ZrnLk4UsvpGouxTkccnp
+pUpNyyt5kwsHgYXdadAMAo3I9D2iJgdTSLvVUPuTj2IfbH4677Ry2M5kV7Dys0fdf+BcR2jibRb
Y4P3HSgqf7Y123s2okc1vN59nOPy94qWosuXD7wKda4XEE5Se8CkkKJmp9HFW08pMX0po7gCeSf7
QM5/4TWLjaP+GkZH4miQtpFP8WHdWKeCOqodeD5/jnUbJhJJ8Fo9ISX+oh85v8mcyLHCQK6ciEer
IR2BMAQcAuVnHTT5iZq88A4t5HVlHeqxQLLmDh8lugSW1PirGLya88rEE0LCQdi4+ZPBRLdBdFhd
vWQNQjH9GUf8Q8bAvYfq3RVBTW4TJkdQjgjtcMFvuW+wPhIqWV4aP7WP5ipeMCpuxZihg5nx/onA
e5QGAG5Opem5XjwyPgd8trb7e4WS2eh0hnIyHcp3s/KXnMDoAvNWzkRvYDG8JA6Wi0UInOBBn53g
3y7uzAdrWJfD4qkZNWyB436dcRbN/VPaimsABMV+2fvRVAQzqOEU4T0rjgnrWhqgEOtTYewqa9xN
MIFj8KnsigdiQISSTizPukAxtsrPwMO6dG/v02Pwzx54okdjPuPFJBSzmOwHn9kMs0bxM6druodl
kBEWXhfjK4tn6oCJ1Nlwu69CSZWVeCrsOtLZLvUzueMo455T7rxTuVk9BMQY3r/KSviJCt1sPN8i
YMZklfJSDzyRT3VnTkx82XqTVfVHrLiZaot5nInFhuEDKO6HkkQDb1giUIUI6X6wG3oeANTWhJnj
uVxdhQ7X/YUJqj3lDgXH3ogztFuTIcSOdXTbctjisqCloiw/2jhWYSHKP6bdE/mDyjfE/F8LImr2
s+TCQq9vVqyxRk9aSc5uSkQfmvH4blHIaV+71MmzM2peGl75EKtts6sG+SLG+Lma0n8uZNkO7eI4
AwGhFT0MyAa29QCo4Q2wvg2BXZOFNHnOuILKFaM3zBuGdDvdef2A6lc+1Qjeo9xcSKaxKxK9+jpS
A0vBJDkGl1+JyDEWwPJunRqtsyIlJ4/5z5lF7KRNFSQuexIh2pMWQh4niuf9fomfm/hlIT+C/hS+
Zh2oZ+6em2wiWOBCxgJlAANVeqb1IWXFFo4KFyjpX10IEspoA2OjgHPtDCM5FpC445QH+46a4U2r
Kb9RSu0h1L59TdEnMrZsR3YSOiaRPTXrZMA1U5NG8Gce+WDlSSJfUmzO0rDo247oTZovzUBiiDEt
v9KOokmUavU5MP0nlEv6SIwUJG0fP1stdgQflCj06jyJ2rsSM41j85ikC9LHbDg769gAimR/7bgm
DBVP8X9IZJL0PWudfDLK+05dQO+qxmTGS6utv1TfUruPA/goMRTZFv96HVWD8zJZCXypLveA+fO1
o7HOKu0PcmriQ21Q0tZYC/4H83Y3e7muKUh76l4NBW3tL/lbnAwkzRpcNa1AOhtb/qWe2KPNDMdE
mRvNljLA1oaaLhYjj/hjH2MkODsRJCOfK7SprXBepe3RwafoaFuRThmusz4mNCDv0X9fWskdx/cY
n9qksFmrHwqDz2QvDb2dEmDGU4f5/hzQvKV0JR9tw2DesT7jAje+VGjUZiLqajUCn6t0R11VEPGZ
rYGg9c30ghffWpzDOq47HiGPkB8+W1Sdv5HxMp4AccEE6IYKYwKX52LgQ9ygQ+HAlGc05/OGlJpy
m2f/Q96Z9VaOZNf6rxh+viyQDDJIPvjBZx41SynphVCmUpyHCM789f6YDduVdXG70YBfjItGn87K
Lh1RR2TEjr3X+hYdG4+DODcQoxVPNhxCTKBJgeN9IVCcVz56M9RvvEcl+n3cf1m+VV3aLnFXfpw8
oip5C+uqI/txO/UFcF7fpMUHImKPxGOtcAAgYNBbEVGT5eGMxYg8VCYi7DCT6mH0RCyQSU0zMs2i
C/YtPKFUW0y+6SvW7MtpbbAWCRx5U5yuhA/QFfGX59bUACbBjOwgPEIBaq65pn2HpxxRWqH8rdlY
mCQqK+ZJ4MlyQ0SXztKhmNlgQb7575Ye+mst7wmUTHZOwsLnjFZL9S6idT7Mb60BeCK08js7BXYx
JEBVxI3resUl0BfOFZDdkDiVMPL2dTA+T9gtN0EkkhOgqBcyVm2KVE8AHtL1U2te6+xQW3F1NZFW
0NwW2U41GMzHYabDS7+N6paYPyQM2zl1FOMlQCy2a4/3hsFIdkxWtTJ8jn4OVIBkJiF1trGLlulu
NKATDfLd9FWxbgv1ppGknEv8KiH6NqqIoztYkgS+d9BBwAU892cetHJVFXm3werpHBggYU4oqwsa
Izry2KhRe2bFRqlKbWRayw1CunYRtN5WkUHTyNZPEklE3zGN0+csH4dVNfboGPGYBjpLj8q01daS
p1zgHqnrNjj1E/VrJqZXbH36vjfc2znzwnWHWx8NY3pul2oDURIzvYinspvRl7CrggkBTSQi1wOS
0iG2ryiqY8DNZiz0vhLIfxLRsfxquF94qS237Dez6S9je9fZuY5o+YydbTQXsP/tvtnHDJlRlD4W
DIX2jShIjTSJKxbRfBrK6kDjJqJXkiPeDyFmRe2r0eFxlG25SCr4nNq4xGoSduvE2WccYy9wnpyt
V0ITieJXXOkp9LcAvWTrYaygwGGLL/KzNfT5+defhINIm50HUhr3lWooapLpRi7ZWWVEp7JOip7c
cr2u+evETeIHJw7u0vakrGTYh80F0xO7o2zPyK3kM85Ifx2TPuwKHRyGOUgPeZmZm6j8meWYEmaJ
LDKIvG9R6IHPaIeDY87ZzrXKp+GrYXS9H6f+eWIP3Wib0a7sgh9VonIm8Y1zqZM72bvf3YLWYMVg
mSZIfN+41h1d6/A8G2F877baPEpDvNWR2M/KGnYy9ugr1MPZLGEmu0gj13HRW6fco5nb+sYxFlF4
MbP8RYn6fhiwMM5w+Qb6IhvEcN9LV+6amtGCjJjAgLjLrxMKavQG9J2w+9CsihMYK2RBlaEZXIV1
6TLmqrh3X6hgBZoH/zWhp4LcEHVvGhl36UjYfWCKWxk68y0afBplYQT7d+6KNYf8h3ieOOq04avO
lgehcRq65sFzBh7QbGIImF5DzegkN0arX9jGuP2Os2c+udHE8iYdUh6XHihayL2RxfzABJIjLmHN
VUm1i0cnWKt0/mbmuXWlo4tGGhuRZ8WUNVlbb3uGrhBDNSrWzNzbc2E+MKM9DzRPTn4UXpcWtMGu
8Fa2lrdRms3dVhzo49Y2HkebMG9aaGqFjn/Hl2ym3nvq0UVtQeXsy8EqTvgHilObuTdM8pCdj/EB
Fcq3BU4zYz64eDxIrcsXQGZ6a8SI19h3X4rS41DQTvapJ3J+y5ExAxwkxmPOgC6Ttn0qZPEoa3HT
yPto0l/V4D/iNWl56vsytg/zaASrII18nMJsHetZ10CXGpfl+ePXCDBxs+rUJ2FFssGA3WGcyQzT
OQ3SX//Pr5fQxjaVtuO3bOkJjU1LaBg7WU7/nT+mwP+W0HSs+0P7C7+D8WBsWGRT78NVxfOAtPTU
pRTcSD+j9a8v+vVOv16S5T1LAwv85DPdT9o3XcZ4jAoCEezpfqTVhZI9pZlpaH2oZ6LCU+dBDWNA
T4Pf4WqiLUCZJAIs3+pRSHPAal92DLmXT9wP9BldATgeDn6HqfmYXEFvPndx+jrPJVpkc4s5lHu0
l4dyaTT9ehm8jrf+9ceMtLk+r84FtyTD9z6az79e5nBZkdEJVLlDJ0zq11gibGqstjtPGgcNKxFr
DAqmsylqHG9pe6ziZM9jR5hAj1xQIapyPE1ZQf9/MJHOWR28lE4v1jbVrB1vbuhog2fz6pOqveeu
BzpajvFOzcTxzDALKuXZu8iM91kwJ1t0aJc6w+VupOCoTOLKVwauQe6iVxQCdyMnXtJzm4dwklhe
GjLlzGTX5NQfPVCdjD11Bfu3oMMBnhFxgr8m1BBmT/UT5OyTNJ3+hKRyNWl8kT7uH2ZgmzYpD1OC
WM8F1GrTOJ06+JCzhTGQYpQzV0wJuMIqgrVU18mWEHlG5DXWhF7VGBUG7xyo1agekiBEds28u+mN
Yzrm+brmKVwnAD/3I5wwwJR6m+J/4zz3PHs+GrrsqUjyt6ymtZeUcCuSdDP0MfaQIT1zbU8sPjjQ
8teqxdU6xZSU+XJqDHL+PYvDbIDW1UPfG1uhyfh69rd1z4lAzPW2c4FPjO586ynx6sDxo6ndX1y2
2p0yXfNA/PcLuCqo3nFLni8t5jrGX8ac6N7NPdS2gD99/aE9LTcDlFf0b+bdPIfPgAj3GanfB05k
mjqnx/yeIvxC6vDKCLxn2hbt04HJSeLNyAQQ7Tmq2IQzMwlnAA5cFS9pD5i38uvnIE5+YOL4dNwW
Zy07vsZHYLmxWrXgCxokCVsN0YquIMNv26+O7lg+gVestpUfyZPlJ0+RBhbIhB+JTJ23yFHXU8b8
rKqr6FggzbDwSCB+ob9N6rnqGSoZc3OxGAXvFlnPXkfRKZQzbekeKFgcL6GLNLlxecrmuQ2a6GDY
Cm81BDdHGC/FzE455fy7fSQ+jdgIDk6f4VMJ24vZQeUdw2avbE15Ah14BgUrc3lfRn54NAt1Jz08
hVjt84OrEWugul7XgGh1IjdRlN6M9sCnOzCV/gW5+aeA5P8/0oDgzvy/WUD//hXFH/BQ2o/folb5
mr/RgDznDx91IXMw25JeIH1oPH+DAUnzD+JTJc8/Y3iP//lvbLnw/4DbwH8AnTsoSa3/ppbbwR8M
0hzAPUiPvMD551hAjv97YqqxXBh/ybv9DgHKgHDTxqW4LLBb/jQ7oog3FrL0aG9rOKCaxl8DyK9Q
8EVByinYiim3rFXY5r3byA7OTOy20vrEtJPpjwDhRv9cWaxTxG4AJ+dwZ3cBgDHGDTSQJ/aNHV2+
OTU3uM4WFBwtaqfFY2W1+uKGHVqO3p2EXA+OVCGGjBKaRu640UJHQ0y0CS2kIuvUD2vjCEnTya5u
YrqGWg2mSgXbUFvFiHyhGk0IRkLzzRxGRZaHmgbzipC/s+6JrPfzJ9g6XrkdjaIcL3Ko/OmEB3Aq
k5XrBepubuJWL+xNku3DYC7Cs1b2lD/VMfxdqLfRNN/lCqcAODYl5otv5+6dgXknRRyhQjwCyk8I
oWnSMnu3Jtv4ZviTqrdBZUFAKz34gnTIZyN4gNE5xLcVVK+cI6s/N69FUg/hZspb0f1ER9g495w6
gY0OnkNny4UDFh8Bl7jjQ2qmKVWHCBmtzK6BXdssR1rpbj3E9r70FAPndPaT4BIEMVTtDtFrcMk9
WahzCmG6O1qporXUBVLZ32KnjCX54n46ILFwodSurEzMYuM0kUWhyxf79EqyvieaRLMZrCHNpTV4
zHFWL0FFD3c92U0yZTThQ49YDqReHHw9B84Rg9Gh+uYEYzliT516nO3I/7PgakGzT577bG6yrQfJ
TG0EmhGGF4Cr9Etne7J+lbalcPg2ZiEu/AbS4RwsbovzMDSczSLRCw7ModGR8uoIGV7TpMS7Uns0
ZveKj2s44jZCyrpSY5n+TAFnhBtptQVq0BwtPUNHuyIJVtWOfJSc7p8rp/btnyLkEg8dRkG1q6xI
Lcs8woeN7zUlfscZoc2uoMioF8udxsIal5NEc4+8ngLb7eP7IE9onFKQjRDCUz+qAfFoPYtt3HU2
jFZnmrxn6joGDo3G3bAu6GnMCyzWT39EluETSYXP4dtIPSwhoypweNjt5Aj0ABsJkaq6JI3W4Ide
2dqwzVM9Z3Ro3dLz+n0QRlhkUpRQPI6txfDrKQrIJi9XFSTEHFFsoustGgoQKrIiOQE7hRLxq9Gm
2ITzvG6aS2zEff/W5WrRS7YAhBACdAq1VZZqg0qCVW9aebHZ2dsRMYKxl4Fdk4quut4d4DuNVrP1
5eTbKzBPzldjOxSxPCZtTNT7THc71aplOuO1CQbIUGLTMftM0WooCSun6YZwcBWgyNKItBY7cVPM
bXpFiRlEj05rLtJv16HtFkSy/5CWZx4zZDds1sVgn3MgBDgoR+AxDC0WcyDS24aKreyodSRq85Gw
IiVSUovqZXUJKn7a3IJTRrls6fnYa1IY3hvfwu2e43OiVecHqY9ZpgenmIwtvRrbUEYG8kh38UmF
Ok+vhe8xR3P7gVwfGU4eYsy4HsC4ZAaD9aDvo/LGbIWTUAzFGDjpbmFao2sbeYV7LF2jZVifuAt9
I3Vr/VY3ntn6DBjbARRjhP+8OWejEyWHwLcm8WQO2qBhJrNhMFAPhCH9COIILJD8mVPeFz0NwwOT
ryA8maNJjd0qg5VtDjND3lCp1vEmEHNS7oI6yIuTCSA8PjKZzAGjVegpKHs6uq8UftBwaFsHcX2p
fq3Q/GYLLACtDQ9nclyGeUB/wm/WRCz5CX+qTG9Lr1drVEEKTSN/D+FQc0ISEYuZisHI3GIRC+J1
1gOv5reRmz8KGJfGxvB8FvSu9qsGUHQ7Q1Gdi8KiJKJdCRjY8wKoQKkXbVBKO966dNhfN2kJy/6Q
zGFusfCKdNo2fu51G1dI+6mMQ1IT6qo0sn3Rxouds3CT9oy22pnO6IuNBAGNOX6Gbmb2a3Y2/1tE
v+kbR3VNpoSq4ACJqpFfVYWdeDWDoQS8Y5rscQbng47JkGcXwBaEOzKws6bs1YoABcMMQPzXvifR
5OhVMfDAbplIY6QutZzMjzkoOp7LIcwhuDPcTMXSARlRtaA4SBFuBeIbHK3JOrmZZi32uyrDONv3
yWsPkTnk12d69VG7AGA2pGgk3y2zbenDhmkAPktEVaduBhTf8dE0jKh5b6PA6m7RmgmmzeyOhPQZ
ZRhfMe0aI2N/WiZvUe42NA0jMK8HHE6ZuwNUPbbXWCkQQUi8Ih7ZIPGTPdOIxDqlblj7/E45+10g
RFvUun4d5u1xbAwXh6TRjwbFNZq/CVlikpRILVI8GuGTThCTrK0hbtIHxgpdvjeRp3XfRWCwaK6y
RlPlh2qM8Dj2ZhSNqGwA8acfzFMlFiJu7W6RTnfK/0RE67rIKGN7Km/CmVbmjj82aGTZuztIeKjB
jm0W9chBMlWHzxWm88laoRnA9pmVkltt1Wl8dLeZYFkEax/hbcU3Ud0Z5hRYL3DuE/0YSHAMa2sc
m8UUQRl3M7ImIsGP/fJCp6V8qNXYWx6kgxHlmuhDRqpSOf50jZ22ZYyrkGYiGnW8IbnxcZh1T3ks
6+GGmhD5B6C8Gj3fYLURYQJ1ql7oINcacnwkAJXyDIp7Vcj+21g5KbNBU3NPgWio1I3bGtjgGGHl
DgRZ4L1rj14XS3BM/5PNmfiSlahMBkLCGztmdkK51tZvLazS+Zwpcw8g0JXHSbjg9TCQF/lWeeD/
73SD8n2XZJltbtHj1vYBi2yf3lpIzIe3qRT6CxuoN54TmRreh3adKf7k3BX/mk4njFjbhFLMX8W+
nD2O9TSEnvixLPOhaoQ9fHdzhYwrLts0246Za4RM20aYuZtwymR904I4HW7mOGjVxnMFR1SmXZkv
Ijo7gzFCQsD7YSP5Y/hvfO8rP22II7Dj+oZSTEwMMAfLmX+EdZEM2xbXWnqigFW4Ijw/75u7zveV
3ptEkMzYKmnW0WbNZgCXUo4xqJMxpiFwAu/hj9FrWvCWz0GbdcN4bqapUP2PxK2issJ0F3fD32CY
/9Mnr/9VhNW/e6p6BImiP/7l8rMqf/6OWf2vg5VhmX/YBDiJJWyJvS4QZEv9J2ZVAEx1zOVcEzh0
ZBwQp/+JWeUA1FRdG//bv8o/Ats2wakCVFiSpYT/T2FVOZP9hit1Ar6fcC2uB29e4CzY1R8fD0kZ
Nf/2r9b/UTzk2rb8o42a5rGvEMUI+gzUABmaRLkJYUvv0MQLph3GMetQz7ffPcA4VLcW80/vQfsY
tA5/Ooze/Y2W+i8wt+4qmhPL9+Hz+etV2XwMLkdGW1qOs2RW/emqXAuZiy6Gozc2xVEgYbeTGNOi
0d7mY4K8xTSHVeKPzHPDKVnZcMrWU4SpOAunVw+z/PrvX4+9nCv/DHV1uRTgs6YNItfhv8un+Kfr
sXyjD+e8Pnaw8MCI6rvIhEEXueWjBH/sFEhOZnRUNlaL1cz0bGfYF9o4wdaJ0vFa9c6D0w3ZenLV
Yo9owKI45Rd9v1uW6vE5oUr7Bxf8+wGZizWlI+BmuZbnsjoG3u8XjAI0Fv4MmGwZnBbSvSZ5p7Zh
q5gz5tFVeTGFdo5ZHyvW2i4qxirtSC+pQx2ikSJgCz0F/XxNigCHF0cGiqjsR1Kiaeo94+7vX+2C
7v3905VEmVlY17jxqXjJSPvzp9tWRoUiEARWRmMvZUqXZVCN+mh1YuUnlzSJws04vv79b2ot7/p/
fVdOYlKYlssq+Jd7zJoHHk/XOvidh1YTi5dSIRmhBYKK2Fycwar9qE0UHoELdDYd/Fv6teifg80/
uBDx17vdRUNt2YFN5wRi4ZLo9tvPP0/CNvRcHlTuYRNN5uFYBqg5iEk4ukQg7O3GvStLaVx+vfQI
/M2G8qRMOxJqIrPfN+wXvPEWsTFpmG4w7mMTwKIXkBo8cupJESP7OEY8KbFJWvBtGoNTRY7pbV05
ZQJHTt4M01jdFIuPIyiPUPGGrUFRiAha2/vZMB4ycIRNM/kvgYEr1rJeKgTpe9BR8w0hHUXAvlxU
ALCCwt/6TE3sHNM1gUifvW1xGMJw1SwqrgK0/tqfZbZn6vMeujBy0FjfDI7uTrSfF9aq/+4LjoNW
sIhY/Ha3nGctvhd0/B99RmgJTexjbo7U4LMBvMQ8B/ZsXtCKVOifMLIONggZpAz7yQNT7wrHXpu4
KdZwf7CI+CYWYtmPi30xPhl2+5l5P5ogHx5kQVPdsuUd3/qLg96tsOoHI+lsSvCuP47k2SXkygzR
8ABSFBY8FSUdnJjkGmG/thB+DoKi8BapACwO/Bj0ak3z2hEsUkRZeJuHHS+ULYx8HSTI9Yy6leie
Q6I65w79m9hPNsJy5in6zlpgLGH1MNgjUT9zm2zQIdIHUKSc9VE233eZ3taMHJit9fLEcbrYYKmJ
CZyprUtt4WTOh/G2pz3L9D6AnsiDffoH9y6X+9fHyFqaesJj8/CEDORfHiMnlI4Dj3/P2SVjzEZG
0ZB1Zzss2rVnBwsMpb1TWTTugTzhc0l7DD6fcITBxrg1A3m6Z4dYBOdU9w9g9+tdGAOd0X79iAj3
ujCqXYx36CHSzyZ35r0vF2JusK76D5IhoPKkCo1OgT6CM0iXJ91pJK2l9hB+52eW9VM4N8POrPrH
tJ6/PKK+B8x8/VhtwOa8ZJ2CF0YVhRJQh1s6Wa/kz8H1beDXl9z8JkYD4tH6unkty6DDnj3elCXx
dzGsCCD+tVeTMW0iGjCAiztlBn8o8H9eUxlEpBIQFjy4qFhFQXKey6wpaH7YJnzuoJzRUtaQc5iL
oloGqdPlKFWNH4U0HzvxTt35nuinkX0ZJFJy243DwYBRK6z2bNa8w5A7e7oFjLO7EfvZExeCpQ+F
pl9mz25TI9ws6M7PpnwsDPvK40uU0jCRQzwaPwVkgcILPiuHhATfJd9JYAuyiRRb0ba8uBMpKmbk
rOUwI6sxH30TGI6PstSQ14bsAODYUFGwHWD8Y14FxeZg43qPzf5ZKXRMxOglwIbU2rFhUs9TvdX0
T7deNTwULnCCVqYX30NqnfjBkXGUXZoQDirzQNzIydJXrTmrhJP1OmfmQEjX0U0DGjMZ29aYxId0
JpLWSIMtx+9m59fOd2K5OIHGCJvjt6QtFjtteKUZyPjFm29awwTew7lS994ltgd5tN0GeWn6pFT+
3nusXUE1vWZWWG6FV36FvkQh5XKSZWEhfMJkiNdVoDV9jJ1Me+3sEZ1DBvky+kzxBrUEmyRZChJ6
xCCeKKTPOCkFVMNJ7rv+Ix5YAqaMyBsOoSCQTG7BOUIlGfkv9AzKbNFETFaCtwbnWK0AR/gGx2ub
33M1sTxM0X6ajJ9odh9FPK9IaGTNJj0EwcmLKzjZt0E93eTwunWDn5iGXh2ifKaEOxmxflvCxVYy
4hvQ14DjdfF9OniRXey6lr5HjsFu6rilPE3EuyeSlS5tvjMoAHrHPWgc00cbJMzT6FJzuYQg+T3q
T5q8I6Jv9LrcN4PrYbQ06aiQachQDOwhoYEOM+pAC35WNePxcTA5hxiJN0qGDKAcY0d/+bPpe0aq
Kr5zDWhpReGwUjfTntQR97VJUSoqR75grFIXPxo3Bce5dddpnBaTM+0YpnJjkKBhRtq/5ME1FtUX
kS8mFpZDHDa3aRUwQ84LY29n00slQxrLFitHAbGY7WjX2um3GDboyoUZiQty/KAXgfLEqnZOTpHb
deaj5SniY6bxMQ5LwuLFBYySvUfJd0gwDm+1lbzP0+dSYR9kQwUD+XJxHy2MwQykEVsjPP0tkI9R
ynkl0+lWOHlyNlMYuHU2vGXtYNNn7vrtOGsajoTjXJrIGGh+J1+p40T72fXoOkpvnxkDFuA4uY60
JVeZH77kbs+T5wfb1huPXjawyiUuB1BM+F5vrAiRDREzMf3NPFxnZSmuUptbOhiwWBg2kKtl9RvH
IjponOU17aAHuYOP9bIR606H/taau28cLmeYMALYsxXfOKm4p0E+wtI1cBaohfTTlWcsm4+Dx98Y
Be2/qKRnPDuRt8tCLMDgP9/SGSO1WybvEpHx2o6wTEiw/TKiLp6y7wGNAsBqi31zfM0j19wzh7lG
CeAktu6VlRr1bjZFjNo6X+eKUSNuHdQNmCMaLLRpvS6KPsDXCsho8vj5BuzJIcE8XcpAn/whaLEl
Bv9WXPOSD4yJ7INTMeGnCzavMtQ+UWF7F4DhMLfn4E60JAIVsCV7NuiVZ9uffkfcST4hEcuQxgdN
DCAZkiBpb6zMQbvS0SjWDIzYFHgG9PS64AztJD1zBP+SbAMoK09uCYrTib8E91JOsxfXjEDGq3zG
M2Z+40Gz0yqywbDqUyDz77ZZ7fHa78XQXRxrem5AnjKCvy0i9dwp686NZjiR7ock/mCVjwI+DQ7S
FRVuuw7s/oXZwfdJu681fqa+0s+F5QynyOkZBMzv5lrkyl4pmT+AYxc78nO6BIqYfRdJIu1Dyrmp
z+oNsoClkFhIP+D+wrSJtomEkMk2vhLNYl8PnnOH7joyi2BfqB+jaYMqcwexCcaK2TMJkbhqD4Wu
v4tQ/UwJEkO6sxUFw3kDI5gZ5ReIaiDHa3fna/VWgqZJsEeuHWtAMViqFSDNAlMODSIHrQKRTEvG
b/PN7m2T+4+JlGt7174mss1FjU41Au63v4E42m6sUY1bbwIq4ytwedj7o31TIJ80TBhcGemCDg9e
lgKZiqKEzldXgj2YX/XMMCJI8JjVo/0YRi4WZh2hlxCvZT0kezkxP0JgaW/LVsP9D+qt6sZy7eq8
W9OKQ+VaTE9VP+VA2JHTq7Z6DrBCYoUjkyjCoRBHHiKKrtz2i37XIBcTAd65XoDbnfNYBPmD0cKJ
qfUtcIPvU8LSldVQArA57Z0SapQcrIcEd8OYYlc1/Q3BJB5qdnvTTTDDBcXFDkf7vZkXTE+0f5b2
5FwnT+LVnNJ+VxTUClHIiyQMjklm8ZqVfn6mpbrcjgbBQGRflkkGP8jr30qzlXst7qJ6HG6iLCMU
gBUanSv5UAH4cvsVkI9iEIDgrx/ytyQS4671ulPfbEcdWtuiGu/V0D05nNZ3AtqwNCM8zyNAbXy7
ed1Xh7AGSISzsLmw098nTf+VpNB1Cn9WO03zGEfdHlE/qkkQ29gvZUcHNLwaww5eYL3uZervJxj6
a6OwX3tN141hYw8Mtj251qTRwEU0IKerN+DLRI1nrixEEeU8rrn3r2kbfQHUNjYt7hgEDxC4SySd
dEc2zeDdAdtk+7m1FLdXFGdfyjKGTe93+4k4TqBan05HjYDMiiovGj7k4LQrJ/oZ9G51SHT6BSjq
RHcnXLsWEuE2EBwv5uKzjVhpF7+NLcxHVt3hpNpPdHoHv+dWRw7t7HwusoCbuR75fuWtbJ3Xlm0b
0UhxjWpshW6kbiI8vHZg2asKSPNRWOqlhDRq2xQODr3dbF7rtkME62E4MPSLKuJ4O12xTVmXUQVA
2EOyst35R1mMVz3Kc+ehlpWm3dBYJmRAzFTnRe6vc424FoX3lckz/Yyq56ft1J4VYEnezJtDRohn
NWlvVxow4WCqkFwt6geuvEX8xDJi1J+4lftHh8DdTQMbAu79fHanyDnpyUtO0qhxqlXIj5LIqJ/m
ob15mv384M2e85DMBvGoZfYjb7KT0Vh0p1pFYEVlnB2QSgiDKk4gaXeg4EmOHoUYFsiEbrRrVFvi
crFZUdLME7RM0in3ZN0m27i0HrFBGnFz6pWLe3HQHKLN+mgOMaA/lQQHn34IKOGKaNRawwrVTq1O
0h3qo9v8bGvRn8yp60/cgT9y5JzY/6NNZ5bmqVlekBV88yvClRtTPxVDeNcRbo0/ombeM0UswrYl
TlnDnIG6ijBEaQ0nvbyovAk2QaY5QVgus9dOnSzTDdfjEiIZCCwJ6IBOpusCGQ5AoBDNEG9//SOg
1vToJN25KpNkE2G9W9shHA8yV00iHYXa2968b/MQfdlYbfuE80Zuzh8hNxvkmXo8gOm12AuwijdB
Dx+HfyqgF1Lm+g79B+ighsXEJSE0E57Gl+OrZIMG5C7o2z0jHeeORWTe2fkACsyArUk4QJX6E5Sk
ApdlyW+iCZg+jimxBo3VDWcXg/omtYono2Faxfuy6w5bfIwJQ7fopuliPgu38W9+vURT8BS75aZG
MGq07bgfjaq4+fUy28ljn8d6Q7kbgTl4lqnjXfEgrYTcFKIQ58IwpkOfQw01BPd2ExK7kTx4DktW
luvPzmKMgw7vhAI9Cw3jnqN7ZhXXePTf+kEfW0PcQVt/EOQRsKZfYZG0a4KePhlX8y7AxhKVUN/P
ctPjSt7NXnxDom+2Gf2u3hjjMUxRQc1RvNVpfAOn6FZy0MGJBilmztZu3nCpFingE4BFEY1Qn9wa
ZfRWR+XFokFBOttGcLsArX/HInnGjY/mcep3dZZPu1kGB3asdeiBfAtC3D9+qclLxvguzX7bFGoH
VezoUIaYgfUtSqhdwn5xQS94u6X/UbKIScpqL7buKBN3Rm/dZ8q+G8ficfb9W0ezg0mhvtdT/B6b
eDvb9oeJG3rdwcGqC3Jcrdy/iQL6NMHoHVoyfVa+DY/Z14wJK9vbzRPlvGsTsI4B5QpQesFRX6Bi
gNn3b8dSPQWKqSqWlUIP3/OxdGGYdjiHqouyzGdPmUAC2xsJM5YhUcfTwQQNTvOraGfuE5ZWohnh
dLeTfA7sV98rj90SqwofZPTkVQcyWpMie6BViyLVoKIZanXsQH3xyxsfhRO8AhR6NVPrxfIrjtxY
kMmOgLdKaxCwv2tiF8XJu/Is1JDkTx6wNTMvDMxHmrR4O01rx5G844DI3YOYY9jEUf2mRfzkyDRY
dwVgwyS1PkNTfY+F8RN94qtFVCazfwc8TUAzh4jPfGzuHcXTqyccQBZG1SVBal7EviT6zIznXGVe
LB/tK/O7mIIZINZsMXqtrCsSmAeM9iR6hPq9lq+VEbgb0XoP48QMkQBIWPaQjvwaukZAvBRd46tv
7Nre2ra8B8olQ3K8Dh+a0Luv/HFnOvUBR114HibNY5jMqySjtLcaY9zaqC1DekD4KKv7JGWi4GSQ
RGzGiXNsF5dQV8O+K/wPmyiSeozajZMS79gw6WLvi7dG6h0HYqygiNNaKJjbbqiqwNhwNFv5Q+df
i9YFikOjplL6O00gf0VTdMIV57z3S2iXH6aaejA5FcX8PjYJRqoeXkXUDpT1zj35MAja24ho3RhH
nUtyAE+58z6XGevAXDnPlXq2VG6evMHW25Dk+dAhhMZxkL4qHf0IKs95bjpkzJmzNslihC1gOJuo
9R6jwb5pmw4MLOfirnwj5LwiddV4bjMWVkM32RqFE1z1aOvViUXZQoypmssHIFzuJm+W0p9de0Do
goV9q8oeU7xAPp3FnPRhs2+a2gi2hSZAOctrtbSc1ssKDYaPsheAo78y9QSFSKoH7RnpXd2nQHy4
eYTBXUFXdisYJF6KM/ROeG0p+eruANh3FpDbgrJsDk3n/tRmUx6bzP0P7s5juXFm67JPhD/gzVT0
XiIlykwQKlUVvEkkTAJP3wv87u37d0f0oCN61INiFEAWi5SANOfsvfYhhoa9CSKMgSmE020gIW2Y
g00oWThGWwtQUtxYmKwa7gC7RNxclc0Lig7ryWq7i0iaYFVF2W8pwYq9VSZUeEG6pFvR+606tfSE
W+OvFNcwrTd8fWvj8pPaxClmvJgcUm4oQAy1pRcrWlQN/VI321FPUs9TRbfAIG1oZbM8bWeYGoPa
XJhzfrwosla9ZkazxxPDH1sHy1bMqsn0E2RwYQyZA3jqqyW+m0auEO0am0wHfmf1+GaG7pK2ZMoQ
HY0Fvj5GomczgMHDbNLklEh31bVtdfCH547V6llju6AGTRwLkjo6DzIn4T7tILhu83BY+SAF0EJN
1VqEoSLgHKr4QNJ52kLmn4hM2/YN2b1WFqWnIK3+ZIGxsmYjrTkwdGARhZkgsmvQslcgfWODYrla
eiM3MJ7KYcJEYXfdO6oVuYjCgAnMDZeR6p2lQ2zuYgr714g0z1UgzY8i7x0ct+2pEPKnbvmuUTgb
PdmQU5qhnl5mSH/gjrLRQxlfCuUQbBFutdq4jlLPb21Y/AJYQq97xLJV62O2Bxh8GzVf7REwv8f9
HAA9Wvm2QZQJ83+Xqeww2nQjpsKoDp3rf5l5czcHQEB+aatVBiRuldgIyF2pj2uvV+8twsaV7qf9
3mT/9NTp/nOswxdqw/wzAtG28TRBeAWT81qTNR9f2NVCq/wNVF1rP5jVS2Q6YC65sVdjTmib1mXf
moXozsoyb2tpZr/DLRYjXypQtXjd2bEhdRLh9RKHGlXD5ugPk7N1hn0Q5/0Z++Ia+MoDFcd0M647
1s6mlQcH10Ht0flxcKIoIg9jGZybbPrsa6xN6TJPan0zENFwgROKCxThFPhQVe1Mk4aaxSwPdYbF
tZVa8cJOxd5322ab6yArms68C5tkYb9PRtBW8XJUfLfSMaNT8LcXZ5X4HHoC1GC2crr5atHAmvH2
RGdrAierneJOMrZFbYtnqs4aDnTko+3Fj6gKSLf3172OvZpyyF1jjb0BWsBiA0Xt1rW5MUXb9Bvg
TIhKVbCvVdNeRU/VEL+1XMfuSJbAbFrM53w7CuxpjBiq9Kc/kezCDZqm9ikc2IKmbDg2qmaDRvQR
+X6mDmcRFAFzL4T+IIF+qHzbfYnhCNM+qF+atG+WE3kFolQXtCQUSyFoEFgsdghmYYV68e/MNqOv
CaPZk1SkOOlwb/UQs7Yn2YkAeN9TU+xATx7+hEL6S6+L3EPWaxSjOqshFc54tgUGajsM1miIifam
U2M1zE++RfYlKiUqlTCGNkX2OcZ4jcuRocPqCR2ffXIdMwvO38UAvZuf2uCuYzAzauhMmhKNoEte
YQMu9YPTYCsSk3/uEW0+PZo/SXsu03ZaZUM4rQ2ffQokPrAPeKx228LeKLep1yqmaSsT+gZ4KdjY
YbSeIzLXdTQtKJ7t+0HjIbEQ3qhi64HN4UZt32ztecwre0H9LL7qTZWsib9DpFTBD9UsSaRh3WwD
WzsB0WK/9d0TdX7sRH+wxni4SHnFT38VafnlE362bFrW9hXTchFDrOwQrNpM8jKjT+q7u6gQRGn3
hrtV0fD5D3Yk1q0NIRTtU6CtMtirW7dUsGSMnoZ9aRtLPGPqhmR7WtQx7h6h+1dZ539QmKU7nUUD
IC2rXSPgVoitUfZ2sWiXma6zkeg0mDR/02FqryznSdvQpL5w64A2IECkzlcwxH0PbreCG6CqQ617
6tzmQbZhsAOyCfHZ7cleip3Ifo2kWuoNDhnMcYzEMw8fOxj43RIGiT7xC8jVMXDiaedZ48/g0jIB
K6/joNCWI8P8Trk1lSa4BAegiME8Q2nnuB8pK8rgu7AS/da/8aVJKYJgXGBLnwLP2HQ+S+BCPtt1
Ij/JkYDrQxJGOJY1DBaEtkpE3rbTgvaWFdHhoSRCuHuxpTp6CqNK7wikuaRHP7VUqbgZ39gcAYH7
1tHAbiJ7HI56LyDjYu91QUp2vfs7NLH917MoqiKTbYfdm7YqDlmdbgdVlNY6SnOlVSbx1a6X41AF
wJkH21IDw5X3NCVKvJ/nov8jzUK+RU5DMSvNj+DASUYj2KGotN++PSXI8CbwzBm3gUvYBzk2TEJH
Q6+QiOaNeOkC+7dqCjjHxiBWIMyo3KgBDuDExNAgC38FtEkj6cq6R3uS1rRC0y+YDKwbCq5dS8bj
os9BRlp61G77glgd68D1gcOW9DzEweT6hqP2RDyUtir1ct92fr2iQKbtKFYyeHa9t0d8Rh4omz9E
crT3pWQGJ6yXVRqc5XRbTh7f1MRH14zjsiwyqhu8qyA6LMxaiNftKtL16pBWfbImujbMRiK0Cr89
ZqOTA5Hx82fREPAwpuqQ56G/sVmAbEagrAka4I0Zle8W27unui0zWub6ysa7x5iXkbwu9C8JVv+t
oXbIMkr8TbKCprVvgRekDDeplgmvrOl+IfBlxSV/gCb26y60WVFN2sbGy7mL/axed65hbjRV0u2w
B23p2XOd1OxdOL0UMpNkKp6x4Zog4DvzRLISszxX1tFph18pJOvE8Uh9yGASSmLKwAMyi9TwjOAa
7LSuvmTAaZaycsjcimn6CODVx4HuJRsnbZdAFARl7F5Fpd/Jq80uWbjvil0YO9oGUNs1n0x4dT0L
sDHEKdoM4jJC/VlKw5yWaElBC+m2v8mczHlG5midTTksCoTXS0M25drH039VqRiuI+gPcuGaS91Y
ZA32dP6dWIv2g+3NxaXMuIr5QcsUjroiYe6YD2mSkVZI5LwTTOTbhdE4rWTM8Bqz2jnFU3NOZDHc
5HbqJDU4PzNuxtwLChLY7o9z6PtHQj6gPtL/59O6lnrNsqR81ocRNm2jXgm01HahYdaLYJkj9X+3
HLc/93OwQzTV/bvhBC5WTT7149liltT4TcUiKYGDjFLT3EZBcAs10o4k+zgp9Hd7KFCBzMVRURUv
BfbMEdJxAybOGnP7Be0EOwc7ZWSrtlalJTcYUYy0+nR4tPv/Xyv6/j9MVkfw9X92U92q4jtPvv9X
yR//4h8vlWP8l20g1vZc00a4RhXg34o/W/+vgH6r6Vu+93gKidK/BX8GT1GkCOj8mNTpXN7uXwJA
zfgv1+UcIjc0PbNaxfu/UQBaljmr1/6jhPINoAOwHogfwa/DkGIiSfzv+isA6Ybf2WgLcpfu9ehM
KWlJsv7qI4/Kvq/5F71v5cVpkT08nuBT00gLq+rcWlUKnQ900uMJp9RHanSheWzwkF29vnnrWrf+
IgkNeVWiPfXICPeTN/hvKA/XZlJony5o2DVILJDShJB+0oTJ6fd8OpFmbmuBhu5xOovGneX2082w
I3rLJCTwibONPQzJm9S1rzQqwx8S1i8I5OP3BCDRum9wROYdqghvypBN56yMhxEbuDTslUlpuaTl
vJqKLrvqnVLHrKk+G7ddGdlYfhHabSwpRPazK8tZVS3KEdLVtQVlX0n5dnQvmWENmJmgrDosr+6l
Ft4yo01/OyJ9tQM4GjlffU/VGvCGpFaOxMjb9yXCCCqYMUkiU0ERkSJDB+/CCozsZJXqoCPS/UmN
ubhhRe2NLOhm2wwtiaN2Ed4MrBhPtp+ZP3UcnZk/6neMEcXaF0a/r2nKPfdWAQU62oSd6/0il6Yh
z/gP8coUghIrfoMhNEONQC54cFtPiHpAYgIyuvvl9P54bRR2K+Btw7fjQ39MpD48ZykLPS2ymHot
lbw0Y3c2cod0aewRexx5atcPIOVtv81XBYkvmw7L1H0qDaCmiPf2ml/c/bYZD0HjdkuUGeaLnpXd
agI6elEJ2bpanQSnUmn2JvHzgikiy3ahG4x7t+kntoEcPp5guLM3k24Gp9ZO1bocIPML6FHEzdZs
hlMDAl2qOTcJTXGhhia+V5b0ngblNx/OQGwYifKu7gzvVL/1BRZseXVrx12VOe2jvtaM7VRM2T7R
7OII5E9bm04nn1u8xcuaH9Ubv1sm3NQ2v3LpvQx15f8NtXducdJ73J5kW+yUP93o/R1GN/og47Fn
7h7dK7tMYpXLVWXFOUFTLrSHLjUP2JTT/QQebUecjguUa/DXthABuXojSvGgb24264IFwpycbXHU
PDnY8r57oAsgntw/g5YvU0IJEzZ+x5ysifipI6LPdIb+x1OkKks/+2TPw5oRMuSb2ZSzB7saX4ye
xWRFAfiMP5u5Gfq9dLmcK9V268QZ2xcRWCy6JRqpfJCoM5zM+hVgMJKORRRK4G29ymF35mbtc45v
60uMEMlr3U/eslkeXCmLmGfHrTdikOaBUDscSl6Xbhur884tG+7VCEj1rCvESin+p0o64qctkj2U
m/Ad/1u2NivIV048X3Gz2q4Xglfo9rrQhujTb4AKQ+KYvxrFSSzV/j4zCO9B4yjOXWZaq3Jwqis8
S2dhZZV9d2tB9T53rO/Kss4gcojIKdsP0i5BYBGxyirAda6OgH4WOsGvPBXe+xC53kIMVv5iajkF
jSrUDwDb60MGmm6D/sl6Dm0/xgM4iHe6D39bEm3/FN2cbeLRc5hKf5eOFtsCeyImEmPqK6EU3CVO
059dMC5byydqT9hobmxZBs+uDSWscQSKxHrOCwuG78GzBBl6YjwRW2aDFcEkF+KO+woMA9KW5/44
BV1rliLuCyvRaheRsbrpzTp+82vjS4dPcKRv0tLoxDoYjnH0IkH8nyAe5twC5viFN2UOk5bRS5T2
HsUhhFn/2xMGdYJ//kWqZ9M//8Ksq88W9NO+Svnkfd38Sgwt/TS8qFtFUeaT3NJmny4Z3pWfRO+O
FTMC6BIQYudln1ozeKxfSFXUDLt+tepp9ziPrqLehCT8rh/vpsbZK/ddpgEWNF/at7KOfISOalwb
KNRu4I6Cox1Zn48nzfkVNRhr6ibB+fEC4Xu461suFK1u/45eHHy0tJIoHfjOpWlh7Y9eyx/Oqwb9
s2H3AuEoh5Zqjm2UdTfikrudcoJ7oKPKIhpae3dQkXGjWNq6Dkl5ijOmwLozq0sSJdlbTbVK2n7J
Xkaxjn/8CxIq2K+EJbFQ8xsMJDA5SkeW2Cjz2Vb1++N0N9ThJmtt2uTzqwqqGU/gQ4tT5wmSSO6P
/40KKTXLkgs1LwtjISKK153o3sE1aVf2ztCrRYQEbT5f5PUzvqDy1QOe2YeNRyqzDE5QQ9hr62Xx
7BC5u4J2rVMuRiNrhnr9puIuIpopXWdBlH1G+kVnuPqtF7RKIPU4zzbL1l2MNnGdqqp+a/32qyPW
4lNE4/UjHlV77/CbXfMMdjTC3jvtBvuM9vGlGp2DoyfNPtOU8UwaE1C5ITAWAL6qJ4SM0T1iA7/0
o9y4ENFDJB5jAy/2B4QvjVyLwiyvY0BJOLOq5DNNkzvVKirtiZpeW/3Z0vT0T90zYHlVn72VfjWs
dG3MEZJSL6vo0G9YDGkvvqkVC6cn+loW9hZTGQqDot6ZiAu/kb5Ui064QPlRIO2AWsHVrV3nNY1I
u8nC3rl3Na7otHa8D8ejFdzj8foWlvPRurL+oVR1juVIeljpOwfgCksqJgo8Yz8xiTDNRxbpAQ5O
IgBDgfzyaU1jptB+4jk5xxoUvZpJA6LOFCC9JiD9r1W7sVHarvDt9oB/oNxGCNBOQ0C5V9jKvgDi
EitcssW1Gs1smaeR92rhNifesjXe88fMwa/3S+bMg5iFf9gI7iu9gvWJjBs9FLITgihXyI5qTO5M
qCY8hgW1mezquOZWI1j5D0h2muCt/IPw6gBm0fttIiRA4Cl/E6B8KU3ed8zUS1nlJAQV+g2XYPAL
j+xbF3jtL1fr4aQW4XefJt+jMfbfvWP8FFERfQNK/GtkUn1hZiTBVpnJV5mSB+fXw3SoYZQscPJB
WFaiPQa+M17CRlCtzib1SwT6znGb5p2BiChmkxWb2xnEP1nlhZYTeKBMxDdT6Bh1g7Z6z2y0hiYO
+W94zWeLSBe8WPZcC/azhAaNhRCNmbWW5s3D4/hFghdaMrsr72zLibMm2fZqj2D0I7cFqOqm8ba1
YDOGrIIyT8r9mGfhNlNleITo6mO4DpyLDjGQpB9Xu9JvIzO1kdE1SimZzOpeK5XdH9W8FNGQ/O4y
JFxocZorIy7xyBkb9HhwuhW/if4de+DAlZ8+0qj6d90vwG7bxhVrs39tbLF7vKrJuuwgdYSlj8NO
pylHndPZPA65PgqUu0qcH4fEQAt+Tu992Wkom8ncZLlA5nLd3waERWsuoGhTun3zoRCSes6ILqx0
xqtlpufH6dilCAkHiXoG65IP4nfQxeXZSDBAfm4R15xEA9EgJS3zMzOjXcQo/xuC4QfC9+yuu71G
vLUDket/vpTFjlgBytV3cV2th0nFv1sNgE8vE41ByhXbSmOiF06XUx4iX/DxEl/4a320pk/4YIx0
kT4dPYH7RlGSJEDFI28GNOrjpZFCQ5sblEkH/HnbqLNIRi1k9jrkMzidnA6vDO5pEkBj66kYs64M
7gaUyVXgzdhgGHsYVfPyS49PzN/551SM41YjiGX9OI0RgBk+GO9R1GT7sEyi1T/nJxbOHf+PEQrv
0JW29s/bkN71bSnDe5mqjKKMRFVNia388qKU1FK0iZepgiqrWbghpbLWY62518g1rW0qxmZJV6C6
826sHU0oqMC46zsqbkCMBoJgEwrdXbHxWphlLcnRjH5L3StOCWuFVdLaiuh22bwmvc+6F24N2tVc
vqK3j17cIFtboTHuCXhsqDMl4nnE0XHWG2jw8xHSyorKunvsQq88Bsjwdg3S5CHLunMzdN1Zohk/
p4QII8SkUDSfD2q58GlWPdd50q/tQYBz5ld/fTxUFH8JUC6fUxu4XdIMEz8+M92EgpVuqZrs5vda
eptFXgbAjefHkeHY0MoFyOEgMuN1RBDeWhWwb/WaXHNDxME7GKh8kQlLO4TMg++KGGBdTsm9iocb
EtNxO9UIzp1O8z/BtJpPRm2oc9gUmES06hdgEP8zxZSxpC8XsiQ1+m2nWOUmNPr1IU8/i0hrt3HL
xjJup/TTM9uPPNHal6QY8+fRC0Bczi9Lh45xAM7rhmyErS067arNgQ29Frq/fXGf8rb+IU0A3WOc
6c9N21VoCzpzdsdTci47exvq/eHxedA2Oashz72ttJv+kz7S43Tf2XKLBCdHWpf6n/RntoZvlG9C
ok7Al0wvBeM/ec7s0Aw96XaNCZUVPtpIzo43gf0ziHhw6mpDnIvJNxydfZ95uOycccbHzgD91O5H
ooysc6Xi6gsF26VIkuAWxB7cEQq2i8wgMxMPExIi2yfQL1Q9Y44thpNv5w0O96ZfaXrtXvj45aFx
ujPUJPcCBdg6Vm1+Smy2IXWbuwcljOAA5Jepv+yrm5syPNKEJBKXeBtU5MGvmojoj0Bz8gVaQpv8
Lz9ZuUHcXHIRT5uBpphpk2gIUav7dPAXU/L8cGmU7kaegzMJqCLXc/vsErwbEhAEE7e7RvD0/lLl
vKIYanYDOOzVEA7uOTGiVWAnggueIxye/a51MX4Eqcn+Dj7FFmYnol+h7aogMG9G8s2QGp/I73Cp
/0XOZ2/2KarWQePlQOgKhzQ4F73iqUuJlLPa2r/0Vnsjva2GCsw9/RhkTWV8KaMenk1W+rU5DTDC
fO9vMAMhgTl899rk7yNPkiHEJbaWU7SzLN34UWw56JYgG+6DnoC0OD+k7fAWa+gxyfKrT1PZHz3U
4FjO070dDjFHNHvMPOv3IEsMhv4qhzptjx9yJFpD0CdPfPPbVoSfz39pmcz9srAuNZtOaj/JyhnC
8ZdmEqYpRDScS5pba6/0flUxU5DNon7vRRiQIzoDG5hl6TN4g2EpkPiOuk6/i3zpi65jUutdFyAl
pBBV+ns9HtKDntTfKdmlYACD/LnErPdP3WmMItKc+Y9OqkbZziqMlrLOtB+Z9Q66xkzd9lGOanIN
c2J8N3z0CTWo5ePjcEjVU1klCKu9KLzUYfX1ON0JZ8IeGGl0R9q7nUNkNXy3vIZRF+1zdxyybWW6
+LqHgEzhlAYmq3GXkBvUF7rdH1Xc98ecZfrxcfifB/APPFuoX0RvJBvNa367CIQhJrv6Sza6HlzM
8GS4nf4Cikt/idBM7MMUXl3iO+lZWAXXCUJndLveKQ6+atLCj48Da5D9WhuJq8qD0n3RV65jWi+P
v0djJlC6sdirRzN+McsmfsmMNF+4jWCSbdz0LCE5n63e8Ta1k8N20eSLaWjy1meldQxQUi+gI0df
9WxmgRhbbFJ0R0+YWZxnZ4gzxksS2KVwnvEvU78fgEjKHJtHVlQTMnqf7IK2IbDSVdPxn3PM2UsL
DS42g6w96Vz8cOTpMXeth3dr8I6lJbwXFK45t27T4dhhXwG0x4wOzRi+h7Yjid6JJdbJ1Fl6fmfd
fQ9RjAfOh+gnn969BVHNDM01/fD8rvnJLSbGp2DVdKUSuiZzSV6LhpwZawpqEsQ4DLCBMP8apPkG
xNQClxk+yDAbKHkMtJa6PvgKhjE5IZv70pvPMqHzhR/JCOVslY3Mi2lVZL/4YHkIIHlCGjYjYWEd
zbrSQBeSmqCBUM7WPnKaY4BmiJHvBuDhgblwYAOfM7uqLpAdy4sG02+XTsN33Wgnv5YHFY3mmh2J
Rzu1Go4yVGpFe3YLpQrDjuqMnTdpCL6UeIObcSx9fzwOAKpO4EC5+eKU1m1aZ8hawDb2TnSkt3pq
aDFvH0f/ebBhD60iIHesRnF24FLgobHKAwTbCA8I0yXAo+DSTnI4BwFoeMsMLomKX9n2uCfoMMEG
TZBcGlxpb0M96Xs2CqjUiHpYg99AzGLUrLbmB0Qs9QHzNdnCLbbFvk3aqzvRhYfQE26Au7TXTGCH
K9pxUxHbcQCt08L5Ff6wGtIU/gKFrqWesVBQumG/pmETbykArGwTe8vjY9bzp3PK4l+zkh4HBEwY
4HlTFEifehu9KxtBvnBQaIJE8LGhcD5i6bboICjucoX4E1/gOZS437iFzF8GLqDaY68Xa39zx7b3
ClAmoXi9vUdcVj/JFHvQGGKW6driMsfivOa0YRcBwmDsAZLJEWHHGnRjdsFOTopLIU/YFLK1Hcbe
sgKWtY/6EY4ZnSKItgxqRYS4oXRNyKLzw+SQXRADmN3DmCJmhALEWjTB9F4x4z1NSskTrCncrtx3
wAnldMqSvlv5bDSRQnD4eCD+hJ0C5PGtMb9YbxGVIHGY3n0SZIrcbbeRAdgdsz4fW7XjTupF+9Zb
PlYMrO8k3TvyTUNSv/JpfckcNakW20wieCXw0tgJGEXWB+sp8o6Eosdfrk+2j0i1clsa1ic9h/D8
eJhqD3BgY/6SLKCXhTDLN6XmkA2vZ2fKT+0glBYu6MjdZT+ZP62i6Cl6fDR4n6FZZLfYpEfsEAVC
ZrB3Vmoq7l2RHSiiiJfHkegDcN59hJjcxepUdRfL709NVVELrOw/tPdD7uHW2ci+0IEmaXLXUgJ1
BRy5KYxRchpR4ILRxFgY6z2B5KIfF7VpILCZcfhVvB7mmxNyS1XwCL0niyXSyjFlnYEN8bsnt/mE
K719N3+SQM/exWSF5y4P/0Y42Q6VGfwVjiDsOLNJ/XVoH+8RPBDv2yIWt6tnjzi0xLAOoSrujYVB
DyejfUi6TSx8tEu9wRYDjs9xlmO7WLHO7tzDlYyFa2T7fxt3GH+lJTI44Q7YDIKfQJkKCuPU300V
WU86Jsvj47C3zTtpbnJlg6izdxYK5vcyQ+6DqvXkerp8qvlNnloEk6cEI2QVmnzR3kYM+nCYPJ4I
QgDOxIysHqdMnArYsAJnrZeoqaeqkVwbXkGsx6S91AC3N2NKaofe6S4xRS5hhHot79Atm7cy6tWz
C801aqPmLXDprQ+OTnRsTZATv/eM+OAcvcT8kJqDvDQZBOTHE2GC0rlSEE7rVkBIG3LjCYYOHpYB
5yc+dGNJgnVyjKcsObp1Zm/SAuGZF8r0fUqGv06NmuEhIW+K6qgLB4es2//rIZrP1eWzMZJvklaU
E+adt1/NrNjPws0AicthXE15gstqyv9ONdhkJ0iNPYgzckCN1t5qXpxeIs2ZlrLwhruVIeHPDdb9
3tgb+oLOFFm47KcY77PuiPktecL1Y67bIntL8T5sMo8AVFrP+nKKaDXpg/a3aRvj0JZ/7ILKRAgA
YYFWjkY+iKN1h8rjgNEzODR6m2xKSguPU+QUbQQVrcVYGQidsMImi7Gn64VmjE6YHrG6gNAFUc4F
SIyqYmeCbX97HCr/NeoTc08nL7kJo/sgSC35pr1WL3A8+yezr9PnAUOSn+qHcFK3RlXhpulgkz4e
bGqZHSam7D2f0FPYA4W1wUyDfRFE/pXgPnE0Rv1jql2iiwwP97/DLYIiRr5GNYSoKvw25T8eRiKw
wATfzPRLxEaH8tmxb5NyLmyFt5ZVB9/I6JBpYZ3UkHlvvICAoaD1/KeGeYSgRzWdHw9ubPjHqfGe
5KDRKSzD8SBG+l5e3LnPeLobiOvArgvTH0h6HKbXMCGsxgvR1Q4MZofRZIKJxblOayjmuu5sQetS
YQveCiftbhqBJsLSq7vZhMMz7Y1LalG1ptH/CciKVKginePY2/LuK0rnFgq+Jxq55R2WYrdzTbbV
ttkSDG1ZaA2GkPwgDULWoVRqkZfWcPJo+60bnD0odiPxpnfd1mMuenkccdlfG1dJfFsWCTtERjLE
481QKJfF0sjwrhOURkolJq6Vq4LyRHmnPqR+2qGSRQIoogPZiM1dhrRGZVe/w3aqHSRIuZE2p8Jy
xEmMZnkCOjj//XG2SY2NOyQp0kU7OhX4nxd9AqIwoDnK1jxbEFvNNyVnDgUeNj3EE8Y28ALY+3po
f9SzOF06qOqtFvdXb4aUibMqWU38hNZ1gL7Sb6dvclnilR2g3NDDGuNeOIE80cpjF+D2qKJ2TWEk
ORR6vKrHDJlzaTcvelKV62a0f9lNHmAI8KPXqgnhFwyHpmiSS+SSbQSnM7k0lrVBp+8ebFLvW0i6
pLN4+qVvgTM0+KSj2U++Bh0RLeiwuAsP8OgiK9zqPVDgNaQeFOsxwFRSyphcmfyfx4kZSMhJAXbq
+4No6gFZoepuuVUbT15W6T/ceE+FFeR/NTEyMBPAB2zN31mSBidAw2nvQB54Bc9iLEU14Mr1ljX5
kxfKsu4lzHIWibq3aYriw4ll8Im0y8TERaOTwnQFKVQ/klb6C1xgv40LBdttol1jlNW91YlrC2R/
dWcLbHTQlBsfcsHSUMiESEoYcNHOqKfyIBu/PFCt/lXQi9xSJ3RIXXQSuW9N/7l1RQGO4t8PBgFV
krK+bk7HJmr/+0M9H8pwPIoWiIeNGRmguOPDeSZSTGdp4zdesm1U49woGZj7io0WoGTNvqWknWz1
viPCwxq/pWU0f5zZ7ztnATwp31/Lemh+LMjk5Dlrxj0JSQqnfgaI0rROWWeGL3kGqjlSaIQLYHEk
gCP+yMnnxoqXfauaUV0YOpQ+Sua7MW9fGQGsL5NSwOw/EMeewvlV+NkXxEbzy3e4F9PMSE6+8qaX
sdH/ssCj2jbINxf6c+b145eXkBxWxLL9jObcqrhT9Qf1QtR9qZW/M7ZFi1gb03vYFs3CjX2ysccw
39ZR8W33afjbIF27k5X80nLyc42oNc54CM09LW61ntiEvA4JXx+OTfJLkNBhBdHanMbmfXRCsZ0C
EwXrWFWEvx/afKy+CVidQ0DwBRYM5a4d4/XpsnRLjtWIn9jIb3060ZUDCd5PctxBQcWy6uGXiVv/
PWg04+BUeHf1KdE3cA/l4lEezAK8HnPilrNCN+Bj90nGZ7ZDpNt4yXhsvEo7ZXigcPHQzJAlC0+j
AWTgOf09pba2NFWO91MY7mbUzJVRgMckNMC+4gI2dpXuNfBFze4D0s6aInR9MKitLWRlO0fdzZyj
MMl16hxvfHOTYdkAuf0Yp1Rta0qWK9pJ2oecml++grajs4h7tib363Ga1b61cvk9b+02iz75GqtU
JDrSlsTBoK9nCzD/Ggk/wbhQPT2fBuLe3Y4x3M/vSt+l2MVlk60e/ycVEJqPQvcuAX6Al9D+q+tk
M+e1v/BZ+G3KRCXLcpDWJvCD7TRLZFDubWDIyQWNZXma2Hztgyz/S6mA4cLUi89C6fOG+JsQlu5i
Z6a2YhvSHgbEcU9pYvursHZ2IGLxuVgLN2jHIyVggXUeNYnhUIZSlJZ3SZ0IhKRlCmiE2Fou7mjT
BHSmszrZJ2Ps7+3czReDgxnHjGztFssfogPt/8HeefXGrbVZ+q805p4GN8Pe5GBmLioHpVKwZN8Q
VjBzzvz181A+p48l+5PRjZ6LBuYcQCjJslnFsMP7rvWsHZVyB0ublXyB7AqiJO6jK3Zu/SITBM7R
1k73c4knHLxpa4Sk61Atz5+NLmMCheCzatDAkgfmnbLAvCjG1AYUU8vVIC+yaqTuaZkJN7i/I5oH
g3RR7f3Ouxwm4yxpJ29tJ8W09KqiufSbUV+WVvg1L9IOK3S5RU5nXIN9LnYJbBW6Ala78cDIrCZU
/pcermLGypnSKsc9WPXm+vVL1Js1SXQuwVEK+NjYmZD8Gm5+3GflUZRtsYgEt1s0mc9sk+l9ZuWu
97DVBYOJOr0Enxw0+pLCenjdIP3baHubtJuLJGr7be051ln/GEZTeoAafNDgdC9r58SmL8NtkUtO
0EBgTyDSLXqRe08J+7r1PevamzQ8Hty0u4gLej0NMIIK0QKTTsRZ4MffX3/szL9v6E80om5E36+m
ANWvTcVozeIqpMGYvZgNsTMotnaRL+56Ya9jCLALy/WebaM9+SXw2Khwm9XQz24fuzOgwpTJAllV
dE706HislUKN2Mbi80R8IxtE3qqc6vM8xRmkZ8DHbd4blrxq3fihu5hiw15AV8J6G2YWDGy+vL5i
dMIWjs+RbQHR5ENdGCt/0puLIB7JpGPRsKRgym7c1bdDq31PkbwA6oi+ORGl/VgYm3BgoutFgFSy
GOgF5Zw734NM5Rf1RQUclXquty+SbFhZ3CAr6mAXk2EAUkSdXJoI0xMIeOuiHeIbr7vqSfkimZqs
Kj01rgJqx/exu5EW4IGwKqZL6RTP+PK/9KwhD+nY9Xu2PdXSdeYske4MTKfa0iQk6yLGEq1yMtTs
qwaIMPArgsZ8amT1bBNmoQ8qAdn71oJEPtmkPVtRvWk7H08dHTQ7A7JQBmwzS+XcdHikWY65bAtd
gqr6ulxCUs4/18QIgWgIi4s6GB5ibwXcUS3jXgW3GHjFUppTcOa06ZwjoDKSuL3pc1VgIW5JKX2o
hhjUh+0newtr2YYtBVMg0VUwseQZmQsRCFSkUSVrKO0K2Da7WaTLFHS1cOETBkfFpHqg/fMty7pd
wS4JkhEAKjBy+VUpyMK2zntPETrYjQetKciqJNRmJVR/zU7C2ftx0p3C+UuCPE1leYEFkWVolcvA
XTR5dZ6Zw33o1ACedpBVs8OgxK2uxc4p1Yi07X0xbjoYuo5rYf43je7Ko4ex9SQ0EXpX2Lt752RR
AzsVEqAh98dXeiQlQGIzOvV+EJ3YgbGP6GUB45brMfWI2z32uKq1rA2/oZ9ZrbwcKfavpBuRqjOY
d7Fp1se6K7JTp+lirXPc1eu3pIGZV0DTw4bFqF2PzWqWIzC4NJNFhkXubkzjZrRKfQP9BlRJrG16
3D6ndkdvyV7oEFR3BlDg8zl+lrSb5OQXc/yEGVbsVtr41EXlsK3MmThVSHCCjd4TagSWruxjelOq
BEuhGReTNTyXXpccaB1N5J06PchUuzpJkywrUTb8JR9uNVXy+jTk5Ib1HQN8bxCvSTQ9wUDs7U+q
neM03Komkq3YkfjUEwaKry3AgcwbmTT4WV2yLuhmZENfXOpWXJ4K2yrXdBHk6vXb199tI4VQax8p
0mGLtC9PmulKdF/keCd9tApEkC2USbZk3sQ1Vq2q30y0kDBS6hdZ4XgX1giQ31XJSZYtPcROXtJd
Gs7h5J1HRYqUJc0ZD6unoYjkPsEudKEq4HUqF6cA8+vJyaV17BG/txXo/NdTEjBW7XWr/KbXXOsu
Z8eLYSXcNT6ePZor6La4egVRhcjKo8+1047HoDf6HcUUnE9NrNGb4wtwluysGSpQxZV3huhzV1rx
S5fBM/AGslOUm8t5xMtxCW+qyLtwzETg77HGhZf7+SlI0/AymGB4OXp2+mFX8F6AEzRbmUfHIo6b
sxY8TWdBzmMHArIhzu1TNugl/1S4jLwX0fndlXRcZJweJ9+M+hqB+jwIjWS8Iro9hXPSTa21zv41
c6qKH7vKsFkmkJTFUhe1g9hZrGxmCMoDybE8pSrb1nbpnRQeIUxNeba1Ot1Albh3U9IDSE88ww/d
LJJx7A899Kt1bXtPMraQ5YFDwC9xHg6GPMWRQ8fZqHF/xaE6vf6sNDyYC069rTrLXKiqfmwJaji8
PquTbc/hvfgcXr815kc3LbdUJCXLYoTzGdenc8OrrmeH0uSduxvnkSDteAg69pXXdj8QZksIll8W
dFZvEuSQWu7mXxPPevZxl39zBveucdv+CS7LRedH6YuN8aYJc++7CeKbCEkjQABI+cfMEYxaD2Q3
ONHCNk5Vodf8WAxLqvgj4sGYXOAOsUgK4NBwvfA5C6Mbd7TbRwZD/FW2/Cr6DIfJaOdfmM+IaLQr
6z6eOhzLnlN8Nj2tnH1Czm2kpSCUzKa/CQeK5hH30DWABZ6yEA5RXkh9PY29cUlUXLVBK9ATzTbr
XdKgOScO2Nk6JU4MN0UTYBAyfNSIJ96zJSsPLtBGen02AWZuNxw9fep3VVROZ5ayxLYBIXpujZ6z
kXYsL2zEyBsk69qlz6qBm9/JTrJHX2llbn/dOEnOJBqrm8oOzaXq8+zOzbCjEzUiUBAjtTYsPX7Q
ImYw9Ifii0sXblGUTfat61EG4jJ69PzspFfl8Dw0dPV0J/veyXgjGz+gv5VQeC9Sus2hs4vIJUGU
NK05K0xFqQeTABISLr1MX9tZ2X138uRg1oP13OXFVTFW4VMca/eQ9dpvckZAVo2uvkgcdryFAGmK
RnVY4Rj+TC09oZatY5pDccTlZLcPhTZZqaIzrisqqqsmcOoTALl63YxDcoXFMtzgztAujIig3wYZ
yrmN0XqrVXMV2tLqncZgcoSvkO/xLho0hVLkUm1iYR/Mk+PAcXdQ3tMz8HDatk/r/Hwy0aONml1d
lEHWovxth8soY7MRYGm9isGir1siFa/xL3dwC6vypg7AWzWGMG5NM2mWxqCFn9MSBkwtg/HetCBy
Md4GX9pZPaVQfn4tyulRT7Dt5k10W5pItIo6OSfddnzp6ccWQUF5WXlkaCsZob0a73+cd6JeWSeg
F0Uoxf3Aqp78poGRkvomGOAucZoX0zdhg4fo1Q11G8oyfOx5rsiE7r6OGq1ByNnugzVR9MqFau4t
39AWsXK9u7aADCYKbbjtRyrutT6mN0YX4zrtIvdk4CRbE2CkX9Wga9cZfJPLFtjSpoWscEEOQb6t
Ya+c6yUJoHnkhWdlwlYJhF14rJl89rTqowPuX/tAyTvdj6FvH0tUSLs8RWVdlVG/LekHnVfaZLLi
MsNLl+F40zt6foXiuVynhexP9PQNgvvQBLt9DfpnipNbFHYTXSmgvQAioiUFA+2zxa5zUTpm92A4
ZFmUdud/HbmtfUdM3yI/uYcZmj1JbbrMa5CLVmkQJmbr3/UpW3uYPtCekQrhY6eI6C8vf5x+V1J2
8mYxnGC2V41CpcbM2Jte+J1txbGVff1cNe4Jx77xmFveF4X2+lulkXY5BqL/Uhlg3Hqn9qn2oJnA
Yt5/Tl2UjU1fRHdAKyAXwKu5sdF6rBh8sH9WANaDYYpOTDvD2uqRIpBQwOyTxIeOYI1jRwzGsQ2N
v17ZTUNtF87x8p+fvb6StZPmi39+u57/yk9/8s+vE/SONe2f33x3GMIztM1kidOPf/Gfv/f6e6/f
eqnmoZPuCO6L4+BYZqN/xGjx1xf176/SKM0k6CMEkwWT8mDmF0lL+QlwydGkt3yZ6KI+83tr8/od
+mJJPmaTZkfY8meQ6trLCUnuRTKyo3HVZdLmmBUi7u02GhXB0SFy5gLr7lzJ8bevP3TCM+Je2QsT
vEy4hPccsIoloTPSkotygDVIUXuRVXrKtJoXp8SJTablnE16VeykCRfMTjR1shL/aUBhvDYaG80J
G7QgK+50lcmzvsAo8votIkJ5AXjq9rWmS05afcad7V2kTnUPPMW5iy0FO2fon2FgRkRbEMlBoofc
N2UPo6wqq3sHyvxSR4fdiDjdC7/VH8qOLFHLwJHd63JX9zxXMotJFh+JyTSr0jwwdayNwB6/p4C4
aKHXJgq5wsAMgE9vWuOqX8gmUEg5Gb9pfT4MyLHrgL66E21VOVRHyZR0UV4RIo5bmHTrRT3/fl51
dGvUHSoqYAqsHneCzRAbx+bY1dGzj2jBapHnkuHW4gPAeaL1IGWc0mUVPBjx2rODcimyOTQHISJ4
H/fCmod9Y/SzXV4x2LDW9Ff4TGemdaitQwOCQt4J2s5FbC9zQBMaPC5kGSBmSLAdWrCiVTdGawMo
xMFMZipo15H7PNQI9LOLkEy0TWs/Cq27iHv/xk8CqLuji3WTGhiRVD40q5jKlTjZ1A+uQ/WYsY5Z
FyQQk+xjiGsfWBO9OP9+klm2pNN+j/4KfpCck1Wa/IGKExW0PitX9QDZ02S5GnYjBqcimwgBjKBH
4oUXSZEv/Q6CSBDWZ6NQD9Kr7W0zsuUwHGpL9E6qTPVnndurdYkqepENSQlBrvDXYNuzXUyVph2D
9NhNZXokVKSIo+Jgo4IFrgVMbxghDJRWY7IX76DneeO0i+Y4ypQSfms3pKG7dIuh+bGKqvk3CbC1
ehvtW0zQvVn2X4shxrZZdg+C7Kg4vlOh7F+SCSp1UPdfSVdqNj5ojmWAawcmOMyzgHovuYTdehr6
G7O40WvhXuIhmTa9DdEghfssdUCZeZtasCT20m+/ZlNPBb02b5PiuxdaX1UDMMdUk9yWWXtAe7qO
p2xftG1+b5ldt0r1HEZaOV4joRHERBdrTdbI1dr4S1NVDlZpAuv0lniYEppAqvyU55GYRd+288c2
VhsTo2ZqT+k1D0h90KzZoXGrT555PxAS3qMLVTRHHi1JfIgz5v7FHA91Yeo0kVEAVY+G764Bt9YP
SQ8s1muybR8a7Y4kFPfeA6nZNZPz1S+Bc8OUmVa4y9OFl+n6tQTYXpBX7EZ28y0HhbooUBJfWWxk
z5yMRUNLrM+eYotYD7p20AtLuzMrXUMo7ZWbvkYeW8jFwKKHygoQK72tL6EjdvsQj80dCPaL1z8L
BX6DjOSpc0Br2VXbUGAsq9s80rUvecIeq1SdfTKrGG+8S+aFMUJRz9JqGwOqJXudBZedPCFgm74m
psbKOE7psHjOl0lr94FFM62IQ+tulE8+Kn72YfYm4srgb2L1YVCs+c7dfwyE8J4ctP+1nzQs8Eom
ADKKy3nCbYLis9PJ8WlenNStRqQMndAr5YaXk2R14k7x3UCc+6OfpY9u7dhf/YFlvp1QAHMs0EYk
mKQH1DTp4fVVb6N6d0hepkQ//8k/X979zru/99Nfef0n/vljUcX+FsHneaNKn80zhDiKKfkhnL/0
Vgsr95/vX1+ZrZ8fXl+BQxuNZh07sC9cwAMp7vlyPBimf5Qj8PTSTMZDN9NYYuIMSNZxKzA6oOya
tqz0ZdM1cJx0P1h211Vi6kfdA7o02gUsl4Si1HhjJRNrajmBtvPHkK9QfMtDETVPAKQbsC851JJq
pvrabVXBEpxfZpogV3Z+9f5PWtv+ze//9NMfL41RuykMUW481Q2HiQLGwXfUvtT5SEVrMc7Krji8
vmpBhvx49e5n/3zLsnfN9q/cEUIzHuoKdt80lvWiTRBP6B1zBQujEbSanQNYNecvP74nyKaCCxlV
B6LeZmjPCEHG8vtHOn3loUeWnizE67l5/UEmDLZX5mYYfW8vMr+hHmjWByeyg5UeEb+CBWVv9fjN
g77FtcI//nqwaXSrQzABV1VeY5+/3h7FzO97fZWzZiMydtEyLh+5Aqusi81NjU7WtXhOlB39OEuv
p0rMp6o59RTymJAIrnUFsfX5OogHcoutfDpMEO5QXilQP2oclwCCmoNTK5YcMHQAc7nwD7R+rer4
NIC/WyoSNgBZ0G0zOvpuEhnUDlYqu6AyOea10a9DRQ8sjHT3kKutowYqpYEOqAzSEk4dvry+aoaM
TaM/QrlnqA38vj0QwG4li9eXrz9s/NHblflJ5RPMAyN6xrqJqbTtHltbC9dk9CgWEQSVunma7oxS
ocl3it1gudM3M1JfJl3cgWlEgZX34dmoxclaJ4P0S2eqjY1y7gnIa01PPxquxSwcGOTO1x25FkGs
TiRJgrnO4WTbJg1BEGjShqmJIwdtcU8semhF44Mpkv00pOmqGDX9DD4Je3/iqpjjbGjzZeqdx+wp
iCAw/acWgUHjWd9sMcgllcdFrEn/vE1DUM49PfQwGUgojxVuJZJn6ftmC82qV46dVl9KBx5JrBnl
uYtd4FKAslxO+A38vhy+JIW/cl75mU7nXmId3FYhPCEVhmsEfTV0l/5zHOFIGSxvl4zVeYMQf9mr
qHyqbCAxtP1c8hlY7xiYUhDzrPW0I3h5vmNfb1v6/M6PVIv/jwq4HYuX//0/nnK4QNV4/UIs3NsI
Vczz/5oUQJHqfeQqv/+DE+Aan4RhSWQJlHjpjkhoAD+SgRznk0IVaUhB2xbfvCJj4S9OgOF8Mg0A
AjoOftJKKFD9OyfAkJ8kHUL+lw6pqzr/3v/5X0/D//Rf8qsf7v/63fc/R/IY6m3Qw1+Zq4Yt39EB
fC/zLPIcjV3slyNqVb3o4vlhT3eBg5Gvo/cIORgce0r/0oSsYkEzQMlppqK5o6ATf3YCXbGpgRry
vaEE+Nkb0xj5EJCRepm1vf3YZCkoMjdVSE1gBDrQywM9cb+geA++guDDP0056zxv4wpuaepGVwBD
/YCqpaB6I8yWjqrZav73mF0vyfVCUz7Cwx7LLW0PAdUnGRtUFEFa21DJQ0utpiRivVM6hjfuTAp1
LaCm0QtXDu1/iTaANNkzALddjsgiCO8IxbPXWqWgO2vTGNFJkSMt0hasO60D0SNaDsh7q/HxQ74N
s05uaR9n54EYyBeQ/sji2XLPjN4IqaVPIJvaYZp3/qHMH/s4cS9J5+i3fpD0BJ5h7aD/4cT1qlSp
CVCtMebljUjzlzTU4rMpdyvILkUYb3GZ5LtMN92vdabVL5nJkCMpx1z4ueleK5EQKtHNpNvyFUPM
sIkeBgbm5WSzPWMepAFlSg3mqNOV902i27BmoypGuS2j6wTV6tesHdprrAjDre67c46FYyvW3LJ8
lEEhnxnT241TCKdaOm5ugASO6mtn1FuBEoZG8NTYIQRtwyovBy2xVkpz9As8FDFb39g19xbt0nqh
+/kgITlX9hMqLXhuY4SDv5JmvsqVqe+Qg0Hzj1yEF5NA5CxbhMJFrWXRCntLeRbrTXZA9p0FCzvV
+JBEopGy5pUOuP88k/G8qOqG8CyC8DegxU4mHCoD6/l0sGxa6VVaQ7TtdWMXYEA3F7WFRLMhWS3e
TbbwRkh5ibCWU1Cal7pQFjRpcum1Ne0Q/VuTGKjHbBv9FgupsT9mQSrOXbb91IuVPRwUWKkZmVGA
7nPwbqqNVSjtC9oL6zaEIzaRnGDqJLbkQ30QmvC/kwikLBS2qBmajVZSbV/Wdmoaa+pHQbhWXMMz
n6zUa9jsMJOqKkiCpY5eiumlL/VzbTCSU2KHbDONmqKDSvyOtBlbWAdymts9Zfi22PtNae0y8o72
+PenZZsbuNdNPt2yVH73VLWqvzdpLnQr6p/YjbIRk6jpNt2DZ7YDDKlcmPpDyi/LLb0CUPBSz5tv
fUKNktYO2AP24RC5FiMZn5eljXx2kXuCDAzuHSPG+9AOT62mkr0krgq/QKMlVxhA2r0BjBOYY+6D
KdcLz/9CNld+ORlCO1l2Z+400k0QLww+LI+h9s8LSa2QWkyPrHo0/XbnZr257zpIRTiH8dqGJHh+
pegAFrpPp9BYF7ptlsus1Od6qzGeUX+kAoeIujl39DnWJQkE1eu0EaASxjZAldAxE6M9yPZmbhpX
c2jfObs1MqoSWGrAPAMPTqNqWNarobeOTooWCo9Bap9R35cusL3E2eDsG6+CqIEP7+hF/tUdwJIt
jLJNT1IL5dafJG+mz5INCjZtTzWhcheU+CluDqbCBD+Gl6NlsF0VLiRqgN0jYYTGHWjAhl7pA7al
+g7NV/nYpRIcbDPEYtt5Q//y/4QG9N8q3w82z7+evW/a57d56cbM8vkxexN+DqbQITfn7+n779nb
EJ8g+TgKlaIwyNqYUT5/z97GJyg+TNy6Mi3yig3S9yj4zjF/zie+NaWLFnpmBs1z/rvZ+qPZe56j
/yH8KP4lJUxUbKwvxByx9i7lz0q1VB81JhVZdrsodjZO6p1+OhV/LRh+XiC8hQj9OITlusSXkSJo
0bd5CxGyHVczDebmhZODgFmJXKsZlQqagIgfhEGsQAQ6/eNjzsFo7z6WwQF1hyEem9G8YvoZXMQy
2sUZ6NAzwkkaDvpeENONVX2dDfYa9cbHR/vNJ2QUFwx3yqQPOV/Hn49mTUVquSidQD3mKy9Au1Tc
s5E6j0r7D5/r90eyHAPdqGvKOSPy5yNRkGWLCId/MZXnU3OsoST4QPYN8pc+/ki/OYGmY6PSd21W
npY9r/l+yjWcJJHWBY3VhVVmN5mpHgnwWBpuvI8rfUfT6fzjw833wJvrZdncfS7zC5OZZTrvzuBU
+bS4dAMej3ESGI8VMOIuc1HaINui8uaGP4Blb1axP9+Uc/jY2wNKndgVyUOk+Jj6uxtkDBPU01HG
wqLAOavudai54R9vw18/ltTnR58QJN0wHfHuLBa54E0UiYKKc9eS7CTTPF6EssIQDRynuXP9HyPv
v/xYv1w2i70oAwejhmWb6v19r9fYRUIQi7SLupVjnqA2HOk/LJm0VoK8v4+v2i+DhyXnz6fD7Gf3
wTdvb5LaaOqyHxXxzSgdrSiEm+ktPj7EPG6+v1BSR5cm+DhU2d7f8U5g5GFsuywLen8VxDPaHTJC
F2qYAYrrtG+PGaIgqoD6dsqAf2PY1MUtOu9FNpWXiZWfgN6vFKCjkXjjOHn4+P398kDOpwBUm2uj
v5FSvXsgNRauNTEt9sIHyStae1GmLe56Y2eYYv3xoX5zbSXRDQz4Qkj2ge/G0Sau3DBXnk02g7Yq
gno5rywxgFyHyICLWNt+fLjfXVzBICP4wkV23j0hZlAjLWNFv/DhPePdWgmj+8P98+vJ49mTwhQO
q09Mz+8OUUBfplZNS8czxKWvjLMobG+zZNy7tf6HT/P6qL194OdjWQpJqKk7rI3f3qslGC92V9B2
DW0cN5jCX1K2BEstNPHjxT35Ft1w14VEcgVG9iIzZDkfn0/xNiqWeZCDz/+zUzYsi+v/9h3g3woT
oxAS/Wb1eaqNJx/j+h5ImtjbafQiUA1OfnXDpEjBvSEwJ8qT64/fw6/jkQIiyWQPzY+nloTgN6N6
bkFFrwdOeFzDOmF9eqwG5y6o9Ys4MTEWEb8ujfbzxwf9dahVUP9MS7ddgxH+/VWuQhtgjLDkAhLI
nfK173isL7qyLxYfH+fX50MpZkXBEyJNZbyfsqzAtT3swYTo5c+ormEWJjCtHlIDzC/Ii48P9rur
ybKNugrYRtOFnfj2VIqgBbKPFx1BWD4upG09TqLrlzBksKnW0UvtGdtCjx46YT24BKs5jth9/BZ+
93k5ozqDguMav0xhUovboRpSOvhlgh6nfDQMWqQOmqmFZ8n7rIZv/PERf/O8ctMYSOp0FIHitRD0
06JAidLQpGDS9ARpkphqyJ0S3/RZ2VF49R8u5+/OsGOazC2EFNsO64O3Zxh0r28lDb1z4CmjebQc
pF5hZd4YXrAc8IlaYlg3kbVqY+cuCYzbjz/rb+5ax+I/W1EiY0p9d32z0ohHhj/u2uCxkBUICbp+
7h8GwN8exBYoSgQVPvX+eTR9XQjaMXIBeHJVlt8I4VllYfWfOAoPPdOGS6HQNd+tQjQBHbvXPS6b
ezU6Rzt9yb0/DW7zv/F2eHWoIxqO5IQp0xTvLlYkpirTNRZwSsRnBhqUhUyCLQJgzT6vJaU/ATm+
mtM1VPWHG+XXQY1DW4SUS5N7xXHffbw8YJ3aZCG4v9HAWD6SmfXcNu4iKJ+LqV22w/eP74xfVyQc
Tyqb8irDjO6+G0QdjKx1E0kGURZWvTauEFNsO/FIyenghOO6lChJVHn98VF/8zgwZLMRFNip9XlO
fvs4UE7pYw/VxWLUodZF/WdjlOfw60kVcjYqRXzq5Y/U64m1jY+TH/9hwPv1VuXwjKuma89rvffP
g9cmPt4aHFNDdNdQhav9xwDt3ccf8nenljFcCmHZTJDvnwd6PySnF9xF9CXhfK8cqr5j9GwM0SpN
YM8C1zamPz2Ev7l/ON682eHMmvL9uooGj4ICiuS/yHBW4tCV00El8bKK+gsPy/IUqj88kL9ZjLiS
c8kETMa4fC3o/7y7quH2xfW8qG1wO5U1VnDVoN13j7GXrJPevbQYaizSLEfWrh+f4vlBfPugwuB1
eEQVnxfC77sHtWzIMyOHgKE0ta/gX0M7QeL1hw/424O4Fg+HNKlfvJ+KpY9Gr5p3V9irvQU4229B
XF98/EF+vSHZbWOHd5Vl8Ni/xk//NBmlvjswOTMBh1YoD0i8gUQQqaytvdYM/8NLmPlY3CIu5RJ6
FfPE+NOxqFgItJSctK7HKJ0hwzhpYBdPfhNG/h/O3a/TOp+IjalpMK1zS757zl14xabwK0nRODzZ
k4UjAjJ96E7bzGu/yxYj6Mcn8vUGf39L/HzEdwvTZvCKEZ0sIg9JcnHMuAcPqlDe3vfJ6m7ykDKz
DZo0a4mm0KQKv2mkeOxEApQhQJy5pI49R2GI5nwqqYdrJJDcdpoW3vZlJ57+8G5/nWmolLEdtFnq
Mae9X07mvm9XTglU2IUs4DQ+onlk2aC8gCaEBxHH5SpOYW5Kv7gC9nL/8eENy3j3AM0lM4tFgUup
RzLhvD9beqTMbNRvxw4BBLD/RKGiweltUzpP45Be05jbgYdTFIJc+4Uwengn3djb1pF4gVRcCuHn
DpY+ilfWFXNjxoTpmEH7fUJ6GrqbpAb73S9EqzT3bqSHVRWrgG4QxDfs5RbAjYH/yBjjmvYSNpkH
3Cy+iey6o3E8Zi3BBktwrdgkvzZjhBKfuHGgi19U0lp0OFRSmvlnISrM7KjlY4JJoPvZaflgBHWp
YRwETGzlW9AKVdMsMZr5jlwWlXAHElCLZBKQ87OEpNE1W8M0NzehFUf2S6kw2S3MgQ4c2O6gGM1u
NWpFaU173EzEHS66fADuuMH/TBxB1TUtbr+kD0RIrYL0SgRvlNRnwxrtFpPU7rwl9hFgAovR1RDn
RfsFpkBhPTVhHyF+1AOgQwC2UNHO6VvGOF3GZBSbj42RYVrScG8ICI2wTvurIho6ks3NIJUkn1UB
gIDHrofT4RNcbhtJuWjKug6fOypOA/DyNjCOYHpL/qA0J/JsIrZOrC28YUKlixcLmOqi65SfZ+C4
ocDeqLopbLwVOHCRpKVTRq4w5FPDWGiTZqEujTrS8y49uuzk25KDg4vZyD1HQC/XwuRzb2Ihp/Jl
hjhBUDcEeHQWkHhr+95AtifISsGBVdyU+H3c6SIDnIw5WBWWUl9NGQMMWWFQiKZ6QYcSgt0cw8V7
XVTCxnatpyb2B8uQKPadxsbdvihyiHdPsi+96rYFid7Wq6ZxuSEWqUzt5CJTgUwsQCOxnx6rUNXm
MU9SO6eXAAd608UtCSCSNUN9jlDE6vc5vCaC3SfSa0LSf5GEu5/LovImYHwEzpKqUGrGZSci3dmW
QLoR0NdRk5I05pnpWembUXrUdYBIV76PtDLBlzrk/beRN1Kfy8nvfLLFqAbtxplqnIC/p1Ooa15u
vwCbd+N60dlVM4HcGUG/LTKfHLaW9TD5EY2bv1CHD72Hzmjr5FHH486v6JYopD/Lf+TworUpgSAD
/G/UdLblRWu4jiht0GJFzcWIqtfEUNxzhfIsOOIfwvf/mitZmCS2jPlEC9C3CN8y8ypcNWY4rcuS
CiAmAphIxaIAFYGOnuZSlX7R8hL1NQFdiXR9kjZSaGktGJg0cx61GqCov0eEj5PHSUn8VPDtiWAr
Z8fGjSybgN3SUa/NXhk0Gwsf5GnKpEQbT6t7OnUkmKd1cU+0RRgSsZJWztekq6vYWWpOQ67jZI+V
PPPAoborrAGjONZYVhCsVpF0SrSrsGx2o4L1s5EwRv1NobFH+1xUznDjhYQi7VsbtviV5WnGKOh+
1b1uL4MgrrqCfqIMbCqQeHnZhQdhJqb7Srd15ztr25HYmcrBFzkzYmohvmudUQ6MiRTx7KXShphd
u10NobUh/1NR26a1qQe3BkTbpRaBb7kO2rpJtIUoLNd8NlytJX4pxSbXn7okNPJ7CoU5QF2/waR/
K5K8kfl57kXS8Has9Jz0RUZxQwiqFQdht4cT7/XXnW/itYjqUYRYw2Q2HvjYCZG73kDw6FkEW8Dc
8vhp3WWaqNRDO0ZHuFwEZplR70eG2nTb15nmv1on89+piWYzl/7rJtrdzb99Dis/zP4NFNS37Ll+
E5sx/90fDTVNWp8Qm1APJvEFgAnb9L87agzVnyhJQhBTNEfYKxmsGv8OznDmtA2XJoPlOBThTDYf
f7XUhPpE5ZbVKo+NMl7X4//plhqUMtuR1E0hWFD6nyUPbxeLGj0/UhMNgARxR5DFiHXV+8Nm7O0a
8ddDvNuCStZFrtlzCAyD5w5oKUCdYaGt8eOBWuj/0Ct5u0H6+2gUaOetClXa9yserYv9Rte9VTUy
cWWXmD3PcmKi4mDl5wQ05e3+p+t+9WPp+XNz5t2K9McRWWFRFBQ6i2Fr3if+tN527RxlPaobQu66
ow0zEYEhDbyYBCsWmEi00RmZ3TEf/a0VAKfFr9eM1m70zd18skc4QBXWZF2TNx+/s9+dCqGkzn7D
tuc14Ns3JiIYqPk0eKs80K4LwgwDEsRj0R79+VpXzp2fDH/Y58xCrZ92bH+djJ+O+W7HRqLdKHV9
FsMHSNzJfquSbwqdxP+l7LyWG0fSbf0q+wVwAt5EnCsCIEiK8qZKukGojOB9wj79/pJ1JmZK3ad6
74jpmOjqkggCyMzfrP9bOH4i7o9aNPVLDchyxLE+T3bW4p3//KV/z+b+egEyE/uPp4HcyEZLyZcG
ceLnanpKzeLw54/Q5I37dw7y6zMQpVFAUh3XsD+/Yzk4q8ZNAOWAlrvbVGxWXOBXfFaR33jTerQr
83qyxysqLz6w7rsEmRizqP9wFb/nlL+uwlFJLqSmDknMp6Xbm9aoFwWD+Pb0JmbaRQhZNoHWZigP
Re2dGRZk8oOQMjvllscLMAbj+tJVsoYubv98MZd+wOdb4pi27CozvUgN/ffb7sWrm4BWw08L1VBs
gpioAB7lO2wQdgoDCpxAOzA+O8rDz3W7BU0mB/DmUF/BDDo4P2PEtyXLjatnJxff6FGLw7obGUng
KbJm1bxkhFhcFcCR1mnbw5yeENbAggkJ14I/f5tLXeGv34YnLOssrOxPmwjYIuhwaQOHAMYGuze9
Qgo6SgKJkXmJbmLesGHcA7dZXGY807rGRvOweq8pwrw/X8rvRaZfD9lVNRzVZFeC9t3v97WKyW/i
uY4DpuJVzCKyGcZXX921zcSQNOpXPdun//B+f8oa//WhrqwYkjLi3vT7hxqM/DFtkLOI1afclgBA
1vKcnTqKJN0276vNCIv0q9aB782tEwDaU5cke7VQznJHgx4X4jF01lePwTGAEyMxGYt/26ydkm3B
4iT3kGnD2AMnedOPwNkM+9FY10hdl8jNk73SlAev7W6ximQ+fw1mXmu9s3aTB0ZlG0Oua7XSf1hQ
SAb+Zl27dPVd0hCkqJ/XNZJNt1CE4+FvAUUS2VrrnbayOriQkZbpqqzEcdru7CEOytgORryahYhD
So1hveI3A81saqY9wzxnUbxDegm9KsdayZRijtdFskpM/N5wSpsXRGS5j1EQDE7o4bHlb513drQJ
8joq9r461M60xyqQPds+bFv+sPYFBrtgFAp8MIvRR03t9zBTdKc8LPrEJCBRJBN7YKRx15lCecPV
DGpDjr2fQC/KTBKuj7sUUeGg5iegVeHSWYceE2pMmBtXOaTefGOkyg2o6Qn3udsJ7LHqLgcAok+k
yHDglD3AxKMqMMdMldAESr2sxsny2Hxy/do2RijqjJMm1dlzJqZCGT9D0lIaa7S4zGRxafaS46me
RLPHel6hksJbBwHKRKbPni3s8rVbxZXRb1GuD8cZY5JhWKIuA5eb4jG06CcF+9nYZSgU6pKhH+Sd
F+tMXlsGazLvdTM7LRLtauFzDOCtE+ZJ4VexKaHe7IOpwFtSv3aTlYJ/GgEE3AmwP81QMsycPK19
884BFi4QFVSFCe62X250GvcwrF8qLXtwCnHr4HsQI001n7oWLBzVdZKx09BO+y1P7/u6vGO4HCBu
6ntmEipJGo4AzFxXOTKbDHyjOHTOnVuX6CS3qEmysGwZ4VKNQ4yC1dOfLcPE/8d9yeUJaXHdqxfi
hrzQugO8bkHBuS7QCEzskXK/bOwPZjWxrTUP8ol35S2hJLp4NJZvsLGe8Bo9tFRiMnzI5SuSFukJ
weEBkS1i4HGvlezHcOYZTrc3ZhNZweqTmrEU2Yh3HrNZMmhQ5vkKme6+r5Wz/DjSFjR+A+C69OSk
caj2ZWAiSindxyIBC+7Ud/LDsFoAwT6FAFj3GXdiSrhTHAZFnPmua/rdWB8h6/Aan21LHBdlO6bT
NWz3o0hGX2mY/kGr0XpLVOvemTLtoV3kpOMSyT1ZAc1VxKCqZt+lhaPzjbrcOiRoKs0xfSiHedfX
1UFVkmibETp/VJj8zkpxnzL+mIuQuSESdGWfwxUtpqhWHuWfWBPPm0eyDOPR8KDGudwWy34eEPos
omeUWHGuqhnEQElRkVA2Z05YRxwuL6lFVwH9El3FcBw6G3af6de8nMuW+Riw7vGNPGCfjudy2FUn
LdkuP2VgsaUNzPXwLDYeIg7XzEitTPJ7IecCcBdtZxl8/9xfkyWMTflBZSDvqMs71phrgIliwOQl
g5HEWskUuiXHpQGbnX9am13GXqMamE9RzJjiYFyu5r6mj/tGxU8eDrL8Zxw4jvl9CLiR/lBI4ugu
rS1SJnGcTcb1uuIA9IaKnYLBMAFtsuynFGnH4CUhooAohW+kOrBeP8iGTsW6BfPARy1pJF9mYWcn
i80IpsBdr+r7ETk4V1LijAmh6tGG1caUMJUO3n/9yaWM1GiMwDMnyBBqJGOIIil8rc9eGSTamRUX
qZfoka9iNoWJ6Zp55kOKNdL5zYpi+b31+ufz+O+OCKCsVNfpKjve56Br6zsbZIBOJcLtGSsX6PCX
aGSs4M8fc2lzfo5APARENOzRs2j2pzA2j82y7RjKDLrKOgHQjFK+YU/5JymbO7m3SdyXOll+tkIx
0LGw7mNoaUXQ8VZgo+0SesYsv21Ak73E4aTy4Kz4izEVb4n2JGAnxS3oMDYWV3xxlvIcUxTJCSH/
/EU+SaJ+xRLMbqANxZXRtoxPSYgw8rSuYuhGSZa/xvOthVnhYFm+tnhPxBHXBTBEys2HXDdOC/+v
FMk+qV/Bxn/bDP3atFj4uXlwNXFF/vYP0dXfBnqoPfVLEE3v/FPYqlvYJhtUtXBEZrdQxHFAV23W
27dFbJFgYGrzxtDQKfa4DHnM3XvmCDTliM1NJfzznfrbN+s/LuXTjcJaQqkGh0uxjOVGlvFQjWMT
MDhPf/4cXf6iT6+Wo2omvVEbOS2hzu/R3VTiYKkLWKtgol5b1byGrxzC3j/EWh0ALuVek6BNcegw
Zziyo1U0pgt9ulr7Wwr6e3lseHF/VFRYzJ53Tprbppv21cgWkY7/kM5rf3NbiMU0ndosS0G/5GL/
kc8xc9KXDuV8lPss6XUK0x68sMIB88yTw9Io3TWwbOXrP5VVwKDwwd2Ke7kpVsQbf7538tb85dYZ
NLU5dZHVa59unUI3Je0WlTETfCyGNGzU8UpmMRkRb1n/U2Xhb/J3RBtoV5hmoMGCQepvqaxCtRz8
cucFen4EmRgyEBPksRu0+hrRWYBF9vbnr8e81d99QbYVomD2Nsv59BKWNhodkfGRrUlEwqHIhKDv
9sk+K0LJ9c9LyUIjAu2UUP4VWdSgW0LlujonrXWKMZOQrwxuhH51MjvrhKUXpk+8HpsO2qQkrinP
s5cGWF+gLRPHoiY4VONwo53QYrozVjioz1M4M2G/GTQlOEmXicFOII5Jcu3agF7ha2/fGOMK2gpc
XZHCsRxu8bvyoaidswL9UmqdBOQFiCmnYsig1BGt9vl9lc9wsizYQthrxAVcxPFqHCt2y/SB/Uct
u3OPZyBDhkUXArnaiYV4Pk9DECMHwdnoNtbOgFw686GyfiEPdLkmZAQ+8mf1AAaUHQ7U93GqE2hu
DJVh8jOKW+hE4UQOsG7mSVO3yCWTkytv9DiGh/5WIaZS2hSuZQFb3zzImJdzb2h8GTOrW3mGVRko
DXmxgKifFh9YHR1wuXo2x+VB+UZl8bYjTGKeJ7SyLSpyLMRakoZsOGraFMr4mfEpP1b3YoKHN5WH
mCA+VRXI0klkaUkkZihTWFILRz+ZugBpcbDa/EoeN2tvngDBAv15wGssTHZkSlcA7gM6GxT1vDNl
7nM8uWcjx80eA5OhDMpt2ou8oTmYRDHBRUlJCHxGpA7khMPT6uQHymmQuS/ZSRQzry9j6HR6V4pH
u5z2CTlKR7rkNFjICe+8Ouau7NMTgCkabaSDortVq+TBWxc/KfdtS7bAL8i2cV9XV7LOZHiP1kiJ
YDGu5+HNsMqDReIJ8SCCMXVSihQPa/OUTt8ww9xX7hNcDEoTFqA2sgo18zPiHrRVQekMp8r+btdv
/A8PMLJQ4CjADgXuID1+DnDHUdRC73COAzGVKeBrrlHGfkVDhQGklACeQX5MAb3Eecbk/Rx7JBL1
eiMvE1cS3ywIgnJeI55f4k07byMABQVi2cuNVd0O9pMxNue8J8Ub3mywlN1c3ck6qhsT+FpzpLXG
aa6mIyiYkwFNQ9Yu0qy439bMTxrKMpRcGqu4rynDyGqvJRhRz6/rKQ3peByUnsfAr6JxQAdfiXHy
XItX4n4U7gPCIVkslO+tvaxRwh48zTRHWXMyAKm84bg6xRnVcmSCgQXKT1lEHG1OEBGzfOBJ6+R0
GL/4+VwGWPmEDDr5dYJBCooSp+E2g6IwwC1bpEcAc8NlflrTGxiad3/e5P5avbNVC6UH6giUiB4J
6+/bqqep+cj9IdNKlEeZtVTmEujmeLWRCMhXTcYbOKA8Og5XbK6QTq1dzxjin69DyjB+O0u4DGr+
CLIRZ7G/y0LmfxxsjdqpvUoDOsChPhzIdWJaazFv6IqO4c8fZeh/ObhkpdJGFiLl3y67++8fptWe
UtcKjqPA9U/K5q27dKVdlQ3pA2KsklI53hLvsqI2mMW9YqVhxyGTGutNqvyYSTyhodwCxXxYG/ep
mNi5DNBg3tMyssGk874rKe0s8zcb0OrqwcCwocpr8OTpQIOCWunxPdP2fEOH0FAPVM55AapxHY4A
HXewYQ7CVTnM5QOgcNC2LK7MOuBVd1yyZufqczRDH5fV4s12J+Y918hZscWaTexiquIQx+MVuldG
+Y3rpqAkQSlicLIHcpSHgeVZ9bi72GB7ayrtzbwEqZh3+qC+eQXU1eIR5M0BJlgdZCn6xsphhjBN
vuQXP2Sb/rW23syCDTqrpqvWPi9FcYOC+JEx3cNSs7dv1dns7etiLp8Ga18b2b1SNHeiryB4E31b
QvtuG1BuwWgy+bofqpMYeOVBOa16/LDoVSAzuAUnHjRC9ayEHDyMIGEyngSyulGSmWaa+yim5k2v
Unbs9GTn28FmQ8fPjBFi8U3p05/rYhu7wqVstD4KxTu5NjUpNhCFEt2QKA+WGN4rQrl2rg7KFD82
NpG40aH/6JQzk4hfhDGFOPMeSBfydEh3NNx/IOSj/4ibygucpj0Qu1Ps1nfCijH24ISX5QS9bu5m
al8G1yELd0OSPHRCRUawNwrCBOGeFd17LLgMatb3Wiz28kRjaPGEpGO/rsvOpVpUKh5O5uzihhIa
tXlAgUH5VT+tFL2QDRzcTA+W5HW0OFjaFJ7HvIex/yBPEKd1ngGU7RwBkg2cZeotvmA+22yxLJIf
5cH3rfojyN5TScnRwfXZwkVDniXA0YPCWoLYxQl6KJlqJkGXQcCq3MsaiA2yARabz1A1jJny7Mw/
YEUcixxNYc55qWzMdtAKZ/GWNdiHRHnBmhKdx2zaT41SnmusEBM8tudmB4Aw8oBNDy1e2zjknBxn
DtbsWUA0j8t8b7hrIFPk3noqXfMxV8+aSG6zfsTkE3Yom2PnVad0CGRZKed4kgmf1fe3rSq+mRQu
gHQ8m3YXTHX21YYHZabYyFZe9Z4VKo4mbdSu5b0QzktnFD6ctcOguw+mlbzOeDBkc/y6IiXlNjpP
tlvdmQJyhz3vJ/dG1pdkbQCrIlJL98fiUDOQ5SOOc32R0pSC4z0JbSZCIXhR5ptDF/BH1VAfbTkX
bSdCGHryxjcbUyOZXa3Nba+Ib1mb35tFfDIgU8lQWv4tOoYnmdVT9zwPAyqB1O6vk+8yTMm6/t3V
+tt+VF5ccyF00U5pdWe4OWUBhoN1PVJWbfJlfTyp6/dNh3GNecNOtYhezfQkkzfcqP4hgfubPVaK
Xunnkhiof+kDCgrY1QqQHI7vTGBsgYIuAlkTRSFxluWkP2/qn3SZZNZMZtj099jXTI1e1Ke+o5rZ
YLpFjUlozvoFFSYDzpQHhBkdgZWyl+vWbkCL6v9wnmh/PbuQvHpMAZDZm/zzqT+ySlqDbc44M7jQ
htfOLyn0UH04yCpOsakRVVIfO4A3Q32HDHUmqzxnaXXIhpG7kmCrnf66G/8rAcJ19r1vhuZD/F/5
Y98bicpMUnHpjv/73/5nf+upqfjf51/02+9lcvX/XV7wLt5/+xdC8Eys9+NPydZgjO3XNSQ/G/k3
/6f/8b9+Xn7LP5A6ZGXo/y9TCJoqq7Pv7/V/Pfxsx29l9v0/dQryZ/8lU5AEDgPqGcNGAEklm+MX
tUNx5HSvnOslZjIY1nN52P9SKXj/B+UnE4Ok5SqhjMdP/VulAAoCqw4qPmgDaUD/bwZ/NSoTn8Il
hgEY3mP4yqO9yMTyJ1UriZSVTV1Fc0Qbu6NaFy+MltLcFdOZ3wa3R+d49ipY/AMjohEQYERVtVrg
akKyZxYLUydsTHUxmA9boPeNfjfU1PhBQ/trvNl7Xe0wDFGa+66q91gVSPNVA3ppGwcWQkZ/HYoP
zHCzqNdkHwvsAMhkbWdbcN1tYShRg0bwMJbWPUyMmSBnnE+T1ifHLTeRLasiSvChu0YHdXYX0YYx
dts+piMYwOE4Ci0d2ki1ti1IZa6rFdBVx43fnU2Ds0sYWQhHMSm+lXf9QUvSb6oX06UpcHllxJLP
iyGQtot7AMjkss8z3mOMbX0SKg60Y+++Oq3ShgwIfLEXom+oApT+GhoLrQXQN2to2WaxgBVF9J+0
9RxcfitgQEh7WlKRhOJnRTMKcxkgQGvVPjMG8i1VcLNiROyLJ7wMpsCtBb/DxyrsrqJDdCzUQ6EW
z3BMhjeA/3AstDcKmH2IxGwL5UPcMG+NCi2+TbztpJdeSZWNJHnpm6NZOm3gtturtvYKvQLdn2TA
5AxKH+izCiqhySKh6l/mzaZHkum+Yo5u4NglKD/E/34tcHgsCw57U8FBKG0wM6d9mQUbXccMZoeX
4bzpdlhyN5qIMNFWzgPSvShu8mNtlpqferJ75phZNI4PVjf2YaUkJ6917pwUN2/LKRzfwS4j8b7M
dtEEWEnhFr60rzoCB+pp7Qn3RljvYdV0T21t6mE1aPKBk2w4fX+oRxyxUsGvUsoOe3ag0CEOTqXv
4C7EiKj7zUjmhrQxA9rUtDt9jpeTtujnAkcRw6aaodeWcdzK2Q2Et1CGLxPs+HqgXUM8ZCGTAjvH
JX6U0sw9fjtwlt0gyfXHGO8lVsr6tS/ba4cs/WoEirUbnIYcwZyFLLbs1CXBgC3X8EOF8FRJt9tp
jm/rBNml5dVhQw2D2gXjfxttSVYIZze8RSxKBz6mKAAps4Ze1003fYw8cX1ReFMvN2jR5ubKo7Ow
dGbLLeaLu3rxoRfueGAMYed5Rn2Nj/Xd2MVnvE/yM/xc+HY8051p87fHFXNhBkpW1eq47y+XOzbo
7dXIZN3t5U6OGerZGozObvG8KsKXAixtzh0HxjoMGm+n8qO29RqKKDkt8HGKTkLxvaTpD7jXQO92
1QwlwuaFQyyI0nF98+rsoxihIS+2c4vC9ScuRvpOWH1zlUrOnILHiTqm469FmbBX+fPYfG/Khhdp
6vcLNsNH/Au+qy5WJa13rAZ0nJgkTjsUFOV52vLQgMbtWxu6zGyZvTCxmsjBMz6S/01TTQdAB2J2
1B9eWG5Yj8ZoRcN4pkptbBh8LQn80zwe753YRbOZEglVtTkc3Q6rYTcD8RyT5KCOzCJL8dSdS3Hg
/GI6bRZpSvkIwsYJL3dzabUOuCvmIolKTW/qnces5P3oLe0JOqztd/3QhE1R+wnOE8NS9Af69dUK
EFvINxmPCTYPtXhQklm5QMIwEZmhGPG21mqO14p8UespopuH7BsJSbDEQvNxfCMyVHBCnlrMaOV+
UCP29m0WUHBZHjaZo1jdH4qXwBDdhjcAQNTG8na40zVACoXidKfN2R56UCV+US8UTd31rlSLW6p2
9a6LrXGvSydr+Tq0ff0gAKheGUixTAJOQlnMcaSB0uVaCcE+tq3/ebncrdCeRaORO1ve8oCylCEj
3dFYmjwd224aGDY5541hHNHPLktihZcXnsyXtV3mdyOG4SdTbpNs+1QRh0rsbLPyQkVBX0rbOfVs
XL2AOVfTzZTK2VoMz/mtC6oYeVs15scimnkPqEnhDsnn1mWux5su7XshxCCkULx0OVSN/TBuWSqz
8WtVfr7RpOfMEnNY1HHpc+afAUjhZDM59Jq5E3XnhLPV+9lsNWQisRlsNoJ4eRFOAbM1mfoiKARO
CEIWv0DqMmOxZAYH17i/7B3KvHL7puaY43cXAJo6DKVSsvfmw26eW2Pv4N3cVB7ymUVfwgGryWM2
67ukWtZTsuibjzSjDzCMQDPkTXveih7H6bq87WzlPR9HEgd5ExQTynRDk0Sgy6VclWjBzLq7AvXN
wIUCHrc1/UTBVPXyxdwKMzubZuIuSQCOrq7J46FktxjqCaLqENqWCdFYg8ZULvLHKVMKV0spj+JM
n+N4HVWVmUPK4kngqYGLcL2HS9gdLDze0oofSTK1CMneQJaqVX+oEp3CxVCQI8uggW0iUNPcjQxE
GMFo6rdrpzh7MeZjCEa7D8puNULLGzGqZVQjQIXyVpZTHXrY4AVGb14JBM2Bp0KU3UhjasM1joLB
ex8DO0aHq66LnJZPlKtImFYDBDWi6lNFdlfXkjZlHhKqcXoxdLfeACo0r2P4TuzTlaa9xXX5Rd/4
0X5LP+aYtvmcOQdekFmyTdnthiMUVSrHKiNFbEEM2DNH0lhshEmuwSaayh2FQx+qinF04uTH1nV5
MOsrlTXmkncXB1zA302FD3TRjYfNWbaQfbRGfYD9xlxsfon3wlKVmBY7Hep/zFkahVmGcRuDNRb9
gUTobmP4PGi65GvC6gwTUo5diyqTDmyGp5+e7A0PIGYyJxuHE4aDnfmTNITmo0VkAESNF836klC9
Jw+c6N0n+YHZhhI9F4/Ars8GJdLZcc95XPd7B0ShWG08AOQRB2raC4v11Hojp9Oa3vUOijrXZqG0
KD362IwfKxL8Ai/4HZMLy4PNzhsr9X2lK3Cwdd05Vu65XhrzOdepnaRd8X0wJpt4YnsptES/xzj0
scZgFQI4YQHslig2ynOqYck9YqzHgk3pCsp/NbCRqrr+OC5VB0eWP/HkG55nRgDRG6/lhJk8FVcG
BimMF9PGUmSTOyqcfPa1eNp72GLvVJE/1AjS8dnZb/2yRBpDM/z8hi+hsTOzRPHxglV8E7Vm70w/
kxU1wtRyhi8J6ycRI3L/yiX7N26XgX0jh9+Fn87ssU/jXuOa7FReP6E4MmyKx/ygK3gQnYzc1PSn
Mqkpr4xhgzmrXdxn1AGn+/Jb0nCqMfaR+i4sWQXFIlQtPiF7GPTBC/O2q+juL69tL10/k0qhCK0x
nZNN3y9/1Ch7b5MImJaSRsc1TK6ZnbMeD+04XaO+5yc0uRiTfg0GuV1MuOIE2/JGr7q5mr35mBjm
W54lV72uTPialvdezO27xMTlvvQoUDZqihGGQfm0G3E1qtvR+fVsCqVc9rpefLVlEOfWOd/VvEuw
ZMaUZ8DvTqmwLXbs0CuYX8q7Gh9FQNWmYZGAOEZHfAN0S1lBsFaO5dOJFMFkMVpx+W6Dgdd6rRUp
wWkVVd25Sbbq2NtHbZKflihf7YoeSK3fLZz8O0MBv5kKhLgNp81O0Yr4xfGW5SEXWF14CZ2d2UYP
onHNeHOhEfNG18c9V7vp5QjRvLU/rEZbDuvSEOvqoFfhtPug/AawPk51anVqcWCRj2sOY38UnSAX
k2ELINtxV5Yiw9FaGgfRRNms5WHV2ClpZIpJrvBJbmosxeyKcHPuQUjnZuRZ89PseoxxdYRVpYtn
jCpeC9F/tYmErzZhP66xk++1ZIqUkXRINedulxUjuBrX7Q5qi7awxLHQYzoVlWFKIAso1HFnlFYp
IaVj0DAzOIFRgQFoTehEpLOM5/t5xkdUJl1Jp6IgliE6EQ0K3ODy0rh5f59hoOzn1VYFo7z4avaw
eUNh5chkKlH0uwSnjUOutOdyAt5hju3jBJkxpK0shd5sT2O9gqAbmyu1bYNJExsyHl5rICndoo3H
oiTgMazC8EEbzFExDvRXWHirPfdhPy8h6UPDeF6Khdid4ejDlT0vP1ovJ7DVHbiLgj1ysYr2FJvr
G2+jsltF4Z0M8MdhlVnumbGzgbwFHu9MqR00nELdtGuZ7ClpdWAEPt1Ua3dj6El/mKjVnQur7u+L
rd0BkaVgbJfi2p63IWAr8UeH/VJ0y9e6Ge8sp8LoZCHui2tYhcXEkuOVc85qOb43g9rskb0BnnAc
ytM4sDYNLT6jqb4kxsLCcykU+0t2azqcFa1d86UXjKNjW/EHx+1/nc2GtSp7RvXQwowNUHnMaXES
e0ooux3noXuDKY90TYcgiPdbQiWz+sDZlMVL1k2ro+r3k5Zmkd4ux21k9BEeFoQ9Xdyv4O/8BPZ7
aK7Jt8tWM/fLNXofcWoGlp2o8APYFgsiGFNT0cZ8OxaJ751mDmRjDn69iRk5FQ21Kt3uLrsl/mS8
5SD6z8A0j27Fc9Rd93oieOdImDD+HkAwFkIJzG0jPdEnK+h1NQ0UhiyDUpvGfa8Swqrz65pjf07K
Nvl6M5fHPm+AMGqQ8xwGA3eVm4orcoDcN7f8w0qy7VQoSlBv2XjAp94JgX0w3exoL6pEBqv5Vjyk
nnY3rQqxLJwAFKWELaNCCFEaJDzOwpY0fkwa/Wm768BaNWHV855eXtY2b919kilslJgvLqPh+pdE
87K2RrwmdnWmI1tj9z/MTAFf3nerSsSDi5abZabLKHZVletGoaurpisT+jJQ9KyTBdKbEcbFpcdT
7zuXmaXL2TEpXCAdAZZl4nfe+nObUCrkOuZv2OhdC6iIkPXtbte3OQHrqu05BBA1WuUHc6Y8r82s
QHyO8KpTPHFK72y4DaYR0xGDx69xr3FBtoszpFybabHtKdg0+6XnRM4NQEnLpEZ590gr+8Ooy/5g
iu2r2NprkpMBPmQfdpgLMfW1+PmQGPSciPTKwg5jxJZHPCP8xu3vChOz78tO3tO/x3rF/GjL+Qb6
WoFXratEW6s/Tx7hedFreGBR9IkgQ+wyGZ8z8MaWuZBnES6HHfIuGdUjwGuoufRB3Oshmy3Z2TSu
Qc+wLsfLxnnr9PdU43lOtflENdr2c4tq2dBbvP0A7vzYvc2ceQjpxgD98i+n8WV3o1Hqq1ru0EAm
/cACcqeXnAHWpfezcSK6TmO92wM2VvTHnF+7ZDaihnTL9apWrB+wg6jD8XjM0ThojCsGl4UVgw23
mMn2Z8Jp7pde+IaRxIE2NOUxT1dfSt7ljqpN+u3EF/B/RTlO7p1LBNijh6rx8kfOgCuG5uw2otJ9
oRW3gyw+9BurVGlbEgTqItQi8GcpDA1Dh+pozABQnfbbuBFVjpAwdoWw6Q70Uvs1zu+XW9IMVPmK
9RElfBYljYfzw9d0JcZSAYLa+GG35mOCkjyQr4Pt2d9ntiR+XLrgsRN76BUNl5TwslOgM3nX1/3K
QXp3qbNwDLC3UVGkQUKoN9VfZmaWKfuIcGRzouKxLnfLkDcHJW38zrKlexGmmTPtGEUY3y5rjZTM
DFj/LKsPb1bio0otTWuN757XfWzr8MxLihtTQqVkUb+P9P1pGLlU9+B0ljriqKmf3k0dIhAeIPTV
iteFckDG6TRWzccIu3iXVgUqWLCr1TAwrIOJj56FEIlheDRboBRdETjr4vlW17lwcEny6poeWzx/
LfZYkSFSBfEf9HH9nM4IaJYn4dUvy1ZX9N/aD93uYQWz/3D0NOZ8UhbtfqmmJWKW8thWVDvrhVNk
XMqD1jAE7JWipSE9PJNSXUMaRaqeazMGQNZCLkIZsxwyykPzFu89pH1UcfGqNArs/vC1Y3BD2yp0
7ZUblayjrcz6gK3mVcA2Z+liOt/WP+glKcHaudS1qAdhc3NUMzhxjaFmN27bh3OVHxgMNQ5OL37o
zNRa2/I0pCsvhOY9UPGj3Js/O5vy0hq0Q0C4m3Z5HTP1jkY8Prvz+N7jEmWrCXazB3PiyxsZ8hWj
IM2hMgGNDUdEKws8pxn8Uu9QwEzeI5ITRgUyG+/cGsqBWYhAL12ZwGR7ZX4SqTCuulj9Ppf4FFjG
nhc2QFO/+cLrYYWMLY57z6rx3BnilBr9PdiU1I83fTdmA5Ve92depZ7Pnv5qdtmHU/ZfY33UgyLb
Do1FHXHGKywV93nd3s2Z6i9MyRbomNGDT2igEioGhHl9h7fPitpFGECnTdjzav7mDpmNVry7aXoP
lq6VHRINawbGDOqE72XWGrPPOSvMPgEEVilrzfT3OwzWVjdMPfZ+a31yGIKg5/zAwPq4Ix4+YiBy
YxI87CzZLy9HfcdkCqMTAQj90+hMr/SFoq2z71mdL1rXPnepOh/HYX65IWMJ7VT8rFrlvsJZMZy6
emE2qbnubFybK2R9+fS81ARqzsh/6ZbxJDRPyhx+bgkNrBUGQV5lqb/FX5j8mwKia2wfGYAGsmN/
UCG70lPjq5a50zHPncOC3pIKfHPruY2+89T2njDzPsnmZztxvreYy5Cmn4iGrzXu2dwetDpkOuSB
tjxu12zrtkINAhbxjfBgJnSMHmkoQCiaEnTTHES7Yt7pznKXD8OPMdGjrCmfMF1779WZCX5Lwq94
G+oJfU0lunAt86tqte4gCTMlWVsdQREjKTGv4tQ2x5rgcLcWiIeWcnQYEB9yyg7mLep85zjlzU2O
z5Xv1AnzWp13FGPM+9BjKFPNOhMD1Uusdd+Mecj3Qi8jMy8JXEguhinxaVXNZ9/jfLjV63o91mL7
zvk27du4fcKGbgjzG3NR4ggv2jwqKkNwL4qgYtBqMPIlEGmyHcup3844yezzAaW90xUQq/v2qBBy
4TlkLqCFVsxXra8bSx0NiqDrLUgGzNro0XUtrj+3hCxeh7mi7b6bPVOo3dLdr3p5S7LPAKcF+Wly
27NCpWI3j0KL5kXoeGJ7dTDWUMuM2ad+zEx48qYumnXuDZ282agPSamKsL7RSzSFvcnnYZdHDNZO
N14y3C2GuwQVAg37v6k7jy3JkbS5PhHmuENjw0UIhFapszY4JeHQWj79f1E9/NndHM6QS27qTE+L
jIwIuLDP7NoEIyLIYSWElc+qGW+CztmVuM7pzKIbQWTV0hM4x6tnekwQrVSZcRhT5pvM3JPbBc9l
zZyX0tJkXcUq2lSl+uqKGaR6qO2YCzxCPq3XkgvmHWrLIR8rx1dupk5Cz79AgeG6mnr5qR35gBqN
pmZX+ygpnT1aDWaEIEqea767nVvTIMRfyNEZl3wHpq6pe5YJpGhH4wWoKNXe6z7lbB3S2tSCT+cu
VAbvrva1Y3d9AwSxN2YHfbDilB5o9r2g4SzLJnPXePiPpBmlt7iJPuOZRdOBHRIG3rtZlpxtcFcG
TW2u2p+J4Sr2QKBtWaVuasxMlhtjzyLtUmPhjOw+lP12xnfF/ZcvgOmG56ZyYXu7sCab9ORNWBWQ
XOQWwMXIyorF0+Zi4HK6NKyNHMs71XFiNZDB2w1T6oKFaL+mUln7ov/FBpn7vcmcYMhS3EpMBVbN
yJ0B1ndDdoqh0ET46vc4ipPpRhO55SeLME+VIveMCMUjFVDBJ+utUAxZSPGjntTxr6WbXqbTLlbW
vP09tfk9weIB8bbmOD+VSc7MhOYQuQzGJm7nbRTRwLHcFmWMYgLrZNtojbeH7ZNhvCoowTXWvS05
FAyo7HL52UPGdcw4DLKzzuV0rXu+o25tsWMtDQAQRAxjjZguN6hE2MDQRkbRSL/E4RIgjdATbx4C
mfHFdruPyBdOOr3Msvg605QIxGKxEHo5AmeQ4KD8Uhj5wNG3l9dikUGjME0wkKjvuZ79p2C58b/P
hA0Gz8yrURWZXTt/mwl7VV4NYcQN8rdMny07dpBrP2fsWdiFND+rnZfcS+w/BInMKlnqsDChbPGV
/H14rEMmEL/FQTohurIxt44x+PZsM1WlkfvQGnsb4McBtNPybSWEY1cp+kvKTdP7UlQTtwXg+ui4
4atQKAp/Gtbf/3AD/ttsOT5O/Q9OnQQUQAj0r769ZnJtbvxGtf2tSldLKgrY26aWBhOJ4We3zFNM
bdFQmoer19wgggWyzu0hrBjaxkPylPXWc6On+9ZEytea8j+8RGvxKf7ZxwiDDLgRzGxAr3hC9L/Z
UKi8mKvJ1gvMqryXqjT0XVHfxdwJXGFkH5edOORevg66qfB7m8b1qGYqgwnTe/t9FwCOv+jy4TEM
AeM5actWJjPe2Uj8KphfXd0XgSq1pzXnngQ/uKrzCWjVF1vYR2uiLFlxmM71Csd/0tSIPTivXKOL
dkOaLbyn6asJlYTAVqA2EvjPybER9i3r4PUOLP7o++8p2uTxjLmV624idxabkzWwxJvGeMdZQG4u
Ze/+PXnhbV6T44//CDr80yHyz8/6D9j5f3tR/vaX/+Nfm07+4mX5v3Ov/P/E2TD4Qv2fDSwvHaW7
0dc/u1awqfxP24qU/7D4ykG2giIBSmNhL/xhW3H+YWGq5fsIe+OPSpn/dq0Y/D0To5bDsyU8CLP8
S/90rRjiHzT7mjrGYJOEF4/c/5Nr5a+PBi4Vw3CxJwIfBWQLHG1Zv/5k8a0tzYUOhQd0jBsq8Ex3
OoF//1BRiCN70sZtbt3suA8pZqufuOBwRVnkOaXpbxYxhkNTTv+Jivo319jymviF4XuBDuF2iqvm
r69Jb6JZqA6OsEuLndQM56LphCEtwVmgoHx5h0AyrkJ3HB/zyGGys/GV/OkT/Ber2l9zLbyExRiE
CxlehmngOPnb2zIDxg5Ey5QkxJ4O0odBBHSxU6IKb9fX4IGapHG2jen8+Pc/V/5+w//XWrX8ZJAg
iy+JZIvFqvW3RA1e8LwsXAh1VJS+FOXSihnXxBBlYKyFE/VHu61+pUGfXYrWMY65oaHwVbqHf1LI
Y2OHxatW4AUKCicjXWtf9Fp5zgpBc+puYUL2ciyDy6g3Iw6E9NoEKvZzxdhqqiYkB0+8McfWV2Ya
fwGhUB0b80fStOY+dUflV5pNppHuDSwbxE1wXzY3krTtphHintRxth04GOyoJBhW3tBWe7vnhBkj
TPtOL623yTUC+PPOfJBv9QDHPcMAdNTovVnlDnhdVQrmfFhZlBjvmLQBK9Q4gW1uDpFZ7Lkd73Md
H3QQfllyIl5X/ghEEO8sFZ7MmRqd2DXc/ZSPDFffIri7R4zCTyLW4pUojPngotNMpIw7MXNZpIAb
H0e4IoD4velk85xHUYF0zOjfMcNLo/rwomthv6KB7d7minlGy10sm7S9OfTpKdR6d1sJqKXomeoB
BY4ynJnJlUBXfRnqpDsy0zQYxWXhf4BZLLa1P21pQJ8JmwHGMRam7r/Y0ihbxytkKSppI/tWdqK4
0vZzjitZbKr8NCqRn9tevkutplUmmB5Rlj5kbbQrqBbT1VHcS2UR1OumN/gbOS4knO1fNBlEx7TB
LWnDK6f+dSjXCWh0ht0ZQkm/SFChEaPvpMXZzWYCNA1BljTszmHU2TsKiRgN4tUuspQgKHlL38Qs
ktrGg1bO72m8iFP9i5v2ARoU+Q098OKTA2GL/I+3o0jy1zhrFg3GyjnKNvnmisk5O3mP2SfhktE2
tqatjCLa0zvht9B6TkkYP/XTYzDmeF8EXLK1tjg5eebu8765ZPI+0/z+WfMRrqlUTPeaFdI2LotD
asbVupXF8BBF8lnI8hFVSUO2hCkbqgwhkfgo8KkwLTXcbTBxYM1jKziVuXjkLifJJG+Np1Z0+To1
USUY7jwiHICkulHiXENrfPtUTXlwccKSyPxzVuNQ+vfLhQ5m6e9fBGYXOjENDJFAs+G+/3WxLKxm
GjvT/q4c/RHRzLfpQgGRYnBZF70s4OucnDNpTE9UeN2CcLJv5q4Nunk9zANlNcQWjyVZy5VhtF94
lnxMdMFFtEs5vcK427DMUvRq3eLROKWzm3G/xjPldGrT9d0M7qvkOOMMD9NrEPFJa9Gspp0i8o1j
zGBNl+2POelxfaTaJ24nP+nieUtkUhxNWp2WDIO+GfpC29U4zEVoSgrPHTrA06pf5c0+jNN9GbR8
k4UtNhOTjSNFW5OjG8+uNRurzvyMIj24GQzAfTvCvRgFDE3KzKBC3RtOssvf6Sg6OVQY0robDw8Q
uKM0ucsGcLD1rl7Xnj49w+BrV6NGrak9OmtYgWsrCdWnE6a6b1uBr/X8F6uie7HyzN6axRtd5o/M
CPTT5NCuGtr5Jp1S70ABLLpc2o83qJvPhaDKNqmccme1NLy284Rjq8iGJ7rsT3SEGzAHTF/lA7aY
nMch1/P2KFMLfW0Iw7XQuZI5Ga9ylDvlDuusFV+HGiI6yaUNHRn1galDyAVJ9Dd9tH+xWMx+U89f
864tfFnG+26kVVk+xbatHXv2AdqYtV2mo6XWuXuXi6uv9fxQWNE6GZtPSpsuoaQLaYQNDbWvReRE
5IKSAsLQunlWJYDUtdUl6+XRSvKDmSdyr8+FApvZRA+z6bbS4XY1PoaSLJhFTY2M9Xsqh5HJKazB
Jjdx99VilfJaX/psTq7lML82eTO/oLMkmzGGvB702CVNyHlDUfABQcwrEhokpxDnY5U8BtUzQnHC
YZ+4i2xSVoey7CmER2AJ7TQ/TGm7gTt3skq2TqtV96GPgbCi9lIdtqfoN7+wH1yNQFAwB3Kq7qmv
lZGHV2OaKO4dxh1d0fW6sIZ8XU0uTZdsik3vtWdgfvsqiJq1qZMqUabACJUyhW7mb6Xqi9dmhMWn
hrRHfEpvrgD+Kiw/NGOFShxrJ4xZ9J+R+LPwzuzpS8vfy8paOD30UOUunkdYoKcSACQFKogqtUfX
a5rcWm+WdMmtUyN+1HMhd/g+nepA1je9YrsDrATgcJPNprjXbfCZTl0D6Iv5TbEU7ibRouLWb1Mv
8N+aP2VRoJdpJd3xMRVlfYBBx0qods+ryncR/ErZvzH/BoXSltkuzK1HRLPWVYuamcbBl0zo2IAn
D78MWLFx7Fy4OQnvWhpTYlpSYe3YPwrzMzVq5NBYjOuiZF2X4It5wb7eGy2F4vohU+F5KZH3w7K7
JXoVrSFOTiCpDA2OjNjo9PgdVPCz90raVCf3zhFsBO8OTdKMtaseOy7jcFwkCWPGtTJQL1Gzz2WT
/9I0OzjRC5cyfcrnY1ML8Ww205sxh9+NWDfvmBjOkbSGNdPadxujZl7lD0hPUG/mznpABf3aua67
671erGrsEOd6kO8q0C5hoyWYqTHQdjkcxTHzrpoekLG14vhO792bXdfPXDsRVLww3YLhWfxFIIcl
xoDSmavzbAFsdKrrYPDrFF7TXhc9X5o1KA1+f6WhgfPplFWaHXu9HK406G4YvuGnTK23fCLoPPHp
POEprm7kH3mecReKHLUnzjFBRWN2HxQMizmE0uPBF16j1WqQWH+0tt5elUW+1rGjgx3Yr1hm32kn
wcIRTUd6IgFzeHa708r2V2KazlVmN4zJ9onOyU3Pr7YbY04S/fiedVBsmn48AdV11sLQJPi0eESd
8JqjJph9o8qAIEpldap0K/torZ9zkUSvQ/M9DwsM0g1fpxb718foWZ96HTN/SMxNHJfpgb6JVwjJ
rp8mzm5KcNu1fPc522iU48DDZlap8hUGzA4jh0T1KgzodcyM6j5vTjGEqL2BM2Gdi41dpl8cel3X
CUjRVZbJjy6ngbdX2JNt7PNnC/muzuHRGAaBnpykFviEZS+P9beclXxnC1xyuW5eEB0NQPE6fsfG
ZSDkYe7BLV0yvhQxIcRJMzBvA87pAx460eKyN4PD6Nb6QY9xzugYRu55gTVtBme+8Qp8cNjBbZ8K
I6TXQKHrsl/WyrbpigpGfOIatk+Be61PNHqbdfczjQQFvALjnlGy/WnexxxmfuQU8qp1xyAOSt/G
ALqoRauZSh3fM1Pl10bu6zkTm5IGa0scHNMdtmx6+IrukXK722RcTSecmKLjNNNikb+V0ni1WJJu
bmE6C4Sn9EW8w2WYfglYEHejaXPC0+YveAqrSy8bl0cgaunrrcWF+NHzpJfOhSj7ryqPtdeoNvUz
avc6VPIp0bryni1/qF78GAtMCNZk6Rs1KAJgVf/Sedrn1DneReM6DFxM/Qxbk9BY2mTPg2y+zTVD
Pmtmam5YmfTDhClx3euH1KWgXlNedGgzPwhJTTsVdB99gTdxWt8FiYGXwyXvnRTXbLaKa0HZcDDP
3jUpCWu6sbS/TYOANFMGP8PBfpuT5lcxeHI/u850+v3HNDdMtfrmWCqAMXZXXfAPzkcTgPSqadxD
msLSyQb71vSSIHFkvqbVqJ4lxLK+N9A0U2WwfuIyYPMvXhOrOhilPq4S5je3uqqbm6WP6UXM+i6+
WnVS+3WtiW2FIHzlAO92g+v3Uer5NecVYgrY2Uy9ts8ly0lsCIE9sPym+HTmycEipgVn/BEk+iso
yzrjjCrIr7XW93uuGvHKLMP8lDTliH6UeFzqRX8sTY/O9NQPSOTsp/mLnCrnNEeggkZTzKCP3B9D
E6WPjDbUowEYl+03H/cuOXQmj+mbZ3Lo+epWHOJ0gdVoHhZ5vUnfICFckkyHptVwgKw1L7t2hAS5
yXIKAKdcuySzTLtgQyfXPoA26x5pbgwXIUXObh5OfGfDNU6JaZsHVs+vmnLkj7qdY5TVNefmtOna
WvmS/PaxlJq39uKh/2hUA32bh/mU2Vha055hM91zyG9x17/qQUzWZSzLs5PokLGM6j3uoumjc/DS
0kwRIoGbPT8iG3Z2eOQ6EPykslRxSFXylZHCuC3iYmuF1XxDugbcbYrkBws2Kq4YvxY54Js8CmKe
UKMjdTlQyF2ON0j8+auJ+/mpjj1s8gkRkqQLtkkwFRecYMWl6/SLo7Rprztm52dl/Svp2+kEaflu
pI22kzah+b5tsSXb9XcKcZP9oMLGD0jCbJgIbkQbwAJyuoLfsftK1IghNbHyCU7hw+xruAk4kz2z
UTfbnE6BNeXvsSqOaSubix4UlJy30VHYkc3x2zTAkVUfXkoyP/PWQ3NC9RU4Lqzo3VV89YJcvkLF
HnhF4qQb3Xwq+EZTDIoZrQlE/FBgscnsnRVB453mAmqKPSDBSYTvlWqjhz1fmmJ8aAC59r2WNNwn
oKUHwvzW2pNzCFIV+CA8wtc8q78D1C9/jNPopw7uP5k/85CP2HFLucl4zM661frjYLt7FOLsVJnF
afywQY1fzMiLnwmOrmH7PFkEzJgjuCQOgsY50rvCGmxEe0ubjB2XTJZZsrR+MZbzXlRGzcEONxUw
evPKhQETS+1w6LWJn8iivHBbv+PSD04unA7QfN6Oeg4OddOz3o7G2YIOvQ3ciFNhKi2QU5GBpBAm
/AoEQ3sbFKuZjfKg5nc7C6pT7+LTLrtdrAW6T0pJsMapDFNh+i1QRXIUkTgbA1HOMAAdh6GJByhs
sT92XEB5Lc06qqvuSU3pc5N3vqUY1yNvzSvdsYyjbgVcgqHsbIBh04JWZh2MM5xYXpd/xjxFbET0
xMVDY+LcS/RbCa+eCE52UwPbOP46p1Xqgh88JIrCHCXsxvCQ6+H3QSTqALq85r+sfhr9ZD+VDuna
hhNgPNm4nJIk3JdRbxzLKX5KSqLgVYMbMZqX5tW2fKGcRBPVlfINdcnS5C1jCr6dgWGcSzwLgTLA
OWokduio2INjyZ+VYVxG13x3e804d/jATwENy9smA6+adcLFHx1dLWeoQzSKV20otFPPFHfTjnp8
ZwwKID94drX2jboB6oNYabZGlHi70Ss/i34Uu2YQ4AR7ALEusTeoYlNyd1PuixZERLBM9tat7Ohe
ibFZS2OxyMfZJTFK96r3Wbci5TzAjoyzs43QRCZjzRtQqPHYW8S+kqzmgZJduY07x6IrYn4mwXJU
gbdgdKb9ELnhrZr18Jzl80c9QZTXZfZdiiqH1efgATXneuOOhnPDJZhsp0Ag4+jqu97k2TdNY0Id
YwI3Ib8eoj52H2Hdngeaj8+1Z7xy6qs2ecN5hsP4qeSyg1Qpz01W6dsKbh2G7/r4e3PKFC6W2khp
V6uJhod6eq97c3oUurbF6vAjdRQUm2rC09Fo4PI1qOzd7MpdpYjLsLbi7EG0bVv+/yoL8EkFurWx
Bsva5XW7HbmQfovZ7SQU+KzrX/SoSLZxFI3n0WpX02RGj7QNsXvFPwk3NdvOWyoQWqYdXnvtITUe
bARrZprlxLBFr/BrJcZdxqU6hK7xGc3FcMwZNOOzMRjHV7K8eElX3uommIgbciwU2sAbk6uroIP5
eTDnH70i3oaKRfc4RvML49mPQKPYFewGNEcj27VmH566XFr7MsmIlkfyjO1XO4ZG95nmIeyX0LFQ
RS6lVcWHoKQfORyItDfJ1VbuJ/T8+lz0S5RhmpgAmTFf1ikVF7vpfs4mMSi7qPZTTJO2MdCz3EOt
O7dzfupUXh6G5aVkzfiQMK60kGNcPWCS1Ek5H7GDy7UXNP2xiAQWLu41Rt5HdKgjjhhJkZ9qs4Vc
1QvrK6LnSjb6QbLvvGRN5OxaLYl2TmCWHx0mFueDvUt81zUl11bWO1czd5lUwe1eu121T2MzuJJ8
sQ79QNqV0/Bn4TrlWxPTqRangzylBp6/ItcC37iXynMJiWrzi40IhRlNU0tDwm6GBL8STRefVN+Y
/HuWfSZBa5+L+Bc+2r0Z6upaMiBYxyaeWz7r6reA5Q/SEuuIo8tWAPrZzoGHpSVvQVG1hGk08NIp
0R2MKtHRDYPRb/MwuBRNP610NdyyJIlOit/S53tTAtGYvZNml94JoGziKyu56JluX22zFRso6mz2
1Llzt/JI/qD46G2mX1XRfgbC6G7z1DJK6epLgzK/AvOSfRg1sYZGNkuX3IhVxsN92zhDv3ZzulV0
e9IudZf3ft+AdaLb2D3MUDgwhjoobrpztoc+osYRouqQQjPLnaq49UrHt6tnnF07bde39sVyS+0S
jzFJGHM6V0iwhbLnOzA1c61XMt2lVNEfS8sXTQ4IiBKzja6Zb67d8+UZF1L0+CWsEVRjLuuOY79O
XLAvMaSFC+UgJw8gzN5NsP63GUabbHn03aVCO8fnlc1D9dyHyS0aMMTNgR292zmy0lSQ2WkUDozU
Qx3qk/qexam7T0pcU/Wcrz0PyEsa/+R2OeOcym51IHG7g51/F1251owABTlSG4XMtBld9FSOXb5K
k+oZQOMA5lDis3Sw1ifp4Lx3ET/ewRMCh0kK8gy9e+j0NPSTEKcokHRSwaRChEzSU1rS157UuMyV
8riny8ZYF/ryUrtR92urzLaEtL9kUrOfCvWBMSY4l1r6lhFDYHyP+gtWKowhi5JbMqZavYdO8WrM
oCWYa08QHJr6yHC8qICJLu5OZR5E8BSHSbltO1U9dQ0iNI0bIU7rZlNXZfg+ePXD40cfPB7uE87F
rZgaDL9N9Cba4VePP2JSFk7XS6kZ0b1e/oBA853WNLnzNE2dZXaYsyS4AIrxOMEl3WmUamdWPKPZ
qA3rSi8/jK5FQYsta++cWmFZlwpU7qWcf1Y5MwKtmI8Wj/kWaXQiHdbcY1F5JzKfOaeGyxxk0Phm
xIBiivfkT2ZiZJ6+d5Iwv1VGxIA8I/JLG/Ux05v3qjc9snS85j4pijdHq3ZljrnXQEo+sZKNT4WF
7Qbn6pWj6BcmXURkzfpJT43wyUG2Lrgo3GpnfMW72t4h2piLqYpilrx4tmbruzm63I6XFIAztzEr
wcK6685swdOxq8VT0jnuHlX1Fwd278lxxttvCzKNetW6Novk0derbsbPZWhmT5rMnU8LmwX74kb2
M9IbEfKznM3mCnaHRWZRwAmeqX3cYMlpooo8iVFVz4bOubz0oqchTI+JEUdAbSx1Nad7jB4PYlk5
u8xqxX0w80PT2zOikI6tnkTi1opExMGGDG63KHe5g9JtElcmVFeCiyEFweHarC/CIzDkgYfBZCWc
R9NRu9JIe8nfGOa5KPXnJI/sV6dq053gFGoE88iGkpkv+TR5vnRI3WdTTBXcLE/cVhTBfedU5wmJ
wa6yOMDhYutaU5yjxl084xMeDXyD8yDSV9lW/SHK1Fs6EaJyzRGHDle6VWlAwA68bsfV95Jb8cEc
3ICnS6AK5gOe59ba9VKzVnGXXC3bBh2WNBudZf5SzLgteg2nA0mN1aQnJDiqmsmQCqkKSpa2ly44
mE3f4d6E0i2c11AxYJFRPa5FEnwO3Hi2YU21dhKt2qzJz8FsAhqZCTzU5ZODS3RDRdQXDGTkd1IW
ZLy/B1Vl114T5zBZVbVxK3LihnoLttYRxyGF/4HsIlYZIap5FolfmqPCr5L2pyhSP+EP8ace9sD/
XN6L9JxAtF93ZfF9Dqez1ywcBfIqCQEb17tZub0xPfE9TZS80A8Pch5zPvYn8pxiLo55oJ5Km6Rv
UUZ+Fz71AQxxj8MQbt92X805VxKP40H2I8DfBoxvX6jIPdq0B/ROGu5cAz9fHKWn2jrpeF3Wk3Sg
ISw9exb+Jze33uZlnJLqJIGpPCawNXD/CN0moxSnONpiML+UNsHCUDV72rpWiTNkcMUQGUnA3Lqg
HE5qoScNhzQpxz390AOe7de5LmlrlEPtt1O4EUVQbiPFG0wrkcPwYTfy9QIufOl03t2gaBE3+zBi
U5MHbwSRUCUewJWBkx6DkRuShgCz1mRcopsHi0C+aWhmDt1Pi4AlPRwu/1w8TGd8eeTYgBD63nBM
Iz72so80X5rBu1bpZ5bzH5osRij4NYQ5Eg5xGl8rEtvQU9GXnfGaVUNwmoJiNSyp8XHKhwMsPFjy
57r+2nlU6Xah125NR5N+avP8sZ3w7rDlywSKOvdY3+2bcq/05i2XUXGwXPT1priIuLAIkwXDSV+l
paZ2CQvtyhLkhTuApqsoTdHSlzFsg7RulXiuGdUCnpPzNm1bZnGO/FUxhlClLi9t+J71yTP0Krxu
dasTdeuupRCMcRoEe2kLjg4lMPoi57OeArp0XJL3UfGkmuk2UNrj1tplJG33ggnbbK3nTs1PaVWx
Wvb5d+QtQW7G/mxLqiELK94tFO80hjNhzXhMK6aCrv5mejFibua89gbbI+Zuz2eswH97ag2/SWXO
Gzh8mboyAnHqOTvCkBtoCeZZ1T/tNq6PccUjqHkFaNC+r4mw9ersiS9ZUxqnJBO3kcleNEfZrVLD
JzGuXQ4kzpdz9AmIGqZjE16LTgO1BVjSdpTYGy67B3me0O9jmppiRrZEHTczvchLcxRYlFHACqF2
oI7c02+bWUphNT7EOLh7hctG1BMNbgqGAYDvVqnUGQIgxW/a8Dn2VLbQzi/22LX4AjO8zAF+TG4F
wXYsdTSwThwkX4gTDtCNxbFkX2jTh+oWwU2OftcHTLnrOFmhii/2z4oPrz61edbtGPmsgLxAehkF
B7vM9liy4IlHZGziqRn2Boi31x7pV1DJJeUkd1GOdTWyTpboZvTb6lPLCgPcWOCu6FSCb6Sq9DiX
4d0rVyIrt6aVPQljrq+yMvRHkldryyj3AdPqWw+gUjNrcQASFfDQxAheug6EyhUYAdSlq1Tu04p6
7vWOeBPdmVwHGF2nm6bgbG/nzO4a9vBtTjezbxOEYfF8mQiCP5ZjvywcedLc5LUzrBcrxR3Edmav
WgPwk6jquyin7uAONBCLcH4AlcgJvGZqTTx0ZTfT1Sv14DLBxHuOApCtqBVN/DREPaVZ9QbGfsgA
IsSKEIrFD9utR88oD/VYfC/D8GzaY8qat0DdqodXpWsJS+O5TbKPzGyf2dwFEQ4IYClRtWhKjXWS
LXm1jsReyvkqNAm6Lp86lMBc2vumHFzm+pSQyRQai2Emq5nVcU28U18BIRtJ1AhFx4RmXWueCx7Y
yWM+m93JQWCCZcch6G06G+kILvTkgu1YQxUYbFIGNed2VPdVgGUG9phC1+1Cgy62NtzCPrC2I7Fc
Dizqw7TIxs42hOlYJtzzq+o+SUYRpWq3AshNnlfJsSj4oo4p3soiqh2OyDlQMcWG6Gns/YMtXjzb
Prdpwy6O1XQlzIUZ1/Euh3wUtVevuYPU3P5z8g0OByBqJQrpwcRj4fdV1X5PMnvYaM46fnMGOd0L
rfoxpIwQ4n7wXY/Azjz0LHCAZL3gQCKu3A/ltC4D3jWTkBKLS6ZvXKEd1HsQmG9DaMzHcKo+Z8fF
F+Fkm0Cv4q+Mw1H2wNH3wlljCupWc5Ze2MAzpnvtFz538rJa2F6a0FrrYzaeuZOxoAdtdJXccVeW
HuvbsXexpnsABVVLZZGXzAcnxxcxsOettWauLsxemUN+c8NR7Iu2X5fEjW70tZlcNPWDk6TveS+M
u42t/lgO0TcjRezsIQ/ZLHtrJwTsm4itZcDd9lr9De53yzezYDYj0m+EFGDaB5QopcEyndW1c7H8
IXBLrAsbQ00LURmyYboquBPj+x0rX1YNFAi86mf8aNNW4WoDrFI+h8TDMebo88M21gEki84g0hLp
JgYBxxQH5XqHKZAOD4iHPAt5/qw6QYxdPioirSf4yfpxTNof7NHpktLhOyHsV51GxE2HMxBaNWtO
QgB8HROBZxQQP8aJ5sO+iSnAsHK/WCB0qRP/CFOCSlRxadskne+5EW76GnNMoMcvkeGWG22Gmlc9
Z1qsrTD3WlRnlN+zgnNOptXx2YUNI8e3WLNIZ1sXl5jdtndJFVkoYOycDFjq1PSxKDw75KzOjme/
6IwOM0rYV44Ure+xzqy0Phw2SWF05KKNYw8eB7XXDF5CeDh6lH0l7l09nFJQXlKwvdtlUL3lKtrq
wPg5WFv5vfMaIMNJYZPxDu52XYhXom8frUrSH0463tKCU07WQjHwigBtEifC8ff/+v3HEMNmhLbM
4LEcMn3rjFgpsLy1JxuQFslPO7mQl1W7qvW062TDqTFQArhPekjiCCTMI7JNSjnfoSyovesjbCdB
natDl7XzK/8Ed79iuv3+KxIkr1MLvgI5lOBxJl75ce9OXutLsUfoZ4XeAvYYHMyC8BNWeaFB2Gtl
tmduMO0IdPVvaawugrTxtyKAQPVf7J3JktzItW3/RXPIAEfjjoEm0bfZJzPJCYwtAEffN19/F7L0
nsiUxLoyu4P7zN4kjFVkZiAQgOP4OXuv3SRTdSd9AynPmOFdDxR+7qj/UiwvMYoYLL6jOJfC6e/w
daEwF55zLDJcr4HIb8NmkM9jGUYHRBDW3uuT6DGYxnPZxPlpAL6TMA3hj5Gl+GOL16qXbK1mlJYb
o0rFes4NsfESLSfai4G4Crewr7LrTwY6ktNoxxdoy8MdxiYJeAivBRrA4KVjF7XGCGLDlIyo8Rj4
ok7wTn3ImIU5mntbme7XIk3DV13OyEMb9IatPYWvLC+M2TuLjlHrZ2un0MFpcj+pTkav7TA6Zxxb
Fc0r/hO9vbVxp7g6embtPWCTOpN5c3JA5TxiV3HuDG98sVtDvzo+DHA6KsZ2AHv9Sj4dQEeDhz/7
p4PRMueUNK7MXmevAeCREzlcDsgYK331CA7agIRPTtm8sc284P+I9SCz4XmUOeapWrLnQUvE0bRq
24S4SMsC4IvUUEraQd3DuatfkyS405BfHnLyNO6tVn9gq05ATU5RP3JNoAsfrHKVuDEajaKXr/mU
4JHFeDuE7Gm8qL7pRym2xchyxiDcvSPhr9yKCpv/bGC7ioxiV7mTOFedchmgFM4Kvg62+7Cc9sk4
3vhueucMWbNHLXa1GrCoyBCX8+vYzAuLat3H0SowS+NGdmZ95y8vWeJAaVJzxkOL+VpPuyEeiKos
S2u85cJk7D6rRUYj9rnZRDs1LPDP0L8drdE84/Jcdb5JepMNHXcU5m0v6hEqR9kZRwQzL4aozdva
I+hmLluyKER8mWKD6q93cE1G9JljkeQo5ZcXnPq3kwJYhPOQqVS+QchFI9Y+VVqJA2NVhhaZfxtV
fny2C3nBI5D58qEzPPOMYbNfIwcArjPQG7CduiWtaP5IyuWuY2OxjqiTkm2R0nmueSaHddPvZGhb
t28vQkbi1vCqR5Sh3XHE/zXwLFjn7P0Amk3DTeUzH6w1kULQ6/eJbxeX1ETfpdgwWX6W3QyF5x6i
vGoYuCLH6vd1gPAgL5B+YZQRt+kMyCKw2ONOxR2S4YdWO/bt28vcec+DNjPKeQ2V5IXzkN4QF1vc
qnYubtPSqsH6wNTAYT3I5CurdHs7PIUy+DFrBjvK1O3Jm+cHm6YezgPX3NWZtxFFyx1WMhwxitDa
56y4xzeh4/+3HjxN5fe//eVrQSd6AXGGcZH/YiRYvCz/3npw8zmLv7yzHiw/8QcxU7h/Fd6CpDTJ
9rSI0ETlPnxv2r/9BVMC5QESd8TDFvNTicT+78BMw/L+Sso8f2daDiYDV/JTDRVk9Le/GELxd/we
5D+WJPrTF/+J+eBXDbPC22BxZDZccd8Gcr4c3s/eA6Ot7cD1uk/SBeIzP43MS/v0TwT1i7XnH3L6
t/fgk0iiqEhLQyn9zksQuMsTO4s/q5wGWqIQ8pBlFVKvmM4pT+qtiCJJAH29++lr+Bf+AbHQyn95
X9u2XYnWzDE58ZZ6J8t1vMkUjctePmThtl+8mCUd2V/zqm0iGxSrY/msLb2vENRXA+EuBZoQ4xM7
Yru4us5pqM/ExLdgCn5/YL8SgDkfuNAwVbice2CpQnGx/HzOO13GoTbEj5C5n9JTvNJkQaziMkID
KumC2vnp92/4T1/y8oaYr5aYPsvkS/j1DccIcXQd2D8CBfrLUOMP1hCUlOY4/skn++c3cm1TulyX
rgvy9S0D9Scni4xz8G8LEpIAgRsPQNRM70uEzvPvP88Sa/vum3Vt3sFzKWJMG9nxrx+onct+sDXh
TYQtW6DAakDW5fgSMysIw0UbILdK4gsPGFGW8+eqBizo2WKH7IhtG6JKHsToNlAuia2I2afq7kM5
fCZ9c/VHv/SHxmnSEtVS21eE2ygQgiUkSrp647nAdojf6gqL7jSSm6YwLsNM/wDUxCi7ze8/6784
pQ5gXNthPSAeyX13g5rz5Nd5g0OClPLVlBZ7ERqrtij/47fBd+SSpIbs2lVcK7+e0U7LoRWae0JM
zGWgGtEGkIj1/tMPw7ugXSBPaJHJu+8uRK8p2yywIC2BDQpAoqnqo93/GWDbtn41fHKDAbTzcQwh
6lCsr+/PmcNoklEmlVjQhzmgWgnqob4B4KfQqVmlPWwcxm7iJvCbwbs2voNMwY8W33aa9JJGhI/4
4GiBgyXtA453es4M9BQ0zHC8gPEkKBh37KNVzQj6t7Tza396zCvLTNlVemmNnR+wWR9UwdfGAxw3
nFqMifNncs2KbhfMBYx66gVA6G1WqfyqqLWDvV04I2YnWfU9iFpmeltQ/oGPxJK0zEsHiQrHO6W+
wiskzBcHTTm+nUk4GbreJvw2tp2JeM0CZ3qfKrt/pEsZBXyZmSgehx7oBLN++PUr9AZgONhAie7k
R6WqiWRLjXOVMPo4sunz4t1kVDI5Jkg6wc8rIlhCC9aU4+0zM4CCL7WBij4Oc5qfeWUO+aEO6hDM
mzV24B5kUPc7YJ6NfYZ9HAAhzcx+Rr5g997BhhPPn91hMZMwc2wq/CnI0tmK80u2VeRU9ge7cZkU
jK4fyw9iHPAEizlxm10xuAgr8HTLRLUwNGOdyfF7iKxsZB6lw8ghqz1in3Ku3CLZT3osnnGzcF4C
N3Dsp44WE4JYL9T5oTWRC960XmKNoDrDSK0DN/e/BEaYk20DZmjYMfiy1A92BEa2xVti+evKB+O2
G0q3lBcj0qlEgqU8457+vUq/yBh5JZmCYCGMz00WBtVTh+FCftVJVX2fa6deGQuYYB2OM/ypVZDS
ikGfqoqUqVaybdwevTpmBj6jUVPHgdYgZWPd95CXYYMlsdU+IBaAVYtmoo0+mHPd0nUHA12fAlyM
9Cz9sgThWKR8NZ4/R2he3G70BPSaTIXhxofzGz1ZY85AhHlhaTxUFt8gDWIrQbuUJFm6r4Xb+d9z
1IDdB8RxIT0byd4CF1nQTGDPEnoaAMF0n7biyRkHJkdLX1rDx6BEd8+D24ria1UGMTSg0QcH9Rni
PVuVRE4DrBz2sPo+Z2oYP6LPnhZ7RK8IM43twoPD0Oc2CNwSWpv3ioMtwEbUzh5Ocm5ayFtxagXf
xhzEMGakusbCtIZ5JvRr0+qG7UPgZynAL90G8bNiuyUWDHgdv5ppxKUOBBn4ld1hUvbWlg8XAcze
iKX4thg8TzyYWCsRjlR25b9IyyAJhCxbexQHPyz9vRvQsVjPfu9D8iwG/blwJ+Njj2WIwMkkLk6z
gz4drVpCbymQHjZ+7q/GzTbEZeX5xu2xtsFFGeuZnZzZPsVey01PXIp134K3ADijjSG3z5DA/eLe
HjVIhX7IIjpy8Ge9nRnErXVVLu8FMnhx0a+KIPTQBFsoUBzGHKUJ2iRGULLq1bhYvhMUU/mKHkVl
AaeIFoCMa6R0VPIgJ0MoYWK8n6NR/+hHbYWn1nWzErvzAg4og4QZ/uxJhWFMoCPf4jdr1CHy80zu
TXSdaM9zZd63NFXj7TQYTnbN64jI2x4p7HDXtJFpbdpc2TfCrSAAjbMd42gyHDgqJThaHEiorzFE
+sPbDHV8qIsMybQX9ICmPCwzWxyz6tOU5ao6mxN8cwgWgbeyZEHcYdZrevSTWaDgqzuThNm4CTWk
4MG1GEjW8Rc0iIl5z9Y1nF5mcri6bVOnDTTMnkTu20CMqt8MNjevDx8E+SLGitKcy7WmcpP2PnIC
m4qi8UepNl2dVZ+rIbXA6nQxWLYA5Zh5chtBbAM94aHZjU4NTrGim2lt8NYG3XFK7PbrME062WBg
c+JNhDPRWlexq72V14dolHXQp4xODFVPaxJUoOsiVfE/G0L08iixQA6fXNr1BD11SdzsLCpLhUi0
UOKHSt0uuHH7GLIPF/nsr2YGRx9iVHvzqe2SMl0oQ0gWRmm72y537G+VDpiWZnE2iQ9B7HbNDkHl
4OADMDP/SZo+8WtFNfbWs02cGsIaIBBKURV4LjFSVl+ijn4rC/6nd5b/L9nVlwTuf79n3DbD5xaM
zS/bzOVH/tg02uKvlr04rx2besmSS1rmH5tGnOdsaJZ9JDYyJRzx06aRrSb/kqKK7SbBg3wnP20a
5V+Bm72VRNJddqLWf7RpFO+rUkLtKb2XTavgt7qLN/7nLQy315wadH4XnX1J835G/DGwf93h3HnJ
xNiSHFwvmatjeW+M3b3pQZcvE3LOAhQZsCnSPSJJB4uzmW2qMUvOtVa3ae2gkemEPCij2QQhOhLX
qL9k6RyQL5avW6KlTlP8WLuGcRLzTHlxS8wtNU6n5CYcBu8syB0fyE9D35cIgnWzLcJfMD45GA7j
hvFdgf+EKUPgancTLI9i3xpR9uW0c9IHfGcSpKrMz6gNoXIDqHb77t715DVo5gl1BvS9eD2r5pZ4
R7FuwppV3v9sRcU2pY07Ntd8Dj7MBAT54zzeOKgV6ajC5BpzsUErvEmshvjcoU9OGEuI6bZ5vgDF
YO2gl0OWTTU6n0fI8SskjckWied0entBezGR8iQ1mvnmu4nkykJcvSYRjanoRB+qdVvSXXHyBqMX
IJEHeBZT9K2rHC1wXsv9GPmUe+g34G2krLUu67ti3rGyoqE/4sb1YKPSPiomJtFF1jaHzrCg9UOS
vJQ8qleaRuNTaiFMs637flRo/Cg9I3/eVuaE0utralnRxWZuaIHSoiJEx90lQ70OEIRu/AhIDA/U
lLxvnd8SYyi3yKPLdaRJWGwa69YtJNBwEZ3KujwwmevHVN3Qgb6o0vXZ+rTtWluVdWldgqREUh3z
oX7qSqvaWy7dzLainn5T6+e03q8jcV323BOREdqEyyENKOr2e8rzeVXKp4kYDyiXRbqXhmnicmNn
AMQNJF9F2y5w7hVS8gbXlsEpvdot8pMMEWeVMwvSjCmOTAgngtPFQrjmFNq2eV/QdV1ZRvcF3w8p
xOmjZMm3CnYIJIiUG2RPNBzIUkV3jDRGe9tynlao7sJdkDF8ReLwqPj6mNesFA/pLjbH3ZwnAYqD
frrKhc0Sp98jv65eUURRfpXqWfvYK1xcox/cIN529UAI+xIDufzWGnbAzlOU/Yy9HzDAlxuweqB4
3K9Wnl2nwFMX4U/6BlKks6q06I5BNtKOAdPD/BwOXvFQpcvl7sEddRm/burWvmkaJ8A85B9qZ6AF
H/ZPWL126cJJHvRdkhTNzoaB+bEUNaN2AGyRtE6wPR9tQ8ASNBmEmeMzRLtr5NbetrU5taS8FRM2
0LGaHOx67gvRKKCdFYomivf70O8Y7jaJi/m/QQGJe5UDpKfTZOcCFDPXLONgtC1gMmJ5HEh4c2ff
woDUc9zmdA2rN9kccYNGBUuilo79uccqYSd9/C134Ao6OXJv5t6H0jZfTUbzhzlpD5iLq/2YWDuj
c++yOr/6RpHdpSwspVEj70ed7iTetKuYPG5G+35ugvIa58/14jRVPWoMLMr1wdfe96kvbHxozAJF
jJAGCu06ab0RWaz5YXaKr1Zm1lu6cBCi3KHYZ3HxI56pbeJgkh/WQzKicwJfvY8zuROj7z2XvmKv
gyfIcbBJqeEpKRZ9TCP1XajHM8G0GwuwN0FUL8U07gXciE0wDOKxbgF++kPwiq+XQrNcTKRu/mDj
4pxS13nJMrWqCosBepoR0WRpptGYRA5RFPabusuYeFY/hJ+KW9/GqOaGJJ81KjjwzqspZ9LcEgax
6c3uxU6DbRw03s7mbll36dweTZU/DeiDJY31C3Cx4ZRNwRlZGgAHhszbfKqNnWfiSMSKrQceDC4u
EK2Tdpf2PsFiJYZO9CX9oawcNjPszRvrBSt8cNLNXQYK9My+yD52dngwVQ3SXdsgLgAy5U2NfrjT
p1Z1j70akqNnzFdsMNeQh/AG9jHXWOLuWxrw6xIoJTp3e9zZk2Jto/GDY2Pbe7Vx8Psi2pl2/moM
slhWC438NYlxx4mPOinVVrnNI7fBj3mML4g3eUZZANyCBAZTJYrLNCWbKKXRim0NnbkFLXUmoeoA
Ci/bzWxHDzqIv0SZTzBtqUi+ACvdlAzOa/B/4BwOoQnA1XYrHrxzfFHTtASoxe6KGpZvzrF2RUeY
QzD1t2aBt0hLXd57emKcA2MAanl21i0B75N2kl0byB4JX7SpXKe4d5z4tTFxB5Febh4WFGyeoeQV
uVS7qnGRWrD4P5aqol9bt7eNxAw1ErLsxHDkkw7xuLNs3wz/0BWbuYq8XVHreU0xU5FP0k5brJVR
Lre+Mr5G1uzu0CkM928vwcC0F4udS9fQbGp8Z2W71A8W4khUBrY2woOdqvuypQ4ORLhYlRbQII2J
0RmezcKAP9ldubnERZTFgRWkv3cVIMic6vpoBMF+DsKQS+1Hyeq46iDV7pLC+pygdpBpedurYC+k
hWJRyS+OyeO29O3XxA2jnRtIjBlOMK0mo8MOsiSBa5VPK5RG8ey9ZhQSu9YPUTcJB7ZaQiyg6yVH
TVWEAIWRTFWw8266jZs7PNuDCknyzCC8wTmM7KYOVp0ii9jri+GPjtv/dGn93+NF/dt/tRzO1/8T
pPa/I/BMeHQF/30F/vF79v3XKc/y7/8ov13nr+zXbZMiV7mS6cz/Lb+dpTD3Wf7Z8dh0uJf8s3+E
nNFZp5uvKNyJsPfooP59ZGPxU4LWrc+4xvWYnv9Hxfd7NBOlBBU3HCtBGU87533EmWLVXXpoEj4k
7gSjwNwvZy/cG4YVX8MYBDKCvGlcAHYBnrTS7cX2p1P1LyYr74L9gJxwCJ4Q5huWiSfoAkT5qc9P
8MffDwFs66FfnixEjWEB72XyYFv1PrZBxMzZ3KLAQUI2x+XNKLOYEW9LA5uI2S0B5Uff7Nsd3bHD
749u6Yj/Y+zzzwf3rpVd5cvmVQNd9/MUh3eDDtyXdbIr/DjfEE/S0s1yu/vZH/4ECPQuMnh5Z646
m5xea5m00IH+9bSEIgCC6Gu8FD2jctEE8a0X98neo7BeOe1w5yShz+R8uvHoI15j9W0yMG3mGTAn
hu5/1m1/t0v743hsNokEtZtCWAv27JevqWoArfYkD0Aorc55qR+AdyD+RGpG1plotwQuTmf0euek
musrjWL8ZSx1U2X+ICmlekkrWrSmCTt5XFzhfMnrru/2syDbO3JRflBj2seMhuWG2N5xO3BMd07q
XH7/jb5r6P/xQdQyp+T0+jaDxF8/iCVL1S9olxXv+TQgldrSbOuP9UwCjJj68OBbDdqehhhbrcB6
j2RNZWht/uQw2Fy/u7K4tT0GTpYUrAHvOT8oPMJeRYuAK2hxbBT2nUC9q7NWHlLbhetAvuyo02PA
dmLXYHyvM+zboZX8ybDmjb726yUuWGXosi5piyRrvpujpF49ZF5mIVwtvcfGLxPsIORv4a/DEe9j
O+m1delSOl7gE5H/6YnaPCShxir8x9+flHdT1uW7YZKJtdah9eAwbn03i+uM1mwGyqgVan3mfXPF
wIJ4pRJNHRYpEPz+0L/kcW3vaIp3O/KvzF1eW+BaB+Ia5g7Q6WjxZK3DbD94C9Q44ZdJw7O/zMjP
wcX8/oDdX3sXbwdMI9cxaeCxjsFq/fVi6kov10NL/FerJagalrkzKorbYYYC71TDiEu/fy3ttjyT
blqe+zu/Bd49V8bR9YFBh2PY77qF7QFom46waPG2LZu23ukfUCI3t1MEE2wo6KanZEprzXRbDxYF
4pyquypsbno9lvvEwZy0FPHXpSdKakvnbAu/kuexbS+T2U4XlS5l8ACPtmzJkTIXkqdRSwyh1mUk
ymqlKSZQ2Si8waI/Va64c2q4XJXrnVUFhnoM8hMnU9+mjBGQ+KbN2ugGfF0j2tzfn1Xnn86qtTwM
JBcjODSedO8vg9RSMTHS3srXfOVWYl/g8wqwxR3b48HpqV7JvZv6qeGU92iIsuFCHSsvlHDqAlHu
GX7CyXQyd0fbCdZwg64wypgRASIa76fppgJGsY/1LI8RwwenM89s/Ywfrf0UWL3JltBvdtFkfIBl
/rHDzcJCoSEZZy+ZEY079Mm7gO0oduuswRSdbeJvbq2KZ5de/C40iKRTxGxCj6gupW4+/P70vM1P
f7ljLdtaCK3AmaGEqfc8RXSwgi5+hah8cG+jvm1umpZTgV21XCPetZ+mev7qN8KG1B9zEtsI4bft
tGenkvdF6UispJ59/P1Rvak73h2VcDwECTBZeaK/zwYuRSfrnjQQrt06upW9v6nCudsSCBpcLN9C
yJvFyW4uPyZxan6u+zZHdQ02ng3NFdnmR1Ac+QmGb6+Z9xsLaDkxs3Fd8cc1SRH91jSEuTIgcF2k
wz5SmOZ5aMazKid5Kwb46y7j5jRgPOAzLFo3uRSbLKS3ZABO92nP3VdD/cz2jaQSb+O79R84VcpR
UnT/RSWzFHk/L+k04FDXQIB1OAUEkjnvVlJNdsKA2ouHoi26iwmKnCAAfdBeucJpXq3y1vxGLot/
Jp5u37TsRYdheIlldMZG2M8TQB49kFAUdx33o2bX6VTOiJFO4MhPLEzV0r62FZgL9KbOQcbRDJa9
FTvXIqMgC26D3McgGVmbt5+bnPyTlTmKzaz5ycvju1bH1lkM1ncEyADGOyh9monAajZp+SDG21gi
9y9+iBGw8efgVDM/U7kNNxAX60qHZJx2To5VqKvOs0aYnzn9KeVSQIlPdkSVovBuqrID9Y4IBmzR
gWYufBI3VTuSFV5/f8H984Mc5Dz5v5aUKA0UlM1f114sr4AQRjK2fZ1907FfnIIqo0sRq5pUssA7
ZMAib2MvF/thKpt9O7RwAzAD/kmN+C/uRx4BSzQ1pi962OJdkRhzOZJeiNGgh3YOd+DsB9MrWY3d
Zerhq8epSsmAx87QVSU2InLukSb+mKHjPMF9B9wT/Vla9vtqbbkUfaGEiyiIqxHRwa/nJu4V02mL
cJE3QnJfCIRnaYvtqR7vwFxlCJgdc+84uPodg76Aoh0IYH5JMYEKfY59/6Yu6phuqFiCinAoeQOi
8rYkYdBZ4h8ZLDrw9xu5r8bgXmdziFz9vilCQMi//56F4yzr/a9Li2StU9C20RsJOLm/fpoAsppZ
V7jOJ9/L75WjEDg109GOxYzI2Mcq5WGMqFOp1lOJga6SdbmPu9bdTGSX7UeUtmgv+lc3QoJTSEzh
9nBO5QWsDe10o5MPbB92fWoUWENnSeuiNUihLTdeV8L/SLsbSEmHTPcliHLm81EP8t/v7iVzt+1U
JOUDg15aPIrgdXoBMJqK6HnWxmGq/PyS257Y5MSSYds0MJuV32y6u2swGFBSSa3fKKWB3oR9c6No
BMOkJD4A2MvrPDgPE3yCH2SXQdufGkd99Zo4Zn2pjRP9vTeDD/3nZusi+yV8KbkCG/NOXGbuKkXB
sM3Mor76CrQLBeDR8Mllf/u8S6IARHjHFATAJUCSmOBN67RHRo99srnW8lXUPRS3qq6xOqc3A+DW
Y0Vs4Mab/OwOuXq4cpWzbgwruq0qs9uUrfDokDb6PNi3VZl+78ioRH8OZxEq7weWRqbU40OLvwRv
1dpNnfgmHEvsQh498KacUE2RC9OFRXKsEusRQQ12ZShIGd1dJ2cKIpx6U5fEGCaFU540YTkT7f8n
ElD1drCeaLXrOylxDuQeKSlhZ3kX2aDsj2Ns+rY/4wzsJ2zKjftN4YXdLOvKCrXAlzJYpOPFxkbe
vm6nLAIGbjTbNEvHo1e0m5ZjD5AFrEsLJEoxgujPvxZqbPa1l2+dlHZTp6sCdF4OzILszXulUWLo
qN/bDNIPyi6LDyZa33URYANmIndEFA7QTZDAhBp6ONJba8CMCWsXD120i83BvPZe+B27HU3CFnnH
RHf8IYvL7kE3WIGsKG33oP2xURKdNhZOfUNeMR2j69uLJLWSPpD/rfA1PH0w/ceA5uk2brH4W06I
LRxNFnfiOi0aJiiuOAzEun3MHPkBe+gKg37wIcEKeYnYeZPHhE7MktHH1Miekbzqp8xofS6fo8+0
d8/eojshqMgvktnxrrRd6FOZ+qiI0+BnZfSls8LN0F4MH1HKCvTBOumdr2KM4DxhYKPv2Gznsowv
9DSnDSEYiCzro60xS2gzGVfmIBS2KZxNjMIk2PliFYBiWleEZ6z9Ge1nMBtP+DiGMy0WiZy7Njdz
jbdD4rVBsuOeo3o8uTgBdk1LlnBoeu7ZDEHsVjU6v76sgHlk/W5Aq0O+gtWdejYNR50PT5iIi5uw
Hth6Oz1Ps5QrI8PUvyhiEDeNKPOhcBl8fmc1qiHE9D0StOgSHf12ZHZCGt6c1MN2gh5xqr3hoZFV
tMkM09+IUC35I+khrtV0osELkLdMvc3YKZee4TfRcpemNjnm9JWTm3he3oi0a78P/bPougG4W4wA
dVafBic2DmwN5E3BxA4niwPzZTk1zgitUBAEv2VMCnR6cIHhQHi4YshYE2cQ3080Oh+i6n6OvRfd
GtOFKyR+lMtVgwmmrpSz8gg8eRoCuz3rOL8GY0v2QDl/lW71EQBT+IzzYLAATkAcXzWtgfQiY7xl
JdmIPza0r35Z8cIW1oxmXFzkTu+mXAHJoMrGYaOiU5XgQTBbte86IEdtOs+7OiGVi4Icdd3yYpIl
vDJ0RgwvLJE1hl3YRWyouNLnWR6Yc8OUKXHUWuwT6pg1MnbM6DGRxY0NjWtPf24N2VRdUHqcEqcD
HmR/L13csAmNjW3WzNlHYBfbpLXVFzgaGDUbLN9a1od2CsQBuGx15j43j6ROEfwHoJdhwYWM63bX
y9F/mBJohEVn08/I+y/W0B2U/6jqqv+h1cFJoZ6vZkjEleKh1Fq8r1dHd/hz/Ucv6oCbzupSJvWX
uivse3T3JQPGy5gvOYx9iG+sKa+EclDhie+krQXHwib+MsvC6aGv6i8iyvVlMHnoQQz+HGeW86EJ
DIAgNqTxJqoIDaIQAVSJ8qZEMHXWY+czEJjuyjaJb6RTJ8ewHtOV53T5ORbusLWHuCERJS2uxDqC
fQuhAWX+fB5FytQHkeMOBIHcdJ6ZPgg/3vKcxcVMpv21KJVmKhhcmU6PV8tIdm7FbZBzySFUM9qd
UTtAqdB3QV4Sq4zb8agt+xNKs+LRhMa56mOFqxZJDbMclExzHnVn1/B2ua/Vrimtu7IpSNxdbj/s
MHKdd81X4sw/wRkjimc4N/KJwbOxKdRjWSbWZlzWkaG3dmSPP6oxcTd5ZRwItgHqFX8mV2Q+itwg
Ry9X98rW05bxk/mYzLcdPYvDWBaa+ScsF7hTDqyZCtfKkOqnyK4PKoLSbLry6HKlkysLDGuMkmaX
CRLnupBqORz0SOp4jpU/AwKSINpaw1jAECvi5kFp51CmkP/s/Fvq6k+ZHtaCi+ChsTu9MYV6Ia/G
P1uO9ZUl63tYOfF+BJsL/W9+QSgRoJSI1Q4u9qoaa82+PA2eWsN8ygLkDVo+dgtKo/WLdIXPlc1D
U+7tuJ/3XpVMO+UyXykw1QzlLI481ELizTMqxyGaVnA9Aly4Y86i7GY/uq7x8f0VF0RcxcFtQfFx
xY1kvJbiiQFsYLjOpQuzp7hm995HSbAtHKpunjHj1iwDUGNpW90mPqqn0kBRjQ+83xDQU73IyP9U
ixZA2SzLGyRK5JwGHhu+HlNrWJQ8xqfB2bqRBN82J4twriVGuM9PUCTdg2P38da0KyKcxnLXFhYO
n/I7l7i7b+IpOjhS1zvB3BdZroEw1J5eUXRB/8J4c61Rg6aeqB8Qyh0JvMvuHVx4+8Ti9vGZqxaR
Dp90UhCWOQuUh4lBJieRp4cQUctdKDcx7MGnkFjjdkrjB6jIABjL26LvxTpPICNmhLuvS7qBHzWS
wtXQVocWc/bhbX0ySCrBtcSQGiElxQ0Gpoe3F0kW92BCy2spWdfMNTOxShwknBLc9NbKJWbaIgOd
AfJnSLkwRBMxYe9Ytmv7m7fganXqj4/Q+8dHFWGimuvwTmt3n8yxoqgC7iHrASpHtcLYjIroOiTZ
scFGvAdvhCLeHdQJINE1mh37ZI6QnAJBsk+VNsAbdXOvEv++6ODU2ZJns5Dd/OCPHdP0tMR4VI76
6tpdtpqLdN4RVF2f3rLCyTQ5G73Ibr0EooM5xtXH1Ib/hOZtIygeIJB28XM9QVQoSgvg0himEJmE
up9OjCLsYyBD/+KMko2++hSGZQ8HYZLbSKCV6Gf3o+HzLbRBTxR9aL9a0XxPlCFIljnvmfoL47FK
1QLIn8QRS+ezYeDjJJM+QVrMXtYiWaxF2b53Cu+qsVwfU+Fiixt7Z+91zre3BAt7ibEYGArsS1O+
JvqAtM88A6M/O0yzTyOMdAegQ+Oiwy0DrHC40fta4c8uK+MWP1y0M2LTWjW63eDW6G/B8v/9JWuD
RX2DLD/A2RrV+vanlzQAHVhkyAJNkNljC+F96mqkQgvdMbLXk83X4hnec2p16my1TQIXo/oEzkTc
LX9QZM5s8jIhUNzOoycjDwATGehW+3nhaynb42FTTmfSIVghpdNtY67WTVUnzqXFnxCZ9r03leYm
TxK1HSvXv6er9MHhCbqddZKvCxTWfNyIXNsaEOwG4WpGWJKgBpl7HtUYMT9VJCNS1MiV1enXvp3E
BcWIewxia58pnIZFpVmS4m++DqIPAeN0sh/RHFdTd+lT9KecyPg5RPJIzdXcdOiN0IKk7UPFFFWo
+IGTr4hhM9Wei6i8c0hS40Gd3Lz912i64QZqTshX9l/Uncly40qWbb8IaeibKQmwF0mJUkiKCUyh
UKB1tI7262uBkZVx61aWldXo2ZvQRAGESBFwuJ+z99q2tiMyUqwkzXO7XoDgPmNIv0OhoLrGR1qN
1QouIWDLsK6DEZ6r0QFZyWRu3TA2Mtq4Se3bISkrwmFyokb8eywtutlhmJ1Q4/5CXTceEjiIj2on
AqezzHMnq/kxVwjDiMyKCGyFJCEPTTLCC9r0tkRjVLj9ReaRQNpEbFGLImMf2862SCbr0oxI5RpD
ta/KoFDALcRBOh7yU87gzra6B8VK+4fKw+7ZI9DK8jLZkJteALt1+1NTaw8wB8nOg9L2MFZ+Q/iU
MhrqJuq4izqSOHbP66I1pUwIfEiGtsiTvgkyPweHMOcIYQurGNiqjJyk9GXU4oFFdhQEko9qya1o
TBN+rayvTPIOFqGoFybK5eNghnTNvE+meuoLCyo/BcO/H0Y1Pbo5KbrAYJ3VOCH5sGeTJUVjeYCU
ymI30qxBP1TFPtPH6KT1FhBC2LeHJmH6JxxmbrTxxYlBgliHOS1WDTenjaE39Q0FCQ3zzip/KEzu
dQ25vbEIVcokDFgVGJ86p8XKjMLodSq/SuLMfeE40SnsFNhpfQjgxUsRkREO7fcm8FxNnfJgyuz5
luuacsEisJ3EL7V3+yu6V/sR5+S0l0ncrtIstx9zqC69YoJEcaW+c2vqBkBLs0dVsNvsznipQZNv
eom2mo893LI8xErLkevRCjRwzOf7giem9HxQkmo32sZ3zYnk3ohFy42TtZ9ZGxvHk9ZjbltIcLT0
zVVUslVK6j1z17DIbxomdbKYH9wQjiMaARF4dUWgogIVpE4ErFrc9Vdl/FLhezxPywMO+CjSAD4v
TyI9QsuuAQ7XYvu5pQiKosKeDvenjtSxu6lTilSPrZ02LfeXkIzP5aW2anXHFCwfunSeVqSgXFwP
LgIWv+f7CwhDbGgL/n6iy/DcjSV9j2VvUMfcaLM2Ov5+G9ikfAbpbnt/ev/JilINJgcH+73f8oqI
lIHDnKNrRDdunxiQ4r3d6KehAI4yeQAdvd6siGQg+bsxKR6ruvN9Wmj51IeIoEAJtHYrUjZy5dmo
JuUZvf0mi+vh8f6rMVQ+KqJICSNhB+oo8Vqr8uJwf+ooucVcyWy296ehCzug0ScqMcvOiavZjB7w
oq3luJ1eZA9cTL/uG1VXKNdkynb3bfdfkY1L1WN+vj8ZkefRLqmvv/cmz2A1OdP0+306wIy5AavN
/r5V9B7BsXmkbe4HI2qWeVBc9v59a5WG3KKqwV7dt7bhmJ9tMb3ePyyg2ewJHjAgKMl4ZKagnuy6
ud1fGRbqNaUAcLk/s1n/MHMJZ3IZ+DhwO+gMGUCj71szOpYbeAio7petGAzYoCP4u2/VW1zgUali
KVm2sggqLkbd/f5wlujbWzzFv7f93n8a/KF206f77hAQX1XpZef7tlglUJKzkgiL5VgEHfd+3Qvz
93cAKB7RndE0v99HV+Ttnu+v//0+crOfT1oJ3ef+2iicmys18t/fpiDg9pl8+0nX63Nql0ZQZrr+
8OdBEaxtQ53l5uzI099+f386Gmm1m/PwLV6Wwff9/7Zbq8z62g0R+Y+1DUnhb/uESnGqO5Lc77+/
H+XPAcYx0QAqkX/3r/flLivtP0/bKSoCl6X5ur8f/c8B7sdrdAp5VVNPv4/wl31g8zcPJLrcD/Xn
PWVD5wLsRmO0nU0X6Oq//vCffWxP1nt1pj6ptuUOqsIZ57E4gY4jJSHsJFbV+0Oe2i13GzbFUcb2
xCaXmzY0uX3/uc/9p/vDfZf7zn+e3n9qMKvbsUUhcznI/Vd//3Og1fhLhpGa+6azgvs+f3kLfw79
l7eY2rXhJyKHMXR/3//uT/957/dDmlP8ocPv3/zbY993+fOn+yJqj7N3vf/m376Dv3yKoc5ZXQkW
Cn859F+2a0D9sd+k5hqI008ma8NDqNripa2YYyYJ9bg4lOJFjCZK1lJFVrBsLZkt+aR/Ndv7U6lA
fiN10MTsys6YRwCDLJNyXKPFi50Z4b4oyQa/7wy3Nj3VAtH6fasutR7uPmljy0vTYUoflUTu7tum
Mg9vff9yf939gThu0g/K/nZ/Bl/0gG5cu/4+0ty/m71Mz/cjSa/qgdim5vH3oQzuW4bXkxN6/wCt
Nfm6oASJikq8GIajBE3epZB7eMotWN2KzoaGvnyAWpt6tHuMafetfeKhV1nK9YCogaoN7XNYImZp
QWY8xiPRuvqMPalobfVqjA3c7Yl5xMjaXKFu+YVX6yuvnPYFNgdzeb0he97ImweV7BWfoob9GlYG
fgV2NVHopQRavdvUHvyhmLQzF6U8aDO8/z4UFpjVsSGnYCy/ku5AOpP4aSslIW+ZzJ48JvJbuMHl
XuBzvHomEdtVV08fwGn8+/G1Pvyoojz65gDHCHK9ik5Rm7onMr+oTneNeCVS4vl+eIqRu2L2yu/e
QEU2phV7ydF/H+xMFltSBcStZEK4uh82/MTDq76A33iE3WfsMkGOEb4egnvaqb0wSzEf2mqObvA1
XLKyw3hNSSMtocJY1zIzqftUSnTrEy3ZZ9SCVved6SjENzcsngoCCIgdCoenRn1wFL5miF/FW6EQ
i1DSuN7dObu10j1OJlOpBl/zo1N6j/df22Yb7TRvQLu60HiHiNYvzuz4HLm6AtjO/E3p1Y3OAUdO
FExpFxZz4cEIn832++xVJlyrNnz0uMvhczWLT6lUpHTmw+sYph0UrMLddw3qfSVm8lKoVfFp1pRo
I09/HV2bEGVbRIcc8+VjlEWLV5Zj6IlNbmvhvaoVrCVuMhk8Q0s+JlCglsT74jOnu9FGZB4CISdK
qrVAF3SjCDdZ2P6CKaNHtxZnGvOrXKN7gy9rIxSn3JVOcbXSChbMvx64sUj4kCSdre6/VFjO/PNH
KoflvmQGrUPcOlSzRDGmD6ew99CLj1W9PNrtcEKGPZ5m4jJ2nWzO933uDyy2hwWeNZzuu+lExBe+
oxrfxJzO2/ur7ht+H+rP8/tLADSUm9geBZbpP3/vzyFlC0/MEP3PWJ1p6jvTTS2i6lYVMxHGevTa
u2ryEBaoij0njV/h5HHO5l4cyBqcbpq0o082r7trdeeYaROWNAoGsLhw2j2GhAm6hhwe6uXZOKQZ
hk1sMfBPIcnQIIiOiu5dRdiFFzQivyythojtlc45MWgSRLWerZKlQnB/KAyQU0pfPUnZU+XPvWTT
mFV9mBwJchGSPiAzd+i3Qpo4JB2qjRPF4tUQE+sU2zTM0roj4CluvWODh5Nb8XBSBhOF10zGg5bb
6nvaLOkROFCBWjITzqf6uZpscg71IYRT6IZrHc2dKZSd3oevMJIH30v78BsCnJNwpf1jsMGHiuIc
I47/QZlj19PLPHS5HMj3A3C6Glmj+nU6vap2v5kiWIeVyl09Rx4s226rN+NztQBqx14JKjUlFiY8
Qj8H0jeZcjVbZPDp/SJ97pIl5xmXjmxpaKi31EakZbRYOTIrTv0s/lYQI3jMYyKqNZv6dD9y4Tml
8kZYF9xXYUR7RjCEd6zPl0LWahyiYcUaxYLoRm623lERIsM3Gyt35TqqBGZEGAXRHAIDBL17xayf
BytTd0WmllsLXVyviQcl5HAJwXO7BkSZO3VvEX72R4NFU8DA9yWZSAbCisXVmUfCixpb2eqp2m3r
bp1E5ITNKkG7bf+eh/pCfY5HP6sBViEa/2piFuNV1xOacYDNmhGEVhMwWdMbtsj1JFZRbQhkgISK
hHND79FD0Ch/DnG/ifsmfYu8cBX32vcu6YabMVZfU9lfEXZHTxGRP5jHpms4Jy+epXwZnpAbMXln
wefcNTQI18YA7v6FVGhlrbksM6j9vRiW2OToKFe2K4hTElsDjCYgMMuP+Y/C8MSXVXh7xwBiUSVv
hgWVwnzwYiUMYmlQJx/UDaTaCVtGdsEKQQzYdDP52kHy+Vhpn6kQkEkB49qnWoX8yGCoULepCeHI
6qrVKIaDaiG/so0xAzToAvvLVWwG8XnoUosCTAp1UMs3ZtI9aCnYq0pnZRFRJFRDu9lq7pkat0XE
JmQl6p0+UccjQ3mNuqTkNItJc9CZu6/UUAaWVXI5EXqx8ipCTwrFQlxjh5Gfzemmsp1fJkEtZOCt
3AqJ8swltzOV7yTRPU4tS21tonlNkpqQfXuqHPmuN7sp4y4x4cNdOXxOwyzE1i3DVz2q3zPOtCCd
QBAqGizDqi1Wsre/elOjev6vB/qHL3Fl50EaKYBTdQd1Jn7xTnzMMk+3UwUVIdehkxZWB2qZvhOd
eBtECAaktFu8KIw4WVUuuULhzTQgWEQxU2oqveGKhdaOgj7IXTMvV7mRbdHXJbRkQONbVN2qguhe
nFmxH6HFI0Yc9100fNMuo0Jiem4pTKfjYCKdgdRKl8Ml60qBfoBqRVtjnhJ8s1CKCTZI17Wajlun
hc1okDloJlWgibORTN4uj9wArtaLnUAWK2i2Ekj406qjp9F1f0CWNrYj6s+gcklQK3BzJMOzpWiP
4UBg/T5NbJWugPnMBPomYxpX1ly5m0y19qWebBdCxrlElTXHcbprkS+uuo7JeVfPOcUZZ6dq7s7q
HWq/kyRaxH6suduumPpWAdFFASbAszWAuChyMr5sqyTeaKreatX88sRbbzVbVdjn3IRzrhg1MrA4
fOe8bI8s+w6WmI/SYH7EtbG4LcSqDiN0odSf0Mdt47KOTm0zvJMWcdQbvdtVjvkWFlV/EKr8lff5
w0gBY0kAwnUDcktX7M/G4KREbyMCV/+Z4F/DrxL9tBN2cxQP9k95HmFkBGYIabTGU7rWjQmsa7dt
RlxOWdWVu7lxYeo7g7IhjfSrGKcXrsRhrzhqtdKiwtnLgTo9qUXqJqnJMrHC2dpycdSbKEyLdV9g
ytYPTpdjjdf5USXtNp/3aVTOO0Dob73KwAY2cFNN7Xnssw9E658i0t+THNRYaBRfAmA25L4sDjp3
/NLdXVInHxEpC3BbSei0fSanMCU0OT4LL1knUnjbjp64pZBOwID+3DaxRHMSY26xCAJ2xExmi6H/
tA0LeLJbti9Nw7TMTu0fc7RwxOvqmBUOp2Yx6Iyc9BzDH4ZxRCmnP6T4muhstjrtYtJnpRGnzwqd
jjATyTkcxVkrdZu69dIn7IgdGKxfDlbB/IxCNDnqJSkDsxEx/xygv/YouG2hn90spjFptSF3DIg0
Bl75OTGpYVfEeAiLmgw06gDy92UejFPENOJMdFS+tnRA+rIu6UmHY+B2Y+3jjOuDLob7rGbuG8h5
91Z65i83rLY1nNwgcS396MYmY7IsL5PH7RXx9UMdle3eiHKPNZhhHS1xq5mQvgZGysJUrUvfbrSG
nMLxewxDZG2ZibEjtw3ZqjMhV2iVW6WFvlLk1ro2KRnOuvOKB4uOr5TnMsvlre+KckmfuPSmLq/K
TJajmzNNx+ZPxwpUbklx5FQucr2BJsmZBqUZl/m3AuZlAIH7vTFR4se6RuBBXybbWoCCoKXJiJka
p3bIv2YtNcgfDOGeAkAFOV35kEqcLYKl710kc5aIqhroKunPZp9OV6sZ01WduOaBLNKSdn1H4qe7
Vz1WWTIq9XUnE3NvGv2a3m9yTFoNbzfLODOMC990BJQTbiCH1sM5OGvD1XaRsBVD/JXOY+mrUc3c
tlAvXYJQucEkRiRA9GLE+i99SJ8tXe9XFtlcq9GsLnBeysssW8oXydgQ5uoS7ZzrQVP2BEtiwghq
+CW+wb98r+TE2biSUAWGoq2pknGgiOJTfQU7I84lfgyMEFJDDUG0d0S9ex8n9KoJvJweGtdMUWlX
AZwJfUvrPl7d9RZIlPOHxvRzMvkc3LKX0ehCGudtuHVz8cvp3Qu13eoVOm+9mVsAl7NboFCanAwh
UwVpZGYQNceZtjVjideh950dcaqoHxPZqStriSwAor36XmVf4NdG0jk+QXPNn6Ypjp6OBbkvtHdX
ZvCmtdPg1trz4NXDQ9YjmTaOZu3FN3LpAMtAwy7N3vBbI+Iub+Xezpj1J6VPsifUO7FOsSHcRNZY
XPAoTbTnh/hIPJFadCRI0Us33OcSUvqoiBmOifNz7oeCZA3s4JaxTCna9DPvehf44Xw1NTNIXV1b
MR7U/tCPtEhkeGocmg7kuQyYY43oNTOZV1bIPdiN4BB3NgWGVkPddtbY7cDhHIdy9ChMfjYNVk+t
H0z+y3DBtVAVW3Dwk+94nrqfiwTKtxLV9JdBYBHZR6tlUveELZ8g+LfnyHkw27Z6Ku2cLJFKcJcl
r5YyAn6Q0r4ChmZOSgdjn0XgOUSutdtWywhy8RKi0mvcpdoSxTWZpEFN7tlIR/GMGR6lpUguA8Lp
ICfOkyk5uDqnd5x1U0rwQDSEjnT1Ea6RyrPuELxsmiHtr71ONduoER1Z7a1h5vKdBqXtuxYBny0s
lbmP471sykevG6YzpigGJTR8u1hL1yJM7Us/yourde1tqrN1VvfVg6Ep3+7U8XkcR9paiBeTWW9O
xSAv0KtXReR5h1L30pUbFckJ9uSwH3WPMAWicg4m9+0ko2+ZZjptIMAwgSLpvouKSwY53Wc9qsku
6rulMA8wHXlcEpDdehjc+RD2wC5bw/qca33cSU9tn5AR4rfpwY0O9JFaez83mXKTauQFlmeRlzdo
wTyhSJjtHMe+On9GTLvpjNJ8EQ4EqSZpu5uoOHcjuc5wRRKZwQMueGdN1AOu+yAVdXsgGXmt2Ip+
0trq3JemvquMbYh4a9V2A3gWPb5KNNyrzM4uKI90SsroyDvTrK/3B7udWUkOBgIEtqwBIrOwNjrd
Pggj80WnNZt8aqC3VDD0B6WsAoTc/L8M4zElOxtSmZKDzVmXwrF2rDskbfjNErLbE54A3YqHKRPG
OslcEoyFFT7W9mXUsQNLM1MQMWvdS2gRmmYwdwosNItpbUQvpmoSOZvfwcflExFlwZTM2jdQxMca
7miQ2HO8bQEvv9yfRkgCmYdkI9lJZvTOTGgtmvqFRYf1IA3FvhZpvlYVVmZhTuelyPryWVFysekt
j3Cv8RuohOhn4mepGDY1BN5j2bZveDHWvSQzvFcJ5fNilpGNdpWlFV9S8AIWrfSE8uh5mNoY3g6u
dCU1vvWK/GznIdlKmkYJNc6DlfyQQ8i/b0SKM+RIJybKpBI9gINqhsWl7TyMo935VMUU39B7Iyiw
pO/asav8uKXlg7lmC9vfWgGe17czopZVFHloBbrJOY8tmJ4FvYW5ZcMJ8iOFN7wbTUK0lYJ1FGNZ
hFY3JNBiCQQFRX30LGZIFFRuduo60LM6fU88rDgVDWInL0r0XZtn5cpgsX31koW0qxXQKUZmMLJq
0CqNpG9nCSKRPDNXndFV8Bxy7xiBD/nflNL/3YFgO6w4dEfFOGNq9t+U6EVUG4VED7G+ixyJCPgm
sNRvctOL8KubBIFw/w/uH8ud8uNEstERuY521s23eqnmi1GGG2/uqqPudWgw6/Lh/pCIoHbm5EGj
2wiHFwSaIKRdug3/5kVP2YS1t0OHa2/nHm0Yk17nQRNUBaaYsoIGUPupxzHUzgy41TT+6FHict+O
kHmRyVgMFayQwlIfUSstQLSPQYnGN1YxI4b5sI3TC1aQApFCivWJuu1wJVvS91TjuzfrIclKzA2T
RFM3JNF164qTe0XQ0h2E0e/v6qd8uZ5NmF7czAT0JNwXqCZnjw67tsoBMz20NSGt4tesraPBfCsj
ANyQe5OtZWSvlBuc31r4QeZkMTpNee7q8bmZzHTf92ay0XMKfk4ux2tUMecAKP+9LHvzo6TnrrmV
DnEhbfW3KlxUx7jSJZRh3TWr97YCDtOYyRMFhGYzTKO9aL+cA3AJv2xFgh4coToCr31H/WHVqcwI
OiuV3wlFxXHJYqP9SW3ZXc+CREyb25KUZJzDG/BBQMog9ew5GCRpTnKSPypLpIeiLbf3RKDc1I6Z
oa1LiGc7HTn9yh2ZcHVzbi3pWrh/sX+gPPjeC8byxQqQG3SMuTwORQmHJaUlvXJwPq3wRxjUNedr
YXo/+ICVb051TMe9t4gbJB9hNEWIsdH4xiTvi6JSc6j0AthFW8EuqdVPANPCN9uMWM58QEiDTJTJ
Xf7GRTw+JSRB96qgH2wNb23T7BmiUtq8cbhctWs94j0pvFGY10U+HT2KiY1kqVn2Z0dk9S3qQRMS
k2C117yjkk/C5/b+jgW6fbCp6brhXFpKEuGjavXpKVGsm7fECRuGRQp5X4utHY8/7/PmOpeFLxW0
Gf3LyNE2d6NEzLSZAAF1bVnzyJG091IdO5ysuAFKhYiKFi1oVJ9ooDDbVSlXEi7W5P30vU85X8Jx
2jejbR46VU/e4GssMi6ggE2Hrz/UHmI4/TRBnpFTxTcHmJBfmogVBwXD4NDkGxYJ1SNxcAZ+E6AI
xgvj8ad6BPbPHxi4vxuLaSNr2up9ost2JHA8OY/I8JPCeHLBQeK4smIqObkCKdLLjyMLzCyElQTN
8YPovf63q+P/DUvg/yuYF2Py/4wS+J6IHx8/hq//CvPiJf+EeRn/UC0mN3gjWS86sFX/E+a1sKEB
fN1NqNAG3b/QBBTN+oetuq5OQDcPhEXgr/knTgDs2z9MHFQGYEm0B6Zq/58I0JTZ/6t304VOhGXd
AVPN5YTC6u/26tIrTUA3Ax51cn4C26zg3rroi1WacZQpd1MRiuNYZJMfU69YtehNV1PYpTslJKdR
xyROaHIduI3suFU7cDXUtr6wpC83pNSLS9glyOmy9lX2Tb1z+x7tF5J9xEmIbqdbuygtU9hD5Inm
r0KC8jQqIwmsdGoY9dN9ahHSqM6ELYbJk0vsgd/CIXzIadaps0e0NBF++yjB7JGaCdFq7cY2ME7I
vFMDw+U3vfVzGqr0RRIwQmIdNkyvNVk6IFBmnR5XF5hgJ0J7CHmNCXaxjXnfabkTTHr1WuRqexuz
5pPKyEuVKRU3p07fihSdhpUWMXAZ6IrcW8+VQ4IUctj1OBZ0KfPc7zrY/IPwaRZFKeUTErPJGnlH
GvzihB+u+OWK8KNWpvS7tyLjakSTwNA+6QfZZNO2aokMNa1iF8GL3HVx16EHEy9hpiBvpaRHMKHz
a7Cj8ruuwbCvbAT20HS8YzlA8VcRXa2NnrgfC4vhGq8VNIibBY7Sr3otfTLdGv4soql1h+5xM5Y5
WcXIRY9WoQYJ8p5tpw/JQ4ZnbW136lfM13HAN/sVlWnF7qLbYbMSFIyUdoe4WtuqavZSlwjBaunI
LQI4sXIcjTSjtvoq9UHdN+VMXA62XJKeObME4ec+YffRzdP63E80uqpMk09t7bFMtDvjeXBGcr9k
5bw4I/qprvnB5LV+ncDrA77IJyKNwnLrot4XgrpcUuFTyKL4O627V8fGqD/WreOnNGn6JntO2uKN
vo4aZF6M8U9plz4ViBuNEDdyqDZO8h6VinabIqZOUA57WlBzHeh9Zu+NQS4BqY+ohI66mROcwlXj
l6AaxRBxx+6S72WjmttF2tdF8H/HvDlD8CqQWeH+Isvkuz2DU+tDpPP4qENk31DEgJ9u9XxkMU4B
cgUDi4i2qTwJHVI6aermyh0GGMRE9VaJWAIOs2AkmHLVKtbXiPNk3dmkOaauN1F7N38Wc4/4DjXv
qsidTUe2dlwK94oKjtgW2tOrhjHAnzVAGJRJ3EvotGf65492lbdnrp+Ydrp8jImiG5O29DuBS4qw
54i5Pks2nHXMUTRWtU72DHcz3XmJeuAjiHOTXwp6XXWouUFtEzkkczMNslKS2hNaBsjhEKXgAj+y
1XqHMnyXJpWKK6/x4yROA6xJW+ZSh1pKCzF6e+OiC9chPA2AmBUOnsI6EUNyjGzORsK7vDUt7l+D
SgqePI2ws07p7FoPvZpRXmYSmRrNk5fEPT0QnKVokDBHJP1KVb3rpFDmrcq+RqAqP0bU/5WZfFNU
0W2mFLW7NaK0rJX2UFheSqSOXXDWx9PKpbZTScJ6Ecqmr6YtLgK0LYU0x9horCF9VcG0gV1/4mSK
VkmUme+9WR8JPdsmTmE+2zI/h4wx82CTHly50d6Wc5DWDZXv/kdEGlI0Y26bcRfINHxWRdKdBxAi
qa19ml1Pg0eoNbIi/pGqe5oxTK9BNtdbdaq40AyaKhFqyx29+54Kq2GuKb2/VrgWZzsriZXzmcCm
GydrnsYCr8EszXXOdBo6drqhfz0xdaZ34Tj7NO2OvCKePEro0XPJxIlFsiO2VpVdWlJzVzJ206tG
hX7nFvlDxkC+pp/uk5ByiHv9E6A+/8vmi7bJLXWuvaUSNlpAiCLWiPISNZqyq39NapOsdU5yH2o0
rXZdS7Am0jwkZWcZLEvq5tWLUvaPYE1RL9aZsRoI411LLx8JAF2WRpG507RqK1MMJMBob6qjRj5G
ymUc33qZ8xhDd0wrnfVTsfcmNNj0InyUYc0KFVi585wsPLMeruh5irVeloWfTQDDq55qVA4nLNLI
g8sU+9B5WDZMs7yQmxX7WEtIRjyTJfNttq1zhDDGH01qmzUi2nKYMM6R26nCh0pVajpx8l4rhRsI
EAZ7AQRwhXiEZJ3KPLZVdp7d0PVln7V0Qx2ToiVwQJjTm7hEzsDVY4bZh8aYg0lsW3DijoML/61O
H1lWbUD20WWBI02BgKJp01hEqw/DO8HoH6JQ7MCOtQdQ3ZggvcsAEpyuodXzMUfW9MilOixd68q0
wSziecV8T5+aC0QgUvO4/Ke6Mv25Gr40MXaryG5uKMTxogwdTcSwjzEc8ROrro1HK2KtJT0VAj1a
h1xL6yF1f/UFNsdCh6ogq53OULWeWnmJ8eWsEosefBcD8DQG+kVaEvaBV+JNF3mF6x7mpJoaCuoz
BSdJKNeJ6LWDPXBwMZLaNfX2JsQdT4UHv15Jm4nVcKVig9YVJBgeTA6hzoKSJzbkzE1/pNp4KLQb
XdvFSYAeqIvXNZr/yki1AHyFi2ll+JWl1Ys62Fv+Z9W7qahXl7q+Tf1p2zULHGEQJ0AIR6eTe6fu
jbdYQ09l1us2rI2AUHMqEtY8ByYBx12PUo/Kg4IQAypQBxtc4B5E3WWLHZ7Q5lLVcEK6MYahpy4h
2YapoCs06nVm90c4x6pPdvNlQO4UyFK/NiMFK/kDkhkktykhhHJ0vuA8MnXCjA2tjV65U96qMR72
tcyoUGKGZsDZOXbzZjrbHo0p1kfD86maHVSa/AcTr1OMlXEfe7Tze/IX6/ZsCVfbwK2PE77qSbM3
Hnx3/BwLt/5nP5V1IGT+VlIqYvI18U0axbvmYamAqI838Cf+xXcsTSS1YWMPK80ItFK9mKzKIDl4
+VmVznvhzHKXqNE27ukOFtnTJOMHx6MlVUpv3LYdg3tI+ylrM3m1iLujHlMYrEsZfAaW5PKYZMzf
0iiZdmGB5BXMP/oVz8wDovLQ/3Tjxk31zK/x9m+gdRpiIA+W7rRbEzSYkAIfFPR7IHo7cBqLL74d
mNKUHGgBAKB4EUMcYc31VS1p15gh63W93I012N9ZSFAefhuDQFLha7Hhwe2m7uHQAAuSzg5X0i3C
PR1Ve0YuG2EG2juEQ52KG4m83Zqg7um7U/Sk+xToTqqbyOw6gA7xUUmGfzgPcLurE8IJ0BLjo52g
aWrsn3OL5Cusv4qr0oQ0JTFc+vMS6VTN5zQyjFNp3Ry5aIhUgya8xS3B9T5ApqDL0SltztVPN+p/
hi+w/5h2W2tCbWsYu+FjbH0iCwN3oMfGg/iY8EzXERLsKqO0knS7ctaugsUBlr3sWIz4VxWzBagC
pqQXCov4qMDvTH+ZyZbvjMboh9jLdGCCAcmdl1JLm8tDkVZrt/H0gDYWkWsK0qdRBoq7hJQBPKHt
ja05NSV3KvdTWIiQQ+tHJfoSMxZJLLV7ypSuXzkRwWsm4dcHlRfBj0Eb7hL5GjU0jhpKPZDh4b+n
Ca1+3/QWv3Y+hVtwD9vatga0ES7CzJxE56hfa6wptmGVEv0IS93Wux+ZQk4vwJB3le+4J2kUBAMk
TcrliLd7Z4MgRaxsgj8iF1G9E9ODijVsvqVHgwOxrCxsav9UtheZ/sakYIslag3EAleUiv9iyJIb
aJNubVChDNqMHDZLfRlTK9zR8iFwcei6wNCuZpzJQDbD51x4GgE1yUM9WHbAwLyWmqQyA3+qsusH
qanflFJ51zErUa6u1JVss/c2YeKvhRfbemUtMcOYFZcoofYTaqOzjXRSeGaunsnFJ2+5xlOXmvnR
Rn+fA8w4hXr+3aJK1TYt+EYQ8QhZCfvGCL13aJagJFC2YKFfozonS9jFHBoZbdBR5EP+tjGL9Nu4
m3TKuJXBIeMICtVct5s6jz6s1vtKegVWJCA2C19XDD4lEmhUCXUI0TS0Z62dNbCNNn8oqjQce/PP
PlKMneyaK1nYXwbxV5ul0o1qvzsrqJtXakNplmbDiwVgJBjGJNrqTOZpRHLy6nX8MylZCZBKHkGU
XfACIJORA3wgNIOeSoo7/XnLWo/tQK/vP9g7sx25kTRLv8qg7lngbiQwPRdOp++xL4rQDRGKCHFf
jUYj+fT9uWoaXVmNQb3AXKSgTKWkCHe62b+c852MpPLRWPYiax87kzdv5Kk/TqJ+1cpAzDXUvzCj
HotJTfxpPA3KxsGZe7+v0M4dGhLUGqs6qclxtprzwQlT62kamluZsYOwAB4xbGzyrZu+KcMH8Z6H
En6CsV+8OUGZJceHSaUflcX+HUtm4jFsUt3KuDB8dGlFN7OoXCa9POsFMpkt/d5T6Olln3nCPIe4
4jGBZt7ONtHEm6KFb80hRIWTH3LCWaI0NTC6ycpgZeptuzWZHhxfj89qGn/0ZL/oVvHVBwbzuqqP
0QPWh3ThEW4dzWYIFiiAM3nwBd4Wyx/fsonNah2oN5Q1qBJR2FFonbDqVmdrfp39UUY2tNLYXSDL
kI3yMYr8AZ2F3ozKuesmEqsr19tO9ZhG+AbfW4KVsdoPBAs6pKAOLa+gLT60cn+5gfvLmYMDiQzz
zgszTZms1yPC1SgLH42rYk8ZNIFz2Kznrkpe5Rycl5Syzgv8pzbXh7l3lmOXYEiqUpFi13MAc3OV
3kzzEsRpO9IZ+j2Nl9NA/u28zZBgwRBodUjpYD6nnBMBB4ypk+R+bBiE2ItLYozUDlHnUe5BsagM
f2Iv158qWFlxTWj4pkRZFo3toV8sgBQjs9XUwSUtbL6ToWXzYFK/puZTNYBLsBr3yJp9q0J35vyy
j7BNwDv4DcAL3/5s3B5ErEFotusPYzSuqca2pw5JdkrQfuHMSWTsNvpmaQH26sCRm3p8QT2ZnYXF
JqcooAoX8p3qzzowBnnvgiRlnu56e3NI15dAOlnc5ZWEjd1RDDrqZqxIc2yt6mITwLji82jgQMSo
rO3dQpF45yflOUhtk7JFeL+H2fv0Egrg3HkaUyUeiqaMKmSWO7Wo81Cz+sqCObltPFao7mTcNYVp
suBjcOAV86mzuk8BT93SLbNtYNTmO0W7PJCQPKIMuVJUpXtLDgvHce2QFIhnsIFWeSqgSNQs/tJk
YqkZpP5p9OunYqrNXTkGeC52y2iGJ0Zg3HP+4GK6Dt3TP34wnSruRPs9TMnGEI0ZNWPSx67Bh0Xo
x4aQ100wNlcT38xoXpYI4WYLS7wnMMF2IrtD8ORFeTUcy2Bxj6RMUrzI4skwp89QN+GmXNzvRA9n
spyIqlxrao/dHHiYvtgYx0v4ivoD+xgUBGddKUu79h5V/L1I699UdSbkhID15cphpnCw24u1qZV7
r/zpdh0Ib9f1TKDxpDadggKN9hNEVB8TMcSO4kFn7CM7GkZgjuElJ9onsomRnmz/sE7dyeahque0
eAppFgHbRcz9W2wUbQ4fAsZQktO7GbmsWaF74G/7eo27sfmZGzKM4QfDD8D9eTEX+1OS8b2r6/l5
rFGHLGZGzn1zQHPPPq5g4eOJFq3I4C3o1szpprToVcE39PvRQ6+kWLRvsxaRgOWYt5Cz2pOSqbux
c5NnB0h6M0IEbMusjOrqEc/TiWqGxFBOKcZdv9qu7CJuLQOAMFUeDqKCC/cYDlzhEPS+ehBiq0Mf
W45rg1jqJXTV63U2elQJMSu64zpc6T+Llv1uNXessZRPKu/i4FrNQBpeGeeBRVY8DmMXka+dbmQN
jGvRyALQDfy+RkOaVrcca3U0jMHbUSCfHXf9HWTLzmAvOeGOp5SKZk+tcQOKaVPx+dnN9h1A7pns
6uaXbNl/O/PPQvlfvqW4DkKGLLP1FhYavMZcfNOKLw8LGblxVZ2DtubnTbKzpX6eqOtA+Qi2DF5P
FlAxcsbUVpR0A2EFpgnKOaQW8HSK1MGvIr3QAWnPaxiUsaKvmpQ63aWHqAiKU1M57jv9OsKUveQ+
ieyBXLZNxltE6ixaiCDcosHajpZ7TdVzvtAuj2eLiYC7xgpvhUTFEcNahB5TN93pzw/NqtGHzPV2
KqGO2FP3mjJp27Fp709/fhisFubBn5/aNrrt6vr70x7hfVt+jz7QGeXJfNMYig/00F8MAqH2IXCC
E3m91a5fKIJkLVBe+l+MndOIAucGZH3+WiYu+kldnTuw/ZuwX0IUXimx6NxD3ppsAmNOYgzs9x7C
5H0zdNa2Y51pTXzWJnobMoL9wzSIeUfcw1MfVHzDyn7BSExRBRtrx9FQxAB7b1srozdhKgP8euCi
ta+uaTDZOcqZyOtrHmsPqzqhETmyz6Oe0CcnljvEfvu85lW7ZSfgbv0MYEWqAdP0iW0edf1ecSrE
XjrjuKq55IqwDFiNrpfBatIdKJx1Qy4uYwVDEj4u0nOehKiYp/bUCRNxZGGdlrF99GI+YgBSBxcf
nxYX5V9An8R+iCwrqfyWTTz+f+Lm1A5ZilDOEdUYlvgF9ePaXToknsdZKnBAngOCsUb7oZDtFN0x
Ye4bmcp8de3cBrofePuGdcOmJVQ9wqLkNWgq8WZk9z1lOTyR0d/0cE2g8q5phGwHdETiIza77xH7
nNRi7qVGiGeSzJ2tDJg8ZhC8s86lk8EPICxpTIiQzZzQRWDRlNZpbNpPkFvA+A0GXilE+a2L/pY7
1yWoY9p2vZj3XmqvpCZhEG3Qc2Xm9KqzJPLUdLZENC/czkO/0qREcBwPoiD42BlVFJoq4xLG82I4
GhOwa6L/x7iyNuq5gDF+DaCATCYvGzFCCRMsNW4B1zhb9F0ecNTR2ExAcjINQQdFeiRxOe2yqnmy
7FrF3sKwNh/YehgYcLaphey6EM6PrLVgWtn9q+vaG78DZ0Ea+EMZ9P2hJB2+QRZ55ml5BcuIlT3z
k5+mClFVqjuvX/y70cFH3MwWAhU6jg3aV2e3llchTN1FTgt3cZzad6opN0LAlBiBjCdBtdRbmBeY
8SNkC8EO+PKeCKw+qtI234Ju+S6l8Z6VAaKqtARM2lFaF7pEF2i+ikK/2QY7F58R/zRZ/sF3MHet
vITwhWh9SzovIBIPw+rISz4SBTzJOyLKEMRAt0ADtSC0aRqSYpxvmeuFaVD2ilZ9V7ryWFybCihl
H/UiHqocgA0pZGBb77rakdvUXHkHizOPxobRjLkVTbai7Jy/CegOCS4AAtKyPQlmz+SPar3Ny3od
wvodz/6Vfiw9xNyTNi8t6rCNjUFj61rjbaERVgQOBASr3RWDiXTEsdYN4RhpVH/NNY4DOELvYWBx
n/vM4JXXoXFhoJPJV9+W/aFLlg+m0+S0w0NrlnFbkejGFa2XyCDNjsWa/Byb5jOlIcBj4e1WNGKx
qsQdRbO/Kcau3nX2DfycHq1BpVBUXPMyWoayMGZIbpnqbYm2t16gdgKcMze3q+MwsfZKcWiWhE4u
OPqpoW87M3ksYbvseyTWRG9cxpWkRCMj3mSqOJ2TpC+O7pK8Y/Hy/bV8I47MP4ezSVQLA8i7oWE7
M/h8hBjcNTF597yddl081O5gnbrG+EnTxue9q8vhBmbs4c8v5tf/A3rtcG/j0vjzP/z57yOSiWWu
7Ns//wZZCg8iQQSMPfxW1bu8gxyVDbn38OeHsH2lYDxYvZW9JejQqYqU99jaRb9bSobjMkWy5iUt
kId2zh9KIV0gQ1VzTBx9jVOsvsxZykuViZeJs/hAnOB7uLhdPMnciKvwNkiKkENEmpt8LGgWMjJH
DHCCCBma1c7uStO9QVVdP2c+axcs8LdgSLJpAY4WJv0x0CH9l0+8LCbLe3vyDkSl1jieRvWczSXz
K3uPx1btEWfKyG/lt/ebB1A/17K5r7zO2qAZxw4u2BbOEx8P40oTEoU3fuB5Ogad890PKSGRS3BM
C6+J15k6M7W44jUJEbgixOfU++tdW5j7zND23WSyeq0nFDa1MJKbBlTHHZ76FHbIQhwQws4YwdSO
+LdjrRt16bvs0LimjMRAYwQ0A6fTgoTfvwLLhRaK2DvE7IPt7Jh0+qe17I1NbSzoq7G77b0MhtCA
qWKPihRG1IQjPLW3gwtHbyhZ0Jrrqg9oflpTHFaRyhe/CW+7TIgtzfsjw+44GxjOS4tRvaqdN/ox
cWMgUEldev5GWfjFsWHgD0pvR5vbYGLE9zl6SNdC/dPGgMFEcY7dN7ZgY+RXirwnGFr38BBRk7T8
5aocQAsxibLYHluAfoJqEpAzkRnZc56z4FizM9YjAAG6jp0F/5gw+0enWV4wwi+3lENWpMz0CyQW
N5cHcdN0kTiVC4wYj987WMWvysz1Dhvaitqxcm9BZFvxbDjpJij1tCWyNo/oDvCtTT7fcY7lKu2/
pUsZ1/XJ1yKxusCQQg9prCNAFLNieA/ihi0me08+72xqyEpBun2C5EMiEktwax2WWPWw+tpk0JEM
nLs1uSW78MGqIDmFXsI8bbXt42ixIBPO+kGz5ZyNedmFVscVxk2RVRip7idV1TdSCTgwwzcmCfZm
mHu26dj+xOGasnrScd9SjrPIGrkNuRd9Z2pjsyxvvLbCwlIKIsrT9be5G4fuyFI+NhakYENFaqI9
/i6gz226qkT9x5qGGLq8K4ydAVBtK1392C5M1PEJ0IPYF9Pr7KPoGGfimoDxYPPRcEp8egwx7oce
/Zhg2md3RndyuEI9skaQiifVrumbi5Z0LkT41RBTBfJdTc/cfGC4srD3l1Ba9EwuQPLNV7iyfvBL
3D4QVxtmsf2asrfpjKjJ/YfC1CMqoXEjGi87roJJoYtJajU+WiEfG6/DndaTsSU87yQrvIvGmIZH
hMj0cV0Xm5MGLmLbP5fsM0CpGpmT/QnB4p5O+zBVQXeXdsZvGs1gQ8Ww9doFQZ/LqnLJvoiiBcNl
9bd18NIFzrpBPeXjQGZjZKOr3SCaOg+mfykHSKpj6r6LRb3O6xrVYf3DGMkIku38bONui4B+RIoM
QpqgkcutAFOTjCNzN0akUGTKOF2b34InfstY0du36dGiUiCvF3Gg1X+nTYWDjnZDElQbF7n7WS4A
oYgT3eLCQ/gO/ZP1YQKTVvUnqQlATJzwVpP7qS3KPaK1R4XEIXUu5jXxm4NERylzp2jKfVBn/TZw
wz3uwEvg2n1cuaKNerxY20rLCm0anSglGLVJirUA55jXqdh2lluVVrhcJrBxdfXpjW1OHE1+UWx/
Em1BWWAag7cRIxdCxmDABde4mEdY8W1NbxrJlVI7IX8ndbrGwrH2w8TD6UgBKnletnIoFT0Pu1Tk
ji43GtzJ31BSwMAG3StDoPTo1sG3Pf0QSHW29HfgPbkHQ9LK1ESe9HWnb9n6IHr96LDqhjqfkX4B
mxNXPPNYAoQMAl4zDrV1Yi/VYGDljnCideVY0ydJgmlUez0tBOx2KjhgKS2oj01azEcbNtjiI72d
Go+cMJPvFIsg70B4SbE1RTnjzjYv7EOLiGIzkQ8iguC3ORr8kpkXGLuaeEyX7F6iV0Oa+NZo8chf
dhVsXuGF4Eq0e43ySYMoHZ1fFk68uFcPimHwrveJunG/55CGJSj8lbeIINgVC4aro8AZhn0z2lfd
9QluLA+qZd/YWtQ7qxe3igjiXWEvrKwYW5aMgwjUqeTGFdnRLuxdb0MAWBVpWYP9MOTmpe7sJ19a
cI+y4AWxEfUswZ22i7LX6H+Y5F1GDH7d7cKQI8gksxAyXQkUSiaODISSbtqzypRjhNzkm3Pe5SU3
8OZd+/BwpsZlkXZjjpMbBRbFxxx0VxMy2/isO85+ymTAfUTZ/jMoU0rdfWKjYcyIdI3qKZtB9sPt
DJA91D5AXWUcWhOF55ozl3E0o9BVvVYIsQELqfBzbDUw/5GjEwnnVebO8q9zGkbVbrATKR+yYMCl
5OHiY69YLeymRpD0Lazvq+KeeM6bqQp/hWMg9l038+WRXIxQ+q3z2ROIVSM9X1y+5RfuGXuX+wCx
zDEnMYsLa1OH15EvpuY2IBMlEJb9qIS4VAScg4FhmD+mAZ0Z62QRAnMJ8ufZbOS9Qiqe9VAasxU1
6WjxVXnYOmor+RRJ6aJqTF1mR9MXp/gh78r1tfFKL57b9GfTEKnNAMOL1iGrjpk1QsWardMsEWLM
wxwlA0s3HBOInbqCG2Pwz/U0szQbIlba+btfITVBt3xbJeJM/NwriualiBQ/03OaMJqqgGMX+FKR
yCe8UyZjLNwtmExn+WYYhuatNwhYDWkt+mBZ44X05e1YX1frqZwf1hrhd+VzuySiiqvrQA7Lj915
xp7W3NpYNXxFoGGhE46s+dmLLf04obzsvY3v3eGL4jgg7Wp/ZYXt7NqnIG+96lg7kBWSVTlbu1IX
ohAauHglC0VEOmXSxojZoZPVy5c3g8/n5B+XwnxWSf/RFHgHUbTsR5CtnEbWwOHME7OU67wn3+zH
7PDE9wO9cm3EU8Zz0SZwWpz611oS7Iij5UkpxmI0K0AxGHWatb+Dg5lsXL8jiqIY1M7BNWQGZv1Q
h/bZmTDzhJ71al2DFkeXxHGzamNFohlFi5oPHkFgNIKYyht0TB2zl8gq/ddSaHni2dcbWGR8HFbe
S628iT1Vg4iBBQTydFQL0oy6oP1NhAwLvEQFTB93Ovd/SRYH2IEs5GD+/Ltd2FGMMrxJA+Oj73Ar
hERzR11YIETkFUsMsZfiid4IzdXqtbeSPfX60t+T9E37yYQetcfwU/qI/ljrsjbLm2rvEqvAnA4k
aN2iFJsemapwEnA/bzoIUTa9WCzFUMSuvcIicas9pMhsa8/Sv44FQF7jIkg9JofKLD9bIJJ49dW2
A+mB2ql+NBwOVKF0E8sQjXxhU5TTsT2T6Y2TqrceDc60wxo+JjMWw7xEvc1e1VDtA5cNN12XQotq
/T30f6Y3iz7Pg5fdWBXeO237I8RI7oB5vaYorrtK89Ec5vJol9mwQcgGotM4L+opS9BKZMFY8BnO
1dZ0As3uWO0dsy1v6KPLG6ab3sY2sx8hs9MY/lm4SPuu7fuHfIBXjjviwe9/pLL5KUYqFj0OfKSK
awwbnL1FtHPsM9DCgP1DN2THNQxTo16N1xPKYYAySBbPc35nzUl+GgajPqA/+SJGiwVV/kax2j9V
atyhApA7wQztOBmPiNXvUvcXG2V0dpn5Jq/wUgqsraLponudbtGm7RaLSVQy2AC58VJCbPFm090h
ByRG08KjXv90WjKUWNTfixZXFR8HYIao/uyluvPBHjmjTI6+P0RrRhJDcq05kmS4RQl31MK8mMBK
3Kxity9CHCoYXjdAE8XOWAYj8kuPVY2Vz/sgMkmB1ikLS+ULY6dL48squC5WL+9PKWZ87fY/FGLa
7eRY6JrGGbC7AZ56gruovP7ityzWA1l9kwxjMe5VezCb15GFf4RZ8RbCq4nsJVo1CKPAsZ+bxayv
jrBug3P6ly78JcoUa4ieS3/npePet+tzHpgYTyswXDLHLdgPW96v5FRzdawm24ZZKcaD5ndR5ygi
yNAFfGIOyOzye2ZXQiwssvxb0hp+VE51AZ1tHAy8mgYcRYlxKvP8R0ZUD54MgMRZu7rAzE+2IZI4
KtCNJ9kT0MPewOZ87eazCOGIirT1ESG0m0J2TgRYt4+WRNw2w7FnzUEmQAKANuAwqcpfWH3zzPx0
xSiO5qAPeHqcWJimFwXXsXprjIyRxAyaff5eHHiZXWdwOi8rr1CabdUy8y0a68GoqpNYajCXDRNZ
V6I1qQli309jgBY5JVJmrY1oRqicFAz2/BECAZbMoXQWxibDtLPS341tvOMAAoI14qOsug/CZNjI
Ye/HNpuPsSWXj6wfjwx2qdwCF9qU+diS4nOjvfW9tefyIAxji8eR2trnslgWVniJa2yph5FjFTHT
bcRHE6INq2kOgdvqFzQyyDHhEDA18jYO1n/MoSsmJkCkQvNATBlk31mfaaZOE8TJrePycEMa4ZdI
okoDYpUIVNsExLFtPRsTpauHh8VIvAN63Ng2vGlvjtl7IRjrp26LadaZPjPQ+buZyDgF8pe0ZEgh
9cn2PLEPZuum6FQVkTauIj9nRtSneyd10ET58dC8L1wyxzxAGVCvxwUZG+IJcPJdmgwRq8KDbydg
GjXinKb5AueOnDTsMahZ1bbwVLqvgvBWWTaJBiAM6NLrN2KKwag7BrHmqcQo5u6kmnTUcBnHX5CY
M9iPw3ubjjfmtCx3TbX2O4dN1kbi50NWfKUgV2fikqG/rGZ2qtvy1YN3Gitn+h7MjBVl3RJxLj/Z
rD8OLkx1l9lbU0HvdYk+KeD2Gi7hTbAko0LOz1zu3dENn8OqZCbWZvkeI1ONXORKomAHgAIX6bDs
Tvio86xkMZD8atYUXYKjP0l+e0AregPvl09uwbw8m5n+o7WekjkjoE8cQPe+1hUTVnR9fTo0RweD
o4EiZauYfZCec7eYtGWFnRNU0Dxoj9rMtptd09VIPu2Zj1fds5ZC+ELw8deyCGSLGpR1KkKiAAgQ
Bk/6oxoRJV4pNF03jlzvJWBfkeymnBWjqrKPVA5x6GO49df+KJ2J3+U4721ALVK5vohsuyBXVg47
30HEs6afA0ej56/pPm8rc+vrakbvYjya84R3pzPdyE+MN3ggr0FGxW2YLsafsvtlGcsNPmlm93RO
Mp9cau0zKSBACK15Q6grlMOZST614ctkzmZsLe075HFEqTrHK78Q9kTTfJT2+l6Z7LfCoIe6CagD
4zCkpUK/hGAz+QBywU3U6InQIQJ6DGGzKpeoX/qTlVJT+S7yu75wePSWmT20g+CmXfyHbJwdFir0
SxNami1WtxuO+ZjXiQdcafyfQ8zQKJY98pLQE08MiDEl2c2DmhOx4zg4LEwTDnWfP+fTvfAX+2A0
a34Ss0Q8odXjpKkDHG0cLA4zFjgsV3MZPtqyfDJoFP78Q1b1nbXYBMoWKirK24yeYOsyXzi4NqHX
uHz2Zia30upfS8MhcvdaW6Z2DC0zfF11eW8Ur/CY/N1CxcTD0T4m8oHesIm6vnrrHCM50MJBllkO
LSxyr6dbrezmSabWM6gKapdcmuc5k0f2+M9QsehYdPGbov9t7dQTLGTevbF/0eOM0mp5KT0+9U2C
Og76L0I945AHI8EF5oQuCw8g12QF8oBPJyXUs0jqi18AfWHJ81iYsZ2k4UkrqkbiXBDZLBRQjcWj
laMBtDL7uRU9Xv6AJF2XQXzfu9wcOdyfJVu7XbmUO4eW9izExCCtZN/cB+prrvzbYRL+2bWP0I5Y
OhXE3CTIuq7Q+lGmiFB1Xm2rqSDx68FnTYcRXbr05YxyXVY1ujO+jZSNO5b0LeV1xLCyJ3y5x+du
Yd0v/Px1YJsdiTrAEUNK9lhjK50qwnaMBX8MDB53HqeXlKxotwBf42cEALTylzvbvGcpyXEuCb3W
+C5KcskxLLxm+K+vCV8wS73xAG2f3X2y3BVhMyFHvJ27sN/X7KJ1Cp02dTJjU7jawRBNbXydNJsl
od8l8RzmuCcp4R1td61YTizafiEkgBSVFOAlO6+Dx+5j7yXNt2JWhBkxByZIOoZX8mqy89uzBdx1
vnGPbo2J3vKlbNs6TlV731BSVGwBYf5PuyQKRTY9DQ7TLycdz8LTr/hD53i0bAyz5qoi6Yb6ZjR6
9r3zCNqZ7D9K6HBTc9lvaSWRyfbIV0oHnkTmqbchvUJupuJ3lUojhq6Chqr+tDLcuT49qtPtMgFf
yx/VS+HrR2OFksRqpN4SghIxX7oMQxqiPXCPWG8+ewJ0cPqwSi5LvUPeByVEC4a/0N2MDNdnsmMb
GSsXG/DM+7hry3Dr24gYuyYUN037QiTdWTl1GIeU8rugS2DOQI1R6bUuXbsfGDZS5vPPCNPkPimK
B0zmclujkUnwwuSw6Tc9K6dyZCixWgQB+7x1OInxY1bZcc7LE9/jeJj5C3RxGTqzjD2DWseB54WK
dVwP1UQelukx4TL9j7YtDcSGaXZYSpnhAez2Yk67kwv1joeQUKcmXYGfQMoFfkQzFYiLL5hbEAQV
Q2tegXldghJRy8gdBsPYjOuq/+5Fjpgj6O9DK0xuwifpVs4jPfLJQDXTdyHj83xMcCkwxuLR3PqO
mxzC1Ro5nqBoYPIeiECsLlQ1ZCrn6h46U8hsG4lIM5ks661sZtTw4Mha7ckRAEwhkG/AfINLT6DE
ZlrM3bSOuxU+UqvR9CTMiWZzfAp7BCTkRtfsIfgHGM+VYykwtG/qds2PQp7CwQJY2Bs0d/5PbFEo
+IV4mbNiAROD57fmeS+8+WsODJCmlN2btmdyqA3JXbiSZTcZ0NerA+orzZJ5Elv3ariW+Y8g4PNW
BdT0PhLNajqHFW7dCUBbosuvSSfRoHXIVdOfwMWA4q/DhQ3xvW0NLG8dFjmBhLakGe9v/vxQ1vQc
q+CLgoD9UqT4R3GDZjyi9SsCCuabBHSgs6ei0WFXMDihQ2S3ckqaRm1c6lEwwAO0RrSOeJU0PzHa
SzjMa1ThemW1yWjRwqGVIakcDOraZFzOBTPzbQnYEIG8xUOFPiMPutt0hBTX6YtdKCtup/UjD1qi
7krWksX0PiGIpYJm7e7m5u1otCc/8Bg69snDYtop55DejarNz354dmSYnNpVvoUS2e/17AZCcGht
RjdlxQwnW+BmlvKprviwSUNEJrZroro5DkpEcBgqdnOjjkj4uZCn+RoqhKTSMvftZDHsTHSxBUbc
4XwiGNRf6Xtse1MokRw6HjkSfj3rmC36NUFfTKvKq03RjljJ8Hm1iUaSY8eMm8FvSUE+4aExpAnd
oqbHmiz4CEAFUQ/0HgIsV54XwqqAFm47RYPhug2e79J7MB2G1kGh7nBiVjECURJOwyRkk5HcDF65
d9dj4GhCzWsPtY5gFhX4zXyaBftFeC5n1r0XjFtTLAOdx5lbHt10ebUFJvLA1AO904A6NkUqxXB6
TzdP148cHRVLP0SyGu6yorWiJnnUBlpdVRhfZMjEuAf8iEjNW6pF1kpmq7dmUN2s+K7hjJAA1nrj
gyGSc4LaLahYR+iw3hlpeIuYpIz6DySt5RFPAX6UQW4MyQNS1zWcnarhRbBF5GL8oQ13UagNNK1K
RInXXZbkOsFdpuM4Wr+GpFQXPjycfQTJZYw9pJsSZ9/eTKnzppUMj+hz7rN66A7kqHfawQ2Y5j9Z
t+y07qnV+4YNlkfcFQPEaMHmHJddhf8JgR00nw/GpBsN/ofeTNOApvdlJfITEWQs3xNkVFahHuv1
sWGpm44cHmKqQ1Rb7Z5w+MixpzsW5nt7ac296auNMdTBsWz9D+qdkVqARlX14qc3AK2pKqYnaYeN
4B+5C9fwhSS3H5dhhNGDMHHjx+Cq/Q1EEuOI8LRBToabqq4PAbFwG9TbaM+rreGnJkoxkBJto27o
K7l2Q7SajomAKkuGjdvKXTA7GD7KThwSzaycgnhbF0wGOiHYafg89UG7/eNJ/v/m7eel+/6Pv30C
GxuH5fE7hWT+z05syyQs+v9t3gbU8zHmH//jd/zDu22Ff3eveZUhAjJSjpnu/Jd323L+7gYBiY2u
uKZruz7Z2v83Cd71/87a3HdCEx+B6XjWf1u3yY93AhEGoQnpIwhdz/nb//nffwkrlf/y7/+rUSTz
5c0o/+Nv1z/onzMWbQuVlO0K/jL84J5v/0tiJCk780ozwUyXeIB2CqsI2lG343Zk8NLgmQ67rj42
LFMQHDKKBnzanVB7l4dizN/CziSV184Auzb6oc1C69/FdvPq/PXrI7E7tCGbCIj3ZEH+S/44SQ7N
0hgYh/CzeFFLJYRs+MYyCySIqzi2yFuOIrRWNLbzr3VVY4xAh/11mV90wooyEPl2zdryZyV7wlcr
zvJ0+neh7f/jReSLJFEceTPvFuZQ8degyqlFMDuZSPYTRMPesuxX2THDNdPPEi1aRFphEoOsVVyo
yCNpmn/RMW18pz9Ofgi7pma7VuQPk/9vyDDWn7j4f4rQtMnldS3QAR4wLc8FP/fXryyxPXM1kShG
rstcwcDJy/iSZXe+GnNJnRg2R2qIF6nSlwxByd7wGZOMbnE3GMJ9VEREk/7o4pCV5des1/YH/K9b
vzDfipTOxhv9AVwooQ8oFLqtqbi9spx2x8mb7ASjfkE4RjJo51rDoQ2ScmsbRXuQaqH6lJ75MG+/
V9qKXZXLleNL5WTVNelRGmpgTirkjW9Oe4bYSDscp7oHmAstjHjnuhfzjRLGPR8UjNUQ3g5AStFQ
GsSYeEZD8cHUJBhW9NpEb0U4+JkKARLiGTukkyIdx8C1O9lIIPNS+uj5jGSn5s6+W+jtDXKLCgxw
WydF19QTqBqXEnW8qpuzY7SKmIj2BM1pAvJqDLds0LKTctprTFR16DXXM0wUzR2nlt04slgyHPvi
TyPbbNJVhrBAleRiLzPKDqlYPZzC0mRpYrZbg2t2m42w52BCM/dArIp5KjylXhnuA9ifJzvofqFq
qWDyLN9BBRGzYqGzS13m9ayU4rSymtfMay9/MB6wFrzdPx1u9/94eP5yZFyfmX99pmwfHIXn4MbA
Lf3XZ2qYVZHVPuxQOCJ2Mw0XVsnuXrni1JFAvU/mouFFqP6TszPbkdzYsuwPFQHORr6602f38Jgj
I16IGI0zjfPw9bWobjQq86oloKALXUgpRLhzMDt2zt5rm0GPgGqjhQBUhhlDKd2LX//8Uay/+yi+
K0ybPo/O/xYw0uf7fQxDn7Xuv4BfCMyQHGWjuT3oLMPUH6B4yVYpBwNslLBWYUHadEcBsOXBf9Zi
ROuDX0aB4TLnM+EIBaT42gFszvGGhpHXC0nbu3G3Rid+kD9JYiLbTUQxiw0jeaxmIqmHRY8sKPl0
5sEcOaI+cBLrIXYTc6ch0P/nb2ks+KY/Lrij+8SDYpvi/+w/LjgLZK3XI3M3KOQZYLS8Omn3gztT
pUXIKKQFGwAj+CkVYt+b1ZLnnkmETjEJR433fwguv+0gv93+ZTH789MYqJrYrxzd5SH4/ZozSBph
msYaE50PwzC+rEhYd52VXVnHMzpJLkfZEsW9toRt9bFqaNoyUedEHWTqqalKgnWiYg461dsLa/if
LxYL2N98PoHqzGBJZuXz/twxyggVAgpYDMEvLlj7ndVZ6Im8+SJG8EFzYp0SBZQfzdFeCLYIQzFs
QTgRbQZWjdfEcD4BLDdXSDuE+2r6se2yeD9PRXTl2V6kKfV+yLMQ6eRQIs30Prsar7/yksvYh1Al
QuZPIN5vIch3TJaRqWgnEr3L1y9FDxDljjyBWpLP4+jdOfxxSkP/FwXgXWxq8MUJTAMNnP1MtFZW
U2dtNVNNF3emOJyZ4keZwXQ/xaWNxg1C3B58gLHpyIQM4d7KSguPVdKZzDbVK/AEf+OFpY8PKUb+
jqJhr8b+w6CZvsvmB35VeiynKtuU+MboKDgECNcJTfdJRUd4RegjJIpjs3XBTUrzok813Rvl3iZ9
/5mgGT/yvDmbkqU+4KhF4QCfjiY8GeeV2Zy8rnoUqq4fiV+40FXeqzq/6EUk9iZdVDwsI/NF2R+T
KHvBj8ykt1m8EJLRRSoI8Ep6Xma6pYly9OfBxL3rZvatAvPG6B2yXUrZEQgLLIDrdRvV9c2mtsW0
ti16DWEJ7TePiYTFqEmsfFVso2oIX7OhDZy+3pV+R3qoX25I0j7gr2k2rVDtYRqHQ6s9aAwOr8xQ
PjKu+jbT/StSDc5QZrwPZ3jj3aA9uSLBOm6wyIHvHHiYkK0x5p4NtXcWYhOr4FNbGFdPBxnahfYl
VS2/1wQcBhAVknTv7pRgI85x9JA7oYpdSpuLAXJihUCten85MrsHdsGAHON3W3Gwq0dFw6oj0B77
sWB/+cta8uW7efM0ltZ9SRmA89GTpxEg5NrIq/G2ln149Me7v3CAXuW82Eb/Ip0mpW8COLYW31mo
Nwep6EOEddNejLK5HXFPMT/j5GtiHLStiuXEBJ7NV5cbD9nEZk41rqsE12fQNwCNMXzT7aJhpelb
zYppR8762bLRcyFbOvJentppIqIrYzwVoa0ZxfAjwbVjTuKX5AJPrIy/LbwKKO1n9sfRq1ayR8cv
F10bMogVSdVZcoDe2a8TxoxHe7Htlm08Bb5hOsEcCtq9WY6SWRP1AQLC0mlr9fUsa7ADfGEurXEP
Q8in2RW5e1K3GRJawMKdkFDzuvqhNQaTK0OiU/Y4n+gvaoIjn9YRoV6gafGTrD2gTl/ykeL+m2Q3
J4yuBRoFjgj/7xTxdxvt39S+Liso0gKTwtK0l33hf+xufe3jkUWWuBoa3dqWIy7lIWI6URvRa11w
4KsVfAMrREsp+wWIJmjoOVRMuIJuczUnQeUNO7SkZKdEMDvh5oXJ9H+RXv//DeFvNmH8br7ucH7Q
qbeWP/8fHzN0w7GYFm+CdBmqkOyxlrmvViQU35q+tJ5cLn8t3EfYoWGAW8XH8N4yeY0QkfzzFTOX
/f6PvYlzDIQs9IbIpP4sTRyPcE96qCjjwGSsQH5AcWX0SamNHicKoDFf4O2ZV5LRtYMeTrQH1ZNp
1/MvqNiPc1tSctXtN0B6+kWF0RFlTZWQxQjGiTx8SAZ8Wf/ykf/uJnOSM4Urlh1V/HH1ak83WpRV
KKDzujvEHcakeTZBLXUdUbJW2dBFqvbhpKPY9OX7ElcC1HST0yPd6bJ8DzG7I6Btevq84vrXgczl
Wdws8fOUpzZjoZyGGa9DIBoNcAnM39TFYNt7xaW1q/pM6fi/uQ/IFPlOjiHM/6CBERvowNgm2wHY
8hCoMcTTm8H3DjOkcgPM7lHnnCHMRGMSGBG57rkB+Kdv2PtoM6i5NH42uj5a0l3MoC0X1fsCSFlD
B7K2oT1GZ9vtPv75Vhh/8yBT1lpI3EzPWP76/UF2nahuRtCqa1sNgpEN2c/+1F5siDmmYEwz2ax2
TsogXkLvh9hw4M0vVpUns9t//ijib4oYjrwIFHw6B7pv/HGipIGmMY0lj9HsCDNKR0YZmgd6A5F8
P1fzBkMZvfI2VqeBSftaB6V5G9eRs+e8Sy5gRIinDxdcb7xPts32MfYx3S799cKskwdSs+4bGnEK
zMEOR/OudswW7FjSHFpVwlUK5w1zOkQevo5As0pPZd5OqJ38fdkZRVB7NtksPLPKH+AfRVJbxZW0
bwo6sgdwvz9wpI0tUqSta2SAJeV40Elxv3HhoRV+C9tQh5XZoQ4Zyy48dgvXUHX1UWLQOgx236L1
y81t1DIUmEmBXPJFZK4+h4o1vUlL564Zz2kFBKP0VfpELCwTEbCcNF/OQGiJzbCmd2USJ/LPt8X6
nXJHWAJdGc9wOFRz3Dc8948nJB9UaZkkRa2aZUO1MnKeR6NBapii665cLKmldpbKbje1aLByA+i3
53JD985iSDpvciY9iya1xGFpbho2ePYdyAhOTsuOPTZEe92N186cOHG6M+wGcisBeKGwBsk+b9rC
8bC7TWrbm6dZjXAqWoEPUhUXFBio/ELtX15la9lk/lhSPfhsvklwqu3xRP7+UoRAayVCX7mGU26j
GGYwZEr9VpfNXc3B7BqNSCXbHkUQCTRiM9odlKDITS+wb1cl29IqZYIAbdogbNekUuzfCCzrH9Jo
JA8H0WtRWjdaXqGpipjZclwvj9hjqAIRS2z6EbsjbRt7g3ohOjTVZK7dQn/5C2heDc+NNKvLP9/k
v1kGuLEuey47ic+B64+WWNS4RdGALqB3kfaBq41PcuIYUXWeg9IWQPIENghNJrKPLHIQJgp1P6qQ
Fi9zzH/p4Pzn1fdcmnIm/TmkwXSYfr/6UASyyVc5Sq5UW1d+Q65j8S8PtfGfT7WwTN1jw+QAbVvQ
AH7/JdhQ0zLtcKF7gGaIiGXlQL1lj+cqhmOKU4ohZxHbJ6skQhcyTbkTxDjpSD6qOJtgMofZj99X
4Tm1JPz2VKlDbmZH9i0MM1GhYNAiivcHfxlNRm17lmBdnf7sTuOXinmYcfhXtEXwOfAEm/EWQfdn
PCbxiWM3L8fACL9BZQmRbvBPuiSORsNEudNbXrQ4kRIvDfLoaWoCV0DeNvuHZpkqTCNDKlEs47rB
ehvsxtgaLcnqRTyvEz97x1TI/If0ILoxLfr8dDtklMN21hgHd0qCVnefx5gRjspxuBNFf6yqMIjA
lSPeHT6sSjdIqLq12I8D20nsy5i1G4vtdBvXebhxllkbxr6jn2GktaJHEpI4fXDaWoYjz43g6QL6
CCHaafGPa/q9gxsRKre8tAWcoSRqU5hrZn6b+fNdVdsXSjoJgHq6TAW1U9em2bas+OAZyv2p4zzY
p96lLwYtACCQbuqUZansU+Ogx2V0D8yAxUsd+vjUKziwfb7MM/rwQRtRCNpjcu05LB0QAWsXQVb7
qkIvubFTaMFxDLdHi7meYCrQqjhMMM68FO4eKNqFdcM4QU4yTkNRr1wzY6IJQ+ZkVh4kJEsOECQi
52hZlXOs/fEoPVsjSsaR3Mch//yX19dYDvi/rVg8zljudYN7zQbq/dEuQUJQoAhZgFuu/W5BYrza
c/+rhoZ6cE14QcZn68bTsU9SMPAsbetMFNo5m6AVVunM7UqW7qM+o1VItGlpCiAhMvH+NDIlvKls
zuwsyX6gaD/ywDTroSWs3faKz+av8PR27bW9trYTImMGhaWHA8NNlKoGUUlycudfvoa8aAWRKNHf
DFTCB5GJfG+35k0sYh3TbA20z6/vNCBgO6zXhekYZ9NqL8W0hrETEsRUymOUfyeZkYIRGfGVDDqW
h0g5xhUPofAidChD2p2iFJFnZRCebReaeU2SyrqOfmKzt96g60asM0XljbGArWdTfcjCuQHWaHF6
Ggk6cKq7DJOX3ozTTi7hFknGq+0QYpYZDvEHWDKqoYqJl5HrjHFm00hAqyS3FKNDW4OTU5sScMM3
DHthbs0GRKddpYtQPiRty5/7fWxAjBrKS4qTY0UCQGCh71r7csoX0gauoVDoKDnsgQqBGbTjIucd
lLg3PKbHoTUWW+QNmNnUEDjgKZA9u8RLswdFleGclGd2J4Bmkn7NKRvcnNpR4lGrZPEvdbzlGf9x
+BDWskIzpLB8Nkvvj7VaVLKd0oTnSVXQM5P6YHROUJfGS2OSQt01Yu3O02fUcC7zdFT79kIOiGOD
2XwunmkWg0lqYjSmfnewBgiSzGq3kAI/zJKAXRUbn8JCppRp8h2lMiYoxTNeIkZOiJJdQJkIUSMt
8M1Sh+lT3Rpp+OBE7lcRjndRKJ8UYR204W7ZyHYaHNJmQGyjwsZY17DmEit6cWN+YviqMS85ILWm
PeoYW9fn0QdDiLO/yXYaQVcLeVBDWFFuSStsQQlqX9h8dIbrLBoux9UMOqGuozHGi0BKX9PsM5FG
2y7qaxCzzp1pMmEFueY1+cMgyA6RER++RROICQQwx/BYhv63ibIcQRieBI64apW4zqfATjK1KPIY
l9C4B4uVWsgdCB36sAhU5Klc9TqXh1qjqii1dJp56NEYVqnyYcz7jZZh5DMETnBaYMu11KGlEVbW
NYA4tKg9eY8x58tt4XBO7ub0PhnKiQ4CyrCRKHKF5WKd1h5DrwF9t2W/NrkK0NKNB4fr2BpAy8ay
STbmqL+BmHV2skIBUEEWrJyHmocDptl08pDJk0gdLeoRGgpk5hSQ3zaJU2J3z5wdTpybSiRH+tyk
GNRpAcRQvtEMOaNlugA7Y5NSXByKbgQkFMe6Vh+7AVkCXL1lUs+smMnMUIANmtnyA0OhqEyBgOeg
EGzsCet2pExz+ad0Etj6oM0mrnstG/MmscsOeTNNSOIfbpKYmXIawyUqtegamdp7LatTCNKui/gx
AHKblaNwwmjlIuiiz983MNxJD5oQZeRNihoq77xNL7NX2WO7UOnRruIPLTJvs8lBIU3HJ/V/7Ca9
4yHB/863DY1t7WPYS/LUWLXCegqbIV4jLUDmJ6uvAYvEqmG5c6MItQlTSc50dAWzFx0zZJKXhL8j
H8Q9r8gZcm/xM7wbiQb7jK/a+Vy4Weu/3aTfp2NU0XPi3xjZxUK7uaZfna4KK/UX+urPUJdcYLt4
Sox1IwhTSPhTYIXe2kfhj/VUXqWRvBN0/xCHOUkz/TgjJ3Z2VsPjwJXv1464wyrGb6FkITWF9yUd
w2NImvjacMBF0sb/MpXDPL8+da2pGEeYMA/xdYHESU5RU9lrvX6L5uI8t8jUkJ3dppZzj2MbJZt3
wrNebnVplOgvnBRCDAbA2d7DDy4xDSIwBbWDtAAXMOzheY8Y/APPBcAL5L1xJBaTZ1cE6jqzJgYe
tSAeJx/2Xfg6V0wL9RmZeFXg+qpzjCNl/DYatPKm+PGv15U7GG0qbKMiomscus45jHiTCm95leP+
xw8hWAqAizPmKwIUbOoDso+q9pGX54aHUG5EozgE2B3CEh3mrc3NwJ5xlVX7ruh5BfX4zQSOU6RB
tcbs8hNcv+KxjtVt2XpfjoUrGHmk2EiPH27lXYBznQg/FiKkNa9aNXJb8nuXdg9uJ/9d46X0+T4O
lRqqQe50egeYBKgOUlWSb39SGIIst9krQDk4aehMUODR2UqNgIQcRNxpsgmL9M7ScfxaSnMRjQ4r
Oc/fTTfLYEQmxuRFWiX5HzZfJhzfzYarqJslRGko6Hn9PjL8XcXWi6E1qGgInqcqp2Dsv4DVgWY2
p5uC1YrUWMxfKTeaEfPO6+1vR+1GR+sRnecsmDJ90JVxhFDx4GcSngzE3qxhlffGZokgJMlBU1/k
/d3nonmG7LzpkbGtq5malobo2dTjc1XwbXXBVU8IeUXgxa8nJ6hSFkY/UVL8etqdicxkGlhuQWbk
wQVDBQ+ujiCQ+EbXrAzcCgmPeELYTcfBGO8g0kvbZR9Ki4w4qy3dHzxwPSKhgteVviUW6Ra3bdkx
/WaF3wqfxiZzI6gBHbc3jMudnUq0tbdaOSBK0AoRZHP2oBrtdnbwk2NyrwLNuWqdkwao822kCcUH
ur1iZdIeDKZabEpv/FRpvaetzSinRzRIxAnvelLdal79U3s8srqVbwy7x3Emj4Wdg2ueeFITMTyE
aftYs+BDz1MnO1SIvlpzBLlgfcbIzplUb0e3Z6DuaNku9l5UBy1cZDQFog5pYtcWCMSth6IwfzFI
t4KQOc26qIaTskku7Uq4Z8g0Xag0Aeoh6KsS5rayhqDvzWbtoeq0eoAdErjiwNeLBP6TKQLu13Oz
ZCVBHdsvWt2EoBTSr3wEAQ4n/Ju573rQe8avJsO/TsoBmjh/43eZTWZt5pkSZWllmT7dbINngLv0
SCX96YJzX7sUzGtpTJuRocyKKv2zx5OB8jU7z5FFBCfJvYEq5+3IxBnOcnfwW6MDc4ZTpy39n0Y1
x0EPHyOPh6nFc+dorAWZzk0tWg+pWXceZnLLnIaeeXQVof5a65rNOgksXeud17SDEtmmMCuEQQRu
rV7wk/wyJuauTJnCla55mFHNXZd072URoUt2KQCxoQ0BW9e6akuqHPAEZG9FgeaP+Kf97OqYFc8z
oYprIhcLACSrdgFX9zYUe4TXYfyS5RY2m2cv19/qkYcRm+HADzFfQ95uRIV1kHrqHZZ+oJU17VOm
Pb3f/CpD3J36ZBwze1Sras7XoKOI6m4ZpXWV9dLm0xsG/Dgg0egXEUqP08TmbxcReS682HpoNuxz
I7eLaKLB0NW+hpO10hK5K2twsrPQcmwDGENlDqMW9yl6v6Kbf9y0DqFGLpnRHBpdHEyJSxA8lupq
NZvVaUxJY2gdZA5wPK+aIrEgIVVqKYdoX/F2o2+lQqNEmCz/q1bVq+6P7RYmYeMxSMzmiMOzI69J
h0qSvr9NGMJ9jkcFMKD2RWofs1R4SJDeFtl8fhJ94+wo+B5SWPq1Xb/PMNPXWVb+0khdYhKt46uI
IRC0TM95/ZhxDu/eQP5LDz1sa9EEw02TpikYf/eK8vyhwUWaYudcRQOAAGk3jOpsjhEtNVzpJg8Y
DKd13n0rA4QdWS9f5nTOYScsIKydbrKa8Qi8uCHOw8RhXqTxCKeNgrWrEwohjF3OQ4o8EtzElB8I
k5Zr7BEv0teI2uld7ir3kOPs82hMF6Ko3zs/JashBwk7a9Q9uNQOYIbTVWVm7wMcIc3gG/d5QlVl
tQGyZIcHh03CTDJ/5fPZOKKrMNm0LspVvw6jlYA9kXUhaCoS4IzRBUkNiKWq4+TQzfW8FUlybzTZ
q7DYQ71JeyxyfRNVRY1pDGqKA6IrqPJp2En1BZmHrq0Frq83gXWQ/ldVP1YZ66jyG8DpuNVcp3B4
lSX5srCaSDfHIVw0f8VusbaTpDupgCwsB/Z4RP2ihDyMg1VvCxo4ZBuworGgIxUzRshP9ht83WOk
mzaiFOJ1whgYewtSKC8kYNwJjo1p3KUVSuYRsc/GXcgWuCg3csgg5pf9rrdz/eCsbKyPe0tET/hK
dzK1gNy6jto244+hE7gtlbutmTcGHBrbTT68YZolh3jiRKlN/RagN0Q0V0+Crv8EOBxdKwUjLPOG
mbFTFADNAfjg2s66ZRBVRfW+KKr+RJARxhEPz+H4QRMZGjCAcego/tYwcPtrowj8UJQHJ5UXePjA
Lia4vwP8DwxA9a9wzpCC615JuNW0N2YrAsqLIjs0Mc1ZL77LaS7Mkhy2tLwxEv2ZrtrRNXLBigw6
YhZQzrzo15TkR72mGWHy0MUIh3dmnH7mFQ99gUnX50pjhfgcQqE2k1XgDC+dR5yuXyAgIs5t/tnW
IBbH5ByPLhV7oeNCcYvdAKaZk9AVTx4ZuzmpU4yZKRHr9hf/IVDzdAkly7CoITVtmISv3YonomQi
PoXVL8JGNM7vzp0rI0gWNRhXW6hLKxvvwHwY2wqeE+E/AL6EhWywQFTuKYpQuHWLlbuYTjFYnFXd
YY1K4dhzoAdljpIVTLvjUcSzis7wDVBlIM6lqgRkaMJdNaN007stCAte9sfcRgMOE+htTJg+gHuW
OfZJx4wu4YzofGE1OAViXbt3D16+qL4d2fOWKHgOw7RXNpCfpHnvfRfxepG/1XpKRbQc4aJx3MVt
rq+JO1jnjvGTRHQzszSu6HKx3PYT3G0YtcZg0ECrfpoWA26qI2GmmtB53owMz7jvcSHz/KUYBizX
AIyF57LLhRN0TvK4KiRoIcJq3Ky/MvgEHAHBUzB2u8X/gb5oQkzd2/Ybmbot50kKl9kwPjpBi0pM
IRaopE0Dm/k7ivfoZTbGL31crEQtES94IlZ9tegMWIxkMUHEBEoBh6Ndj723z+fZ4rYnrxU8dddJ
ATl25EAS2+BAwSH3Yd05U7Wmq4WQSR+1cyIFYAASOmWNBCWK6icOk4sDvmQ8ydx0zPe6OR5kFXOe
LrGTF0YaxAL1Olgz1bH/pk27HMiC3gKP0oxpspVdy0RoZUzOTy1mfOYqyQNnsE6pAzcxM0AT9Grc
Tf1Q7+MmJoeXEFyDz9EvLFmNpzTF6bipajVQZ2qEMFygOGCqMvzimJvSfla+/93xaK1cUfdsoDjI
kehFe+5dvDObgUbUDFWgtpwdRDx3j3hDcBrHVTNOTGesDEiJd6MRFXmxbWjvda7TOX5BCsPdthJx
4xiAnue/2hUl0W841kaI8OPEXhrpfr7DSdxqMJhwYmubji42lGEYdqWmPTGYQKZl+o/oVeFTONNH
kja3spmfzT7Jdq1FETdHjHPCqAaVaIobQflFi5tQ+X6aeeGc8NLl8HZyrwmZJ4GaHPIHv9EDynI8
kvzhTOR4Ue96y73XALQSaHG1XGqgkjjdUzW1N/6jgTxrYw4tdB4iqjEeAF2pOnxl5B5IS5xiPNB9
1gqCyWhzkoXJeAl1XIQGY2/mwOe6FIFqnDMBnB9yY+RJN6b3NGPd05HpI/mFy1vlBCpq2MAY/0Fk
5/jdW0fPHgsKl/i+Uvzk3mYNGdNdYnXDLvL782glP50NrsmtoEYJrQ38oQSDbavLUHEQhwRDwEbI
ts840Ji8JFBSfs6RP1EOO+DjlJxOlnjvRRMfUy18azh9HkLGNrbGKjuWFd3Xurtjw3zDRjgHKdAv
DhsOh0S73tG2fGwL70MV73NDsVz489ugQuIwqOuGlrR1ewHGxo9RbO3cuBxg6vZIbjKX7YtSy6NP
HL4XVnWynXRYZXaZruuuoc7pdnYR05EU7rrWrAuHqqdCnwb2lxKZRsQ1o/RZkmSWw2VEjIXw4+1s
ciK1zJOItXjxuEVrkRiXpjXuaJw9u3KEQVXnDBEjcWSBRHom6QaKmB3C+iJpFDDPOAdRwRBxjl0A
fdrBVvlVhcZHjiiqbeWXXzL6sNs7G4QrMtONijhetdV6cJtqxUmojwbyh4CZ8c8YkZjbMueC8MCG
mNq3ljbf0fPstnkp31HjTDuTcIKi0K5jLm6VUeOUN7xsrRnleSjjmjbMGrXEUmYHc8GtnsnQlsID
5Z98DLFygyaRl1rka4vxEvv0bUuwaT5g62Uyd5k5XWAbSw/Kx24nNS9QIUEKowA/NQdOHdYwKcA/
+9ocNB4uTIsIvwhfJ/VQxufcJd2y6jRX2CX9nl3SSh6EN76A9D94cKB2mfzF85VZ23GGwoi2ieCg
pnoqDDy8TCMxTDvZl+eTGOHEPL0Ga74fjcSSFQhZmoaIXE/cs4Z9VNmw6vF6F3QP8lSn8dvXVO1F
95Vkw0XkYo/b+o1OlXlj2+lHmPYf9K/1vV8wnHFrcw6yAiwKpKC1MXL2d2rKRxViF6VaL9Y+l37O
Xz00x1Ojbb25++TgOWxNu38z67lGwCXVqRyt8pRRbvakzR9T5czbHq89zdCfevmv9bb7rjqXkJ4l
X6Sv3aCCxShw6uNFid+gvIiL001Up1YtmE1DBmjz8Zz32tuwKNQtsVDj2hYrnQnQJCmTZxzcB6Iq
Zux8vLsInIkPtvEDe3p3cgBFlumLlkoS2ELQbRkYg1Frtp2q3k29zoJ29iA0gcuxWNsMv0Iuqlm8
lIq9zayAscVno6IPNrrdU2umNMRwAqzjXuho2W44aUVwSfBih60vA9dpho0VQwgPO8Kvs7gfVmo0
AeAL7ZSURHOVI9uZRYrUPpdwesak26c1HeMk8qHYolejf2UQbiFHjlF+e4H5wbYaUetq5ri1KwLn
OdTR/9Uf6INXmutCHGriezMh8dIVTzbOIwAa0eABwRXCZSRqgp5T4tA5Q7uTdMGIEffOTguudG6P
c85igOkM1Rrs0WKVjcndVGTxRkcgsCYluqnzNwAXIBEjqEM9NNpMaK8CNX0gZfJBla0fnaEec870
+PqGkTfNcIwbYVc3GbHkO5Ih62PpIoCe0UokGX0KDoZiVTX2hS/tHSepiaNpVl+jm2TbViNomQQq
lhlQDOs0Kml0KOiyrmN+OBmo6mbF1JxAJBNYRS3O88Tw0drZlefedXZ8F0fIPr3Z5KhgL30+nHzw
gpXNbLVV87HGdk5m+nTv2+ogDFZiiwiMTWXQKZuQHm6mNOZwF2rYT2lXJ/I6dXa21XSn2kY1xkm9
KJM3bOzJWonsKSU5NWhTyEwAZ3MAYZrRrBcRVOD425gUL/ItD84oPolR2ZYgtdfmnHwUkX4/tna3
WdpTbCL12SICher53sC7WI/yZLJzxPAOvlvAEaraYEB8Q9KZb+qJiR2jRuvMCrnBHEdANIKZBVRa
fmlibpifKLmhe23ToW3qvZcmp8biQNQNGNJADTVmFbM2O8ihx1VPKBZ7J25lZoc7UiHcI1Ea1wxY
9Uw1wgQkHwLPq+ER9stFpkPmlONN5hjf1tS9+jGVWgVdASbTtKf1/gyiKL4x6/hFZe4bG4QbMEC8
5hZbRd3wirlzz/Whr+s5drfWpaDz1RBjp0VwYysQ9dPsPsdZD15NoqHtgSHX1SVuIqJikDqVKWuB
S+Ok027BbDxl4jO09ZUvQpd5uGhWIrfvTdehgkD6Q78Y4kQV+md9uHpLIFrnFNouSfQ91j46g8is
VrXQ7lTfgLNo+A0eWMNyqm96ixhnT2eAUTRowqyZ5CvdIiERnvQP8Etnq2vJO4xee1/gneA1uM3c
It/EQB837aC/pDaYdDf3PkgWcKhlOOmThlYueYrGmgLrm4nto2tqII8Ln50pbTaNIMl+ml6rKabY
S9llK/bxHkIc0v52gZ7TvC0F/drsFNb+g9P259Y7KhuCeczvNrV8pJAvKQmJoCgMIOcFXIdOPM1S
8kzYHXPlp8ptH8p0EY6EJK4WBhK/YYg9Vk7COJjgMQr17TeZRNWmHAQJufaxdjrteeo3CGcROE0o
vqsWo4LBZKChRJatvh8mMLl611UHR6FzBJ+e8TEFSfcFqBk8kA0eYQhxoQe43zaxeVsaqDiY0xNF
u8T8ioegzDZDYTDzVuxr6UzKxki7hNWb7JU+lzRHKjq57Gr94A4bxGE7g0UGSTWT0Ho7eajBRzLT
DJdZmLMIJq02OU61K4NE94ft2DV4n4tt2EBV7YYeXiKvQh0N4YG+OIlOxkW3zF9xQfx0RAD0SjmC
HI7qNmvsfltqAqq1SvRtMsxsbdD/Bl1pG9bgQw9jBnyPMuSE6JgdE8DjRfPnl7wGUU8942g+qb6E
jOuTL7eVzTQnGfSPmrbg3hjBeDiaMI9d1B1Z4t6lTCGQxM6ZoPIAYzG80BIvfDGOb57d33bV9B4W
IL+NDocX+LOVm9vhjYSvULoE25Rtsu07/2XU2QAs661rNMJj/Ew/MaXfu7l09iWiJ1HNe+x0PiB1
77ONs0fTu+T8e5fjalzSPokEJylTHeKezLtSHIohAeVQW6d2YSEC1DeYOSG2pcdM12jLMDba2KF+
T499Izv/cZ739kzlWZBb4rpTdNGG+dEfqnMLv3c3WDHwBk6unOW+ndYo107ufuB7FpSs800aytex
rgMAqtjZBK+sapj3K8v7qaKcQTCMpS3DO/pmJtuJl/q0bqBb7OrIvQvdaJuN2rCl0cWEAWcjwqGE
A/h05XiAcpvWddBMWrpthoGNuulA4xMPlnHPtgQoQa13umdfyvheZNrZJx25qXXnhrbovoOmvSVl
+cX0somK0F21FvtzM1E9o9E6xtpYbnyVPakyFTu86k8t2LQT6XvgbhvO3XP5ZafWKS5J61kIc1o6
vs269eHnHWUj8mgsHa9RNvZ7m7bTqkAM6XbgrbNSvZN+xBhDKoi/9iFHuc4IbW8qTpO2BNFUFsNj
6mlnLQGFA6Wk8Bkae61Ga4veA/40nmmfMghjA9kqVXTm/WLJWbBfo2em29G3njSc7WHpvqGRoAnR
pw9jxFEl42HhwkBEomgyym/PzJ+xLYB2xKR9aNPuls2ToXLENL0KvRu3UygOMalo1FBa4q27zmFZ
8LpDmQPZzixaqibUd8YObuCM2SYufzw0HruohkXUTt2nm6TVOSTNl9qKa7dw6AiODPL5aYRDsU/k
xvIYcNuZra8tC7at721bmw7DfxN2Xj2OI+kS/UUJkEkmzaskyquk8uaF6GpD7z1//T2s+zLTvZgG
Foud3ZleVYlME1/ECacvHjpMNmuzNa5d2X64TOjwwJDR12Y0N8oCBaBSKs+cHxqJWt3+SG0U3yBv
txM9UYzHmOZi+9Rr483VSPMjP/7Cqnp2AVfvOQOhPEriREo6DRn9gz0ayiuX0NHIYNgiyrXuQayu
8wktgHErG3G1xWL8TCu7u2UDuYRBRmd2J9n3EuvGges0EldatY7sdyELCBMK5oDtRLAtX3RbG2s2
sh7bT+TQENinwZ7RGYma0IyfMDuSSmuv1BqhAn35t637PF9G0kwqvSADY5pWw3PMgSECWEcrZ/5W
moY46rBf16VE+ardvcYhGmyrj0RDFyjDA2B+emkeUoIHNmP/NQr+Bv/K1umNH1EsJE+bpMbJf4yY
+Z1HGIpzsWx1YJcditnXIGclcUnxABporzvHiK0f1zOttiEzR25+eydT7xhdf5GiAOFEXstBWxIg
WhWzIMP5wHRK8wxFW0CgLshZ7/zTxCBr8auZC5oHw3zvAo0oeNsnXe3sPuiYn0coGT4hUJN7aOWD
vR45Vk81VpAOHikh1GfeOuiHY0lVZCJ3Pdxkw3hrwuZJ6xCiYwLPJNsZG2Wp/e5XTYyP9FdeVON7
TR1OWXNhrybz6AfyW9sExzZhSJMW47fKII5qJ4exuszINYthKCbWgyjEpCoO8o80Hom16AUUucY8
GNNDJppXDGo/Cv4aksOuYTq1t2JM3aahM4oqcEE6CYrgBCyPb73fj2X5nmIEOBgR/LOMI9zyZ5iR
m+yASIPQ6882EF6khU/dHHYxsl9TqxYLCTgov+XvD+PkR2VSV0SJEntr81i7J53/BLmBcZr9lC58
aLeh8UTbxXN0U7RKbISGUh7aE/Q/e6FPzEa3MvT0vqbfgXqYClY1YCZ75tZCTQSWor75wSb2iXOM
rql40fCYNqgPbECrLBZeS+DUU1LsIlW34BNeR2siqqVzM+vmdFe3n8bAe62XzSkymGYKZr4emv0j
I/wcPO1Gq/vmTPQIIrDivTbDNSPxQ+TOT1Dzvvs5CD1kANBjg/bgZuLEUsV5L4pfME2/xU7z3XRk
vmuKC0Gf195x75MOuUgLFO2a0OPmZrLXIUXJ2Ol44WA+GEgTCRN2pC4GEfUu7YBXacZ35k86qou/
TEW4JlcxyTwgcKgrzDmxb8cb5gPwkTjQVzUhz8i3XLpq0kMShrkXzjXv0WASzaNtSUvRwplsWo3m
dbgXV1ZfJjvNAB2LEmK60PK12XiLw/mkpQwFC5EwwLSce3vgHK2g41Dfw/TQpSzBwt/E3C/0+HOY
cRt8xaU5dmtqK/dmFnY7yt6+Y/doVYLfzU/KLeZ5N3a6vdnQU5BO+HsTB0EqGH2KTSfuuqwvbooV
2p4kyzXSY7RohMy4QRX2sNNgfRMIhE42ZclTqtM10sz0lZi+dR+MVBt18Mh1h2qL0TZ2s0NLqzXg
mB1o7xggyVFv8d3Kii1u56XCtpEbQ4dKX7kzfxdtbbmGyjmYxhLZ7nd8Edq2iUE7+236Tu7R4fki
B9wSRzFyEtHYWxnNgmrNwAWu2yYlT7Awrmx8blyhOUXLkScneR4YhaNj6R/cj0QbsV9ZvIBDlx5d
rEXeWDM3inLtJYv8asvuv5pG1uqqZhRDvoWWziy5ar7xwvq7a3WiYEk+fZSGm+DHmu0NDsCSx5P1
fFB4YaWG2JvmzkNvFNPOxzHCzbSZEH0tjAVdETNIRKQDC6QeutDmnjvzaJXOHUezlnlB6m4bd7yM
VkXYsObENrjPhM/T1QDUd6aw3TJeqqbH+RQVfNSUOxF+WVjD5eAcq+EtU6Ox5rniTUYdWZWadRH+
rHmBrYXeKPTl/wxxvHk3Ukory7yA6qlKPA1Ug2bsfLmBoRBUGcuBQzv0MKPeA1pCQeJvLl8ZrgZw
7JhsTEzH0+pFd4tiy0EOeNWcoxvW2KlqK9njR+Whl/gpc4u9pBUIUCZOuLqa8l1V9HcuHExm7LG+
GfHkY8leEKhQ8YPRQCkO2ez98snM0Al9C8uPpbgl+a3D28R3G3T5T0MEr4Ph/Mx8rkR6y3gKsNtT
g1mGlq3y3WK+MGoIKpEjtlZsvJlpYXnJVHuDRrSEgywUaQf/WEZwxYuYg7Nn0Xqg4WuiDE9fhym/
PwiUpClCubjx2h4OV48r0cq5Jo+AlUhO4nzBfisq6gol76DvsMz0U8KpprimYQd5jfpFtITyIZUF
eg9vbdjzY+b4Bld179+1efVmB0vTYUL3kka/BxWAjNgXDGt9YPI2rSoMslvJVHKlG5UJyx/9mjhH
5AGp2dcDSqJk7uszEN58LZVOBPWIRvBVXwLbCEP1c4ibfW8kTNabZmMU8ytSC80Q+Tc7RVAb+nzZ
ZSlKtagl87LE3va17uXMOokxW8ZxZHksDEY3xMbI0kSGovGJnF80XCXXr5VmG8gN3PhZujn5K7ta
EJENl7QOtHGHcDnj2AnZeU885hz0EOdXFkYr3Lw0EADCv2ULuTNU06kWfbih2hmLPp6sHMBhQgXR
iiaMaPG7iH3bLz2tqsCNIucdghvWs6hNDzkQK86zOLHbHY75cO3WeOO4eWwZ/sdnvNGZm5wwM/j7
OG8erc6Va5likBmI8OWg0XEURvWVXV5fxRnxOAwqpIZTrtIKFlbCoXqbGx3tZYTONWtIluorLuNG
9SrwrvL7R70oZPMj1OWH72QLJ2fSNgHeOlVbh7xjERgpY2U4DC8ADm1QXOgyAWVUYVRoJeCdETOB
p3fyOvmXwSfuSi08HHON+JokdbW18XTgVGj2JCeaTT7Su4kJKxOGyT/FHRa56o2aAcNLc05p6SKk
OMykYgeyjw5rN7AFCDlgdxvYd0w9sKp5CZpPDgJ8xWSi3zjNWB+V0O7rJqkvpktqO6TFIpDM/LGm
v0nCuYWT1p7uNM1hnk3eZfUx2wOyrYYybZXjU7XAGcnc8Wu0x5vZj91mxOpEfrvlGmLs8dM/SPCz
q4iNdGc1CT2k4wLVQr/H0Q0aiaXnlVZnXCN6++gOwaat3c8lJtktFWgYDhcK2hYH67p2gdv2VGjQ
HROQAanRg4CzC+H2nJE7uLm1y+lKR2UdyZFNglJoz+S08DSMLuU6qSc78QQjju1rYCKRG7skjtZO
0e81F9QSeciU6wd3Eny4UPHASyQ40HC6P9P1/NpGCF+ELLRNkgdYgpz8ThDSC5TLRAMdmoNuuINs
RR2Ec9CD7oeaSmxWi+Cr0sV6pBc/rGy+DyjO4L+tvAHqwXo2Z3c9kl34Ot747owqAhxiHefVE4/j
7GkaUk4B3ITtyloPY/1pN9O7419bi3tXnU3uJp+vOZBBlEDmukVKqr4M1lTVPZHv0HdpxRgAOCmL
g46gEgkQZPiq6OKgS2zkr1JyHOnUTru8COi3dDWU7mik18ruOMNAgtpkfiWwuWUnIcr3IMS4b3Ft
RSznBMhGymgq5WdArsmHZ9FEe5MTqDeP2B381GyPpUX5eM0YW/Sg3SPXyDfRAT+luZ6M4HFqUILE
/GxbabxpsNVWIZpZJOVWtSV1Hy7Ym0I3Wi8d2VegUzGDq5z7xsbOkQm1kXMWcdLNdmlfwQUnArin
u5R3x8h+YrSmii6JvqPDPTkY9GmqLC+2KK/VaL9xzfsFqAAnD4O/tezmbOWOpeZFSechgBIPENVz
FupPbYjxszOJ16eZundormCtbC64xajNDSwKjqDCKTkiPinEWgl50cUmvmAI4LiRK9/FVvcQMRba
gwL5lrrqh22Bl8zVqUqGzzyNG8DRVHw6CfEcHR0ac/Q3Pnx9HPGhr7ja44iQtAk1+q+67MJzGmUf
sLZ1nI3YcYEtzTfNTb36hPbhXMs0uoU9ypmzFFBoFGj4ULA3fZZBORLfDJqSnNZlL4vTZVyb5Lcw
VurJCvM7QhK/Iok6o/QJlcVhC1RkInPMz94ghuMsSncXQFzs2zq6q6LseZy16tBxuB0s8SOkIWn9
FTW0zRhFICo/hsowTqjRyK+ac81lok55YmNGG629aR7Iefd4HhlV9rLvT1DeqRkJyV4i9xaxsRY9
pAkaTh4iBaCeF556EDqiKMIF11TG1lVZoIgmO2E8RSr/anTtdcCAtCGJ9Nwu+PXEx2GlLXQKvBIe
q9ZS5mA9ff0BUnV3aPPuxm7N6RTWfAyGg3T3GMMB0nrpzS1YkZDUmSc43M6Ob93JmQcypVu4c5xo
IxXT2SwS2JtaVN6864kz8dGKit22Gc27JGnkvevLQ591yU4yhKRXE0jsbL0mtkkQVxcROADq30b+
VOoejYuPS8si107pKffYRQOym92kCtvDrbHpmxw1pYSSFXBHyh0gC5nBSprVuQUmBZmIgr5goraV
SBIeOu5sTBFrD69/TF6CbvYy8v8/nluKLF7b/FEco9nbxwlp0gfYuqkjzs1Sj8I9ejOKWPKoMs30
0qGEmN4b2Bna4kx2/Nwao3gqvglMwR4uIKiLSy41qe6SMHX2Uzg8hqgoOznb9taqiXxGkSYPuEQv
seZrHMNmaj0rygFcHyMNkWOb6S67kFtRFjU2I0bGfOTkBfEn0EiyJTbhpBiPWBlpB7nwjKgzwXlF
SR0FSRTeNaO7oEurTZQy8yO/sFqsYytFtufg6+BF7a5lTxQc4mdkU6+UHP7DOaZt3YeR2Jh6BiOv
7qmM78+FJjqmLIh5ZWMxSSjFXg0WK0QxzLQyxPlT6AIJ1G91O/BuN+4HLQoAJOLgxc1r496O9Pd+
6rWtU5UvHRifO5/e7SFx7BtUYvLK4WWIpvHR1bKlPQ3hlSPGi2k7j18UoEo5v1LFVVQy5Q1Q5M+d
lIQapXPoR4c1ga4ITw8I1LQ1glIc/Ei4/97NBccC2fG4tHVJpfxCop10n92c4ywFdf4h1eu7aQSm
gMGUI/TMnSPRAeti0ok/qC25UODIiXyunKU/2SWZUO5TQ7deBxivSHb+TzMZ30TMTdIy7k0DW4nW
wAyZal1eXZn/zBbEB6op9v8x6+5q4gmRHJorir/a25l6aCOoaxUKPvVW8PEX6yN7mH7Fz6RwbYSu
V7bzGVhL9sIn0+7Q+nZSDrjiHOetZkTLSX3FvI+5FjacU0G36bpPjJe8s01g+jLgJeNL5LDT3tkN
2QV5gxXW3DJiqRvZUUUdZk7rWRkkRxTD4pQHwRaTaokyOEBtN80nazB76kvwTUdtB1J3ICQxiG3u
hKh+nRN7RvFAQqF/4QR5LMm7kTawKPeiXpFDrB6bJaJQ9wyDybxq9CCGEbfFYDTfqo7JaTlw7yoz
291w/c5e5kYBkfWLhwgLXBOW2q6SUbqr4l68hJncuBCk5hgPga8xcyQPw5QPAUfs3cFyHueEW33X
Lmcg22093DHmScekMHET/C6W6IAN5hGWKOBUN4uuYYHfpC/YHIahCPYZ8edb2pmghBnLUOkiHvRA
9BdBfm8XjGCp3fyc2JjAffbYcyJ5tMKKm/BAB7xXBDkOd0GnqTSqB3uWr3OT3Ok5lcv9WNETsLyl
LvHnmx7jgxt+pYjYgdvpp0D/6SRpdWpw8820pBBRMfRNqkjgsXTVh2hillTk74ZbGEfgYV5KacJb
hiu71JloajltTX5m/izzsbrZLXTvwTaFNw55i2ylxocu5iTdnwYX3bRMtfiGCANAIlnpkLKPqFH0
x4BX8zUrfsAIctbddqAjETlCxf3TZJinhJvMbqyZmFoDzKJA6C8kvbp9GqWeaQ3aDpP0XktG/Syg
8pmMVfB0QBn2p+lbhYH9ApOt2Gt9RL1tzCC/r7X3yCz3/aImKtUn90lhUzMUatnZbueUq0XUbqlz
okilnriFST/fcQHrvTiOehDpsGeEK3aMgLicmgyuGq0/9Q7O0pabjy7FfuBd2EtM8nVjbZxSUeBQ
C+kZi5OdV29LuAEjXeCU53TBAdQq7raONYIHCVIM6bpPL9Bchmef2iyI0u95/zJQJXkLsp52hCE7
4IXBp8rxuQHN/8rLkNTjKsqYzAyRiZlzebjiqMF4Vfj6YwLXuh7yY9xW5Ym3b2/VHcQFk9mA8l1x
G5kAQhebgqtLSeOUm+O7kfRXcvxH7kWwklroLlREObxEF3xSzb5AkjwhwH/EScxTEGUm1oQlepZ8
1L4wGHfzPJFbQf91i09b05+jgRYdI0vf6qlRcFrZI03rYukVKPDZGWkLX9S3Fkc4S4txE0n+rkl2
8gniyXlmz96rKQp2cdvfof4l59yZim3kSuqqK/ucFxjAbbTFLozqkxj0xWgL5yjPOH0YVvSYxOl0
qAbgrsGY51ft05oh66HhTdSaMCFCkmLMJkhwlLIPH+uaCbMRDfemSZe4XcnxmCmmXEaD3mjmqcAY
QHAq9iuExL7nhNGd+xkbQzgOwaUrqR9wOxKvHL5XKYNyGEjUXbvb0Ee2d7WPKsmYaFTJeKOd45AT
s3/JE2KUJACWbY9UTV/Gz5nRTt4X56xJmfcYEnQZdCKSTlPfXpAcwnUWlueQWcDKQvCgdSLdJc3A
AaGw8v1szOUpzpzvI4emDfwKQi0urXmDC9kuTwmlYbWHpmRxjXPt8ju4B8IdXIsarUu+DfFLzBGL
2BWtln0efTZGg3QZ+qZHpQS8hggstzDie0iRxBS52/EqWWQQmvaF1DkIDRvdLjZvym3Guw7mzRr4
LU48Dus299punmKGv86IAwX11ZmQ6MGC9sfsuUsL8RMW9JHyoV+uKzsOJAKTadYO72LiMfPTY+KE
66lrXpsqHUErMvKgUuKnRqyCKYnNsWOimkuQ2+OtaD2u8ljTi0cqWNR9ZI1oJJLfEDNSskgUzUvn
Q7YQO/QknLemgxvcrVHmovhJmWN/NfkJrKq/8u09BTVCkd522B4Nbd3o6q5mVV+ZsfjECbeZCGR+
mGzYNM5+MuXWn8XUfIbstWTDXkPiC6/jmDz1ENSPCgMa6YKOObrtvDGs30xgp3lym/ltWP7TVOpc
PXy/OwapDwWKAhOifvxDWFpZTgWHNo0gxw/B/aafSe/mg5PcBU3/CUucg/EkXK9D7jyZBRCOuCbk
YkfyAxPOIYXePabD9FbVFL2G1YwUFCcwGx5D6eLMV0lzKFzGtwWAZr/MzppEldfpcOZOFbf7sleX
AuHynt4k/kdzB46UuypCYpAzMVyERosdt+up7zYXt7niHDiP31ORKEybzE6B+SFKKPdYiig8ZD2R
leioTKwXbtNDIeNwtwp1qEKy7d64jIe4Yg36lSfqV3RTf/PzNDmS6yl2VdMUWxxvZ275/NRZpm8l
FKiVbVOPgSklFPlLpMoARiiLDPMBkmBh+xoHs37WwZREnGzA1NPhQpesp5VV4s0AMDWkiU44h7ga
3JMBB4VQCTy+MHgoGmXRxibuMGvlWyHzCYCAO594V79lwrKPMZbpzIoEv8Likvn9Y+v7UPN93ti2
G+CZmfnHrOeORz629idoGBhupzoTRwF6E7epDTW8ofclnXYmB5b7TOfrsE3fE5RVejmyzD7KEViD
WLuMM0MHvkp7YyQ13jZdfeayw6IyocbBSltpekGcPHII7drJk6jQzLl74g+kVwqc4y5ks9YipfN0
ZM42gyNfk9DFLxge88T4znPBPBfZP5bmtGmb3FNJaK+b7tUxSZemAfXFPp9klYfwJJwu/OVwkNBq
X91Z/Q8JZGId60m2Bw+UndiGt8SVsSAbDraXsXjqat3aZdb0zHVNbBWhrc3ABGUNMoacL6Sc7TQs
hhe6sjlM6bRThaW39KzDc8Edbt4ZUzPt50J+jEZL/EW6N7YXZBiHEryg5XEb9dHGHp9UJ7t5t0nc
3TlyQpjNpmOEHXE5BcdriuWxNHBOSkLsSJoW4S6hM8gOp3cxRI+UAz6BRaKKPEJIpQyAQkQqjwwr
S48tm51WUzfkDr3vfW3pqc1AtNPAobT+fta+rkwcC3EKvFAFvVQY0vg09wxcNAulLNR5XAfkkd2U
NZ+DA14CffNIa/iT4YOH1frRZ+DooKRrwavlcJ0CK5o9OZxQUPIWvkszUSESZUZz6spGPmgF7o2u
JeEc4nfgSs0aVTBFiabGPE8qRiolIDByW9iMMRwc4ABfX1vdaUxORPFYFbwmvLrU0dlUV1qx4JXG
PnWiUmdrQOh5mDR+d9qYR7cIYxTZt7URd/m65otfA0Cbaa+ZyBOGW2SoHtPg3ahN5jku8UdgTQ3v
8N0xqtCguQ1zKLxQd66gIxcbnV0/V8pY2Yn/HNb1HeuQa2LebiIu+SG3mDU9JBhalU8LXwppl4wH
tmsi7y7XJtc4lZDqa+yr8Yh7iqpFb2qV2PgYuXZqbqxzkyaHHryfoAr+vgYGui6n42TFdGTjBlP1
B9PB6UdGunohVYgr+TGuyGULqsuHH0I38VlPRL+t6teoytoLvcAGaEyfjcZiwJ8auLCKpLYeCvjN
FG209VESJJsIMT7YCYFQqIAU0Z4yV3/r2za/aWWY7GnCrBc75q2DLvU42BaL4IhnqUKlvNTRiY5f
r4JM9Zkt5xhpUYo56J9UB6x6wf8hXj9x3y7LR7y0Alfx0LzamKMo1prUrQ95UES7B0DcPCRRwGhZ
k+TFwyy4iSA7ijil4zXNPyNfHusUGI42Bvd6jmhSKtdjHd75y0Xlv7EuX+i+36gutm5rsOQkd2b9
CwX8D8og3tLItglwrpnkIf4w7w+WFvk89Io6KuiHpUahx1ZHJ9WeEVhi+AWhhHoa9q1u7UN4sV7v
vk6zxikS32UpnV3dxdBzo4mmDZ452wfQPyyYKvavTcvJ+1xiwvDapmGnrbLhLz+R8wfjzcZIZBmO
hEPjupr9G+MNP46rxwWy5KTVj6O0r8IlScKg0wT4sU5GG/GU7fsggM+mgtou2UU7frTKVfEDdVbV
nQs+zM89OcbmRY/xhPoRIkPUoeE3zVgcaFd8xsNiHDHbQRkRo9gFmVTXoO8XRHXxCryvIUTBv1Fc
hhk7YxWYYjM/A5g+OodWGcV9kwXlMTN4DiDPZSfmcB8O5sojNxMmMBU4lb51EW5zForJutYZ+WED
y9kms83gEoqRdnINHEyVaZ+9mY74VbGIpmoo9hGf8ignefr6Wy3jo0mdBsgXmV2Go/d1Mo30nnN5
Yc+0bjN5E4WJ/5wFuK90ENcA1LyW2whd64V+sZvZ8ZzWidZQw7QrRWVUFZpUn8SOPFQT1WE0Kzl/
AXSpP3HIpmFxi7LhKcJfN3/DDXMcFklcDAKmBIfTNjGafZ3VD3OkHQ3Gvbc6+0nNc3+gHY4KkDm3
1j3gUtKmU/oSUNNVd/N7pYfuLaQu5xQJVtCvICGSQ3hyw+hJBJDb0x4c0dAsvvNZjTeGDcz0pkDu
Egb5aKW0e7ilz+lgsY9mvnbDyq1fJJuMHGYbU+MyTrRIAcmy1q+tibMLSsGa+PYzE3//OLlbDDaP
gYFtqjCYamOMXk7+dDtn7Yk+HdLKlBUxjXAOok7PrpaqczL44Ctyd5+ECC+13Wt/I1//SWQ0DXZq
k54Dy9T1r1/+P156B1NWWkUjB5O5R2jX4coGJVZW/CI8zziXKOY1ySQQaxYGB0goKjU/cfNoTCSr
/nsF0hew9b9WIMWHkXzJytBs6NK/8X1IL2qyrvimpyKI7iuHuR+3mxR/JNSagEBfg+Ql5V2rIHOX
PiEq4LJ4G39mbtD9pRdB/kki5MPw0DmMvDUaIpZKgn/8ZjoxM63uQigbNSjbqaF0JIfLt/06U3C8
8o8zl7AwDWuPRjuL6IS5KvucCnornx/B+XA6F0vzuOiO1OZlDL/CZssgJEN+r/xjWWnA+KzmG2Wq
wU5QWMaBciEFoPD/9+9V/o83yNQdF7OcvXzRXzy+f/woruZTY9tp2GBCOsPzfdt2+hl1rlpRqXFT
yNjvyl9rrUYpZIilSeg2gQY9fymsWxP527LglsHG1npuvTwbBopzFQJKcOLpPjAa+dIDLRRtTl5Y
z5kRi/rXmDrGu/HXTerPIghz6dPATeMSD9OX3pB/fivSHPWE2LfAb9Flm2lxPydOrE6pkbyHGHsi
N7jCz3lxywFbJBlxhOL+abA4EUUgZ7nTCEgT4Ute19x2dIHnO4x3CMPmMYYWhvkXBzxMYHebstwa
bj5cl7agVevj4//vr0WX/+OHWdCDju1QDWJov8MurVLE2dDRahExL0QZ5KTs2/4L9yR/Y8fZTaaI
4HlBiW0R2YS1aEDDm86dJBwdbhKc9pLxB1b0We+qDym5OcWB7i3Bx7WuZbi7rAJD2kOePOXogQxP
0ZsoecamoXe3n5ahM4v1m7e0XMy6g0nJphVkhz7RFFEDnlg3NoK7sa2xX4803k0TJk7UA9ZgaT0r
wQBCj69pllqPvmBtmBXxEFbwYoNJ1jnn1fzeJ+KMiFRe5kZ+4F+tH4kBPU5MVuvBrR7tpTsKHmqt
0Z9nzSOhxdpWqEfo5aPJyH+S0KpprnDm5ky4pNgxsVnuftq7sKn26vvoLO2a65ziyuSIgyGaxCs0
5p/Vzn8M4/LmutAcLKEh7hYlfUkQz2wwNzWR3p3r4LnCPweDIO/kdl7GZo2gbS/BWWaaeDMVsIsN
NttmbVazcxc1ciRbPS1NYIQnJFPgD2zF2J4Wpa8t4kMb/aAexd2kbTFc2fy3y6nTl5X5YdkZjmQq
xrZ5s9jlwhqTrOlUt9yH7JUHtdr0IefaBb45dUp7b5KxIINSPXdaq4h7AxKy/fiMf/XZUVD1R8UB
5L8fSed/LHqWyRmQUlzbUvzr368Xd06E3YlFzybtuHKaLtqIulMn5pfGhu5wNEQivivduW+beR+W
Mn0qZ+EcOdlN66TCJlc5GqMSHuDUNyKwSdrBtGG32/AsYRTWqyGLygOphhrOPvXcBGbawZ0+iBPt
Ql2TDyiZUNKLyUN3NncBVwpi4Zl7iujmwApN/UWVuuyl4/gLX3N8DzwTZbNz2lMm9qQc/YM58mRo
GamefgCP0eerIRlpdSaHwFxTXFLY49RZMwa1pm6bBFr+aRk1rRrUm5d+X95ah5ovGdr9OVquk6LH
ewMYAc29olDQrS/KIomk25yNyiggDWAaD1wG+H2h0pphI97HijipQmfd1QNLzJyUEByi3OXmbydv
U/g++yEd5v30Yen4kgn5EHdu63jj+y6WaTXfY6PRzwYnsP/+gv/nkqM0neMUuoyu2b/tamxbWICk
pLuhnMjDGrDdCQO4LDB0x3QLPXBs7PcK9Mhgh6eoT8V1akoD47xv0UWoKm4tyt7WU3Gg+XBcM/xQ
NzDL8yo2sN4OkYBdkKIAG2xmzA1OyfBTjgqxpNO6v+xr6o/zvTJpSASdaxi6Mh35G1YVjWbsM4p2
OIuT7Ivb+IIrhQRq8cZQzmX5j+FWRJQz+/A+qAbgZZsbDFhN6n9MhggpK8M8a1Oz7iZZc5KuXVyh
SNw7Qh7oE5w+eriinlDpt0AnpTu1MzbHsRx22JexIY4grOlZ7lvjU7KX5lKfaF3E7+V39psgtXLI
HdaWcZGK8bg/GDSet5mioNsHtKKyWT2FWKsqXADrnGrbPVUcZxoIsnvL7dC8HefA0GP0iiYdvP9+
Dow/UIoKJ4C5NHjwy1Pctv/9oreWhrXVYQKtKGyKqgGSknIOrhV129bNNc66OCmmJiQBM5vJRuRZ
esXH+tB1yH4D/NkiSZ7aSaV3aWAy77CYhBAigONpMvQhMpsRzPzQQ5NoZWu+dAPtP6g54Gb0cBea
nYmBieBVSg/nxRjfenbJv6xl+p9rmWIJk6xnprJs62ut+8epJ8JVlDeMWInfIHgPQ3OJG/UeiBnc
Xg+PyZRHEdAn0wt18VV0D+m2GZ7MbvxIBN9PprvTXy6k/+OAy0fieq0UR0tp/96cEvZhPxg9gbLR
CF/qqX8Jif3QR0K9XAKBMijDchUMSyLKHUAngYlcOy4C7Jgyf+4wYv3lKfjzAMJToBuMQelA4Jj7
G22bLLMKooQa+0KnAIMP3KwLMx9eAgB0yVvuw8gVPjNQfppuPccIqQ743ibmQycwXvbCD7+nDUzq
1kl2lkCjE9H8MNIAcY+SeJgTKBSSLb7K0tgLAOetkbg59QqDIg3mAXmkbfocarA1cn+TVMqHjkAk
ye9bWd9/PRzDNDz+90+tL2fEf18z+Kkt4NOOrbTlUvnvZx87I7a/tEIN9+0PzWY2NVnDdZyhCUcJ
F6BpVhfTR11XDJtAwJQ/XYOmna/3WxQuqb6Kbat2u87ryWiL2FM0bf7l2iv/vAzx8No2yg8zcUOX
v12GmrqyArcHUJ+q/hkT0Y47Pub6xW9DR20S2AnDvujqljymuXQ0rOzjU5DGL/rSucVVcieKHjZ4
jK9uSEwYIzS0e519Hxe2Tbm77CibFG9saMe//H7//OQ2L50tTWNZmdVXZdo/Xjyyr7NbWjzl0zwH
B7prcfVGobtrCA+uLaaf1yxUF2fOGMjRGccrYXqWgcTWFUcjpGfzL5/nz6ecz+No1lJVZvOlL9ej
f3yeLMI1gvwLxNqtQZmyg2+TwYTVgOA6fw2rQwrYBkFEZKwx4AzyI7Kpr/m6pn31grkzpT42bIJl
RPyXT7dsUv9+Gm0+ntQQiaWpSes3GLouzIHgukn31ODr55AgCyOoak3r1ruPLrLjtgOdkJpRzoJu
cei2RhU8T5p6+u/Pof7H51gI5Q4Eeu7QnAD//VuyJi1GMWIzNbrq3Z9BWa6acLibhnqJnLj5TjYE
DNi+sk3Uh/HWMmM4fBW3sGEecPdpuuE1qn0YdBvKE5c3WlLBEs4l08gEvWkWyt0RZuxWASU5Ow3r
AAcee85PI1sqMBbEQaNS9aZRWuZ11fAqIBZsKZUzdnVqnEsnAMPa2KTJsmbezpnrHvLMfOxlcv9l
eNOH4C5PHG6lhlOuhd/hTs/LJ8dXGjdYu/Vif6kU9hVsBgHeIGtIivU+ifr//k3qy2/qt2/UoVPC
sP6Ps/PqrVvJtvVfOdjv7MtQJIvA6X5YOSoHyy+EbcnMZDGHX38/qvsebC0b1sUBGhtwS/biYqpZ
c47xDVfqJlLoiz2q3tp+FCLEYVeR53v55LvMrG0ggrVb7VFkFitRwSCw8oPe62IJAPeGUS9ClTok
CRZ13ycPwDvD/uKAaO94bP9prXCnXT4AReTIXqc9N8Qd3UYQ0AWjuMkjl17MPn/XTDDGBAmaVH1e
zJOx2HVpleEutthF0hX9SivoTkXOa1Dm/Z69W3CLc3xdaSI5xlXqrFz2ZUSApfChGfRjxhmqXaI5
NxXvUniDB6MZzR1gRzxOAMpQbd3ldi9vRxANcLy1kyV5+Y8aiLJIU/kSw+s3wVRlJVDT35KTLeag
2GCLzSpbYREaV3++Zt6vdz/XyvQs0wVt/mvrKY4GFJ6VYpCd2+5em4R/bAxy63XbqMdFpnhnsBDP
25DsfhodEoB6wRo2tHtcSBUu/8HZ00Na1Pgdgrz2QAuiiSmnCo4bXnXP/Ca7lMksAqVVM8qfNNqA
xqfyu5VL80Cml36r40xfAMPRV1WC4Btl5rlL3PjsobnG2j3vx6PBPOupa56hL4aVaM6DWx+JiMx2
YcJADzkdUz19RL4t4bpGVWbedQ6fGM9qsyaenibaS3AOsaqgNH8FL75tzfYG5YqzCSpjZYlRkf40
wr01GmcZNs1L0qAVIlWkcbBGK2KkjobZPCnwYgqJAfsMUu6XuL0PVukoJH5qZcrgaSL74VDSAgL6
QFhiBIzDc5JoE4f2sE2pLqHFmHAsfDpTRxpQu86U5U5h+T6YyZdg+s6AnLWrgNjo5Z5++vd/POuT
y/6b7ZDUyYZ1SHvlvSfeX4p/WxoKgTxEmX2w7II7PcT2IvNXq2DK1BlY/2BYQtrWjlMBCQ4XzD6O
8lNUjNGBJvhCgj+0o3Y8ImpiJFWAuB7uCVXArGH6t/icthbOqf17+1BmM8rTrIHGyuSTSuFXHL8t
DZueGEsu9Qwmzo9v7hhgW1LaPlVc6BVbei/dvkrrrTuY+Tna6ZM8uL68a0dtDS50uPI6iPW9SSFn
n4OIEAoO01sldHyXw1S8kGCanfJY/vjzE2b9sgozjOHpEu/t3TkS9+NRKhbhGKVxtORr3DRWJXfB
HA0JCeqkBcCNfAKlTqbMtyRhNJsmZIKXG9b8ngQDK3Rg/Yx+iw6ETkr/b2MgV2Ecmuxa8L1XPg3/
ICKTEf0raXRTyLumf+lz8QCKrdtEbRWuBtHel4z+KosKxLEaAD41T26NyV5MWXOtm/2WN4v8LO3k
l10qX1y6JB7pbLxtUKofv7hTjyKmMplnNqBuUSgU20nNy2A8WgzimZZOIRJpNxXoSHoPAbuNyu2T
s+/9UvS6NhkkZCQLwzHJPJovz9/udOiHeu8EPcb1KmGGGNCW8DERs1/TH2dbMgCLU5W2J3eo9Oem
m54AJ2E0H4Y34K9PhZd6L5kb/hhM5WxnWB772ZLOWs+jvQcaUC6ayYQyh0gdvku2JPWBsAcNHc2k
tU+RWXxzJhCZriAkq6dHIMihAtEIRVJhXYcMi7x91m/U3pHxNd5Hn5zHuIcanHc/e6R4a5QrVI9I
MHMBv2/wLHQUbX2F0XdROzGQpz4ifWRYl+PY7y0f7lSL2XqCqriyS3KZbM+As1IiHTQR2qKncpZA
ZR/T6GUMAoy9kBuXSQxgq/HEswyJSUr4v319RuHyQm0m9KR2oX2bL2JBFtOiRWazwCauKLYh2o6Q
YSdofwnDPKJ37gJUIAuH4W0/6dfocPF9hdjKYLmCrLR3Vc3K1xoonHB9+YWOoIemHALsRx1L9MgX
WGcRYbxtFuLv9ck9yR1v3XVavYLqPof3foNgEq/riv126PVfWpuQJ3pqyO6Vt9Yj5wFoK85fgO3R
HFRa19kyqcdg08yinCBQJ/gUJ7eO7jKDxkUdEIRLyssXWwLymgeEiGYaAicw/zeIOiRj21bCY8DZ
Wy3ldHATsLnOQM88lhCnzey7MvWbWReXmK2Ewh/jDBPuwK3QwabVnMNk5jdxJUmvN/qdPTnf9Iru
atCp694lyLjKn4RevkQaq93Qsy+wgPUEbR8tTZvPNYFxQd9Q1yaQ7QlBW023GQh9vqRyvK8HAwu8
CWdjMK7KLBsANITZBkHZ0LqcWmfc0t9XGxBj0AiozQYB2LezS3xgLXLrnnkX2CWA+0UWVlt8UkBR
6NsyKm7kdRE/2pXKtllLRBQK4nXWAByhRmXA5xXTHZug6U4KsJpjGscHNlsgDsKHnDbATinM1krT
/WNpcj0HNakN9smCjG9/4M1ssnhEyXYKOu8ILlK7Mk0Aq6Iv9srxsnPgT9m5i29jZboHbnr92BQW
HGfDQm7iJNyezYA0MY/QUKZhgnnCNs29bZjBlRdy2ydCfYkN6oWenf2qtZfza9Rj1swy73BVUdGl
Bc5pJWYLN6XXTMxDrdHDuou9a4Uq7Drs3Puixsrnjw70lNkUqScOzpm0vvYEfr8Ib+s6t0R+jALx
YBl9eG2G2c9uzORepugrgia/bogtREgcLu3RvEraUG1jzYGxbof51jDwNkawjffQMGfIKqQWj3LP
8eky5xgnsc2cx1Rn54bDaIPDyFlLq3tlfod7Nqe+prlvEpz51mUdntVW0EATtSM3Eq+gkTO9IDne
6RbmMHbHHA6xUUqoQS1CICNCGUkX8a6WKA6H0DmZ5sxMw1C9dDLza9/a1hl2+KPWp/KQRymO7YCE
jCwU1R6EQqOGPSnw863AbLTpxmYn6Zwv8L8GhCPnXwenYtyH8R7UMSPDbPKjm7zCRONHlnFyEJrY
rYOFSNBDybKfdWtF+yjV1FL6zU1sIavCWInOypkeINpWxxyYB4zEoXuJi42LfTj1u/FG+Q5UltiG
95c28THqm3GRtOVwq8tg3eB/vId13VZxemZ1eCQoqb6py+luIlqAN2Kz14qJLm1XlzM8ljMo/ewc
deoFeQCFQWSnK1cP7qsm/joVBXFM1ldrdrkEjgBOFKpVHjtcsD6GdRxVzBg7I0XriZr7PdtJJcNZ
KaQHCUlrQ1l0a7eWJAOXxXNTGvUtUSvHseL2zZ0wXsUDAmxmXvmyHfJkHxVYsAAQsDXWbESlBcuK
Dlh8O43kF3YOYDlAOuEz3NS1a9Nk0AfL29UKCXynyG3Infg5dzJrrZUudzRI6CjGdsluOFznJrJ1
rQdukJcyeyjnLMtZMf3n9Xde4z/swObV1xJUmB5dCMLsP66+fSNH0rC7GBYLNPKaMFK2pGkP2qky
dtDHbp2IEuj9M//Ph9zQ+l//zZ9/FGrELhQ2F3/810OR8b//nv/O//zOx7/xr+1bcfUte6v/+Evn
6EdV1MXP5vK3PvzLfPp/jm71rfn24Q/rvIma8bZ9q8Y7UhrS5v0ogrdi/s3/3x/+19v7v/Iwqrd/
/vWjaPNm/teCqMj/+s+P9q///GvupP1PCuz8z//nZ/O3/Odfi295kH57favDy7/z9q1u/vmXZ/4D
Zp8zZ2uiedNpvP31X/3b/BMp/0EXmoaWPRdzAIT5SV5UTchHOv9gWuoJKdhhzx11qqu6aN9/pP/D
dlEf0em3aQpI86//981v/n2D/PuScSb+8+cP0eAXteS8iWePSu/SNdjzOpeTfDJUCeLQvGiHQk4u
mjJ6TGJsp662tkYygz2ySje5PtDn890QzzG1w99O1u+OYL5T/3YnMxxki2ELZEAuGjFSCz/eybll
JHWX58Fu9CnAAwPrEQZtxoEV4n40wSMYoqWhSW1de+T3JXnTgepyxWKgObSoDe37nw/ooq59Px7O
uYEiACAHE42Px2PWsm+7QgQ7UyoQG6kLYhNaCnOGck8r8LsuFIEyLduvP3/ue0DoxYmgXWfZ82PN
BXcuujyI+8ZJOYRVN8zqC5w3Vb/3EL6tQjRMNPOyB4sVz+/R0URWhki7x6nliIVb0AEvO43kqPg4
ok54vP/kyC5OCZ1O5ntsBRnzYfzhPvl4SjDdTn1qy2pn9N0jJCVotL3wsN1HZFszm9snKUlq/S4Y
aX1nweRdNdbXwcMABgDYvUpW/Rz7k+RKnpU4NrYhP+mQWbNk62/njiOkyWIbTGbm3ie+zo9HmPRs
cVoMJ0QtEBPkzlRnx0mXdpuxjVPmjiDq6KiNMOIsihTPVtaN60ftvparPnsyteI5GVvCpMmnwh1w
2weoKXl0ErCaTn/SgISgvXJXZhOh8IubYd2UScg2xf5CYZGXekI27yz6UxmE2ALbWJbUp1QX3Cmq
K64ctfObjvijGR2gJ65+HyPU++wGuniW308CzX1eGyaLAxqjjydhNuNBb9A5CTIEFllil4iizVh+
s0u72zSmIGeK/DDAGi8l8LzPuvQX4zGJ1ornhj0Fak8Iqu/6p79tCAnEyJHu1Omuo2F3NKKvtOhv
XPycuA5psg0QBbZRGm1D2pyYjFm7Qr8+gJBOALa51Dhpd4dV8vrPN69zeWtwWLrFq41Ns2UYv0Rl
Zq1bVBp7+l3V5Om6mBx3HxTxtK5RQSrQ2IV57EXVAFaFejlQfQJBYFOjmtDdjbCoVgbB9JU+s3Np
eOSADpaFRwqP69fXpRFsvGqmgRCCIo2V6Fb+XFFHFupzghn8PhhvKgF9yRAVqo5+K9uk2gjlTech
gzFP8eX1yjp5Ln5LE+DEFnT4oyKMdY/Nx9+A4iyXblQ4B2UV3wfUkNCDzXLjTPFOL930JCUVZlKK
mw7/wTrIVb21XKtcJRP23yxrBMpiQkV0XYn11NeoOOPeXKKXu54Vc0cZ5swJoIHv1BgBQOsQPfUe
pJ6u8M/sPOq9kTXmJxOK9+Lk4mmVNoIBm9JF/tokY2NM3GLT1ug9VLwxZDeAWzBpYrTxoQpqyHax
ulKw23MSlVGySHHnTO5sXjdAooVi1+v1uJx66Mh5RJqeJ9VB09txD5jlUfXjd5fE92WdfwHBY0MP
0OovUVkurYZACXbaL7ZO3JdovZ2ZTlsBwxCTRHkHV8D4pB3ozovX37/pfPPxNDD/eH+zX77TVQOt
kaFktks867lDDb3hUdBPyhePVuRi8+e1sC2tWC37AEtZh2fyZPs8qVZGHs9UQZYDAQTmEwSoq43D
ASDNvPMCEsyWwdhGNaC2zhHYobRYW7HLw7w1wU7Qm/zohPc+YTpH0TBsjK2GLbuDlUv4kQN5ad0Z
NsFMzZDeR/qYrqH8+IR1tToxd0wpwTGCGyQ9Vnh1tK+SZhbFIHVqAY0XBWOOSt7ijdW3YaMzKixj
uU8IqF74leU8AdZlOG9ECxMJIbvy4mS59ELrKq2uXNw+bJZ6ceU02k5FqsMnR6s/L1LcOvK+YkrD
BrZvlzQ7vU1MK5IQNu8kaGnvGCu4FU3PT94Rv7tK7jy5pujS3cv4Ua3DkyK1MN0FpLig5hqXTis4
69LFSxY5uz9/2m9eSAzGdd1kKuAJKrCPr2lpQ/4YuIt2ZQT2cWy7DLYhpBzX75KN75hiMVmeduZI
/VVc4wb588df7Bz+/ZqmwTuv53jKL4fV7gC8d6r4eAsu/Hkon/pRrDlW+IaYCFtZtp+c3UsfwPsn
Gg5yYJYmliXz4gtb9Mr1tMmzXdp38WkS/dJOwA9M+tjugy7A4jAE/YnICzRLpF7CgYrkphCttqRT
yHOpebtptXV6ozqoBOCXMzQnszFQMoPWiMGfwPOdnNUIXeQlM2L7rvAs3qZ6Rg/YY/xUiM+MAJdS
kPevZBsGhb0ND5Sa6OM11HrHjTs9UTuSlgip4TFxGlCNsS2gHWbhMjDTijl+zXQq5NEtwNjQG+h9
OtDpuaZzznTEUksvb8tPXq7GhRDn34eGHEF4rHe6flmsmZmTsA2VameF1q2laSfaoyeB7RNtbrWd
HJkdFzs6fv1Gk+yo/3xzXY4q3z/dkc68L2FK4F0qrnMZweTPTLVryoq8C6iZpA5ZR66Cl4fNNmOT
oWeMtUJvqZmlPAQumsS8r9S6UjiYjKgJP7nfL3XX74fkmohlXc+m6rucZpR44Ce7pwTLGZYtlVVv
Yoq1XRpIubS7L3Js5SkKrttqcOG3GPmSwbx/DuPbgDB7F2bGKi2tDbkMhynosZrQQNziGhxPjCGX
NGdpoFnTeFKGvhZ9+9hW/iclzG9Pqkt969oITCCxX+wMplr6HawYDI+h7rBPokMKRPqc24xWU3Uu
aMIF/QwJjyvoGJij6QuNwcms6mHlk4cHiEa//V9caEi45qwmQdv1vvL9rdqTVBl6WfMEVK4GbsZy
mdjXTULvTCt2RQNqOglmfp/uobVX9ryFq7ulAShmRz8cHmaPQBml5ycr7uVWZS5CcQ27pJuhzWBT
+/HBVGC2ZdLLYufmEa/PoYY1nWdICyl6suo5b9MvADvKT/Yfv/lUc97GGgzoGc+bF5V35lmVPWHX
ZgekHkcnNU6uk2QrC0oyjMqYQhHxvhYQ4/bJVfjNyxyliYGZQwi+9+VVSCmjsdoy7mz77xqeu5Ou
cPc4aSkOgEuY6bZVspmhP8qg9Wwmow5QteWNyB4lCAQzAkT6y4C1ldjQ8g2b8GcvhN+sdizy1HqC
sSg7tItTUxV90g1Ivne1Vt/4tSLVhWjbhc6mdtl3urfLOiJbRA1wfA5BaDXep2Yz7QdoRVjWrFPi
2FdJYRBPkbMVd2fsSIFhadVrzrc/n8353rgo1pAY2R7lnwE57VJMp/H2thq2Kbs0cbTVOOiHUBnr
sYC9BAHik1XxvbNy+WlzEazbnoNQ4PJO7Sxsyk0SVLtKhs2yhUe3IwYeGWh7FebuA8Kxa1nc9vRA
NlNORzjTTMBvbffJBbp0Q82vx1kNZphskihLLsUlhY0VuvSyYueFtBkmpncc8Nosegjg3EtjZWpf
xtGkOhAYGnvmKMqv3GUumi/lqIYnsEoI76rXIW3zbeep4CqpybflMQy+h1ZYbsQ0YYodanNnifDg
FzI6dQYRqEUYnwlVCDZo3VFR9aW7tTVSbbwmgJ6X5MY6MBPzrsB9DGTa+x4RiSdTQ8B6hd5EWgP7
xnmjm9SRu7cAg6STfjBp7i9V4omNGNDcM8U4J4J1t0KjvmZDszBPYoL2pEr82y7jGxv6RVBMSy2W
0SeF3m8eTvTOwnQ9k+aeezmnnXpRJiZZrTviX4iBI819ZTA5WI64wubMY6DBefLJLvy9fLu4razZ
0eLwsRaNwou1ogihuU4jFghLBuP3apTJPPpU96UpyJGioMWQYrBH9KNFrIgwSLkDJ7LElpOyn9vG
GPdkoBD7iLF7GsL0SRMRCqq46+bFzYKwaBanUH6iIv/dmeKIseJ5vEQR+X18azMlpEhxm3yXCepd
oEHod1rlI5kVjEyKoF/GFe79Pz/ul7LN9zvf4cUpqQswMl12+qwEDRK1cLaDEpeD4mNmUnsayhRv
/BLbbxPSpKsxlNk6K51xPzmzn1e92KkePQ+6U6wgWKaHHPW2LKb6YFqYrZIMevEnhzl31y6vqMMw
mS6x5/5aazJnL10CCrKd6yubeKKvjijbY5ICLewZSy11TVt1Al2VjcZ6UwbFQwGx5x6/4YNOEX02
wD3/bw6JzQv1t0GZedlpmgTo0ZFc9l3eGM9pWRsHyytv68zDAQCjHRVP2S2tjo6YmPwXFuEv0iri
nYApKKLinn73zZ+PyJ3vkMuTRGcSExcPnMe+5uMdFNgk3aSTU+x8i0SPqjAa/NVlfkdKWbiqDU+d
u1YAQvcZdYrUcX80yHUprHYINKpXSMhJpt8nQ9WAXKMVM7q2eVCeb0ESolEVR9VVE/gBlC6IJLYk
nSREwrzm2+Hr6agp6G4/GszpC3KacSz5W6rdah+iyF1OBoqBIkpIT2hEyqR7FDtiqOJFXE41PmGQ
A2HY1hgaEgFWi8ayYxIrl0WhD1UlSo66mT0bZsFm3Y9BZsPnPWiloqGWAAyc/+P5FfR6QK4k4Erj
OBTbWk72NcmhGuw/AngFHThSZchHHO0MJmoVHUZj+CZzZ7y2jDxfNRm99yQfruxc9PsuJVthsMsY
wlz2HGmfbgnfH62LyyVQr2ABYJswu0U/Xi7L0etG5HrBozeYmADxu6PvqkjfwQ6s9ys04mzEhXhJ
gu4mpG3BnNVqIKUQVBuEqfHJYvyb+m0urnkNmNzQdKQ+Hg6OEAWTPEl3Zh4RB45YpQRqypULg5Xn
XMWB98PTARf++ab9TWlkc6tTpTI3YEd+8dbDDt7kozmmu3zKaKHI6dYZre+jUNeV413jFIKSoBk9
w0fW4T9/tP3rN0YhTEPRYEPhoBS+uABZFGi9PvjVLiS4lGBvj0BgYLbjiBC3TMcXZBBiE03JN1G3
OJ4nwI12DL447fEhBfQ5Q1UnoDQ8RAKbQA+zr5BNPSY2bnplUsewuOj1VpWgaaCa6/hdyJiHdpLf
jUlRYpgpfPQgdfc0OYfe+mETL+MoeulB7wY7rfbJOi4tf+0ZVbKWiQPQjUDlsyz9ZztGncjMCrS0
MPErZjfOpKWbNNHBrLe5vBVEOSTE6VErkkRRR716ppVgkYQLT4bfMeJ415uaWJj5Pi8ktLPWev3z
6X2/fz/e34Kal/6AbiKfMy5tb6UAhDXS7d9pnfNcjS0WZyPeK3CGO/ZMMx85b290FCYZ9YndZbdd
LuCHRwJ0aAHsqa7dfl3lRLi15WST2FvSuK3lMeXrYhvQ93DENNRUtknzpHU35kgDqci7YGP56kR3
id2YrL8OVnIm1+46AOIFsi32l5nRpYvUoy0axlBHiBkGttl2K5DVewy9kuiCqoaVqNcLIxy9HYkI
c1zCSymEdir8/uzLetr22Ho+uyNpt/3yDndxVZouw0C0zjSGPz6FpIE0fhAYxc6I2Nm6kadu0oaO
7eQdSNe6J24+ArpBfmFEZHdVl+qgtx5SICZnj57/MpJ+YMe1+2R1dn8EKmvDqkdbFcC12gkSE66C
/hrrjs6Wgkb72A8vsTyEjpUykqHd6PX2U+JFRxvu8DGIvpRNZ90UbwVtpWsov97aCeDEBVX6GsNR
Fhm5Ta5y2cXK6qhcf+cBw1jTD0b5DPEUm4qzhsa1kwhRaAmd02gYj62efbV6DNFDQa8N5601dD7A
nviswpK1IRXZ1jcCdA71A0DmaQ2W+LHU04ehsG6YRd15A7jYgJwzoUrzTubuMqgy73omSXQ2YCrN
Xlqt9uwjbgdi2mNpDCeyZ71Ng754K0Wig9mmZ2UkfYOUB0lsOb0pjdwaSw9A6+PcWhQ+kSygB75P
+mAveh+ylAOVvY5Jye1jB1kLtNmOAJHwtfJ8DdhM9XNMtR8+QeOa7W9hk/5UbvizC4Ds96xNqDJg
bFe4dUzNxCwVV7w1NHQbkZGdEJfBFf6mwD7D/5VvMVA7383WDaDopdn7t8IvTMIWG38dspdeNrp1
39pYyNK0v8lURde8dh7x08D7hDUD7ypZxo1Xrrt2chfumyXYxDEyRDAMZiVHTjYFZB1EjY11eNj7
mbwSsn1KlFPPCvaZ2kvNLGEN8mT46ao0YNo7xbbjDbbs0yiiL9x/CdwRKL58C6k5UPCaj9T668YI
j+j/NfItIeeBPbRWTkdv3tGd16iDvUQMhaJrqa30sZ45tZa57HWaS5VWgohio7RWRt6vqhSUXSiX
kUZGHqkOLdAksmwy5D8yq0hsnzXwDRBmzOArQyt/wDuZDuYQHROXeHQkeO7SACvrkgXRN3F5aNHB
0BCOFiow10Ua9JvJMuqbPr3xqqQ6DSCx90HjnHogiEt4BNGqhg8pUdjejLZ3wnyXH1D6ybOWjQQb
ICNYw/9FNBBqh6KwFFKtYheExk886Whu4zFeD1gviASOuyM22GYHYutgxDgvZF7iwwBvhYAlhp3S
kAZqmVD8O+OhRBq0ZjO1IvCjWQE8+GEV6kurQjI2G9IZKTnJcR5ltlSjhrcWge/KBaI7wrBuiaJR
LeDOqEdp7WXlq6hMBOz5nFVy2w+6RpBkXJOY2MHqDYE0RdBYQMNlfsQsTF5xd+PsozVFY1Jh2tEl
qWidu5Up2F9U3IFFrRdPrDR93pDIDjeL/MqF6TpXFkAJQkHanLoRBMIE8F48pA5BlVEAWI04y61n
wd+jDUKA8oDLdwzFVVHWqBdpvluVeYuu84004VMKja5sxhfwIleaQeJLGwTFJuifqFM3TRk/uhax
CGl60mqDG7Bvg63hRh3JwNhEsxptANJ94naYBkb7Ph13pvklCUdr3400Xc24XVQanSnQwz+ysSUv
yWqMmdhpJpG5ruCee3jlF24eQobBmZmgsBpxx7NgA5pz1XUocxJNbaIySldb6qLYV63fHA3ErxYC
x4HI4qNBXWcLZTJDSp3ZpnNvJ5F7pj97YlQZYQXg2fEa9yZVEhwXwNT27AyAVcxw6ldGrT80caOI
LycyJ7eqBQus2Po1aXa27u8n0y3OSdHfmGq+vfHxO06Hkb76Yg1yl/mwTrtwbaUB2Kyy/WE4gyKW
wT4qkFiUXNaid4CgxPNVmrob35q+6BK6b5LHPyS2gwVGrn0Z6rdhtAmJUWm0YOO6ESrFvEMblx7I
4jkZ4rs3sLTwzv5embyR4zqDhNo14DZoHpHJMpFEl9Yvo2WeTJ1hpFOQGOsLe9FUZrcCUp+uamqj
bmHkKGNpR+0CunvULeTsZARrshASb1OL6qCH3Zcxi0hiM7e24GpFhIp5tv1jAFzlEjvE0nSDlxmZ
nq4/OinP+OM0ctUJfHY884pkGWJ3yjpbaWH1MFX9UU8ofropeY3JTjAFkcRlQWCZYXd7+JjZviG9
wKlQsRuefOlFep9YzoPlwBkqjZugZ2zbUrjPQPWKzdOCKfECi9IynK0bBW2NMvsx6RExxXDClmFR
PLB1whzX2TyhCTVIzNxghXj80QvMbtfZxFHLwVq5852n3BzAaLhKszo7daViSRi9vafBqhS4xru2
MsDZsc8kVGHOrH4bHfGjFO0zFSz0u5hzP7/nEN0VGvnFPehZpt0RjG+NBMDE3MH2PNbNsCcJ/osX
FHeC3tqijW7DtgOfYEc2r1iXeX9GJngbPowEtGiGg3KSe2E+0zBX+Q3r2QZmS1Z5F3Fu+wfVZk9s
XmoCmFFKKnMBFuSxGNgFMz/84RjRjpcAKOSherBtrqFm5V+jEdu7cs90gb72HswQDyVKxpFjijlK
Xvh9OUSr2G+hPB2hYpmLcKi/+qJ+HgEX4igmH9LD+U/6qhPfkNSEkVol90OfkkSu9L3txleQ7R13
XmPRJ9dlvkY7A2PDRNReOkh0B/z15mvpOpuOICRXGVRToMnROlkPMdSytkdMCMLgOPRX1TTJk0Ue
H3cvhQCO7EVmUOxYMg23kQUIxDDCEwmbG8dg9jUS2Ctq81wWw1Nr9I88hyXfLNx21XCCAEt4j35r
G9OuFvpmiNGTW0HxE9oiiyyFnDJYKV2gWDAwl+C/tsMEKH20qnMorHZhBnCRyGbauD3D8tHXtsJM
npAnoxdj3V2WpGgood0S9beVTXYPK+65ZSq49nmc0GaDmTP08s7LB+AfmBcX0uhfReIey8lb2UPw
iPY03Y5pSMerw5sfh0CpfGcEfTqxzQ5dcvpsj/Ui7MhIDywgfCrMABRHr/qAkiLxXXZP46HP6bMl
RtND65bhQvZ7LXUOZqMMfpc0aSUbioHBPSQVGUwmOAuAyQ6c+xBNfx7M6XbL1s0lmTL0gTMpodc9
KphJSxd47YJiutliTimXkFtDI7zyZfU8ybZclgOXMRqf2WTfTdAzQNlGKOAb+qXGMATLBMuvN6u4
myZDA12n17VTmkv43cfYnQ4ykDfJSN6Y4tVL+Mr3JlXpPsyTcClV1SwIYK+A9RRke5uU4CVrxKaY
0n2s3LcWo9qybfw5sBencA4pJUoIGQwjf190WK5yCcM1AHpre3AVB5Q2G4wA+bL2on5F5LuBODrW
ARk+0iK+AiByLpJJrHXWlxA7DRi9vN92iMSjIF9PDiIrydkhUIDiIEEtYIxDC3pVX4zhkODB1xAI
gxPgSfBvQK8SZ2MZ0d7prWUyF76ohXFcEOAApo5u8gBqhMDmmypXxdLKlEGIMMiPgTprSTlxVpne
H+fiqil2MP5G3kQkLCSUOBRjFojz28p0GhrSGGztyryjidavaGYGa1PV1ACwn5wGB7uipC7GOdLL
1fdEtyQL2A+MzlL3WKhuYeOGO5CheqUhwzS6CQjECDUWmXHJ3uNr6gQ3TTk5i5aXdz9u0b9Vx8rn
UeexzYPuq03jGZ/ZPPZtWCe9Gt2I7m+F0w273jJfwaNDbotXsm/qxeC4z8AU2HQhfedBtK7GRHst
B389Bdb3oPiK8XtTEQyzUE1+X6cNKZNafufE2YaOGlW1/aSzx1zm7WMn+tsmGsM1zM19S+CY132D
HAntq1KPoUlCAO/WTTgdSPThOW5wjSkeD9JdrmN/2Ltesa4HggKQmC2olt+IlNatrDqGNM3XwY0Z
fhsEOXxMZlpGa/oD11QQZK2C6dXvfeq6vl3Vubm22W0ReQg7taR8xii2ED21azWZ584jiC4BdM/T
wwU54tI8oA0+NoC80YLHlB7BuGpdhRZQ5w2mzQ4Y/YH+NdVlbM3Z6xuLgLBU+nexZb+2Bol+SqtW
ZsXCNAj7NdKJLQfzlxLqojvaWofrmmEtK+LyOkAMOav4XwKy6glEuBo0J6HqSLb5FP3wjfyR03kF
+JFWSE0gS9FcxXZ51xUzCJoAjDkqLl94bS3IegRQgvGeVDqQ92FD1AJ4yqvQMiGO5G9NM+Kw9MJx
bXo0/Pzgpqt5l9GemUi/wx3sv9GaRfblGE91LG5JMt+aijrS0dp7PdPyreyIaU+ihPSzRKcXJw/g
7SkhqUUWcLw4PBoanTpIjXRiCEu+e13O9pMWgLM+2eYyV9ddjhBNTK+SkAJ9jPZe11irrrDTBVv9
DUXBGaeQRmC1hgeMqBq3II/KTr6HvX0/9SbbNZc5hqdex6TbT4FDJptkadC8F9/u033pY/pOQk8n
diOEkZ/fTeApVv+Xo/NYkhTJougXYYYW2wggdGq9wapTIB1wR/P1c5jFzKK7rSozAtzfu3Lw6ehk
u5iisSw8qjo4U2saTeZ1iNzg4LscsLzQJdFqsRFkT4NfasRgsS30vfvrkzEQzl55t2a2uc+99RKM
Tk6siasFO7Ad6mpQMgMw+ferWz8jZaN4tvtNDCQslZHdrNb/G+w+J34VGfE9dlGC/lNph+1cn1Xb
JTjjrJL4AFQvlrpq7Hrl6B7NVqxXu5ERNaFAtZzK/N0E7HaBTZaMVWNsLkCyxJxd3NmJrc55X1Pe
k7bg3puITqbzJ6nqI7os4+D17KAaBdDdrz3Y/6zKwQzm1OfKyF/8gD+6WdJ3oqLscKLfcsdZp0gy
JhukS2oUOoX7Th7YWeudl9Ik9kEDKtsZeFH2tXK/tdX5UfhVwnohn7j3vN+iNYgT17VwWCWG4xyT
lOqCzzrDT0RYvqvlO6zkXXzStF5A80pQ+lY7pUsK1Icf+OBwok+pYhj0/OaWFNZybLrindQgxQP3
yXUZk+L1jE8Ypwo9cDkdaXbBAGJ0GOkIjKef5g35khOCorG8cprsGjO/Bi2HkkFfXkAeaUjlxWtp
D5J9cfkHrpsf0nKJtZqIffpj9GjBxJf3T0KZN+FQUF4lQULzxTocpePQjzmERl0mISd8T+qOdsja
mYQ9J6rLYGs1pRxL9kbI4fTYpsAIHpBTO7OkLXl6RIxn71Jiw0F0JxyTKJ2U6xO5bbznvZvG7rXe
yjTHnPXaK7NvN5O/8CZY/MeW+U5xPfdW3JOHtdQy2PWEaO+JMV5ILiQoLwk+Jzldp5atadyoXMCb
LgZ0EdyDxclc/CDUKmfdFw4thXS1Ps90W0ddNhNNP/M7OWOeE2NWPHkore7w1n2UgniLwHPkPted
C5dswvliYMcRzUlXJcoKmQIumb+r5dLhxu6MVt26555DNlqFqV8ROg6nuw3qTARYIQcSayg9NLk1
VafCmiGgY6EKIabpwWKriRONaFO/w4DrTHcOdT0kIo4NmQY4Ic25eqcE7880+Pjmej5ouakRB1sY
cTDpMMUT4QJIBWIbzC0tVvsy5DQ/C2/V+EvXh4HTmvXcCgleuo35QsITGf7oCnBvtdmPUdDiwRZP
1UuOa8lCuHkoZ1orkJe2NuXmKyldace+ttXV3VmZeDYxuTzlzffY09hoq2QO0zqnldcR50ybjhRx
mntbw6hqZeODqKv6RB4Y0aud+1xP7Dy6hi0OtTmJ+05CDo5dXaotZy9hISw8l3YfnXAJY7P4dGh8
HYvWELIuWJnEU+bVNoMFdq28bItTkmYgZDrPbDD6/vPSDwedGEmMgwTmTzOgWk0qVOJrzzlPSGGQ
VFcix0KEzfiI9BOb27kgxmMPbUcWnDB+sjz9T67G41QJERtGU9zr9AdpWZ0der+Tu68qN08L/d5K
O/rN2Sgb99X38A6m7HsxlY2bz3KlJJluYr8wHpdK0co+2HG5MHgOPWU3TTrHHgdXO1lgJ8Zy7jqm
nmwrE85fslxGSS02hyE9LsWEDyRPucMTVVNjLqmShh2m3Fnsx5m0/FG4dyPRszu0qb++1p6paAl2
AaHYbLO0kGiOfcWZyGedTVnk0dn06FJdAxCdnk2mu+tMG/U4NJFMBsIrVWoD61ofGuURi1mJK9cx
+pSh+Aw0OhqbdbkUGcG5qDxfePHmu6l6GYMZVHVTXM1Z8Lp6OoBycBJFAVHXu49g11UM30b9IvDM
gdKg12ySbx6EM92sAI7akI57ZdSIoouvxuCwd6xqoA3P3nuoRiOtqRh21XRDFGsc26TNb21+N9Y0
zGOufEHHO1N1ySjht8ZhNtnYrcDAJJ0XcbYAxtpdM4ddhZrNTjGX2N1zlQeowz1zjLPUYp+p2YQD
duyGNDtnJBJ+dLuCwLzswQ/Ihxc0Rg1ZU+/RTmR7U2dFsJKAWEXaeNrFT6LBTM1QZcm0r+bepcub
XgQ9LmkWjQesu+bAiJtbLtHom7jAKZIzMQhgGLASKW6Kbl6sazYgwgOk3sTwBEHPBQ8HSqfgiSM4
otcKKRUL7Wk+gRk5VyshTNJoXvHB3zcEsyMn/8TrnTz7NUYVLF8ETg4X4vlYKgFvDWu4NiPGFcdc
7FtW6ZcgndOY0I3T6FZdOC1bpkKlcSSQnx/n9n0u8g9WABnP6P8FBQzbS/dPm3sOc6oI0JZRfwmK
AeNiYO9NxQQ/0iJrH/LdZCxvk1ndGUR/78qKgDekTLGDNOPMiXGGV7OiuTSI/FvpXWle9P6ehutz
ARZ0SNlbSm9iH0ujMXUfmcpQKdhTffFVddOBdPOc7ZbXOyjpN0D1b4Vrl19qJBtgtPSwGSqlS63I
OvpA5zMdLgue1kh1TFgt+h1SPNwP0RTLM12ZuU1Uhi7rt0Dh8yQyJ1Jr9UZhin21B6Q4BnnFY43A
tiPgrvess+dXH6acY3yIu8Qil4s0l4j608Nakefde2vCPKUw5Nje/cCG6zVanOh6cqXXFKaKsk4W
ZVzyziFHP0HuXyWOxkJltuswzdje8qWMLIsoh6BNkRAMPLQ64XtiihgEn+XAJDwv/duIXTYifP5o
utaDNHA8z19zNWrEH9Dp8VkKu4gVgpjYGNbiIdfK4eRW9i/h0hUcTcV055ObMwJXaejA93oXCfCp
SLd4qk2jag+LdI4pgLocs/ToDbzbgZ6+tQ34Rze2KjZkT2OGXx7HwfRvQUGZbe8uKye6TE8Ytbjb
4KvZxFLWEDs5UxVzlLR+Rf46feIozrcalxiTKnikgvJd0rWLhSnv0kS9LfSjEQnymDfeO1Z8jomp
uae/djwr7Lzj7L0uoqCRy7faMGvy/NRJSWOKaiFhTCOSuAMUGTg7S2aE4ifUsxFEVw9obq2gAO4r
L2Rwrntm1seB4KJ9ow30fVCh7QqtvLCP04SkMfOIivBhZ/2CP4+ChlG/SMxbanpgoxnDot+3oZy2
OnoMz2Pt3zUjhLZZd2ccYczhI/UFU9e8p4YjLrVATQZdqSnVEkJuYkuu8WorkgudzsbtqyUnl6Ep
TAMWHQZ0/WEgZsIpDEpGkCdcyrIn6ibRwCKQzsUOyak70t/oj1pnlw6H+Z9eiV/IbT+mucE9bRyy
V2gBjUTJeK1gUVaFCngdq3+Dtxg3ckTsWOrcLHbOzIaWhN4peDDRG90tn7LupoRr78lFixTfDmxW
7BJWe1CzAWqXqx3S1jRSuQTXY6GUfiuICGSgNqtHj6BQEhHjDKSTCNT0PAYbF+YCS0K9TOecX4b4
QudhcVVDIhaub48HEbAkcE997XbRmNt0E9Vg67Ty0B6y1ndatlkoBm5Shpi34LZmlIonc0F5x0Ts
ASfYZuTA4O3UD0PSDvEwzyoaauD0EQRx5VUuUcXuNGG9dKL+p7y1iHxzYjBKCtZheFN/vJ+Uf+8M
vR05WnPyTDcjx66Ch87vKelYTpRGfyBEoqipAHn0K0thddepuUIwnTv1X0JIDzXdBVDzBAycmct1
Fd4NnVeCzwOtgOY3c6Rn03hdWyYw7ArX2SArV6PwYu1l/+Bb3KYTxc9QwHTw2aO2z93MitOCEW1V
HjBU7bkRwbgzWZzufKtr55lAL9ZGZ4kM163v//9/i16V9+mhr2YyUimJ5njfAoAn4yn1PXkvh/UD
5kNQugTiJjM6vOgyw5AOYt8rSz/Q6VrvXcPJMBWimEOGBDWYMsazF0Azrv5LNfTQPA1Nq0MXhHrR
ky0/GoQrN3Dm7E2O0IIzaUwQoINGWTaXEXq7b7nC+a6zxkSU0EKo89htkvypppc3CKCjlAloSJeJ
cYKy3BpcDkHTWicGqb0kICpWNu3kia5kzHdOLyTwnDY4rzlsADSV9pz2Kf3oyjrDEZmv6sfuVBPZ
7myAr2pUhVsPnemfm6qHBsdPL4v1QiQc3dl25nHdreaDvmRfQkx0NgdevHjdcNE4+Nakm86ttxHZ
k9OFuvvOs87d5KujOdBBbqyIwNAQ7KtwosZv1snoMJSq9wblCTgTEfkLWfJJ1drBqoI/vQsoCafn
qBluyDyda2I9joB/hzkH/vUDIsUWLVEH2yIiapA2mxPN8cxq17VjXLaU+uYXINVOK47T0iqiVoa3
AqD9XJAp55OaFo4TWmJNZ5hJ7dkGd5HWGeXxuWzbu9zRaFASlsnIU8eJSalDgsKSGVBeBitoo64p
wTIK/lqgHwL/rwWUQJuvj4Wo/0zuAiLoMjMU87ZVVxcwtSdbkrXZd8PVJ2gZQZz9BU+wT/ViCeny
pklwct/cOWuwEodeTTVT6pHWlarGjCe1nF1bo5qA+AG2UDyq3lsuFlCi0dZY+ThRV0un/MR4mdqE
bjM7+EA4GMk0mKO8aKhDX/ll+poUIEdj0lR1iRjBjPOW1qAJdREVGQRO9fBAWuWtR3+w7kWGr4Du
qwIgH+GRLQCIiQfhFLZ+0pEqjp7hP/OlF4rG/TB46gif9oa9lw3LjkVt19V0lJPxctJzE6ZUtp8e
AYiLzfCg0YoeNNo5y4JHrxrmQ0HVA+xJEg5BcvOoLwKA15e9Knm4UqZ2raifGxS7VEaeDTN4QnBC
jkrg3XXDr9UEP34ChftZUW6WF/5NtIwGzA43Lxd3ekOhQlBDUVScLCwMUVDYV6Wt73x5696apw9z
zZ9USSZFAWRIEZe17CYmvwxIRkzrWe/lU93C6wv4PLUp+jxZvilLnLlTgvMyFnFpNR+suy9FblLI
ZhN33qrihvT2SXfT8bFqoWXN+jBhJ91pHoFv2Ldpzyl8OmZHh6imim2+bgzWwd4Pg5mlo6rfx1X/
LebqrpMmyxmBJyjRQbqthjowwwi7mZ8nH5v8qnoviBrvnp++pUQSIPDoeal+zrcDGo7wCh+VRZ1N
QkiRqXd32pJZSE3JYH+cjslRaui4mtV5Vam5MyHqLiMDerOKOzqcLiZdis9Wnz8k02Oh5mUPfogH
tl1fxxKKaJTLI7EbB5Uh+OpEtW8TumCb4lrD3e5qj0rdzJuuS42OGBkvWDG9wC5/odVT7cRt+Dm1
5nviFiBVnv+jliQaTXM42+ZE3AmA3FjL6bzk+ttkTduf7jygBU2jhgy9dGCeINP+RaDz7sfE29WV
McSZyg+V9ff/H493v90VHEzcy8HDQBMfZ20VvMAiYU53TXQ8ZO9pDj3ca/4sU0qreu9xkX2sjaTS
igK0gJa4f1TssZQQ769r1hpLy4d+tFsahUvvE6YMgslNjjIZSap+STEMRlliwpUQmLaaboQig10Z
v25afetz8Y8uRu9Dr84MvQIFuA16OPBWGWzNaBFofPRXLw9H9H+9+cnVTgeXN/4lVdBfLMdggCPb
UAfGs+Rlmnh5hKTGfOTLnWfJ/tW+jlRqoXCj+D1xnPqgCH4qoSgh5sdW3Kw+/SQCHPe3WZyz1TnV
2gBiLMFEqn/GKC+UlP6aOe3RiprGGpfsuaoq8htb/x845tq31a6wP+pRC+JOTBX3b/4EdtQBKfCC
tHb+U1ekyvOvNkgAkY9NmnnjY+AE7NoP4G+6M4EgDi5AT0Hk+1qeCUlUce1Wv5Znq4NIScWbJsKB
N35xNb5bH+recewHPmNnp8TzlFDXN9bANjhpqlU4zJjewW2N92bOX9c0p9q5/80KEDhfr34htB6E
s8D3SZCtpmFQrpYEVr9+1grqrRbHjURj/c5ahLu1bsh1swPJptAQtN3qj1VFYbZPnE6TqhcUdK8Y
ybFtK4flVQK10NEB8PpPVET1WWb9ArK5G6aORmxzDk0TrDVgZ0ej9ZGLF3LO+BfVByfa14imiPvG
XXck6h6czrwbWt5X8lj+DOOLwCLuJ87tHWi1QvnELD1q9FFbxtlG8rTQqI5cuJGk6SwynDobImua
P2iXu1VOd5BJ9VcUm8yPsvWppGiNPpD3gqBlasmJAnOzZd0FJmoriUsrVcUMrzBHwi/RgNYNhJIj
eWd1GFoKIMXwTAJO7Fr/JAzGZR5ISPAR4ARBteum/sOeGOVbeuM5AGpkYSOQEkQ4E6zrkYO3AcZQ
2GwPa3ksFYliHfH6tCC2tCpQDdXBQ4qyIAt6/cw9gssY8x5WJtlKo8gS8fmDLArjzjGNU9aYx3lh
Bx9TT9shcJFnR17wLgR7X+JxL8cBpXMx6SF1EBNvbvIsggQyyv4g5ayMm2dCwXlUEaMxnZEhglRk
WvRDY6WSGNruyTKhp4uKMjwLx/ReZDLfabDWUx8kWw5gS6NJf6RwFVraK6Hw8MzOxDjgtaPAaFOi
DVIgnNG1G013se2Qb6000w6tHnvFxIiI5eAqTJ/eY3d9cmXFw8G3yWL1NtroiapAjNe2rXxIdTiX
tU84LjMUc2mNIMjcDV5GIgm6lyirgz3xlxbx2Jq7Q5DLIUJUbditI+ghhp6dnwQoC+QnCMKBa9WK
YOZ5m8q1C9dV/EsS9+hsMp4meCvas0cd09F4WSqjDLvecuhQzFB1NKQ9FjQkeIX5XDc6nWbOftTn
fy3Jw5HVlV/9jAAimxnFMVPAnYzac7siXifK+uw31b9mVgwcrnh15PBSc5hEsrD4WUz7t7L1Z0dR
uez1+Zdl9GFOJMrBEIpevtw82PbC99qlj+NYvanWLcI5lUTBuTkSQH+45pjFllQDuUPglSk/VO7y
qttbUqm7qpPtdN9dmRJbA8LfDqhkgwfq3vIwSCivMkeTD3Tsw7bNX3padMxS3UB/eOZHmmxJh2io
WAHJc4YIEEPEll+cbG45PB/jvSz6Oy72C2YoABoPLnjVeSmmQu2DQf4udlDsOlPcegMxjNMTDCll
2xJz1nPklIzEbvAlM2i73MtLRGTzK/m3eeg7d5pjOQek77wTNCDviH3Fe8AxYdLeHulsz/HW8rEb
deb6jJR1qjQI1S8R7fWFoPRZGbzB75VzbF1EEsvQOwxZddzV9t+EHK9Yxme75+ZZF5rXnP7Vsuig
FR46QjACXIxAx5ug0Npv/4PhUjvTCcZzzRGRBMY35TjAIB3qQBeNTcGVgILSe3ao78wstzinWCn8
nlw6N3COtJnlR1qXGce57yQldfCFOhkbBfKb57wy7rgrw7pHfbtFjmXsVEIUN2v1P7LJeNfQhTAK
VowI7X/mVp/cQzrKjijyxHOvVGHkMdcf0+oNBQyx9vl0UUM5n435zAtLE2/B16lpmNOykZPdSNwv
M0H1bJ9Mx75L2Y7z5NH0iDecPADPVtMANbw3W2vhCLrssXLAlBczZdZ8aeV61xbaBTNISMDr3bBY
T3aRoN+QSUyo/ubE8a5ZVRLXsLUxwY9XHVkFg83daOolOpA82ZuyRqaifirkhLsEm/S+rTlLBiIQ
YvKjWbQDQqU9N9m7VvqLExHfm9V3UeW3r4WdVTtCIchwafr0kIN8m3wqXGYtr7lLWXBC2Fsy0kxf
Zd/Iy11meUmw3VZ7XGv+j6Mhn7eolplz/nZe6vxkmr9eaTBg1YO5+5eXvXWS4yFIXbXPk++aQdlX
DeO+7pLqWUey8c29ZjsaJcYibMcOlA+5sY4VmmKfddoNYKRjALSv1+Wl1zr+iUYXNYyYAAjgJ7Kr
isw4B5SpMlhbhR0uNXmDtdZd9F5N0czzUEro9+xOttt1msR1MsEw692dvWab4nP+Gq3lPmjsI2Fu
cZUMNKalP4S/uPDllIZMKdRADm6ETeBr9MYvu4PE8cRrxXiyfSRTWFZ21K32y9I1yJi8kuzBXiCr
S70H1XkI7Uhw3bv2wOFIv3jBBl4nI0EQxhhbRfBDMmGcSho2WLGuTQNq1NkuxBZ9XJ3zkbX4mmWb
HJZOP9NkQcEhqXQ69dImkm6G62gO2i8nKx88i9W0WoLvYuLx10U3RybadgTV5GyJ5T4111e0tcsu
q8ULvXH/5KCFjjdXSC8AIgzsjKoGWm+pWLHnw+CQUtgBq3qapAGp+hgZxgEhJ75TY4cIxaWZXK8J
pWu3ItYSU1t9wLB9NVx1a2bfgMhLP3SialrN+jE6mD+jgKLUg9QPIYHbZnq2hpnLYqSIHY1DP45f
Uue6aY2Lq9lkhQRXoJh9rxQI+eiEq2m+JXZLVS1KeVWmj1Xmaru0UXygo9XtBGqqpQI0XIFzaoe4
U30hGr5w+Z09ZJ1dWt4PBcBI3/cvSwn46WBb2Kb13lehZjYOKBZ6Jid1XinPLV2jjKRwvs0CrnkY
MjDM5cGtubadAcNAVfTciqVAm0f5JYGU/NetvGcC07ZMyzc50DA/D/O7yqxvq+rfZYkJwtTaaZcF
AWtcVy+c39ZIfABQo5nf0jJrIKnWO2LWqW9AL7Xjev1TlcSVkUwnBBwMJAQTxJ5eXemjPpLjzPAG
2XxNNtYND0zrVicIH84L7q/TYmbvNazqTqohntGwSQtRvt24P2UA+qX1/COtBE7IlHFXBCPmjX7+
6NZrVns5yrr+cVoNk3gZj1MJ5G6RFp4ep731c/dfjn9zr+Isdyw8C0m7N6m01r2yDPGLxw7JgciY
KI3DKPBB2lUkFEX2+lBvcbcGn0RmxLWvz3HfbpmW9mFa5fuozDoUaK6yDX8rR385kBmwHxP4ieWN
79vbWQn9iKNHCKNK62+7cKyD5RKhtiAVJ3ezvrYkdttu4jJHFWe053dzjiY3sVk4SWOhItePnZ1E
UXfAJcTS1usXfauosNAx9+NyheEmh3RUz5ZhbjJZg5l5FQ8DJa17vGIjSpQuMlRlRHNq8/Os/OWc
jEY5zEf6t4HMVj5W2139sOTdNlOqLzCGjhH1ZB6NgGuc1eT3WvOhWRCVOEbC2IjeTi/rL7MOvLBh
eOWHRaVijHk0iE15gq6QmrXt2hxfNfFX+NKMdU9/F40dVU0b7BKq1eJ0kae+KDXgXu1u7KxnpSev
Yv2/KUfOzJTjH33eb40E9QyU+sMou689vh/WaoovyPeyWEhnEAW61OQRQJ4PrERKVgOJ7FbZ/g0p
0gmT1iRztSEPAH2MhWazjE3bINL3lOjIUts0aEMyVpdztVb/uWP1KoT5UWX6dFavzYs24tDQCjzV
9QbbpO2MtE4lRE9qJPIQBY6EYUQePiJ4H6f5yWxUey3mz2pY1jCFudvJ1fjsTbWGrHbl3ln9/6jW
RL+LSSwuqVzcO0mBA2VVW5q0GavJvF8zvmPZ27+2Ts4wzNMcW3POHizuUJT3pDnMRAk06zPKzQpT
VwiotjHoCaKLxNril2PPBbiUufO3aky06VKaTEINik4zLEt3CNshibtx+BPwPEf6T/YISd57i4mW
GInz2HFQGlis955enC1InCdG4G/MFelOczBYI+kgdavTkNBVGcjgTmHxi0TgXqiS+NTK8rvkAxlm
TZxSw+IPzMEMpwF759JbxyXlzlF6OsTLELzCOdDd8FxME12/FeuEVn80vU15tL6qvchLgmOmh95c
LbLSEDl34EZxgy3OpByS+tgUX2jX/A6Lt4RFa5+YaOBZawG1M3qcLeKkrwFI9qRec5GBkea8Oy4c
n2TJzLUvoYe5vpJQ5qnloFXUK1tQT2a7nlTv0CiR6h9eOX6w+6LPIeV7T6/DdFwz4qYmgEChy1NS
0d9gI4QPmeq/sqL+dNdS7ogFcGj1q94HvXVDl2ZaQE6NUhDBZTBZ8qTNw7uZ1KjnSFRFa30gLoDJ
383qsLYec7vcPjD7rZqX/1gbEb52LSG8Ew4IIK+Lbtl/bHKxG6CH6yGlJvs6KqEOed8gsHIiQkSv
brb+TS6ujcAR71UNBIv76JU8nnm/DsSGeYL2qMIgh6p47om4dmtkb6TUMRMTJEQ1HhgKwWHRwB8a
unpNhU5b0zDimh813KhtsfgOunpNmuFjzbKr58xliI3vgJLqIzEayjC7hMxEbd+iQ7Swmu5XPI5R
3XVTmGtZlFn/TFMsx2w1v6bBeZrmmeJczilhGcyWs4cucV6OSaY/5X7vnCirA8frrxO8IKVHLgn1
oDZ6293rzaLtDQk/5Ky8YWnjleiwyuLc6vOLUSMjNRLjzcvVvuv59WcX2xQMxAvo6aHtoK21USa7
fHROGfHU+TIImh+Q3lipUmfPal7dsjuSuVRFcxUgOriMlnnD4ioPvBxLSFkuTKlVnpUho26Cy3CN
0KTjAhEbi7BGZmK7/lQ0vu09nCBNlTOnJkN/7M3pq0pfiCv4tv0O48zYF3sMu2dbBy/LEA9dB10k
2z2Q4hXq7jT/jrJWFcNUNTEtOz840HsEuZxRw0VZzk0vtAorDEiRkRHtUBhsy+Sf5JG0+NThkNww
qJvfEcv0S72Sy7hKUAHPHqF0cw9p6kQzoMfbNyxMxbP6mocOR2sDDDgk2rTlASz71jG48XweUcIt
X2t/uAXhoDPCTrTFnGzS0i4CXqtM1uRiDfg9E1kSQqjvpB1UR2Nuth7Ifr1aZRo2c2BH+IV/PH/y
j2uZ3cYUzl41gRMNwMQkn81QSVoNdYmbDOfROrEZ+9+TpayI5O6bD3eyy0h53TszAIGcUi5Vrt+D
k6ZOmAyCQM4+wXhGmnkqvZueZfR5FjrDWzbqF5RjR71EFrAE4rRozq+RMDJVNudzbrFJ95QMT3Bo
oKRUhjboukuR2vtAViTd4BjKWo0FK1X71WvaQ2JaGsMGsfZo6B4qy/l08g3bE3d9i27Za+0PRJR/
Kcw0bBOnNpVE1wo69dAR7QXOjKJMeUbcpggywI20YVXHZqbXYG4cGh6qJ7kNh6g4vijiJK0NFzx0
sri0T8PQpSexPS5Oqd+VPRdeaTAU2hMJ85U+I6QMjHAiDgePv7glNtdNvoIi5fZ+8+s2y3uZ0ilA
fSGc7JJ/NJVVH6ivR+Ml9Vurj2oXpB7fWvDIBIGPloirQXEfe8Q+awSrQZJ3R8xQI+BWfWISZ0Po
5n+1Xey9Aik6+OM56ZwXHE92ZFfiMfWmD3L0maYJNdtpds89K1SoanpjNSRAnU5zhdl1gCkvrXNH
lubboNF7STcK7m1oXqu+qxZ84ui/2VU0aOqZFJAd58dHRhd8OkFD1sj/Q92P1zL/7CZMPvPMM478
I7kve/WatcHjWLpOOFgCv9lNev6tK/+jIx45OoqGvhP3rZnd4eLFXO3reijHMjgjHODoKE6i5wPP
K+/bROUPpEB5WzBlat/QVVnk7rRjNBsBzOina904nw+9aR/RQBFwSQxBnbJ3Z2vwX2cACxIakAPK
2Lsuy55rXgjSwE0BMJQeO3LnQySXgul2myV0nBi597T0y0eAEHZPEka1n6jBnnp5Q1aOkTkPmPxX
ExDSpE5IBnrU1ZYOWc7rr3vYUFskylX2XzJo3C+8Ttiy+eoQyBbh4ql7RsXf2sqqU96/DyY+ztkC
aWGn35jYT5Fju85ITS764XtET1tqExOy91nN83fQtuSHCOO41O039Wr5DjmTwwhS/c4Uv2H7hjdt
6pJ0R4IbzPFgEpre2wUJI2C/Ha8lqOD40B31TBO7XA6vqRSkWbJnWeO9xmrnzN69mXaniR1xE64/
cnk9isTFM53FWd+jgGcqZjV2BVuxJEbFMdNDXWOX79dP8uh4OPjlWEZeJie/q1qTBFdXe3fNU9PC
yyY2kpfGEn9lviJtGZbb2AXqYljz92jQSY/2CqS5/52rgpnIAndaq2+sISIqWSD3tYDEtw1xLpzB
JfgvGKNh2Pp/bxrydf7qwN1TQ7SfWa9r4QN4aiIJa++ZxcOF4iQWyV3xgwXpQ+EYzh5hBrjQZg7g
yM5n5+hIGKhK1PeJrB+q2dGPXveDyzbh1y0mnCD68EGmBEIYnduPsx9xHv+R7snr1GXPms7MrDji
vHLKKXfGFWIBXI1LGi72AHSg/Vct4kMTwAd5Pr/IgCgY3fnKbe+pRiMPoYi+Xiy/VDnslFNd3OQs
HHaisQ6xffPgYcTfST37tOEVd+ag8BjZOP8y65IWacTO++kG7sNAweDODE6Lm/6sC+sxSKxTC7VP
yuLiBt5ezeWT1WR9ZEqX5btKd+704LrynODv2W2PDogZhTMB0jWL5xjcNJy13otmnCC7bpi3ZZFu
WKNbfmxp6qizUN9m+aVPWxVCGqd7d/4PhHsnh/INRVkJzZD/DVkN37EiMnayk0oR1i75Pd5WGG9g
vzQhyE8MXDtobBeE6LZ/0IX31KPMjS2TCFy5KUAQgJrpSoH9Mu3MUfxMCQ3YraDZW7Mzha4gxvVh
TB/cG7s+6MH58Slk9iRjHcU8sPof/u0/Qzu0lo4U1t0kdHRsIoDcLXP9hc/ocXbByRMkMVPzIhOX
rilr46UUnhWpeSWaVLzBgYZUyGy630ZNRoi45agzJoYmaTbkjNMgo4rlSZ5w4o0ExK6IuALj2Urb
1+rf/xg7s6XKsXNbv4qj7uWjqV47tn3B6vsFLJrkRkECqb6fmmqe/nyifPZ2lSPsE+HASUGSsJA0
/2aMbygiehdlyQTUbnmMqcbGc8xIKhvdswh7bUXCyv04Fq/1FFy4itSS9jVfVTShnV8XBHZR76qw
xmVQtHeVwT63n+Qu1dEZMNlMuE6QRgyz9CMS5c7R3a90QOpYKZ6gTo8mpfPWMxcEU21N89xFqPmj
91hO+Jm8US2K/r73SSWiGjnX5RwZ7Hz5cQogoBQpJopuKQ39vnEmzLwVSRWOtW4iXo4JK05YC6ZJ
fbfqW1Thk0FQM3e6dY8m4D4gyfdOcauOEY9R8hV2nhzOAyZFflV+caIFVKw+XM3FAjx07KTpPy23
/wzsmoaiazx+7JPWaLehDdJ1NEzY/6qrbkfsaDSGQYn/GsdlcxhQoxOoemgkUbWB/i6d9CvyWHgN
1loXQHmm9xGHVWeceNa7awWTgM7VjvAlN5xEXIN+zR2emaQ1JzZhHMIZwQp8JIwO78Y6esbcynyS
Dfz8T7uO8VwV7rG3iRsdeRoshtC/9rBfkV7t3IiWIPLhhQkChDjZIkxX0U/SjYsleJHQRPjDE+HQ
pnm1tjO2uUYvV/YcU9Hq584xsboVT2QRpsjXWzwvDMFZETLFbtGIurr8mdBz4jJ5cnWoq41tPEOu
3qaGlCR9A+nmFzLhvFw3kp+S9m6Lr/iOn7sn+1Cd0NjUvxNRWnvbdKz/LS+Fe1Y/VUrUJIiQtWbV
wwtwZF4LbxJIDBZ5Ta2gennvtVW0smZiSD7PmIyC9sWTJKcSCDLnu+DzC3G45/4KQRFLQ8u5L83B
XpZRZd61QoYUNP5rzsCNoJEkxFOxYX0fb9CmguvAZ4owiugUhJcjjXiuoZwno4paBhKEU56MKv6V
luMXsv1zbmHyCbMFivH2LFX3kLXJxSscCi1ccz73851pCHLk8XMjV5pvd4TLfbyuXJJ1mI7XK348
TCc2gjSzZGc/nurR33t6Xm0Y6EB5ugu8aRWU4dcYsBd2w+HZiqNl2eBfzFEN9GOy4XF0zSzg3p46
o6pfon28xFrzktruJizzbIM/hXWcyfffUtDSvsQb3QTco9ItmSVIz9vSXrUuVpE6LRAJ2+9sdSS4
PoPlW0/WlIsUiTQauazH0t8qg6IF0i8+MBEAXY5xyDg2qLw815Y+O22wK8VdVZgQnQ07WUX1J7mw
7x4766ZIvoRpEPGi2HFKG66lV3NvgMOk2Gvwcowu2XK9jFZQQ3yXX4ZArruke8+hQdIGVLb1JWSK
BDhxXp0RIy3Ku2ajY2E8kxq1cjJXcdx6CemJNFQa9DAzLNgRZ8iCxnYKdlmXnmsssEu2ZseWR1co
tPxUVgYiLseL9n1jqYcow4qrsWqgG/TJSdHbDeyQXVXDLvCr2l+SAn5hv6Y9T33OaLPOX2SupicT
YQ+PjJw0S8QHRr/SGKOtjVa+xAQhaXEevPoHD77DJu0Caz/uvWyZPjam2bxniXeNuzw5BD8VtAsc
y1hDkcuIXW+zbra0ywDtr8o1xEQEYK0w9qxRaYXHrvYXEoTB3mptgTwkEqvCTs5ll2cwFFjJRXht
wdG8RB2oQV54kzJdu5g2k25RFpfQhHnqdSQRwQLLN4yUppRMqzHmBMomNBLRoKNkdUyI8iHqcCEq
EiGHn9+BSINtP9GrQ5Rh1ZzWes4r1lm7xL4XwiZTC3PYsiOBAEqnlxxsJ7tJmxZ9QLefl+kF3Brv
DMNDUxT9DaKds4D/57J6SpHqx057cCPnpNP5HBFeLUo7JLDep+ZhdGoemlouh6r7aQJTHAIsaF7O
RL9RuX4mrq25Q/DEoRhizMfDkC6QGU8nQ6el0KbxqevvZ4RNmlgvE1j7R0YEWJR7/5jXOVe7pREK
zLKwAb241GQ6bCI20INBDNwoc3kshfUR9rm11cxUoPEMrGOJAugu96yr2UBNeYmcsL1nmRKtaiNT
K1ImYLx0evYYIZkvUhtTQuwXDwNtcZ2BtrCF4x+MgV2qWw+8BG0bHUqR8yTtbzFdzCWbXOuMiWGv
df5t4jY8TIzaMhFsMzbZUPLRRHcBOmPcld2VgBwC5AoWVxiT3pNkuFi2GkCm90TU5kh8Zroy9KFg
6bYMTJB/s2yxzLOTmTVlCLMtNEBnJBUBE6jgw+ve7Jqng+bLfUkfeVe2lb/TPRBaqCfDVVpm7N2d
tj8Xjn0j8ig45iJuF24Y/WgS1kNA3ejZJrBYo+vxNVuLoVqLZLNt7E1rM5iIyLxgCzm+gie5+nGX
HXwpF2bAIEc797iDy1T0GxEgvbSy5EPl032X19MxKXnOyzh3FsFormKk1M0A5inyuCQNzR13oQOS
kcUt8LVfALTqvVMw2+2oFDeiHHKU+MNrUwbJxcavth7sooWLUGbeyvQKucU9i+bZcOsH+lbmrhbY
31YvfsIn6Xk8+955PWn6T8g5xaGA5JRYhbmAKNRucr+bAxJ8zH3GK9yo58BABaJ069jzu7gGecC4
IhLFcixn94PHEzYgMWwV1kdue72nuUvHQbv6BYYsvW0OKo3OVGHBOQuOMTiBI4yw9BBTbPP7dbZY
YJdCj96CPnsMOwxFxDZAuLBBLObK/EVQ7DKL9e7Z1Bt1iMSrHEUOU6vvXlITvEKqB1h7mci7AT2J
bsiTNOtVgd94gcJN7hw/oT8rq31R2t1JSWu4t4uIega0VzRQjjc+XSbOWXb1VQ+hwWJFWeiWOqrK
3XIcGidiKtsHLOg7tFN7gxknsbnlmx6NC/eH633gPbIuugaVAHKc2Ko+SS8MGJPeK1d23PhsvQfu
1ML+JAqg3vpmtsLUmD8EdlEce0Q3MCTIima0+exrFQi4VpuWbpmOJHFN7sXTuSBhwAiAM9OwVE37
pSzxwsLd29lZUy6Fx5Q9tmdhfILQa0KRXSFx8cYqvCA3+5RBITaGk54qOYUXd/xsDE2/10qxLLrI
pPtlzhCVnTg0Gjk/OSUwiYizp6ss7xkOfo65mT0MWkiX5o8KY1GPuNlYa2mIX0omt8qH0lL7LYJw
DWwAZycnzr5Iv/IpTbYUfsSsuVpxTqdDODtaPVsihKH+vSvMsD/7SXVINfXMOkttY8/a6Enu743Z
w+gjEadjS0hDm5AcQAeWFHU1l9zmVyqHu6IxmQAmn1Xb9wdHjymJpeduyoDRXmRq/SWvo1+608hT
b5v6DcID/pPJZBoeGtuZsrmzIR3dMbqkXnQaVoxmPu6EBr9r1CdxDumWlJ1hEGRfunQC5LIWAphF
ylB/qRLLvDjVshtV9DC6RGnOMF4TNTMlebohwIfy+vehJsO+WZAq2hCbbhPcCYOdN8OpM+bDfO15
AKOBC/TEbmhP8bxKnby6QQfHWSalpR9JL2xdUC6QpiDnxvfSVf7l+1qZ82R3305Ou7NRYmlPRssf
QGq8cyKtIaZ4pLERwc36+6dh8qwSUnQ7I3b7vW6io4yinsl8ibJ0jJDHmpxCfpjtEH1nVKHTvLsa
xj05QOsQrRM6H/O5xP406bMABazzY4eoWinzIRxd44PSqDIqtbcqWJk6LDEQcVzbk+VP7yCOZ3Bw
2LHbJ8rMx5LfKABDTiOa+2xMnmsy5stJh1PGZn7hVN2PxBxeki7ACVm6j70X2ftpQprg9B8oEX+C
g9I3gh3LHQr3dJVkot1NfbKdRG7v8SuLjezNH0PSYOlzyz0Vw0Sipf7Yd5j8RG2XR9dj9Cp6Q648
K3wxBliuZskAychZW+VYpVzQIVi9+nZBtUloecoYZcqdZJNEmgdnpbpFqkKRWgaScVROCqwc/cP3
G0ypq74E+W/4ofnUdAz00kzFxzwo91Vm4BnU0GGQI9is1EACjq63Ff9K5exSjX1ckFhoTaWBtFH6
w16JnYE6ZRs4Meu7mYei+3hZS8gsaIiZ0BomEnUmxU9OlqDJHOJr10oBS1djHCKK1yHrvY3lfUqH
owX1Ctg8w7/6fWNjKiDvqmYOOhbSAYeEWabm723TIn6UmVaBiE5/jE2nXeuKh2cwBMdOFY/EOs7C
3MECZxpLtmbXGHRaGE3pwZDFh+cN+q4QIQgV5q6qVdvWBz6QKJh4ZshEvmhY6BGBtfGZLp/H1qhR
5XnDwZGssCwVHtoI7XUtRbZXRv2LZ3aXqfTJ6spoXQz0J9Ly90MoviwfpT0rJnsR+JVckXfLuLU8
D4Gnrin6UJzZm9pP2EyPeHZhFCJqQe4fkrezjWr7LZBhzrBa108R8mvyqNYiw/fqkci8QLAdZUS6
YNHyR8h+TTdrh+a4+6XHL/yS6v5yGKI3KdwXzWUJA9Ubj2JIUS9Dr77kSr0A7KNDsNfksKmfro8O
B01LdsuxetL4inDv6OUx6WgmwjZ37i25Z7uMwa5JjnmnPpy+fy8yQKFMkvsrau9BSXXrqWfHuhl6
TJXi1lWFQ3CZbR67Xh2SFt08wNkeyExn3jK1rxlTo1VokVmJfroEHmcutn2xsq0YRKFojKUbEGSA
QRJd/qA7lwJv1WLAbZKolFD32tDQpTregYb0pwA10pedvyuGmp680+aIIC16bz2UMujUuN8j99Qi
ywKx8xblwXMhZbOxOk/tMptVoHAdtP8eaRWZyZPH8cHfDu5mQAeKlqrO8fCld9K818eJPBGbQbfX
OM6mJaBUjtJeKgaW5z41r3kfW49kXrGO7adjGbaUhdMur1136U9iuErbK9cGYEQEDki43PTNpFY4
T8DKqers7tkG3o+LAi5RyyFMiLN+6XWku+U4P8eV6vcefjBqqXDvi2gNHOba9xGCkmQ8sxBmKtTg
bNECpzmyXNs3juYsKXvrvVdDEzXsnLxenfY2HilU8YzUxy6Jy40p+GetSjB1bevsCNaDGE3OvQ30
BEQ0g1ldgaXV1yHFXeuGxqPokHVYCc6HLg7iA/Q7Ts9xNFEjpPoBTWMHXFNclSrzvVncp8SLHkJ9
tnERUs0CX250Kx/utKkgILm/uREZdzJFh+VmzptdJni+knYPtns5MmzfOXggpjzJD7TCXC569qK7
MALsNN2SI1Mgh2cpMBcPzlTsaeX1HSRlc211+Xsu7Ozo2KbYab3YqJ4NJ8glFpDOQMpUhf8MZ+dw
lxUoZEz/2HXw5WwZnGOfGw+RB3F7+ONONFTesvHDjnWDmJaVSRghjRROwZrmQrrvBKw+Mhrq1lMk
Fw3rpxOW1nvb0ssbZSVuWnFEGoOIoioQXRVdtR1k9VR0BMw5o88TTwTRISqrzxhTPDQeCBpqwFCR
mu49A4Nwnzv6D7YITFL16JiMWX0j6DZ0kcWXo95vMy3f5wrc9RBW5zEQZ6+VzseYHjOUrEY6sVAO
T1Yu24Oa5BVjNnSI3nhhFrgtGHSleDyZ/wP0bRx7N7j9hTCzQ1knu2n0601IxbvAe+jSQRxMtqFc
KJ2x14XaJobo7nOKVOmKxzZT9l6M6c7saGJEb2J4j8Jjntrg+xRVRj7kLcGkvA4wZ5FpBJj3Kh8m
guavOp4RYKX88fT9xjRSbUnTJ7dWunVygG2DA+0JkHG0t/OQezVn7JJE/c0JGjAX7a5MQHbrjRhP
TqgnuJfjml6Q1UFdI4sKzPGIdXxjpMjVPCccz5mpq53gBbbQLeJbsrmVjTI+fb8JmmYTZE6/oxDJ
j0kxoYRKsMTjsSTgJ3F3eY7fPh/zceF14cDoPbtibwgOXdKRt92axyBWpxEO+9ZiVLslMuGXbpEt
mw1kskwalk6pJ/Uzg1sOQvfQhZX/1nX1eBfyN2I3PwRyFhazgV3PdHoIzFCLK6IohprKsp+HzQAK
VmhAmcxbnji2NtmLY1btjSpvGA3DR7Wwh+PJAohIcjUl0NgvYvaGUTMeA6QWqg/LJTpnE05O6W/8
AoZOEPo3C9bqY6qJFW7wV2QDIEhxXu0bD8yJe0fKkn4WGtOd3vOMu3Eivi9AEMrDh77dmU3xytqr
LEgfxGCGoCRVy8AL8IEFxHC0+XQq8pBJs0naRK0la7wN0XJIrZtTOrcRX/YiGq1wH8/Nv96XB78R
MWACXaxzC++0kVfh0huag+/0xFFDXIujfZKTVnpHoPnGzaDbxW6r7yhb6+WsBLWLaTXZ1m3y+/HR
G+mT2SU7V7fFfB803S5AqbzpvGF8bfX0RiSHuHeMA5aedh/UsEeZ/tXb1OEBFVWDWlgN6jHOpgEJ
msDO7PjRnuFwiNUKWLeP7+FVF2hbBs5N9DAEHjKcuBJhP1XLyovPeT1Ej23f9SDgQP225ojy2Eem
y7T0k45fbH0dS09rd8XSqJMnhv8o7vKse65QG534ElvDLn/hcEvXAN1mwUE5nLPiwoC5XkLk5kZK
1NQsO0dHguvMLhA7a+/MHsYAcqT9WMeYIq3ZE4B5fK2PrGfUFLz02Zz4WkekyeQ4SY2WN7rrDi80
unzBchUpS26MZMhvFiulPuLSKnVe3LRj25NVLgrOMIHF0wlYrXPIRYkTK/RkeaIGQMy+aUqJJgPg
CgJ3Nb2p0cKypm6TIFEzYr53lOOMyBnRsiSImwP22CsC0sgMHWW6LCI7XHQwJ/dBFpLaMMBGwEpL
7jnGQyTnRJgEDV5a/36MTPGjqtatcpo3f+obHAw6wSVm2b41gLY8HPeugE6TAG1bRAnYotAcBnyt
wn7DxA4GUXn3+gSFyZjAKA1dzJjKLg2SvJwIMVjlvOI/q9Om/gEIt9vZLtyUgVA9k5aDo9adaAZq
pOUea4lOcPtJbaAqq4Ivg5wNFy47E4HB2WURkC89y65jkVcXcmL0+zC01oxR1r4dVLewl3Tds+6s
Rneb1G7yoGGZKIwggcnFtlbeEPwZPyDYH1i5uzeRa89Wp7/4htZekTBBT8HzU7SGu5MlylIR+Mmh
aoF3hjYBs/ZQn6bM1J5mEdxCWt5XM7o6id6qWyaFTRiIEMAJ++4xx2NCPcqpNybaOY4jHhJtchz6
BKcpYvCzp3MsCq9BzTdhJ7Nwy08ftmGIhYCZ9KNv8FvHnENxWsJZIoh11YAbWGC0QGmRBOOzAWEE
VVSriejy/cYf/edAoAlmA6svDZ2kPA7XrYailUrGW4IWZLOFdGGfskC4BKC9ScQNdn1PTA7upgTF
A2oIjTXwqlJpvyNeZOexgXrgrmBCQvPEuoiFe+kjIGSFv5EmvEOt4/5QdII7Z4Q+Y6gvFErtYxXB
6WPftA+t2FhafVX/IMWAnZ3ngqWTBhUiPqe677x9S/o7IOqvzrWzn3EUkxkxo47czuy3DhlDZHUn
uDdbrV7FWvXJmKPd96lXrdDuqWsIpmhlY9raoAPB8p8a5ROXPzxe+zaaubYaHG7GoesG7vMo3Yms
tO4FDqK7xLD8DYIj42QAW1JW6R90b29ao3liz1odJ2Pc+iSvr7guw1OomafIlO824UM39me4W+rx
OE6FvzRH4e9oK7HVDs7PMXHNtR72D27Py2Y4NcPCHGOtq7qfzjzQaQoAEF5CLIA9go1zYYEsZJ0P
19Y9mUZeHxQqadSsVA4RUzbkPk8U0h85TppNk1MlQlwQbGIvcW0BcgMdtDQa/WLVjKUpGtjSkqIj
3+VXbPcIymn27t1u2Dksp08KMNGd3l7LyIClpDloLwS8q7aN7yFJjFujKtAC4QamUT2LMYQK1tZ0
IzaJqALQVBn5X7ZVOA+KhzCCMbaPSHru9CYA3UTZuZ50qc6x0fYHoaJrUSafWQh3fbQ8KhQ6ZiyC
I8KBRl8lyEGXthnv8rJicp+0HMKoAszaYoM6eBv0kj1q0ozk2SkP12XcbQkgRYFnJtm4/ubw4+eq
jxI2EXs4rJxoFvaVR7zwGNAA4pd8KLrkydYH/+YjD2U031iUy23HNt/QEVAIxGuQL9GHDEzWlhjG
Zn0aNm63iYwrSpgtT9do2fIeg/DqF9iX5CCRo9w5nRHdmCUJvPXgE3WRnj3XDui7onyN333VsYf7
rnE8A4AAMbGs3fTJPGhNjfpp/hPw3peub5PtenJ5ovcCuLWmcV7pGUiMDkvkXqdsp2gI2BLhXVQx
ehbDZi2RBqBufdh1oilPOEravW8a/Dr1HdSE/MEwS2I5LHkxQIRisMPXOpnxttPrc/VLVclPOcBL
dq0IgZFoDpoasZbzrewLR62Z3m7DSmtfbYWUTptMqP82T9Mq7Ip9lxcro+zUNepjDY9/gnkcNU5s
wsDUpv1kwKDxo9JdiGoK9mXAPLe1wNGQPzntw87F5Dox9ZVewsyyYRqcYKczqBHeiwapiRzKd1YI
xRGFSr3WGIweY26bQ6Lr9tpQTfWABX3n5fVPCZ7lo85PKY/8m6479yBX48sggrcAJeiOoIsXrawk
ziXZ7hLQ/Uul4CLETeMyk4CLYDd6e+6EX9+7hvmJgl3c9KDdES5Srs2idlZxKb2b+hon29m6URbf
Ca14KotuekJ2gHOslKdJS8u1007hfwhYEf+adeLaNFoOGU8m2Xz+n7JOePE0Xfe8Ymsb2ANra2bB
VQzv08aol7UcX7wphB5thQ849akap/Y1oR5edHOR6mMEONI0swWvMhdoGGbADtWNEnBVeLZ/h3f8
n4/hv8Kv8vp7TEf79//m/Y+yoq0II/mnd/9+ij+asi1/yf+e/9r/fNof/9LfN1/l+Z3x4L/9pFuZ
878/f8ofviz/+j++u+W7fP/DO6tCxnK87zh2H77aLpPf3wI/x/yZ/78f/MvX91e5jdXX3377AGUq
569GOnvx2z8+tPv822+cxP+UcjJ//X98cP4Z//bbY//1+fWvf+HrvZX8XeuvwtF9XWcn6TuO65Pw
1X/NHxHir+TkCovfrokBgz30b38pykZGf/vN8f+qO3NcZ1t28/u2/VfTtC3huXwZl/+zf/t/P+0f
fmv/+1v8S9HlVwKUZcu38Kc4EW4RrnPPpPDDeqQ7zp+SB/EWuJVZtBKec896x87MowtNbT16dCuQ
x+odmctPMUTht9YddphXvKdamPrWT+OHrEeGmZJIciTISR5blcgj2lQD5vf8/vebWHfibV843kvt
i68iGsVDHLfGXrPgltOGpf/hJvr+jv8pVWb+iSxeYAuUFWhRYf7pJioabxgs2yJCPia+15X+eZQg
+JKycjeQ5k30T1GyADMI7tlCTj6AiGAKs9QmyAn/+6ZS3luC3/FQe6W1qYD4ILojfKSlzyd3wj6I
ZIxOePvVA5LYpdGH4bWZZlUmVeFd1FrjqZTxdLKb+NygkOYQ6x4sXOUb8hn4h4DbbhxVvaakDJwK
1wpPfrGXgu0lCrTePFfENdRO4r35Llx3L5b2tidS2hzDAOhmqpb+KIjm0Zryuc18argCQ1lZi9MY
Q3L3OO5W6VBrL1Vs8MAyW6Tfw4sIhu0/Xd7/uKD+eAH96aHF6+25lm6YJslrpLf8Sy50NWQkIYh8
WWvduIDMnK+AGchqMaleLdqYMZpelMNDPHiH2lXmS1aW2q7OUaJ1cGNunQXNR5aIiBH2ZKCAGhOL
2aAPuzDvXsZJ6SQJhPFjhXkB6j7D2NjSo0dPM27IX56AirkHJ4aVgK7DfuxDgIdNSJXhm1fXR8ME
yaUnLAetMjZxUDaiRWqJEWlrNIX55BM+iCZb4B/xvPpOicF+pDLqdy2BUiQjYtM00IbXHq6bIYUD
7Mduc19mw8pJmIJSJro7nfDvbT56NcooeiwdyVMqMxt45byPLj+TqU13oW8ZIIATczfY2Ycas2mH
Iio8CbLOkQyorWGy5HAYMly+3ygcHhcu4qZaj1bRsbgjZoURLkvSPvyp2bn/WPewkTsdEaaXVlw3
OltYpZNwik4X91Obn+o4MZ96omGA31f+hpA8UGmxM61JL6g3jMDTlT6/ClB9mGD5eAMlRzbcAguy
Z0Vijda2j1He6wqRQ139gL+J+b+xn7rElbseVOsZPclnKyNtZ2lNfvZrtc6d6DUA37sykrBfQMIc
96bM+RJVkSnIRarBe9euvfyxhRH4QjVeno0Qkg6S1/GijzmkAU7fH2kAX6AawKAmpc3iJepb9IYm
taSsGEwgwvFSbrwuQ1HdQYLaZ+l0n3WBf1cqD3BF7DcPpVO94tvM35KpgolbqfYQpo51a6r+UM//
HStGtVLOSEEcukG3iZoUt7lO59k4I/Z8s6+eLSt0a8gcDWu6kGSDfp6COPbL4FSMJ4gTQZxRtw/A
5JYmaDG43iXzC2eWy3zfzqJjNFO1h6AO9LcpnrXUpskZXmLonSD8qnp6saPonl6bUSe2EbQqFZVe
UYUm6lzT2Ke08M2akNirUSvraVJzXlGQA7OMEOaxq1uDSK52se+F59q3s6VhB/074Xtg+BLwSGhU
95kHO2qiN6UkcIyn73eN6RqE6bAU80VQ/M8ndIXZXWx9vE2uCzoWlPmmmu/crjB2DdNSDwnnm2XD
i04n5lUOwYrdImui9JAWUbaXifeYNGm9cwxTbTgsLsS592cYh/ym3DDOXjMLS2sVm8mF+nwDkpbu
kin50aNXZI8XoSoGo1G5SHSQiNCh9qm1qQuvPwlzfGy6CrGeWUDO8xl+wysEKt9CfaLN1JOP0iH2
mQI2PDlr7k4Zue72+1YbfASBno7J8PsJMkTgOKxxuHoR0hiiyi7dfM9Nom8WDU/MdZlDTPj+jIj9
H/ultGu+tLELxruhBYzIj3Nm6IpMYv5TB6GRhDBp0JWJ/5AlaRl/TP2iGXVAWFEa2t58WPt/Sm4U
Q11ajmdE7Kj04tjl2nD1MY0di9o7FaD/wLV85BWm0sEw5Zn/IvyYmVdtRo8hjdgDHNbJhswuvNKA
PenpRy9hrT3SrC0sMlguqh2DHRPnhyKYwlPUYugMYdwunVAT21D6WMkr3PlaSfJSYRy0vjd3hquq
jeXADB2TngWLZPwduu7GHCcsinzwma4tShNmxmFub6OoVo///vT5Psz/eNjbBhwMYcwlkU6u5R/T
0IbQSNyUYOkltkK29POFLY1R7aTDbvz70eb4WbnFIcxFFbG07SBa8sG4XbHMWuLPgc9SmU+d75K+
zqO9WNhJb11S1iGbPufZY8A/c9njB0iDv29nyK/gA92MrJxJPdtdBrManx/rms/eUuKEE7PbTmNm
7SYuDuxGg/Yf4rutfynaEG7r3L2QOmxsY+Z8tfxTrHg0JJ6LDqoD2cuubPpUhgheBsZ4G4LbGAaU
ifZiS4mvBtz0CX528tIlO6LkIxwrT5oYx4OFYJtnmqpG5LmIAGYCxzI4IpiDs9PVxvn7T2p+1yyJ
36jxICzqUPO2ZUUSRFbOy08jIAK+kvIlnJh2u9Uz8YIGEybzTR8N5znkJWeVfqLrvYyo8h87I/tB
xfQTsYpxqByWSn4o5VPq2iFq3c2/vzbwNczF6z9fHYKm3TZ9w3aEQYbjn2O1MWN1rgbic+F+P6FI
RjOPiOf8jQ7+ZwnIT92IQ61PMKhG9TQ19XjFsFMw9ePgDwacc5yHrzr4lT7s0l8+nNJyrFfGpBTi
lqK4Vln1yLiOcb3eA+z/drANYx0cpO6bzF3vphiMhhan1lnYYDWhdC0VKOB70evgpvD8jFxpQG0h
QNdwIg6VVTw1YOdIyiLuS9qNvEz9y+/fSlqHPBtJaZwYpj1mIAoWvUrtRUM3u55wzOwCO5Nro1DO
6zS7Cie211GsrrUvPwuYQYSFpNWDIbU3r+K8c5P0LJK+uFkkpt6FaZcelW2ttUmGy28JBPMEc+Zq
n1vHRC3W9Mz+p+quDXxng9uZ1wm327Lo+XxIKtEjULAjsSn1OvF9uWPozRj7u3bAPUcowgghE84Q
EnWWxFSLvr+qaKcfEEICaUzgxlhZDxYpjx9S3J87DJH4UrLu4sSqO36/3gGTdmAtLAuZpX6O1Hcw
u+bSwh0Jl8gxQSZ6Or3Zir2XT2LFaqpKZvcN7CmmF9F9qJDp5wym0W1AA2U9KS+Wa7h7M0mejXDI
L54WfJhuWL3QIGrbgaTMaqw8a4dy+L5u62H7XcJCNHxJxxKFYzX7tih2lig/jHNjWs62cBqGou64
SHw93taGlTyO3vCBjMG8ts70adbktLNxIieQExfrkUbcy+9XEeKL1++zSWXcZH5rnxVP8DEADvZ9
2cj52pEGNOfff+yCpcJCN/rRRv6UvkSGrLf53EuELblXWgI9ajk5qTr8fv71LiYbEjVWQir+4aYZ
36ADWjtgBsxkwxJ1Q5H4lyq2CUt0KnUgrehcFIpDwsmgnwJ1m2fB0Xtp4yFiu40GeYz7GF/4aZgr
52YKp23c4A5268o62/ObphZII77PfpRF8TozKMLnFuj7jVOAYfj9o2Wtyl2ROAbXgBGviZprZxAb
a/OY5WCoqxfix5GQlbJ4LYjbAZiPQjxRTb2tJ6ocWjOaqFzq7C/HCwl4pOAaMvrhmPAckin/wG60
bHrvqKjQH35/Y4yM3Mpq3cXdfJabKJ+qITobhqUv/i9V77XctrZF234RqpDDK0kwJ1HZLyjZlidy
DhP4+tMArXv3OS8sUvZe2yJBzBF6b10tsbaYhflPWMa1BUDyNqFHNRyItCj0d47TXR17cE/LRSxp
E8/tgfUH1Oyi0x+hpTuvxMVoPh0/tOGwPUBdbe9wfeo16nJVa/OvqvrbTI59KTWn34r2d0pq8i8R
RuE2yNrUdyQZR7SWhI06CtiG2O6b3wb6L2Uwo30EaMGHLGBcgQ1TbQv41oRuehy5OjMfviWABMxL
yed6dWHk4XhouFBkZCCrz6pPyEVzxbR8MgPeOLQPnV9nrOySZqqxKsNmpTt68+Kh31tj+ZLmxnDJ
HLvwFaM7FNk+8UqaYU+rnU2OsnajZBFpHlXr7Kv5UK3H6BVr2t8+iziczYDUqDLFAthgEoak2Q77
Icotf5ZFIV83HrQy0h8bcmJy1yMdDwkLcuak+sSe/zSh1+uynrF4Mb7NjkqyRqLfitL9mfUPYtUl
Prr64bfSE7pUOM1vpsIwXvJfrNP1Q1IBJ1HDqL7l+DIPGSK9bp1rLm+A2Sg6z4dyfCq0GqBF2T5p
rll+/nzFrLgZgWLRGeRp+gUnEdVp87GcHRNmhn3NoHP9c5QMvO1wyAXqSaKh8Px3z8t9FHcrKk3H
CLfYfsAWcavUyPRVJfv6OHCfmohZSwFZ81p1XIEyQWQ/8C1nOeL/3EA71RFnpdDDnUIGol8rLBFl
VH2OVnhRSkV9njwGvexFXuIeXiJ3NPNNBDndLcv0kjv4MN84uv4FKvWXqWfO3xE8hamRG0Ry3HRq
BESIjkvm1hjV8DBc646XzPvwitbahgxS4OXZ7gfmyYsNZbrOgB1h8o4OhqycrWYBCO4Lg38Fwjky
KdTTGDoUHt7U3JivZbSMZvwiHfyVeZTq52p2NDDq3OfAqXaTbRH2R4ScmOz60/MK9g7eaIP7Nfwa
zRscJ75BOhXKKzxHbzdObJbq2nrwtnbnVv/GyCzuo4m2JZB/khZZptKaxnsRwo9OuV3AXVHAdwFX
evy8nYOTRNtW6sMja8ubZk4vNCrPZFaU70qCrz7xaOGdcFIundZROLbYc3agJwvwqkZxKBsr8DNu
AC569bRBn5PpBhd0Ou1zhaQgl9OyNnvlFyox2xX6E30uDYsT22/EkOV3b6ytI0jNFw9MfItzCO8X
fNV1UkdkbJloCSJDYXpLtgZ7fZvQPCXxp85SP+UEvjKqejs4ZZq4L+09QVS3EaaCNeRFuIkaOC5e
iBE+1ofmZnoBy4y4/WYA/qvRCJB2iZG7CyTH/v+eDTmQR892vmmX5UU3hbatNbiOYRiBRAuBNiJw
eghLW6kIVl/01uguGluk1XKR6NiiNonR20edtcpH8uqIxnoumuQ+UVv7giXdMU+j4GqRw7Jy+rA6
YSpkXrQU5UoMCEhTbPNG5O7cWjbEWCtWDLJhZOtAquofKi33pAmE95nKSCDvOqY1c99V/P/Nl5bF
xESFXbj9OQ3F2yzqk/SPhRsm78uzaQIXVBcWYcMltQvJc9AiE3FiaZCjVJpPtPmmWZWw4p7KVDEO
Q6XhKJlM/OVj3HhgOlwiWZOwfnWt8K8ssPEudwpQQk9tG5PISLhJ4JcDmjLYer7iWb0A+1n7TQWU
I3F78xqja1nHWQU9KwAC7kVvRuSwyyimYhfiFdyjHTGvgNu/XRNrUau4Z9M1xg8yyTAm2++FLmDU
4GE4qhFRyZOlIDAD7JK7qOOD7qiKdrriWm2eVb6oCgqHUrXOJNIYMBpjFEvLQxE91VZvnRJsPGfL
CQ3/527X4I/BSeUlZ9uZknMyktLIzv/hJtnWdvhlFl14hZjiGnZkr2WB8shoFC8JKg90dF73VcDD
GtokeGQjEMu6cgma1CPlzYV8iSK7R/8Sawm4RYq9zIida492B3/NWB/Nqq4fmh3cPRQfAMlfi8Ym
rg9khZlkuOaIhGDTZWQvrdKKfdlnvwOVlL/KjNmUTZXzAWNJb2KN9Sw/bmuzRmOOSzOF//IG92OZ
ICRKwuzHtrYQErKnCfHtaikaMbpA1FAZDLZm/+lGSXxpGYCTBEJ8ILjJYsNJ4exLC5VknZnKMemT
W0NpeSF8WB76YYT7KYrL8lC6VwOtYdkO7Ub0mc2XB6wygJttbVnVfqnxnEBvr7apnHiXAeHjpOCT
gJJNj13iro2STbvMNEYLDp9djiMRZ/ZvBKT8C8GjXIn8BvOjNkzuGDJfChjMmxTA/arveqD+4/hn
Gsz6DC+o8NOYUdJP1QeglDnFALqpHYb5wfKokJn/4CE619pwoeh9tQPqwKosrLeqfB24jF/dvEwf
nYeDh4zdGlLZVczao2AgM30S50rhqKnmCSzDKXHqegVyUaGYz6YeVpefr3qZaN0DwVj+ghW2dDrt
BbEXdO4Io2urHF3IsXdSeoothYp+MhUbnbgIqY0Jc9nTmEW4ochZCGrLucHGbzdUVnRXKY5NbNZM
aV0HvGbIzvcyzhvf+cxzbQtZwNSfllem9OQ5EcUxKkvw4rmLHr2uEcazaSQlxtY+liEye1Dz2Zp/
q0KG5MI7eOwHFVbsMrBFB4GGl//IzxDXq95MJ43Recy9hWc3j2ZAKd82CNHtsFK2y9UVNvvOLc+j
3gRX1Qin51IwDMvlRNil107PQ5tSFk+A18KAlyk7VFI0CX3UmJ/l25jcD6EQ4vspykbZDoh3TzGV
HQKz+SkobZ5KGyoTi+hi39nyoFSegbeVNKWQTbCU5FUsHzOS0YLACtBWBdA1pp7YuhETKGCMs9ze
sbWC02ShmYCZyTLbK50vosuyQ0Do7VCMnrZ1EtecvwyUTXVn5T7tozjqqD4oOBs6gXlS3Dfmm221
PU6Q1nofNEmEzJCSQIVOGECQs1YrOhTQVPJMqlCzb2KsZYnkMwwD7+EWLgBr1qzXQCM4F3WD3IR1
Oj7QqnugeHJ3b/aWfKgOlDqi91aS7gXhbonGyQwJHavC6kowWuSPHnGLLXnQbOWN6G8HagP0QywA
BnbnqjKze1X1v1wvSU9thGd8MELrmQJpDUEDS8ryPpQp/23iHA95Tjlk082DUg5eVdA9ZDJ5z6pC
pOwGY0IVNdYFVDwCRAdxAs7W4tpaybfZx+P9pwhA5iDvuIYvXmN/oQUdf+kFwS5aMyuATALbjbJz
nz21JFMjhwcWYDDuEl3uOSLBOWeZcXHR4gNR4IItkor+KlR+Cw8xkFDKF3ZCqCKFvI02ixQ/zUiY
6zSbD9OLaO9Y4TxTaJI9Ae3xxYZFdgT0QUU71AJXC04gpsfxwyyQOtRuVfGnvKzAt2nwYol5VqkB
rMh1uPHnMJdSRgKO5NZYT0ZxRExKPikY1o0petQRBtdXS0njGIP5b1SaB/9F9ZbEhgM5N6O2ChjH
CFgbpQxGsiaC4Ypw1ncqEy5hwGmDU0eatGzkQi5N6PJX5pdJioRSBxfqB/PWznZTyEFUqIdQ5Ie2
UfpD5AQCiL9SfLncEN12+lLG7IVx1pdgKu6WKWl+8zOK9PzNSfLkQHRA7E/OzNHpLOOiy9i8dHVv
XCL2/jstL78qbbBOFuDw0/KsGz1M7vhqAJaN9dPyBuO+CHBMtC7cFLwVAXLR8/KAhHQfRNV0RDp4
BMY2504PBYAqc5fPFK9lGVW7SrYnJQqFUK4ar7Y+2y+WhiI3JXIiZyXrZLwYrk2CiubABzOMyO8b
3XiF8MN3LW0kd4z2rrLSvcugIUtKeqxmsH+vyqCTVy+aikfWNK/SqeLPpXgZJ0d+VFhQI8sI3xI2
I+esGcFkeqryQQ8GlZ60HB1KY5ITXZHnKWV1kEfopBBiSKVwtm5ehxenDf97SDTrFKSFuEVJ/0uJ
reCbI3fVNMF0/9mmBRJ42zAM/gC86Y9M05wBq1G/sUxlkmvNXzIPTmQmpgIvosUltDyFHvCQZFOP
qIWASf52nHbfUWwSxAb6qPWANKIySU+yibttPo0kDk3I+n7GtkKIZCfkU4HLjmmXfIqJ3SKWOH2K
hyJEcuMZQJpC3FcOEzxSUXkYf8pA3C26A88MzUV61/U4PTWoAmFCIWKb+OBgZ8AOg1SElHG+fVj1
jk1O4kMTJjzeUAznIt7y92Cy5L1D81a6zXQJrWS8q0P496clEZrxNouLz4GbUZHp2JYIA2iOLY6B
imyYF13ngCg0sGQkk26XO4ejf3mFUD7sZMr3y4+ToLbJdu6HYGuMlneChXuNZNx9w5bBiekMnymc
aSjQhTyYc9BWNbNpOemuhtmZp2ak0ycCAUOG0LQdrJfqkdacfpZaib+aAlfN3WodTPH/DXBk6Kpg
UrVkHQ6Oc4kmonfDRo2hJ/JSI9wlRmqBOVih5u7TcNrYCmFzusb3L0rr00CkXzKfqxipnn+misPE
RmcF4HlfVCSmz33MDA/H2zJc0HS6uEzBcDoMai8wiZ25UEVXQMBpVvfEj1K8usJB54ELgURzvEPz
lJE1aXqJu/bZgjqG3R9IeDuve5ZlK0BrksyDefNskGePjb9SLrMkHwcY84fGZRxU0+wOzZOo+9B3
LfIrlmdt4lprg3U3Cv49db/5mqWZ8XCjcKfLXL614GevbWD/kYSIXpkBavtl2b882BOocJu4p40S
ecYux6m6WsYD2GT7s2FpH54+Kg8g9GqdobmnucS6WL6XWfUazx9rzOcRDXYLopMzt2zJxFxOzbE6
l22dPNu9+0kFRYkq6+4RVtpaAFV5IUTt/3kmpbtq5qzKAILWRYPdN62SzBCnnndp+RnJPJGcm8oc
R5MhYwacdX1DHJTe9P6q1G731BlKd/gZY1qjg6WOwy/SjRXmQ0y/BCDAaJ7zxLBml3tHTHiN5uYD
4ZF2hpH5x/EaEpfmc4n83nw11YN+CtXY2QKIU3zTNFvIOuyB69ysn8AtzzFB8+rXHUD1jhg0MAKG
h0qYDcVzrjwNAreWCO1yZ0xD8IQYJb783ExLPTlHc9MH5VNsmqpubsuD6ox43EeyDJR6nu15+X3Z
KJnZcLVxn9zIPWleSTN5StxAvS2znfnV2CXT+efSdc1n2+5OSRwya0AjPjAm95ebuZS0vKxMn5Yf
oW32jqj84EDNewQvNR/BWKdHp73EmYUtUUqQlX3DXk2OAVpJi4QNy9i1Mgzvy6g1QeC5EWbibQUx
PM8emtcNgqJTZAbFtaqD/2/7vNQeYx3WzBNq7aw3Mx+0a9WtMGgok+ZIxWt/m8kLKcfcSfkkbsRU
WX4/aUyb5s1FM6daxZJgTLIOvolE6q+2PSh4yYAel73QPouy+Czd3DgxcfloyBQ45x4cq0Hz6q/W
xNaTgG8XGP4xk4XRthgcTPjZDvZieahSL3mn6NvoepJhoojVvZOVqbojCHZb6zU+dqa1KoyVCwHO
N51+0ofPkh9wtlp+YMQN0ODGhlkzLySipoav6DI7hmXmpf+dnj93xNxTRtLqg+RcsyU7i9YFHltx
n14+AgxWOf4aDSsltDR3ZSrnn8MqVoDRsgOAbULWF0DO5tkdmI/ync/2fcBQYXTZdwJbC89FpFiQ
1wfrzbLtcG8havf1zEietclljhR513Se8LuRcso62T4KFXUeKtC+9g3sqtRGRfBUzjtpWwqwRchh
rXlcyJia5G/YbLYi1wY0i41g5oKpjulrTBk+6qa8BcoICGbeXTRuudUzsK+TsFjHL13kz6Wvu2O+
Xy5cKvcU2mZ7zNHvrlXK7KdsJPTSCkkbjVBxoxkYP1S4gnsUiaMfSk5Wdnzlxuma6MDsLdwWnifv
BCm2WxIx0gv9nrpTYts6TxnGYQu/OEDJ8GIFWn9wIkzrqYsE0yYu+VlXRkmONkxgbWy/FSu3/yrS
81NTvjQh0zcbHcwQgtmx+UWu2ZxeniRFtVtW39UQf6uidA51V9vbqQ69w4DIbd0zGz6j+8VC4nFI
csv5RHlAnKRNrMT/VDXZHKhSut45LvWvgOTJm55zSdZaRWye4gZPg15vzSk7K7kpvucnsmm1dyGK
56BJiV2eH5yy/++Z/NSqI76M6IhaspkN+I/QbvJki5qB66IIdDTY/SGbbWMZdrDl6kPV/Q1Sf9ou
r7zS+28chmRGbnXF0Cjuj8ulHwYwbGBpagemadbWanC8OEMdnAjJ/WMW+Yc1CsRd7fAcIH5C8FGw
9Zv5OuAdfj50tMz6j9goMIi0VgQEU1RsLWQp6WyzKoAPNH9OHUpjYmfLYJPkWnAhRDPe/e8ZLh1G
lIkxHKvybenel4coQ+iHSOWG8Q4vshuWftjgdkDLkD4bA99M8rJfrWLC8VvV5iOe2n85peBLRowY
lyuVcqvKn3uaR1oFkSlrs4uUYzWPYwmmvzBM0m6KYl5EG0JskhqccuAY71bJysUmmBbfIj/6WTmo
rg68Fz+RsDUBZFd9K/LQYYSMZGxM9fiG/3QP4TVnjhiTOLxsD6c+4w6oqdui0sdf3Myc2g4/hV6C
MbLMf7Hudhx6oIgd2HvPHUzqYlZJ9Oye17pmoZIgtmvQi/oYGxmIDW3ss51AYsVgF6f0HGC6JUUL
KTjI+I1asYkkyaDeRmnbXJyxcagcOtgbpmGfCGPuNnWn75bqZFGBhQkq8LZCrOU5KMC1IAKv6T3Z
BVrKSh3sddE4z7mrdHt3viiV+fJ008ncmdqgbSWelaOdVIYP1U88l331SpKb9cx8uyILVjsOqufb
0zhcCP3I7pnW5Hc9mJOMAgIpR4vERckNb2UCKbwQsVX7lYstmR9pJxC+jBUhSXx7OWFvTeH1zMZ6
BPgkvW0DpF+nKBb0g8uwoBja7yLS05OQUXlYnk1aNT9ro70MjQ8MYqDbe4xp67FehUVKgA+kGRjx
KvA9T4cmUQ9nAbb71BZ9lW3hRAukmZ/FaH63aNg5qv7aOAdSBPXovQ2O+GXT+TMWawZGPkEmz4Bs
sfPHlfGU6hS3XoWpCGufwwS4L8fwFGQw1BJVOHsa0JwhOpy00q3inScJPM20uL5kRt3uhs76Lqe2
vjRV0TA5nkIaxXl1lAb4gBbVYu6WFbTM3NgtC1zmTJKBMDf4IZylfPPZZk4wtJUBJHHSWR/LyLNL
OdZM/LeruWJYZtFqoo8XJVZZsg7e1baAYvxIxZaJQmvDQa1o+vEANsbWDdhpe7FbHUaNqDSFhHUQ
ayBveokTfGRFBiLIPdWqGV3NhGHhfPvXQAUfxUzuXvY4xfB3cLvsRZuXOrzwegKa9HkLwwsyQLP9
gOFstUwBMXVp22JCT8UlcMwHthTLITMYkzwtL0vQ3GRfTKAN51ljwq+txjuRD9YchnJO6G/PlpsV
p0rgFh7a6XWaNIMybYIRMxriUzd0xHbG1K04Pg2ofFI/OY2Sb6OJapSIcuyfIQw9tWIQ+fO1rvrG
PYJGLiFy6vpwKPrCjxZRHauV5vgjClnqo7SePuLgXzlPO+wpTR5QsSTJonjciAi16FQgPqoBtJQ2
A9saimxrCg9/zsAl5Zim48ch4F+1F9YeRlazko5h3M0oNu9mPcC+ahtx1oGG0iU36WV5ps4vf555
tboJ0xBSSyMki5xwAxdO/cJpDf/CkY7fWNAAzASSVswwGdC79pk5cAiWZpE0QT93xur40z+Ok3p2
UPfxKUpC5EB41HpgwopzAWm2NVOtRa5W9OVlqArwn4r4FyY06YV8yupRIlclQgh0lfaMjENu4UUc
R2Pc/FwjiD1gqU21H45OfFumpbo1Elk5j98qRx5DBAGgR43xV95I6Bdh957ahMr1PeyGKBmPGnDQ
tQfCXSQxTLvQ0J+L7iZGKz4vlwb5G//+q9N7N3xiGP6bxrmkjWc9uDLU+gkcsbHjfwd9b8qemnwy
n1FmrJYLtY+pA4qMlXJivI1Bmn90hqrtgpKQ9ySqsnM5oiAGuxU/YL4kvoayx19elq6Nv0f16gud
ebcZ86A7mKaUu0QrO/ZDhP+w6G6YeEwunii+5d5paTbttqKkTPP8YZUA7sMpt48UIvKSKzRsXUIk
JflTJWxm71FZOImiRGnvEbtVBONwqvGKjuufl0ytEeTHr50Vscho69dUV4Z1PpdZEjrVTpuvqGG+
tsJo1GCjjAB+SfrwnQhWs2EZ1rMM5aHUx+GoZMmlTXWOI6i566Hgshkc9wOLH6VOLsd7FJGVUo1J
vbPTMb/nUYOXruTd+W/MzSe9nHA0KNlapdci4T0iBmQED07o1nSyYNn4grdslSkl+805DUtL24Kb
DrcTF5LRpnArF/sreEYR9tUvMQxkzI1j+fNs+dnPnw7UmTCQm01M/MdT17I+EImmHdwoUp4aWG5P
tutuZOzn5BvJonsfrI49bxEX17wbGfVNlXZjSSe2wOa1G44GZ2M7Svn5s8HVwcS381mclXlNM+rI
jSI65Qm55Jrfu4ckZvUvypSex+C/oiDV/3aWB7V7OUGGGIgb4hT7alntc6iO1Qs3726VohImYtfJ
tE1hm94+IQBvvr3/THvrMuA7VxhMv9o63du1Np00O/6XyOgeyc67IU7Ij01PTyYyAFgrO3JLIlOe
l7rBbvTRn8jqkqAUU4t1dG6i7YVws49IWth6qH8g9sX1ixn1BlHosefnCL0eZYckalQI5gg6hiDV
8FszbLmJOuLo1MI4lPyiq0onHQEW3Hs7gNpvbHtaRzof6JxpqnLhcKPuUYIEGipJDQ22LtmvoG1R
SelK7fKpZHW1UVobQ0OxH+MMBUpgss/Oimdzwh2WRHi50NQ/w/Ug68wjqdfOyQ4Gtk1mAXkXQUbm
K+6Q32FibNqBJCGnBe2BDP5iscVipB/4ShTvGy9krFFpD6Xx9CO/T5hX06qoaSU4/MOtIOhzo4kG
3LYRjkgOM3ctoxaIfpWzDi4Z8WCndI2KuCvCqBryJpKG+FdMJH/0FJNzHwJ8bF2yp8gn3XgqERwT
ESsX/g6kLEoM0l23RV31vP8XI+743Zrun5YCt6Dztd5ca5HfjNtQoftM5ysJ1Bv/MDqXthcDLpRo
rdmO5gdddLbgGpw0RFpbVvUMgaf+ZnfRJ2fmpiYw4WSEVct7P0ZQyKwvdyq/zJBBlHAU0IDpX2Ie
r1MOJF4iNObGdcJqtErUWOxMi3ekVp3DaCiBH9ttd1HFd2MV27CXdKlodtcC7yE0tq2TFYPfVWjg
OrOfzQvMQSJ8JrgyUMTqxs70yBLJTNSGWNW+CR1560nySkfXPkpL/2bLlN2Z/lub5UFpWR8ZkiwB
ffIOkzTCs1STmwGf24eB9pt9YXR1R+tWj9jNadwmnO0bR8+I3er6M0Pp4diZCsWjGJqtaYTlKqq/
MLwD6aXGsEYIagGzH0Sq/4bcMagBiKGXJpM8VSPOF9vyQwKJJ4CZjnnQSb+LqdQmi/sBMQ2/ZAFP
ljgTX41ZJynNO0ZI9GOF/mXUHCpC9faIGjPfaopq0yjvnYQKB57PD03C61Ee38NWHfeqUeCJipuX
EWROrRYYRwJyd1oJlTxR12MByxhaX38tw88hR5wmAy19FDIlbkRx2Mj1M/DOfasrUi6qtiPUNiNx
xiZ5TGRQEKXmoyeBAdoI87RNSuUllHykqfA2mtr/8YZtMGZYNpwcBBPTsiDVNH8ckhfQufnu4DBS
J4qkeUbA4DzFdGJDvAE0pMMaRKPJ/aokA5XNH0Qb8sXadsv/Vt0yKGt9XaF+rZN7205vXCHjPkLc
BF0N40MuXGDNnsLf7HTBLJivfNJr7SEoFMPnROv8SnWeBY0/PXJk7FupfAXMUblRx4SX51OzqbNm
YElL/HbdutaudEI0ETG8rkHXi8NACqY/dJuo70uuRWfY5YZNv6uDiul0OPZO4fdEt42Z+sUg8M9g
EhnILJG5Yf0iVJa4skJzrCVPg2zjDcZZQGaVSlrEVHmgZMIHEWrqhqwjY1Mq3jqyKlAoQv7SHWJS
qjr9lw0KeJYBbFcGLXDIBpy0WFzWfB/+aZHgwHO6nfSA0botv5NWUm+wiMj8vATXaY2GunGYPvOV
j/66HdcC4R3aJtXQwgpyPcJJczY6sZ8sLijdFKn7jaje1Y5UiTmJ2VD6cNUFob6PRAqSKnQuacBJ
N5hsFS2+PRtsq6SvZUZ5cfo/Qpr6idU4v6qlaWsEx/pBz8+oLY9MP4Kr7ozoiurkCsNxl/ZoFV3b
PeZZflRqlMZw16BQ1wTh2vqEtZtdRud1HayF1liEsX44lJfGbJCfeSw/ajswdkTwsgTMqn1TqFf0
gTigTb5itqEz/7YLnHEx/2BFZCjx8AcYhn0nZC7t7JOpv3AWBBsciL0PVtNYl5G6nthVcXrutd5B
OBQEv7S20/aUqvq215FdDGb3PSpkdDqhIPZR5zYQj+8ATGMfoytCng4kcZRvXYU9pFblp2D4LFiu
M3qRmy7UquvonKPsN+5eZWbtZJvehgUSjbAsqknc2RSZmH17fUWa+FnyL+X/pPiTFNqdaJXyQC5g
t3I7L9qXCUh6FGBy2wWyPAZiD4jh0em9u8HnSfxN+FF0tbw2ZrybHK24k3vzrsACz80yfG1j47uo
gr+CdmYjXffqVp535Ju0Kco6uxWh6qyAMbd7V5GfqpW6G5t6AIrg0SvC3Eeg1h6yAdygqXA4lqO1
VzGym/rU7XQsz9gVUgRTzXgAMh2REs6DGTWvkxr9aq2x/0wZhXaq2NVWoz6SOWJtyLNDl6beqajZ
4YIYIBcSJTIB1Ib9mPU04DnSi9UkNP6R/hE64ssNo+zC4USYXN6+p4nnXiIK6Y3lvThBebBLBJi5
pg5P1SvISvDblfc5Fs2fvCY9MqKZxr645pYBiSZDUyAml4g/pj7xUCGSaWqNRGtnOLe2d0m1rj4V
cJE2siGyTIvDu0Cuv9cmne8RTUkfusG90dtiN7nsm4FbKfeakZNvUBMDShUHco8CIrcmZQsjYC2a
drw6Le8Sg8JyJxK8B2bA0T1zngWYtp2orOk8KQPvOkrGIxG/P+6HJKmsjWPbwo8Mj9UWW3iMddkp
lWnoK+auMAkP7BuK/CaFK9SOye/cxnvj5M5lau947IydJFKM4pliva2r18ICD+TBi7fhiV+iJkKU
6oQusv6guKgwo9PqWLc4vXpV2UIyZRRGhpNtuNW+dwAwdR2dCBUeiaqYUirT4VbE6mc+Ea7KgE+f
5ftWjRBz2sI9kE6F3iy1CPdh7rCtS53DykBGoKJBvoPCMH3MUXg/7MK6ujGVuqa5JNc4WuyztYk2
ito4N5vx4WpSomCbtEipgomAZRVKAiZ2NtE08a0fbLScvEgNbvcm4/BCzTmUzMGTcc+m/LWGIrV1
Yi/e5kP/0XVpfbYh2uw7IzhNQGqOibLrI0L2VgPqM2HJcZcPxsWQJbRL6dibwfHmkDHm1TG2Qpio
24l/HopOVYHsqneMR11rkwh4W4kBf6Ot4ETMilaDohYo4B/PVKa1MibmitWCBxshLxjNVb9pOA5C
76zXsHAdUlesajdkj6IuEFEP6EgmHG/oyi13h37m6GokQbNlZnGjq9feUgkaqjUFykmfnnIBE5q1
Tu9ndgt1j0jnxICDleN1JCNHdpuO4c06dskvgtZCxlH7DpUWVK4iG0yZ9T+HVi9o4pUd++mgWW8Z
9o4c4VNvZlgpM9S1sXosIRttaJaY4DbuzlOJ9ejjZiu7lPUMhs6Do7MVhfJ+CktiO7z6WDvxoRyR
jbvjviD40+IiPDF018+pzoYksUNyeqpsQ+/Uv7AP+TuEMkRaFWgPd1Zno0kipRI4hjbCHKAl+YJl
mu4jhmbhYKv7oX93q6Y8k/RnbcgbjdY1fcKmZKTgp0kPSTW6cYAne1G135DnbmiPzHVhULCGEFoC
a/hsdTs6egGSGXbbAi+STr4RA68V7as4KeaQrfWsy7EY0imXtmx9CIYWGyMwpDqszTpWqJbICqjU
/InuHeOTSOFXNGJvN2ly8SR3nr6iZZINlDUyoPkswxvUz3LrWDGXqo3wJbdPZahDKVGVmeDvZVtW
279C2f7u5vMtd0p1NyrfQ3xvogpkSxrjGBuS9iwC4g1dxA2YpYZ8fCtBW67RM+Y7ZDB8w6eOwq0k
IaRHjrWuG5skEjWjOcZ849d1eHC4PIkT09O94CMnDsMlDNKll3BSfKya3tLbtdiqPQu+ZBKt3Bgw
BzokHcVCEV9My3pti6y9Mc3vCkL8Kkc9NCHxZw0HHxKQGtjG/KCRsjxNZXVI0ozlYYtqKehmkIeG
7MZUDI9AGFlss757thLBtzrr31n2pOtA5/x0Lbc8QuLhO7U8NVK1PMbzLet/L5dnGQq7FGgwf/3/
el0sP6XzLn03GL5/XjLeSI5t5KovDNmVlwThJ7yo4CmcXxG++sF3Mb4ufxantDeKWphHtyrFa9Ix
LLAb4e2WPy251FgDEwqRGmP/SAlM0ky929oNqzUAqSuuGmgn5K7D7Si2HWD3TeyGVw2py6XVKgLO
k+ngFkkLKQuLueVec+MFg4D6LkNIwFlRmG+dTV0pmhcbD/G10OYE0zCr1lbUPpkY3y997KD8xuEQ
RlF6MzIWJmof1T5mOeuYEYnEYT5TNKODy4TdD7Ip3qCFwRvFcPWjtk+o1YnRJlR4Z7mtzbcU3JTa
FTcozgTvparYa2H4q+zaP3XaXCxSsi55VBIIUTtvFeXCuXL/D3Pntdw2l27bJ0KfhYV8yywmSRQV
b1CSZSPnjKffA/Dfbf/ebfc5fXVKVSgSDCJBhLW+b84xRXNRmM0ZKCeqoimOsMXJgnT9+3nRDELe
xu5XJDrDmkYllTsjIRRVgNEBicg319Q+2FOGOBdN255BGbm0KYyWeWIAt7d2lGepmB+Oe+fpnnyk
b6ZeKasoZvbUeAMzzlC0D+lIDIzZOAsKYtmWKbC4d/2BvDus4ZC6YY4OFE5vxjRH+NvRNtL7hIxq
Sfl6RKHMYZmcn+tcdntyCM4+NZZtl3v6SW1iZ1PpDlM/JZkcS6lE9jqABjdHKIUjaTOWY6un+YHK
bcSBmBNcizztx8IKenman6b09LtQX3ZEZrHux1PmW/M6t8VrFQ/kF/54dH5ADIqOORTRB0k1/f6X
N5jvqqXK+VpXt9/fbvpgP720TnRt3ceoyn+89seHn9elCskgmjqWm/kdGDr1OzkU940nCEMubc/c
+zlsW8qtubmf78PTqIlpnB5yNVbqfkMxw4UgP6+bnzg/0BP6tc5rotPpXQMlpnxLV4BajuUieReY
NmhO2N/UqEvILEVqiQfCp9Q2HtIenyJZvw/14JV8PnPF6cY+CjnVYMkPKE7fbya6LpFqRtbadOoi
3obKsG6N7m2Ghf5YtHmXnpLOcXeGXp3sZtRXnWOlS9XPwRNx/i/X/ZSu6SKNdilxGvZN5mIvKBv1
LOt9niKsR0FWfAw5uMgWCQOXD0yuRvM1t9X4nIXll1gLSPYLsvC+HByJ7KMqbjtpguvqW/UU+am9
LZs0PJL4HN0UmSX2nW0ipZdNfhPVgQMFvfR3OtbvU6hq9qbpQh3ydmneTCkT93nNKbBH+ulMxUoz
VTXcc81SUlHYD6XyrU7s9racFiN5U2srY1o+rzPp/JOhkoA91/1woUfZM2f2cuUjCeCQYuEy2yRt
hVt+r1xMu1dXISX4hUThcO71lMjvf93q/C9d3aU3OoXfNi78cxBXMdWcSvhns2xe4pgRgK+BdkAb
1yP8zrYwEtzrVAIjNy656wEPKLlnbfwOaQUIEeuOw/YcjznCnlzF2tVjQ6ps9wE63Z45gUORl4Xh
MOkepNptfqyrKv1b57dyH8oa1GATvtl6kh4K51Yh3uwSGZ1zUfz8RhiWuw6w2eG7CIbbeTEqFk0L
FDdbMysZ+SUuWXAkqN3Oi2Jq1xkNOGCrfgjcvHrVJdJH0htRINRFcmX8u5/Xo20eN9T+hm1ix/Wr
PsZrU0TuYxy05gGzobZwB2yysGO/EPluA+RnxAXLLAvrTTMEySNH8NazkM4VQ4W3GmcKUUv+Z+BU
oCEHx32MZEzVjurZQk0KLHGulWwUN6KVml9zi9CUztJJ1qaGp2pO+GCjowdYnO+0kMFi3LXO2nct
st31ISSn3ZQ1nmFFzxe+ErzGmFY2g6vUh3mhpDRwmRk/Onkck484ZvcJXLqd2TXaLnVq804EY7EM
JhREwfR/SL0vtebvFJThL01JZrOCdIccwti+D0oT82kvvS8WSuSepu4Tmh9v25tkj/pdlj0grvO/
v4edjI8iDOLHnmo/vZAu2hWtJa+1lRPswD/RHPtT6IV9CH0QpUFnjYe8shUGqNPNSJP+JiEqM857
AhqtRFuqQaBu9LhN7ysIqfdBRYyjXWa3uh6TW2ka1aXwm+qiugKcnh/czqsoFeYH0XSf8z2lqQCo
hy0EYHOgkEdnm1DspL1GWD/XamjFGIrHlus3gXS2EXtLrmYZkx/LeMvlKwiSAOVSatwCjby4vqc+
uGX/Pip07NPIM+5MR1OOrZcxdQv07D1pmrPXM5kvRWOusA6jOJWpoDqoRu8OSZVmESevORSMqes/
bhXpENelgsqswlc6eS20jRJxqHSCi6xMOKlMkneBUme7UrUYK8J/WbiuEXzJKnEIBuuzGSLlSGN0
W6uKWMW+auwCoz40htU8MK0HQMGUb1O09oWSTPEQiKzZZ3ZPxOp0Ny9k8eCa8QZ4AuP9WDsnUew+
6LCEV4RZaBtq984DKDVmwj1DNVNVP/TRKJYlUqhdaA/vtE61s2JonzW+E4jMAmwSm/Zc5iPttRqD
h+Y4j9OvrDVECkdW8dL07WcceFQlvfYRSwxt5MToYHcCI89K3AWIGO/g6BAL7NDHHNuHrhizu2Ka
n/ShGi6a6e68zsqy7M43s8eCIxAmqpvdzavMxPJ2/Oxc5qdn/HhBD3jK7BP3ML98Xo8Wnx3a4+rW
1HTHFvMjXu5vrJIWy/x6mqQmA7s2Wrd1J/bzQiSG2A/T4sfd+VaOKJKx/O8ednIXc6Hsgc3yVuX8
5Plt5lfMK+eFnljvY1unhwSFqYgD/whGW7r8BH24akMX9F5ZqXfzwhlIRasYpS9MM1KqtVmslbaO
70bilBbUp/S9J/phr1tceFNkavcWh1gne+3Wh/OxABeovpYlWcOGUCSHp0ekaxTaBI7pztJTzOZR
cwoGaX0dLwujsJjkJmjMPCmiPQ3+qeEcn+YF0P6/bs131apvIV9jBQir4IBu/q9FSQAJgVbT/T42
/YOVqwURLNlbnYXpQvRJdk3ISHugYTzfsdyBNTpujCYwmmP3UvRjvxurTLvgw9JuXatErGDLy7wg
UJcNwOh4PZoktRWWPmyIvvRItO5QS9tVeWeRN3aKBxzOAxTA9zGPMaZ5zWNTKMVNX1vYA6f16t4Y
q/Q9GrN0UyLVvom6Rn+0MgOuyeg8kayzM50p0aKMxK3rZS66TA2hUqnKZ68ajhRCzC9OxL+2E00B
RaVZWwHoY4dRw7k4OoL1+SnTGzVB57yUNh3zkpM0zU8qwUPUlicFcNXkm6hehjg9MxrxvlrecKuU
XfBC0C28c0MLT4EJgswSurpuNXAjpa09z08teeu6c7w3cJDpCl1QfwazKPdcPoZNIbgsNWFN5jz2
zXNau0gWOFjXiY25Jwws6L6ZVdyZyKvuerAyh4y6yeBQtsPWywOJpBxRI4GYnzE/12u6Hcg2C7Dr
WxH52hH3vXlCkFviWJtugoTK10NPC4jawUHUDriLVCMV2UOanYUxMSLzSj8zSf2cb7L962O7nW8b
eKVWqR0pSwqhK5P50Soc2vJcOfFnySTzw6eVwmRefhpJfmNDEMLDg0M/9wMdBx+xQoWgvp52741f
kWXYtriHWzN+auvkQK1ROWZW+tdinO7O65i2bTuVkg6ZNc6Um2X9/LzvL5PGo4cTa9cNScs836YM
F7Ue0pwaUe688MzAO3L69o6Ekhq7TDPoLtDqy6LxxRuDcNvXWnCE4I22cH6g62x1pSctMMfpeakB
554z/Ra/DsWs0pyArqU1nFNc94Nnk1IP5tjfks8mW+3WtB47zuV3UaUqd3lQKHfQsrfkL/UEu/9z
fZJNDAw2EpEM8GOHcI8bo7onlyy5tx/QqIwb3RC0zGSpncYC/aNmZeoHuhomJGX9BqmS/rrdGXuE
V8W93YGTmZ9hxTnHWWA/QhPXiVXp79JBN1YdztrH1lQRSVcEN7ZETAxd1t15fqYdKDpaU2Ww/hg2
aCGcZxlniEwz7OetShiq1jjLtAjKnWqjuSMOPXviCkXHKFEnM1TRrBxc5fcTVBzLgrmBdUm2GdWv
Dexxsc4mL2Gv59Fe4ZfFssajWoBrVFZvzO0fAO9mL2k7GNuOjEK05Fb6gnsNt5fvNOfaLOWtmjdy
kRV9cO8zj9lQ0qN7kIsONga7G9NvxtRVVG5qWoOEIgw+HUa1WfVoTx8aND7wsfvyKTGxWWJANJh0
1sMxGYwzvHHlG3H0dLfD4tPzk3whiro6RqWNiD4jBidowu4OBrK3YY6DQlhJFArCSX0Kep3LnULD
ig61xjiGayd73j6ysWlU/G7nMcgiyht2fVX6luImMK93fxxOga85hFQ6G+Q+gQeeqbx2eTCiS6sS
nJeUSnxRVlg0wF2FeXJVgiw+uG7TTdJF8SYj9VRVrXpVu8Bkm9I2m9c3YX/A+Jgua1d0ILbirV2Z
2h1EjPqKPNBeuEWc7oUJm9Ua63yDt4N0F2YOFAnbfsWFipBDBsrbptXHZ5uK3QKqVHs2pBsDKlwq
TiyeZZUbp8xrKxQMhGbjImm2qWMQle5Zb1iNR6qpkIwdSacxLoAIqFqknKqEegqKnmUqwuxDKPkh
6dzxKWprfTvWNSNXPWmeGD8c5yf0IQqbBmHzLdD34ERji+xSBr0fEY0tNHIJkY0DKbbCIuh+jOub
OCC4Gd0Box/ZvLoZxWrVi7IDkPZA88b7OlGH+yi0zHMhHDI+/rkK9w/7gZndzk+Y14ee0e0R0TAv
5DXzwiIgemGjmFnWPf0an58VmZUSRUckfbfdEPv3zbSAvWHcpurbjzVhZnr3qSBdD6nNeV5vWoF/
qGQSksKmNRtvzNtnFUUrkTZme0SA3j6TK0N1qNavNKKtu7jiEJlW17iwbzS7zFfzi0In6ZAFgIae
X0TT9ClpxuquK838Uav0RWBmNjEV5MOUiFyILZxmK4Bi8IVqrr70whwrxDSrQa741bAYjJYYWTdc
Vvu3obkretN4R3bPLhxRrsU4M1wSw/s2r+98g/zOUfj3QZQExwKZ06qaXlCQDoUaWnvB+hVs3VAt
d4rTFk/sRHvDLo13xTLx1VWato98BjVMBY1HEEkJTqzAO9W+oz+2DsQj2WbFyYC9+khl4ZtaJur3
B3PChNshW8N471+sRpcbmu7Bljjd/gUd19VUg+rEsC7YwBIBKugQyetU9c7LoJ+YosE/PuwUZXAw
YpdvnQUhLydLFLkB8QeIcb/EMD4m/7kVJuseyo6fhB9Jp735WUOLq6ZkLLGQTqfdVa0OH7pbV4tS
GwX8wnAdQgZDB1ydxsQn1cjaeEzOiMZg4o+dhJpeiVgr8q1lo9enoSImmsRF+kiuPoLQT3bkcpi7
0TLam7aluq8XDiYq5dAbo7+f77Va4a2ERjCdi3797KksBBeCJVlyJIZAHdy3Y2pfJgwPQSHrRAYE
gOmqsmxzFbxMkr5ypWU+jab87DrXPCXtB1t6drST/iUZwJTmKPRrV6ejFPUPEMDWVjNAgMf2NtBh
ku4Z22e+KNxQrggqXjuGBhlHSTZGVrzZZjhuWoo9y0CxjiWnyGc18u49n5AMn8hMHJmp8WZAtC4l
pjHVdlOS7ZJ9a3rmypKh8gi54hB0sXyXDZZYs9O1G8P1TkbjxTSDkosVoEusdH+rxUG6jSt5tdL+
AuV0CWj+0Qz7k64QcicGshGrq+Iryzh2P0ZTfMPViY9fjAfY6x8YM05WFeUnB/lXbLLpbTWqYKcH
K6Ld4kMpBWyWILtRBCyawdV3XZMjzWsRaCSCn7zOkGvZROOsmo7KBF8X/AaJDhltzi6ktSSM3FpU
tpYt0WGuBsSn2EnJVMwUFJSZcgYi4qwH3B00/lLIDQkpxMwQyiZCFlJh+5bOADUDG+0yCf2Dbbj2
QiiUYsC1khynOD5Z1RG1b0aCsIe0rSjxmiAJGblYe0RYIJXaZ6axwhJo0n7Ny0VDqjvJ3MGyamry
ksEMrKKh+1oSKnJisvwlgbUta6PddnB0ci5/ROboYg2x/hpC6HyMxvCaXojeRNuqcMmwBPCFnkwG
9Ch2u6W890wXT548i6JByJeB3xlv0TyM21JS7YxXg4fxxgoJFx0j7ZqheVyEHJBL1ycHSNqCNp82
hjcFCI6F/95kJNGrA4MeKVzCtYovXdooC08LumVGeFVhJI+1axMXa3JU1NJalzrRZ2aao6GU9lJr
uyOTJnspMn/gnfsbJwZGQf0UKMPFTzVEVB7hxBjVYYV0Y7aXXXjRHJwHwh1uejKkVzm0/QAsF/T5
TdP69BOEOAq/a48oXmFkIP5DDbPvnfpqy9iHYivHLQXwhwhY19bTGq5YE8LPcsxvDLZSEl7ar8n0
lVGqrzQ/KleMHHzCUeAROC9VEX7TDWUn/PAJ12nEeJNOWx4oG7qdJrK7wl7H8YOlurTRRHq1CQ7c
+QW2M6nH69zK0VvkZCAW4bNWRB/UdZAatyHlsXUUeGf6f8xWv0AXPFTIwFI1kmtdkFccj92xJbpw
ANCrgYjGHUPcLwF7i8BJnrjWgau3zHSpKN2NyN0bwRXL95VtXQdfxdihGGm7R9GNyoIq47AGZyw2
jiXLfev2JGmQrzpG1pKec7Cx88pdpkQ107lZ9Yr/4Kge5tNCOzmKR5e5Fq9c2DmDybthIDHN1JFj
5CZKwQQEvwwbYmpG96xTNtfJjM/kHv0CPgdX4OwTqzrQP2qmKss4qR+DIFx6fdSjPIj9JYkcCif6
w9jk+UJ6qlzKwftClPv99CWHOHg33ROA2CORAwt17EoG2zIlAmZ4U6U+bPEhHvMmzDlphxHGwRSD
oAQ2rBuBhAFGumyC2o3Uws6kzB+g/KvSZEFfpF66iskOHk5R2Q1nq72wu+eyGz/dZmRMm4O+xJJn
ds43WwXFn6lQMwA4NotK5yC12LujUX3nxIoSUOr+jeL1hGMW6kHGcUncOsyBAIP/iWzgzkiGxU7L
+BzE3V/rrDsScAGAWaQP9TnWAQlmdNmlHZdT5eJLoVEMikyocC3nYCZ903DhBhDUTkNti0FqTULL
PVF677aFmLivdXhTaYxtxE/ecwRU10Crz4Ytn91suK+snDAWgoH6giBWoPxsYrSlKPo5qMjBytWM
9n/rP+kdZxZq+2SYBNbFFMVnrzjHzhcIoOJnkyT5tiacLyXXSkVL7bt4E/I0AviiuJiB3UWuvWpA
BQEOAg9LBkLHRh2hi2a2y7Ewvypj4S+VgPYRTmEy2txDUceEmETWq4JIQtbRjR8NILeao4kNum95
q7yzVxhXbigaEjuW3I60i2v6u3rd3A1UBZegXJZUV1aBSZBW7imY2ODo+hi3Y+/YW9nJj/p7U6/b
C8ccCTyOuMn85BPSJfnyRJ2iLlkmwfAQItRAXCsCJucmq0irX+mmtrdIqaZy7eBZd/vNmMJ5y4N4
UxWAi4lIwfVPkLSsBAq28hMVBvVQB93lUOXboGvOXWI8WQ3zbBTBHKRQX7VJ9lC77wy3D7a5RQzJ
D3OBoLUkQmvvylGFVYHrtyfpC/YzlZ6eVIN6WEqywZpGR25Edht2y+KjkxW+U9O/+uQGuyH0Fye6
6QXTLWA7XnRXTG2hvPtqJcqpVIp3dbx4hX5rYIQwgm6XBHKrGN5dWb6PsjqBHPtq5MmtaP33GBVv
3Dr+pooAhXtfEcE7uDUKjm/dfVIokSFmvuGjdUh7S2jU2aFUOfcCh/C2SPODbCUGADqKhhy5Gphr
8zugEWkxugyKbwG9Q8nheAidNTdOFqOGfj3uymAzJi6bD5A/5R8kSEafYhSn0hGIfsQt06zHMuJ6
0wi5qLgKLkpsW4KYUTz9X8FWgGYxxbCInVAHVQCwVSlf24ihPVmy33I9Xlnt2C+FLcqlI7ZZQejM
BERf56Tdt9TUCNcmio8x2a6y6CbFnOV1W/moxhY1m5Meo8RDK03ZJw6JnaEWfID4xkC+JbNNh7R0
a4q0XDmE8D27evLkV2X1LeqKhdFkzdt3Y2ljDXe0anw8xfFy6EsC47kCsy2UDZ8tuRltxDZKAtVM
mxxkepLkKxOLL45XppktNCPPtukfTW6VtGNSTtpKtlQIfHv0plupVMR+9rIkivYWqHJrmrr2jVzE
nUQA9c4Ya+FXGc1G4aKvHZSDQkj1ayfRC1GBHfg1469y8i1pBVbONGHfUzr7Iw20Ep4fJXObdoSh
dCTRSUEkDtwKGaV386Lz2qVUL38hJHKjua1Nd9jnw0isTG9VOxXFypNnA2yCOf6etS1Eyken8uKV
PxjWR/8t9MLkC9l9tJHB8r3luvsyqLa2CjUTK9mUstx6yeU7IEkGMHmTCBZ7lLQZ3wpe2uwm+G4f
ht2QHh0lfQrHbngLDeP0HXpdtkN5NNS03eo9xWLdHPsTeMlsU5WEN/cUFO4U8NqnZGJ9JoI8R6EM
Lzbn6EWMIwEMaRc6qxTE39YsLVDvFdVjVW3Mz1xnkue0T3ZhMZgBCfVjUbb3owY6xoytjHg3uHHt
8OrTbZp6+xjp8l7wUw5RR19rwCJhI+VUlPTQKJLe4UyDyGuwPgMl69o1NkFTDa8pg087Vsd3rwbe
2tKZXOXN6N0TpIpARmmUE6C3d2eazPZhrj1je+LiAaAMW2hwm+RldGQiRRRw7nyZjbV68tnjXVQq
5nuAR4cjLWHz2pNsxymcFIusq4wrgqRqQwQfOZEqwvrQCnQ+rlXeGxLllSGS1WCnpHyClzPvNAMk
DUD+asO4Dq5OlVmnsu6vZiqTx9IYXzovHe76YsQlUjU3gTZUTzghoGTaFGa7YNwLt8wPmtEpixjP
Su2ZQC0nCEIsnBMJWN2+tsGv1jGdD1RpN02YXiK+zHF+UomedIEvapVNzBk9seU+F+1GWPm5nGhC
DCcEwniz2g5DiASV/bQwLOuu8kNx3xAZj8xXQ3ZIaof23BfoiFrdoRsBaGBEGUMslEh3oowG3CJ4
Bgmq59ItEOwR/vBWpRh7v9vmQA8t7NbHzTN9jjbojS1lBwz4XdmdwBY/VSIT+9Soynvfxss9c2bd
Tr5hsW3uVCcvocOCnTBPoDjFEfwm3aew4d8azDKDQb/AaTYwMJCU1rm1/zFW6taisWm4l5krVvmB
9oCxj8E8Bz6FJToB1OM0Wa28sA1w/PIJmcyknFT8adf7RgRRSn0T4memjJ+euAyh/pQ2dfdBO/9J
afUXvHnlBdyCuYRaENNu1eGDplHeQzqyxa4u8u5eUr4Kq7ZZRxmxZ9/3gcjTkVcqSG7SuK9vXZr/
sxnNcb+mWh6TqThZKNuv1C/QATB3LyZQWlNwdvNS/yauTeXkmZM6MWlsyK35UhV2eJkXtIH9m0a1
vsbkKIhO6R6GypSAlXNyK2EOnTMkc4xO6n07WPnr6DsmWsu4wIiqAF2djbdJ5Cgn3TPeEcu5C6Ah
6sqsv8lssJFQGDkiChGtm045WoVlHBvLTXFHJQW/yq4jWuP6fUN4XUIYpUVYfRIzmqDnGWyVZFwO
Nb7ROVMAJf6rFdf9na5TkP8OzyqRV8MrTGiODBbAxbBjm2JD9fY5PCMaG8PDqNIc1ZgdH0IbvofV
as9kfSS7enTWousHgDqQL9yC1oc035Ncpw+ngZMqypFyWzZCECWpL3XD/H6oO59fvXlJTbO/IIfw
FwxdhicNHHyVT3BOMx02GAqSK5AgbY917wx9yr72OeHLICGiGxMV1NoNPIfCqoB3NFExZvJtm2GJ
aRpYrnWAqacxW2XnD5l6/H51GDAkuhn581Wk1eui7uFtV1Q3F5ZM9aOYb/am1VFFL4rVfLBCsKTK
9aYWSruVjrVMvd7bpV4THgjjAvDi3OVExyzx2iSbNP4yRoXNJDM0+63XsA+MQDLhRJvvedW4S8co
5bmy0et0EDfXRdeZT0pjXNoMVqvPHtYQonSxOW3ilj07rTOZ69ABzJsScl6D955LsFCDmCZxVj50
k7TNRmeu+Lq9b7JK3Q2MSpcNJvNzUUCc16dABy9Jogse2xBFKgzLIY70FV9cLK0i8U/1GJg7qaaQ
troxB6LaQUoSWb1JtJ3AiZQtW3uI1hlM3e+mXSI311pf+PdKNZhgImxK7g3BYlkCOUJAdKQcRi8N
rpkUuvUyqij3Kv+jox65tO0Wi1U83NBU955a0SP5jpdEkinPINd03KiYrKkqQY2FwnLNVQaDftKi
sPZJ1ZNcXjwKL7CAderr88Fv0vvaTv79M+oKJP4vOCkeQ1vd2vAx90ZvklJIX2MHyJAO/tA0V7iL
6loJw3zjzWD40AUv7QUIkEo1Y7+Ig4rcIS1bk4iLv9uuErFQXOOplVxMoD9gB5gvsranX7Ubm/1o
NxO9fyzA2RhbEZrvfoiyPdU0f8m0JdiAD4DWSaxBsvgzSV+qvwYOqBYtYUtquj39qb9mKjnsedEg
LWVpuE6+HxRKLgNei9m+LrB9Hmh4f3KJQJPfDwqejGLEiqBSqPNlBVooLIlrpRKTOIQtIWBRocaj
r4G1A1egc8t3Oyq3Qr82U2DFvNAM6lOlNJWbsAyDhwEu77EahtcfzxCZ2y9atfT2HdE2XH7bY9Q6
8mhZHCSVq+dvvSu8hSnzy4C+4Ozo7npMInFWUrJyapIOD7nxdeY7uZHUd6Wbj2tAfcWraiVPpTpg
Q9W09FZWTsFog/W2Sy74CK54XyjVXgsnCfIlCeKYoocozpwuNnarthtT9JI2DtYty6X6lEv469Mi
0nsFL2CzCaK6nXpiK88IDnnWguDn0N6gyMlJuJyko3S/lkWVeO+O0q4ztAKfdj9+QvgtHw2HzFZp
NMHBDEV6VjH6rASklNdIejcg99zPpGuejd7vnrwA6kM0Wh2WrHjjxoa8y2l9NdgR9ph3grMnPCw+
fXFu7ADs+7BOdC/7inn9rQFKWOumswNOi9Z5Ypj5BBw1HgOxtkoZWg9m8hX/h6ETKSsqMe4sCw26
NuFjWnJEqumynulWdxD9M3qrWrTJu8uJem17wMYdEwoALCu+hJu8N7YbQP14SIMkBjolooOO8+j7
Yl5HfDBGe0yZZ3rKl+9Sda0MUSGp/GciaaQZB0+Ey5MOpJvBqXVI4bYownPokRjT+jEjh8arP3vt
WhtUONHIfnY9swfHsJ+aXpirvJIx9eqK6OwgJK0zLJr7EabHktk/dfsUE2oDeLptB+bTbQ8GxRmN
595KUFm7w0fkhEQQxE1yr+gezJzRNneOGmSHIOsPUaModAtiY9fror2O0noKI7P56C1mzwURq/dD
UIh93yjo8sh0mQaw5QpjP7tzRC564FJDJjb9HI2Qj/pMU3dG3wZYnLhWQYwwLlqm1UsST3U4zoVC
hcMjyqGxqJ9VcQOElUoUyIoV0/P2Ft+Q3OXV1w5u7gErrn/Ip4UCOYMtM90UujZlV0+Pw5L3D5rT
ffvzOcX89ZSCsI8QE1Mw13GEUE0S7n7OMOF4dUBiFf2qSmHPLMgEy3dI+3AIec1w1n1beRrROSV9
rLMjynSrTpf83KoIiESjn5R0D8KKDVcm5bJvCwO4H2bgLKNC4+Vj/xZGGKb6Ssg1ahgJtICrkdvB
LuSqReKRnpVbinz11nA5A6NkG466VfP9K7AT2jRdHP3+r7uhkTC8sPDr4WajCHyS0yJSRbH2m4jR
mqoAWATedMmcorgawpCHHh0F+RhyvJaFyyCYvKr5ntu24qok1lpGcXHvwHK5tlVWUmQv1QN4F3H1
B1db+SMTZqdHhTeP1DtZEqUzauNpvls9x3pR/4cotzk25ue4FGGauJA1FHSqcCxT/PKTVFVEE1lV
iFouJ8V1QEC8r6YQhKtKO9Wlw6gFSMpG8xVYlKFv3YDSs5YEgBlPnpUXdPZRLAamndyNtutSl4o5
WVBq8XZGbp2jKEB2U8tHWZbxvRcpNy6qSjptNWRwicQT4ln1gLUz3agRp9wUv9WecaSyb8pqXLVJ
73yPCvwrJfJvaYhffpdhef23wZN/i7Pc/t8EWP42C/P/xwxLcif/zz9DI/9XhOVpeE+T9/JvoZe8
4HuEpSrUf6iWKTlmQQZYc9rf9whLR/KAtHXNgbosDC4N/4qwlPY/DJ2Bkc3jJruX8yPN0vmHKdjp
HEsIk2Rbwzb/X9Is9b/l/ShS1S3dlo7Gx/35XDKOaV9qRZPvSjPOjmMWJS853qvgP0RLTvv/j+Pj
x9tPp7Kf4pbSMPeKSET5TqejfVQ6ByN9PMQO4bKpo9b/YbQ1fdh/919+Ofp8mXExoLi9M2RBMnFc
2fWLn2DWwt0pZbNrcCkad3VAB+M/fK/fbbZp/U/fSyKCyExElzuf8pSOclDNDxyzYMR/2n/+Osx+
zohUiUj9t19J+/s/KOqw9PV4yHZ9VDrtDoOvWe0MeEevSqvUNN5QQnwlD9W7KnFXv2ijyQnYzv0Q
Xbguy6c/f4zffc1f0rIUnLO6rjdYKPOmxPAaZgUi/HCAUffnf/C7/WP6+j9tR7+tjTKurWxHFAPm
F7Rd35iA2/qS8LSs/y//yS9BrX0ewgk2fS6SZKaAifFj+zYqaWMvE7o8mz9/k99sKjllff70TWqQ
BL3hZ8XOrdX2Fp9Vd2eM+GX//O6/2U7yl7C2LMjrti6VbIcDSn+MBug92zC1LR1lykhd98//5Xff
4ZeTgUCPIU3bzXaxAhJspIOL7iENLv/du/9yLghDheGKRYMu44RzX6h5QZ469chy/ef3V3+3kab1
P/0EcKZ7naSsfGdGQ98BnzcGcVMqHmEodZIU/s3Q5XQnyjAtF5yHqVVJxfdx+jhWIA6gMPVg7caY
22lbJTmWZqW28eqLCBvznz/i34Nf/3U6lNOG/+kTDkHWUZfkROWOtlITnyQABZArqScbrupO9jb4
8L/XkZvmGjESddSvcz2Q4/2f//20pf/NeVL+clIxdDrjduQVO8whNgHprn4P8DNb5IOZHxQ6FR9/
/j+/24/k379mg+0lCruwQNfjpZdEsRNm5ur/cPZlzXXqTNe/iCoGoeF2D2bbzkmcyRluqCTnhHkS
AgG//l3k+y4cPRZUcWlfoC21uiV1r16rafmx6LvqSr9cxiRrlwJqr+2tDEuw7cVgbv/MqpTvRD3b
PjLihdJ0mII87W5agsSlGMP8o5PK/JeewZu3vUKWIf7Imb/YCIOXyNJlRQf81Qw0WOngyyDP0eCT
T9Ersj2IxQyeETTKRTJRp7y9gWkXPe9ZGCAfV1QNtJi3B7DNwogXOGzBFxLjeEBa2OvBPVd17WWo
elmeClyBvxwbxYgbvuuSuWRhCyRF2CMZ5gwef+yxlcu3E7J32c4psa7KK87xJ6q8NAlo01mskMLH
wxtVkdADgQigHGjc+qeewX+LTt6plndO4/nu+7Gcl+bgXjCCAt7snRe0YHaGBkX9iWUeCc5MTags
VgJEJTvTW1frtekZvh9A/ERNgW5uSYF+jOk0Q6LQuQLDiJpiVXrZ3J08qubv2zazbT0jAoxAzPsx
8DC3oQe78RWtZmsKaUjrz8e+b0SAqWVuAKkFXFsLXKzBEQStaIImX76zWrbfb4QAlEFbB6jq9pYJ
kZ0EB4+/xhv/uv3rLceAa9wVmgkQUwmw7U0D/oV3KrqosukKpJlin0E+utBbATmMHgx/ecsfi67l
MwQjwcu7cw5Y/NY1AkPtJ3iserCO047iawwJ63+1u0C0u1Lc2RnDsoKuERvQe8FoJ2fcyWWjkzPq
ruQBb172+9gSGkEBctiFywJw6nAUSpEWHtDbfE1Kp0dWvckA9QrANAB2gph7q8DdXHxjMQ1+bQ9u
8SXztZ9OIGPsCC4aAL75FcAhfZre8sKbp/dZ62gHBLGqaT5sD2ZbyPX/L+JS6/ggSahLbEVSLT+R
HU8+u3Ja4p0YvtrjlbjgGnGBQikw65BNuqlydi7j5H5BQQxtzX2DsnbzuaRZtD0P26YzQkIl2nRA
v2h7QytnoVCoGFGboE2HGleGTKS6HBvGiAxzCPlwIkGGlbl9dhpY91lxDpqOtjw4gBEagjLOe4BF
2psS4CtFYQU0MqdAjFUaLVoVP7en8bpZuDBChN8tqxwm3uU6LKsawNsA2gkQ6gFFp3IqCH+CmH+F
jdfE3dVIfnUncGFEhYpnPrKjuJ+7uVd/CEB1NVzcMUAz1/aUXt8AXBgRQbQqZ72LN0yL7vfiNBYQ
1bhyAEcK1M8nEj5tD/O6v3BhRAZw5be+ij10Co8NP0MrqD4HQ9cenMQ6uRfeCF3zqhWrN0KVIXis
mQRqCHgaQNXS7NBbD6Q2fw8RU5UVLsdzldZJAt4epwPPt/7o9CCLP7ZEhs+nHuGd46v21k5zjqrx
WoLvoFy4/XWbnQ1HH+HR1ZhIGACNBI9gHwPIewEeukH/wvYINhMbPp5CjltUDnZqBjzYj8p1gPip
nKx+PvZ5w8M5GKnx6p1wb67m5l0Tgn2hA3/d3k3M4trccG26OF7r44F5y2b9e4mBZOjqHg0n08q/
EIP6Nn23PQ9v/cH/G9s5Nzx6rotSsKaGnev8afGzrzye73wun/pCv2nH6gGkPb9xiBZnBnKU0/ao
FuNww81zIMqRbxHIXIHWX+TOzyUuPmx/2rKzkPH8y/kU6VUMTBaybowM10Ss6l/owD9JJ3N2/Hv9
1GtLZvg3OrHL2PeG5tYPYJLJ1HJRQU/vfR8CvJR037YnYlsjw8VV44wlZPiQzkldUOBOkAbLUKq8
bH/dNgfDvRkYcWTQ4qrfdNlj7lAgBJWfX2DsCpC0Jb7fHsZmDcPPa5qgMw35llsCUXLgZIlu33V4
YfQrn91QHNxOhq87I7rMIDbToL9RXn0NKiuK2/9Baxue3gUtunp7H3ZI3kHz6LFekapeC8befscW
Fkszw9nTGoqYgmpwc3LpBadqidH/XVcUsozbVrBkijkznJyHXd7qTjY3AIqcVf97eJAtMLGggIKu
YemXHwKfpe94v9LMQdXrowyUuIRDP33Z/gW2KRoOD8650JN1A5dRUAAN+qb/AK6k9M321y3Rkhk+
76H7AzVxbGY/qJx3ST6gvSerAUhDL6NAARGKiOQbipbjHnTDNh0jAszpIJYgdTFg4UH4EcVEsJxx
BW+9256RxW/YOvCLK0QooeAEiGhzE1Sh3ByHzRUyDlAuy7mOtoewzcGIACn4d1Og2JFW5xSQIlkJ
sGjXyY7j20xiOD5gb4VEL12NCSz5R5DO3gFleAFjK7pN57UPlMkd57dEMmY4f9tODLi9HrZIZ4Rj
vehzxgKwXYJB6zMg19V1e71WX3kl6jMjDjSQOBGlnrBeIFG9KSnRjjWj75kA0QAOngUtlLeiU+GX
7eEsO2Ct973cAVU/BukYtzjHsjZnQH57+QxBU64/O52K+2ObgBqBAZQsxZgnWLzJmdBlBRawe45i
407csWwxum6OF7tYocvPrUADcYPvs7u2bYZ7oUCheWyFDK93JdjDBETdbslQNpehluEFLyJ0p/Fp
7xJpM8L6/xcT8J0mHAIPgWUmmfcG5C/pU9MKF2DnuvEu29OwLdL6/5djMHS6B9C6ROcD+MgSPHOv
E4NuwfbXPddywaOGn7fcp32APqabX4r6/QipixuwmcWtcvnyxi+GPoIe53IW6KnCJbMEq3Ddg/d7
YtkP9HYpD5mtmmVgIZPAkQApTdFKXQXkQ592RX5qcs7yCx5T+tO4gE0m5wVBm0heoBWmHcAFtdBT
7I7TY1YSfUlY7/8adC8/j3JVU4KqvE9Pi8K9/IymYRcsx3GMimzpjOCDTUP3VLZopr1AA3tGxzYu
RA/1QFzvVKDa9TAE5QJuY95AYx7CS9WcDV+XmoGOCPD86msHmQpwaELHrS+p8xtkHGAt5O2KBvKd
UKNzvigfSpBYPY9Tp56HZWqgqpr49F2hl/IzJDO+y3xyfzZFNj9g7Px7Naf8iw+qtrMLyZBb2iAv
EdYQz8AEcQkMRRzxUbu3tIB6DQpM7mMDRixIqZVQMVQOSKKCZfE/QAuN/4sGmBbdrj6gGAB2gIc0
WzmiY4pSLph9AsghEMbYp4zmaAJAu0oP5gqukhYkT4r+joFcfUAP+uBfS4eP4hTkMX0CuoPflWGT
vk/iFK0ecxZwkCYE3XzvpKIJT2qsIESisnQvH2BxkNCIH+D7JHwhUGoDhxzkICG7iPZjsEwCTKR2
7l+2y0toRJFaFM6iexfsnVnghOCK4UV2XhYGELabTJCAAycfD+598ETEUc5juRKTg254RQ9P2LNB
zMErsO1Oa/R95RCgxrHW9lNQgMutvrXJoj6p2s8gBjhD5Qw0LXnmFpCj1xVUpknbibdoRIDmyfbA
loWmxik3I3VQZ1nS3GheuRFDge6uydwZncVlvxOtbUMYB1xYa10CHtmAIQhqWGeWgKwVbbTkG0d3
Azk2j9A41nrpcpB4gAYrAyD96peB+jeBtODjIhy+V6WxRNTQOBhKrwidEd20t4Wi8Qs9DGwAXHrg
7bdtW9i+b5wKqlmykSRzeSOg8wauloNXIlV7b2PLFguN82AVU9Rs9oubiMMvsZ+C+VoDG6Z4gt7Z
skEeu3SHu379s8yhy3lsTsYpEaMVQ+m+KG9od0kgsTzLKKzR67D99dVVX3Gb0HCbAW3FtPMGoFMq
hoY6EDyqf8Gd5L1Pu4BEEiQB9NQNFdUHd5nhLU7cTWXgLwCOQzgCus0tqNxOJCu4QD29Kp+3Z2Xb
B4bDQJlOFwRZ8NvaqwJJZlai84a3P7e/vu7WV9aMGJ6SQqsx5MDl3towoWhKAqs1mtxA+HcqwAVV
n5s2l8OO9W1ZIGLE8Tqk4TDkpQPgu9+cRAC2lzbGyVymP8DG/rmHUNWUNe39gNuuJur99hQtC0iM
yL54Q96n0HrHk6CcImgtO1GXgcJu++uWeEaMMFCEvcig8iBvrjv11Qm6NQloN2N0KpyrKo6bnWGs
a2eGg7ZlpchaeSMC2rR6BEXgD12Ar+ERdAgsftBrBvgOTNpFjQwe2gju0b6W5k9DOsll50esdnpl
swTGhm9pXQ0ozIFDRzr992xZwEzKuhR0zwuy3FWgumtBqbrLkdeddpzaZj0jUDm4t7rocEnBPN6R
Tx56Y/NS7PmWbfcHmOiLW3HcZBAb0qBGAFsNFEabWKFLEGrsAwrumSO+HNsiRlwK+wyUjzJIbsUC
fzsHCOPfyq7SkA2JK/JwbBDDNlwNoY8sgYhIBsbLoCsD8ExN5MQq0ly2h7CZwoxEupor8A2JaIrr
8ZkGgfNPPAm2c95ZbBEYkQjEjz4o1Is4ipkXfh0bgI5w70cD/kU3TTfeBUiwtjszsThtYAQi0dGx
ACs4B0NBRtHohNuv40CMERpR486+tRxGJpzVCwBlUK1ObpMLUrn/2Iji+QOQR7WOHLdu0USETP5w
P2ncTbbNYxtxXdgXmxmNJkXeiTGOMgca4XWPpo5T249ADYyBjzPJLQuO1nZBxz0QmWVDBEZMGicO
wcMwR3tCAUDPWfFRtehQcHtv54S1DbD+/8WUUonun6lAwJYQYoL6IXBoxaWaumrZGcC2EYwAkPuL
L9vciSNgZ9VdIQpxS9JhegQ5/8EA9gew/2IOXeg30AassEgQajz3I1REclDAXLeNblshwydDkqEH
AO3kNz6VX6BNhAOO6non42n5uIkkXSBpp8FHUd8cdx7ehbMGcXsl2M7a275uOGGBag8tYqQMQKon
H0cB/S6loIW1vTAWDCb3jWNfJCVoXuPKj4aEVl8Vcwik4YDkFQXQ2GmHuyC4wIBtRJMaRFg9/7FZ
SvHA8jG/KQ4Ww2yCpioR4FlL5p2YYAlxvuGhQQfar6TmEF1dtIBzslj/VH6WvC+8gv43JllBd05q
y7721/+/2HQcAma9kEjCtKTzwRsa83+Y65F7N87iY8VhE0FaJ45wAKNBioeAWQXFf/Wm1K7/KUmW
/ve2DW2zMLwTSRmADRA5b0QjEaMYrQEFLt3bDKWrHZPYNqFxNse+htg0p/lN14CBoEF3QmNywurE
39nlNpsb53Ilh7CDbmmO9jo2PIcjDW5orPTOoDkI34FqbA/UYpuIEQjybIG+POhgIlVIsOOEjQ9G
IBDZLWxnpSzGMIGijY/OWJr2+W1cKP23SF3yZigZ+o/DCoxThwxu4kSR32opLePsFq9c6hBWc6GU
CYHC+dw0lP44NogRGJhMGFJ6MSziNSlwGbSGShLU1rLqHCQ8YJftYSwG+dOO+8IFSQeIie9O+S0Y
WnIlesjP6AvmB61hOHhBQZ3bTDK/hTznb9S4NO/wTvTel3lHvx6bwDqxFxPwRzEVusYQk/R/dCkS
JyDq+efYtw3PLhOtqM9WvZC+b5/4xEewCDT9sdDkGU6toSK59JJmOMu7tfW+IRItvGAiBZlu7nV7
2TKbhQ3XzhOydC34CG7UXYWjC46m2DP0PvheydYSO/68BV9YAAlbluYhT29xQn6IfgGDZJG/gZzx
Wz1O/s5RYckEmRBQqDhyPqMpBbMAF62n/9M1Qat+PFw67n0B9QQ7JflHiBt92ja9JY6YkM+2GPF4
TYPsNowUkPl08AK0qibquwuC8J05WSxjQj4ZejdL6aBKMy0Qil3ihUUe6Lvvt2dg+/pqrhdmmXzI
6EJyOrv5jeeAPAgvOxSeg531sdnD8OzEgSY4LRNUmKB7WV6biSrykKUD6OpAw8ffQmUke99Nqfg+
V2heheQPR7L+tj01m3HWKb+Ymioc3Y4Ur5bR86d79Ks676GcnEEYLWeft4dYr3evJBFMmKcXyDEs
AC0CdEZdJWf/1VNanpJZ/RCgPgPNMbLZEF+ud44Um7GMWEBpDVALkjI3VELAhe2hrV7MxS5W3/Z5
IwY0pRO4DLIbN4fkArzKASo0Y9zs4KYsT7o/1bYX5oAqYJh0bZPcqsJ7klP1FPbQRUvc4Gu6sC91
T3bGed3szMR4rmpsoEVFHqSBBtSlV1KBjgd5kGll3dk2u20I47ZfDfOqEObieV8DoXECNT9kPjuH
oGmmGSApe2wU42yXkCsaWwnJuMJ1uxuDfGVxBQMyWAVBvdzvXCBetzkYOf92Eg1W7DEAC0kUBuB2
W3roc+n5GGoYzAV/f5yhnA39vcGJUIWqwMWdvSshrgAa/XjH/2y/fv3/iz0FtqiR5hwD+H0DvmzP
lfc9hBGjbQPYvm4c7LJs9ejljojSrMveBNPi3ndOvQfctX3dcOZqSsoFzVsiGlQFhqRwpgB8yOpy
7LcbvpxVNESlqE5ugWp+g1kNkqrU28ud2n66cT+H4AkarJzeiWpaQgQgzuoTg67czkvd4l0mkjPo
pFcP8SIi2QcOEFdsmLqLU6V420IdFHo9h1bIhHGiOLhodNEgl0EDMG+OOgFxhR4OXQqZidcc0NML
gaVGRCzPcxAtiARCnn59KEGKTva/973HJ7WoOEYAkpCJPIdjDpZLxjuIB6c1joWdJbJZwvDfZPHB
AaQQ5+jMfidjVYCP1Pun9UBzeswG6wZ74b+wbI+6bJbcZF6Av15p9EGDtvbgzzf8N6vzsXNApoVy
mae/FgRKzRJkNeAtCdTTsQkYTswWxUHEH8SQA9TIT4/tl35W3sHfb/hw04KcE3oscdR5yWcIUTyS
Kn4mwP5u/3abdQ0vjocGQCYIctzAR1Xc98A0PuIOttymcd7DSluGMHGaYm4U+Nn8OApWzt8ZUgxz
B+GtZg/0bQlEJkpzlRSnQZaJSOgcHL9tNZenQDrt0e8bRzBIMKFl2+F07IopfO5VFn5QXa+v2waw
/XrDi2tCtJhSivNFLskbVs3dDery+WX76+tX/vduypjhvBWf9TyBwCdyal2cABBCUahl4E1vH+rE
a3YikW0O6/9feLBf+0R7IFuLOtAYAPne5t0pyebJPRYhmOHDPrQQgR6ROOHBKHYfZ8U/esmyu2NL
ZHhvNmG1/RhHgJeBzqgG9SY0R+n7ERHpDGqNndyDzQkMN/Zbnjs5+hOwiVz1rYHISA91kNTnb0A4
me51nNkMYXhzXragfh+yOAKHZ3LW4RAiVcqmHTO/fnkHY8rfZqZinAl6frBSoSL3YS2D913m1OeO
51forBQQRuPxzgX+9UcVMxGWYUUgA8CATEpz6Fe0TiEfBHBM9wxZ8CsFv+09GF/maw4OxB1HtLiK
ibqca4RCoqo4IiH9EAaoNSmI37iqe8oE2UPdWgz0h3/qhadgTd1CVKgJ+mCehcYO5CvLcNhLx9u+
bnh7kOEqlhOwa41qBpdvL9glKFWwcyWzfX39/4vf3mhwXY4AHUajbFkUUzR+jWVQvt12Q9vXDR8H
wEW2YO/HM6GG1nqEjHKtz2gbhw7f9gAWwAHogv7+/QlIKFIWY0sF8fhtaMQXJZbuKpzlsQTdM3RA
u0ur/U9gqAUZ7vR7e1Sbzxh+3+muEUsaOxH6thqIxjK07TyopEj6S16lBESgIVvlyOZw8ncmagk1
1AgCSjihqjPtRKk/qieIOOubCyLzDx7YyXaGsPiKCUcLVBYsSEGKKJuhm4jeKr+CJETc028+pgO5
8UXurJ+l6sVMqGTHY8TnBbeHxu1o+qGbfVlcgfGv5qfW7aqnGMqk3n1T1O0CEiTWVhCDp5Ae5Bka
/6OkQg3sOhe1O36AphlRFygAZu4FOJNd1JRl55pwnFiB3rVhoYggmwHGNG+SJ5zlew2FFmuacJxp
VjJEUREPoWB44yiw4GXDA1RVjj1RTJSo7GckSxOC/Qng/3epQKl5dsE497y9/dej4ZX7h4kpFF6T
eF4ziUgl7pUs5KcEXaegOXRVQNIaevF7BTW5t042HsqUs9AIgaQt8VohXRz1Qf0RXHlvqYAAVVe0
x64iJswwQB0dahwKCicCfUZ+CLUxSKH1O1+3GDs0gmAHcHmfANUeTato7sjf09J5j5f1XoLf9n0j
BIKxK9TgOxYRJNE+DF5174z1XRh3O85q+7wR7HSmAHGHWGIEBQ8KIu4mB8nRIKHe0h5DaLDQCG5U
g9RbNZgB9/pfmY+NROXO9cby603koBqD0B0GRBon5sGVdU18G0ldg/ZbJDu70xI3TbxgM+IVH7s1
HqM6ZZ9C7WZgXnXEE5PTT1oEe8Vyy6FD1hm+OKmDJi77ugUaCEyq3hV86uA6grL0OfAzdfVzdHT6
oHPeOQts4c+4FvA0jTsiWyQP29T75ges+tllMdu5dNiMYnhEHveo0/noEAjRSn1xG+hTIJcIRl9a
7l38bBMwnEKwpAaGO+ZRS6CjRmLqv4OyTxttR0CbLQyf8Cmpde1gV8mlA1lHO9TiNiWyRxY3GS9F
CMLNUzczZyeC2CZj+EcFAcmiGuGCCQVbppxaRMCSNNftyfypW78Sz01MWzaiCKyTEvHcbfr/Qj2V
4T1xs+m/pUDN4C5P5iffba909rInEXQsuffTGPTWk5j9NEJT2y82iEK+ydsmhGiER/mpgs6RAoGx
DD9BLIeTnZ9q2TgmIi4vp3CAxAiPUCbNvuguFx8BZe2RqO+n+ra9HLYxVpu/8LNpcgZo8LE4qjIy
3AkygC6U1OO1c3YxRbYh1kjyYogSsne5Xka4ss6ycyKSt1Kz336S71y7LRHJRLwVnLRLOHt49cgE
0hapPiGBAtbYcXw/gJDhsr1Qll0ZrP9/MYti9JaY50hyMA96cUU4NVc3g7L3sa8bMWJUIPX2qjCO
kOrAXaJK3I+xy7oP21+3OLAJd0N9vWZxOwhodebn0JFoPEooO01smU8ZHkK9lzxvj2RbJSNUMA6B
t2pC2GagOP3hZom689s0/njs60ZkGEijHZChYh4Jfw7Ddno3xDz9tP1xyzYygXXtSAq38nAs09R/
nGv9Jgj8xwF9ZxoKj8dCm0nU2FMobPAZVy8HfR53DPRX/0zLEH7enoFl8U10HThgfN/NcfUSkOuK
oDzYnto2Ftftr1vc2ATKTcvohKQdAGWNR/UlAN/kD38ZnEfIhnZ7eXTbGOv/XzgZ1HIX2mvBo6mU
5X1T1ctpCpvh2sDYO55mG8L04yqe66YOOXJl5UNI6isESb6xqrtur5LNBoYja+KFrVbgzS8Xyh6T
UpX3cVu4OxcV2x41znmQ4MuOFrh8sbwgDxMYUf/RYGi6h94twC5IJImdI9+2SoYf6xxlVOZUSOkm
PRTIqq8OpBPR7LIHIrY8qnzTk0vAsCjYqCPWtnVzXkLA16HVGLIasmmFEJBqC7LwHvZxJaSoO9Kf
urpFruGQlcwaPo0XEnpTyqIGUoJXUc3Om6qN5dORr1Ozct/FIijylLBoRWFeusQJLotTeDsntmUP
mJg/QSEn7UuN49RJslPVMzxTJlWfQjp9mpBePDIHBGvDEwcqvdhZeISclvyh1bzc3GWcd94ptjkY
t45q8qYMLPY8Ig6kYfMpPVPm3ESJDqSEpMdgnsxE+82j41ekQFXFT+p3UovPouretrH/aSgB/Du2
TmbESimkMSTS1aQS3bVZpb6kkHLnamOJJp4RrJaGQsIn7hGsumRCCbwC5z7Nno/9dCNUoYFH08qH
gveoq744zxDcyAH8AEHnMS8zIX+JHudqJAOP0nGKr2nWd1FaQdH82M83QlTrlHJc/I5Hw9z7b8Ji
qa909I6xo0Ls4u/9j+zmlBQMqAadNtldno3lVfeQQj3020183xLLfhAUdg2lLCLatz4kgBe9U3iw
eJeJ5utrsI9LnvCoYfwpKL3x1EvxD2EF1JCp+HZsCqYLkx63jRIy4F3c51+8Ng3ea2iz7gQ5y/nj
rlN7cRGQAXIXbU6hm1c403vmp/IC6U8NPTwhd444i2+ZNI2+O7i6dVNEOCg996eqmdJnWmWAPx5b
IMN33R5vx54ENOJ6GpLrJGWmT8A/yp39b1siw32DOPUYSZAmrPkQfltIQ25zwZP7doKu3/YUbEMY
1w2VqA6qHBmOGpy9HweSxVe0feWXdGz3kKc2Kxhe3DAiMh7gwRD7TXfKdd+fkrHdyzy//nVqkhaO
NSJbv54AQcKueDh8h+jgvGPf170MSgt/b1ESzFOZT3g560pB11gKP73PvHGImkmdvUmU4U6weN0K
1IS2jclQLG6LSSDJfZsndp3b7puogp/bRrat0TrsC1crYuhXq2LB0xPEoc8VZH3zO8V9We6c9euN
4X/zLVSs4774fr/UpXZy5KYo8y+OQ95oPv3qlvIbata3ks9RJ7yDFy/DJbw8kYCVUoakYVBUp8CR
JfSU6hSiu9trZTOF4RDMidGR0OB90k1edxrTKoLk6HWK6aGgSoXhDWQKINQ6M3jDhHzMJRUKqCgQ
/ELMd3sCNmMbx9pQSF4qyXHxYmN96lqotqdi2CPHsiyPiXiDPN+CDACcGcVuyNnx4uvshl8YWsd3
fr7F50ysWx9AwbubcPcNGPkw1f14V4Ohv1E0uHdmd+fssayRCXnrCiiEQkeMR2px0EQl0aTmxhCd
2LbAn9vnK/5gYt5iPdOyijUKj4VIE9DjheB0mhI2Q5vYA2PPI5RUmzcALUO+oaw52CXqrqTPbSsc
+RvtDf7XRLegfo0JxHFzIGF+ESKFd+WQvj7WJwM5mr99Fn2/WnEoPETc0cuDqAifTnrSeq+/wbLE
JqPWXEBKVwY5pE1ZgeQKd+fw21B6lXvdXmTbRlz//yLmdNUQjNUy8ahu0Jd6YbDfcFJhTYdTBx3N
Y92SlBuhLQQp4ISWLqQr6rH/HAf++K2CgPzzsUkEf0+CS+R+k8SHr3bpW2wZJOyC7DGF1uT29y1G
4EYwg+ifQ9u+5pELuUBwftDquQex1k7Yt33d2EIc4jOeC7xQlAYdNPeEgATjudVs+f9iU1CKSv5r
nv6fx7wUwbENYISyDEKdZQuynQjpJ/EfLobzJ14H4+ftxbHsIBPxV+ZML+CVFFE78/Yh0J0LCcMK
8MKY00NPbGqC/mLQ7KA/IUW6Li4ShYYeALNPXZGF/LQ9B8sKMeOGAl1JOQn07EPI018iNkHZoa6y
PfYL2woZV/SkY6KIB4Bqm0KdiyTAIwPqj+ke+eb6I18JkybsT7ilPzC3DiOvWe4p1DHPaelHTHYP
adUnlxSKwdurZJvHunovYkWQ1lMyxk4YoW1eR5WD4kdBiPuuD5fu4GYyPLnSubNkpcSxrsvxczg6
kLMvIQ4PoZllcr5uz0NYFsxw57JfWJCmmkV+W4f3eg7If76SvXtuR3Z1hEIvtf6Izq74pJsqv9se
1LLFTDwdNByAReEY1GUTirNBp86B0+6Vsy1TMhF0HenI5K9QM+U9x+UCqih1EylS2yO5gtr8wvC0
ld4uRtOyE0z4XDn7+dw3GA4qy1N7GpUGpagjWQW2VEZ2orptxQy3WQYJjZ0JzRikKce7jPcSIn6+
/r5tjz+5lVfcxlR/5CgDk5FzGjXzcBpC927W0NEsf8ylOo0xZHEH8qj89n6R/alJ5BuUtY7B1Ck1
HKla8IzTOVuHnj1UCQJxgoIFSKx6SEpuT8+2eIYj0TkrW8kJjUCo3yJVGPwbF+IYaxA1wXWZCjpo
fXokGqqyu4IVsz/LMS4h3DnuvE9s+9k4E9upIbMC41IUhPGpS6AcG7jtqQnzW+670N6Z3oqFX7Jg
LwVh3Q3GGYmLo5KpRE4S+auCRmXh1s01H7K2PQWLM+XnzC8gZl60uVhAti+b6TzHEMNEk3rVfNaF
n6PpTLvxfAiqRU3QXYnHfoVOe6QcKcB9eQ5iaDw99zg7LbvDxNmFaLkASi6lUaflHQ6654L0Oyk1
26eNoxRtxWJcQuRKSzrNV5Adjee+13v47T/SVK94rYkxo27dzWTBVQw9bHy4Qri7Sr6B8w8ELhzs
v91pyBzviSaZdE4xI9AAhRgQFM/dVELW2qGO65yh1QXd5Gzpfe9OpgL8dEXmh+pBLvP00w04uzg+
fQpjBVX7BbfU5qxBMUmv255piZ0maE1mAJQ5GQ+jRnY3Ly6fs2mC+Kwf7u1lmwXW/784prOGuVTk
ZB1g+OXBzCfkRI41CFETtFasqboE+tPgOerBT8h/VUvyUXj81/bi2H67eTQzFbhC4lk/8rBH367U
F6d09xqr15Pjtc1jRBVkAX2PSUkjyEKod0gOFSnkefvg0oBi7TpXiTgWfU3gWpj1OVtChpvSSPyf
HaqP7rkIEuzJ7WX6U8J6ZSYmfA19osDEgsoiSnxIXF6dsB7KswdE5ycPbClvIVk8k8eyUrX64sgs
T67l4tdvc4rIdYFqCKhVQoB0Zigmzdw5q2SQ9Ql6kWOOvZJWHFSpuBJfoK3UUwiMzHqvwcliARMT
56R+kpE4DCOlsud186/bhyVjd0rz8dh7yoToTkm8LFnts6hAY9ACvSfqD2fiO2pP28CySU2UbhOM
AsBN5KshMA4iX9x47svUD3aOPtvX17jxwn1FMUJFGvrN0YLUImjpRP0Avt38WEGXEiM6zOD2w1G3
vjbdPPmlW4mcFnLJ7h7rgyW8EePiwbCV1KinEGcWYSfdrfiBkomTF7vHakKUGEEC5NLoN6KKRnGK
e8hJg5XoW9rGxaFSIiVGlJgZlPeKXsEAVdLdB2mozoyqegcVajOvcdFooankTqoP0cAWqIdlUuUN
Bj+GvaImZA/Kc2UNXDGJWo+kl9gR4YUv7sGHrAmz4z00aVSNvROAri8FU3W+ytI3dZY8FOFAf28H
N8sOMrnnAIJf0HGHetngd+NHkjD3A/Pn7BeI7pL6uj2GJdUerPHphZOBCRJg7gIBWkr2A5e5Eoyh
bgOu4KUqCG52afjfIJLs68C0N+6MabG8ib4DGA5ldpzNkRZp2p0rDwzguDJL8t/2nCyx1cTdOWNX
462PSiA0Dzt+kkMfBmeyLOJfyhryaQZI4Xl7JJuFDB9HWy3eSqlEUrLI1NsMN5rvFEjaD3FB62NO
aALxipCyuGt91AQdOtyHyOmhtOYV0bEJGC5e87afK9fHBHQdynM66vgtyM34d467/s4ZbdtihqOj
/SSjUA0NYe6coZGdJsvvtPEJOYVLO7P7ZEnK+B8t8UNOC6BJe1LQlm1govNKngfYWDPCV0Le0bZ5
q0p2WXAo4j6cJ+ftBbTsZROeB3lALrJaI+dEPfEuqAZy15bhHpzX9nXjDSEIqbCTcYNdBi99w0ni
3YY0LHb80JIvM+F5aV9NY117QTTXbDgP4Bl9oER4d5DPHq5SifhO8Dg/5iomlV1AaD7XIGUHdKQt
53OaZs10AQ9pBoJdwDL2pIosHmnS2YFlbAB5fRJEHM648m58DIqyPGcTP+aPpuRxSZJwyZMxiGSY
zfdtnrUQwSF77Gw2gxsnelzGkzd4NYncpmjvihEgcqbd7u7YZjW8vQXvPrR6SxKtLZPdyc9G79ME
seO9Rh7brzc8vWhB9uok+H4afCALq97+H2dXtlynrm2/SFUgIZpXmtXaTmzHjndeqNhJQAIkQAiQ
vv4O36dzfU92qvK0q5Idey1QM+eYo4l8qv8OB/jIYQMLwoRtI1FmzmsM5lH007wHHf/Vg/lIXQPg
DQegGZXOJry8hp0Q0NLr+A8f/Tf7LPywi1e976FagUsHRg++kHXnU7DXtMdmiCLHD0mwZF/blS6v
//51fiNYiD/S2Oo6FtaHKTt2VugUvHYLZwaArGTN3/GqW6vTAfEDFBGNphyZRQQGXFkRF1RqYaM1
j5BGYCraolfKs43GrpAxDMtRGMyIkq1lAKcnqEbZJR2W9g+39m8WT/D+5/9RiRAxK0AZiJ6HSGip
XB3wsh+mv7M8iT+GMbcSTkvIa2XHLcGgL99H1S15rKX7y3biI+/O9BhTDcGGg2eRczmFJiqIUnv5
72/0Nw8n/FBoUBkR7TkWjN/oeoIocrjnQ/d34Th4xv/30fdbmsA3KqBHeNtMJcI5lovyGJ90vfyT
2dpvioD/zev4j7e7jWj6Jx1RwHjdJ2cjkMyouI1n86VW4BAO0UoP4x/n8b+5BT5S8ZgFDSlOFDvC
UIedN0tosdfRcErxrY7//kZ+U1185OOtEpOTGY7xIB9nQ1JEqhu/ZkGtp4IpCQPBKIjNny613/2u
94f6Hw/PwELH2IGFR8V7W6bBwItgoO6WIQbhNV2Z+8Mq+81j++i3FzdLLfc6oUfj/YIRBpxFljzN
TMuKcenN+nen7UemHgLjl9W8L7cNI94TsjfqsgW35A9f4jdb5SNJb7ABBFiGBUcypGnRRnFS4t38
ibz7u1fxYSP2Zm9MjBH+EfFXCoYi7t4E61YiLQKD0j+ZwP/uK3zcj6RPDGJ9KBrvPXqCel8XSc30
07+v3N/99A9VgEvbLhp0EB7jWa5PY9TL224f/pQU95vL7iNPflVpt3ttwmOazSL34wKUcTGktjkx
TfAlaKd1hUCd1H+QSv73b8M/MucFo9zJdcPv2zZQEiI7FBgzL38YuP/3180/sgE3HiGFUi7hsVtE
X0VxdJ16fth46/IkAQX0b94I/8gLdEuTpv0+hseJNNOjQ67xJ262P2Gk/31X849kwFknNEsGfAfX
O3G7C5JeAx26IYeq6O/YP/yj3Z2H6mJHqg1F2d1ED8289LdjTOn3v3s+7+/+P86/1qbriLolOCKi
vT8MwLrKsO3+lIfwu+fzYUszXNohrFiC426UP/RZ1pt8nV19QdgIRBJ/9xU+bmmXwpsstMFx68O6
jJGfdvXR+nfZefwjCTDhc2PADgihNIzGrw3x6glyvT9Cpb97Qh/q+nTTXK+6xh7j24xsMm7KDWFw
EAHK4A9t1X+fcyKr5v++4oRLNLZqwysmY/KkUZMW+zo1eUy29UoEU4hcC7qLGdfuyTL3J6bpb77Z
R3ZgQvpmFAPOQoEcD5rP08RfMxcubbEjvG6v/v3l/+YU+UgPbCNDGth/4UpyzJ3DcBMVgXrlsPlm
rtS62D8A/v/97OUfeYJeyBDtBAmOYYeIxpMfEHQL4biyXVXbRE0VfAkkhSHwe4n671/tN8dv+v5g
/2NrdnDGW0elgqNAoiagI7h5LbadD3/30z9sfJ8kaxo07+b/u2k+aUPC59657Q9r7nef/cPGt2Jo
4AMn6DFM7FxNvH1FLKf/w4P53Tv/sOH5NFED/S/2jE7G4x6Q7DSozkOXmKR3MJH6O8N4nn64zScF
JQIdGnqchwj42eT0uxX6n4BuxtP3p/H/J2w8/bD5SaqCAT6+9LizpvkVRBsHppouTvYWZhe96T6J
CXDCme/duuf77Bxa3IkI/1gr06+la+s5+MS3JKOFm9WwVvBw3UHvQ0dcF3BEQWqENHwyXzPoNoM8
djJay4BYme+wVljaNiiiFFqCTf5jZnetk3q4bhmr71Nm3T2ylEyh5mQt9Nru+ZxOHS62McxJOm45
JDmXXZh/winYc5U1XdG161TE3L2NHUGE4hxtl9hnGpR8fQtcZy8zjLHKuqtPW2TbnHRkyuNB14hT
S2ilMqQ4atcXGmzc1aivmgfk0HXjj5VtO6zuO2gSSXMvNv9TTfV7MF74zN38EymXX/kSPC10i4uO
Wp+vwbIVYRDFhV62G2UobNjCaDgQCKA5Rf4taL6qaCS/rJp8jls2l2qNPyNxdclnOd/ZKXzoQv7U
j/Aa4RRFaD/GvJiTCWHMcbAVjXavvtmnCwn2lxQSySrJENa5hOop7bvnNus+rfj7CnGrc7nTfT2O
i8qKqXdM5Z2zCKojnc6Z2Nxzsxh6bCLcKLKxt3vNH2uxk3MLL2Ng+CyncXAvM9vnMOl+UohCLbRP
G0xVp6lME05ys87koBv3pi3coUUU6NwG8QIGS3Ox2S5ykcAgzrBXyesN9u70p66j+yAa+B3R9oIK
ScCZjIH8IdjPgJIJHit9f1zW7FqP+6W32QXJ3m+89z+Iic5zN7DjHi1pLuIeCd+1p+WOwjSHtknj
K+q1mNvu+yzTsLRr5PKphksdcovkeUjgmw5gn58QyDJc2t20ZSjEXjHW/ZOI9sYok+bxEvKcc8Rw
RLT9tbVRl0vaN/e2GR9gDiXBQeRD3i3JlGsMofNETj/g0OTKZezXKumDpzFZ9wKvbUfQZmdzl+n9
tBtbY0Bo0pLZvi9DtHb5Ipdnyu3jVM+fOAlB6V2A0WIfpZjlgjBh0/axQcYjxtOmK7mHJ3YAc+Bj
45fHELZiuZ7hVqdbP+VjEi43kZtvsal+JmNwSpokLeZ3if+K2KY8YBmtiFFrTtXypY8G9E/h+GY5
/w7tFmAhy3UBM1T4DVO8Rduk/6xqMJUKurAaAVEUImp1Hm3dt4lmyIslFkjL5HMTDgs2nfoZafR5
YBHfzVF4v/YpAjdXf3bNqoos6W54lB1gFtNd/UybgjMgk/VKrq7t/Wn25lNn2gdPogcfY9tg8K+O
muDACyb1I2wsA2VYzQdtUtS2mhc8WbIDiVtbhkT6YuvBXhrHhhRx798WunY5eTfMR/jJ52UKnkSS
3Y/ULdWA3Mm8xfFU2ACkkc2A/W2aJTrEtf5h5k2CszqDGzMKjty0aC16uJzk3qqmoA7K3ZQ6emKj
aEvtovawOOuKEBED5ymMZyR/uqAgQ3Q3xG2b93Hypl38vEw11Ccw6sZKsTZfYS5zDCOYwmbpLh4B
J/HLaIkR+RxAOjKyLPgagj37da4lUkvDOoT/yDzN4j5D6mNU8NHQF8F7acCWWuJbZ9L5IiyTBwMq
ycM84bSxwTKsRRIBwy4SOD63+Uri5oDt37iCBSt5liviuJOGzQ1eA52PfbhHpxHOspdg0sHJIKrk
sDIZ4caJ8Slqb/2l29+z4usQB+gOCsUZg/flkbtunoushtaMgiIJ5G10+iYYZ2CNouEiytkGjlIO
d9rsLrCq++Xbll+XEZyN3OhEHzUCJssIv1bkNmbtlVsqTutCE5uHaMk/ExaF/wztaq7g7Q+/snZq
7ud05I9hk0qPLOwwvG8y4+4UQzVbpHwc7qO0IT8it61fGrUleLsp+cS96I4bYlga3HFcXo0DhTtX
o3K3ydwZfTsikAtRPDweSL5Qxm6yZNlOhom9PzTEsFPmF3ei1vgva5rZpwXxxzfEQRSfI/RRxvnQ
7HU50/csi9FxP1QzTaefCZzObd6KfYR3voPJ4G7rR/Kuf8UJcddu/G1aQEEZJjMUYZ/JfFzGN1dP
20M37pCEMGNzGgTz5xFZbhf4BN1CaelyRvdjGtOvdc8eUyygHOZ/My4vfCckpalytNMzoYKWsLgB
5m2w/niqXnxL3jwW0jVqzL2VCswpmDp/6YIaiyROxAUZHHWOKBxajUEY5IODWALH+APvkkvN6TOU
l/aQDnBLFk65izDJmE8bl4WZEK/bT5jJQ8y949gV82fwp6OSg+Na4Mr7bqT41BGg1vGcjAWIwuHV
RTMiP9PYF4zre6kRaDnoCSR4hWFVMwV3PKYadzk264Scy7NO+rsFsaTQctRf9oUPCKymVQSIv1zs
yHGBr3NBvXA5NerNNBnkri6WhXXrikN9WHD/ownpiTkOTItCxxPJEaR61/ulKequJwVG5iT3GfRp
g2ZPonem8AHKC2334azb6TsmwwikajDwHFCd5I4txy1G4T+lxheC87TYEIBWgq/8ZXTQlsvewzcs
6L+nYkVktF6aapThM0xgu7wNwx7cYhWVG98UwNJsLQYyf1vq8AesA5rcdM6V2UxOMR9TJM13slwk
mIDwJXwe4I2U654+BCHTFwgrQB9duLuNhz7FTcukg1mQ+toky4CvNieHdmfbYdRj9xiB35r7ZT8O
jQoOK+43cEzq2xWs1J/75uccl3xwAjGhPRA6xodp7vmpbikBhg9NSxanQ1+kZkwOTbAgkxFJOk2J
jG0hcco7Od7rjmBfTGLDiG5AlkB3yzVT8ymFbv0g/Pt2QV/4nnTuGv6Z7cE0QjMAN8mCdyZ5wCJb
S0pNemZZ+N66C/Vj9ZM8x63yJzBRXeW2Zv4exO1YJDq1n9M1Yhdai/TkhNfnKeP+MWA0+mTorh9q
5PTKnC6cvNbC6Ic9jOo7+HLGB5JN7YuCVvaEtMz6Aam7S7kA7/hUZ636Ca+Dthrayd+mGVuusFxs
4Cg0Ydys6mEs6kBmfT7TDSfEmPpHzSI4uaVquK5u3QyuZcSIbz7IrkFTB0cY+2zVBvPle+fEVtqs
9xFOxsneYq3TF9N05kszor4Ze4lKXLIN0jw3YgvH7bMMZ/m4+J5Ww+pSqGNZX+CtoO6TCqjYbDS7
psTzw9LxEEvW7beNGevSslg9raFIL73mrchT3kLDgpv8RjdiFAfPdFc2skkLltS0gEBTlvAQaw4w
g+IYeVNbUd+x85DRsRLt8n2sSf2m7L6/9VuD59QwWsUIp33N4i37lAERxMqw3dOCvJqHeejmQ5rV
uuoy1R7F0o3l+3u+VYjwQmWRKBBEa3Iyezud+slCxRbNsNlh8XaBgrlHseNBYcWQvGoRb1qg5NnL
eRyiZxb4+Lpi75apYfpuXJepFGTZMIcYws8LmPqFeTeks92WgCcY09ImMbnPEh6f+gVTqNyrDEdm
U9f02Yglm04w5EHq+xIvW4VQ314gyTQZuzxrTfA1XuBmlHsISG+lTMhlCGQP1eEYbDmt1+az9Bu/
xwTZ/oj2JXjeQs6u/R7W33dah1+pCLLwWfBGA/B1PUUCgHGCfEs6PMzDFLpaFYSYhX6TWdi7UuxZ
+9qGeh1vRTiOY6UdVIJwJoarXyFaTl4Q81r36E+a7qtgHYEOogFocwlXTvpKNFbVOYp1FpWsa+x+
wTLvpwtLET5a0Fm1PMhHVstfEcg5OMpJB8Vh3ybCnRA/GUS5yfjclsZBcY86lY5TtYUZFBCdbpvC
RnaiJ6QXwKfDItNZ/aQdss+vZnWyPvX1GpJcrGL9liDv9FOXLBxa8WmV8bWJXOwP805CmQvUfW0+
u2hc71cfUfvPAmx8L8AoQZ2klVnkOVU6C/ONJIMBVZPizlIIUUPQpHgX7k1p0kGL2DRokZA3Pwal
2+sdy6/DK3gguIbgUNvOSFeALD5Tx9C0yY8ehupbATFlqG8cBQ+irKM2Gy6R7VJ10WRJx1wNJFyK
bPSTv4vqkHWQf+rsRocTCkOxzza6j3oGJStSftAy+IwvuDWTRQRDRWYjMYztiX/MJjUgJ4EzzLVT
Fnl7EISF0WGN9/0Bkn3CXsFKxUia8gl52IjnjWQ1oHzXhzHaSXcvyYQ5itplXZd6DmOBqPtJTsVK
13g+6nBk+jWQdglQYTIWovXwIrAPMM1j8tLNo8B4Z4JDzCW1YYgyboOx7aPr+j29zKQJh+PkzISX
IAch97PK+ig81/24pHeAARIR5r3ZaFZs2UZMbhleWw4eUYygRid1i/ZzmH+0Y+LUreN88Xc0VogQ
z33Qtu6VKSbboiYpDgSi5jC9dI2yaZ5xu4MhhKS6CX44ON4rui/oDALYYHR5R9r+NNG6ATEdZQJi
HrfB4uyC83Bd9ZSANYqbELuyESvu4XXD5O/RNywgL+8x2exgaYhiOugkQ9vrxuizrS2DPzLGFznf
SFrfMhfRvmwVzo2TNn5bcwzFhw6rXW5YVKLJ4srN0hCgHVzpcwoqcvBaI+bllndDYHKGVGAUTilf
WnynEX5Evg8zdwiQCkXR9IdKYHn7bFrzeLLZht07wmsDJ/86Hky4LL+M4OvrMsNJudxgWVufpAIt
/C7WhKYXSuHuV4DNv685yji23yD/y4clMWOrbsU68AUOEmk/nNVSD2Fl95UphKjNo31OpAvZEzUM
Zxhu880Vq2nSAFGafdJcQHaHvXFE8J+qhvk5vWnaQN+bLsNcE+1mbQ64ldH3MWY7eSuJI8nFouCS
sDTokASOLZisZ6jk7Jfa9PFXIpq1BVJDDS/WoMYwokCGR2MO6KRH9+bXlkV3GJ62408EhYT2J0zX
8fE0ctMqmpJMvFHfq+8hR39YQgi1sJzvzq93UwD92KdhB9uvMHGaks+I/51NmdbCCpRUgcKwHMpk
h8uARrgXwP4GwrRrCY3RZlRTOtQyOAqsaMVn+GN080sTwMTlIlQzvu4yE+I+UnRCiiGfl6HSSvVL
kbpau4tPly7Ei5q7HkJP4Vju6Mb8na/HzR3XQTly6WPXfZ0asTT36zavLLd228Yz1g4bc+dF1pbI
M+F7FfpNb0c6deEvNrbBT7Om+P+GEEXiEb2dSW7mxIQ9uu8NZ5EfrOW30wqdxtnyRQeXkfndn6O5
m9dDENVE3WLFhPwBIwcL7Apa8aiwPN6iKqaTsGW3BejlGbb6NyTNGvczCED3/dKC1ORzwMdddExZ
nMETMbFwal/7Pg5AdAoM/Iu7dpiv0aJSX4bhkogq3vbR3PDYelGwOCLpuadDHMAWT6f0OIYrmoEM
4A06D2I2f2gR6/cjNv2my2jUc4Q7yLb9DWbcC7uYfVywhz3uq9KSvuNVnfg2q5ZFa3sEMGdx1Ne8
w6qH3Wubt6PZoyqVc7ZXkHxMaBJg6kByTBSCObc9YNgrKoOovWk6tBSFnLfVl4ElUVSBhEju1qkX
4pg1kKPkWvgWk0rQEE1uVBDLK6rmcTmhLYzMcWW6dWWPEx+dWLI34ipU5LuSiJ16oGWq/hUwQrYq
lhNVpdBd/0/PZfMMsa4Oi9Zp+itpwVDLh9XKpZzahE1lazd2Dw3D9PP9D1H3Il+yqXjbkq6MI928
JHCWDXMfx/yfJQq6+bzTNh7L2U0rzt62J+FY8N6wX1D1b7xaMYOb0cbXQNUoa1EdARds1HWHTcFw
SBYr5dEYPooLPJZivBTEjVpa2Fov4qCTrI19LrGN2mo1MOp5eM/paM9zA/ckHLlxM9/bDOFNBYZC
YXzrdw1VUePMTkB62AMGAcUy9Cu9oBHmSTkn+L4HAztblODpMKN/EnBewgJEPAqspCf/PK6yRVg7
Ov44JyLa+be5g9LxM4MV4X6IYFPTPYKjGiYNoDJ4HxSzWOxDIjVoSJzDu+hLL7mcT30DKVS1Zn0v
z/MEB8sfIW/S8JLBZBjCp3Do5AuirvvhgPM5BuQ4KworemxIXZFGBlEpN6ubT7jAEBstCUm1ymGn
Cl95FCAY+N/UoK1uhUOsBTZGJrPpTWkW65PfE7FD2KK9vsJEcWfvJ6FrhyLG9TXnuNRHkWeoNnFx
Sy23e7SbFH9RSwxnDgPAxE+o6HRzmAExLblddu3KKQY//tyiWgwvEVHJdNFAVqPLQEV4Qv60uelh
RavOulc4eyxlHu3nBCVnxVSIYKFp5AxDB81rdVpm0yXgQ2v+uDk/ok7vdRcDYOEL4I5uretcStot
ZRxGHFDr1s/zj4XbgJR4mqK+R3IdoEKlI/6oIcnXuEKAclbgWTThAYPTBacitGOyhP+YMJctHesX
geu0ve2QaBuhORVTksMh2Wd3PBMTyN8uHG0+ZulasoZuV+RpbEO+6E2fJpOFP4CIB58BbicvdHA6
xuW5TdXeTSvc7PvJ378XuTp3rQJRScRApRO1ZPft5Dad12MC8FhEHYJJefuQ8ZjB4CVwb4lKmxdc
K+tVIhPvS03CACWuUNNx9H5CPSmNr9FAw8ZQDmFzoKRNqhg+WLfBpuslx6mE3RvhzEdi2UKuc7jJ
4B1/7Npq7mv5KqcNGEnnluSm1XB8KYQlHPBhvQfVUAfW4I7NggoCaPs8hFRZNEUzf+4NsIt6Bemz
krMkVbKY+dLhvWL4kM4BFk+dYWJvJDJoYSSbHCa+b+itEdIDzZOxnxyj01PdDf7AgVGoS1c3MGoP
rQWyFBH6kjXWq4OZhh6Th9akFE3BDlyYptQ6VDypO8Uerdj9GA3ThYc1+mIdyC9E10geIUJ+rtVC
zjuhWIZZqm6bbuMIC4lTSBrNlqw48xS9iwQmCM0aBt+RCmWP2wrJ9fuR/STlzkuP4feVey1vKH4v
zpqxfUymnd0ja6T+Fsz6lxrTtli3aLd5Bl/40+TWgOW4ADfgv1uGQ4IkcFBmuKQwQ3vqfIQZcRvE
FjZf03rjJU1e53jGgdON/JA1kXntF2W+2Uk1lyVqlx99kgKJ31O6QMmKDijfU7XfJmhSvsNIl+LM
3Le5PzgzQIcMS9GGFTRZRlc2HjItFK2TjXK3curzyYVte7Yi7dNKzfW+nTVy7rcD2vk36cWTFNFc
QWfH7sLY92kRQotVjSDWoxJEv3ZIRr0ElYcEMsmx3yjwYbc9pr7pXnbG+jJbYEHVpGv7CM9o9WvE
DOYt9Qv9oXqP4nXvgw5XEp/LYDI9eqR+nc/tFjwsKcGQV7A3iov6FuQxzJxF5L6yTsxFMGcGvgiR
LXvGRqQuDVkRbqR+Yol4T7/tnK9mZ+Ea2MKOClOjNfcEyFLSx+Op71kGYAHRu/i40WFHo1Zlqv42
Bq7GMHBLD3vgBcAj0R9w/y4vECOhfgGn/67x9SnZeVAFO2IJOPFdvg4W4vw+Wb8FXUNuVjy2bgm2
ax+47WStmm0FxQDBpAhpeD/fKYKvFKbilYGksDIGmWZLqvkhJiSYcq7S5A1q4ThD9uisDzhjomom
kb2xCM85T4nODouYwBxRSVRgDol/XffdpRMxucQ2NWdM38KTG2DFtaPSgsvOHpe0T+uneMzsOQvC
GNuSoymHSPkNGdoqyXH3+peOMI9kOERz4B/7H0zhsAoVmpcEA448g4V1jhGkR8WwkNKjmjgGLZrT
hY3mcxxE8mysNwiA2bEbSRd9UgiW6jFnS8cjAsT2fCA2HkCE0P4BJTwvFT5xZbe1bdG1E/JZTdN6
TbOGvdjW2muLJqvYByLzrVvQQFOp9jef+u2kkFtzQyh5HUKZPK9rvX9RprlPo8BC1I/Rlxa7QA+E
LCiBz/QY9Lw5Oz5ORToP02GcpvEF6H762fFWv2DoY6IyXTnuFQRolvG8xEM18dUEX7QcsJaCde6P
acLSCvYbbQkKt4JrJ0/nCsVUVK1kYg9Lz7MS0k11aaX1qDkzkUuVhHCYecczajNhlBPt5egpu1vG
xpZDv3V3ACXVsQ1VWIbZ/r1BVXCL5Pr2s+9WVkJnYE/tTPdqUGhtVEiyIpna19qxu9ZM6GHCjhWd
3ruiR3DUuyl3c4xoPZTzIjuL1PIESLGqASwCU3eYbAQ0Q0NHNrzGMopa/rZNpL3N+o5eljreKGDn
d9B/o/WBglpcCgzk8NFEHRerneWPOW59HrOle95minMJE6YzS5b6ZytDc4WZw3iZ2vcJHBQf0XPi
doY50YpWvkjGBp7M9Rb62/09wZfvPXgjaDsfAsWiF86T0aKXhGS/SBiSJ3ZBv4RSPw4cRXORAi0C
yC2mFcFREnOXZMfxko8KdrN5w2DmlYfjZGGJ0cP+2dlm/oGoBn+lq+zKadexxaTPIIYewMt5TlmN
5GpPD+3an9PALo8kDrLn0DXmVUjM2iaUp2UKy6Tj5gcCYZ+Yb7XFZoRKUV2HiCTnwcoWi2TBgKMD
JPMYZazHJyTIuezxo8HxmKeq7mOM91JtqoY2j/Blyg4b2SOHQWCaXFSbZQAjiGRVCvvXbzoK4XuG
cK6CA6mERUVC7rDR5zwBlP/mIxI8TorFp4jgIJy3LbusyIE4LGjkr56R5Bawn7nVzmDIRLsTAlub
ArZt/jvQubYK7Co/B6x/Goawv+xy6jArN9u3eervoZPHlGucEZYFrs1RK7KeUZE5mTehjw/SR08a
50Iu2VSfZosDy2Yr/afth/DJdRuBYfvYvcSR7I+qD0NUxphqgIDmvtdBwH4FcfpzgXUzJhfTlJTv
3gqY6mSYrWdyOFgVmNs+5NuBI6OqyPjA7ixOeNxOuglOUpq+BGEGcqc+i8dj+p6kowKprx5+bmdQ
RJpvGUCu+1XE8GmebPdtZ8t6VCt3j+kWjxcfLqSSSoyfstGQ0ukAQuUuKzsjfJVoAZpRJl+QNVTn
IHqIMiXYrFTsAIZb1NWUyeQTKIb7oW635ravs9ckZuo+0e8gU0an7UqaJL52tsPgD7jNfSTG7bDK
FRi/CNhQaJTcVduMeLNxz+HVGuEcBEYHRA2iK1PB2sD8gCaK3pEsIwcbi76U2Q7KMiriS8bDGMEE
iX8OMZ1DNyfTmxaW7c9jm2qk8ZKKIf2sHGg23NAQbgf4Jax5U2nqIRVn31c5qju99fdD4KJPkiKb
ZgbWdINxAa/mYWtPEa/5MzKWsm/cm/rOdRhODmLSZ6go/S0iq9sLmJdhFQSqAsUk+SxRC1aE6PUY
KtyOOZ0hBQ4Uxira1v8MCHS+0euuf+gZQMseSWAuqpsBJa5t5SMVVtuM8Z9qF3tAX1zfoONMTgYI
4wH7Anc/gKjz1G7u5z5ZmCfOnl+3AWNsqXCfB00EUsBk4zPvncLERBzWyfWH+X84O7PmuJHsbP8V
R99jjH2J8MwFgNpYC0lxFW8QlEQBiX1NJPDr/VT3+Pu6ZWvkcMTEREulYrEAZOY573aq3traiLZe
xTACPOX+s+0WwR7bkbqgpA/itejzsJvQ3aBSgLUhFdPfShSH1I2LPANENpfCyoe95qfFEZwiC4ep
bGmj25L1QJpag5o5GgIJ4+CuaVwx8uxz10ON9KIpYzOhACKQwIjmBUwh43Q5uUbwVJLtjQBn6E8a
RMJDKhnaGQIFTiczC/KTatd3r880Al2S795ibJreKj8ZlrESuQXXoZm6E1arUW1Rf4DSr9RhWTZs
lUjUvnfle9cGHXDeYEZwVvNuXVv3gstCAwcrZLlfG1vb9Kv7lUWTk0Ws2lMw6NOe/mumlCjKHeiy
/aBBRx1wwkMflN5r4TDmM8G7TuvAKEVp4jle9KU/GOWV2FigTZSaazANZwoTWv3HqjKH0KU0PQS0
sdEEdvAF7Ai6mFkIr17hF8/L1Zue6cSxJMWgHWk5/INDTXw/y9Q49GxMW2ZzoqbRaDTPcgzy+xK7
66unJnFXCmZg9lfFVZJ29QE6vDyLvrs1AonfqVtfOgqBDQhnGlW9o+3HJLgM7hJskcp8nYQ3x3pa
Zs8aVcdtQbzZtujhMpVXyhsFRbAXmf2aGiz9ZJikSQxMUcWQ3m3s+xbnUDaWHwiv+l3mwFFp/jju
F23mmMDQmCYUuAgG1m9TU7oW0Qe5dyP8oA7nNc8/1hYOzGiyejPbBJG55lhuDehMKpE8Z3enM8Dv
lx50CwVUCRCT08Rm9e3sWkDTqSsj1FsDOJ3lRcKo21OdOP2pz8vksCipdrr0yY6vMzx2OIRPGO3a
0LeZYm+4popkqhk7OhH9bvUZIDQ7rtuGHiDC65xDR3tlrcUqq1/WxSy+eroiFCeQdnrUu9kHGxnu
UbV4oVsmIvYS58NSRCm5prfuhlSoOB/Z5kq/pCitx2G76qrf2knwufVRJPV5MEcavRZQVjvdTtdv
qkT94otG3/oEQH3yqyQ4D6vbR+44QriJ1bkJFv2zQ6sENjoAMCTVQcf/HA2auJAfSYVptGNsVTPA
KAmuVGf1a+VTzk5r/9iDOcZqBsVCvL/GSS2qdzIEm1u/TZNw9aV6zgvC7w3LEjfFojWH0i8+TFem
FN7uUx445sazlIUGxe9iqwXJGcxG35gtSrya2JuTSqa9Rvr2fc0UuphM5pwji6U26+mChIPNREoC
ZtwssPg6tBmwq0XktjLbB4VpcLqYxcnSFDCLwTmu6waxZU7+MRiajJzcTz8ZOvsngVVo6xLlTdsV
H1k8ND0cKWPe4hVp0qFCxxABtbphXVbNzXBNnBpahZ4PziUEaa4P9VxOuzpnesTQtxhtavJdMj37
RB6bhm6k7o/KsfXTqGT6ZpoBb5UdcFtPmHhtp8l2LtzkeapwyyRJRhKmM473E8f4TapVb10AtzuO
K74LUbKyVr2M285xIWD88lhq5hdXOS+WC9ujUscIDRNlKoKDTRAkSNaQP3NWaC25TLUhb3Tbcm9x
z3tn6RTmmYHwWSRG/X7IXXmwURnGIgiaeOnt+jjqABX2pPIQU+nEuHsJzpGiRbeLyuScLN0wgEZD
IKHXB7BdlEIGEYOWQYuaeoPc6DaqgppJoe5cvyU5OgS0bnqYIj0JUxQSocQeEWn43ykkq/Q8iCk4
5RyCt7lbOPtMJfOr3hBTBNthNLfXKbDh1FfSZXOqADJbZ1qfPF3QoaXS3ICC6P0J4V1wh3gMEYZh
9gQGJvN+ZXnfQOAtdyRpZCgn9S1ahv5cp8l3mRvpI1IcJ/YmDkNpGvkxY+wSRCM5c+mo+k+C2Mdo
aEnWHjNNbcE2kxOkpRHaDryaMLQv6QDgJ+eGrl6ldUMkUa0q5FKkqyLE+DLxZT9Bo3WHbEpF5GTj
vei5YblePRXzaO9ygUqeraC85uq9w1/kketqR7+im4L+x2pv46pSb+Iq3ZhcOe6yLisjrloJ7evY
iD7zL1fGNWLUvMVR7775c/fFhmu9+G5eUYC2RxJYL1NPOpPTqrAs2qfFWu9Xsshic0biYvn91tPG
l8HTnzpdksmlKDOWVbtrlxXjUllDZAf1dOGRsmAGLCtyGvej7jux633NiGwLIJy5iGNYI4vc5UN2
rpR48WZao1W2XejZbvOhM8jwRO3LHEx0GBfL7yqaX0S9rz4m18dalaOO0jWgPSsw9kvOtBdjGIed
38lu75Qi2MCoOHvVB35UaIgwEGwiKY/WYhXfGtGSmbxmsxbZ8I07bQQiXft0Mi76CFva0/F8h1Zv
z11FVVDrlluEiTa3cfC7XMxCXZWNsmewYNFDOdlujGzMBP9wUjDV1hvfAt2HDx4n2oOllp90VITv
5NuV733aX4966R77FNQNAWCi3SxNZVHcLGgzpTHYHwGTR743acPsrwZVMAeYK5+NCgMGm4zGMHpt
mEw9Zq9vtkmQ2ND6kpgFS6vVu2Sk1d5nZhi5cd5ysDOJTsddB3U/tm4HUT9329kuil2ypnpEXVme
gDrNc65msV/mvqLELgZUzYwiqbeGlbjfUTiIw1hAdOVu2z/JQEz7XPOQodRsrX0RWPcNpfyNGnB4
zkMzx/ZayUd31hcgSj4r9h2Wqoaq/7l3luwb7CJRIHkV6ACZhMS/QNnUTwyZbJ/1zAk21mTn8dRo
81HX9XYMm7lYwzZth28yWNs+dEd9MbbWIpCMMRB2XTcDKlWCxwrRVWFaJ94eb8fwlakboLbczoIm
mmaMSiI705ppR405kCcwyRLBWj6ayLrXwHxfAqKGkavmMyFOhbhNXChFTp0WmQUF5yXzR3NXkeP7
Ke0G3YsdopFBlHJwDrpdM/SzunxGjdTVcPPeSDO+EHd3WtZGDyIgniZArlHU8x4irXlXqV4+N4E+
nQVKA5q7FWksqZKgqRE0JHpst6u8eVM5SwAV4njd0a5GuhbIOyMN9W7MYHUyPSg3WV6mY9RVnb08
6zM1bxgoI/WiBdBmUywVRWHGUhsjuy0sQF0nt7eGOcuJ5qRovqJs9bprbLNJG9B6Uxbp8zwxkCgd
3SYu6lFsVupAoJ9ypFOgKJ72nT01d8ngeBuYRuvSVHBYh2T1Ai9qESa450kHmKY0JeRv27i1HoT9
EBQ3QZ3yACsLVmDj1hIwzGIkYU7BPMNbs2C1zzkAYPWpSDJQ077mpkQDuI+Mu7J1mhjbovS3M8ND
p+210rsbjMYONl1v9XcI3YPDOKReE9eqX6sI5YsWxLmhQRGbUpQW5eQo3m0GozhhSwFeb5bSVzPi
lnXBQpC7Q3DwhHA9sqAxrnJByjbpEra3PrC+Ii0di3sBPLaEyHhM+7j4jWtGSMxsuWEqW1JF0svB
t8ZmzCdYvr5C/gb0u17EVDT9Hol9qUIANa5Twj6uYtdtrORpbMwheVC1vzSfs7ySVoVIYS7zrVvD
Gr7Csapp5wmKoZHJ80uX7+q1MP04kbV4ztOyu2uI9XkUdeaVoQZqf+k1wW/Jvkqp5PiZV8WV0QBr
W53qn+GJLBGDevbrQTJNpI2qZcxeh9wwk6hjxou86easX2K9Uh7UdjAP+VdoXtu+9wxPb2+tRE/K
3YwOjAj6QSvhD1wXySZDJa9EyWz6HKaJusq5F6p2pmW265OtFv3L3BRil2mdHRtmZ5I+O34qqoxv
kur5PgnqKiZmZ3z0kIfGo9Hd03Cro0vEy6a31UDBMdznRZMgTPdThTHAqbdqyvWwRusaM90YFJZf
NAI/bi6rMigoimph2h+DR2+V0xpLSMUG5gxvvIHRVp+dRd5zIBZ7YUrrcbAddWPL1L8dGKaAea9D
0bQm3S5tHbbcyRqfViA2CGn1NukIwNICYXKdzVnsQ78iy1RamPlmvisIbrrWiGS+FU3zAA9FuWnL
4l4ZWhujR5Bb38vWWJWNdp7tFqWGgxl7ltgpNYXshGqi2ep5njD01bOpXb3eXC4j/cVtGozzvAk6
z/gMVamzwzbQWGbSdq9jvshDixqEYEit607oJLU+qlFWmxEFehPn0+BvNJ+OACcMm11Ydkn6hsSz
P4mCrg9FkTFfAnvpEN6rqf8QOpC5gbLSiKbAFwZmlxJDQSl6hYjHUBwTwTBvrcExbwPYDHBKHij4
WfmQOsO4kQ0za/DN2Gj/y/zRnLr00LtLdeiX1vlWNCZFoVm3t/WStacELdaD6+ju0cwkp8ZslgOH
Gg1LaEi7zbaNsFsS9Uy5Zdo3DRsyOoZVE+JO+Q8P96Y8s6Ct8pv12Cu5vtk9kFboLEugQoI5kziH
xjtwGA4bepVnx3STLu7diRF1zNz70hdIctp2NB5sKk/6o8mLDeWQV+uhpHZS3X/2QOV3pmAA3TKK
T0mgvRF/UkDJFdmWLN1L1VB/rMvqHWxCbbfsjAcP2VtMnGOy0UEu6fIabl5z6/X5yZK1vsl1BIR5
PSNg08V4pJPAFmF4Dh2r9d4Igay/MctdI4c2zO3hLrCbKV7bPI9dORF4M/nntaZi7oK0vMl9z426
0V1ibRw8TDztxZ/MM8KhTVta9X4di32fzXHuIfxr+sG6kFNyV9eIqRnk9VxmlU1Qb2O8MG7tfYHr
D23Z+pEmMxRSnvMIzzlvNAI1N8xef0dYdHaHdedMtXdwtPY0Ou6Tj7CV1CXVQ/VkZ573BQy6xkvU
p2a4JEa/t8CYkmlKY9/KN85cPk5a8aXPdKozCBGmlYGXZgfTyU7JgOAKL9oZ/tkL087QD367MGuM
rW4M4Qi9mFwSG+LK3iSWGCn1tLurDhXdO0sMX7LVdYepzbJH4TYXax2niEG4RWRYaU590twnCrNX
k2bwodz5UIG1Qo8MWRXmnS02doesr+OEg9ZKre0wXHcfp9DFmQrnvbIFuBmnygb2TqJCGzyQaPo0
q2g1TivgdzuRN3Vvn9tmfvcN0cZpsHwOUAlmEKdw06l1EMEKyjd7zrbOegwcXQtuYYsuWmCFD5Dw
1mb1s2ozjZixrLn1vgU1xJan8P4Q22sdSbtq7xk0MD66aQ7aJZWIyX+Z4my2F1SqwTlvlpXFbqfB
8xQ4z61VMlSCpmnaop45Sd1onzSvPPtLlUZorAJmNbv658Wd2y+Zn85UZbVxhr4u8xPeCfZCKOmT
1zggwxql4pIs+dZMEPeP2ACWoXwZgk7d4fuBPEa7ECk3dW6UJY29FVjL28zu/wiJlsZ5B24fCPN2
wlUFDTbr4Wh7HbS0MBFYtjiIuuydAhsjWDpk4lOv6QaONCT/Q+1lKpprZM1HIAXYwn76MqJZvLGx
843S9rdJbiKw6qf7HOkFx5z/RO2KXERDiF4K1roH05+6y7S35274Vvfmum/N9IDP7WzTt+wNMysv
OYIS9GCf86Z40pP2c9GkxxqJ0C5AVXwmnXmKwaNl7E/N8pmLZ+xWCupYq8arX6cdtZuumJop1BfH
PDcmpsWsYJV61YKAD81DdsIvzpIcO6yNo40o27PMeCkDZ19os3PqfK85wWxT5WfT+NVr9fSgDW7z
fXV4PlzTdy8eO1KEZcrYIr3OokJqNnjk1J7KeVo/hDfkPTHYwHmQlC4ShyDJbnw7F2+yJnOinhjb
VNVW81rlbIiuV8CaOd/xLqTHxVPmd6h/ddNkSbmv6RaRTZLZbRGGuB9VVkQOY2IuA/QkH+k7B6Fh
W8SYkZbhwLDOkycTmh1dVPabNFdqjoyxr7tkHPz8XOFiKSNmkevfq9UDbbOruZs+qaI3EI7kQfCs
qsF58hjeK8KuaZdzo1VyH8A0il3RgQdBn+vizrSD+gsPTloevcbyPqVeqlyUhg5GuoSctsmdsWxc
81OOiercEyFkxr2Ocr+J6kopgomEPsdOUHcYCFztS+MyXldhoFjot1KnILvJqu5EWWVvIz31Xkq5
fgzr3J2KoMinmI7df5FibfVdni0LIEOOJlbq3p3JQzuEcz6Bj0msCdTDhv2IAixwoqZeDWRp0H/U
alnngBf03cVEZfdYaAAv1tCWJ3wKwwGsBvUY3qlzl5jaeS2YPtNnokswu/W12hpJ5satrg0919wz
P1F0uoqJJoH47KCcPpa2PhxE7Sw7k6RrlDmjb50R8Vb31uTXsd/NmBvGxjprvWecKFHRJQhCElCv
II6Z8Upizw+Gx5oCN86MK6qn635716JXLKK5lW48TGMZraYJuTAKCHtn+Wyb9H+D6sZnkfna1lny
q29q9u9zOl9aHAuyZMYuv61L9T13O3FfBph3oRST9iM3WqqJATU91TzZGKnenQ3TFjdOVqobp+sd
YoVsXHVJo86WuWpbnpFi47g+MuV1teKRwJnnvFyY5sj5fwsR/eAYg9ij5F2R5YjB2Be6LXGvAsOj
yv6q2zUgS0Y7tjrlHPkSTK/DiBEapfugY94PW9nh95tBXzrLTB8R9jiHIl3NBwJb5GboUMAbsxwj
WRqQR5mNP4FyCHdyu2zQylk0a1yHHnjhqlQAzuv4ZnTl9A9s14/S0qs4axhCOqYo2anNG0oeNz0Y
UKxsGgCqlmmaB0YBAyS4yxgliFXvesNRS4jQxPjGMaS2Q8n0CGfqATE1mnSmayv6ivIOzNff0piR
uQ8HhHZwRnQRuCcxALp1WRZ8Ze7cFRVL1CnoMxl6ZgIzyyTlLTkrVOku1He2TpdqXQRiXpfigWif
mIk/OX15AMEqjOQWvcYcceez3ZTppzTvbyGcc+BQFFj5MFDyu771YF8JvbIS3yXtTVirgkBzmRks
x0HsFllZoY5pJRp1pE0opY1NigGR/0vcS9uYFZLJwLvMhfEUBNKLGlRWdzOX7w3tx3fralGpU1o7
Q+h30qmzrech9QMXAvqkYwmNjtToQcp0kyPapGHwNZASb7l1ScRs8hUNLcbM7mrWGIx5DZmU7IS9
zmNvl2BzZS7P1BNV2KczEbzz3lVI0VIHeZ7RBfteFbzNohG1neuQemWfmeYkolZi9LQ7okMTu+X4
aL3vbAQMdqpU9VE5vtzZq/uNeri/7SzB5VwBWnBbjEeZ4m7uC/2OUS3+fmz87iBEUoR+23S0u+bA
UY/cy7eQ3mB3oiCCxam1MuHxcgbjUqIB3OXoeaNCLTB41/nkYibHSK3tazFV1xlLlJBVbT+OtIA8
IG6+mwMRQOCgw11pkW+YJvdKQmEQcbgdgaAnvnlax4gTqo1nMEEG+19FwW9B4jM96pIjenzPJs0T
VCmjc7S8uftERKN2y9G87EU/9XS43YiKMXXYDGbkWzXC4JFefYd3795HL3TUHL8EqS9til9B+wfy
eqhmWX9SyKumVHfoktgjghFEdlptK3LxQoTUR4J8Lgd5Aj66nednGqs30K0XV1+qCK6DlV43CrYe
20Db6jUQ3Oq9yWAp9jOTiC4rguVPqpRTrDES6uIqr96SMMtsUho1oIRy4D+VK/FaVWi7k2yJGNhR
XJSuUgq3vI5NX61kpozWngSjh2kdjFhXwTWfoHHONoa5CEUzuLGJj422PrvpRHVGO3XrFG25FUOa
7srEuC2q7qyhZossA2ecrxoORsCZw6Aj71qEP76YWOMgGqoBOViV75UtvFB6yXKbJ02O67OmLJyn
UKDgZGfT5YZd+zzXV/AfZe3QI5ypq8I7jqtnPo4ZbUMpGeo7ihZqaLkaposGaLuvAZRzbdqBUo27
HlXWXU2AND3JKMPcmG5RF79os6ZvhjLRQqRow9niuseeXd00VvaC6n2IdIX6unUoR/plvAC6rQ+D
77WngYzH1hzelBt02wJzL7AbI1zUAPqZ2syKT0yqj4RNw1nRieEL+aTYQiM9V0+MtvziCE5xN1Pt
FtmL3NRFJXdWmZ0T27Y2k+88OOkk6TyCvVvY5WYtAn2rp03K7eiebI/XW2YYB1X90heoMmfHXDY9
WIHjYZjrGCuwsVCl7L2lEGhsi+qQDNnw5Enrde3XAj0D3ENtj4gvZfDNYD4ypZxRR7bHg7esBf52
/L24w0u2iCBt960dgIcJ8WAp1b/ndn3jmmJ5x6hVHJPCTG8MM/dj3ITk2Db9e2sUJo2b08O2LtYt
cyXkl141xXalxfycl5Y81ngetg3GxIeyxzHn9IiyU01HJWM5Jm4M+5acACjuAOYPEj606NM4qXAL
2pMRma51S29RkbsASigZeI03ae8m9h2xp9Q7atfq5n2qjVt2xhtk4c/9kJ2MnDMO7ZyIhhbZscdV
R1o3bvC3f01VXXCIVteTSoa+UQwx5+oFay6qUz2/mIRd0MixsbaJjklWaedklXGbjpsgkzhNJu3C
5HJnM8kBUHY0MU+mO3fNUeKV03eXE5ggDk9tFmrNWLHuQ8bDm3Hg599wTtHYl8TRYjskH6QsjGZj
jEtxJ8R4KiufJ8DmqUo1LgRe1bduNZ/YC98cmNRtMgV4+DLNjgd3QolFe4vktBJbzvEVvrNIN2ka
hPnQWpfAyiACjfQJswWLpJzWo1+4D1a7zLt0We4NlHYEOjSoelY4x7UoSlp27OdtZ9RHarfuaq8p
GyDHRD6LicEBg4mIwDBXVNuq++yL4TtxIvhkkWD62oTCoUzS05pgAEWdtEaYH/H+dEy99ZiFu7dr
V0VTWulQgRQwVYkxxVgb5E0IhUKr0QXc1vCUpWsOkrdeaMOupZPMowQt+sbBOR3qg3Uqx7QPswIO
0120NqoxQoSg1o9NYxnhmJh3DGJHelKCORaOjQsHiC5Kq+xzCvsuQLQLhVa90yJB37XxC9/fIlCv
I6eqPpJmfV4Dt9wyTORK+JS3tjA7BKEtUrsCHatwMJEGSQeNa65bw17VbVAsbpRRNj331jpFrSYT
VteSxlYH3ev1hb8lA6U9wqyZIT58d9v2GOghebEQBuZxSXvviLJghijLxFZHF8iuNH/p5jnBaKbK
nWWPz7Io7zrgxFACil3d+GJvmt174+tPWTZhSZyzNSKUs+Sphspe9GtuxvDkj16/8WyJ1ecq1G9N
+uqqokiq1md/JgCCDo8pEIkGQ+/o/W5FacVIzRyI2ZYVNVrfrvaurAY0wPgDAyvWFqqFUBUri0Qz
SnGbeTo3MbPc8iuuy+ENJKvuodydlODUxTviGWIHxB9pfBXs6TLuLbuvdtrUaUa8gE81O7PTkf2k
UiNxxu+DEe7KqfPkMKfZRJRsIbwMjY7quI+a1Qc7x5ma4GLPqaOOhtHL5znh8X0sXIncxCyT0Q0b
10qmLTy5GGAcgpWlBn7ugjfriL5Qf4hfZX7/JFrpx1l4yeQYlunRXLtah0w8CPTli4+P6vu/zoX6
SWzXj3PwFm1VSukOXmljrdBHKXkCt2MqUdYs0b/+COMa1PQ/5B79OAovLU2JbxeVm9Bt3dhTVOcG
Tx0gV7Qg4CO2pxE9M/hqV7xT7Ldf+7FbXDC9xKzOqzFV7Y64FnX/r3+dn8RJede//1POFqMdWNJg
T7ukaai/go6DzZm/Vq78vFrLL3L2fpIf9uMAPY2SovCh4XddbVeUj0nybALWiLBMbby5bV6wxo0O
7fm//lI/e0quf/+nL5VmnVcgRV132NwAL7RyjSe7Nx/+bz/9h3gvQ7dm6Nl+3dVT58a0PPZe1xvx
i3yvnz2CP+R7UQ3oqZm7XCsJQYbmVMdPBNjpecmv8tl/dnl+iPYq+6DRfYQlu8YIKmaX4UMxqQnz
7Be51D97pn5M9qqNGkMcXsWsu8/MaV/YbbxQjs3aryZ6/uSB+nHWHyRKST5XtZLfZn3tEjhB46I9
W+a2E33zf3uIfpz4h3x5QgfBUOi+cMEgFkfbmLAC+3/9EP3sG1z//k+PqCKbw2n1fKU4u1LdztDs
FoIqdigmltjpjYRoka79RU7gzz7sh0VeoJcUzsgNGaTDBEMdr8tEMsLNkqZi67dVDXQl0z/S7/79
L9NQh3/8B3/+CubWizQbf/jjP87ia98MzffxP65v+3//7K9v+sdjU/G/H//JX97BD/7nB8fv4/tf
/rCBfR6X++mjXz59gACPv/90BrZe/+X/9sV/+/j9pzwu7cfffyMrrB6vP429r/7tny8dvv39N5sn
+d///OP/+drlveJt0Xv1pfkm2BP/+GH/9Y6P92H8+2+G7v0NGZ5nuDrRRLSHLOz5449XzL9ZVhAE
xIR7fqC7vFI3/ZjxJvtvru/yGhCBbzErkTs6NNPvL+l/s4E9vMBBbxy4QBe//ddvdvfHMfPHzfjJ
5Nrrmv//p5EH1wdM5geBZeke5mb3h7xF0yOSO1dy3FedbIgdTsKh6h6Vp/LT1NvNYZo9nzgoicAy
K4dDOo06IjpFS6E3+75z/D2S8DlM/BmKQqAAYYJTum3JcXN6tGFqTCCFIR8PtMBdiEBR7sQ0LFf0
8xXDxPjEvBjnGBjBZrFVcJwx629w3nAakmOJDcLtorxxMTe0YmcbpP6ipCt39gClhe/+BTMAfaFj
bP90A/95mf6tnqq7RqCG/PtvznWr+uGyeBb2tMA3yQ4NnB+W6SSZSC66bNiPukO2mNvtBdcy5uQm
YczCC15qEg04nVCMPNM5/n6tGHPjUCpJwGnRvUqa+hTCHHREI9gGpBvZ2YuAZByGsr9pBepG2yBI
nDLygvdwjHWMjNvEyHRsicZ9hsv+nPpE1OVXVMzsuqvJ3/TiivsYYuquN1Uzi50lly9L76ttOmuv
MtDKU6DT6TnawXesQ2oLJw5MVRBs9LFqYpcX5NSgOnqiUitQHXq/2GvMv242vz9RnmMaPFS4WNCu
/3CQcUc6BmB5/d4m9ORoTrXa6B0OMaJvbW5jZKWwq64/NgeSnOR2nSoAELIKNfPdKoW+FbU8G96Y
R30qn4JkTtGoEWSHgJl1hCKB0KMdGqUyhntqiC+p4bQxRmORsI0YR2r5iwP5rwmy1+/j2D4rwzYs
dJiW88MmStRLTiyeMey96ye7Suw7t9di3WxQtlXGM1lGoVY59AS9NH6RJPrDwIXfP9wBtA4srpVj
UEn/9bgYzWkaPQ3D+AAeh+auMm9QxDzW1xv/+4OzrK9Ex69IJ3KFWSK379IxKOJrcPx+rpfvLjfg
UIALa5omz8x41ON6Wn91mhn/fRvh17Q81wlMkCj7x4OZmHcc4YRz77lQZjTP2oqYUYuzzqXvWZMj
DIkfev7CfebgQHVNIIiti1/U1mBt//0XCWxLN13P9A3PcrwfijS3Le06wNoL8Fre6PWF5a9C7Bd+
PCk93/AU3jFQqQvVxHAaAwouW/uPHo8KWiGiIZ3xIS0Q3uVgW2d3NZhOIZO4M1cevLx/hejO7XJr
ecsbTMEV74WjnPt5W3n6odHkqzZbt2PhnqRGFymwJYSTRxKVad6A8c24HIkNUPWTDndwbEFkDgMx
V+TX+5u1tPqoVIZ3INzlxcWawCBNXG7MKHnqRNBv83ycbxJUCjjb+K+2Tvxw8bsBsD/sIPjXXmw8
zWsvHPEx8YLRwADVQ9d2V77fNQ6WD1oMfGG9mM5CdKYEFIBO3i2wnJtuBQIfLLO+bUrwWJEOBSYG
1OczkCGDFDL8yYhalmo44irJ7wNysJ6bZN4UHH3bJYBpCJAiyHX8btnmg+1inWOfP8Cx3C9uemdN
oMPm5GND09vPVe8i9hHqtdRTZ+t8QXBUxEswWGwOCPMantWo8hExrYaWxTnxJPBR6Fjhm8QeTaQV
J1NzLFq722JjkZFpFBulgB2rwTr7GaOFFyzOWO8Inmw1QhUHoPw8w+VlD4iTU8enOTW/26XVhU2Q
3vfj+MbBluNCGAEbkbjYpU62nWN9yZsdHEi3kTOujsVRrCztXvDtbO9hSYJ7LTAfPGsZd6UOTCok
3G0FaYa4eTmPfD74sXWbDpFL4u2GsEoA72R4WfKa8JW5/8D9+z54gYpliSXUYaM0W9S2GUR3NCYo
iGojvTTXLqNz/5Oj89hyFNmi6BexFh5iKpCX0vsJKyuzChsBBJ6v762evElXvcqUIOKac/Zx3/N2
79iLuCvAdW0C0U7oufUdtphm20vj2e1ZaLKCS5cV3IpjvcKkeV0b7zJXzSHp/yS29y3BkeNXbMDB
ZvYZhtSdFjg+snvEhge2MdhK+xV98dD5bF7cretXuOTmHJko0mNnZndr+l8I7zm9e/yNbDtX58Ea
lmtm6M9ViD4yjZwJyqRekU8OeyIyDZVdGi+vIrBlwbHCPb00LykKeW4x0cNRdZ96H2TdlI54w5u1
i0h2z3Zq7dHCr8mV/6nPAXsctzC+zKlJI9PGbp1kXfYA6sHdJ7cw48DBIiSEtk7s47+msavvi4xL
2gf6NiBDPKS5ZW9ANn4tuTOCxUWU6WLdwtDqPbTDcg7YoHGPbkxprLwQwZXJurVtazFENiD9zWBV
oK9QZRzKKmX85NCsh513n2qwmkuGKtZow32YWeADq/5i9hrsJtIhJn/eZrSXt9mDgTsb9TWR/FxC
siO3V2baTRu8uyNjGY6eCY5xP2/4kdTkj3e+BOKG0vqKnB9pRwD3zEBeDZovMof5WKv+jyEQ9mLk
tzZIV4tNdsR2eYSwHDFNxm+aJ/rA6Aol01vG+HqHouenyOq/ZP7NzxZHFdsgg+3W+uHN9bub93Jf
GeUUwfgYv4yj39WHskuGo1paL7ZTQAUZZMzZMucNKpq3UlT/vCwE+OOi4sP2fPAX+BJT7Q38UGwY
8M4xW0z0e2nqj6xgRDvbwHalJIGuHq9GeBM2ALDKQ4u8VJE3BFCvn3Ott7a9Tr89SvYN6RKPGAxr
PKxM1Ut3eB8bklPxfBNO3NlMjmXEoKE8BAV+HM1z039UCl1Y3hvuLskzPNbuzZlikYcawE6PnNHF
3FOXXwVlLG627NGu7gC1j2dHqe2svE25PpqmrrayxQy52Iytl7XHFF9m8w7n/gGqHk4sVYI27cZf
jPq8Oaa5r+rgC2KjLJwPhK24HIVZx9AZN+iE5KFJH0HPPwW18RpYyCbyv2nlx/Af9X7MHW+bYrtF
i4jqydTQ+hRmZS9ZH6Y6Qllj67w5zrlXA8KEKPAC0iQAkpf1W/h8bNE9Vkzyh9Iz3IQ46HzIxpuB
xU00GY+9IrDVxi0V42g4aKNsozntQ27G4Foxudsl7DMZ2jVH7kpIsSak0lJg3LFd3lIx3BVBnW6t
YuQehK2InwglQAFSLERMygQ41mH6PouW0zNtP9ItVu35tOBKy+u9MWoAtU12KFddnhKW6z1LX9tM
Xwu733hD9WYGwXPQJM9SJN+tvktBcx+S1f8qA3EU8MEeuBu23dh1WDmCNu41gTUBA/rsPgeoAFJl
+Q0bJGFVLz/JpKAvQ7e1jECnBo8RRwnabWcp8dcsendr4Vaxwa7tuzotj1bDjAgbu5zD9vAg28F5
FCEP23jyJosLD51nU7pvhs3Ng8Tu3gmEYnZry01o9C+e318zFkIklCcfIAE2oXKuLOnMM5FTK3uY
tiKmC0iUtTOUfbRa76UH1Rsz/5ojfBtHYwyeXWeZdqKsH8rlB0Jt8LF6coktrHP2zR+e2TQamBcc
gCos5dcmxgfEAhqDFyrSpxpV7x16YE8gvAFeo+NGWRPA6WzYoYVkz+ct7MY8c44s0AuN+Mq8Tu9d
ZS6x7YdMPCd90jtRO2C5KgvBQLa+jh34T694D5qVO9Pzb3bDVF5rMQexoLrDFjv1R8ZIKE58uWcX
ZZ+LVpC9mfq3Q3Q/jTZY1AJIxWjB9ybh7jKNrN497IiHBNbiziYp9DxOq3sZ2MCwysgvmT8ml6rp
9k05MRFZjCTOgciwMXGOnOs/IvO+SBpL9tLkiVVp6J9Bd2lk8c3PDaZeQtNGcnuqbeufkZGJVhCn
uNFucFzMub7qcHgNIYhEYYC0F7C12rApSkE3eWwU6uLQlqyMvZUZflB0QTS7/4qZCw5985dTVMfB
zgHL5VOLtrfrtqLCe1yFEHxveuW1okNupn9Laz2ENkdVU4HGCL6sGcWEYZzxNjFRGsCBlg6PLDp+
6Meld0L33b2hZvjqMsAjLtiKvDDWhxoS/n6YKCtmd8eg9NkX5Te5qRMH2Sw2jp+9anskiV2Yvw1v
DxvLYbs2T1jScZs26kujRhGIN1Bf2odmPkMIf0JFPR28BMa356WfYnZOQldxbyYvUFzialiGGAwH
FUrglJFE7BVhT8Rnlh9XFnWxCkAJ1YP9ltICRPgtH8Oa99hdPgoKlaXny2j+haPzjvYsi6YBazMG
ZzAC1kb61kNrtvfIo7+KSXy2Yf1S57+lGP6CRP3shTNxZYEwW828PYER+F3Xmu7BoW/EMKU6BRxE
fySYQSM7KbD22GhnEd/9M6T+gRzwWWZQXf+/I5asP1nFbR2XoSrxYKEl/nK2Bgwe7jzdGZblbhHd
LJEOKVbb7F7I7G+y3hvWdC/V8EcabRIbgxFurRp1uTcrZPQTKi2sjlmsirdWnIF5vwLEjTpXQQmo
qx96/iX0HvtqNWg0SD8vAai0Pg9Wx3iHWk2ca5balmEeUdNtgpKYYrNFX+Z36uiNwKNm1UJuYJls
QpOP2frGdq33RaOfegsfuFdCbM9LHmn7dyXdElQTHKrhFVDKx7y6KOESVlbKQujZzdbOo8RAJy+M
fZnOD1647swGVZd0w2AzGNYZzR/nZtjd5Sl+OCExHcga1VflPWTwGsY5uCzt8icxMU/O5nPlTn/M
wDqNK25PIeZTKxOaDd874XOw4B+XDuCwW27VAs5uhlcVAUIKomqgzhyKz16SZYB9D3bH1SqcB18k
HA811yjvwD9q0nnTDO219N0Hw4catRou33p5GQREWtiw93hnOQfCAM0+bU/RhDfRnof0xy7RjCAn
M5eaf2q0Xwe3LbedycrUTuGjyHF8Bq+GiBxqKi8PxWXWqZeu6uvtSrP6NLjTVXQjknj2ldHYZ7QT
EB7bHrlC3jm4Rafy4Hec1lW5C0vWxvUSaGY52BiQkUa5wqHWWYCXhPip0sk5qN8lyc+jHsXGNIu/
TWnSJpElJXl32E2OatOOhhnrDNO13Z9bMsCui6hi1sFl7Pg+0QXi2BU9mqQF3gq023NtmxWHWHjq
+W+7YkHzMjaY2rx1iyzMyBp0cimgrhCF1M6dSmIbHDT7PPdNK7uddIN/FS6iZCxDXoKqiG1lPJlN
AwWf9sBJh+clbd/LJrsrOF8RoIf3faA+7OXF1ardAXg4sb1SaNiLX2ANpV/AiR4RRXkZkt0mx2CA
xCj0vHZrDMNVWFV3Ep67rxNcUDB+oqFB/MzfPmEkOQkWHaAT71JhNxv0E/gKbkkQ9br+Qcr1a5Hk
tkzmczoge1yt6czRiAth5f+7RAPtB0gMlBdeUSU30WSWb32+tJvyfzJF6FUbhVkVCNsCN6l4QIbz
3odWuKkArsUTjryyWR/kyWcKJrTAHhKkzYlAN+4btLFIzQCTB0drRfkX9h7l8hjGDccXvBgSuftb
/s18Z7S1cQK2zI4XpxjiGtSPFdjpWKrq7LTyt4BzueMrPPpOugdtdTG89tXzOP3FM8xxdMfFNUAx
Hst0PHLm8R8yhqejupraDE5Wx1HrTA+02k9JEKysxL1tBbLu2TEAuic23JrxNnvIu3Z+AvAzk48a
AYLIo3VU1V7YeI3a0EM7WoeM/qq5hLCBQzrlXNGm1rtc+s3ZCnAV1AINPEIodWiqrnmY8Rd0Ok1O
bpif4SSdAG8Z29D0fWwMSBBdL3sop9tQYSVWQpYzOeh4lnB0kGZSzCdonOsBytl3OgGURQaW8qmW
8x4SXRGxu2d0yTV9GVzut8HxkehQHLfj3BzCwfnRFedmacGNCC19lWaPV3qQ1ymREgZ4DqY8KZ/k
mDU7PYUc40Bn9HoKGCzQ+dr2fWOOL1X9UWPCfQSwgqc4L6YTfN9nVyfQJ3Iz9h1kAyWT0GkOU3A0
Y/CE+faCoJUpW19hXPOuNiYf9IxQM1QAOmqi+edEgfrDkGO7gsRkUFNthhtmvFmsd3/m/Ju5gFgM
0s7kyQNy+IVuhn11gzrTyUP46vnRkHxlXk4URVok2ylhmCxQrhmu/lVmkMSy1zvtGBdptXvgYdDl
yHbB8smcBznQi7+gQNNVgApH1+DwbXIU9PrP1f5F553c4B3j0+VKgfjvRIbb6G3qULFDFviyzfaR
iXQO3lJzD3QFwTRgpRG6pC92epjA1dAJZkxmV7zQ/DuWZT/bckx2+SCPzaA102aHKWvbvGZ2oPa6
zdDANfI5MAqbWyb50gzDp/BGks2DiKXuJ28kASkJ0B/kfYoZmYYkbIyHLPdeAZ5M8WpiP2fO89LD
baGT4TTtmZR1FN5tAngLaaq4iag0MLgJcFXFR8xhTxnLoHgzt+6uu4ECnRFxrUGDCy/B3mQC0VWP
qn2b/U+CMSZAvUUsvRKILREG60h5RbvGdeIcQZ5VJ5Lmasyf69VqSoZ9FTwvHAH3ShnbMbzdvWFn
sidPrMhH2Vjqv4D2vEPITMnO+BEWi2F9/lB0TG/SKQjIrWi+nR+XQJmoKqbjKhRSpQUBFBLcjWu0
A1UECp1M+5+Zs+qTlZaI4/GaBvVMY8NsBgghpJPRNaIBjeRxmIld6cpwC0Z0uBToyQ8k4fQbMlS2
RkNAkdskOFETue9d6k5V56cgl7jRms9WlFAcTcAn9WlozAR7NFOBSiZRYN4RsMNOBrAOveX6PfTQ
j1vZU/nO3ZGzAUOMG7zI2Yj7dPzOK1luWRzckMyV4HUb0Vza6p9tFB4vsPMo6YRihmU4K6T4aXuY
e16G6yAJTRXNTbhbXH9bzE+jBRQXRhjE3OUtWx0OiSeIjAsKeduL0zY/usEEi9q0X63ehVmwuD9k
yj+rCq2inah/Xn2ucesDVLuiY0B6aaVosg15QCNvgw2Ypy0m+bvWX577ysfmbXgnxwSjVYPyRvlJ
sTCQXdZUIp4y8MRzeZdZbXCBe/sn1FAUBrwpRsrv53vcVEQ0MZ0scAuggCE7gQVAH7p35WLDRFhv
M9WFWrVDSoYLMJ9gxrdS/lQjlCnfSJpNpoh6QSLjbFaNXuhWwlZRW/ndYW6Dq7Ei6cz7l1UxXyVf
guuPyAOSRtnP/hYK30c1LnpHYF4TAwoS0JX3S/vYZ57JWIJnsDHsl9ZLnu3WvceX/rdfsEKPBv/Z
egIQKTZWjlWo1PZADZNvrSF4cd2ScbAMDuuU7UO7+9PdsHc2gJfMSw6mvZOQ9Pd9UTEYnpDLMwT2
Nqsfxs6ik027hq+IXUnumfGy2pl9tzo3cwmG23tQ7H8moAu0hcgjsN+X/KPLZzlnOwwXmvGZBCVT
Pc5MgjaZV53n5q70zYnNFnkhCHXBvvCv3lRsyYB+GdnxzJwHA4sXZC+e41GHLMUdhksDIpuF+RO6
iJ0qUEFOR/EEf5GWDLgdnVIp+NdFHyy8J8YShb35ybPjseZMUk4YpnKHkDD3Q5M1dzZ6NdMCBO54
FZczibsglZwYDt2xc7oaYjjXjFE6dEkM7Mj3pgwMiuCxCqYrRiggzcswbbqW7lJWQ02xWVFopupp
nAwE0i0OqQ5mHe46h/oEfdY6Vd9pRnq31ycXpgB4RWv3Sfreq03XtqXQYK6fDYT/kqnppydUW9Sj
sDu36YJDzO4CShgTXSB0SgARyb4BzRYxVuiiiV1V7hX2icPxSZHYx8D872KVdyGyJmPO9nKkS+mN
R2etiaJZx+depejNHcKhrLb8WdLTJBF5H/KBjM8JemifFXe+1/9lslBHnoVjqpm75mmwz82tlV9d
qq7V5+kc8GZHaJrPgh8JMn1fXhhfVfLmcGQPUsn+VA7ruptt9xeG8MbpwclZHqSmfLxltgTj5QYS
D9L8RwTjTpbhhTSugxseZ8QrTOAEkwvzZmaD5BfphGCmZIgGKhqG+tVf34aZU9V/cyozHDIwYG6p
L+4TkSHkkWeWu6nN2Y5B2xT94wjaPmo6yhrLL+NxCBkMOGrfgHTh0m3oD83H2sZSO68+WBkQvcAJ
i4AapoGwWBjwsJDl8wxYyfJErlAWJxPukb4c5kPLE7lM4x6wsBdPLBfjAW8bS5MD0KwdrptzPeT7
lCfQFoZ5Rg4CtnTBOR/yzZmvtdfWcWMA4nEANQdpycRNWxXI0OfUZahkKEoVY8R0pgoMWWwvVvaE
W85S5KvutmsKzMmUdvbAo1sW48H09SO5a9nGtpvlaKsnxrbsFoDfbmeephENNjsHnvxEgCJae2eM
xmJ40VjfTzqENciUPaXM9Q7tXCEhXYrHZV29GInMo5UHf3UPaS9MqUcn/7PQ8xYQPHprZzoh72Sw
j5G5X4ComKy2rNZ/Stz8PfEZTs3heRVjcZ71LVykH46L39jo3NsncuHI+WLGnsP4vusQrhd128WQ
q+s41NhobZO0KWr6ASH7hoNsxOnd9DtjhaHCZrqmVWamGShsksEoobaU1FZdPHsMRZhm3bxJN4dD
275W1hCL4tcrQxGPE6SpSowab2NlsrWTYLVMfodxAtfDmpMt0JLAH1DZ8cB+AdNAsTx7RY9XozmM
RUX+HZ6ICBX22S+pS7ReCA1B1x9YkJQ0Z7Pvj2U0VGxIZYUZBSTbpufFgTdQKKT7Nkw+JBaBOCD7
JnOCUxDuj4ToyunvJ+ZxDYPdaCV9NEAloiDnCZYStoztH0NhP5hZ+JcqZEG9D1yPxNmF3SD2AwMy
bzyUFL+WH0T9zAfeGDkHazhGaq1afqTixaGVgTNOpd5W0zaQh5yV1g64+/1gvSnN6iVnHR6pAjEz
sOmTIDDHbV0GLjwIga8++vm3stQOZ3v2rsrhoSE8C427+d6rCYxokr6tNTpgel2SAEmaqaRuTwi0
n22hHwv1kbjzi5K12FadfxrC0TwBSiZUbDLQjaQvtVXE3tD+pRQGoYLfNnDrh9xhAQYzvYYUMzHl
H6CPDJNzknw38eJKbMVL9hFMhIkJwziYyPg2vVcWuylo+4MJv5CB2nyUDWMQQzhmlAFlxNxjonsO
X7VzROU6RlP2HGIJ2Y1lHfA7V3sQA89IHWIluseOqWXuT8yvmOIbNVMCVNePvmbdYLPzs3pym4hZ
x9i5zqA7ypdsDmyKb+ZmAcTFzLKZvIY8zJbx4DZ0xdocSU2/8zAo78KhNC5E9TBmBtvI6AS0M2Lt
UhYPqaaR0OhIzT55Y5Z07vjFoxxuedS7B6TK7JmMpTzahf1tWst1qasP3+neR6iqGzuYosBHdEzW
EiwfiryIuAnY5TU/dzkP7cakWny/VXR2wo03DfqaPHgNv1CWQ3Ov1OuEvxBb6YuXYYpv8/Z5SlkQ
sQfbiMEft3IQL4R5aIBa/XnN1ZZ3jhelBgSienDhjhs1JjeIZREpi5GDQjRPvtT/jEGDmY0ymd+O
S/1pZJ8CgfTGFeVHVZJTIQNcZc2grkKk3j6//RiNh0NrsSuESEZGQOX6UxM6jz+VBizk0GqsNymG
KQ5zQ22Wj2kgmsOe9K9ppBf7Rn1aKUI2tRx31NbGebQdFj/sQHyBJZjOOp8oi21zxkWXZDsHuNDG
CFc/MuG3QLl7bkLrH8POBnDavWUxb1aNe01Qo64pLDoLG07s4g6f3NG5ZvIjN6oTHgErJgQs2Y8r
E8LRAUhcgfGzGXOw7YmacDrkldCsUFM7Cgtx5KZ24sIWn34X/vGcIMZT9+4yIDF7wtFab9zXBSb1
2prfgD2Blr+h3pCYbUraeTT99gIIIRv1uys5xarxWvfwZlK7tyPMEQuz9HU8zEAbN8bAMzustopW
tsx734bH79fDdrES837xx0vqT/W1VCWV+nJfe1zy1LdGgBIGji7Dqf6J0MZTP95sTijv4YzXT24y
+YegLsk+DMuPfIC4r1OoBKJ/gmtR7gcKt8gujOc2MCJr6aaNZzXhln1JlM0pr4/EQdQubMOGcb63
HNlvE/MDPOK86cAMMddK0khr5xO2aQgctvLZ03b0lwVKiFtoV4CtwG8p72DoRySNntaOgg7jhUKB
BEqWSWGy2bpsyM7M7bBmim/M+ZzsjYQHYEhETAz350SGcdCRj2mT8EI6YbdzS+g9aYKlVAInYmbb
7xryNvduP/tRiqOfCZ35N2NoQtDkRORqvqAnS9rPObnTS/HZTOG5M7unIGR6bLcIT6ZJbEadRZSB
CqWob0V1gt+a7ot5WYstP19xkMO75QuydrAZv1eTP1hTOwx4LmNLWKDWXHw4bb3JMuajlg+PIyNH
tDHmR9/3b8F+I9txmRME0UPsCiZi9QiCckaFTWEI30M+f35lu6seUya9tGzOJfXgLWu4e9m7n/1U
fUlua84a1JAvRVh/ZIl/wtUrU2LJ3dvRapfQj0yDKzS/tbGr+SpZrEf9Gk4XM7sTM2nP5VLv6MW7
M/GU1HXp98gGZJO7ix0H/vJEZtseQ9/jnPNbzIBb56srsrfiaRya+SmbX2EYgjRaENJWXL8bCMg6
rnnRInhxF1FPKrKC+a23b96HkUzctQSsV9QuAYhVHXXkPJHzBcSGwLwNbrXvVf12FWfF1PPU5yGV
MWFiG0TT0Kb4Y7lSuIdcCxu/c2m1emnJCtj6Jb+uztddD/z5gPH02PnWp2LysCUhJtzTQ1gHQyJ7
mozxTWU3KgDJIyRBtXfAAFeOd/degBM9VppuIhyRCirCZ3PD3ZL5u1/E7fZrzfd0thi6+2KXF1Wx
LWyFb2TsjT2xnQ9oBf8mRcVCQbLQIxBmN07WrycCliEyhUmUGQUbRAZL6wLJwAHUENaPZT/ycjcs
6Gg0dl2u4qxHQVNXvPhO+qf0Ut6ULHhbKXmdcR4OJnsZakeo3JBFxhir7Z/axBQKYeAA1OqECIqG
HoFGY/bFLhlJ6DPFfOwCJg7AWnbK5d7RdtcTHbJ81TkVhzkNFwAAAJfZ2dyQCEP/aw6EWzbzyucK
32fpWZ3ROvJ5rg3m4ppjWMKkLVh21dZD5+sZ0ZVRx7Vpnrz/FU41rmIsSGgQQq5hr/2S2XIKFZUR
LqPD0NcrqpL6MpDxsrFnBrSpO7Fy4GkqU7YnmWAEqPyr4ffjuSy/loIjQw+EwrRFYO7pGmIdmI9o
uS+VwYAItBZmv5LNLqJReh/i2OfhrzPiH+3galn41nZpYA08jgMbr7x7MFyec6qHZfAZX6rqWikt
zl3eHOZy2gO3D2kCsu7soEOb5+K4lA6Qe0SLfNvjM7FpBj26NC81mWHOakbDpB58BGfbIEwhYq7l
rnPEP3yw2zG3/vIakiYHqMhJS+N8c9vx4O5HF3UlUoDPNOQKBU2yrar0TdFl+Bm8NhPPJR4VQmGG
4idMG5+VMDcK3Hv8TGCuJp5fvEEk2azQGOui3U85CJqw+6l47rE133JC/TQ7rN4zKgWCCJRi/NYy
u8Bqh5Lji0Qaa8+NJOizFBMVP/1yemgp3IhMAkdCLtk5d5b3aUJEi8JsMLcuxgWEDyJ5BOAUTDoF
sA7QcSK6MrZn8Zr7CJhsNPYNiQPSN4iewq8sVl46nr1X0S8KwBkOtTXRVMh+wFKLGFR0ioqazZSf
VpeRIyB/12TqDp1+DJW60xNcOODU1Pedc4Rn+qJlQKyDR6ysyCQ8gJK55Gz9U8t9Zyof8S/T1sBC
ZYtHGF2w7t3NZEl9UbBiN5gVo65s/HgyBMKPvr5nVtZtgkGIOPgyHBadi4snEMDAC+X7lYWCs/mk
iMW0Tm8uZgK9jaJ9WmYZl+2wFxltTcjAkwfOJ9OMg1floINl6gz4xPxtZxT3yaCYVPCBkZ4OyF6H
6KAGndyiucrjGozWvjySQvjKfX/oO9u5FiY7vZpjIcg0V4GCy9wTkjyH46lpcNM6HVE8fRd8LRO0
H0KUuXDcH4jvHXi0DL5qd2TV/Z0sc3kCZfDpVOSUemwYcwV6i8omSlf11lTIA+gKttkCXdv054+J
IQeaaPmT9vSoZQ5FSE3ffUBqFc0UvR9jqa1Ewpl2R1xSeE9HzeYUbQsmyvT7YHrupxPM1bEMbmZH
n3X22MPDMzR2kQmQj1v83PThe57m2ESKSPQEtkrybNSuhGOyaWoqICEFBWXB1sFDfseljRRCBhCo
URnpBrJk2bEBhf/3Tat5xEwDmb3Kz8aoUHH5iJycBXUD2wKmPa+Zn3aP81SabGJQhrnGUBLNmjyL
Mt+y6V5jFqxphPiNzOvqmUouvIpy65DJuVsXC1xk9ZnAriO2lTuFY2Q40SiS7QQtbPxXuVBNlWk+
4uZid+iJT1aecTCmxTNkgCNBT0+51ix8gvYd1C8mWD88urrh7geA52ISx3zvvlDmxghQ9laAH5Nl
V7FdwvyqwsnZ8flcrdRgeHQratywmREg9BPUMw0HpJV/83H5hhB7ZA2ANDto/4ka2m8NqBowCR+H
CYTLKT+CxEC6gGaerRfn+V9Grc96Sr7RhFwh0XR7lNDo8pb1LQfLum+s/DMzrZMvJToniZotILUj
CzzSERJaldzNXoOm/Z7x3cZy1ZDm8jeTsMa9FNkc145xv9p40KZP21/PbiPfh6W9zHPNNCBjUON4
v+wN0as3ex1YbHNNus2KnG+YgVy0oe+9hQfyQVzeC31nKgRYtnyrFvJ8ahpRHisLwzYsSTYXO132
/T6QjBRrjgIXG2g6AhvBAuvFc05o74Kmp/a8n8VNL4wwZ9g7RCg4Xj5sXe5cQMt/2nC296sWH43y
gHMIWb0lCs/5XOyGHKzUvBTvwM+LmEYPz2VC9i9z7sgJBQvTAkkfQZeomr5FlyMsq9svK/8zu5y3
oIciuZLIWUlwJBl/cQQXsIrZuPMLJk1j99pj7NhMtVS7oPL3uDZ4V8Myj6UdvpIfw/Nark8uqzvO
UhYeGdKvznrrb1wv0o0z0AGkiUEE0e9TbivoJ7f0IoyyvMaFDw8NjCFHBG2QAjgIX4Zzic1H7tGB
OlNB4AeoCscsd0M7gN2y+73vw1BpbR21ScdkDrBvXgRnoll3XlPaR+/bXmBSCQZ0NC/59xIw0m2J
a5UpkPZ+RVaTeLSRDfyDohJqW443wXS2Z6zmYXiZQWaqLfIhOy40yo85ZzZvFKfRae4H9ob4hbML
yH7q4iw/E4cbQpCqcMoSmW1OWVTLVm0JFvubk/+8NVF/kmFa7FawJ5xQRRUnrGBA1iogOsYCMTKp
7teGS98XrOxgEOydYIwKG5Zg2AF/WxVaBDDobWmAOyJYyqpChuIhW/ec3SiyrpX7ibIPiTHDDXWy
0+qHKGCFI329zcCSY6KYwAWr+T1L8lFGwIdpmn6aTg+GkJ827n3SvCpiiFHkkZUxQehMXRoN92B4
BJA6mMAjEXDeJwwD3RbslpkdRioGtLQG26TB/16c4Q1d39mZXhxtF5fQm9BGuojd4QnjidmFuG9Q
bmh/i1z01IlbQPdQQJ0PGTfV0OlZwsh3EzV9zKpPksDnnDij0V85hr7wbfJb6kpt0VQhE2MwSMrz
uK0Nt9whvORwctPnOmccTYIEspVR3BOgcV5as9m5VUcNNjGlQeOVnFmW/1vhL/1vHAFMdj9jIboH
KdJHBrKzLev6Kc6SEkJM3RfQeQ+1ne3hBNmP/TWVsIGD/F+1evXdBP/bG+0Xo3a8czEPtyNwQBBA
7hNiwmOTCQKsSCq8aqd5afNgBHdkt/s+rWmuy957GbS9hYTK1/zurVxMaYj2yXY0iw/azyGrSWTm
z/7/kwKoxD2ToWPCkk+CMm8GgqVNCkz0yFaE/DnugBjJXGQNM1qKDMVAP13tDkV4O5MdNYoUzJwo
LyEAUdkFxtHoV1aBeJTcmYwuNNvmWWSnSg39E9bw6H87VoC0IWrXrDg1aciBlHVHbS2/GAbFyZjo
nNxAbbVCGGUoNwBOjl9rzrhMhJ2++7fZd07O6lYMDHtkyVQLTTJF+RJ0F5m2MQRIhDY+Ii6kDnX6
wt9y9xmCR2qcYn3WUl0/Skwqd2MGobXuKxLc+ry4ScL4tVPGrXMKALUvHs0qf5JDPu+ZdbKoZPaI
dI9SppOJe0HbpiKTFUG9zGFcI/mMC4akcZkND1YPNsh3X4NCVntjPjvz7F8XskK3MyD+bWfpNbLd
DrjoKMGh3bxuzfhh8eI8oK70dt1U/MxheCEiFdhGuX4Z9F9nnBFHUxbPAEo9IvtK7zGXq4QdUj2A
js33sKEbQtQkQoLcvMNABX/AbVxS5FKidLrq2KpEsPx0j17buHcJsJ7BGGzKO0DF9CRbwiNJd7/5
3hRZWx1//KqqkEyvjqhovaYfJuoiyykgyXEGNbZ1IT5miH3tqaMMp51RL3KnBquNU1cUextx3VnZ
JurcWuwVlH9pIdKoWRsOqPvRDyljR8Akct8e/kbCZoQPTzwsUn+TvKYnwdBPm3wfFDy9261HvXq8
qR1pekno3FnkMni56Z8MoEGMV6t+Z87M0y0RUABVJje/N0cScckmJxF6ZxQJWcuky2oayvTssSTc
/EfeeS3HjXTZ+lX+OPdQwGTC3Jb3rCIpitQNQhQleO/x9POB6p6WakRpWjcnTpyO6O6QYRkgkWbv
tb6V1caXsWgTtIhdtpXTdx8kLbVaF9uibxCjKAaZuU6fP5USHW9Aavi8YPqs2iZDsI4ImMeXo59c
pg5ZUvV0QZvpzwihMlbpFBU9ebqcyZ+ohN6uGllhQuF6t00ZrZHYBdvCIFeTlPNmYRUNMeHqmfkS
UYxk9s20CguBJj+/vnBfUjzJzKzHXp33yxoL28xNnWENmlfATITcgNF3OYQskUmOACwZu5KeEE9E
ALNwYRj9JsZ4OfMHH4CtAd+U83ijjOYhC9xFG9B91KgabVFcWrPcbPulzLUdqZnhUUz2yDHM0cgN
EVOJTOyt17tLah23LVDrtAB9rPrRrdSzhdJz3PTcOoZZVvbn1LIPLOVofkV560BoWrxaGF1ayxQi
vU1ZMh/bJH3207MORZnxfZNR0l8OPeEHkGqyjVLkB5V1eC4NssMSR5BtUzq4Cz250dAnhwn9MqUh
Q7oM+uEAS2w1mgEdzDi6NRWRzOFEqpNYaFimZaudBPXRzNObk9nQvg8icaLUu4TEZl0YxztvquIN
LRKrPiTHxy3ClzGyNLgTjK7RqYi3b11zoeRJs7Vi51Mdd+ckVIOTp3kUyWIk4bkAhD/99aIXCKN9
ffmiMOj2TYMhOxs5OffOrewo6FjBQwY2caso0DkVAjHnXtycLZi3B1GSAZAijQF8BDXI6+SOUMl9
ENJ+RJRWzYXDCIE5Rtpg6KsciyDRGagsajsRK7sY7o2hes6ilBOg+xTRlf5miPvLEv2D3/fzW17s
n7usf7Bl/+/s2usv2WR4rv4fMGyz/Js4/972bO+b9BPsxfI/2yr+lL58b93+62e/fHNvC/OddFTb
Mf+2b/+fv93bQr7DoK0aOp5HyzIElIW/3NtCvCM8FlM3sl6VjaOJZfQv97Yw3pl4wDWbYBMphKPr
/8a9jRn8R5+yg8PWMVXHEKptWbqmTnbI73ACRWZTl9fC8r1sw1uj3JKM8Fjrqb32qTLRDos/mzLE
ItRXkJHQRgna1ENk+XNKxcy0ncgID7zENgUeETp3FcVbTqXMWTBfd6mLknpos43OVN0JtqBxKsid
79DVFMBd4QZ9krHzkbdRF6hdlZHCVqrgWkEWw5a8VfcgOQ56lWzhcAF4LcYHYfT60i17UoI12LwO
y01ZNxsFKjeFkeFzknjDeqjq91pJOd8BubugeQZmN83nCN4QyDbUrgbvkJrNRaGeOSom1RgKenzm
j5GLoN2r8BzaIdpQqg7TvzlhcV06pflg1cFthR6dyDFsmY5DHNgpIZmLXyC76huZz0MVoHf8IdU4
h2LrjFZqlRADA2aoK3POLSOF2tCQXNziNgiz+9R5ITgQ4SWkTTzueJvyDyDAVmrkfErHz44HX6rK
qE7Y5V7xzWyHchf2LD0jy46ftcG42OOTV2E+bP0VusVdMgbPASmfmEmSg+OqD8In0h2k0Aq09VOB
SjYAa15FxV3jkL+o2hV95UAlyzRZmD1OVRA/H61Rn8o68bHN0Mt1rngps0iiCLBRQeeU6SpbXAx0
gIhWBFmCUyPFjr7qtrtrcIDMca8tkpBjSpVmL0pCT4GU5WdhkAUhIaRVfnbnWe2RpYR6blDjidCD
GxL59pO/d95U4bOb0GkOuk+82XOQIGRucm0T51DUSuvWatm4NpG1SauLltEm16fNkIqMtgQeS1sX
LJPWBe22NLyZIBIY7ae2ScYRRiThC3OwBV9jX33ICdKyyzOMMTZWtIJb0T4Qmvzs6aFYNOPwQYeK
t0hokiBRo0coTSZe3w7WLZLzhp0m9I3+nBcfVYLlZrAzP/a6/THS/SMRPzOJn0opsfmWjyHkiNc/
B6WxtCtv2w3lXUoF3R2RaegpP+2TpOq1t8PD68bNaJXPGgcUKl3lLUhQBlR9VGl6YEG0N2Puv9Dr
3UcDVr/uIfFI6LR9875JgxdCEIHnljEbS2QraTWys6XEvRr06tSRTYq63YOIJss5PuAXvIZ4YRTx
wCZiXDiDMWX/bLOmB79eInvyUvtkVQaeRReQelCh8CyjF5VhJ6ZsFZyI88JzxrmXn5tRQVfuEZam
DA9IinMk7KR8EIkiFEKaGJFSkXeKeeM4IO2YMRG0DY/oZc4RYdOzRH+KdThwZuxTaouhSeniuR9o
cJgZJdTWW2cld0bbFaOhHdxYDzf5g9ajxxql0WJut26gnF0IOE4R01Z0dqUyGy2vWhR5W2GMdQY6
BpMG1UCU6QivWsuKD6GnhkWHX93CG475njDiybYupdXvqy7/CK4vXJsEd25Utry95lBnqUpEXCFq
krF55IC51gMK+aNjbDwZbDMsBblmApf1HDKFKRLZ+LA9tgx0ItKPlcuNzzDpWup7I0zvKi5QWFSP
qQojWAynUXqILNulbXKudN340GS0qmFRPxMfcxspWB0S94Ojty9CxFgUhaHMWEXwxdrUenTUKSkf
Li3GVUSPHjUHE2ccPFupt098ZeeX+V1idnTEqcD0I+rI+r0XtDj8ohc9k/eapV3czHsZUS/h5Z7j
64hWkV2cCd2jTmHZ4MkhsVdJsxrKbisS/S5T6X9lYN3RgDUbYlxgK6TjsCLaGfl0ekjjAaJj6UKw
KAG+hXqQ7dSVGymUY8YEAAiGulKCg1bgsXnpHe3MfI7szQ71rVUFoH+1yyCiJ8/gtN02NxqJUTPB
BtIOEOTlJneZJYlvCQJVx7eSVf1EryWzKFAPwiBb0OI5cVFQz9EtRwsn6chJSG5s2sNYOzBAkKoE
nqG+Kcb2lmAbcw7Efq33mOycxn1sEj6pm5ESgZJw7edID7ty4QX8LtVL5ERFGs6t0oH6Pog7c5T1
ynTiAZtDcu6L8DCyPZ71chr/dkljPMQ6703Yh9h3j4GotQMZSo1F3duLS6YfLmTR4mB7YkYgfyhN
L07Exctl5S0TiymXtt2hRPCaRYD3Os1GVFSZ9SI5oAR+rlzvJXQ8jZ4pWgDUhzekFQKHLx7dPj1D
Bntgo/kwSnNriAvtXRQUbrV2q/BjT0YxZSp7W9QWOuKSUCWpgr820IF+wUgKtYQBSvkq+OragmOP
3FoEL9CKWqT5+MGgu7TMDS+8GSl+W+wbjKhst+S1CUGUOen2tzGT0TrSWVr828aOK6SXfPhpBdLV
EUuyMj7EPvFR1uAshKMe1cRD0oFpnNumzrAiQJ9w+wdEg2sftQaoQf+lDbpj23ZnP8dFomGOrE0W
yJY7gHo6B5nr4SOtmH1FgfVHR9U/p2LiK8uKjsu8C+sUFK2ki5o/pWb9wMqAVUsvHyPbeyZ/42N0
b6ttTGaeeuFKeQs9qsOllgRYX7jgmPsWvsFKZfBjImJ/EAlKMImJdZmsqQX9nScCNEzS6GFVUmx6
yOgwzmh0q4t8kMUO6fUHcjNx8Pd4FGy1xEkk6r2B8m9ZNO8lkS14k7H3yAnYEDGZm9jyF5GR9QsB
tg+lWAvQ2JIcuxQDL8h9TkzurCVxdoasBFmyYZbVAl0L7MeID4kVlWbOCD2R8inqZ3eEh611C2+w
PqsaoyuSnIkcBc8JhEIsT/hrtM78KmHLv26Z/9Xp4n93dHjzb03v9f3J5a/3/r8KewJY8/bB4a4M
/nP4lEafvj8yCH7k23nB1t7Z31hOgJS+YZ4s550JEMVWdVt+I0D990HBeWcbEJxUVVqmZeNP+Qfz
JN9xNpC05Q1auY5GetK/OSjoE/bkO56RAPWjclBQdVUYurCvoWaUVSQOYKVfOpnKquiXG731xbaS
+OQaGsO0IqOp3eHf2y66FKpsDEnCdNKoNZeRQkhnwQ67r0gnc/DtivymgDw7/brJSn1e+nq5I+R8
piv5+bvL+xMUk7jiCU0fXTN0ywR2ZRiqPp2zvj/iAOQfcCcIwrdBmM4H0NYRawge8XRmTEyklM0T
UnJEwWMlcCGzkuOufchlScm8yWlG6/F9STd/rTv0HUhdQr2QU/DKyaJdu+6X3G/7c6AE6bob4TdM
319vChYcsuqQchaLrIKAX0ZkCNg0lRAAd5PzXceoF2U52x2LS3rnjuj3E1lPRPQcY5TSf+Qsc6fX
0VPZTGqc6XobsCvTpDtrlUnbgfyxb+d9HpKf47z0CUZ0dZ81xH2OChnHUQle+vFiVWRuOKHe9Muq
wW/QRtadEbrhtivr+85Ueyy6HVBtB9v3VGjOneDUoQhbuNNH6YC7ojyaLqlvvScY46vTN8n8tbgl
B/6CVitfM/sJ0JLYYAv4jMaDPPJEIxyRhMTZr++7fsVder3vDh+Ff7SfILiiEJWXUhvdktwAuR+t
nVXK+rZVE2dNGDg3SkchlDQZAN4g3LAGWus0T9pLGfsEYSXybJDwrKTRArOQuSgLRbCCpJgwclqw
EcmTfriFvK1vsJMhvo9Xqk9nTlMib9VXzrK1rHaPqtH/zffSfnKLqBlQARCoNNB7XBPXoso26xJ0
jkmKD8kvWDNImJ5GnU8Nk2xpok+EftCKITooHqN8CHIgCqa6KYU6oG2kiFmTar0O7Xb162uOTWl6
9x8GENoQOKqCKYsJS3eunjYtDPvKpKS3dNPBXMmk2eEiGEiPINWrNNdV58UPvTUSNJhri5BNhx+5
IZCPpNh6Rqw9072KNkUQHIXPfslKY2ddlvjBaBIdU6jXlByrmyqU+37I7BuTaA4OJfKhrGoQBnkz
LtTIv03I7F6ZnbdLyF/zvPbU5MZBiq66xFOik+7dGFKxOBbglK4tMJCYQhyOdfgkrO5DnnTPqYkC
NilDyumZq28qSamV8oKy8bogm1l2EJAtiUEpLSf2PpYgzWjHTTO2j5VZOMjREIZZMDQy1mcteW4D
irlx7GiEmH8tGwuumjXsYSQTiUA6Lp30QABvspEOG4JukiACm4qlMRcEfYZ1Xi8T/MRIcmjSmHE+
bMxJZ10ASAVW7z17DQXAkvfNCGBCmaFsCQ0i9Rht+HzsCfsuCk5nWvOJNuW5ihViLPLkS9ggULIC
O1m1SKd9cvKQqCTHtA+SuUlhBcIDBXkqMCh63Eev0fSNpyR3fjEOYOJpOjXw2ZxaX7EAqcwFxp7M
GOfGcNpvNwD/4J2uVvmyq26lUrIqYMTubD5rKImeQoSnzBTy0hYMJX/HiygESObb144JTbwpMoJ4
CbO+zexMrOtBEetodG7S3l0TLuKSRmVnq6LE+hLlFYYDoagbZwLAI7wvZ64BdEjLu1t65cvBEuIQ
QuvZwSPCjNF75Eu1j50s21NSayQcT+PHK06d94jPPLhotJeo3rr7fvv6aDHnge2oc2oB2FD70UVM
ITtn2TuoAV1xPwYJFf62RSZc8Mp6f+6Im8VrMpnmyQymtUbkmW80TzFJxmYqs/mYDhjcpu+pFMfX
vz11dhpThMBSPPa9gbax8q6fA3VwL1FernVhWgcAXBRLpsfdIsBUaRuPBaXON1Ve8jVKU1kE4Ij3
CkiYOBkoNSkjqeGW9UXP4Z4O9mAcUeOtFSyMz5WhkXlaZJhXy3JniS5+CImqZLPYt3vF+UxiYreL
CnoyRoLnQBu77mD28CMcL6zXqleWd5VUv4pobSk0FoYG47mbUB4HZY9FmFoF+IopVSVOTzCdZ3Hn
IhQLlGqR12N/TAgZng1xW65a9Lc0e5Rjk1fgwEoYL0FOKmvTEGLStRGZeC2e3kiIASKWqpBqpEA/
TNDhDpl54Mb2Z4K+PuaJNu41+uvI4odPIhGI+7LofvCCp6H0xFZpuGajFzUwPmoIAqKhI18kKIkg
UoRp0YFbQLZOCg/DX7Yf+lDpVoSvEZBC0s3N2L+IelgQf6NvAxXIpB4On1/HKy9374imJnCDO4N/
iPln6vyhrqZ/qLazsq4JPM8YG6ybzBE8FdprUY/MgWbZ+gDWMgBmiGumgTgi8FXL6j4I+dBeZ38O
O3f6P8FvIc6UuqQnCleCeV8dvDNOZpIoSAZQ3W1bJxcUzzB6y/xebQ1tX/e0CtWyOWQuBca8vIf0
kq8JwWjmoQc46fUTj16jrNqMZAWgZ7umq8hj9bMH0TjFTeDkNxr1YIp8ckDm379XTekfTescM5KI
sHE+88nMuSkzjRIoaeNBnwqS67oC+0hyl7PhWWklXj+phu0eWdY84TYffbMhbFzJ1/wHxyEOt4HG
urC7etUmnO4zVXvf0b40ik7/6JL1F8E322tSN7aoxj9C7vFZmzt2W12er7ppYQ9h1XZJoexer3tc
ENVH4jTDDYNZqPbDDmKDTtw42y5PCQi398xjY3ML8mLSQCXuqW6KfMVBGFEjZ6EV0iwLqR1Ca/cE
eAUKYOh8iNxM21Afnxhq2KUSRETrXmK1MZtHGsFiqyH3U3JEv3pH9IOiUqKdhoXtG5/dovK5W+wF
Yyyt2Dl868AqilKbYwG6GY8tqNVu67iY0p+02zCpDW4RPVYExnOPrf7M67P6lGVZOhsbyFSeFPlx
CIOUB6vvF0CxCfvVLIK5UFZsRAZ+Sgm8cplDFxgbb+VyBt+MkJw5s+LBBPx+ImzhuY7tSceepJ/c
4EVqGi7RVMO/M4Y1pYAMVVMUU7RpxugWleANztrgEUP3tjGBNoSVNyU0NeNJT9CXhK62RPI9YJxu
2dkWWDpUa0ui5nCLEqY9xBBHCNek5Iqh4jaurZwjaEtty9/QmxU3cKKw/epJsY6dykfeJ3tMEMWL
bTCMLfjiXMqeHM/8W3sdHSBdYGwZD6neHa0wAkgXlfdxXU8TkKFSyGVTr3X8kii85mAM7QdfBuZT
FPhHlfBYKYryJUsQ94HSWiu62X+oiMwz4rG77+i84oEpPlmaCB64j8Yyz4J7z06DtXSH7qYqlXRK
mbJPrTTVeWx+1Acl/EzkQYH1F11bN1antMqZfSTpq03J9bJwza2MWjwFPfrEMEmORNkRttIm91iC
tY1euuna9pxP+hjJPVlymJ1V03kg1SHuefYJkYgeTAnFbcySY+5BZNFTRDl6rgApI5naT9No7bBC
LEhmLTiqiIOoc2ddlU0+a1JGWUJCuLAZw+T3uBevxRSUVGW+4jZbWxq3Go97me191t8aOCA8Lblu
gO6d6qKgqCNqnk+T8DWUagr9B/Skexe1ObMrXxLhIEdFnQwlk0rISoj23MTNLjCoVkTJ4fVZ7fXm
U01xdWkCYdq0dcgEpyxoZo7bPgB0F4z4TxSJ7skr04tuDwCjMPYx6O0LC9cqiwr+qMvdOYSmPSoP
jqNWejOELTOVz1TOKgwkM1DOIIIQ9mJvZe7KV7Ge5wg58odXwYEjm2PpEdBdcxYRCkFEdMo+Foap
zClSUy9304U3lWhEZ2yVDMGWEla7180WwvxbKtLptmgESqy+wNHaTsHZrFO1dUkR+24lV5Mz5bQn
j7KljIwG1FJFQy07kOE2wTmo5xglumbkESbxc9Z4cXRyuaEIlajUweWARl51zO2XNNHACRbx12wo
gtM0m3u5XDU8vHeZL2/sJk5h+7bp4nV+k4OKX27IrSM8oSfCgLVV7PPZHIJlLnZR3qTTi4dDbnJH
teKkmLwrqhmIcZn9XoaZvoik7c5Tl0Ao1P/tTUNWp1vnOFjZC66J4rwxW6SuGcCOeUEA5WysdXue
VThwbLQ9y8xPxIxc2oQixTbVSrlH3LAzIWBt4pYGPOCx+jYOZbkgabnMYQAaVnH2DCrXvYVHhWZC
WbXnmILo3LXch0bt0puoFruhNk+eSsWATkE2iyx0mAjZ0KAO1Qvbj2Jtjcwto1Z8GIdMu4+y+gsa
tdtS9mKXk9GxlBiE1wQ6MfNqT7EmDGSFFM9jXQWIlytkrdpy61Sat/BMOgeDHmnbmr7CJQtAhwrv
AdUoU4hoHukZ6ej4bAX0m3IwIjKFY6l4ICEEPNQsT9dIYTGyZxlIz4EzxLSyuBSwqeS5/crvhUr6
ihdMWdhHrLzxe/iiiucu/UL1jj0Ny3nNMXkjRgW4VSVNHEr8cOzKcYX2hPIvfWTJQFCPVW7781TI
WQj2AcCjYIfpI25ttW0RU1WMpu9JOWKZdiroE8KUJKfZ14fAC0x0GjbKl3Y6RSD/hKQaBJS3y8a7
MZ10K9yovMPOsUlHqrFeDhxCNSJEkqmRLLVap/JuK5e0qokat5+zltCfLKvujNo9DhGNjVo/Qt4f
Z8V09hGOO1OdLtzRb/E2lWnszAHLhgU8K9Dj4NR33qKyO2uL6XuWR/kJEoxYlUjr0XLc12VFnXRa
lNtIvhc2nmc0zfFOz1aBacTIbsx862vJLSSKD2pVve+pwZ9cH7BdHHxhvyCXNAnug5iCLq3Sx3L0
sd1F8VErCBh0FUGbenoJiZdx5mTBuPcs5HWtIQ0yZiSuFtP9jMSJToiobkrDtg6d8xWUGcmiGZkx
WWPYWxrKT6NQm11CPC8SUOj5fYmUvSOJ8rXq83qEzGwLDkaoAk7FmD5F4swhYthHnq11Y+4yz0wf
izg0sD4aM0UdEa5rTv7c4kt2VZscsdA178DaUMYnwhZiRLZq8TUdGji380D9XGqif2oDjH1lqvWT
FH1YwYVXSOzS+jliVosGDAnaicqmp8v6fG6WCGWTJP/4WscJQkHSkU0rDb905ef+TdswX/k1OxVN
Nw4aK+ThtShSeRx5NBShEAftg8YgZskpmLVpnIx2ukl7+6loaPNXYFbcYIAiVAh1ExlVRyKR7Fcc
RnVkLZTPR9NcZSSxrsPaQaUnbmWSWjeNuYQHHy2U1qYxWUBucgs8KX5UB6dG8Bz0wosPosXBX2gG
Vrso0FK2MC7DrTYu+lCUG8rldDtc2Iio/c+DHi5FOoqFHdEmtYMkmJuv53poF3aMsB69mLmrOFay
UApLo4ngXuJ6jJbaGIDu6NnVd52zEjo1ik6i1tTsON/phU/qUrLKKC+t9J49h6zZQskiOpOElK+c
ni296ePsFCjDRrXa2EpNe0HoGgxndrNZCHui8zLwHm6RP7nT349rAvnqvFlGo3euE1CQkcoKLe36
DnnV2cYni5Kf84budvlKrb1btxDAH1SQUr3Z0DqR4fvXja4VPRGhYu6+bUizmHgj7+K7ab58VR7W
JrtHd0SIisaK/Rn1HJynzOjs650Z/p2vveLuX0+rQK0+mJQnb5hHHhI6L/PXvW+aYLZg4GVrZ3DJ
XPSmmxaq8g7ByIjqIBoBsw6fVMvBVzqmC2LcLUI/5SFXG1x/fr1K6jbbUv1JZoag7c/31+gNhjS3
0L5iyXnOWwfgpRoPs9Ru93wdTIce+Uyt334BIvm6f8fOG9N1g0G66fzQwEblfO71MF0XzZ0y+ORm
JWBkNaras2/zqDmt/UCj0ztyUM19VeTNKS5CdZ3U1SqIyw9jE/W3lqi62ygBIpr7HBnzStnrNYqd
mUEuA5otDkixT4c4DWFNYRYeTiaCNE4HEwag98KzkWnJWkM6T9u5QV8KJmcZdEN09Kb/VAlZXhUT
B2IMGe67igTmMKrx1sFeZWsVwrVSey8nKrVS5lFpqAff87WDxaofmYZ6TCgDnFUwlD4w5zWyR1p4
UeGebF11T34I7KTjBIlnZCK+qkMNGUovN6VrgukBLYOTu0AyaBrbPlOafV2Ny6zS7XUwHZteb1Ar
UBJXroyPMraCpZmZ57Yav3RN7J7ZWsBr1j3cWkUCy4XIPM2S9aHrVq7iBydMN5x49BGuX0Ee2uuz
m5ppuFQs2vNT4ZgAbX0+30a9feP2LOau/YVa4ldD5wcr6u2zLPeLlSocKulw5l6/mujOrieTr7Fh
bHKMp2cS7KnBOIEJ5/aiiRaMUu9U+kzFXTtPVKq7aWw654Zq72SsjQ9hj4ShbkmEZQLrsc6hDIft
kmsWZmiCpSVJ7Wc7A77L+XJRpEcb9+JJ8XrjQg3eX7NBOUUdn26ocpWASwqsnqKf6aUge5oW/HSQ
zQZC144KjsJUMKTb14spUFWT8xZ/ycZuHzeWBgoFB1uh3aOER4krscqAV9qw5XRXIUjw+RARfiAh
+j/F5qnr1fQY+eVt1mIFiAe7YSkeEHzLWsNUzePUayFWSLvoD4bSXr4tPG6z8wP2/fFU3cyBKhZJ
222YL1CgTOA0zAtfyZSDlq3kF5nLdJGnXBevwgCRJb3JEb/+EkLAWIUubsC0MqLdIOJ5IDUyRF16
GxUFiAUSLgeNFiGGjXViiqdl0ItmDeAZ2ku+CslvCLV0+EANUrZqPZ92OCvZ6yeQmvnes0OX/LLG
31RFJdbFpMWu6C0T8EdK2KvCVbeeXs/pHFrOehm+qB0FYwjh7tJQDfKsG/ByxlRERsY3uSxrDj6u
Vd5QZdmjPIMYPa0dkWs94a3wFyrIPeQW5MJ5IQTjEd8TW0gsJg51gtcy+b/qe/5/qaqc0hbebo2e
puya/8Ax/fJDc5RO1N/dUc1Q35mOZZmOBnDYoEH1d5OU7OZ3GpkNtmOpjoB8yJ/8raY03qn8nk5G
jWYKUnJoWfylpjSI1iG6wOZPdVNlif1XasqptfFP64O2ubAE86hzlbFB/niQd17v3SpD2LFSIY3o
3Lb6TZTHj22ff159UnB+p9C0ILaolVtw9sjJcDBs7BjttCb5VE7H3/Rvfmze/PMeV2k1ldbYqm4k
3m2k5u8tEx02mIpkbqXB83c39PztYnyfi/PWJZq+3HdfAi9uXSR6614QMmIJcCltp5hzl3/26tPX
+v7V24ptOXLBWzSEZIXawzFwMdf8+sXfujZXDS0c0CKvldi7FQQVLZtOyT4lDWLy1u6NP8r0Qo37
4+eHYZ0r48hb4Hdv1pHsEjxwYjME0mFD1F44jP/my/zYE//nRqM7+P5K2bkTsQmxaSdo5FLo+SbC
Te3b2jO1mrOn0ML/9UV7a9Bet5Hx649DEDgXq8XFmJtUKUNRAq4YYtzX6h8O26u8uDrr+5EQYfvi
wRk/8s3kXS+D+saUlf7wR1/Evnq2YxtXBSYiQueb5kTXfx7HgBWnlFyXVsSv3+ONh8O+esKlQ2RA
Kk3ronokY8RtPM9K+eHXr61NY+gnk5N99WhHdpk3VtW0l6qgJlsEy26EMu9u9frBHt/HxJdHRYin
UVmitJub1q2If5dY+dqR/tl7Xz31Bf4WIsmr9tJQ7aGlAb/0tguPJiZzaTz34HN6tNCtvm1t6Eqg
5MDcxEWxc9VDQgbRX/8r2in9YjspgF00T5isNgpbQrz+v7lEb13/q+mD3peb9H7bXgzF3xrGcxF8
FCCLaCCSsLvSOnq58GKmRl0AxcKK6ciJdtsZv0tu1H8MDfvvp9K+mmJiB3dLqQ/JRU0GGoUcrrle
dlKvNZNLM1LIxBD96OYX11tpINNJVV+GZUkOPIy83MUlJDikwQ5Y+ZR1fn1VrGlK+NnNu5qUEnyw
VLzy4AKW+8WX6ZHd5qNdMF6MEPxVrNJopvbl0zjvPDLIjYbqUde3Z1eGD5YOTNwTzVKt7JsmHD/n
pnlDWfxIb/Wxr7z3VqR81BpzNWj9ruNsUfrDngCPo9XApO0xDapuc9c74ZcI0OnoAA0liJDtJTFx
nE+GeeBik7fDnT+OBFXgsrWdnaq6NAwtRPLe3B9gcRnKeMLKtfbMbl83/o4JfB+kxdFssg+O15CF
U2wgta39IL4EpoOrV7FXMiaRQicaZ2Iel/jxYdYUKz3ud7JlajFgJmq1uzE01IzsY2FOAUmos4eh
MH8zrWlvjYfplny3nmkdTkdZR8U5HM1LP/qUIhBzzNDnGzN0N3LRTCZRpteU1NwW3FTrWr95GN56
Fq4n7n6UlhxC9zzQCigbUpaKZP3rEfXGQmpfzdaQ1QLhJHp+Fl3ySNfog1InW2rxT79++WlS+cl4
vU74FRmwRzM3ijPnyCknOd8OVr6GuL30an//6/d44ytcx/y2eCjC3JLFWUOyWs1gTBmXsorFTVhg
zfvNLXjrTa5mbCM1UCt4Q3WGVnMqlXw/qMpNYfp/dhusq0nZKivNqQoK7UpBkMkYZ7eupoHQgEb7
ZxfpajpVZG8roeFV59axOxo4kQKjMALRVKv68s/e4mrC7IlczAtTK8+1MpxHBUk85ZdDMR3tf/0G
bzwG1tXk1zgmSebeWJ7TGJHPkKqw/srod7fgrVe/er57uw9xz8TVWYzBnZlM1nLvy68/+DRIfvYU
XD2/8CqGQPWb8uyE7ldXB0PpDuPZ9d1z68uXzlZ/cyp56ytcPcyWrcR12zFFxa4m5jx3Lhz49sOv
v8QbL34dBhgaBDMKp8ZyQNGuJsl0hqPyN9OENl2Jn1yh/6Fk1XEXADqpz7W6qklaSyxqEe3WJdzQ
rxeK7j57Ebze0Yxmbh09/9k3+h/P9FAVkc2b6o67yslpB2lKRM6fvfjVE+3B3ByjEodGWGj9luAe
i7YsZaJfv/q00/3Z9bp6nJM24UASVPXZaQR6pZEWQxzdFVG4x1H+QVV0ikL2cEpSksx+/Y5v3f7p
979b/iqTBDDi5Oszu9LTqFV3Hf6B33ybN1aJyeT5/Ws7GdSOTtTlGaLES4MERpTWS9mQ2oAm9dcf
/63tnHn1eNd6YHtBjpDZBeSBjUApPlNqTTZZU7nkHaL5i9NCP9mWM8GwB0RBkdRuyQWMDzWsSqZi
+n9qR/vSBO2yzfVQW7YhNuOo84yVNsb6BSiH+ZvR89YVuZoxaorZfa+oNSFh3SpXCPkwxpsgT48N
D8evr8h0kPnZELqaLNwmcUunThj9bPuwSGkWohpl0xjWgwo6qHaL/pMJPXL367d7Y/zIaSR/N37G
ukscovTqc4/UTyvViA0b1us/e/Grw5qlC+gojVKdY/gPiyrCvljZ4+8C6KeH6idXSl7NE5qhFCM5
SvVZ2n4A5ScLuWZUgjm2B6s/+wJXs0UTygp9f1SesTi2UAkHrCm2/rvQ27e+wNVs4RZGXge9XZ2t
ephwEulj4oJ6Q3d6+PXHf2O4yqvJwcbij3KlZOFpy3Znl8J5HpxG3di2T/tEVPntr9/nrS9yNVFk
Fh1AjDPlGbPhfdyX67qsz+N/cXZezZEi4YL9RUQAiX2lfKlKKvlWvxBt8S4xCfz6Pczd2Ohb25Ii
+mlmetRVApI0nznHLe//7eOv5ohKIxwii667iIz4jhbvaACNaGcafn7y+e/dp6vXWoWj6EMvkZe0
GnvEcZND03HpU1ZpiL1lleJtiCR0r6ahNtUFzNBRexuwYfBXhqDkF9ZLv7Ixt3GM8/ObbjCKGwKp
sF0GB9td4sG/9GH9YoejSicMi4WTylqg0RKrWhuXS61TSRDbT80AnILS0SXl5pmbtJfuLVxesr05
Qj5/hAuWubbcRgUUwqQOWY+pf6amVycn2I5g1Aa6n7oszM7CmNyNjKHn+lXqkynI7psK7aopKura
MjUdh67rn1GgpIfU8koqBLpoUw9GvDZr+tmJQtKV+/EdfucGW1cjvVVaPi0Ai0tfiROpM+qhk+K7
StzNcq75+Dve2c1dt644ce1ZQzbUF0nX38EvPOuG7uXpV81JKqhxaSI6tcQns/R7F3Q14n1qMTqZ
T/XFs8TtXI9fCMdAlsWcyrP6+HreeamWtqc/Z2YKQNrOzFkZaXqD7NvX+FSjyL2RHXu8f/qK/8Ts
f0z+8G6tNtKd+lIAM9tRMsL40Zporfr2H7/CulpfzD7PM8fT6wtZ0duYApQl8f80evbzx5fw3oO4
WmI6yvbpTLV4EKz1q9iXULab1gF9EsY7Z2me+Ph73nsaV4sNro+i1l2jvbR1c0ch6y18uPPkhJ8M
3vc+frm8P57EmGTsCxvVXGxph1/jUcsuqZs0myiHDvvxFbx3p64muR40sEsS27mYie6fTCG+uYvb
TnO9glZdS/3bmmNd7V/omHEnOZnOhW0b2uLkAXnEZrSmZyyW//YV4mpMza7TJEPNVxRkhMdZPvSp
PGs5jCZzWH18s955HuJqWKEGptqZzNklzVcm3vJ0BY7z449eFt+/bFvE1Uhy2eNOAI2cSzIPN8gc
f0XCv3z80e/91lejyASu1chWdy6hC81UadT09BjMUjitn/zy70yyYvnmP8ap9LWZ4mzfvmhQk2G4
aRdl6E9FV201P9tPRvzJtnS5z3+7ScvN++N7BLHRxs4L5+JG2qYCjgaT71cYG0e/tIl9G8DJ/fDf
XgxxNZfLselwd9Q8a2qbzjPlm6vIl8m+yhNK2Fv0iv/2dK4mdF14rExUxrFL7an/LMfvIQ3MJ0XH
5e7fvuHqFddARZg2jKyLqhN6+ttzCfxZM/1fH3/8eyP36tVGiDqZtZzsCxYuklQZVd+jDePs409/
Z/D+16L4xyOf09RS0dTbF2qWT3ljn6qme6Tz+5N7816g2Lx+pWMcoCJxCFOlFc2J9pY6wC3NFu6M
yL31dk131ohkg5L85F0xl9v+l0G8NBz/OYgd2/Xi1PacC/VYpfMcVVgZvYxehq1ZPhFmokrnXFKW
7oW3Y/HLFN9z8apb841wIDnQAsd/NccEqPQcfjJzvnfc/q+l9Y+bbMVjNWVp4V6oPQnoTlr56vfs
P1l09XayorHzRG7E6u/cJqXz97YsJRx8nFRWS/EjKahmmzZL7qSBAPjxY79q1fx/CZ3/EmJ//Eoq
pdDKcfLq4o3EYuInDbl6BAAoLg6lU62cGUav9VY2Ejg13b2LfgO4FzCwujha4fjJy7msHX97VlcT
Tml1Sc1ptbo4w/2MgMRYuDcV6TWn3MYpIIP+i10X24+vWSyv/N++7WrKAYDpKJ1mwgu9pShFWlJl
9lg68IGk9aXGLERrsD1R2l9/j8PhSflQSan0me46GcHabzD5GXb128zbhyLSFv+xBDOtU4EDWSva
NMX8NBYUVaMPSVdZypF7pLd83QzxT6eBHyQ1E7asL6sASAU1t2HIT9hwtet4rj+5o+/MFpSL/K/R
P1LHYPehLC+aHv82QSDS9j7Mn4yadzYz/71yfwyauaicRjeM4mJOMaVktmALCzZpFAvaO1Kf7Mre
+5arCW8061jnhJ5fhN3g7+t/Oc3eUS/O7H0yEN65R8b/t5NpK9FoQ3GJivGgLO2UhmAIPx5k/93o
vwwy42rCS7p4bmLIp5fetLpDPM7GI1AweXC1jIbOPIGFSQVkvRo0L1/n08w9RC9wSu1CHmk3hRpS
0/8C7l/e0+zf3kytNLdeQuUnbZloi9MOhS+gZnYalQLsoWAqfvyrv3dbribOKJ/Dri+H/BIaWId9
+niyzyJ473308qj/GDjJPJcil1F2iZSxt0qs8l3+5ePfermvf7vfV3sjFyxvoTB0XPIa7g9ocYMm
MUEbvdtYpyE9F7SW/Ns3LRf3x0XoajRcvSfeNffyZ1yVFBZO03b0nDNmUrRC9ZdYaz9ZN9+7YVdT
lchziJpCJZeqzd21ETXGOmm0zwLm/20c/3bTrmYJwKfARI0xYS+/HewGm4AWKPu+7A8Oxc0UHGu4
AqLkl+/SRTPWh8yY1zFysy5WgE5fPJp0bJJCkY+maQFEG48ayo85fgL/Gnj1K/5W9vJ44M3HcKD3
Lkx3iv+GOvQ/X2FE7r/Nd//lUP54KIBKiT1beX6BCvc9q8Sq1Wmt/fiBv/cQriailFtkhkmVXZzC
pNB5REDTfTIFvbcv0q/moMTPIkejR5QZ9FLod5ZBs0t4aei9aObLAtUPnbu6/2RGfedC9Ks5SUQq
jcFY5ezrLawuKZ1Fo/VJKuSdDaR+NWvkRZLFE8y5C7SmiJhYQ6/Zv93/pZTyzxeuKvISqs/IoRzD
68bn7u9rQnOfPIL3bsrVxEGwDs4+dgLq3ZtzaSQXOMU//mng6MtX/jEoy6opsgK8ASirvF5TGu5v
nKlsNh9/+jsznn41N8Q0vznjYDLjecUzkRiJXTl66cVIX6k4ZU72o07bT77rvZt0NVHUleloTtOn
FxcRSDLAP8DsVv/j8706OIWz8oQC/nCBKzzRYP7NE271j0/36t3NUGhOCarPi5H6eGEUi0Lhg8n4
+BH8ddAb/nU97UxUKnKMpLggBnwt0vI7BeOb2CyrT+4MC8jfljW+4eqVDaM6y3qnTC66qe1gRZ6Y
DGznRWEDaLyDnssgKQ7teOB/rccZMWb36nATTfD7UzTTbAictNBQWMqV4ZxEL3aSciPV/hTZEx+S
z00gcvtk8kEO9Ezh9PsOJpdVTIdBvU50ombCXiShqww5K1tZAd2s6yTdeBfmeUdlW2HDYDwM+naZ
2luXQxxxbv6ELpRAU/qBtQV+OMeJr4Nj34SuRRm/dZTdmZ8xMwvEv1wP9eKHxABKSzWH9BMLhxfS
Y2c8uE68Zr3QeHBL536DuIy1owJ9YMTWjl+hcbtHO2qoQ6WXerqx5be0OFAd6Bboqac6mJpqC0sx
4CMNYDhaSI1eeuZnPN3a8CvYtJshCF7uo96EQeK/6lLs6rRe1227asqtE96m4a+ld9w1Xlj1Br0+
hjnMTQzrhRsCVmmOZOh9gGtc6rIWTgTwiyG/q4z+hgDHa+ijNsvOmfFgYByj7WrV04cDmG0Tmc4r
vwP+JYpNgYnC3DONL5L0BOCNt8pQ+8pSO4DsHC1oxo8Afndn0zm1xDBKToJ9m68i3aD9ll5M2e+X
W2iM+opzYq9ve0ReuINQMmwhxi4XqauJZDhMNuNhnIZVUwCU6b94Gdon3w/0Wadn5F/ePEbu1YIQ
o0dUPmi9S7tgwI3Q/hoRGf74vVtm/v9v38JnL3/+x8SaId/ApcYBhB7CF8LnE7c9F+tqKrm0ktb2
j7/mrzMsX3O1NHiVdCTF0ynhc2cn2jKo2Q3POj3EWNIHmlb00PhkJvnrBMtXXS0VTdbUGV1W7DF6
qAxeRZmcNSKt/PhC3punrpaKuh+RUi3na4oEH/Gpr7W+2Wdd8T+UvHeZXH8v3eW3v1oekDBotk2Z
KYT1MIjHeGVIdeSFi3sbDOR22TO12b3St5EjtpXQMRO8fHxly2j620i4WjvyEevuyL7yQme78xb6
bf1UW4ViegobFK+2f4u34rN6t3ev82o1kT79xnJ0kosH8P9G0aB6r6NJ2UwzLHUXQw4dOQ2VGmHv
AxqWhn+YZTpvitx3Ancy6k1S+d4nI+adK7+u93ZpIM5lXtBEllb1mYaRnD6vWX+k7wppqzVFmz7F
zP3xbX7nhbsu/PYyzXLmKS0vwst+Al94ab1mJ2nb16v4k69473qu5ou8gxkrKda5QAa1g5rpKcCZ
Yq9a1S4mAs64pmFWn4Tilu31X4aNdzWBuKMxhd6YcTrXu++VBW3YHyFlDnfSp+uDbisa9sKgCNX2
4/v3zuvtXc8kWDAK+Jj5JVPVW1nW3wrd/PrxR7/zbl+XZNM31mqe1SPfMJCRw1hCffnVc7pPhtk7
c6B3NXVMvQZE1DLTS2dYOGKsZQGF+RLdQeLcidn86pf0Zn58KX8/DRlg2v/3vA6nWHZ6ZeRkZ/bV
fIS0FlPgyz/q6WyqH7pD/Lb59Oz13oi7mjuM0Kv63LeSS6rF7qM9t84PJy3131rpFSN9sUht2cCI
hM4WoPExUr4giZjOqCiod/wu5slTknDpgFlxUNWAFV103aqFN/PJge2/tNTfxun1hNNOgzJqP770
YwntlAU/ivZl5oFUumfvMyH1WXZh8ptlASRma2bb8NrKXboE8jMwDPGy+LfzpeZEiXQiyNNsx59w
Uu/QhGRusYmq11ham2V/UUUJe6gCZstD3w5EpWpCpD/1/svwf3mq764U7wzW69JnB8p8badcD5k9
uhzTdGW0nwweSGLvvNXXRc/Sr6SKnDa9xMifzmaH29qrgHXI3tw7QnPvLUd5e9PJ3ujm77egGOWG
bnB9Y6g82rml/SB1V3eC2PfEzvB06CDd2AZjolGQoVf+IeUlroJm1IsXwOk+mpUBUTeaOhRByHTL
1ijWCIXMwE0nkBn65B0tY6hup6ZFkUcP8K6rPFANhvGjmuzsRsBODJraRnNZtd9jxZ7NM8fymCrH
BCYoxc3EtgBggDbj2Z0F3B7Gmjm3X9q0HLYx9ZlHyu20Z6sd8/2cITrI7Rg100z3kpvXRO3nGGZ8
X/VonlCEq8QnzwHG3bM1WlAHqdNbnUZb3awHBIwOBjMRazeOO/XrbMgygCJlxj1K5fdp0POHSreK
s+ubUK9lPERAD8z0AdfdaxSZBXxSR7ykBYpS2nPblZod+CgaNRltnOM4luADrbBjkM7qXpUaNl8S
mkEI7KMrqmRTCXFvQ2zCxxxi6I2R/+itcvctYoEjZYoueOFoSEh8iiMtBdEua5pvxLd/ZrVKDmaS
UxuZmsZTA9viTledQOYyNcesyKNFWDTUQSnUcFciedypDrMr+bPH0fEw4qKKvo01OW0tWsqRF83l
TarV6Zq8dvPCGQz2je/Vzrc07ozdXLvDNin8BONxb+EMjEpy1BUM1qk37tKOBL9KLIqYHEl2qevW
ZRTNm1qlr5rXfIeRmwSY2w6qhc9IG/0qj8qz7vbxqtHkOgFBGXsD0Fr3kcaWHVjyr2qsselkTEpR
NAJfyptHV6THvkn3QLngXZlgHTORvEbDsPFrVv68udFB+AEVqDYNXCCA4z9bN9vUrqTDnHNTEu6N
wgVLji5uOqelDW0nfBgoiYoG/zacuhtj7Ojbj+efVH9Zu4lN24xGW3xDYh7QKz8GaGWEyLc4LEnm
wWEU25CvRg20HUtYAM1t6Vb7Fgq/pAFBlPMqQd4b85N1hooD/aTev47YecvxreuJKepMtIPcuDKj
juqtn92dxlE68PUKI591nhW5Mfg57KMecI3dAonaOI2zb4SiPrMIb0Q+PJhEwYHADOtkgPIXDXUG
X4/8GfiL/hTGtLQn9gyq0txz1Z6BLboQ8dGKoJlU36w0f0MxwguJT5X7PFPRZZdPemusY42271AD
HOd/A50ICAQs/wQmKbSW+zfgBGgTsPv8KANyl0dopUaUVGLbsoUBQsbMFOR+s2a13tVsSKcUhhMO
X8PIDk36Vhj1oZBkRO32TOhMDfIy5ea6zc1Nu8AC+Ntzcyw5evg9cR4CbGOMm9J97AyeBkqBZNzW
YYnsFABDO9/zf+z4sWu/+yCLR5oyuY6ueJVefKMXv6Aj4xHTYhxG29r8lUXpvCZsV7ag5Jz2VHou
cL4JmYHY2pIa7dlAGRxndzx9wM6bZjqDhWiWv232LhCIZN5ERbjvNR9BBs3wTnjXJY0Z4GajS+4A
TiioHCpFlyfmmGdPgzIpLG3DuOYhZDT5Z4GFBWvGsKsDDmMLR+eY+3Xo5UmWk74nDL6uDesmTLNV
Wg80nSbeObYYLWS2yOfOK9IK26S0V8rJ71xP9NuYwVaFYj95ap30yXnEAGlIY59mCw6USTSytmki
13mV/+6y7MjvWRvZebHDjpK3f9zioT+gewt34TIMueiqvfFNtRZNd88zAkJy5FQLoZZUoekvf+Rq
7S3/CFN7rw91/RAm9YbW75Oh18t4ywncJ9gvOtXCmB+3nhWptZuqn10U/iYiu1YGvaHiZzN29EC4
N34k4ZcwLTDYop73J0E/XoSbeniZwVIF0ADXOTxNHt2ySwFstgKb+9Y15s6QaMBNyDrZXZwcljGj
RgXxzHazIJ7dX47V7gC2seIXMLKm1WhqywhQ0rqvu3s1X1wwK7GhjpBaghYRl5NsBXcsctNnjW2E
nmebKXxMBEY26vdje4AEy8PDqTTjhKAFbCh/RE1/UAkSC6JIZLyCrgK+jbCwHDGNQhlZ3rV6fBvx
Wo+6egYv9NBBDG1j/dsy4Jv5ebDHxxCpMaqFINd/8vHW/JqZz7R8rauC/sJBv+X2N4yX5XVbfpXl
S7KGzZG2LqEixb62B5wQjIsmoLH3bfEKBulLx3vCI+5m57vlhuu+GA4pXYFO9tPRrWDmDJDOX5f7
jiAyMOr0oc+fYme+p0R4n8O0AYf0vDwir3PfNDF/M40EWTzYQ5S6ybqN/XvBVJD6+ibx3JrDhJkE
cY6F20kfNQARGUmpRHTTxorLLyUwOSSbd65Z3kkj3VJ580Kqh9C/N65SMyM5OQkIMFZ3tCaAi5iJ
KIBrtYdmZIiWWbl3M0i80kaqGzr62RiGlTYhNRtpNt54hgRVFA8v5Tz7KwrOraDJ8IL2BROtYTT5
kx0REYoZf+bsI22PnHWS9Mi7Y2OnjOFmzp21N3g3ptU/Sn18Har2YRYalbpyW8/wX1Je3yyKL0qN
vOsJZxzrmYDUW+5Pz20cIQqj12MaRvKVsj/VjvdjKqZbGYXbojTe6JN8SljKKHVAyWLhVa51uGej
iBG4h+5tUzJLO46W0KFZP9h1+8K6WT4Rcd33SbcdlX9Kc7EQuFh9ptEBvil0GCWhP+/YN0U/LGFY
u5GufpCltQEiWOUYJn24babTm9TCyjbom8ncDk6UrhLB9oU8ohN4ds0iJWStKEKDvCx9e9hRit6B
Lpkho0rl4tuT9rFWGEuCKq/HLb1A1lG51YGSb4Ztj/lCNEbQmV/sRqx8Mz5IqeI1bBIFOtqdHw3i
bvdTHqOg8mfx1uqJOBvU4BTYTvzkSHkG/F1HGeVjJItopyuvJY/WucUL3F9xsjVL7qpksKgJyXHl
cVWCSi0rfsVKk3xRdEwc7YpsclZ0OALrkhgvpbPFbRwj6tgPRuks93vMbjo6exc7yzgfdFFgDQ1r
cJ6apf0oy97HVG+YWVDQuPoM1Uw3t11bOY+M63HvGwVu46pJwObOeFwPc2wS8WtkMT9O/uysxkbN
P1s0oARa83py1p096tOWfTNtfZ5XGFbgeBpHFWiC7b1w6qgPqmTsfqSaS2lEI+3+pfez4oLXWf2u
pSYmarONMaLdWPQ4pVpnY0WRrzZJg6QbmpfSAo5m496zS+LKKRBHXuBEHqaqwvOYZxIas8dYtFyc
v0ZVdufQdktKv72l+GeKKWXNtJ1fowAZpqzDz+jpHXR2gEJZp9CylKq/10lCrcVY9BSpz9UzFSXl
cySpVATz98sbS0K0BdzCRHzrOmvx6ZX2DyTM2aHNMbVFsehOadubaxf0+XpyKFi3Ks8C7FJjFwgH
x0Rf6xb9T7vRUHGakfkQdlXmBmK2Idjqyzmipx2oMDXMkPVkrgvLG9d5r/R9FLvUzw+5BlJLL9aA
FHwuSXdAQXExXuKDmLPSFjih0QL5tfnXr53q+lfVz+pUUP631UQj7hKZZOmWhi3tUZim9dO0ZHS2
sma+KSTU1MDS4whfl6ZQwxIZWmk5y4Xm5x2kc8f4xrnJ/Nrndrhq7dHAiqr361B63qa3TePWgXJP
PTL0b63WdSTVgul7CpX6PjhluNVF6sDWGsodHljziJPJu9FkNDLviOmxiPvmgfYceqtNQqcBlyBW
tGjX6KI0cRuG03Q/WJ6/ylsFPhSYsv7FcLVu07bacPDyrn1xxlDf6nGV3EWpjjc6/aEX7l1pcCjk
YttTXmELY8Jlo2P0ip+kM2cWXbYqrBx2B/6B9QAYc20v9dpOyxIi8o60auvf0Ur6ALN+jc5sayug
Bd78pJuKHVNJD0uszWvcLpdIOv4aZuaiQtpPfnb2rWrbz+yvc6e8T22MVMixw4ajVGvCNOwtQMQw
g3zxRAg2sDHFrevZocWXbcfo71s296AON2njP0T5eJZlT3FSpO7ZwHwtrWpYwUHEZ6O7OxMdauzK
e8+aYKUN7PcM/LXNfDu47S7V9B1c6W04Ab1WfryEfUjzeF26ErqE+WDov6La+urqWkWSRE0XU4sI
nQyvOROBn+kPg5dsLXepDSp8OumHsFsG0UORo6KjWWWd17YH+83jqlGte/6L36AIHtqNKhKbVgh3
M5TM613ncAuBwkorPbdzfafN8dlzy5uuzp5aVW0z02dpH4A567oHhtbq3NupFNEuLZ3xrop078DE
T+4KrKoeCD0TO9Pu2S10oWYcS1ywT4J0SbEFN3wHJAwwuF+rH4MnLFxC9SL6im/rLISOHz/QipSt
4gXuHKubgeAq8lHtjIZuIU0nN1SYvnki+VGCbN7YiSEpMi1+Nr19N4F3z1p76ySE9038zCC4swAe
5z3+DBqb3X5fL1WInbNCZ7+BAcmesn+Z+EA59D+UP7h4710Z4Bal8hNheTD3xe9swKealyN27pCt
f5mK30PjMIjU2dan/VKI1Q8l6PHkl6nzdxIpbxK9PPQCRmTUuMCsXN6EJgtcdwFIwgZ9av0GjtTs
gvYTA1XF7hcluT6HJSUYfHdnOd4O2MKWqPdDmpfuNqzA67JR+t1SC2JWOH+WVnzfcb/5mYfWy15C
C/dFOb3N+AC7gvEbl7p8oLErPVpu7fx2dexoelykT8DoReBE5QHCtzo4k7dUbHZPUaOf0MccNczr
WqZQnA47b+hBqo7HKYax1fSc8tjTJ9suzI11byWr0Yh+5n2frKpS7MNKY0IALcm7/80zqUvooDpW
1CuAQhiyr7gDvRuHzp516EMEbPGhSZV7Kw42q7JeNrBjeqPxvEiLjg0pyioK3Nk4SR2oWNQVb0PR
HfCO3XjxDBA/3ieD/R0h+a60yh3E3DZoo/yWa9r6fYqQiWOx7cyboYt+gDlBVWeG+ARG7SuM2Bud
6suNM8fWdq6xo/Vey2QqlnCORTF55tvWpss8O9Cc8akm1+AxE7icleeyPXagSJohvwEl+C0iPtLG
kuKkKrrzOk5Vdg3F3Y3ce68BTe2Xp1xOt8II77wK+9oy+ixzvCtM4xgZ5dJd8Q1oGSLCkdzF4L+l
9LGzfpMt7W2OnkV/k1E7EfA23U8EdkbHWA/SOw2tdW9G9hHRaBV0GnxRzf/izvNdrTCcRePv1HCe
lIsRK4Ztby1MChpFTkWtnquoOYnBPlMjVgPRIDSUu/khMcd7qwN2nDWgSwl96lF3IV7zldpDWhvc
uzbv37AL3Sx3Ipn8p8K193ZlHzJ2mcE4GQOPLXoaI/0uAvaaZNl+SGRNTaYnd9Rf2gxbAeZ6wuUp
5KMj3buOTTzmMuPsDe13W2Xj3vateVV2VrsvCFXtyTfjvxjJfcRNAxkkPnYdG2N0D4xo3Dg0XZSt
VcJgYqsCrjFbOaP9XfAeF+ARGUsEW1ueDvThMDq1iIYOSW+XJ7NCJwyHVT7gMbU3CIBhkg/TCNbb
qWHH9Uj4Es+ON5OV/pyy4aUfE/CGELRZAEzzplwq0LhKxro2CvOkgyolXb7AmPupvM3FKN60rpq+
KCOhntKf8iOBOv+lUYZ5iMwpX7dO3X91CyudVrNjoxyceif+rqTKVqJg/NRWDumWEFe2HYvQJgxm
DcemZbl0mrHKgsgY+gtPtflWUiVAKkV3JzL3kL233VRmd7ZkH5O17D3TwsSrPEdAU4xyBhvRdque
QuBN0zlLY50342syvfm2A3ZzHzoW/uyit6IvbBuGR29qSyKZPeB6pisQwN43thfuQ29GEj/4DJ9H
eUbeBEqaWIHq1G4A+9ginAOa3vIj5xROv4ifNjlsJpZN2auV5VQpAMmSUramb+MbUTv6sZFTfay7
1Dv8V2ip7Dy+nQQI1FKZUL3bIbsFIdlvjaEmv47NFJnorN/OPfhp3Rj0FYtX/uDPhfcjUfolDudp
WlUeJMdJS/xkk9ndINidmXLrS93q2LEY8c7jxOYT+EW46VBvbGr6dIo9PdsbRriYLn0m2lHpG81w
my30XWpFbXDie4QRybOkqWVHNeQUNG2i7eUMWtHLUur7+M915U7kuhq6Ujj0GKfMGLW11Vn5QSR5
DrmINrfXuI2MN6ex1alXhfmSCtV02ADH7F5zq3BVpUVzO8nxu4CMPVLPN9SnWYd5iIUyeQO20EK/
Vf2uqMP21NmdvR9h0t1KGRW3FF3bxzRDH9gPwnqWVVefIFn6gYxyOJlWX20iGmdxhLKy6F2Tr62s
FASHqcKePQumLarqJwKXTNANrsHcpTfPNnvzxVNgm3PP0U+lasuNF2XlekooSHEmCZq/rfIbnW6T
OyVLauittttYvMJrBDQUBTXVsM9s2azSydUJU7ocTZxBHGK/EVXAPk/+okQJ9NPUhV3QtTqHDo/e
mBcNijbywnJKKIoJ1XxnFaFOEUwrkU+asSzHQCaGn6x8UdU/0khVlLdLb0XZtFxPFeaANovaI2Jh
9n068i+3EsOm1ScThThCkW+ip61ORzZ8TCVVXYEo5Dyuw8kuHkuoP190BxonS5FxJ2uNfJTbLLlf
6pp9Xt552DWz/1OFcbIpjJhRQgpg7eBTQE084PTxo+qewPsMEh0irGFAnHcy7miZdv2KcMeyN0rq
YOhdTtf1CGjb4QxA1kS+TSaayjiNR75NJeuJ+7htk9qj3GY2tzKEsy6jqD27g4vfmAL3Wz8nmIHG
19kILZHHxrXdQFapRwhPOF9tNZJaTPVsIxp2ioIkzqVuq3gDb2DaFq3qoadMEwxdIKNyHbYJdwjV
wcqjIWKLG8faDuEkmZPLMgA86r52poZ7t66IziJ73YRx3H8tpmjcGdY0c8S10UGabKAG6YyBTvo8
0Al0xVMpgYLSs1rkzi+tSNujmDS2omF4Vm39O+IImyz6oUI+IJg6t435lJAO3BRzdl+n45Ej3LlP
it/4gbtV0RhvAgEAx05VrpsmYhtRW2mg8rRca7YJ4V81FiZQWqu4XSx6lv7EQepx0rSbNo5RWY7Z
99xr6PeJ26c5BHtNC7kBpLf6kbF/rnxJJ024sR1zr6d9HOCI3DF+fmiRvcl8cwdi+w6e9l3Z2ERO
Qx+fCxBdFe/H2iInQt2RNcyvHmVMMq33ZMYPoU7EUy77cjd5kjmtEX6WYJRQy34nf6zZ4+g5J/sE
BRa+mPiEGhgmPgl8DnAtZ6j8paijZ623bqO8fgGp+ls14mB72WuuoBxkoaavIofEsZwbMO/9+JqW
bKgbVC9B72TnfpmDCSDUgW/CogezknBodB+HvunWuiDo6tQvs2Hcwun7PmXqaxWNX/ppPkgl9t1M
WLKZ3IehTG/pJfsdjdqDOdhExpNtjSDk2V0WDnbO0yr1kl+NUXaBSOrtzK6WaCQZE49Qxcy2oPXM
ZzMtqEfTvoAYvpAK3BdhszXS8MUXyVMqSL+EPmY1xD1kfOpFqUQ0nVr+6Kyn5pdRc19Fm75abqTo
pPGcAEztibj+UUhxCgciL8ncRCfK/Iq1WxVbt3S/T3jIGAaNvR6lpGcXmudmaigiQ0FDvixlizG1
3Q1yViYuSOzYPN7aWLvVdT1d+bHRH8Z06LascyYIMvtB0WBPFoAcD/pS2DFnPucpmuM7XIngyHFh
bOzU3QnX+l36xOdrcz1W+u1YEyzwa+cu87yKsLH33NXJc4Nqc4MisUdGN35dKhDjRN0Ng9hx6qD6
BCewz58ESxpaRmyYzP4RTQAn28m7T7wUKruiwrCr8BKKojxDf84QS+A+4X06dsgRVEayRdNu85QH
RCpy52kmYuXy62wSRnWUJO6OCpcAVE2AmwSypWKm+8Y/2pAuN/4UPeDi+vJ/ODqP5cZxLQw/EatI
gnErUtmWLDl7w7K72wBzjk8/H2dzb0173CMxAAd/pJg9AxCl1qob43HvK/bMrundcCj1dQdWLzSt
H323f6xjxssqP7s87bJGb1e4v06lTtJcXmHrLjpCfx8NGMUEUUbAiX+zMuPe4pEMzKz/imKLHo8s
vvFTmqqz5FQZ3rfCyxaQQMAA1uT3ZrCuTgqMXZj6JSOhmUm8+wtShq98cT4XXbpH0Zno6Oes29mK
BtvKrUSwCvDzlCkiLk12bMrfqvOUGD5PgXzTmuUtt6ZkG02kI6qybthxOQtlxPiDZXfpxUpzZze5
mtrlFRcd5N3dqgjyonYpVojTXz03P5ib2gAHaUb72hz/GcukOJRKdReiVp1QdENLRHObotnvNTp8
/D9SjLRqxuKVBanhMDW2V2mgzSgTDbJrWk0CTryEvVTLa0eIf6hS+pBHq25fTKP/i4PYf4hc19w0
Q9xuEdGJU+9qBKw71GDHqB0vhJtfS+4a2eiRsDeyAbtyQEXoJZPDlknUZ5NpzBPsPmVfnUmkfVrS
aLGktR+yN1EkPRr5i27PREU39b9ESfblNTF5FM2JyX26soW7f7u5tZ/dXEPw00T6vCFxLA2b2KvO
Tl3zZ6mWHVpM1Vsv4xpJEzBIhx48csqKAhto/0nk2mc9QiTlUqUvMZkHtM24IF50eIeAHuPZi+ju
YzyXu3Zq3Ec6p60gMuu/w4T3O28lBRSxKmAuKF7fmGP2qenVdDF647cY8xJutoTpHpVHkHhVoc2o
h605CB0wJz3PA2DlYPN8wWjwdLN0i87eKKGYUWyOZMlgNQdELqA5PprZMaEiyCbqMOg7g66SMSm2
eglxDsSltkqZLPVkx8UbPc+1XedE07Yu3SGQHuGGBjPTXe/mLmyg8aC2LRLpJzGFzeLp7Iw8AXSf
0c5DyOl4obgBt4eNlsvqpg+KrpFPkot/q32NI7wJttzANaLXWI6CJ/DgNQMVmy4UJ3McfWGV8p8i
K32eMgojoqRvN1klyqMpDS+EpKHsi/9BKmCfkN4Qi24VTD0z+XBmoj7r1WIXG7V+gsFzOKX0w1Zq
7LrkHVkBxzeWUVEQ0Fhl471OaQzrdNAdy7GTbUFKW1hZo0Xqv/FbN1qOtNYUQdIhj1lc5sRu0f/v
HbzEcdEFbGZ3aQ+CmhHK2nWUH8HkaBeiuWm8J+Qfoa89bvy40nc535FdvH/jlPlNURr1c33s71Br
P3lyjvdzG59EXL7VavyWEvix0lUV5HHFSdlvKahQCiCSFPug5SgcGIY77eU0/qX9EiKuAG/vyGyi
cURslZcMsKFE2g0VdGuT69PVnThtdwP32BCjsZkFF2TWfIs+uWjivNy3W0GPXtBKmXPrbBnW7vRN
Nbm9dQV1eMT70Q7S0q1rZfpr6nv2CYkHrUM0aYV1yxegKf3m1GScU8iKLd1OKHqZ9foPpZrDniSN
kWl7Zvci8h4RLcM3cMknk/IHCBFz05SBl0vzj6GBbiu5pknpKeQ9iOTGFKyJVCcVh65x34e5U4HZ
9g+oZJKgsdMqaEu+DqceIPTFR71i8Ne058KcE9o64keNkhfNXnfpaqRrTAFbLVAxFSA/Z4OhJ+1B
f0uzct4Wnl6Efi3PbmLqJ33WsiNnlvLW5MJBeOXcfRrbt6JLsi0eqWtVOn+6TjAwJXTxdSa4h3IQ
ZEQWsbFLOeVhSeo9NSRSAEcksEGzn+1MGxCHCiDjaupETbjJCiGa1D/ES6Y2U17Lz9inSUfzBaBO
Nf+jiRJbbja/K7/KAX/p6WmQCYfAE2VYCLs6W1EG3DYYJruGZoWlNbGdaEjjwRemN9tqvrRcN25l
FMmt1UX5LR8sdvvI7B8NV7V7B0lp6DpOt69HhRJy9JZNioJkN07L8AxQ3VxjQvv2WluYr/SeC4iP
Zg4di6wJTfr+x5g4HhmWSOd7sM7HhiyQbWfkgvJZyrPGslrOeJ1X5b6Zg2IlcyhLnRd2ZAaUZf88
1nF+6sYi2fWpHgXmpHiYLa3dgrSlkHfSp4x+aUK3Yi9u29Z64Hw4XXVlpoyh9dAEHVfrZaqc+kZ1
UHfS/EELrNSUiDdcalujzv8wO3JI7bS1Qlr5ChoRhvR16XJ9l0ovpVhQiVukG3S4YCm8+hUVfr4G
tqZFFL0rgsEv+cDnSOg6+lW0UWzMua+/BmiEnZJt9dyAuZJBVPUJGf41Mo45g6AWvcm6m4/Nrq7T
CS5oaPd6vgKJmub96L5yUIcUxkvZklEUjZ0VjvU0P8BDJN9ulCBaq00VTkUxPKWpfkYTQU2QD7zl
TrdaMBna2sAloSrlgdPL/Ed2tn+dcwjskh7LYwOiyijUZz9w4p48Oa05eu9zY6Qsay54aoXIsD8W
ZWJ/NtJ3zmCjYghSYOiGdkdHhHrpiJukFyEwkroJqawvkTCU8uhwiNoaZcxpafDq+rE1InKamKZh
6CNKgyp39C/OZP6lYK9nmyGu2IfrC9NOkJJAg0xYNin4mxETKKyzQ4sGsQnFr2C302gcB1Ibw3mk
bocKiTGIRNOEnomSxjXWCrgKZeaoTePWTS2POk44iklF9PQaaWE/LEOx7J3OYVH3O08iPGumx9ZE
kZfoyn5qp6XdFzLt3pLGX2GqSFB+UY7Li6OS4qHikPfXWPTyxefE9IHd07t18aK2TJFv2cgdTs00
3/dFY+zNzF4eeKj89zlpgCxmq95PbjOFLNvOkTI4dDLWHG9nPS3pNaz7G1Xk9Jb5Pch8ofrqOYFx
u+e1T4Oj1NBF9pZADGMbe8OxxDetYeYOaaHaSmNKAkfTOPsWhKG1EE/fts5KNpDCHiYyVz9eXbQH
Tm12mAlVvZZ+0mxHIDiyqpPhOZnicTvOmvrU3UFQL547H3Pc9pfSL0dkLE3J0VrwkOSGtp3yzH5y
+8G9iaLUX6pWuT9WLprvaHHdB4H44DZWwvqcfSO9zrGD1CzX4Sdy6b9EZdd+WrZcKLCeygNyX4YN
m9oc1GPDS10V49bOYQ1J06JycjKX+EHP2ubQZRb9sH3ZfpR4fHZNb5PCHSXtng6c7G3U9fYoIrBW
LL3mJYfT3ZJ11/+ziqw9+g7YS+TU+Ue+lsbpfT2F+jCKe5N2AGXKlkElRguNTjmG0lIsk2mlzqgl
UuxNPeBHI+RH4toR69UojA1MoX2x2xRWAjfBmezD7uS5jgzizKdyUXdLmmodyTs9avob9PvygN2+
uK5iM5JgTHY7Og9LIni9FgN3hP4psVx7V5BvAs3bGfM2rdz04LRYBMcua+DrS+1xGOwq2Qi+5yc1
WziNogI8x0zq4U+ReH2gxmagpnKGyhFECh2Js6svcBHYwJifxTuJZ+pBt8uR46MgPBISX3ODmXWI
ppF5fJpHsRwjy5i9zVCurTew6I+DSJarXknOCGmhPS5z9MHrTSOstyy8+FXUH5YhRh5Y4bMIitip
yHishl9qOsE0s7nuXyfqj+h+L/1/nphFKBOlzr0D/AVyA8NPkO/wONtqLSCCcEjR+28BX3jFlebn
LLKd8aQ6y3+1I2adwKY5G53g4mFvShLZfhf05KKx6ZpHqy7iB1UV1TmKSpfhq+37v6Nizq/NtKJR
Dqqm3JhOiTBQieE90VL9qfdZXsvF8E6YOKofyxvFj+SEuK2EtJ+txPX+LmLstvRgGSe3pLWVJHD1
aUhiGgHI8iJQ1VBfXHIzgW6MaN96cXbPWJS+innw9rntiXf6p9pHpazqMLe9edar2CEgmSTp3FuG
LzmYlFa0lU2Tq3AoObPa5ZWgySL0dLncXJ8l2INTPBuLTdeMT/2ZR1eMGW0TJC0FxFyahQ5B+eHS
gydVcTudND21SeBUcpdZMZy1OXdXMEY9tGmMOy7l4u9SsJ9rTXvt3iYwLSTarESTZ6k9JUdwYRPd
eHPl/escBD0lU/Fj3VX+j6IvbGbRpLFHN6+xKMeNRnNgYPZ9eYFI1UO3YcDNcq1H0wIdSRlPyelE
R7YzTelORlDzrVmle49cdhSaPAdp2/5EmSu+2hoynHwqRPaD4xKHkKOzsNNllxQGgDEHna1MmJlK
LZ+3/jDUsN+jc4vLeLw5lB/3HB9xPoJJdMuxWAb3OUmRk9ITIQJCPCa6iRfztfOn9zpBzckJBilI
wX8EZSuDWT6Ue4s7BARVokDN3Ltayje61cw7NbjdWROe2E9SqTAuxzzsp+aYAJhv8gwUjLPLX1Hm
LwqNMxEOiU2PYQFODShHkk3pmeaX44CfkCfdj380jwO8G0VGOA9Gttdj3zkMmjtS8uxi6++LpUew
hnLSjxcGecMTww/JqmgHZpVdpzk3T0bZd6ciYk3aeKJ1ThnNuFS3lEEjKQyOTeFuDJ+AD47czJo1
jZCbPhN5GHsTTkVSim8U8PX/uDjLV+LZCGY0Zwgqm+gZn6b5EPSkDACNh2Nq1T+ED0KHTfbwPVKw
hhkyeu9n+29ULH98bhonE6/Y2E7qUCPqn/D5vcwlFn8n//UZdAKVRrt5MR+JcUk2aoB7NKk6ZoIX
5OrMrnbJK8ujm8xokcen2Y/sS7hh3bbogV3yjpNMBEatL2Q7Em8fjHVDaXtrUlhFFiVTTvwoO7JA
7JVmKH8ys9hXqNSNmurBXu8zGrX0Q+eaR3Y2jQkY8TZD5T6ak8CsWfqVeGvVwhZrTP9YxI9NgqbK
K5a/01KHZJjs08J/MOoeE9Bq50UqKNyI6rMhcJPmVKB3ILPyNOjRc2n2V611mrBIbUVPICJMCfuA
x+HkJpMImo7QYU/kLglECh1gq7Oa+mj+jn6HSZheskeccOtSxo/GLkiGdtxSL4X9s+eM7nPop4n4
c7AitfUTnQ9ReKc8V1fRuVcyFvZ6ZL0uzvzoGooH3D9ZrXGIVRv2FX1RBX+2iI00kR+UdRmA2NIv
1sd7k088ZeY1JXq+KONDVTR0x9OQQN/i7NW7PBGg5nJrrmTmgo14KU18pX1zQQOxG3ndlmi8GlNE
XyQKfDOZNw2SIt7esQdG9+XFmzmVlcI6K3hI4ILxFbkVzi46jx08DgMXXWs3JPrqGzmvIrnSnPfu
nHzWuvlGN6VAeLcQjrDBtr0bRTQgUhjmhAIGixkH4HMT1XC07lx/aiXrsD+psyMUt5xQ99cqUh7T
d/SgInld7MbcCOXdRF5DcOTOe9vRPWz11XTvEsfmiZSn1rWR+FLnyjZ7t2cJlFdRSOq52kFPMfHG
3bYxZpQAS30Uc8yoqJZbQRnqojmvid1C99VfiZi/M1Ndzbgtt3o9YtlAgmsyJm8avTtX5fLQi0xu
S7vbmqxXG5NJ0Wj1UPRW6HJ6A4eXz06i3rKCT9I4HOLd1zzvc7i+kg50jar7CQC1y80p8Ez3RIz8
uywLjQmy1lGnp3qnQsY9/a1o1GOMVhuDesNl6hc6dOYHw0Ns7Zg0zpraaSZ6yvbinzkx794wfMF/
fLGJ7iqjeZ2IZueQXxSspHA0ucYCNzRTdRVC3rul2g11/JlqPxaRsFzHYvFCGOZtxUiO1PXRAD9f
DC00pXpvOXc2iwmgU38Wy/wkfA3GN+VF+62tz6WawzFpEPXOe3rYNulIbWlj29+jlf6h5ecnShc0
gtZnU4tdnJB4p6r9xK3tkuU+L+VXzn2yI6COdv6tBbGuRPenZfbs8Dvg4fdesgov8N5xrx6GlAbt
xd56nc2ZQr9T2bxbc0PbLoJUaii1a4eLLRXQ+jBuXKOGPZqL7xJ4A0nXjoPKg+nqhDg4QbW4GwK6
vuw8u69UndvbQYWISjVjaJX9UykQ/Ah769jLP7eVMaYDjs8cUadZfGnFh2f2gYmnnNnx3rnJM6b+
eEr2ro5qRzMCXK27PB5OVjHvElQ8CN/uyxI9a8j10kTd+iE+05Ub5M6Emde8FpOJg+NlwpTUu/Bd
dUxFnEtjUpcdu2mhjM4NbQPXhrATJN9E+RrR9JCjWET5NOXxWwbVnaT+wVQY1ZPmlrjubr1V8Tzv
4fnOHp07jeoZtZdQr0GVGrGpreHcpfYxz6JjDoQa2/1xtiXbGqOrVn5BnZ4XXO7r45Alw9b2SBkg
LybWcSzMk4Tq9DjK5EEuFhSpzw1JkqtXHu1DWPE4lXzo9faYor2pQoa2Mt7JDZA48n3+NWmXF88G
pqugmbhfi5h/htaFNFuoS8UT3tZ7M8ovRGzLTe3UoVOwafIItKP2b/2MaebspSb3s0y2euG+uiwp
qRUnhMeA3arxSXfyk8jbvxiAzubQ7X0vO6y/2GYDYNX8ti634MQ71pvAp5qbMPgHaKrNbHKkbsp9
SuCN7ySHop3R2vZBr1fIU7MTAP6fJbIO05jTEGTZm7LUnwisDzJW43Sa9nbCiJKYyO+IEpjZpGdd
hfVUnyklynmy1qtd9sxs/XCsYlg9hPLtED2yczZ8+iY04Mgy2byllX2rpui6kKomLAGRW4GmVjcM
4B3w4Ityrftsd6+4aHRWhWQ3dObbmNSHKaZiuG3Xq1TqD0Pc00Jg6YRPufsZ8duGmdhGzJf9Qegk
N1GMS2fW6tBeNB+mk7ZhQzepZRMhWNm+UHhYCv8w+jM929QtB07ShIurbkJ6hySO3pjJrpGEveYL
/CAiuMgk22V1HHNkUs3B7nwjGNFJ7auUqcBBYN0nq7Qy2RBtG2/bMva2Wm7fqTA953r3WNvirRL0
II1jtW1m89+c9a/FUnDF6odsiF9Fnp2Hev6G3n1rqvLVkBktxUv/RvcB1cDlQ9lhG9BIgV+s6MS5
5FcZ0S+9PC+6Nt4mzn611dEn3+2zxNllmfkILAnK1wz1Gf/Zo2l4JnzdstfdpSUdCb/hiO5i/diA
1KhAB+viaDWyO8WgEa0PVdxgWZkkJ7J5xF7UGw1K6fIFYc1zZS9PtS9RcE949OKJ8tJYu8CaaQcm
q8vEAodXzoZ9TJfuPEzlccrAV3waNXxSvGreN9U093r02eVI1GBXpjS4RANb8yZqDqyzKfdNrnbT
DHfkZZg5IpPqTXQyAazhzhuzU9pHV6DlF3Sfh4XtTQfawiwDJydrY0acAYur9zTa8XB6vY9YNB1O
jj7da6OHSQZ65WTB7o1cti5SwTcUZ0vTL8MCUJk02puPHzTrs5OfNq8QO+SOlAjpDBZwMKHnWm/2
dmt+13iMWJLEuIkzZWLvir9bTYN6YY8yW+BFDo0PUcZ73kv9UW/Mu7AK9uHR2sVt9i9iJBKsOcqz
+2CZ3TksIup3+3TcaeR19HJcAI8dwS80BTKuhu1jaT+jvDvkufkFB2NslY7XZn0PSxq/qig/pBXq
ms4VK7QtX2O8FwS1Pgmr/s3hkqJWMpUx2dfG+MgQhlvFGE5jXxP51N2iPH3TtAz3Rf8n4TdtuzwT
axAS6/Y4VIqYFqpc3abRtlo8/DZ0RSsn8Y9G0r6tpFttax0a8mzNgftXKg89YaOd83E5mbOxiqX/
IRrep6paxcN7s7MOhV3cgLoOuE3X584o2sBlQ+zj8QQ5/myz6lvsqOv1zunF0T10TWj3K+3ZST/8
ge1O7srWD3yeA64+wybSqWEMMtqnCCB5WMNI1nGSHsudmKObn1uPeBSoPe9fjEltbdcPbbRkqGIw
j7ih1lSBVozhiN9qWifek9CijwidKUo6Kz+4Q/es2xd9LAg9yT9RBGznZu0ccB5LzqagrB/86qAV
a6LN6t1vc2J98SEW40khUYmc+LQKYdAiRR2wdBY9Vxyt8T+GfnQk0SUlXyUrm7c5NY6iT75IVDhE
6JoKlBVFlz8U4DW1e4sMG3vmT5c8KptyrwIHbQsNONWw0608p7MfkCzjYEuaFu86Mkoxsu4Ir/Fj
sXfd7pGfro9ZuT78XHyW3MMAkpnXbPhotEhSfpCi/WmYyfHGFS8DW6Qaykf+Xamb+OdWTegDIPnq
8whNAzBQO5ZDuT7QurtB15mHMvYCbWo6WNCOaEme5apF0SP3flENmywq0PAV1cbiDbDZyvmrEzf/
lCZuP/YfS/UH1c+PkgwPxNXvvtKfpDXyMwCc0T0j7Avdrn5Z/9/S833Owo4+JJwgIpok/SVO/5y2
COj5akhotfMENtq52X7w9HNtWQdntsKWDvttqT1nJvdzrcxz3vtVE4r/aj1eOC/rf81mxiqG8gQ3
jwZkDM1GXOLBO0UVrnw70j+rIt+J3qfylwLkaNovU06GsHZQvEIuI7OD1FaPkueMhWXyOGUT0QMv
0MpuNdJdGvdWWp/5cEEUgs7K3CzmuymjRy2N9qODTGUIouLd6QDNOGVr0bEWj273C3cSFIC5fPwF
Vx84eIASPCzULyGgIQb0Vwf2eLMkLTi0v206DpBREQhOXr6oj0tM3zXX1ul+u+q6bupjFYVMxspA
OgKkSnscb+o8f5gkwRlLcWy97hylBtkCrBqq6pBtpf62kinr1grFiRnSG+LLST3jAfQEuNj95LtO
zstajYKZnHIxJHA1XMP6Rjnc4YmXtmMZixoG284W+wj1WYj3qqRACuUu/BNy0DYJItoXs2zPP5mu
qLeZPv4Oq56Zy5Ho1rPFY2X5mMqYGyRvLjgeEom7TYQu6j9O/hAyDGvBrLliGw0ShYm+zZBXRwin
M146nEZcil08o9pGzu+jPt03aT3CH5X6pqEmGkMpVCBOKaILfJQHMdI0pqx9nJRk0BI3x9Hwrc0d
1EL4BNalzCdGmEqJvWs6OHbsvS2Tt8kU17wwr3yRiUHIUdXTehdUlu7iXjutCxAvlw2L3fbxToe7
oLUGJzWGGU40vcnx3+n7m9TtFxJqMxptPPNvBgiMmv8kofxTltb1KTXkBNCi8/BxzicKcV5tL+N4
lw6d3TAXRVmCOjb/cmtVZjNu13Cg64IXXbimRuUugdN0+Zp45YqmCKNUoCZDdO7r3XeW5cvBHBMW
hdzF7VLjXtMj+VU1XQTn7j35OUpY/b3MSIAimuxxljV/xRR/6KzYdI9MiBfRuCWDEHgci7Mt7Xuu
48523HsqUB/4Wv/rpvndXFXesf4+L9YxK14b78M2/6ZDzsOSbgcRtmJIjhZjGji0PrwMQL9bDf7h
JV4IFnSl2f/xZpDIXFtQ+c0V/PGM8jZznPYlqotk34x4tE3VvRkzernJot+VpsA/UFoWwshu2FO8
m30vdbW8lihCsdxXM/OGBPd1JuvLWVy8JUbafRu1rL80q0VYZaY6UjLZ6wAr/lA/OdYIjFA1PaxL
x6SCCqze6vPcn6nWGDfzOpnwAPZQbTRTJHMmDwuffD+lFf3hZu0lVwnFfejyKeI0bvSQ3SWnMJuo
2whudev5i0lAw2J9SuDRZN/KUvxZxLBkYVNM4LuJS2tjb3YPVtLbL6vKgz1oRuNiSKbQxW1VYGUN
rkfhfQ8xS2dDnyIVCqjokKBK6uY7s/+iU/ePF0lyFhrm0k3fSyKhnWr81U0KFzdV4oi90mgStOy4
2OSujxmEJ1bs89JOjpknIZpFT0rWxpRS1EHhp+5z7VrGOctKdnBbpgeEfygoVY1MdZk9nXUtLqlO
mY09/jzsvygNyPof7Evs9dOVfRLg0Y2bW1st9nM9DTFMVsHATgrr0fMb+yBSGi3X32hDinDkmZ+o
EAFFtrPGETBgikr1OGt2ue9ZpeSUfXBuyjdtOT2RAnOaACsKMPPAThs8nyavRgXAt5z1pnyzrOi8
Ot+mqDoXTMALCI3ZMAm76E9941p41LsXCNk3g1vdgDiAFTzvzZ2wqA7ZcX0/jcL+EDUuXW3YYf3b
09wW2rq3X1OwG0x6RHS0Z87jh3GwHyJHnjXH+/AafevLZG8TA6ql8skpnY2BU0XV5nPjuG+4bw7C
Mi6iyw7C0Y4OI9syaN/rc7dCBD5i5o1pAsYjXGuK7popWnqV/MKMg1vIZ2PzE3pAa8V0yrFx005u
z6bUANfr9qM59N3VHM0LjTQn7BHZvpP1rs2aM484Dk27/hxibWcgZV16Caqn/CPGDYRFrizDVlnP
madIzzMBR22iBqjPcDLt2hkJZ1LjmltEoNdoHWJ+d7Cz7qRTaHBkr+QsYvV/k5k4lKF4odboTmwv
KTTWLU3A8r3pPA3da55NJJkzzqCMvgw+HijCTQJLb/cqa2/oVRCmYs7N22S/eMOOlBw/qGe72WAk
3P4/gQnxKA32KnwWR0K5n/6HFNjZ8w5fRdbAysRnv8hffb36HMqMG8b7HudUyyTz1Vv3ianud0Xs
3aO0v6yDUNNbc2BPXZiMRrmdXP17/dZpbbyKmSi9zP7UpmynW8Wb267Ln+oe8ghnfedqpD8Z+smv
y7+RXT+NtTyNifsEKIwwJXORkPF8zNa1rhCWGcAKnPqZTAgwt//NXKHMbd4VbDbHzSdw6sehG9Dh
m4d2rtF0WBruiviDq1UQC2Pi4O320WiG3ZK8JuzoJBEcch6ONUhQkOyToyrgfDVg7BRfXjo/J152
7Lv4NYqLX1R5Jct9dswIBJw5DaJmO6Yup203ezI6tP/4UTCG+thGOBmZfvWnricjtFs+v0oWMJ2k
CCBEj6Q5Bmu2u6tShLSUWDgGmhtCOU6jngHLcJL04/bBRa7Re+zI7Ag/ldfDwE+rEwoP+MYYWTXb
+WOY3Qf0x4ehJ4xQjlvhaVe9694N3lXJCZN5HDpI+7NCME5Kdo2GVq0rjs1Mv1MXeQi7+o+xk/c8
Ip4A+c2t0sjREbPHgacXB6AhRPd1+V0gPyCZJj0niJhPhVk+dRXO1Ck1IHBTGnpz9STgyAy3+0B1
x9hclzcu/g6hi9o2qZc+rfHNLXQNd1yrNtWisFlXqGqxA2GfjJEbKg7mi/rX2d5TpwCfF5LdmqI4
taPxjmJ8Xzb5U+18M2KsD2kaTAjKpjmGR3FPo6H9xSX3ut5PXKJ3jbUNiVt/aGyUPXnq3qwmv3hc
+n5NFlzvNE0q9r11y8e4md7dhmO45ijzZmv9ay6IAS2ccF2HZEznMziPgSk/b7xPpRbc9X5yMHQE
8HXT3MxRfnZNekFI85LV5YfHyrX+c8VlQsP2IIiiXAP9q76Edyimh2jyQ8wl52ixcABbH6WIyShZ
EXDo+MCrtH+y9Pdu6nAwJsUgr85a3fEgFMaVdJdP7Af51i/xRTWqOcX0c0eL4nXKO2sjC40MJK31
sGP0F/SucH/NVvPnmxLzvqrah0pOgb+0a917VAXRZPzRLcdfZUBEdkRoyx3MfOvBZfa8b3JyvnJM
el3cH7vOO2WGfS8NXmrU1hs7YfG3WmRwmr88gfLvfKNI+fzq0PlcYGux9k0Xo4e2MEIzEcNqI1y1
d6muiLTTDxV2kvVvdariDmC70ySwS66j6HVJbigxKxArCzNtmBhILQJVx/ZOhBxiXru/1kr9s8fm
ySWv1K3ScDLGoFDRw1pY1HHSKBpnr8/JcUiXv9JyPv31aN+LU12ObDxT8mMwgecFr5+pGNnYshZ/
OKL6gwtFHGyKIkii+OClLhByBuOp/LM7d0cJXM+NuxUqAapwPQaJ0vsVXtF/pU0xvCxthF7E7nFS
xkfX7IedU0uAtPJkzHUWtCa6wtKYrvEybibUKntvXtJ/ntE+mLXcscr9Ezlnnb42rxV69Q0C/hoF
Q78fiVpoSnFfBg/9OWa9U0GYw3PRlu4NuSYUsDvfOgPjUF6sxQpF9L10iQxyVzLnjBHny97AWMJk
ZLvl3YqHn/UzEEuzjzX3QRmobGCs/yiccEzeI89RM8swpvF6ac2L6bUG3m9M8q2awlmqo+MsLy3r
BbR6jZcHLRnCFUxC/ldsa/csH48kHm3y0oXtFBfJn+nadG8UBGJjM3ar4tVNYux4nHfmnBCXbi0K
gY0hyUMq1O+xtUWz6oKmmn+xpWxlHD8OTX9q458KPWVbYpqtiMEVlnZZV9SF5Uggs0hZt93/ODuT
5bqRLNv+SlmMC1noG7PKHNyOPUCKokRpAlNICvR9j69/C6p8ZZQHcVF2R2EkFQ7A3Y+3+6w9dKdW
ca7NAWWzlUtPqepfQRDgNEqNX3Qp/UJy9UveZwyrJP4q9TU7Io/MiFs545DJrF+hgTwMUfvFzLho
WpD6V3ZKvxr0EXh1/rXykT3GJrL27ouc+u0xCqvHrgJy2HHA0QbxrR1oGrvg1LqKm0Q+qQ0H5LGp
4xqY3FUW4vShZzb1O1Yk/rTMo5Hz7GvBS4fSmBtlMhny+aEuNQzY7BKPgBoU2SydpHx6DafwkxTa
8Df6wzg4d4j0Pybd/DKoNgczM9OwppfVtZ/7HZdg6t6EXLcrsOclxBYB+b2dQ7uTOb2razS1SPHy
Z6mvq1PPxfuhN8D5dIY0XvUFwKy57fFLr0vQXr5TmKdAqvD28cv51ifDdskdgayF7JR8XdnwT5ac
gSySeo6nJozoTYu64Ro8JUOY6W1mT70nF5FEt37+06o59ujRGXwAhDF/CVoH+ZBuABkeB4sJ2zdu
a2RvPwtDG745XR4ddLMePtXsVJ7AFEzXZpE0t309cIJmxda8HAzedlhxXofNbFyTz8d5oM8t6Mk0
Mv+ghFVyqxocFRhJh+S194fyOpIhkWHH0vYHsnLggk1cVuRdTHYcO7XqS9KyCmSHrLOebCBK3Zbk
ALFn7MnWV6Lo6AyBfGV3oXznIDxgPZD1CHbq4KbkHOyVa+Yfvdk3d9Zctvsikvy7OAEkUygcesxK
ED23eTfcjx152GXWor3LuIznxBhdx4CYinXIcB8x2NzKOefwXOd/wVrccdk+tcfZsiSPW0ntNrCD
FB61otyYVf2xNkaMY5yk/YKooNzPBWJBmfWGRwIiBgq1/DRpJZfOHXrCiquRXTEA5+LN2fT6ZnGk
myG8l0177yucmoUB0JtqKGN3SDVQyIWWfpYlO2Yl3Wp/Fool0/R2E0J0qKPj2MR/ycTtjhux8SM7
I/DIISd5tgPQXzbQEBSkG+w5hWgQzIScpGZ2TKKuDb1tud5RhyLYd3bH5bTMPdxYAhIPkWTtTXKB
dn6pgaNRbPMbkjxCv4qH6wCOx36c/ejWAO5xVUVDcpMv5+nR7Ix/qeXMaaXMMMliI7QP05JFVTq4
gpATR6ZdUZMhJTU9AoYmhqsUhXNzjWC5vy2MYPrMmtraS4b/qih6feyrRLvxbbslH3ME2qXEunPU
zeqrwYHdAVFefIRglIU73THRtk+ZZZHMDO0wruUQdTIcDjVERhgPEZnrBqx6FLXdrorV7DpN1A9y
b+hPjgLSS5rZDViRq+sO5iBK8A0U1kc2GaSHB8anZuIgBkEfGpXSjk86Pz6nUvwxSdIvvSLr13G9
uFe31Ydk0L8ZfdYxMpJuRvogTLmg/KSNagzXQs4/JGqOu8Ycya8TJsU7u7RyuvuIWqwwdFwG9cre
/2fNjlRq9LJ7VEvlKZyVg21oN8sZDqeC10FWPqQReSdz+DiTIqH7ZG5za8a+OawCoObJ/j9LrSnD
ICFxWVG0h+VgqBqNnx2Hr7WTfbU5ap3bhLtzVqXTcv5KDyAfbjiOGdlvnVRXXhsjziM39VOykMc0
65NGSvOu1evmQE5GeghUzs+NsnwJS/gJy1mR07hTlkEgzK/yqPxoOAX4TkRKaboH+H5E9/uStN1C
ByMHDGlJEB8SxNfgEdqvVsjlIEiGp1/U1f/6DcrZ/Ou/+fl7UXJCHoSt8OO/PqJZKrL/Xv6f//03
v/8f/7r6Wbjf4HiJ/+i3/4dy//3cw7f2228/MFmyNnvqftbTh59Nl7a/yg9+Fsu//L/+8T9+/ioF
wOnPf/7xveiYgCktAPz0x7//dPPjn3/oYEf/623x//7b8v7//GMfRvk38Z///Na0//xD0fR/WAoL
DhKcbIO+BGF0+Ln8xdL+YViK7hiyYSqGqi1GpyDc2vCffxj8icRZXdY0VdaUxUqrQZXFXxTjHzo0
W9vRDVm2NBU30f//Vo//Q3n9n3agEv7983/kXfZYkD3S8BXvMIstQlrA1bZzn9mm7QSPFcRf+pUu
nYqBRME3dfBO6e+RWZfSBdKsguK1hvgYPPpwDbH97jTunGRlz518egEEmUeIzpEJNDd214rtJfWc
IJiIOWT0kUme/4D3ENVL6QvA+A0TPrDUxDRYfHmlT3pcK0UPhcZk65ug9ZQNHu/aMwRGdZjhVGjJ
o+EZBVcBZvPiw15qexUe3/T5/GestLK2PPrNZ9hxbUKxUnXPkYLrIpruBw7/zxe99vZL078peq61
ITFiTffgT3xEYBvvoBQ+kwTxWfH9DevItddffv/mGUPB/tPqJd0btTJDxtLao78rcnRiGx+x0k//
5heJX45SGZbuyQmyMVS3ZEIa13Ovfj9fSWsfICCoMxAwjT9S/xwecM5aSBxFyJDyLitdiGE5kaTS
hJTvDU1l7uPG/pSnqEbPF/4eqnuJACGELUmd7FFB18fd2fdQSTlrk7jPzNEi4ko9OjdlO1ydf9RK
LYl2ka1SW0CDuFEpEKLv2V+8loOqns4XvtLEolckaity4WBWeYXUAreBPbTv5bm4hb8QbMDm1x4h
BLJsdmmgt7HqOQNLuCD6yFID6Za90RJr1SMEcTkVdZqXNs5yczsgq9TUW3PMt0a6tdKFODY0tFot
mEJsYA3OhjD0PhhVZlQXvvzy2DchbGhV31t9HT5ySaFwSFOYx7SUt4y1115e4MmDds4Nq06Dx1wL
Y+uIfprs02owlPZwvvesjHKq+vvrW8zQ6cjy0vPJPyWIb+2KGUweK+MKhuCFDxHiuCuyuTKNsPIa
uMFpN56iRD2BEZbJtUu25sulM4rwd+L5l43om4YI1GAu4ra0l6O1RRPDlpizYe5wbnsSB8ZQuTtf
YytNIvogsrZqq6K0Sw/BqPyiJ+Rgjon/cr7wlUgTfRChcimGlKEclU1QfLs6rb/0A/qHJCYhZ6PH
amsPEcIZ8RortiwrPXx4dOAdNdtQ2eEcw8rlY9099Pr0FeWIoSSccyeHAu3mOP5cLmn9cNglY3iS
M/Kf8uXWnANWRb/V4JDyQ9eFJ50LT1xx0EourkSxf8d/BjP8JkFbj8eP3J0iOzlfWcrSf95pckUY
OJyKnJqOuzFvqEJ2XOFrr6bkqUpX0SjPsBMNiFmc0AaQ/9D9Okg5AI2ff/ZaHS6/f9PbNEyfZ4zo
LQ/AnLVf0jvZeYXNnYEqbCNq1jra8vu3j/CxQPWn0fYwLrvJg+EbW6qP599+rWhhWNGG0K/LSje9
znRCZGKOc8VFcLzRLmt1I4wpBbynClCg6lWW+mD66b1STJ8CcnIue3lhNMlxOFBnREeeaYVIIOeh
dT4Doq4um6x/uW28qXake2lVV4rlDZlyjFFyqop/WcWI9oW+HuVQNibLq2zVPoJAGD+FQCC4z5uT
HxdVjmhaaEo2ZzJ1Y3tBy13CTR/F4/SDU0Hd3vCCWWlcWRg8SIIM6kryc69V52mfJWp7SAHRnKpO
3nKdX3uEENYD6rey4rTTg6Z+ioMaecxwn/Tq0/kqWpny5OWxbxq4R+cQcvTpeLnavk719M2xJbJy
ylsTWcT5R6zEl7z8/s0jyAQgQ38uHK+T1WwHARS5gTwMG6Wv1Y8QvRmnsWE8Unov11hhxNeRjtRd
ty6b4GQhfP2OztkGBnDXsinanR7K6GB1EJ3P5ytnrf6F+NW4U8oCsjg9pK3+nUHe8N7XB2dvmFH0
CJRsyw12rZqEBb6Nl4hRybHj6U35GfTQQY6SO6tPN2y83m9jWXQzRDxlYFRZO16tKdLXPELznGda
ctHOUBadDDPVZ72tMb/YSXVbqcXXUg032vf9epEdIYK1CYeKNMhsr+Za6N4ep5kVADhaRSHl/HwT
r9WNEMHIZzsyxDTbi215co5OZ/vyjcJqdsuNaO0By7e9CTBDRpMclLLBxjmUd3GKsifszY2zkbXC
l9+/KbxOjYlE+dj2SNvKG5scwhyR0GU1I8Rurum25lsNNrWpUe5CBPi8uPN6WeFC5OpJia1JKyte
Q8LVbiTtbRcVdXxhowpxOysDqdAAM7yUo+oHKZxPOZk6G4PyWqcUglXrlVLCNlj1TOiZkExb0i01
CzcFnAv3F9WOaAGXhyPgIwWH4CBJ25sO+Po+NZv88XzpKx8ger7FQacntUHppN99wPo4wFZIuVbq
emO4eX/UREX+e6ck3RMYUcxxRVW2j1phu+gG7rk42OuaHV/WOW0hbMmi1x2wsiwLEfKbJzB19ne/
4B5howXW6mj5/ZvAspNuJHXaSL0mqLs7oxnUk0+W0SNEfvOi5YlsC7ErB5PjZEWawafW7mJ48whh
yTbqu7/ON/PK2CAavOGNaysYZ6RekFsxtinkooZ+029UkLrE0t93NLItRLDv+CGIEyv1qumm1Miy
ZNNlkxcHt3Egp/+X6n/JCWMPhcYfL9Q+hzzHD+BPsNciTWwxxyAJIKl33LLfZFAUzn/40s/eezMh
+pVYacyAwwIPv4i932BzJXsLSbqEV9+n8/H8U9Z6iDAMSGZpcM3MU4qMTCrrFlwdFwsbc+pK4aKd
GilGWQY7AMubtrpLNfuIFc9pzuaNCF3pGqKfWjZnWdNakDKZk166mZxyHX+Nw/mKWStcCH/oy7FM
Yhb57XqOFZmG3oSrPeWywLeEwG9SO0k1zfY9n1vagwq46trKYOSff/eVrmMJYW91pjJxwT57qGyQ
RaES2te989UJsVnuSm6aC3s0Nr7k/VNd2Vrq780QI4emrFa+zOIGmCA3zbZxnAbYukWqDte2hD9D
EJQZqoLA2vi6tZYRZnToaz3es5btoe8Z7knA1V+cxsh/nq+7tdKFAcGxCylNjSxhswLACOLHRzlu
Nt58LR6EkCbfCxuPhgMGkunNuyIxpjvLrjI3GJItJ1Rlec93hg1LCOiw75IE3GrilcB4sqF5adPq
h4RTKINWZ36uufgs5uKEA3PhL9zty6ptuZF82w1mpIYmqjbfMxhRuNvO/Mw8ynpWhsfz7bIU9M53
mUv/e9vPMOXrNH9KPLVDY1xqjnzXqZzKFlxTHiQQ87t4gnmcp8Epyad6YwRb4vG9pwqjgDNVfqlj
L+q1nRRB3atOeTK8BiHiHo5TN0JopcuZwmAgIUEbdK0DUBQs2eItWDE4heNGp1srfemMbysu1JtY
KyTLmxs7+zIbBRdTBkdnw0bDrJW//P5N+bXvqwmknthb9NB2l1yDqHDPt/la0UKkJ1UlVzI0FC+w
0fWF+s/Rbz5fVrQQ5iDoq2BQGnDYiMpJJlH3XZdtnVW+axRrKbIpBHo4S6OuICUnGj6xcpDm+JGU
q+vRf2yTJX1Kvksxztg6ll2rJiHk1bZQVCAUvjvLiD7hOCFLqlCuX1RThhDZINz6kjlw9BQZ+4wh
AgqQWWWw0TtXwtoQwjqa53zkIDT2mGUNkoHBKcySTZ5WjBbMqp8xSDJP6OtQ6U7Glt/4yvxoCFFt
B2qDAMWMvAmIlaxKuyXrnvERMN9unrSNwFg5LUeR8XtklHOaVIGtRx5qdNSaRjc8Gcic/+x6ZMiV
YSDXGeDkobalb9Ra8aBE0tVFjSbeUSpyl3Q9sD53DKqHEQVoipXJRUUbwnhizX2aTlkAb2kkIa9U
IlJxSe3cWJCvDLiGMJooZGmGwQwMFPLGaxAMIPdL56pynKM2th/Pf8Hypu8M6oYwrJQYHEWAJ3lG
YzdHFRDYXmGQ38+4M2wEzdJ933uEMLyEJZ0V/rfilUbY3ZR94B8xTuqOU5zNGPuSu4jvAwgoGFWX
HTIZwpDjSAZMv0aevTkP71SzfFXUynOmC4diQxxj9Fzp5bJvvRp61yeYZofaGpqNBlmpLV0YYpzU
7Gzdqlqv6BQYryUweycwIRL0sYJRBHZfsZGTTBgXxcv5LrAyZOrCsAOvRs0mw2q80AZpEQXNeE+q
VLixJ14rXRhfMB1rJEuuGrQ+QQcXs7LNL11ZtuFG71opXxXKD1SsGQunlVyjtAMgStJ9ncafLqsZ
YdAyGeB9nFFqD8Iw+Ym6BZrvoOFoq228/Er0LSK4t+sFx9HKoJoa21XxtjEC0iZIp5ai4HDZ+y91
9mY5gisb7kRcp3ujAu42sXr5UBlIqs+XvtTwO3GtC0NHnAw2CEvFdh3pJZpvFgAXXuVS/2GIxo2h
e2UERIz32weYha4MASh+d447NPf+o1O2+OQh9827m/NfsRZvwlgBpQsWW5jTBCTZWCmpO3xREyLW
aHERJysRErCve+cfttJZReWenoP9LSGBuJIR7gvScop8SzG2UrSo2Ms1Z5QG5m837LXb0SKtrbaO
F721KNeLOj/AY4C3Xg5/lsSdJaPpfNErAaAJ0StBxhq6egYzBxlmMfQo+uxnqRSn88WvVYoQwHJs
QvsNZSpFMjDuCS2JBKdiS8uwEgC/JA5vwgswemTWiSG5TTQ/qIAo5lk+xBFoBnK5om7cGEFXgkAT
otjoHBPzy05ylVIlF7pGuW5JVyqXfLslpeiymhKCue+dKCgmUmAKaXiRSIcnRXBjNl5rBCGI1SDG
F4ttgFvZsNZ04ybO8i/n33qt+wjBa3aNYuZgp91mwkwLZEn7qZHTjSpZa15hmgcChYusvawbYYBr
UK0zy98hKOHgc0lROv8FK5UjqvN626in2Se2oL08gVc92Fa7tfBaqR1V6P2GU01ZnzM1kgxjI1UY
H5dMQF22NobOlQpaVNRvp5d0BLc+NDQsAsMPczffpr59U+XBY9sMeNNb7YV1JASAaWhBAgEAEIgG
YdKOD0v/P1/9a1UkdHvTr7F+ih3HHXt4obYRy8cmVb5UBqSw809Ya2Ch9yeZVpGJPNCLihEOpvQr
f+6yooXe3yS1FklkzLmtBXUul8AFqBunDWtNK/R9lYSjxnB462XIn/IfKat0Jvcyu52NdKPuV2pG
1LINyRB0td9L7hQXYNWWrmljXHy+btaOHUQxG7wT2BSD5TCzjE8kqB5IEw+19oh/+LVhjE+B1bmT
0QGjHzbOx1bqTFl+/2Y6qIDvOEUWV56WNx+LvH9VOu1Ft2wybCHpONB2z3/aynwgCs/IFBlaC9Kv
pzTItmMY0YexixusHYL8oW03htaVdZEiBDcsrcYpx6z2Qsu8c9T0Z6Noe72Vb7OxubLb6MMAfPn8
B609Sohvg/meLAez9IZcAhwEoimq9ziI3AdNe+2YoQtKdmMuWqs7Id6NaFDAYlullyT6Y5CnAK9s
Nw8woZnSYeMZa/1AiPgigQIDI7P0HAOYw2xnL4oJkCFIweYELG862dw6XFsLIWEESGVVG8gTo8sp
Y/fUJkEF71gupIsuftCBCFvDqidpoqqc2iNz6vs8cdMGlPjSeBHGmLKwoEHqVenpwZC/YnBap4W2
HwZDv5U6Z743QdBsXQWsdLG/id+4JJzknjbRimjJkeugtPtj9xBrGWnIMWAjo4Vdh2PFhVoLUQuH
uRMedWS5eE02jM0xkuoYXznNcsqN5clK24tauMieekuq8d4iwfBzZKTB3mmGraXDWuHC0iGy4mqw
wf94CvastzD2lfsy7/3H8wH/awXyztZRVMFZsSFpIFKJdufzmD85iXo9cTBnQQLPzD+5mqmUZ3S8
gWTcmFn1lTX7QQVO2unPRuLv9P7bst7DiRLPUgU0600aSh/NKdyBO4TcEJq3m9vDtYpYfv9mUCd5
3uAMIAjItFccBiR7+DAr8dat7cpQIQvDkWoGvuQ7c++1oCRT2fdqKblquhxDaevBqOOX8/W9MuqJ
orqABIRMU+PGa9TobmiUD9I8PPdOcteY0dfzj1irJ2EkGnLMIDGFazxIL+qudbCWSrX8z8sKF0aK
tlYHvYqzxpOD7juGh49Kml7y3ujonN/bt4OdXSHcbrAcs6Mn25mmI81tHc6/+LvtS+nC+Fk0uM6H
IOU5/GqwRsRGBrfkYSbJ2s9Aqy1gtGro9c/nn/ZuG/C05S3e9NWiVFIyc7mdKG1ScDMdmxaMv8aN
FdUy8f8tZildGBIURVJbdaomD73wx1pPnjrMzzuz+3H+5d/toxQvrDekEBTV0DIbFzDHrDa7WwJ+
tJsHJRycjeZQ1mpo+f2bGjKqKjQV4F74iXoOPEDGDXLVv0cZkAntAPlhL0X4RkmvUavBFBwOLekP
uJJtDNlr3yiEOyxwvBFgaHix3j1aUntc/CbU0H41m+SSPRnVKCw+oCpZQTxKjlup02moxw/xkF3B
Sb5tU/ID7MuOm3iOEO9463RRV5K7EUb0taklkyNywPKe7wxrfU0I+FGb4qZdsFuzad8rWvmk9w2c
v4sO8FnWCEGfY+wxQiMrvLAeIRFEpbPrM1/ZaOWVlxfFcppusMjEaw0xHiwPM//kzNoNO+Wn83Wz
0olEnVxBzScYO+UIJ8yfZY6LXjQybzZN2VwV1ubp7kqo2EI8GoC9TX/C2xFjYQChAzydTAqCjTOt
tdKFQMwVcyCVyY89M+9Z4yvRvs+y/Op8Da0VLoRZnPYNSrwy9hIL3l4kAdXLQmNLuLJWuhBhWUMy
3NCHsSeDiTjVTp9eqWX/cv7V1/qOEFZZgddpXrQRM13lSW1Jtmz/YMvzxuiw9u5CXJWGYSNEkyME
wOnNGMH0l0Bwnn/1XzvDdyYIUeFGTldagxWKvBYebOYYu8i8VnX9INkROPj4sJjZzCmmr8WnNjN3
GLhfZ9XNqOCKHR3Pv8Mvudt77yBMuGqiID60em6zmxxs6U08njT/Efv3Xz/0bl7dTNVJix7b4mEK
Bpf7hesc/XYvzeDMHayIvnfzjBHEgwTfA5rWrrOeg/Y5b8OTCktWi36mCQamyamr26s2/jLrr8Pw
pfafxuxLlD/bVnKgaJ48Ka8z23OeJpnNPlTm44iL0sAOx0HUPSUfJxUXz7k+1bX/AdPpPYcTtzMA
CkM7xSmOLtWpHQE3NaXHR0zgO2z11pf+GntvUu9brdsvNnO9juorrG+SEc/em0kqH4LEepDq8Qoh
xEs0/nppiBRbbbyyoLGEJYaTRZkEWz7y9LC+wmaQM9EG57LpoM+fW1mD5/1NAvTNG9P4c4pX81Tu
VOU7RiTY23U7Ldg6FFyJFFE1aDVRIuG/GXlFhUVI08ntzkc4vO/I0t742rWPXR79ZrXQaCX5dJoc
kgo03oGHwUp6nHehrd37MW4wwZY4Yu1ThMGwg1wMLKIKvGSquHbS8Gk2rPGmtjCPPB8Xa08QRkS5
UXQLKFng9Tp9IemjZxu7JELQ+XT+ASsDi6X+XlWoZlUwXXxC5GjpdRBVMRDDUj+cL33t9YVREfBu
J83oH2BV0p3wXUqgS4XBIUmaC5dmolQQX+FikrKG9UwxXnVJ5A6GdI8NPCY46vH8V6xM3KIsUAqa
OS3iAotFX77OUQ0pVn8bZtmx7JsP5x+xUlGiMLAn2bgvm8iGvgiwTwuB05vKteSr/WUdyRTiX9dh
eCpTYbmmzhDYDE8qhMt8KDbmp7X3X6ruTcSVXRNWvhpYbpINGKOMPRifZZwFnnS+gt49B5Khxvz+
ALQujl6MEghnXGn3OJR+T/IZvw/rYNrdbd7ofwZt5G88bCUoTCGuSz1HJNkkpqtbo/21i5oEuwb6
mbPRGO+fcfM1QlgXpQyDNYx1t62cEzqUb0ll38mJ+lc2Fzc5V0tInf0HfaqPXeL8db4G13qxGOlh
E0tDO2ou9/8vEGdvrBa/IXu6bkp9Y3G4LMPfmcRFxaDKNWqMfRy0wNTZS5r5DQMhWJ94swb5qZGw
LEDx/Nke6vrCyBSWRV0jx8RIMrhD43yXHWiKJgjcya6fokrbCv+Vvi1qB+c58eXCXtYcg31X4/Pi
m+azzK3N+XZZK15Y+VROnGNJpQyuMcmOhz9Xnh4gvjnlLg1aS9moqbUuJ8oFp8rGzdrHTqXXMJHH
AbCc/Cu/LW7CorvL/OEuGcvnNiSr0hqez3/ZShiJ0kHyNeV0rrTW1XAz3mna/NOZ5Mt6syjgqxK/
JftAbd00Cq+bGGlArBlPoOT2NeDjy95fGAYqGO49EKrWHfAlmTvpQ+d3G+P9ygpFVO8ZUhWUYz62
Ls6qYPGdrwxuV7GtnlJVf0Tb9/H8F6z1LSHmQ83GEctJWxds6cnMnFegGk9mVBzOF78yKItyvajp
W0wpwKz1yfChj9MfqpmenGS6Dsv0WlXZSDjZRoWtfYkQ6Y6idTMW8o3bavpLV9Q3CyzZ6rON08SV
kUsU7yUMSWWGT6ab5cp40pNkmcTwGhlS3zwO4WJ8W/p3o2kZ+1wpko3xcuWjRA1BlQa9I8tz6+Zz
emvM4MACc6j2TZR+Od9Aaw8Qxha85NshVZXS5cb/RnKcjrw2TLLbOb3wC4RlhTTEU82+tHTBNOZf
cNcZ3Cito1sLTP5GpK+MIqLKEZaCibjabtwlI2hnGVAglWSydudraK3hhQ+Ykc8P2AI0eJWwycUN
KqjmfY2h3M4q8ntnStJ93zXHCt7C+Qeufc4yPb9ZKSk2/niZlRSuEvoOtmpjvLPbZIv+sfY5S0d4
U7puNDPDbly41XTtc4w8denBSSI2pdea8mBruCROG4lrK31rgfS9fVRsh21tKFHhRoWKk9w3i9aZ
oGheVk3CCqnDqdZoW0pP8gDrMynBDMEcg42RfWXgEuWJjqHqFdD23A1bzfihN2n3Q7WH6QHb+fm7
YuWkemlS+dpU87i17V1rd2Er1Dld2PWzmi+rCFxT5KBoy2OA1dcWbmvlAaJoqNRmG2TyULtWPseY
5xS52j2Yw2KqcFmTCEPwbOPYp1Va7rZNeEdQuLktXyKvlB1RA8l1aNMbppG7NdvdvzodEPNOjuT2
80VvLuog1TEAgw++y+2xbiv2Wj3mfylAJDfmppWaF7WQytz5ZEEOoLDTvvgklb7JsRQU+PMvv9JX
RVghjqqNE+IEiGemeop0+TSN1QOmKXu7Vq9C38C5s90YzdceJYwec5VaJdkkHaPHV2hhn2LncXHz
9OcnuNz7PFYvW/KKwsgZgoeEd1znMiyNDaBeCy8R7FjOV9hacwhDx5jLnV4PUecCOql2ub6YI9Rb
88XKqKepwqhnWgEgXZ91p5RY32MzHR+nWnHZnH48//ZrDxDGCTsAoqLCScYFBgiMit1jp0gP5mzc
XFa+EMVma2Pa4eu52wAc30lD0+9aU1Zu8lC2NvRUy1T2zjZQlBf6Wa+pTT3XWCL4OBDGnb2TW9Kj
dkiFpGNt1+VFIkzZUZcu8Ga6m/DNRToxlK5RF38ZRvNlBJ5/WSdVhW4E+nyyrXhuXAPnralpXoIK
Wrgfb8TaSi8VEXp2ZmRdPGcU38cfnR7bReMirRS1InQhIy1mLsYTBuhYgno99q+BZGMfB4Ubq4Tr
i/qRCM4L47avcjWq3KmW7yMz+TAwLNWKvZWxt7ZhFVWG2OvMoaQFFdNN0GB5Bg2p8IdPQ1Ps80AB
a6bO+P1WPw0Ltzg13roNWWkXUX6IPq8FZCSVbqQHwbRLTEcP9inmzhdWnKjpwDtKigdYAhyVyS5e
Zc+oxJ9LLI7Ot8vK+8tC42tan83hlNaubuD8aCZ3aZH/OF/0ytAkC0OHBQbdN5qi4qQitO+bBkGZ
4tvhg6b5WwG9MgOJUsy5GSs/qvDXyawqOGAYoe0TxygOCcD61x4XkZ9B7Ay38SCHWxSDla24qMqs
Y2wTdVQerpqNivNZDiH4krrcVnL+gPfpoHwqilqV0uNkaFYhbaxAV+pSVGlid1dM5aiWrm84N3Gb
noxMua7H5tP5plrpBb90FG8GRph/vRZKZeVibziWN20fTXgutFkdlfbG+Lj2CKE3qKaSGwtf0g0K
M3uW4drfqHN/EQtNZnv/+8ge2/ng1/ZcuXEcYGFaYXBmX+GgI5kb25eVSeoXeuBNDclFoZRNolWL
s8kxHbMrpZF9EmTw5LCy6MtlzSAEYyWpWWcnauXKkSR97sZCd9GWbh23rrSAqI00LQRJmsM4jwFs
sZOD5mhKcbHRvCsdVJRBDvjBR22nVG4fF7fyqH5Q8+oqtaSNA5e1dxf33b00zWo7VW46xc7Bklnw
a2mzRXVdK31p9LeNaxpdWOVj5ZoxTppqYNxYUrGxmVirmOX3b8qGRpb1+JdV7HtDjEAsCGv2wtiZ
fFW+uqjbiCBA7EB1fAflyg0rUkGuxsDOnVsrs9utc/O1bxCiy0SmlcialbicCLg4fGIdmE67WsKW
7ZIvsEV1nokHDcdphO8kzw9R79xLXXNRTNmiNC8ZTXDJnYMFG5vnW0v3lZ1kxdPzZS8u9MsaoyGk
2QGnGtoY7bK2DfdxYW10nfe7pS0q8XxcYoo44VDDyYtkn+ECvo+kzSHz/Ua1RSFeiAdfjdCndrnm
mb6kecOsXNWz9r0d5vzj+epx6OR/X9pjtvB758+dUlOachnQ0uAeRTb2sq39Vaqg9GvDXVeNB9Mv
nlL5snnMdoSO2gTJqDWkArqJX+O6GHwtwv7P85+y1hjCTi7Axrtv4Ny7c4J/plOc0CtetDa2RY1d
EAB1K4y6dKsqIvcCt4o9PtCTm+FSc2GACbNvZdmAJcayRAgj3TbpeFXX88bO5P01GI4av7exFmZ5
6cjU+ThzeqgoQ3kcMuylwf7YB1VVO5zR+A6r6uqN+np/LrbFbAXdKMIwSYmLoNQ47KMHtdNg7IIi
PlTtRckqsi2q+9I6icZBYvXqYEcJKiHY2XH0PGBSnqa9slOU/MaWhtfznWslFkWtH2d9ehT6Gae8
tfWDNAkcdgppPhimvFFlK71XVPlhkuRPMmkjbqiVwym0ip9hzFn1+bdfK1yIcvLqpEpNusJtFGT6
ea9iy9WU+eF86Wt1I8Q0nohpNzScgGv+eGQzdF3m8Z9N2l90lmj/DYbHusVJxj51sx4fTVbuGAQO
ertxGrf28sKKLij9cSBTtWDdYhwaPb0vjeJJyrcE82uRIIT1HGInrNtL8U1x6sz0axzJXmpj8trF
yWUVJMr9qqGt/C4pC1dtokPuYMc6VhsnPysdR4TZaYVsSUPEwFe0TYKGUHq0/WI4ne83a4ULU3NT
D76TaXLuFkpeH61yJnGmJ5XkstKFJWMQ435sJJy7jTZ2r6N6jQP9ZbEqkuwyI+7TcZxK13Jm5ST7
GjpFfLY26nylR4rsukgaTKcdl4uFTto5abAceZb3kVa/nK+YpXrfmfItIVynKhk03GWpdrPmgCd0
HTU/TST0poXyYSzNjcTVtc8QpmMkuTYG48w6cp9/r9viKkcDb2v6RhusFS/EbRPW0L0cTgqx/t31
49fE+FQHW4fCK1EratDCqJ9NyWC07xocqvvxjoT8l3JQrstLJ2VRg5ZEdCIl75djqfZKLtOPWIDe
mtmQ7CKtv8nM7srIt7ARKy0uitH8cgjyEudKt+oQAavWda3i9+pE8f/j7MqW5MSV6BcRwSaBXqmt
Fxq32zNe5oWwZ2EREkLsfP09NU89uq0iop5sVzgEpJSpVOrkOX+CAiMNxvq+bcbEpMWDz/1CUpmp
CcQUSV1NNe52x3zv9G37DsOlGbSoIYMSNVncxhK7/fgLqoWfADb9m3VBNszTfR5oYtNw88ZmxsIm
k01/ccL8cR7LlJXBTtyzfYaxG+tyk6vvXm+MXXUaivZV1sMZTSg/AqaeWOHvbMuWRWxi0vRQsKGA
qg6qez10c/NyBBRIl4+hy79A7fPOxJUafl637rh0c97ilFJtaTUrjR7Ievj7drCyVI1jE4LWohot
UBpuM82LF+JPHUTZg/PS1I+6E1+mYLssC33o2uDMhmkndNkmyNi0vdXxcJYoVNbI+AFCaF+BtX6A
hNmb8taTYuXOt1lCmIlDG9FiWDgQKMzmCLqUpL7giPdlAOL1tulsw8f/TftHScmErjCVMXB/z1vw
g4bic+85O6cK2/BX470rm1TDVIeeRgBem/w7iAt/j5DmKz/YiSW24Q1f77kfRWRtVBY349d5838W
gYDsdriT9llyDxNuFkxxMLS6Vdmoyrfa2Z6nvtuD5trGNvw7UHyGyLdQmcwL9stfAuf3mdT93/dN
q7F9k2kTVR/FKPPIKwgobr18OZN6oeiP43UvXm8/xvIRJiHWVjdzOOduc2Vg+qNwxC8p8p34Zxva
sM8a+h3Lx6XJZgo6tSCs+AUyoHs3DrbRDftU0eDlUx8VGW/99lF4jJyhdLQX7SyhwQSa0MiZoAzT
ikyP2rtwsL1fOrHUFx6FztHdCBCxNBCn23PwMVcjWMyNJMdpJS8nFIWzSkb8FbeteQp9eHkKijA+
jiOgJih2RwciZ30GvAlitFSMadmud2kguDExgntMxiJ0XHnFm7VuItlEDst8H20TRjc+j6mq0BWF
E9aO0yUKOuXhFpwlQR+o76Xr4OzY0bIkTJrACeIorQutkWwGQD6p1eIkEJLmx9uzZNlnTahhU0uI
GkVcZutIf8/X6ExARtoKecwZbjLve4YRy9t2gtpRBZfxY/9rO+tkRrKzCKD/N7J3YLItbSOgR7U3
j21BQPzsdd9L6b1APzBjeXVY6PJWdmpn37BMRmgE9snNibcOq8iWiPOE47STjPuTYdk2TF63sYyE
cpWU2TY0T1NZFWCmj54a8ArdngjL25vApnWN6JALnCrzrZkuyl3dSxhX431nVhPXtOZK+qB3r7PQ
1ZBxz8WvguzdI1ssY4Katq3x0bBf8mx1tghqAmMCqeOf4KD6fJ9ljHmlYaCHRqDSEYGPJumDtjmI
fJd5yuJkJsMbeN2cYClRxlcdGL9QD/qpHfUImiuRSH+66w4LZ9H/pjSQCxe+XxYyiyY+hEfU36sN
Ynej+H6fif5va+LjGjaeAGSw+lLkw1EBjrqzdGwGMiI1HzfKZ38QGVheT4OsX1e2vTIwNEJWfA+z
bXuGEa+hzSKhgO6LjK3sXDJ2JHV8gfbuS+Vt9x3rTTlWGtXXA14osoaK16ps/fnSQ4F9/a0FzUr+
7a55MGHa4TR7owvUV1aNg0eSUsRe+3mOaLNXVLRECRNL00jw7IUt5ZkY4vioB/E0rVW1sxdcY/4H
9RsTRwM+MKBzlklkasBNt+NgA2gbubwUg4yTCZnBoSmc9sCa0NlZW5bPMSE0VRVgK2trAQYvSn7M
Zbg+Fc42Pd6eDcv3mKzQzC8qMXWOyAbceox+/n1SzeO0OsdR1Vk91M8K2s73fYnJUTu4Gw3rEHtc
45LgSj+dsI3R8+0PsZjp/wC700Cdoe2B1Y6n8uL6YXOcGhLuTLtt9Gtcf3fe6rRPIUusUM9kfD56
rK6P09rvUchadgcTeAf1oGAgNap1PXNfy6L5RCEAlHRNcLxtG8s9owm+k4iiK41c5M0+wD85lqc3
/dav/blTV31TeVl4kbrgl7j9ONvnGNEQ1kHpQ6D2oQX5KsYCDVhhnYDZcSeJsY1vREJIgGuHthK3
ylHLT5B80E9CyeCgoZ/55+1PsLiFiZwCTF4Ld6BNVtbNk/blNwCYXlx3+uEFqEeW8++i3JP0sj3q
Gu/fLa0Z+LJFyllkztp+LzbxCFmUpA5FSr3lS9jLA67ZLre/yrKKTZhUuYSTjnPhvJQOWyBUNEoN
Tgi0ye+sM9unXJ/77lMagbIB1NREBt3FEyCTl7lzX/NJn8rGeQ4IOeHAtAM4sn2KsZuvSjPi5pgg
XuTfWcFSJoe9CzvL+jLBTBBU91GxiZtsE/rPuuaPRa7fanzCfbNgLN9pwu0skR2Gl1XtJFvRswTA
v/W+3oj432Leu1mgsApupViTuZF/bbqaQzeB4XW3Ewst5jGBUo5bu/VMYR7ddX92MZoR4+s5hde/
37aPbfzr6nr3/oscqzXgKACHkTizlSYbqKgSqcOft8e3JFImYxxb/a5tN4xP/emLkmHqq+VrN/iP
V52++7Y613DqztuWqqwqnsmR4WLNbfgxnu9spYxN3jjUFlv0bVdIN6FbeHBGNUKEQ++BBW32N7w4
BkOgFjqu/y0+IficXTqBwaK68wxqsr2NXl3ytih4Vsct2OSllye4DNtLl2xvb2w+3RT7jjcgBkFg
+VhC7SChNQ4tC93lw7CEHhMTTMqym+mCuWUoGiVUtt/7guyccG1vbxS/p6mdVdOtPFPcK9GfwsXB
mbcFyYZf7WwCHz8iMOE08ZW4n3LF0gmU0cc5dv0nf6No+229vQj0b/b4/1kyhJf+68JELFREw8JS
nIUOQYSKybYc/PmFu5cihGJMxE+sfFmiCwhbKvYlCH5deWbyAIKT4lPYlYne2IHiT79zn0Df4nU5
eF07UKx8dmaIvcbHVv7ovb3iy7/b+gfva4J0ehWN5RwRlm7tb6CqmYCdwWtCvew0dkXSzs2DR2jS
l9/WtX+LNL0sQ55wVWR1ESbX92Nvt2PTx1pdbmCCd3BxXq1r7rA0iPmVowd1fdTlPjcz4PnhN+71
54CCcwXgFxElkdPvxKt/GyU+soBRfxrLRfMVcnMpR8tHtCJFv3hbd+T4vmY5R8CHo80VAtM5JNZP
rAiOnuYgKqbnvn2pugU1UgIIHk/wT7Y6J+69ufz7jk0+drjAhP+oYpk958o7OTdf1rU9QNAzGVV1
aLft2NA2ARVzzc9SehfA5s4gDur0kKxsJ5u1Pf3qR++2I3TTyTGcYZlOBiIZARFOyqjea6+yLj0z
2nJgyrt6Yyntf7brzxIQIY//zPsLDc4DUWmn3sA4mkzy7yEGgp6jbPEy1hJsZ2foB++EneCae3w0
/UY65XhdEeQyZCmw7heo1yZ4AcZABgWsFZZ966EJGQdq4cL4w0lsgHktZ02+X7thYf41T9n0B+be
49+XiGDH/gvETVU3HMGEdeFYvNdFJDeQMITXJbK/cG2zY4R7ZAr94oCpMnWi9oEpiOahlXava8Y2
uJGp9XFdNrwqaJoTKDat09kv9tSZLVE4NiLkUqL0TklJ02XAGYyhmOyN/Qvtp9Ntp7G8uglLUl7p
LdtW05T3X4dQfuLttBOibCMb6Zno29yN6oqmTTVOCfPpoxvuCfh+fIAIIiMKCbb5XrwqmgbDZYmj
hJbRoVtfuvyPLpiOs9jrF7E9x0jPltwT0vVg/StZhDt2I3hvoqxpGpzx/DwB68qT449qJ7jaLGZE
kEbwEhL3gqYU+T4cKBpO/tDs6dXaRr/+/i4+jaJZgPMkcVqHjWpOFd/keK64HtWdS8mIDbkP6mbt
B1FaD7gzcHLUuFgc3qXuBZS84cCzkuCG9VaagsPnzyUPXoDD/RZgg1PFfVeeQWS4sWxZRz2fkdQJ
6+48hri+Q1lzr7hi8WQTrsTLuu29oiBpN4Vfmlh+cfv+WDlk57RoGd6EKi3Ma0tOfZJWAqm+Mzx4
efjElm1nc7WsHhOd5IzbGhEnxNu3S3UsO/T3xjxe71v5JiaJQbJLxH2Fl5/o31PMigQXFTt5rO3N
DR+Gkp7XrZDLTqsQzHcgjqsfBqh87Cz6jw+JgYlCgqiNbhvQFqeVU3T9Y+GtcXGstQd2bUbkks3K
je6jFA5MgqwgigM6s4aki5cUOtl0Erd3ToDhuxRqcqSGeG3qUjon7jToZFmb4+09xrY0DdfNAdpw
HZb7aaPadKumT14jLgXp7irzBSb4qKr8dtDrGKb9SI8rG78IPMbLi7sqSAE1duC4wo2xVGAxBESS
JAAdvwRDTe8zjYkugrUrd5SBn6pqPPr9eMq38BxqsTO8Ze2bEpkD9HR7okCACajkadPhY7mQu6o7
aPn+73bSA+8tB8DtUqKoBg2UiA9iU+K0cb/Z8S3b2xue2/mVbIbQ8VPRqcfN65/2g4JlSZrIorae
a1eAhRHrZHhWsnlj/paEc7kTc65G+CBN/j8pSmziKJyuXtqv61dOymcZhqfG6x7muDg5TbiTjtsM
ZHitSyqllOetaajW8LBUbnngvuudb7ut7SMMt3UC5TshLd0UfY6fpeJpvtaoCOdHcCY9yvbODNfE
l/RdFzQhWGThvtP27GyiO6lRF0eFtsqd6GaB6AQmtoQ0y1aOyt9Sb10PVekd4zJ6VMvYJHrgB+rI
V+WrN50PFxrmX4gTvd42oWWCTNSJ1lpWRdxtaenV1W9xTaGalIsm3KMCs41v5NhbRZuQkXVJ0c75
BUCzS0eHnbVlmf3w+vu7dDH3RQExdjKnbd+dZBs+8hzU3G4OwcUC7GnReO+2ZmJNXNZV2mvxJBZE
R9yWIvVS9K8ODFr3hSoTJTdEK0jMJuh0rqOYE2dgn5haP6EO8HZ7li3BxORk2pqRo+EP41eqV4fC
BVMZOj36h6D0m4fbj7BNtOHpTpCPLJYlpEa7IcSxWU/HpSnvg4QHJl7OcZ3GV6s7p7SN+O/eEhKZ
UCeK79tBTYBcXvKOxG4/pwNz+kcX3A7PtAv2ytA20xj7M9vGsAyJgmkI+iBr5+KCVPq21S0Ta+KI
Qt23TUtgdZDfV4ns6KFdvV9BNN6Xs5tIog78tosomiWlBfu0eg6U4LaDGJa9hNFiGhNNVPtjp7tR
LOk0+fm5mvh0XikOr/dZx9ieBfgDYsXjKaWxPOpKf5I8P855vYM4sL38dVLeBaCpC1iuxDilJeSx
UVuVDlrKxz2FI0vebqKIqBz7IVSuThfSn0vPffEgQFm36ydU7XeASrbVY/isHxIKHaWlT+txKA6L
ch+KqPKTIvd2El+bhYwNeupCdCCtjk5Dpy0OYRF/dupyO92eXdvgxmG4i6DwUrttn/IRHRzetXGT
omp23+CGzzpscsOCYPBOTj9bAKISp7yvLyQwcUMNV7xDaOxTyVEJrjtsWMOG0C/3bgE+RkkEJhSm
CdduAmi8h1dF7iGsowPtwzcvZ6+V26bXy8ialFPSOMHnu6xl4mFw7S8KPeGL2BZVZy9An4Mu/OE+
PzMBMQtv9UgnqdPe7V9p6P0JssSdF7eUz0xKqq0L5br4hU5BTnVki3oYSXiEuPUlgLMFbgPNpj15
L4s/m9AYlOawy8dCp66uU1mQ8+ipAwjtfoCj6Nt902D4M6rvmkNyR6d+VL449fSp48t9odSkpRpJ
XipAh/H25cIeBqh+gxYi5EnOwTx339sb/tysIQHzf6PS2iPNF19VzcP1wuQ+hzaxdEtN24YUjkrH
1Xsr5PIwOPOPu17cRNKFkG4HYLVQacBQVa9KoKmAjd3D6VmCtIma2zbV4SYL9ye9Lv9YSr9MPHf5
jbXljgtY1qUJEIpyxuS2Vm0KmHkKHQwN3Ta65A/Iue4L1CaTEmINx5XsItMQdxyp8nj/7HqC7Jxg
bPa5/v5uF1bzhvYJNau0jBnYBwBbbTrnj2Ba75zd6/bzbnxecqhMLaFMG3cBRqvcwksBYO+d1jdc
Np+bdioWv0tnqBVWgTwSkkZr9bx193mVCQGSE4QccD0jUXUtuT6tFODLBwLKjL2iuu3G7d8j7TsD
RZxR3KoOeAKEQpq4SEh+XsHCPKzfJxYkIX8izle3/xO0cIe81hevbJO2uqiKHFwuktiVJzD8JAME
Msr5gBUYBG5Cx+KA/xSK8jgsP/E3p6ifYvEGu4R717G2lWPs8T4RWx3QqEkj7eDtIpGAxTFVPeU7
McdyQjXxRfm6Nd7mMJF2nj63XX4OHQi4kO7RA9toxbz7Kt8mJRMt3K2rhlbg5nAMHsaeHJt8Yzvr
xxIeTIwRWSvm58MgEPiRYY0tfQRL3R8rzX/ELt+LcTZDXR/+bgkhNMeqHWt8wSj+Djygzp0NncXw
g4YGPGkid29KbLAEE3E0LaoUNOpl6iyZ65KnSPnJMv+72IDxDNlymuXngLa4IZ0SlJrvNKMRRRal
Y1YvXKZrIXC969UFPfNtQINrt4BJ5c9t4evOqvt4xnyTi6dmOe4DoRr07JDpt0jmnxnkPbSnX/wQ
4gH3bHm+yb8TuVuoSlLQ52Fg7kH3HXSL0WOyM/rHjumbmneDqMDQSsf1WQczai1zG576lj7Mubrr
WOubyCFNnLrpIy94nkn0Q1Hv0OZrSuSwsyV9fDLxTdBQ7aIbVBIePDsOPYWL+4lO6CC6y/ImwMfb
iphSGfvPGqBF6Clu/MywXHdG/9gRfRO0MwUQS9+AK3xWo/dCyu6XrpzD2k4n6DF91cHy6/ZHWCbY
5NypJc1l0FL/uVL5etRqfo7CvjvWwV7d4t/c4oP6tgnNc0eP4GCFbW+jVXLdNICsAZsw7/gh6OID
ES9z8NUP6ssUepfKLZJ6rRONHappV7S6fL3nOwOT07P0QUDmtTlPe8c55TX7Tmp9nLbyz/uGNzJm
EW5LB/aK9ZmLp6YL3vSynYKp3QONfLwYApPXswpAFplzZ33udfzEQ9GeqrGgF9p4vxPcfx9kV3p3
1XJ9kxeObXyeAKfcngf3zNcmHUZ5Hlb0V7q/vCL8+x5z+SZD3BjmHe7K+PZM1UQvgSzcF2cKm3Ph
t/xOz7+a8t1G5rZLmK+r2J77Pu8OSzM3lz4K651k0RZXzG1yzh3kuMP6TAoVPs8NL5K19Mcdugrb
6Fdnff/u1yYjJQh5dlDufmJceUlTbevxHuNH5gw7oCMOIhyUMmfwltcB4P2Tauj0NmL72wleH0eV
yJxfteDuRIQz4LgodZ/8rY1PhT/3jz2UjHe+4mMbRaYir79BebD3JLofeRdOBxSlIyhaNQJKeLfN
9LHPRSYVYINzXYd2mTqbZrIdo5Cup4VI8nmZIZpLfN0fJMo7OzNue5gx40AtFdsUjYDDqfyFunNS
F+LQyeaZLM0b+Kd/3v4mm9Guv79bWIqglBkvU5V1nvoNmd0/evB2vsA2tHF8usohgSRB86wcqwmK
WaUPtfC+PN5+cduC8v/74rOsWodOWLODYn9Pvj5VIXtq3HHv1s/29kb8XgFTbFYQfmd+2D4Hm+Mn
G5B6O2mgbXKN040L9gJfzWiVIhXxEx14j2hjfh55ftmC9mWM9I6RLB9hJiRugfQA52ORgeP7b1Hn
46dZ1tVO2ck2uHF92Hm8i7qIcLDNov16m7/XbJfR2zK7ZhKylmGz+irkoPTsT6EfPuVB8WPieyxD
tlc3gjWuH/2hU4yDiRExYhYzBI8b916rG65LCHhyWTEAuk/Ahe0w6Z6YKPdqlTbTXL/pncfmoo9K
f/J5BkKFr7GWXyKef++b+y6dAQr67/BrW9ZxDf20zKdVf+B5Vx0HAkHR215rM7zhtWCYlXStsQ3M
fjB8WbfQ/eb5896dkm10w2cBmZIl2jMFSJ3U9AJQ2Pi5mNvhPpxZZKJpPXTbLv0IhLLnMrDwDi/d
OO9Rmlhm1UTSSjBOg+YbhulG9zvYuR+pJL+5g3u6bXfb8Iavzh5YAQTEyrNOoqxT9xAppOVPysvz
7fEtljchtRra8QOCcJ2habJZnxVo3+NnxP95D8Bpe4DhsXHgLCA0W9CMFNLiKPRKDpBe3wv2NvNc
f3/nU0u7KQb8GkJZmNOjBKXpw8Tyv9xe/3PbPrYHXD/r3QNExxqxkoVnQ7yd+3yjSbC4rz3aPe8b
3/DaMW4rVW0uvHbR3in0guDE/TY8TjJcL7cfYZsBw3VpoQkhtERDWwPRyKRgFfkbXAH1sLMn2sY3
nNeROCqDlY9nevVCZDugcdlYtxN3LBuuCZ+VPQl1qNHLRnnx2dvUlw4IpFYsD6qrvgjWfL5tIwuV
WWTiaKcZbDeV7pHzDPFha/Rp0tGvSTdnJ2e4HHD0syiXX1HBgJCMnIfbT7UsLhNdO7XxRnU1iqzP
Xe8Ylio4aoh8oWQ97+H1rm72/0f2yITYztOm/Oqay7klQeLeP4OF6uT4xWsHRdfbX2F7hOHh0Tg1
EL4PMP/gfn+LGVpwoH1dXOayJG8r+nDPt59js5bh6224VhoI7SbzGjQGeoseDz0dGUiD/KjYw07Y
HmL4O6Gr14tQgcDB119LV/9TgA1nJuzb7W+w+IrJ+xchP6q6Ckcd1s/jsevH6jBCNnLHWWwvb3h6
3cS4EJ0x2YvrbA+5O7pPw6jApZC3/s4k2CbbcPZg8Em9NgPoKr3qAaTrP2LufKokfW2Jt7el2oxk
JNkFLloLWIZnRR3iWqMWW/QjduLyy+05uG6dH7iECb4t3bzpJqJF1hXjVxa7EOb1/RrFhQZtS3Kb
QEXQzZeGzGzHQSzTYsJxyTrXYx2AJHnVYfG6QTf7M/h0+dFn/R6ywjItJixX0002DZAbaLqGSHNf
vpBoPEKD+HXg051fcX30u51w2rhTUnDlZUhh52NNQvFIPFYeqdolq7ZMvAnPDTTkxBsQ4Gb5EAFr
KEdxWOt4j6fLNg2GazPolIEODvFjiobqIMj6c+qlhHTy+P32wrK9vrGXS7E2LM43TEI81QeHQvIZ
fOH3kQhFJt2bC3J2LuhQZ2URDYdqdnELmOdfy7wCD6YX7OQjlv3WhOVqUOuGsp7Rvc/yUxepoxdo
QGo2noyCnaJuT8PcZivDx9fVi2c/cussqDv4Hpo0DitQEDtR6t97/A983ETg1o2OIk3ARtuCu3Ar
3dPs60PlvUn6VkLKylG/6mnBvTZ7XoL5wR1/2+rwMJTfVMsfBOARdTdc1nAHEWb5VlNUNdLupmMX
h9Z+aKInVkXNp75k/c63WlzfROyu01qq3gWfUVzEZw6Bo9hfngkfHqC6c7xrYZtQXdwVUbcOarC8
560mh452LjlsoQ7uEyCNTMTiFeakAgVKoTxUx4jKcxXscWVaFrSJAq62ZXMdCna+skYNC3rljetX
9YXQGOCJZPKn4ez40waAwxYMRX6nxa5L4V2wLDfaroJjmyw83O2WXurhwvr2ZFi2r9CIMrhc66nj
6SYbc1zg6rgajl1Qx4mPRoMTG2hxmHVZHBRakS+3n2hbv0Za4Qe9XniF6Z9XViW5dJfnZYvzu4Bo
kQkTdlDJj4ZagdNg7r0HSgp5Cqe2uuvuIDI5B0UHca4OB9Bs7cWjYAyixkrvUZFbDGMChad4g3bd
ilJvz9fgIS6iLVkG3OjcZXYTJlyuClTaLdKgup0fQ295GN29Y7PtxY29HJ0OUR10eHEd8L968AIL
bzcJtcQjkw3Q8wG+6USL16YFhNz1U0urC13ql/pOtcjIRPG6UEDnBLyUUJyqykMhy+kAgcLhkYFh
7bf7jG94mTsIEoDwkWe8p8XXTYMwJ4HO5rAd7xvf8Cnqgc0irPIqE45TyMO06t5NXJKjl+f2Ayxx
719g0bsIFAdipj3hdRaXeQo0+6vTi1T5uLEdx/M23xu5jX2cBQ121iEHGZwPBCzPR5GUuIvdsZIl
ZTNBvXJ0uYvjxjUhbFG5CKsnFvF/KjRY3jaSbfxrjH1npBK9QKSIoiorQfjoB+1fc1HIBPddO3vz
vwp6H+QhJoa3KsG32UTw4XitDiFZ5iRXyKv6KdtY/seVjHZ0mm/u4hzXLQKKzz+Eo/eP8Jvfb3+g
xRlNlG8UbBtrdMezwCHxT4/LvDnGFQk+1dsY/8gp8EH3hXET9DsDN15gzDrbfD0mazuAskIN0V0y
KpGJ851qMTusJFVW+HEpDiNoN/7YmnXYO3Ja7GSivYjP9FYvTZXlkSoOHen/AoH6p7gtfxU02tm4
LUHXBH1FUzAtxciqjAR+/UAoaJSdQPx1e6JtK9mIV8UCpvGNsDpb+uFLK4unlZOsaoId+1vsYyKV
JVXtMvh+BSHjKFm18+zR8FXUwWEI9yrRti8wKgu+KsDHGKPSPa/8vEyoui11+Gec7+le2cY3IhXB
XaZkI/h7HcEINE69t3bBHUk/RTvHP0u7YWRCluuNzgtoJlFLZ1548onrZX0xbn9FOZ3Q3OiUF6CB
9UEDMaEOFERLh8HvIGSwNtVOvLEsMRPW7I9TJUB9gzPiRr85fv6m/eY+/zYRzTJY44FSnM2bxQHU
dArGM+SgltPt5cs+rsmYaOam6yCo1WFyZI+7gdbv/ipk9auprgyz5Nu80VQr94+1ab7efp5lMfwf
1eE8XWmUcOAINcmDIygypvprjsofPXVTP9Odx9jm4/r7u/1l9lFFdMYVRsvb7xsHi5lyivs0YQGs
++/goghIKaaignQc+12h5TghxN9jfLIZyMhPopWFcy1QbWCdW59nkGoemKR/zh3da+CzhBQT4Rx7
Gh07IRQ1riHFG/VnV7OEx+wtByN4ct80Gz6PJGsZY+JUWbuAM8GV+kzj4tPgujvXBhYrmVjkcQZY
rGqRxbUVeXIZ+7tdnAcS7eFqbcNfTfdu+UD5FHdnTFTZuM3RhTjBdvTH3Duhq5Wfb1vIMgsmctcl
HojNclgIROnnRU2noA5+SOq80Ny77/hoCqxGW77ilLQVGRnDc9CGF2ePncT28oYHBDklW4nLp2yD
QhZA/zKpGnKZkWVBnmsnqtueYTgChA/E0FRQ4oKK63bshwF9X+NSJFfij0POybyDnrUc603awLif
OydqcudlDaH9u/CrXFxAujOhTLxFMRmOYF6Ik20L93IeS3AykYhAXZEeHui8NIR+gRTzK4hw3m6v
qo+HpiYujXPpSxouzss01eWx6+R4bKt2p5z28YxQE5EW65FRv8ASRSj9LvpSgb2xfS1H5yv4OnYc
2/YB11PVO88LFPHrLtDOy1yveZJr30tE7+2poNtGv37Zu9FLIO8XvUrnJepC79zIoT8hN+l3crWP
owY1pWmJHoOcTEuZBdI/i26akj6eftu6+XR7cj8+WaJt+79vz7eA8q7UZUZK/QT48nnk7UWEzheQ
EX0d/b0ars1IhnOHoguKyZ/LzJ/d7WHq3fEYk3jZMZJtdMOtW9FtwvXwEUOrmsPoanUs9m9dbaMb
uWy46QZHbUxwjCawbxx8o8fYp/kOPs82wcauVuvOc+updl4KKNUdsZBeFVfrcVzdHfe1eJiJPiui
OBqKIcpfeKFeHTmi6aE6Ab5RJ5O7dxtjWUUmKL7coBjBytJ5GT3+bSnKNJ7VQ6tQ/BviN0fpu+4z
QNP238W6jJtPl6ktM4f6DypovoX9+lxIsSSyzPtjGVdfb3uFZcpNFspYFbW8YjmyeZ630xgE/YNk
nnu4PbrNWtel8C5iMPDskHDG6EX3ayB/rdUv33vxhvg45P/cfoLt/a+/v3uC441VqT1kk8iCQSwT
PFRkjxHacjCiJjRNTZHwqOeUIN/PoxOOkezkuYCWCpTunrgDOs6Cud2rbtgEOlhZn2gEfxyn7j4y
MGqiO1BT7mgxFNCd6rzmMa9j8uCVmhxvm87ijyaMIwZiMHYb5rwsoqLgsBRAJnIxH4G8aB9uP8I2
O0a4GoIiKMu1KLNVlT0sU0/nYEH16PboNn83wtVKpbesqHMCIRQ/TXIYj+Xiv3h1+1zEw46RbF9g
BC1QCcyqC+Myi90Kd32T0IdcQd769hdYpsBE4VFZNHPhhJjgpsTh9E2BgDDc9lr/Le9uKu2ycY7A
MesVWVlJkRSD/y0o92jMPs77qAnAc4FnYg7H2AupH0C88wPX6SgWAAVUR/PXgTjPUTzIHTNZJjq6
/v7OyceZljyMxyIDjqlJRoTZI6qr3RFt7fp5Rg3scns6bAYzwlUNKs6Fh7rIotUbDwSKYSADdn+/
b/DrQ999BOe0KfxRFpnvNDRxFMhTxgEd3LdHt60kI+3wHF9pscBEwyB/c9fxm4/9aArJznHCNrzh
yEXLRBc2jfPS57K+hJ4Sz6woGRgQ426nUmN7hOHNMQSbZ+FORSYZO2xBlU3VkIL2fCc5sC1Yw5Fb
ZJa+cmPk9mL7Rzrta1B7fzWEnMU2fyo9/TnY5uNdc2GC1/7H2ZUsya0q0S9ShITQwFY1dHVXy0Pb
vh42hH1to1lCaED6+nfqrfpiU4rQthaUgMwkSU6eg/5/NpcecdKh77tkKsUZkqlXnel/7o9vmUpo
uEPstCwcqkq88cEhVLj0ka8TxOP9/EMkm0spmwcxZxtJm8UlTMZIMnpLwSvC0ixckqWYLrHHNrza
NrTpEL7oihav3CmkOr6sDY/OA0TYN+6ltsENf6jzeJpBUMvSqPGaQ4dH9ONUV1uNlxZbNQVqAcSh
Ei+oTgoFilNcRp95XJ0LF33K93fY9vWGL9SkhEZtNzspnliiTzluz++cUDlbwHJLPDVJIpd8juLV
c3jaMrEeXHdFw0A8tkd3kcthbrc0YCyzMBFrsWBx7XTIx0E00D/6RZvjvuhsqbnaRr95x6t4Oq6R
yKsRXlb3I/cPuG3pc8uqzZ4Zyx7/8Y5de26/VoqlNQQ1ImiByFGncnU2rN/ixCZ2ZAp90lM8NyH7
ii9dPiW6zS+do48CHMq5igEIJxuR1ZKF+0a8CAuifOXhrxRZnm4Aoilz06FTh9rhD6Pj/LxvtLYZ
3Rby1YZIVxW9WvwY3WN4jOqj+Eku7G3YkCVRHsibM/dhdbd232LCJnJw1ovAy9rK0wwWUOb5B55n
deKR9onrrVKvZd0Cc90IQVO058Qp9L0O8MkwAQfng78054xn7wDO2WqutU3GWDkI4za5HheeRqM8
N6I4tnL9Eudx2kyb/BMWczZJPttGDqxwfZbyLnr2CnUmM38AmvrT/c23DW/E26FxMqcOC5aGOPrA
sApYkjpIluVZMk4+3TAxm88baQhjc9FnxGPpVOnh0Eb9r7idt+5DtsGNoOujmO+N0RSnnGRhePQy
X/Oka7r2n31LZGQgXk9V1gKLlJYlntN4L/gF9KHB2fVUtXHqWSzWxA8S3H/yfghZ2lXsDRM56G+a
JpGUv7tlBrnax/EVmtDAJUAv8FSNPAXZA7i1obEgllOj+lZsTMRiTiY6sGAdtNC4Zuk6hDKRfeme
NZ6+Ei3QrX1/OyzbbaIDI8LHikIyLBWjfukd9ws4pzaSJos/m+C9eZ3KpUCLT4pHzQuP6I8WsLPV
VZDz3elvJoung+5pLqaepXnTnH1PqgS6zsmMeLEvBTHxeuvKSet3LXYg6+tD31Ui7QJv62Hetr+G
IwN+05RTUSB8g/+yTKBB1xboMK8B2PUjqbaIvmxH0m3vXx1JWS5VO1VxnMZeFwL6GT0yf8EpRJ4c
Ic4rU5dw3DqRbFMywgcPvWgMOx/VR78A3cck3ThE6bfj2RMtIy/YqADb/saIIhqkaL4YYwTasnt3
iyiJU3vvZLW+7HILExyInA3QxgiGJZDXJh4o7hM19Vu4K0uA8o1jgvq81i0KtVik+lDo6AtZxYdb
krUW85usVhuh1uLbvmFecZ97Y9ZLpCK3cy+ppQpJ4mdO9PH+ItnsytjrmpZVHs5IdSa3+sn78HAr
USSxVz2Xcv4RtMWD7JqNOGUrQ5r6tRyNJG7V13FKdP5WQgl+GrqT02VH9K19gnDNcS3q/6MUc2SO
eDXe+F9LEDNBbApCKwFTJdZwan8UnIRJkOFAWfoz2nTe3V9Hyz6Z5JR4gRtUF8dRGvcqhJ7i+oC+
OXW8P7htAjcbfOX8bBaz7wKNmpYyfFlH8uH/FNpeCHKZPqAf9v3J7c9f/QmdiAYpLiwhAs7rPADz
mvgLVIx0n5MH1bhkFwoLyhj//R8okBOi6HgzghFFBSnl9HN1qPx6fxq2jbj9/moaE3MDQkUXpSGg
DUnT/KNZt/HuaQlYpkxrDO1Mkjl9lDZF3SWzL98tgjzLsttpp4av46EVqNfYi9I5C55ISa4OQnzT
Ri+sVhvnuW11DHcHpR3w6QWJ0xEyjt/8dvTe5XzZQpBZgonJRhmCiguMX5hAztT70mUPXc1/k659
uSGP3RZ4uFnvm4gJ9VqLiXSc46/CHCctz+qrKOp9xOWhieKafQpCyiKMUhlAswcPVVVcgRM0CD4o
GVRbKnyWvTABXVWOSsXCxygtwWXxfuWed6hA/r1zgQx3jtdKstWfbgEprqHwq5NRdNnpvpPdAs+f
qNrQRG+tJditOWj1U3Yj/YY+0ENB2p91M5whHH5S05amusXjPMOZizbr+zDqwjR2hUiqEP2BLrqb
Ga4A+yZinOJBnk1lFtX4g8L9EA3NBACU+LEs2WGO/Ic2QLv2/T+ybbbh2+Wo5ErHMEhLqEmnrByK
F1c27cYjq22dDLcO3JGQoWyjVNVFMSQ0UPXXnLntTzSTDVssarYpGPnaCCp5Dd3dIKWVI443DM65
qqstngVLA3hoQrlKPmQ6nmWUTiK60rz4nY3xASzC71svfIm0n66l/ykcp59Sdz/vb8rfQY+hCToe
p5YIwL6DtJOsPfOxpUmWq/G4RnQ9dK5Hr14540Fc0OrUVHO2YXSWMGnikCuS9S7lEbxHF9GHsfeX
Y7msakh0PLqPLi9/dsrTJ/R3AQt/f6Z/37vAhKSArM0tqrAO0rBqCnVwB+AUQ06DrUYciwGaerpo
6V0JtAaCtPHX8SUbiPMDsmFlIprY35iCbdVuf/3qYM+F58K4aZjiCWI4AZ91YUP9dqHR2ZdoVqV8
eKyq6HB/vWzzua3jqz8D+sJbpnUIUhB0P9UQ78Ed5a0Y9zW3hCaPX4XufOmhkzt11TKeArL4jyqY
u+P9j7ekiyY/XwkGTnQqLdjsT2IBFc3sZADkxfX7gM0bhVjb+hgBZ3L8UJY1DVL0VgxJEEfqvC6g
yywhlrHvADPRcaJvun7yYFKzrocz8Yh3ZqOgG9b09wkEJkAun3JKnIIhHjvOR3Tnp2IhD1BO3PXx
gQmRG9laiTJDuAftrpt0WSUTp3LDXdYZmHxtvRyybmrXIBXKcY8Zof4jm+f6OPh8n2phYDK2BVK3
Sx7qABgXlK0cJfWhE4u7YaF/zx8CE8EGiRkQPLlVkEqgOSEunbqN0ySDP6a3KgYQlhvFNwthZmAy
ui7N1LdousEf+ZBGhVroZVXNJyEygdBUfHRE9ZB3y6EfxzChoXoIgCkFku7sRdN16rOXGtrvDd2n
fR2YDLBiDfAU1gQkzXTmPDhOWz9W8RQkslb6/X3ft9m14ZgRKfOBcELSZeh+EUrf8ql9q6XadbsK
/uCAVUPYefFKUpfm89c5qtRnXU/Tj/sfbzmlTNgb8OizBIibplp0zqEGtjeZZrnV8WcxOhPwRtHK
5gW1Q9NwWAcA3qOXoc1+xX3dJNzt/42WLWSdbRq3D3h1ePg9BBHcWdLUz+cBfM/kKWzWXXWGwES5
OQQPeU6QBeng1Nm5mMPqwnroy9zfAIv1xLffX305AGgcDLMYvcEmVBNKveX8e2yab/eHty3M7fdX
w49BAPMJ2yDlrvOrL4qvJQk2qhe2LzcSeZ6BgaGv8OUkbj+RpXoTe9OQTN6+OlwQk/9++rDyrOmy
nKS6od4hy7L82rDGP+1bGMNrKw5184J2JB0gCpKUPR0SyPn9uj+4hRwcadh/v53oBn2OOfdSYLan
Y9ziRSgvjwqdSXRA640kIKsLz+vUfl6m6Lzo6imsq63M8+/JSGACw6CAtAJr3VI8bVbv+2E4QW/j
Z9vQhAFQt+8wN+Fh3YirOXjTgJijbE5KMEocwiDPk7nzt0oCFtM1UWJBDBnoALy6aaSG5sHvwUzo
I3LsO9BNWNgq0Zam2EyBTfF++nkFzvv1X9TbX+5bgMU5otvvr/yuz9uYofztpSDOnL+6BLtAojz+
1tB42mjkta2P4do9icMeGQ9Jc9c9hk3pHir4yMby2GzIcO52mHOXiwbaw2vz2IRjAqFX1InRUeS4
1a7XiMDUOUZHT+sBdeulIIF/h1r0NXOdTyvbelOxrY/h4WSaCy7kDMwwbi4nEEHPD2Ic9vUGBn+Q
tEmWs4ViUWIXzyi1br4XRbexMJYvN6G7LdAB6NWUHioXwS9A5V7qdqs72zb07ar3yi4bMkcdGhkI
CvPozvZy5xcI2h922bwJXYv7fgKL20JSf27kMc8h+gweO/8hz+S+h8XARK+hjVUUshR+yvzmXSHD
b1MxfL7/9baVMTy288EDNA0zSVulKzwqQpho0e64ccxb/MkUNF7QjNezuCJpEIv6U1eL6LQ4wfhM
QcV8xgPm732TMNx2lVW0FO1IALXs48dG+V7SxZuXINsSGSeylrOq6tVDUBuqGE0YN77YodhYIdvg
hrtSf/FlISUOZJTVTmycurMOm40D2Ta4cR4vbg91HBeDK9EGSUbHx0lvcfNbxjaRalmX19HgDfBW
ltMTZ65KAsH2VTEDk0gN92RQQIy32/LkB0m8BL+bqd26HVms0gRCTQOrw7UgbrpEMn4c/PZbELPx
1CwyP7j51lua5Sw0oVBCiVxkXuemQQM4VO6f6UhPTVZuXPxtwxuOm4EcqCNN5aZjH5cH7eg+cXL3
TV/Q4y6nMtFPc0+g2xTwFWUwSL4kc7vo6zBq/nHf8IbPQpuZx3R2sTxjR4uTksofE4C52L6YYJKo
AVA8geIPGgXixsB17KIiWC55F+p9bQ6ByZ/Wonjgj4wvKUV/szoMrsyrB9E2vN44WCweZhIaNTSM
Z+E1azoF1b+jn32XOtqoqlmGNhELA9DWfbyqNa2V9J8YtHrATuLrDcuxmaYRduTgQRFWszUtmqY6
kSEkBx8x+pI167jxF5YJmKitpuMAY4KkFy+kTo66ox/CczfvMTcb/PPVCVwURrowMbZE2lvTHK1Y
OFQKKNy0S3PUINq5xK6rD2sYeFDwiyX0UDuIb/VleB1H0qPaU0Zo0At8FH52OYqJ63JrQUVOojUF
OLgvkmGGkGZR180+UzAxXd06yTwu8jUtvbjwLnOpKD2EoATYgoRatsokxsFbFAS2Wq3Tgk4IVCgf
XjWqcqd9q2OEQUH6TE0VomyFDmpJ6DcJiu6NlbfdZ03EmPA0ekZLxBDoKeHNVOg0p9HphhlxIdCW
uVQlnSqf5oh/ECWaNAtQJzg7L4Immmx2vKgDk8yaDlk4TceOCe2Caasj08bSWdz0D1FoAPlKtcCH
HK98BrHTpaLoRSJ775om3Rtb1iHLWbumVbn+rkNyyjX9reJ9woWBCTav3LVC73aGzxdMnjVp+3NB
8vUDAWj3cN+4LCtkAs5HPjVdx7s1pZNazxTi3+exIg7QRMuv+/9gcQ4TZ14OkrRS4h+4HKpT6QDu
UaJVcsOAbd9/+/3Vtcety45JWq+Qq3CGc8F6mtC+mQ41+rg3lsiSS5kEbfNUt0RV0El1yKiPeq3O
WUSCw9iOwGZsXbFsq2TkCouf5XWb1TottSoPys+9y4Cn541Myja6kd+7Tl9zV1foVCBtKuHyR03V
Psr0wCRnqwgw92qN55Q4mXg/zKx9wJvKVjnH9unGSes0LjA1VbikstfOj9Vv+OdQqa082TK6CWdr
g5jWxImX1BeRf8Am9wcmoQC2y/RNIBsk5GjbeHJK0b3pnZ26CsEc4W3ZpcX0TTo0QVefNNmATa1k
H5/6JYze+wB7f1VhHOxjSw1MhBmP/RkyCvmYVjRSSXtD8Yey3oBa2Fb/9vsr5xVDploNVqm0LUgH
0m2dpXDmLWoH2+iGS/l0rkKeyyGN51acc5j/xav1FsbCtvqGS82dtwDwEqpUhv5j2azPIB05Oku5
sTSWoEOMS7PyGRnWlqpUlfznnHcfg4Y++lS9Yc1Ww6DtLwzPorWOJo47VjoWeFXJ6Pu5X9AV4JyH
2d24oVj+wkSWOdOK/hIyqNTtpmsbLW9yUhy6IXws5WY/89+xDIEJMFuavgjQkIhpTNVyVrJsTiTM
yOPkxfQ5LmWQuEXufS3ceh+ZB40Ns3UiUN7pcK1Sv+iyczYM8cPa5dHpftCwrZnx4lVNHi7VGdbM
X2MvKbsCXp0BzyCrIT6BdaveODlv4/3lBvAHSxkbOr0OPkQ/2yK+oE0xSKqayIfFD3uouI5pI7bg
JhZfMSFuS9iKvF3rPi2z6dfMkcli6DbcUn+3rZixH35TeqqNqEwXTT9wTkTSKoUWW1Z+a6NmY1ss
0cQkKAP1PJu8Bg5Z1l2X5JMDFWKExo3RbStkRJMWdFjccSZsBqo0ziCulVjjhOl8q7nT9vlGPPH8
pYriGp8fkbh74zMoyzOxqcrCLLZkhBJflY4Ww9ynQA99Kqv52jbFW7RwPORhcQaM9Ty2LSTjhvf3
XcQyGRPeFvlVCwlS3qUQLPoXyBagGKNu56FtAtki1Y+hmkKZAlDmXJCpigda4/1z36cb3u07nuAh
yWVKCve7WsSSaAT6nYPfHOTVeao7VBRvpda0G3j+nIVrWCRRSeX3+99uMVKTXm3JdBTEs5aprwiI
qjIRQoobIppllfhxwdeNrMliTCbF2sJWuqwx69I2hoH2C+SDIyAwjrkzNGm59uxMqng9uiJSgK6x
+Lhvdka6gG7htoxxFUr1PNTHpaS/NdpzfGg43h/fEqVMJJk7jwVa+oYuXZsucebwHC3dT59Xz4Lw
jaTB5heGk0dtQCRraIu/AGWnlm94nX2+//W2vTc8fNF6AbFH2aXuHH8A3usFHG8/chltgIv+/uXU
hJD1EMlcimru0ll0X3Wcy4Q6dKuR9u/fTk0AWecrhwWh7tLRmckp60qdhIAenNt23Zcm08gwniF3
J8lmv04BeQ6SYAFQTUb+1oOnbQJG0CiDlv//LpGuTuiea1W9K2sRnLRcvu7ZXWoi1EqwBY+V47Xo
oPWzhKnu5LUuWpfkvtOTmpjZrltiEuRQlWyDnF2Gwa8fRRB/3Pf1N6N6FfaQtChQX0GwmTHnrNV6
dMbqpXbFriYbauLeQAEPzcpobdIijL+hyUskcs5f7n/634MCNVFsZVhz4GqWNqUx+RhU4TWn+XUk
y3DgRflw/z/+niBTU8q8BZwYTz4a6aoL8dO2qd3PeLSkR4iKNAmorJoEoN/xn2rxiuP9f7TZqxEs
mB6pW5GwSkOB7lxnzkjiDDxItLtsndKWSZnwtixuF94Q1qQok1+Er1+idf0aOOLjksvzACpk3P4+
3Z+NJTaZWDdSEPSrx36Vqlx5p6ZHWdwZli0lHMtamZxughNdKLAmp44sn90WXWiRePQ9sXEk2NbJ
SAnWAtoW/YjhNeoFhwi82qlSNTmj7xgaMmHWJHEYhG94v6/YTk3YGxiZFp/zFmUm6nzsI1IkPnM2
yli2tTKirFuHoyc80aQAfpYJHi2eolo+rVBb3kigbH9A/htJAtShNViAcAyFoXrvKKUeJXeD51AV
W3hjmzUZZ/RN1lTwOG9Tn/Ug7Gaj/5hrd913jprwtE5M6xwPRZPW6/RBDN4/g9Oed7mBCT7LWndF
YaCsU03qPF3aiZ8K7euNlbf0s1ITd1aUg+64Vl0KbZbPubc+jyr7l6/tW9qU38vbgw3elgsJAEEJ
/fFg/uf+rCw7bmLR4tyPnAXgYdRZ8vZpGRT7MYGT4a0CvGtjapYdNwFpM+h03Cng6MYFduwzCyfY
boVUimwklrcs4M+LPDURaW4vCBBvcZvOLZ7JnTz7IOr+KScl2Ce952qSWyoclsMquk3w1TnrVNCi
JjX+aNJAmEdVf15ccgRU9J9Rky0XtK2W4YJx5ILzK2Bt2ufcSVCLyBMom13u77ZtBobzlf3UKYJq
WlouvE8GL1iSDAKJaG0du6Map2BfymBiyAYS+Sp3ZJWuEoo916ocaXf23VrutCkTSNYD/jYtXVOl
VeU+RMP0oZv4p11rZBJAziompd/OTSpBAppA4vZNFawMLZvZ2yHeaiO37LKJKGvnyVVdizM1IM2s
Do7n4dXDmYvh4/1J2Ma/GcArU63HqkQPKDIQrebpMJaLAs54KI/7Rr8Fk1ejw2zQTLOQKi2nTj60
xdBeIrVJYGn79tvvr0anuROwelBNmkH2WoMsoqjPU1t59Ua8sIQ8U7YzUK07r3JqUhYPLAkHRU8+
wJoXr8p/7Vsfw4epCLwKHYh16rXVj9D3nIQEguwLp6HhwwNtZqI4Bm+W1nkMlqA8Um8oNhCatsUx
UlcYI9OD2zWpzpvuhHysegA9Y/8seLNsrL8lCJmwsppFkDNSXp0G3fDoAbWmKf+hNDtSXX+8vwGW
WZjYsoHNS+7gnphOofhVj8vRW6eLcuRGlmE5cUx0mSo61Uvw4KbcGY/oNHluQ/RBBuMx7+d/+RC+
3zcLw4m9QYRC6K4GVBmPXJJdbkc/qE42ttriZ6ZA5ygdtYplrlNwTXd4z62XpUxY1W6RM1hWyQQf
ZEpUYVCueeqgMfEBHcXryRuhehBpN/vYjk75BKn4rfzJMhmzAT6b5hza1Y3AMykLEt+pn3jO9hEP
UhMnN9UT7/HM26QCXPLXsWoh/sLpzrQiMLL6KW7WEC8RiNWF+pUT9KL23re4kAc21bsQQIDe/jek
ygl3uHHpELDZ3ByDWzbfNIE43bdTy9qbMDndVGiBhD4iGjhJfGRhF51KUKRs5BI2XzYi0pgzCabN
EUelhsDopCGpnn1n/fB918ebMDMhZDaIZq7Str7WCyj6ajw2bUQ6mwfcLqWvTrK8Wd2o5V2Ztjk9
OJl/zIronE0CRw2eB+g+7RhqwsfGZSyQNnpF2shMJZVsdeKp4Xx/fSzR2gSPOYTRsYzmIm07kBMF
Sj5XlT4Gi/NJeOu+e63JDBatkFoaVy9Px6p7DAL6AHrBhwGYh/tTsNinifFC6SXvVDTnaZ1HY5eQ
MJ+qYxHTZgsnalsjw4NZxMKGL2Oeiqo+NnXvJ03r5od1os1xXaJ9MEFqoq0CXiwi10OeelDVOVRe
Hh57POs+7Fslw88GXsWgGhZ52gTLI+BD/cktI7pvcBONuqhZd6oORRrw6W0XjBeuVrkvITJRYh7w
vpxWvgAWdWKHBtwYh26RWxhpS/gxAWJlNIXNhH7OlPvVg3a8iyYdalRb+uUW2zTRYdFYjREBABEI
uuATV/2b2m++3N9Q25fffn8VfTiYi3BhAUNdNceXfqGPkT89kcr59/7wFpINauLCIFPOJyWkSCdv
+VY2KllDkQTqe7d8cqSfALBxGDOww+PX+/9om5DhZp2vZcdbx3lGq/BxrtWjH3QHsTQbWZ1tK4xD
kjizq6cYw7e6KxKVZVNSOO5W76JtdCNtlwVguFA4hQdkjfuhWeb+wvt8K6e2jW44L57OxzYnzHkO
3OZdTnXKx/h0f9Uth5gJERMNOkuEJs6zE3hQIo4VO9dl8TFwMp0QNqujGPlGwmuZhYkXI+Ms6qHL
RFpTl78doroFcD1vNvJdS5Q2UcqLE83e0gYizSO8r3mN/kK76Gchp6M3hhutixYTNTFpWQ6XqwEM
T72wKVq8bcf0wwCFoDXJ1lXuO89MTBoQvVPsjbPzLOZ1nI8ZTgJ+jOlOfU5q6nN6DvSLsEYwJhEB
+B7XFTrcxcf75mRbIcOJPT15QqvReS4Lcb45scrEu2gcNzJdm7UaTpzxNgA+BZus2nZMXAiQJMyp
vowrP7kRBxwApCL7wpEJUaO+CgdUy3HuRGP/FnIn2cOcr845mEa6Lzn9gwSNj6wZBuU8N9pTSVwo
DUDUFoeBZSdMcFpG2ZQ7mXSe1zK7+uvwVJX9Q+vKfUmdiUvjbPCLeirY88pCNLzxt/UMPdli2Ret
TfiWOy86nBocnNRdnvwo/F2zfgtZaokUJl6LEK3yUGbO84KOEEDnnyAZlyVUDtchbjZinW31bzHw
1ek8on90DsTMn8uyfixF+BBk63lBr/B9N7OEUhOupbLIHybh4zBbRzxko1Ht4vjtFlzLNrrhZZCq
rCWKEuxZ9qI/as76RAbZ1uj/N5G/VPRNNUlawSoJqKCBzIzP0NY4hlN5qtiFj27StzKZ+HsvLpOl
WxM2fYv98YlRceTRWxK/X8rvIT/n4HPft5DGyeqzTqKq07DnmC+fh4y/8/3w2/2hLSZgwrjoMORc
Qyb8ucja4Smu2QAyhWy4DE22dTW0WLIJ5qpAOhiKEj7uBbOLy2Hnd5y+dcKm8j4AJAOhj4JP/Wnf
fG4x+ZVJdzRTnvR9/lzp5tGZnce1UGmst97xbct1m+Or4YX0ebHWjD+vUXVWWXWIg/oroP2/73/9
32FX1ER3dREaN6H0xZ+bEHQ3RZ2PlxFHbbLMATtHQG6eUFAsDnUTuwe81G2VZv5/qv5p7MA1/3da
U0BV3ASKP2uag5P3pV++8Ck/cn8+O5NzhN7FIQsy4Le7o0YqXYOXLKgeSn2uwYnWL6mbffNDEN2t
V8EhBj+8KDByjtlxptPx/spYvN0EpCnd9YGkIX/2pPsATY8PMzLxDfeyGaiRDuRhBZahqY+fw3X5
6DPRJ9oBppzOn4tbOfL+BGyWYyxxVcfhmvOVP4PZ42Uq4jfN4D6X8xZgz4IxMNU++YQaScVU/DyU
PRgNpmuh1VsBRrapQGdz5vsnCNf+uD8V214Y4Shuo9b1nJE984Lzx6xY1y/zJPRGre3vu+GbMLSw
ntRYywwuBt0T2Qhc5MrnvPa/cK03DibbXxg1sXkFjLh0wvi5jcfHOc6uMq+Ds2jCpxnStbsikW+S
mgUuCoZltsbPYP08iU4ux0q41dGL+Rbn29/3wTcRY6LNBycDmf3z5IIDouhZngw6eLm/yZartW/C
xYJ1ANOYO/DnWLhfvMxtnjOH/4beXX9wO8aPQJ7KSy5pg7YU2j8Ngm3Bcf5uy/4fbGqo0eioc/nz
RKZPHnkXzB+gVIjO2+adA/SP7N0Nn7QtoOH46M2nfZYj3C4DUwfNs/6w+Kgc31/Bv08DhDH/Daog
z2ZtJhW5xgMygTbHIwTzH3xHfieKXIq2Sguxr/pHTMTPCvYvDvJdfa2KaPgchcx9p0CA/TnTHd4s
1VL3ZFcVDXfH/86KOOtcZ1UPMmdn/lGK6kn56z/3F+zv20FMVUcx922xVg65tv3cJ603++e1cLew
v7bRjQDMpoX6UJIkV+lnwJ26EsxKpK6O97/97yGFxEZpJZ79Emi4QV/FrA98if8lq/45Ov2DS9m4
Ya5/P0KICSxq8jVcRxGR68DnJ8TIVM3eAYJXX+5PwTK8CS6qRz8KVs7IVWh6AVomzZc6FeuWZKZl
hUxwEVtkhE6gMLxWI/s4D/yMHThRVgDKGW+pNlr22EQSTXUXoa91jq6QiHmH4uCHYIl2XSWJiSDq
/Kbqi4ZpeHMTvV0h/+UeenQCTwkLFlod9u3BbW9e5Zeht3heH1F4VyC/AhL8kgXDJycm533D39bt
1fCtLmMAu3l4XVX0thvyMUGt4kgbcbk/vm2PjYDqoNfP81EHvzI/ej/57KFf+RcShBdey407q22L
DTfOotbpaLuSa9l6JGGE/M6qfS8EJDKcGOxhaHJtOn1151vEzlR07MEYuLG3lhOVmIgkt2pEmPMY
n+6V34dYQu5LTh/z0blIER102F1y8ApNvn/xGPn3/o5YnNoEKQEuXVcaBEnXAE9OZ9o67hOYzhWa
5PW4sem2v7idf6+MquiI7zetRmDtmw+zcr+5QfA1qqINXLxlw02YkqjQg+eokVxHPV29Yb4s65aq
qMVcTcIruQbhwpaJXIH+1meIUrRvsqGOjkTp7OBq2O2+TTC8mg1a4dUGm9AtoF7mZajASAj+3zjy
nY2/sE3F8GwJZjdVho2+4p0RYPKgcI7xEMcn6JC3xwZ67RtnkG03DA/3VA7Z+lou1yHzaNLkYk4a
F81H+xbKcG6AZsG7n+X6Wodzcc1C0l8gTjjeEGR0wwtt1mr4+ECjAcznrX913ezNOE9PnSZHxsOX
fTMw7kasd1uyhM58DSaXPbFsmS4kaIqrp/jWa7hlBn9glybQC4Egab6iEhE8Vb3KjuAqYE8R3RSg
/nsdAkzn/3Vpj9EODSqFfw2rh3rqDyF3TxH0G0v335I5h0g9oOvs/oJZDOoPHNMcod1C1cu1bKYx
oVOUo0jI+o2bnm30m7u8ik117oZSLZhILsB+4UbSOZROXG98u8XpTPSSLwOkLxQ74YJ6/6iiXqJ4
NvZX1jJ9bN1hK3W17bjh3NE0Z34lghnxQwznKizoP2i1WV/8Zew34odtoQy/doceWh1t4F3LcaFF
IoHU/HZTut94k/p/2frPChMx0T9MguhXzpF3Jc2b2isvc9seSPV5adtT1Q//4+zKmivFmeUfukQg
QAJegbP44Pbadi8vCvcGaGEV66+/eb6nHmYwEX7qCM+EOFqqVKrKyowz7Ry0/TqUzaEd8fnAQaWh
jrIijKS/90jamuPK9BVSWV0Dutt0LufpGeDsMPZYsRc8bE5xZfqD4+WtW2B47j7a089SAwPmPemM
xAMI/oP8U+vj2THHGcRXMFd/pseugnTbx2D00Kb551lvC1oDkjROaa5d9WQvrTkAUD/cQPmDkx0H
vbGEa8oqf+5tv9PjmEI+dn4uewNoY57r1w/5gjWIaAZH3gyyYDhPOjxZwnrzw+Jj4fsaQtSwfKQ1
tDzTcgxid/BOSzmk8Al7N9fVM/7H+V7DhwTIbhuQgQxpEFYP1AYHt+nZAXp29wj43nq3L6IO4KL3
12nDH6zBRNRXNnpBmyH1NAxFU1Yl3AqthNVt87Frck0LRTyv7lG/H1LTXqt+LP8xtuWpC9yX96ew
tV6rm95VPneNrcc0zNWp945L5af4p2UGYm2VG2V7DBtbJ3Zl9NTh9WQ1ZEjDHpDJSbY8ySe6V6Xb
Gn1l88L2w6C0sz6ljMu0Zvxbb4973Pcbg68BS+2EPm+F8CcVRVfdBKBP++Lh4i92bHmj3cdZg5am
TgEpUIMpoHMsfUdARXJL8MqNEeCBISR02EvdKBV59ShiOxvLLFqI0anFWLhjlVszXFVrLGPNnDKc
AqsPztNSZWDR/mDG3VnDmrrZHmVZMggfFB2NUMFGu1pR3RDAyd8/wxvXv3s1z7+Ci7qiyreKcUgL
pz+42r63reLiK3qZ+mkHL7K1QNe///WJARaoISLQp6E/qYOubBVP9bR36W/4kbXmo+4rpe2hH9PS
9ofjHApxghy1uvHzaY/bbGsCKztHD+rIfLcZ4Red7mDpHhyZQcl3vNSGF1nTXlUcDMXG9EOqbXVX
++Yxs6tUuwVa7tw7UYQ3IS/2KLa2dntl6n3Xh5UC6UyqFBnBhhAKsN14/iczsSCZJhPsbPnGpqyx
Tv2y5KimZF0Kusm70nX+1HI+axJ+ef/QbmzIGt9UkkxA6gZWUfl+fqzbqo/HfUKbrdFXBm1QP+aG
c5Na3lzdOXU5nKWh/seC1DWyKQxzG3ffgji4rAD1m/IxWcwkDh9bmZU551PFXb+FL59d6uURkNMg
RYR+756/va7Bf4QIa0jTNfpg3IghZV71Q+tJRy0jJw1GRMbJr8yVPz82j1UoH3jSYag+jSmeJyTu
WjomlNM/Hxt8Zc92RVxNRmxBKDwHVEgliz3qfkz52VnDmYgcHKsJcR8MvCtvQkvbadeM9vH9375l
WSsLHnuX+N0gRwToRyR4l2OxoAG7Cbq3D42/BjOFMpTIChcwLRRDgdQBtCy78xf7Y6d/DWaCYfWl
FFj6CuSZh84ZvFh63Nq5zDYsd9284pUFsFG2a1I/GFU8DHWks5nu+Omtwa8+9a9rTNNeWsCv9KmH
elRaMTonFq/GDy7MynCp5+VFZgqTCjewjx2KAKdC0T2z3bhj1pqNZVbaU7MEJm2msjwUfIDm9lLc
ezkv4nICrULb+VCwtty9D27lide4qWVw8Rr37SktBn9xT4gBAeYvKvGYt8Q6scKpEmGV5hZ0m0Ob
5Cj+Je3o7tExbljJ/1hq/9orv6/KmqGbL3WEObfucNO01f3s54/vG8nGNbrGVfWz9tS1jT2tCHoU
Wl+dZx08QZP33qL1Bw/EytALtAJBNTdHYIb0zx2qrdO3CZT3L+/PYGOB1pAp4zlOvcwDXl9qsGN0
R08J/gZRscDlO6H51ieuZ/GvPXBGCiIQx25TjRqo5ZnLRIMHV5QfS6mvBRsLiMA6tkE6vWCLexRk
VEePjPXh/fXZMPa1dqId2NooH1WUKiyHP33n6J9tGe4BvLZGvy7ZX0sThAZ8/QYP+bAR/c+xq5cb
Rzfi5v3fvnE61zCj0Ab4PmhBlJiRIhZ1+0P43XMxi+/AGO7Z99YMVvdzzkGRg+ICAryyaSPhTPe5
NX/s5K8JriqQX4+5wRXUNOC3iJgLBdje+OTH+8uzEcKsUUaSFZAaCP0xNaXnR6DfBM+SolXUKeeL
73vzmQ7VTuZ2ywRWNlyKuqA977qUzkduTaA6UN1bq7j9oSiJrGFGfh7mg+6RaNZW9aVk4aemoHTH
fP97h8ma7MpFT6t2grlK+2Luoi6jN410djKp/30dkX/Cipz/c/XstDVjVTrUkkQucDGOXRbR/+Wm
EqNoaAUIHjExYWhBpWoPerA1o9UFzktmUwlsZVpKH7RvlSUi3fF5J/b472MFVvZ/2nRohxqtR3OP
8p7rRqjnBqdyluTg69Y++4Glnybb3wPT/vfBQinjnx9z53CoCPrW07kj/F4VVnt2jAesYiP3AIVb
q7Wy8Mn2+sEKSY/kWdvLiLpF/wPVlGbHCreGd/45A1BSB6PWdpdCUScATsZCPyGf98ie/9sFkjVV
FWPaGmS1tKkDeQIWWZVoU8l76+QGOeobzGM7t9DWrq8s3Kqssl+CbEyh3lYj4eSN4ykfBuhlhmOV
WKB0/9Jci+Tvu66NRVuTVaHVssamdORSVqOT5L3txnU17KCoN6aypqdqoQrXTMtALo5/B67ERPnu
PcD7kTuw7wFKNu9PYePkrmmqRuWhIkrxlcFMEffld6BJwZ795/3RN9KBZI1XY63LQEGB4WsIDiws
jyZNT8XYoxozRK4ytw29bYZzng03SEe+/9GtXVlZfjkvw1D5DrKzywjhXRcdP2kj/T0s6dbw17//
FSzMRcEy32NN6pW11jEoup0pKkfe7+z7hq2sEWvScmp70sj6Vzo7ImH6q7edCASQZ1VWO/Hy1hRW
xp7rFoy3WQdz1KG1HCGxPfUxzwBW/KBhrBLkvlS6H7ENKSji7oUyr4zvkZVuLc/KwqWDtFg5d0Nq
kSupfrXE5dJ+dTOgFGT2/P4J2jCKNWpNNAvovDyDwstIDnSubzUN48FTH8pQkzVqbaRtWZQhSi2U
Wo8IOx/VtFeb3nAaa7CaLnOuqqxFPsjhv+rcfCoU/CudbrJJp0IVh/cXaOMArYFrA3EyRtHpDH3P
6hm6vEXOdxz41sgr41VqRAEwyMlFh/o+4xNy4OHH/MKa5ooTd1LlnJFLqNH+pzt6XpjeAZhvvK/J
mihUQikh9zgGF1xNYBvJP48QlTC1G4UQdem74mhZNRJn01GqbCec3VqrlRkz0s42WBdk2kMDIuqa
IISMiN6TQtowtDVwbcl84ZKquI5uH8BBknR2+Hsp7IfA4Xudz1szWBmz29tWzf3QvoDF4zn0rBe/
lzsxbQh3/O/MKELTf7rpomJjWRpA0wpR87vcRVJRl81bWRZNMje6SEZVTvCvwj+pvp93vroxoTXJ
FsqPZbX4kEhXnTiXDUvQ7/XyIZtbY9Y62TEB6hxy4YR9Nq5Ke9DV7/jrDYe3Bq0Ja5opGwP74orp
BzPhbaXLT3PL95rEtzZjZdUWr1lWZlgWbchj1db3WuZ3th5iGEsiNXhV5HTK8spP3l+rrbhjrd4I
FwJFZqCdLwYMH4utH3gNgSvLDk8LEsteSb+Myn/wtIzzZTo53sfUyciag6sFQ6ZoOLUvk2e95WY+
9XN4en9OW0drZe0huDF0IDG0J8Cg7EkCjrh55+G6tf+r+7pqvQEBmmdfJDoIFuo+OYX1hYEz+/2f
vnErsZWZS7dGo2bg2pfBE8d2auHYs3OXF6eKV59ApPfw/mc2ZrEGsRWjM5S0xSzqeoxonqWB6JFJ
pTuz2NiANYCtHVwLDfYYPlzyxMvtG6im7FwfGw/wNWAN0A5nUAQLVNqvlB/7fI6q+UVUIuJ1DjKU
nW3emsHV1f8VuqLP0GoQ7uMItfLVIsGfZhzfPrb2Kwt35tID7ykWJ0cd4Qo9zu0uHiU7vD/81i+/
/v2vX57NfU69utWpGSxQDjmMHJa82+M13hp99bZePJ+NvYRaiq7Bju1nYQ4WmmxP8G/rWK4MN8+d
0bWRjL6EPf/GHPnkTuZU+dNONLnhW9csVX3QjJM74OyY6pOv7wbzDAhEnPMveMnlxU9P+jsOaMOK
6cqKIWMVdsOI08MadlOH9DKH5tKr8M22yXMQqI9Z8RpyFlq1tEPWV6lDwyEuQkseTDOGB9siOnn/
NG2Y2xpxBjU8z7Y0wUzU6QpDJVmTYukqUUTosZ7qfi9BsLH1a/BZECyFqOQi07B1g6gtg2/B0J3r
cbp5fyIbB3eNQBOFw7iVaTyvOci9hiB8cwUKO+8PvvXjr3//y+ZKAVhQMFgidbqI8K+AbE3dt/eH
3ogt12Az36nQ7zxh6LHuLu5SxRQtWY01nuqPEZGSNdaMBmBgD5p+uXSy7RPoyIgbuQTuzlWwtTQr
k54sR3JKQpEOvfjUOerPUpM8slFBeH99tvZ1dR8bb5F+wUWZto7WeTSrTHVRtqj+9WPjr0xZoRdl
lHan0lp11lm6oHhkQ9btHJyN3V1jzKZMdiHtZJVCYP070C0vrqAP6KK6m/zpQzUJsoaZKYtrBQn3
5QImABbNzmBHDrScP7Q6a2qspakGPAv0cvH5cmgm8RjY1h6mc8OJrgFkTaBtCLpZZRoQ/qKonWoD
zuXZCe7anH62lf6YF13jyOwuCCowxTiXRTf+j9KT3YW2wncgmoVs6MfW6Xp6/3IQ6OaHVyOtStuS
go7Gy6Zj7Yd7NC4bNrAGkk3KsluS+bABXd1WTvVH6+7rx374ynzRT9RBPyyEdBFpzRF5AT92unEH
a7X1u1e2G9SB6wXQMwSkwvsFkvOzU9gfHHpltpC1tjmZ+jIdl3pEV74aT5I2/c6x3zDbNUjMN1RM
E17FaTl11fewugJlrB5170iFDCKHIPyX4c63NhZpjRhz894yIZbpgnJcoqqpiMA7ulcq2/DO/yLE
cosZ4sc0T4N+iUoDBWRhRxL/vn96toa/rt9fx15AxsiEBMJXvQfvGWkzeQJMUg2qiUXUwEv7O8d0
60PXv//1IR9t+H1Zd1UKyLo6B22YJzmn8zfhmL2H/0YktMaP8a6QoumwVEz/Cucc2InjYB8rQDWz
bogggLxzJWy4PWcVYRdmgHR9hu+4UH/GR9ryyMavTFmf8uzX+9uydaRWRh2i536ZQTWesrF+oDR/
DCy657W3dmJl05WkBKBiS6Yoi56dnEBhw/m6hB+87td0WNK3HAVIf54aColbyxLsALKKPYGHDbte
Q8i0M/llrWqFPv4CupPTYBLmCT9idPnTcTCRv7/+G2u0hpIBJkVDnofFFePzzR/V2TfsVC/djtVt
bO8aSwaZW1erxS9SWY9/RtyVC/E+Fm2tKbfqARyGVlEUKfbhwbdsGfl62ktxbq3+yog1xCE8XvdF
SubpdzW0N4HTn3BH3NWZ2HkBbi3N9e9/+YncE8S39GhdalEg8dEXJCH1tNeOsLWvK9PNjLbmbDEY
neqXumwPvtsfPLXX6bu1PiuzLVQO5SXoxF5yJ8vuh1ocC8ojU5v81p3r4/tnc2uFVvbbWbNieTDk
aTa4r33ZAGDXmr3rZmvw1a3c84l6vldnaQmR3sQq809O1uxJ/20szxoY5paZlzGATC+W3z45o6Nj
20Cwl5dFnI/BHhRjY4/XdFqlOzK0wLMsXaZCIU0KQsHK4UGEBrvnD+3AGh62mDpYJpjZpTUFoH+U
kzP4Qz7WEUDW8LC5Ar60z0lwIdxAj2Xh/dlyqr0ev609WJtwPnuNwOvx0nrTgGCCupGowdHmmw5M
Vao7vL9EW5uwMuOyaokcoZB4IWP7Wi/0S0eWZGryvT67rfFXhjxDV5H4bA7wJJ6gBEutGYpwEgx3
kuxUPzZSUWukWNfOuQMWzOBiq+AYDGjHBLDoq3KtBUQ482cJJFmsGbafV3sEsVuTWll2YIhqAhuM
HI7X3jRO9zL7VCdQNtkj7duwbntl3QF4adrF5exiOts9GbWQF+q6/k5E/98/314jxpqaWHLKbXYR
yxAgqT/LI/ob1OdBq+rL+8fqvydg/ws4Bn5WCMQp/1JRmtHXgaDF4YFJTfY6LLfmsDpXlQ1Cp1KH
y6UhC5Kzqs35T4MKmxu3NmC/OxHkxlf+VZP3GiIzQAUvXbX8yqXyomoY52ioq5/vr9PWB64h8l+3
qNVUM3DErXOByR3E0l8K1p2qSu2k+Le24RoZ/z28bTmlxRm9eCP/2ljVM3JSO/HLxi9fc3YRy/fc
a/h1mbIgA/CsPS3AOMUZC/fwW1tfuP79rx9fBuHk+81EL+hzV4fZD+ci6oesfB0LZC4+tP5rDJ2B
juRUTD29gKddXnpW4lFitcF55pLvLNTGHqzREa6VScEUYo2hWNwLHFWJIxru0eVtLdIqkgFPKPGG
RtJL07nBo9MZ9VBUhh5E2baP76/RxgTWODrUgEEKsDT0MoZBmLTd0Nw3i1/twXb++zVohytfZ5NF
GjGCss4NxsF/Rsd80L8w1NArw2X4q/UZuEtLt24/U46GrM8fmtQaRVcaCaGNhi+XkUxB4oSLg3Q2
31PO+19K4d9AAHuNo3PboS06JjEpYfWRUweXoCx+cNleBpeVkccDE5fzW6aWLLIlfwF4s4ntSryB
S/RuHjMeBW538LSJJgySwSnwQLz4xrwaFn7JM/7GRyWjTLvVxc9bc56aXkSIckrcsXzP/W3s/Bqn
l8+daMqwZpdu4nq8UfPc6xuv9f2PKd3a/0LqgfF+RNaZXGhWoxGupH1/FIGT7aDatn7/yoMAYUGy
oicetlZr4Iuroi4iD4T3P94/RBvGt6aQa+1hBplu410mXYq4grRcKqD6d6Cene98YmsKq3uO5M2c
L0Z70BrgJNbzyM7W5DQ77m9r9JX3mCvm2jMii0u5oCcIdMBLGGdj4Ly8vz4Aiv8Pzv1flrCKlZa6
q1WBbOTFbvPutOSSAozk/cSGQBLDC444WH9se7ipQh/xfwdROyazV1W5XxeiH0Mpv3Y+/ZET/s1q
J5GwHBqdJbspeKhiCgKzcDD2HWSab1tbmDiEpmdcu0DQVXX+4NnFtwkY3BiQut/CZxladGBSWVXV
UYGSMRHT75bQRHZ1UpXl12qanxlBkN3Y3qtfV1lc8enTqIDi8Sx4iuC1z/lj2dYZcMr1S9mBF0xV
h1J1LySvHu0sKA7XcXzXP9XcTopFJjnpH+u5frOoX8ea+m8azBnSri8B0goeJyd0IJybrv2cG+/S
+7SJQrs/tgValiqOjEyeSFqffJbHJXqm0aKYep4dRpoVbnT93TldlqM7AiTft8SPMsiNRSBwuB0L
0D8VPBoced/37AIt9xvJxa106D1vZi+ywvJUSPe2VzQCF/BlYMGB0+UQjNlNztpL3s6XyrFv0MX7
itplpNr+7pqbE5b3Mg3sTfPurveKu9GrH5Az5/GSLQ+2zM5FOeZxWOifAKQdr8srSqIOXhO8+FYr
osWR4kDR1dbp6T6E9cRZ4XzzRJvM3XKcpJcGg/ettmUMffgn7QxfgaP9ZALqR2Nmg7OTL0NS6frt
utKDGB8Kt8N7QhWfO696tlV7AOXc2YPkCsiah6gb5bmnAYdAd3OvbftOtPOvMAg+5dLrD0Pr/Bpq
BfGLMVJ++Do0DUjNiiMg9AcwqMaSLL+CIjtWmQWYNf6ouZWSpUZtUvEo64c8WmYJjpyifXZBZnxc
FnJnCfKCMIhFaFv91eSjE1WB823wc31v++YW8oTDLXOdFzsU1oH4eFln/WxFImfsOBTuY1MWD2Qu
dOKA9/Y8aMc6oJN6SERNCgCXnPoB+DUvcisbrXpQO89OuAGK2K9H89kV6ka3ZfuUdyAhQHvXvTdO
D01Tq4sypTwFKEMcDOh7scflt6Dw2claGBoAPStiyFhEthbfqTLBUQUqKSdznHonYUQ/Z2KaI9FA
aRTiRb9CLQ7hbD8Ixp8Ur357Vq/jwBm7aCbdUeKGAEL2ZElhTny23KjPyrO9jFUENfMhbis7dYfh
7OY6Rpq/iL3QKr/j4f+St56MSMhPUJh4RUv8Fwdylydf6NM49mBV8OWLbfWvnWpOYwCOZ2cWT+LK
m760oYlxbm97x/k+X/k+fHnrFiImYXeQarEPBZqV4ia0zxz8olEti1MDcF6ivO6qqyJvtaFIdGQW
jRxCoMoU1Pl9l5OnWvMfGaw36pm5gFRPxpnIdEQMu+C3fUWSRzeRM9r4mXqY48LOIiHKB9uYO2cR
TgIK2F+1XTyj45VHhXBHwIOKe9BjV1FhRolhFxb5s8MvDaTTE9HZoA6p5clGu40xzY+5WeYY1FZz
PKtQoh4+OzcanhKJkvHP9eANwfSMfoMnno2Xqs/gzwT7jD5VK1l6frYa/0/Jc3OVN4rKjnoRDZwL
ej2/0oankw5ffaR+Ba9erArE8L6VwHWoSEJjKJGAStW0vGWwRDRfXdEEwy/8778LOoax3WQ1yOaa
9ktIAj/Ca1tHpW/gKpYgjKa5f1R2ntZmCg60omeCHjfwYgEK6Qn9nYFxOzGyPlVZ0EBjjh1byz2O
XZe4Poe3QEvQqM9W1txAXVVFWQdiu2Vu+6gG9iCec2BmkMGT53ahnyBFAlFwJsQld10nNj447M1V
vSgAaymJ2xp6OsKrE2spH8ul+u7r+dkp2rPttkg3TSNUyxcWOHGTIaoNDAMLiuHnMtBfe56ffd88
IfWiIjzJY9cDq7YsFnoOnea33ZklQvPKdMiuLt8fL4OebjPdX/meJygFDOYTpfVtkJfN/VKEqdtm
CaPDFdqK8l9IPvHJDZPG8fqolPab4y7fh2CJtRoLaP6EGhZMwGCupxMCSXlGsz2oIoPcS1gw3BtW
2/AM4aM/FZ+6sLl4vX2ehMojrvtDppqnQsnHSonwpDs/iFm+qFgXwUmhWbW1FAi4xgMjIP6c/Xvo
bIuIqW6Ig0C+QXK2gtKpciLl9jSx6uUXXsI6MvN0CarlhgoG+y/R6QC54D5uS8tJepabGzm32ZPm
VXGiGndCUY+HrOEHMsw3QWG3D6xzk47N3pMHGZeWgAskWwbxpecSlkNKEnFsnO27d1nov4Cg4s7V
QQbZAiIObmaWWKiG3FSc/hwtW0R5J1E7MnSIAmpei3nhkd1A/LJ2fR1VTKOKOPRf7aZ3ojyHH5tl
3cbutKBk5snfjiW7hNpkPnuel90od2IxER2QZIE8uwDrHIw1kqRrHTeZ0eZ9mpe5iAHIuw8MeIMR
IMD0lthx3E9zlyW071g8o0AgwqaBgEL4AyDTG1jexULOQA4++2n3k3cY9cIftIHCCamH6uyMRN2V
g9t8GdjQ3GYlZKnRuYnTKmwrkq1dv3Cb1UnA/CIKwlkskSyREo+swVtQVZF1GI82pFlch4M5qRL9
3azxrBikB5+laUGTDsPLg1OPnUZDvMjuW/RJHGtjphsi3K6MldTD6wh7SngbEAU3oaEMUVKRH8ZQ
NC954CMCtTyWuIVjQNVrqkNvCX2hXrN8GWcljg4eU5DFBbIj84TFIulquLWqlpWOxsnzfguesWjx
S5rUlT/fCMh/P3LR9Y86dEh56N2sfPYWzz6WdWgeakhNY4qkMb+8jogvrGZyRluNmm/mokfjk53b
Hk9C6D+NuD6L4nGqppNxfXP2SrSQUTKCv1h4EkAN4k0HNefta1YC3UKVGM+8dvhvyx2q3wUHFx2a
MvPqbmmmvorywvOTrMsWN2mLZuCRrBo2X0ut5jRSt7kNA0sculCYqLMGc8gLRo95XZKjQcR6CWdH
HPyF809SEAqRTuKdwH9bvnmDZ92PodfdhbUSd3ZO3QP6Z5dD7pMnvnhBVGe5+81TgfOAhxyN7YEj
TIW1PUIpewyjsbHV5xHxaUx4n1+ZJZ1X1SL4aCuUmWngLgfGlwDt2854Ozei+NGHeReroXgjQ/3Y
ZtWbVxDse14AqrcYRGzT/AOtD+NRKeaeslE+B6AgiJCqVV/QYKSO9gJRrTpoZQL1mTyL2NiS+xG8
NyfvWrGC+0NixpsZCrc8e3b9ZoyL2c1lqpzSzeJ58u1oGew5KazwXoDnPXHVjJh46tmRzLl3Y5Fc
R0M+O6+FMuy2BJ1v7LTNb3dxbnqH5w8t9Dfh/P1nKG7+YPUUpoAeOjGC+RlR+sT+gMhNRxnCMYhK
j3nUgHMgEiPHoSvRgom9sj+50PaNoDzSHA3v1KtLpvbSoqc7rUPXweO8ubccz0SVN/c3QD45UcPH
cEzcjFOYL3Sz0B6v/uQcIntzPufHZlKg3G6KG/wuDtWIQb+6fA4f1FAGMRyjF4NOVJ9AF+R+AkXN
8EURQ7JD4QNWGPXXEsHgcP/o49zHS1CwCOUWAbG3EldMwIukg1pLjMYKGJHq+thtQrhZpzffuxbt
heEiJ9Du5TrJ/Ep/l6H/M+j8KR6rGXC2wMXZXzzvhs3T/TzP9LOH8wXOrU6gNb5SJ1RdHmtpPtu5
MZG9ONkrqERwKWXyB04k6I0cqi6OtO78EjJPZvDbxMugLx85EDcH7ZjxAN3qyNn1ujlWUF27dCUF
8WhF3bjBjwSItbNjZk9lqugg8OKSJlFN4yezUW1CG7AMKOL5sSxaAh4rT8SOizh9mgJ2dvTww0NH
/4nw9mHukBOVkNA91Hb/GYHX8GUWgkYq8P2j8dVdTxHb10UrEqpVeQAHcXYTMOdF5m6KuLSG36l5
XPpj86ZL+sMWkAWXFhoxszr4hilad0Pbzqemm57w/u2i3LbR0TI4j5XnyDsPGbSTkfn426Df8tD0
3vdhwXWfDfb4OYB6XsJqEHAiSaISN5/GJ7JwNwEXsxfp6+GXbu5HS21cdP2wIe5KZ4qnoEX2B/d+
dRvUM/yXtovwjoPC4ARBme+8VE2kOk/GRtcennakbiIqwI+CwLCKLZx8AKqcPOl54/32eVuflgIx
9SQQmjWtNsfSGoszsbg4ahAZJ50O6dGbBIRkc8c7iN4A8zI7PyxWgfmpGs2tKtoimXJGsTLyd4+q
fdQ4za1cYLm+0z8L1ErxxjDZeZRS3Yx6GBOvpl8plDlhbcQO66jBk7BM8F+6W4JOpLOTqZeMV+h1
d8jg+yc6LPSHwbP+tp6H6rFnqHOTULKjk7sQ3S5K0OVZeX5AFPfb1tcyUZgtSV95+c08kp/CqslB
W8wkWgz0Uk3d1xJIG5T8yd2As5BqlMiiSlfyCPYKgZPkt9FIF2gnBiThBZyS4kVxZHhAJ2xEh52D
Asijoq0fs47TA+4bKNVyqBO242Cd0OnMbqlxIFO/WMtDiSsxkY4Y/ggpm3uBI3vXWeD6jGrekFtZ
E7hqSr9oiKSB8dXFG7yc3BOZ6q+96UyK1qv8VpG2/67dsUXKrgqfLIMxDWt/sLFq4r7yg8iGH47K
YJy+BYzzrwxit3EDcPBhdPOnKnd0ghf/a1VPdTRVyAxUcp7VQ9+pDJoWgeceoRCNbD9eGxy6o5Gh
ZiBveekWDThXEDxb7eH/OTqT5kiRJQj/IsxISLYrUKtKUmkf6YK1uiXWBJIdfv376l3mMNbTU0Ul
kRHuHu7WMFEwdLAo99cItk69ptpKwH00ZjZZEUmtAvOyrSuV3pmcYNdOrhsOqT3+txptdz+yZnQP
9EtbWheld7EgLB4FC9v3dsXe6C4Y3fYs2t599FwcwvdVMAhKGK3sgLyRbWjhRpOn9c42J+O3JXDs
YWTmeiGv1uyOgbGUyWEzi3UMZzHLcLFzmtZ52JjQHdnt825MHolWkDL0vYwBgWvVgE3sJnPXJJb/
6TiJ7i6BWVk/LAHMe5Gvy3cVLPxdc5ERmG0muAHZqhnbcOvsYT+W80xLO1anga+aRL01mvtSNAoQ
0nfjfJlBKpCoRb3h805CXO6ydWtiBuWaos12cUNCwpNlzXhsQEkdlsxvj9taJGej69Sz64pAUxoz
2wy17c4qTHK3e8sCd/0auVHxIWxNwATTKzo2ADyCyfGujdiAc6OWTG8nNgdS5RAmFOUDL7DwIqJS
MH9sku3HZBg8ijRVn2w9sLTh+XJbjkY1DHFZ+8NO0i9W8dQaxcQ0slQPagrac2oVph+WrjSGuzTQ
DB9OJrsfM2/+mnaf7mWw/q6kJ5xyo1mf/ax1p33n9ca/0essOq21SMGz8235K4XrP2orcLrQ103+
sa2+DMdtrN4LRu/7uuiSMpxz7qllC7LTkKR51M+TE+Y5tnMSeUGc4AJ87/Vzc+CFwkWs9FJ22ExU
QotK7he3WTDWscjnWVP63RTEJi5T5obUXBmaPGO0ooWHGbFaJeMBT6wsdvmRzhv78ddJ2LgZEUQV
11YtItIUxgM9XM+HsJvDPAAkFi3ZUPNcFXTXgcaCmLGvukAfgoMYZTNFQ1qKr6DLqlNhopRSbsIN
b9AcPzdTEDz7jqgPlTU3e5IOWBbIg/YgG1eEpl+vtyWI8k56Iv8qyy6IsFBgep+Tanpeq9UPYTfy
O0Z3WgmECjsMMtS5Wtvln6aVew7KZLonMc94CEAL7qkONlDR2t4RjtxEbd5Ox5EiGI5o/Z8yo6/O
2vSN/bhmZR3PXVrajxhfYm+Sqge7z9Z/pmXUuyH1rYPSYnkKTOkf/cb6r+2zOsrnYjq4S96fS3sC
YkgBprqszc+Llc+XuUmqM+1P/9TjzRu7lpGGXTY1b1YzVc9EidWnfmNXs5rVcOgCw35kDJhj0+ua
L9XS+bT9iLlNN16dFVQsL2UXjb0Sf5Xt25HYuNNFkddhwwbdg6uw50w6aezqjUqQqywIb86Ie71t
835yOu4JpUDrKuC53M2NWIhpi3Laa6CerQN88PJdKbx5V+Tjh6bKPNpb1x+stDfi2rX/9VPAdWHM
UDCZUTn7Ic+sS+0Erg7BYG9HY7AumZX/EqRthqy/bZGxGNmptRYfuI9+5qFI3IbIsHTe1U7yaSpR
XOVkiNB11+JRyLm5I23hL2NqE9pu5u3M23IVKybvmNiXX0KqBoYxbV6oF/1TnmfZdRqs9px4m/FR
uYP88YUnril+r9DzlD6r7+f/qryiJNPY7CFgFENdEjwEW9XE5aKZPgOjicwNB5WxkvOLU/jOzp4H
nMjTpfsytyz7SOfVuFSrs95ZPqBkttZOqIOOGgfwH6pR/jSdrg/myKQje03Kgq8s3EyledCbYeGk
2szfzHogy3pIbBF6osmOeujAJ3OZHNE5GYfebKY4obvc5xx94Erx7uZLcL+O9pNqs41GF5OJx9Fq
19BI0po5taoi+hYzNC1no8ouMjaLZIlQBE0nxm4d1Zb4rx+UGdJNf5RbweTcqeyTrnKIVDvqO41/
7V2HXnvH2WTzeZD9XWpkctcbTsaLIjcagtm8toEr9ltpjfs6zQhichrNpQ8Kf7Gmbdxxtztvq1EE
XPCLdUpXnnU9mxN/hCF7s9SrLRd9SIUuYpkbfYSfj3kxm7rMIywdl4feXhzuykLGixzc2yl0wEHp
QlrcBkNihYPQTDVpcwt4szvo8RJ4ybyzkiK/GvjG12GxGdnnNI1cRu6Y7TY7DQCY6ha8vnLlHqvv
OXIbB+yk8fpYpMpVAIhW9tW2ZfaXuYMYGm8K0ogRcd5NBTO4ZWfccjXxH5YWOc1inv3rEmO82jlk
SL8u4x7xcvZoT+hY6ZHcZ9gX/8dMOd4tv1hY5U5zTjDP+EMD4B5qr1rOuWe7PXRLvXxbpmpf1qGb
3/Vsp3iFtMo8eUUN1TEDd7dsPr223SxjLAi8faBV+WyNW7mnitPpNnTlR75RtkuAoO7btG5+TGi1
cKWR+ajlqN8KX/jXmQxgPspC2nwyEeHXZkV1HJPN/PTyma81lauAQgiwjdq5QV6fvbZVj/ZI6QhF
us1vRlKVvxOx5qHMg+GlTElwTIjNigfAvXAwPet16smDt4VTfXRZ2u96f/n/Fd0Xyf6mxnkNnKG6
5HDHxzoNLBq9znB3/lbyIDYWTbTh1HE7zGkZO4YMzvPAVTB4yvuYinI9pLarD6ZO7GurbPc0F35Z
hKtJaltQ5kAW2SiSmj26Yqrj3HbEK2/zfFh826hj7Rbjupeezw2/kvh++wvhIhTHJBm6Z1FmVIo5
FQe4hfyqnKw5d6NS8TioEKVmecoDe7ib3W3ZIyR3fopemw+taJgJ1mX+VRKxX94Y04yyHKrhlAsD
8GxMXHkJmm6KPF3PJ1l1KGAIbuzcyCY877nx/q5iWR+qxPEjv6TI6n7EkL6si9hTFiYQvbxTOni0
Vd/DiLE7WWNUTqLUYRnkXV/ad5VRveRjNoQlqDbo74Mtk1eVlPuh8c7eKBtQy+5VB2sTAodxKUnw
YK6osVzSyEnTL4sunCZzi4TvfJaeuc88+YoHU1RPxkfAa07nlZ9m1zhLujCAfTYiIbB6b88ayXlr
SUFlHIxUwKBN/UhN+uFhSuIqHy9dn9y7XLe1LoZYV6ncVXAAkUzwRhkF72EXp7p9r3QZ4T/MDM30
URTT3862/+sql51FTKdNM1rL4WMo9KnR3b0nymieij3nLZbVchp94yVvWOSyRXnYLJPGSezWgiE1
n85BDXHm+qcbPryU+tto6zm0y+7TCJJjX5e7Ti9nr1bXZcv29aRPyVw89tJwI6vuYYuN/9ABXybP
PSeqfS6C4tGaSw1miKJ5MT9AwX6TXD360vhNu5XGKqMV6nqwdwQYUS0G/zR6872HM8md21j2Tnvj
HwWXQLIh1rjO9ug3yYnG+CQp/eOsnoONCOQgJd5TvWvbP4+B96JGN+AsVX9IgI9ZyX5PjDJyneph
Stw0DuxsO4Bas3Dm1FG5OV6ELK0KMypsKFzjvmEdORTKPZhcrp0j3+YkPfVz+itlHdbdtDMd2C/b
gL1xuuWQB85h7rxLVbbZoZnzi+/7f6x8+PZ4E4806F1I2sSDjasRvXyk9HDS5GUCL7v0r/hmIAgp
6G/sOR5TUhwIj/jHnFRDuTJmYldTwI1sb+2WtkdauiTuC/7DvjUug1s/ZW22Dzr/m0AB9dNt6o/H
Pw7G0nx7fh9Pjv3VNd3ldgh6toB8th+GDaPyqXkwNIRQkDe/tS2PVK2/xnLbUME/vgnMHf/L3cBL
lGR0UGx/+LAf/r5BdpAFy7Eu5pgJ7nkdg91s1TvptPEozFjwBWtXRFYp4nJjrBH0TPBT+FhXsKlS
8p6mUMzGkNzZc/+V2cVD76X2Fa/uGl6W3s+kclaMCYRnA6Li1Dbn/t++E8eKh5CXTK9bdhrHNta5
jcFJYTc74ZvBnsyeFVW1blGsqvfGTa8uIYygcpbPPDonh2ZoPtlpTHh0yyvXGkF5mgAN03PGyOzr
l7btjYNjzW1s+utADRf9aRwqEw68erYatrx5uU+iGpO9K/t8F9jcXKnTvoA+51HpuSTijI4FcMM5
4oHVZ96wMfR0Y0dJvq7xOJlXHu9ta9z/s07Lk9cv+6WxLmlu0q67Bpy9jpbUjk3MCEOUf6cik+au
dxKMU+2Xxpc/WIzd47GScw5b/MBnrDSTo5d42YkfzITLAzNMiX8PUytpwqk3IcCbxjkMTnptCv9s
2fKlT4er71h3Trp8mJu4yNyPe5pacLyMuOnFBF5VvvMHobeON26Db77RJbeW+2Ved5bXHvpteFiT
HiAotYzI6PIf6THduPWP6PWfnMcHMi/UARFVHzWAb2GbNYcAgjB32++pTp7NxHdhvqz7euofxepm
RzXr33YNrLhYGmhWZVJMu2fT7069ci+8tEPUAnaloB1Be++WY3bxl+apKEeAgrEeTmLChnDrkwMQ
rD6MxojhBoe4VfP7ZmP5psSdMAlIsH2g3AGedKWN7/TwUxOP2qziT2VbO1P5XIYiraOph6VrfYRz
IjfvsrrZqbK/TCItX+dl6uOZOjXfVLiefnE5xklafQ++iWLTsu7L2qUXmp+Rn+yFZTxJWd0Ftf4c
2+rer9MTESfuwep88PakbGMircgGku05G+sL3kbqcfOyaLD9iEWrNp4MywynwjwtCXk8XDk5yOEc
JhCQodO1ke2onqBUmirQ3npl8aWCZ1Uon72UFPThUI71f7mVfLsNOGBHhJqj8ScDDWbHKw3HWtpx
rtb3DN4C8GnnLGKEJmIonTvqkEn1uEvG9q3cNjr5xoz9uirC2Z+vbW0xWS33ykxOs90TOApWIzef
ssoDqxqWHJplnnYwvI9+ql6GtrrqpnrJ5i3D7mtww8UiCHku1E8zTGtM/3jn9b3cubkS4aLVy1Yq
I5zxTjzQgHrXypMweH29WwrqkqwgfgqUaWHeEkFKZbtLhnwH34ZbmWtNnx1Ld0cYYPyes52a0Fow
dYfz4FRRnm8vIt/gMdKnXovP2VyNSOfZ3lfiPg3mEzZ0R1SNmGD0h+z2UatAfNHR0ErkL2tOO9C5
4HiLIS9FYO2dctLneU1RNOTwfaXDzVlszpPf6rhL2k8lPQwN+bU0wqModYoy6qr0qjw5nLqge/S2
7p55ZIuayr2J+0088KicfJfbo+7vbG990mn1QVjVGOIN8YYZsMHLmsC8GtqPNLreCFxfnayp9MlK
8917L6uHoxnYW7gEVoo/ZFFHfool1IrJvxP8TEayZznU2RFn/56P06vRNvs62USYGxOtRTX9MzLv
Py8AI+2aHBxYOeBLbFLvRrkGNP76r8m+c8Sv8V65iw88Aqs7L+6/xEujtBz2dgU5I4MdU9Z9qrsn
I1d01ap5TQJuG+GVfz0PUXgQyCbcRoNxN78EG10UrXEVlar+K4L1WacUiHr9bgP5NArjq5wQL9j+
s7+6Df3m+pCpvIMJGODKsQ6lbW+OqAcPQ5ouMUvCrJpV22+QDTd47oRY8uBO40M2rV4UWOPJ451w
KhxHW7PYoiqb/xkV9n11aX9JperIK6bl6i7611BGiiVpExxnuzPCiRawqNUTCE8XAgXfdqnf3Kl9
kBz8JJj1rvBN7BaM4WNZ4YnkYL+NJa9IxRkKk0mYx4BLPham97SZBnS7+QITfgja4r0sWEYts+yB
OETGZtf549CYlZ31TO7ad1CKt4q6ZU/+m7tML5XZnSmlXH4+eNwk230yrP+G3LzPmunZThyQNLRD
3ew9WhrEnJgaJqGGJrfUNFatUb+tlWn90YNDcNRqWbug029uIG5Ds/BeBtXd/Au0FfmrSq/mmK7x
RopqXGFw9L2ajMOlmaIOq1PYeZDhlw0h2G4JfPOkMr84O4uz9zF0DY3a7iJhuFY8ZyUJT0OV7Hrt
XW2EyxH7OZBrWn4olIL3Nthj6HZ9yHRQAo7TQfn04mM8LfxFqnQJuuJTC4yvZAuTb2Ptl02z9ywF
mY3cBRbGdvAjr6WPXG3z3O6JCQohrOMEcalr+3PLkKIE+dx+LqiBXxGzlDZ4nbHAmdbsvWTt1v5D
TaY+ALaSnYft3C51m9cy8T83Pl20mXJ+BKIo46XX7bm0qNR9rpBi6ZGN9yZFG7Ca6EdmLuJcLM8C
8OdaG3yJJineHDU9TNo3rm5H59ZwfOFB+gjVebInStE/TqnIdkTkVDGKIu9ccuPI/SQJTauQ8kbo
WYxnMwVuJLQl4J0JmtCc5nYPrtJGFeBEBJ/VHelg3ZdU6e48YsFzcDtvPXe1mp+LlZJA47NGhFrM
r8SGbRevaLZ3WtzHNgUwsNVISQ9g4fFrMA4NU96ra8j0quvyGlTme6N1etFk+UAuDeUjflo+W0Oj
B+M2T+5BpS3DVie/52F5bpQsDpNHVye0HCMWWUtSEJMMQbT4tfOuhoKYQEzMFpvcjD7Ac0xEHVP1
bc76suXbzAw2gW9VRntq6NjvnYTciYK5/Fi7HsiNrgZkNyVStCE1DgKzeWqS8Zxo2C6wjYtO5BO7
rf+6ZV2eujzQ+2wazCdzG5k/UBfsatup94UJQaUceiK8I9Jrh3T7lGd18uXPRf0qzBoZmdOkh6ru
9bEZyFE1B1aYaJvGXd6zDoLlpDz4m4v1ViFGtFuQQnXR6EOF93noeDCseV8g3xHD9FzXcoPx6Yc+
NKVTXMlTt8pQzdu4x2XLBJQMND9uYS7/JfY28GSg/Flq1jvc2qcvrhHJNVa9Owof9WplsmSseklI
1QuLpdBsI6niAg/1oGvLvNNYSF7qvudH0jbeg2DSxr2hkuRcJXKO2UAFcPcysRekKO37erWPZZC9
NdXwLx20iPMW9l9v1oR0Jun2gLVlWA3lwCyjc6Yoms8hQGY2eYxLSW/99b3SDi3HfpXmAOrgWMWx
97UTI+9PTkmf9sDLoIpBYFXxUos2RrNWPpeT0YV1velIrGMZ6RFqEnZ6vS+9Xl1bG6aqWJFDVFlw
y1zisfT2lEerghRsluq5SVKkXUu7HkViFWdpjZKLCBgvXBAPZVGfD8inuq4zcPtOOiQ3A//iZPV1
8MQS9+OcJOtjcTvLm1YPTOgoDBcBny3nd2Pu3gKRE8C8SffkZsFdWbSnot5qdeKoLN++VfDpW2x6
v5pUO19mPrRB7HmLXCPtwH+HEPhOv2s0RB2+qoBo2By3Ye1KE2G35TlejPAFaYCxmlUB6Lg2fPza
RXSPrNItYuUoVtDQwqF9nYNkqA6gZo4T8W4VzqPBqiziAWe9yTb9xHuSNfc/Sonhb+kiReKBEaoS
c0f0AzL1re/DSoqRAO56TFMWa3PXD7eqyrKo7Vyewdp1+Zd2Rt3D0paDfYLZsM42nc6yC6Q5kqbQ
Kg1wbRXw7YVcPBstFoYKjIkBHtE4dIr/7G2qvsbK7kcEFNngQcD2cjnmhD6+L0t/u/Rxmy2OoJ+W
cfEdiciP/6Qy+P4N85qoUu8bPtOJps4JCFeTPJZdgFVB+mSJhZ6vzEtUBsPYZnRXhj3Ko1d6YBlU
CfhIfjLGQ0e6pX0CakqfVmEa19ZvOpr7rnPbXV9N1dm1S7YGJ4iFN4+HuVwIXKj80Pc5v+HI8K1C
I6tHMx5tW2T3SI78B6cmkCEcRzN97rJA3M1OCfrvrGuTR0nhVP+lVVW/m8hq3FC0Q8OfXdq2vVqs
P347xsitKVh1BZJK1CoZS5CJRWU9FmS6W74RcCn66B9sbfRnYwQ3jow06wJAhFVXB+xPMhbrvNlt
ubLKVUd2O6Ozg+5gypTuBCcldPpoyqFDEjm76q3yRH/FARZ55pwX3UexgHWfM8NARNebSUnkV71l
NlgsDyl2+tn5Wct0a+Ogs9Z/dQMJFdaZ0C/92nlo+GRN4NlUM5ExfnNRi6EuzKjNbCDffJn8LMbB
SUkaGYwtIxc0hOJuWl5xofkGiZLu3H+mXkWZhxvakJesvMb7zDK4ZQvbyRin8eR8V5vowKqKYjXO
hmWhDLLbzMgil7VSFTWjdBV4iFvhcKUmlBIyQAZnS+D++87NbF4WbQJho2oWfTxKi+eBOp3+Vg6r
3x9xKCjSfUfzrsPZHSUhAJV32xTpLKgjPzAYBoqpcEQcqBklQzN7oenM+zkQwQjmBE+2G30fED1x
GB4ihxDOedd5aV9ETjFPn3pS9teA/j043zaRdCQ5398rPG1GT1qYwbN0lPVej1XxD+QTRV2+BnAV
OaJmmjr/JkZtzJnpyK7nGqikKuSxTiqpYmZY5DoyH9TrinuZDfc3iZHRp6tMGKEFPsRttuFAK+r0
4S13j6ymbNv+kkpc2DtvdL3/gHidYaftjNMj58I9eNA5NzcIk8go4IR523NK8zfl+zbbD34xvQQN
i3PIQAG4IU9941BC3z02ZPcWET7S3hpX3Hx/NlHILMo0P9HOr4wyoOy1zkPbLeN6Yqjl8dXVTRme
LGNx7vnu+KYU3VhBBwtkG+hkttfeAqA/rNiBwe2aelFREfRH/CTM6ig8bUHfio3CRIZA/VmQ1pXF
AgpWH7MBG9zQlfPoRY7dihdlJRZmVnqC0qda2348Lr2LJkf2rAqALkA6lXICKA7Gtf5rscGPYN1u
bBqT2S6/gWuzPyW4L7Iw0H8rVgoRJQJOu0vPST/OTgS63bEpWsmRVaCkG8YL8iAt2MMandexrxsZ
BrfRbd8h5+ke4SBbdKUe/UcYTK3vYLBrmDVEjwwUQwdbGbIxqN0i68F5HQQFwE6LqbpdPthWiW7U
tEU0GNly0+zaJrAWf8Nz44++FW75SHmnhUkek0lTXCxXta+Ja/cn4TcwYjPP9k/Q1euDLo32zxY4
RRetq1ysqBpLhxyJdAJc8lcoGGCJBF2t0UixhU1p6zq2WweX0xZVehZOdlun10SZwn1wRGehV6lc
I31K6gEVCzYI8gAWiIwlNe02uJtWgbZRt3gVXZ1JJWFhD4g/x5EHgAuQ7O5rxzsPq0KfeQMwAxRL
t7YqA17s7rJt/uNt1b9y5LYYblJ9XLNgZm33ipgdxUNR/W2M9cUo6KmmnJLmawtWatq+mIyvXPPR
MgWXMa/rGOZsX5FCvasV2p5+u2cQvcA8nTZh3UHNH6TpumBlxT+vNu/nQZxUOh/ZAzok0L/IDQUz
aPntG9guBJU8Lr3F6zL8QT2PXkKhvFhg3j1rnaFAB7RfRBE4RX7f5tOrxsN1tutP2turH8zWPph5
JcpSevsezREyTxTO5QOk8qvZ2zsDMEQ4w0Mz2g8uHQcUnmbiQVm3cJZSFnFMW59tEIMIUqzfT7N7
Z1I2I0jGhy5PEOlkA9pkhf1tmzcvKDweukG8ztl4KLJ5iCHUmGlXfziyx7SGVr+d7Sz7HArv06yr
B1/XR99oHmpjdUN++09QomMiKiaKBHgtGd+4UYoYTcAS+WMZd+0YM9QhoV4Ie86xALNyAuOR1p5F
v04nCz17WfTHwUeh7LenuQxewfdBL4NgL4fimHXNsyAGPvJMspCpR+wnpc/b5DVhGpRdlFlM2mUB
1qpHY2fbm6Jxy2kpuHRsZ3iyk+ncp56968b2R9nixAn/SZ3pY3I1succoQjiJMjo9EJD8G7xbMdB
/FoOJIdCjdaWpxr5p1zN99txRPsy7HiWL7PHh9S4XUY2lEucdiiCUqTiXSlebmspXRn8ZzNX7oei
+c45Hsgvyv068me3UZ8q1NdpB1s3b9V+zvAjapL8XybXg9zUPbuVyLaMtyxf/2Kdevb5BRl5Ayot
vViYee4daxcPEyMpIb3qWHjm79qvKiwmcVgY6aJVG108GzcxmPnqIGVLbRO+exgfNvSpbeXb4Sb7
r8KDeSLVcu+VyJ6Zms5ymWmJOaAuYEI72t+zcMEKW/WGsOUDrXFz0IbxMvQsS9yWpaK+YFyAOUef
N0yXJEeSaDXGGLn5/DEWxTWvfHBdgZLJ6qajnolIaAAsfO+mvE13NmLNG6SzCMuBz3dcdTRZ/vER
7QmQ2KKcyh/6a8QR6Lz7T8L56EAsVDDL6hzzznneluqc+N619pz3gNSxjvsGir99rIxM04xuL5Wv
nnzbuZMTGp6ERAhE5POZX+09GyDdxVrc9QpJOrL/NR8+09FZQ8+7LZc57fPtQNAjvg6C+Sgd+4Nb
GiN8ZwIa14496vjytanTZp/I/m4YeQGriegVQNkdbWoWKmEfkmF5ceEbTlSKVwxVHqsSI4w1q8PS
mH5vjwV9OZgu1/uOAZrI5WkPU/0AivUizezZmqf/PFwaGoifZm0+u1HfS7/CtIZrAqlBbEzbL5zF
qbTl09wO4y6ryvM8zuYhryd2GUGkViiwXpRf9WD9DEbBB2dXMqvSoxjtaymDbzwzYihXFEr5p72J
91HOlw6MPG7b6R7/jv9sB5myU+yHqv+bIdu8PdYkT09L5RsRWq4MifPwOdnq2YNdC1HghxDvSN58
Rtde/VYOdIU1p2/mDQQV2fTglNnedZc7d6THSuq9l09/rSmhKTPSdKcVIPSE0x9ZbsOpGNzTuKw3
ruVhvQEc9B+vY50/5kUfmwzaO/vmjLxt6f241PnOkttDCpDa9yxOpt1nzRYgKeYf+bQ9lU6huAlu
qADC4dI6GnnxTLRucVOY7cYlO2bKu6NVvpmImKSqz8G/sTDuyFe8RzLW7YCYTmwEwO2y3v0dVAlD
6rr0P2T+tkdRpNUpyBYVm1Ng76TNBUbj+4aWN5Jtcdf4y5t/Yw4a3Efx6cus/o+XFb86s3ZSW7vb
BwpAaivHOKLR3UJpNXS4zkNVedi8q+Oig3sDvsxZkSiKqv40ke60c/aiJve+1e6uc9KXRqjXZEGI
5+cnKeY9fu2XoLy1rUVwJVlinxcOi91VeVxYcZqaCTSXrYbQcvVnURbIbYqLdTMMbhmdqRvvfmOB
BOLOzVLSeW3Ej0x4kZx235fmxambeGoyFEPDCWiObi5lTtf9n7ya2Axw0lCt7aHjGzor4LlFz05a
9okPSWCOaI6jPV3WIHhqNbLNICA+bOh+IcGeW64B1qnfqg66tR9cCXDrxF7DsWQmYlqrL1nmqV0F
MBAiP5RRnwKBuUHywU5XvLBGSSAw88yQsDzD+zB0ZxaP8r2/1VhhWfqMKzKIbuXgHpkGbOgIco6a
a8LslBn5fyxdXJAKQbwt/tVdVxED2OLwBlGtUhYhvOlUBMvOKOdrWi7XvHXQGA3nInAv6BLBStL0
t1VQAPzib9Ya/E0da79p+gTWHprWuc/bivLN6mQrUf4AJdYsEax+80S8zPu4Oj94T78UPm294ue/
vX+zsg+SN8eb5rPSxDJZzBs3szmjPZAne5fMPXt+gwbGdKtqx9+jQjUhIrUy5zEXfFunmVXMwk/3
P47ObLltJImiX4SIwg68EtxJUdRqSS8IyVZjR2EtFPD1czAv0+Nw222TQFXmzXNvHoci/yBpX5Mo
zqws6Z1p12t5MEmr2NuugxlKtS80s0fT6Dit/BrpFFg+np7KuDqYajyy+xo4cLx1c33DRvNZjsFJ
y/YlnLmJRxt9ORw/ei/8z2BTxw6n6nPpxKfArR/MgFMiDpFEjTl9oiiLKLN2ZaNeaNK3jmPILbui
85euZUoiMViuWP96YjTJgVjag98Wu/XH5O/fErOKv9LUk8eEB87zAjL/sgNH0FWbDZMR+ZZPVJ98
UoHLrD3tHqUUp9EOXhwLW71vH+bM2drBfC/d8dFtOHNQ0aZ8eKL1+QiH6qdnOUTm9A9th13VJ1tf
D91eTvNzzmNm8LSEwdpX8W1Scv3TRXrsDexHTlGRFuTl+gyc+KvAKHCgHZqJ7QZB2+ZfpqXfGuTK
bYtHAryYSkn6yaOh49eGYqUpvTCSRZ3tzbDaIh+XnzVklu3Ov76owsjP0l+ZBlee9+uIBnJLaie4
zI6Vf2k2UJm+eh46dSe6DpuyaN7bsnnXuRHv6hRjsyLNi+q5CucL+itaWXMtvAbrY1BcYTV2+YAn
ZUDWTHN89bALRkBlFfgzb29lHERVHSpcuNWYI2LXW2NqaMxUiCakqQGqQ1rDcfNNlWO1105yZSUa
bwgxWX32JKmLcH6lh1A5GKa1f26cdo6MoT8Ueto5GbAULd1tFATteeReJeo/QQVG8zmlG8Moob4K
/Bb606maame3fr8biDHAbOP/Bcl7qMrgp4z9QxouR7MrIiXbvcWcbEPfw1msN6IbtsNKeS/0NFUq
vha3m/epyUy+su82PUgcmJ/LQLJ/b+wrY3hecnubjzlViXBOdWw+5R4HUhnn/zKFOFEZT2G10KPI
9JER7FEN49lq3E+f7zbqbTdy/GRvZN5u/bebhCmvzG8pCBkYYs6gN95OQwVjMe+8qthNqmKpQ+Lv
UsyLU9Vt0XAgE6kQS6UfRtD80alIwFVvrdPlCIDxfUbWqoePICm/4nm4U8TnK/VwcBl3QFIhMa6x
6fn0G7AfZuJwd+fpKsCJwF+H+pzrIITdcw/CEM8tlylU/+O8tHsvqNDPfIzxdf3cm8kfAW6FT7hz
IaF5Fv2oY9/B+uYtnbE3JA83nuFtnhSH0ETeHPrmgMHjKQ7byNVZBPC+s4cAJDp4Qtj+WjLjxadD
U/S6/El2zhzjdEdokKrYQ/Tt7I4kAvG+pFaUMcREvhAHmRuA3fVxWuvekHPXHkqwm/AZ/0Xka8hG
V9nOzs2Kh7lsYCJaiEKkaavgB3L5yON2WwTtYSYUYmmxNC0kanYNryemkX8hz2FJBVyNZgnjiPJc
Q//jGCvS7g8DRCOiYwfsbOiwQORUupJToXEPdXtRso4mlwZF+st7ZWD2qp1bQGXuZf0B0/yLFsk+
tlq+5yX8jQ3jNbeAJkCQnBqZz9MvQyEPtqu3qNJbo7R2kykOnR/sWpFviYiK9AjVSgW+TVR2JLjj
2lsiapP4auTy1jX9IYlRZjN5psK+tXYFrBOe14cWEgcRXj05VJNNNxzsjITaVu/6wZqZ+icH1U9v
c66OkP4t5NcY6bm8YAReWQIMzhOQqL3TaXbs3OY1xMg9L96Z23sbejQ/2I4wKKQnbTk4VIOakTBv
vKufW9OKEr4jd5CcAunOByRvkB8nf8w2E0dDxq3eNsiPruy9aCoxGucGez6bg6sDsdF2s11vHD3a
27LvXzqxHILYenWX/BUVKN/bpo3+TE4KWlR2nl2xBTAPMc3Vt7BUBAr01p/V8Rpr/5WgpCN5Rodu
Ya6ZcUZygZk7SC9SDmxahdVVNUxmhGqTb8JJk182P5oqvmTd9BoPyQPiwRSJtPgkb+mzZw7ue81d
ut67LHqNq0+ZEY+22ljTeLL85OIzSHS5i5jnXYtkfORe+tOU4S3vvN2U1vvQ9D+QqK+LsM7IqD+i
Ko6T2y0rTXtYKGTjzv4N8hgVc+wfs1TtY+jTfgz6HRhCG3UVLnK0YTYRgyPCp6+HZ9vzSE4Krxgy
aI17ObbWaqSM1t9QW3nDq0gpiyT3RkWxckdDNNXVNQ4VIHyInjCi4DnbnCozanR+soYS9dGBuRX+
LVuaXd26sJG8zxavp0XDY3olNPVrxwm7oaAao1DfV8HAD/GAV8tzwprCIH1aPwrstBNggvFoqWSP
K2QEGMFv4A5fMibnDnOBKzjnLV/+6115ylq2v7be3rc9SuFlE5jqNQ4Ye9gNgwwTj7UzHHs0HZIW
IN6SHZ6hdw47Pzdf5wFjkzWcglZcQunhQrO9rbDiI3r4Gm2MobBPvYEakOtwjveBscBHedeZnp21
E8zBC4KUpiszhiNhFSOY1vTp2fFbG8oDvgeyHPKDlalvaAG4li4yiuRQFXJjZt6PtNZ4pb9rNeHm
Lt6TID0HHHU8mHe3uiPPMygeOiCV4cjYGE2Tw4ufX0P5qvUX8WNKe2NjYGV0AUzWDz6el3vjBMFm
gudsVoFSTHrrF9V/jd/tdL8AAJbe1jLeM8j5a6aqv6oiZkWH/s7o8bkOf2aU1MpR+Tlx7YKS1TvS
PiWRvTw5fCiBTLtdX0zwP3LC3YokmDtA9jKMzN4Qmy4v3toZF7vxLsGI0H18AEPEH+DCZ2jmfdHo
78pP6eLBSzaJGyJa5P5DavNI1vI82O0Fn9+mdZInh78UD/y57kC4VNihFJW7gqcYPvCXbWlnF+XK
AVZRnfPRjbxWtWh2blJfFo4mPutHUaaIu+U3xfE7IZMhbKz1LSiIunJn4F1pEgMrsLhw/R5SXuUm
hLlsKna+2hMyORwWX5YjWT5Fyn5hjve0y/f94u4Cw9mtb5stBkJjumvt1Y9hUn+JDvfU+gvzwZho
cv/xwfzErn9deOGNsH8k0oOpn7VLCI5I3I76sNnht4gsFVwMOJVksi5NXZ6z5ZsHYe2xPte7r069
Y1eLZ1HKF99yNhlz+DXxQpQoMK1FppfaZu1CLmeX82jo/F036tSuwHoK8gsqcMa3PUR5M3Pio42t
RvsygFXz/n+FridoqZs28hHWqoprk4Unmp416qas2mSi+dZleykrm8wjhq6EordkytQ/Re3/VwW4
kXMGQMDN3kbFKcNkaF14n0UQ52w32r3Y8M6HWs7Awx5UnsYbwb1qvwg5P3RlD40SVPaubEX9bnjT
M0VMv8WPtJ9c9C3Wc+VMSZf+0APD4HWdj9ZiDFs5NLTThC/OyqSvNwSk5gJCwhQSkcpzTmYSfq/A
tpvr5lg2uj6gEr13ef8JwXaADKYAEptgTCKR0eRUrElVuErsCuCsYu4R1eG8JoZAlvVgVVnWPvRs
aY5am4ySSROKUo6PDgXNNKmXIesRdTTlxhK+znX7Vlho3r08YkL8a8fTvnLdPTNsUptYKqLG9KdK
l31XUmKW4qrwNkbEPWPSyKYHFwI2sIznCtNTpGvnVXPwzzTzbSnp3hjyYCSqeb7lMRAozZXpbvKZ
TjU02u4vvz8ZNhwcFOxYKMJCn0JcQpr+YZNT2OAveSaL9FtjsKKwsW8M0I1NpkgjmtN/ykZ3NrMf
VdZ/Zn8gwcHqj5nZPVXk/JLa8mraZNZPSXKEWqYsrNFhLKu8yrkHsu6WRxficFm8F8txnzQek41o
AjCKgboQ+xf8Lg8g7lLesqG85EHzp5CGe6qN8aOtsLMPE60ORoeryTmBoSm/dtQwwTIetCH3xhC8
6nJ8bvPqZo3WR+0nbzH2MgZ4Hhk8BR7aVuW/uae/LJ7G0E1/DeXt1j6F6xs1IN3Sqz/KfqHow15t
+Xfk4QwbxACmREWGYFzUvb/pnYB+drR+KnwLpdVcJjuDcOcOtWGP6nS8QhYeqsD77L0Sn6QEah0d
vPkWLU3e8E/+0FNzbBtCi5nbEkVkrSf/8oJSqraIhn9EOPd7v2d2zoJE1Vrmg1ywCdsd5jwviZlt
zqAysq+vo8rHUyzLcLOeTE0Nl2z3r56HLFMktb9xMWpvoR1j/pPxI70HdGlBqWVQdpE/DAIkxBYF
Jd8tvvEQc/OyEXLrLWmzy90F5oyPZfB6B4RG5xfHgFYTBXiYEy75pR0B1GZvwiYqnE86BIQnI/sn
yvKC4fyS5NmX0MGeUfvVZJE5V2N7zAIHtDL544xQt6ERYG8urEe8zwdsYiFjLv+D5e0nu1ygZTJN
gz8/1j0aN4aTcPBeHV0Rjmb8FbxgjGmPtlJvLieK5qhPtI1Bz1x2lcx2YydacPTm5FvVuZkwu6eE
CqFIHtiDd/cH+QKx/d44aPK4Ux7iZPgNsuI8a2RV/o03u7SvFgEvNXUMfVBCaEvIFCfWFwc9YPYX
5FtCexS5AnlaIpmG/nYZbCeakmG7qozuHNzjTlDTD7LbgYb98zpFyVoDocI93/2lfs2H4dtdXAWo
g5NAdQg8cvyl5zwQI7EbcvO4liGDH//wtOxS171ow4gsPZHNuD5XoRt+5wH3U5W8VOgZVlieSq84
hTI+TxZeOyLWII3P5uiditK+zS1OXzzvxJ0wpZjthBDiMsrH5rVbJnK3/CtJZUnkFcFIJTn1keFX
9yptYXzz4RX/MiLoVB+SJjeAZQfYIlhH2vv879r8eY3/PCC5pKV+9SZ+f84nCIFfPweR9IAyGe7T
KRPNwwt+JjAIEif0XpOGieRiP7jOdKln51E3/pNplY99ML5OSfgRk9FPM9Zds5bSaf14rZVlUdTb
aVDdCOA8rX96QiqSTWaRarWmQaEb2mO77ZmiWRS9KVSXyTcq9fIypM3NHImTI58pph/RQbZn1lTt
lik8Uek9yUx+Ehz8kJgwhkYn/l9ckvsQZUP7WAftce2PZqp0h9m3GzevogEudZvqFtvzkbiv8+TL
q9MidFKN96F15Z2vb5aNYNc1S3oQHex4b/I2x0S47RxnbJjqtMXW7Lr6MYCNPnaZIqnHHYYdaKb1
qJMxOUiRp1cd5/6zRYwSbK65vOcdFTKGMXFSGk/3PjCN5C+xAxjr2FtdbFs9BX9SnCc8LMlY32rN
YaPn5uSOkgglNQvymcK125E3F8hZNeaHxwm/8ZR7G22LOLWVqLT0bypBehouhVUGYBkNBCK1yUIw
Cm8902+LE0wk+jcMZmTk/p83xOc4NPwHzPtMxABmtnmMWWnU4wu5tmuhZ387cfwyVSSGyTbloCpn
51xmQ/ZfG06wH5QM0TpO84SIQdmZjSwT3cOGUnU6aqgPpjbpDwCuutgEpW5qmv/FqS5tSPBQ1icH
YyZGa6TJXn8m6YcP/sIMxMvgXBbxX8SOj3ByjhKllYy7xtjIicKoipOHUBB0IMvPfMowygVNvLEI
V1Jj8x36ziXreYbxhQClpvN7qwe1n435a9Dlkfi7C0OJRx+WPXWCXxU0n6WcHonp+12lbpa4veOX
p1JsiClQ/Rt8R3KkuqPoHJiHpjr9gyn/HXCQODunglUuSDmb+r8xF53dM3JJ3P4vhkgmg8h1tfmC
D/80dd4NmxBkWrfHdH+FEBr/f6UTRvSaZvHDJAll7bJJX0OnOfoTAXXQM09JqK8CTbZoxi8x6m+O
qmDv9dkd6OAaQ0Kl9moOmLeynR8YDNZsBjJ/LJU/u4MPwDFbPQE8/g6s4Ck2xHhASP2cFvtC+Agm
RhxA296esi0hRrth4aLH0fjlVvnDAFYRKTtj0DeGd0j6pyR3mdhPRU0wojp76QyVQNLANjfUp44x
teVB+K/W8cRsv10RcIq20O9eyiGseRdKEySQxrrxexIEhxYPLcf2xoNB3zkyq4BDGhQPrx2fKczM
gxEMT45LJRCbhFMSecA3apPkoRz3PivBQICKF9D03JTlH20kxAcuSXjK/bK7Solxx56t1Z7OUlNW
8f0XN/1Xv1jB05RXD7hcg7M3rw0d7G/Ut31G3JVkhMlIecMedk15M/W0n/6p6xySNJrqpSq6HwW2
BtF6g1R8QNovcbmC1DkL88MUVHqbLFVzMqZi/GuJRRy8JQkOYy3Mf2PSVeEmjSE6haWRMoKOUUMJ
EivbsLpnXiUOYS0/pCTSDsGXqpcdsxtJiOumsotqw21EKE+cbBXLXQ5+Yb2bdL/vYuYxNLCgpJ75
OprDb4Woy5lXJzfZYwCRtfFmK1v85ydz9deGJIA0IeGekLRZRh2V6dEXmgIo8J5TzXE5jQ4RHqk5
nxTJQxt+DieX0RP4U8RPdpWT5qOLV4tZGCVjPW1dRl3prJjZzDbysMF3NS7VeM3QaF5HL9D7oPaC
qygxPif23FL+uufFKemexoEs0YDp7UPRBk+tMol1yKG4LVliWnazmDzK2oyBqdqHrKBQXkaHeLxF
xjdeloLh8/xSz9TqSaf/IfMwO5lk+II/nNlUF2J7KCbp/ZKB/z6o7o7h8d4APxDqVMJDKOKjhGbU
EQ7ZW9wmpIQM1Br94FS7kCxyEo5QEAgBng5DVvt0lOFLJoDRe18lD1LJr7K3/7ODgGzWsQG1F+wd
rPymfbHz8VMDaXhOchzNpeL0oKCnK78UarE2k8weJ4nlXk2Yy/HMVvvBSQjR8npmGYXXRZPWVkNE
GL9Cmj00WeKeUIXvU+I6INT1q11aSxRWtPbYjxpw/rR4YAxvX/rJsj9CH/ootZpP8BRnl2j9zysI
bcuoP4qZ6Zye6+JzHuc3yxrvvk92lNcVzUdX5fLa2vDaMkwYsdXMMYv2YoHKn1DS7tYQ5Ie4sS8q
lX3MWY5Pox3hcszaLaBYgTZcay4Jvl3as6gHAG+jvY5+7jJlcr81XdXNFfnNCMCtjaQ8NOBsGyyc
/w1j+2uq/kC6R0OeWXm3yoz2zyQ8Vv9bOBroRSZaT6LFuJc2LlO5ZMxfkrJ/7DvrrksuEXdE1cDi
KKPQq7/slDbXGYantB3Ibqt/h0T8Am8GOxQcwuBc41/VLU9GmT80Jakh6/+psppakHKO+KAn6h6Y
YN/GLsFB7blrhoHV82Z49coBEalGvfEVVgPiYsyX4ZfDsiXppr3YaeZuA3xWbT4fhwSai1hFvCjx
QPF3lIk8CN35FWhF+Jyxg/aExpSummwZ+WFgfofBYjz1EGxnfw5Sf0ss5TJEreakop8GuSNlptsK
SPBLZWDkmdlhFAWQFZe6LpkOaMcbsJgqVldk+It6z7CvdkIY7mGZkuZpavPyq+yEycQNgJNpsPBF
we83Y7kKTQM/PBOv+kMYXnnOLal/ydjCrTug6Ps0vwSkPTtG077arMMOlhYYugvN4j71jWo5+UOy
Y61B4GyLR6ZpXuadO9sX70rNCigeJz1fsx7PwN71YZhjcSnsIHtUSUIeyuAuz0P2L+ZvU8L8lNa3
q4zhr6s75jmBldRwAaNoe/wJFhCw6wmL9tTkf4KifIYizECLlZqI7yOQ50+5GkHxK5EneEMJoWcy
J+WeUAWKXWK1PL4VsT3c6zKrb3jY31zVY9cuVAl/VhvJXrHVatnBwU9/JNJbDZEfqTLkfCFwyvtP
NyK4pXrA0AjzFfwnyJWSEaGV5SbnGCH6N5vYYFUOI0khsUjIvEEUMSqAWa8Lm2/Vos+ZCV21T0LT
fYAwgBBzxR85GzpB13NYaRer8k3kHaOa1J1jZqYT1Bvuy5g4BVY+/GnmTJxSjR1SLmppcIeL8Jiz
NeBEeoI6uiTCI+laJnCSGYdbzI3BmfRnTWhLJ66JmvG6Dan/O069teLQs+Nz7xnWf17fcjxnhcTZ
NtHUDSRPF1amn5m7Yi5oMP/OM4YvAwKKsRYGhue0RI6YjRCZwHX9JxhHatPATB1SOrGzdX26UMqb
EjDdl6EFGCV+iU7Eg8HEz0WzariZbLwAFwcFMKdZx9w59f7wWDB0l1I1+7oCDmmmZT4r8k83fKrh
87LEgK2cy0fM7f7X1Oj4cQwnearQvqI47rne7bHRZ2takrPAVffjTAlKgV3r4yIqP/IXhR06C+Ln
OfeyBxyvy9nCD3ax6zkjYW6Y06iwUlRqsMoPbLtkbZvWv6GB09x2LGg6lmE8YlDwCVHODQNgbC7i
NQ+t/8CniB5o00VGg89C8bCZioeUp+gBw2BMixVIZ+9XMJcKWzqKeVjND67tEU7kU7ifbQcz+dNS
ziT0p83YEsVrOz9q6Y2TnNvwuSyV2vNhsP+oGDz3FIwzkEwszezsuswjWVovOnLAq6mEOy3K/FsZ
9Yw1iSTASE9NuptdJRhCGUgAobWMcAkgafsU9u3m+hX3Q4Yg+ZbRSxKJKcjZDJxi+AlUSztfCZ8a
R88+Oqmqjeq9iVMj2FBqsRxhzi31GIwqi09jBY0EWQbf1JFphCUeVPY01Fmpb2ObxS7RlJ5O8Y06
IUOmGtQ0M4KVQHJX1L+bYzRNVIccG9ZimGyH4XSkoc8DVDEWSCuvyZn+axvbcYmDlGm4urqLg1BW
kHgYGUvo7eI2XPRtQdt4jsF2I0vMAqQiyeR+zHzdHARH5rZJegTnmKOpUY16dl3lvVeBUT/XgVG8
hjayDCBFfai1cr5EW9qbJs/zQ8fGqJtLvvMuUWhStcts1040dQsPpfcxka/3Wi0E2KklJitGtf63
BH9ONvXYNy6RHIs9HAYuRsIUzCDf5nbb7dyADjVu8jZ+9N2+uiqRkjPSs4sy8lp/jmAe1r0HYY5n
BWf9ADrGgaYXdBsZuM0fy/aq15LGB7N9jfVMmfhAsAZctREKKEVyY7p2rnfWiNsCB59HRIpiTTYY
O1lgYvxLYk3wK4VTP5FgS5qHrZwHO8TNV7ZjsWHcZe8aPxCRymS78VqzPdhpLN4xpcwHPsw1/4MC
v6sAZKKYSPcNvlLkhNzvOZTC3y4OSS9FT92MRlc8DB1+z0dJ93qXnqfmXR4SDaaITd/bievdrYY1
jNQg5VNoEpWOg1m9SAg/5sE+XtdUgnHs8ayU2c4HozyQmWV+JZw9D0mNO9FzZYeSSnrRlwNDtLUZ
458nh6j0XqDhp+izFNFNcDd8lT9YfWBghTeri+lm3lNXKFKTsEYe7AlIA72JxAuKgu5UZIbzkmp2
qIpelHuH+dJ7UxYZ1Hs2VgeZoew4htFdDSx1xSascc1NeON/Pd8I/xtHSbIJ7qnwKl1J7D4G6K3y
WUJl8wffmWSr3U3yb9ABdcoy3JlMzr4ot4NT2v/8URjPeBnIcM+9cZsJpFIPpcM/BkmDU9p1q5bn
EUucs9DauCPFxh7i2toSogfA3Lb2MdXAm60gJ8VpsWhaCAp7C3fvNl1M8gpEow6Tn5R/My6lPVt5
UXHIuYo8XxJX5mN8MDCSki5ad0a47S0mW9hX7G0bQJHFacEMxXIQNtYRjKflSKzL5HZ4+dL+ww5H
eRe9n47HwGvm+5zOzbFQkBnHICdRjyR6xoimIjdhmWJsnN4k+wMxatNOZkn2GGed9UsEB0bSPHOe
A7EkT0QDtFgym/LgTr6Bcjzq4ajmjvC6mO4ZqmNQBgsTvGX4se2hqPYtTbED3Tj6ZzjE+rr4Papv
4xGFnrdM4dp5OA9uRutmM4zLXOdnLqbhRCoX5bjLsJE9M+7RcQbmww0pqkW+lAdjIurUY4h5L2d8
bxEX++pX1OFLK8OvHCZ3ZU7ES46mQhRGvTBjUNrdZr3h3docIz9fMkEv42Jt7Tz24WTVrzOG5VkZ
prjC44qPfPbJf6QFpe6rc7qCTYaZe8+e0nZruVW4zZJ13j8l3tsce+OrMy1vdiWKh86YBqZcfrnr
3TxAKSJxdJt2Qf8a5gHznkCO6ZaUwOmx1gbWHfOy1irIotPHEDKktSYQBpNuJO8IqmN5wGysATjY
s7R4rrN3WwS7jrj7sG6IAI+J+HP+trKj4wog91h1TiW9Trjz9N0xcgRJG8g951nj4kqk2HvLiH3f
H2ln6y36I9aexGm3PFd7UElGf6HNfwrN2OnHD4vhPo8q+Yx98Z0n+mtkxcPsTubGXcTGoEpgDxfE
FpZNJdxosYnfGj2xVWl3T5Ps6jJ5Ao/mjnnBP0JsmhnxvkWW7x/Doj37Rv80dDEfFxkks0E32O2L
vv1pwuTOyke8eD1esiAqB/k3s3FbNelX7ARsWlDLNsWfwVFF8xSzu8AjDAWP5ranN60k4dGltl7m
ntF4rE0saskLk7bjUoQ1NyMLKFp9kiyLGM0U4H3ZCbZVJDyUpcum43mvkuwi9Hxhz/o+J10dH+K9
Cx50xr4E9VMTar3o9G6aLRROdxXjn7H6Q4tyKbNwm2fMQCv/vNhAhXmFFE9IH8guQnA7zitKPL0a
eqbRkK21n/MeJwtRrZulc7tT5wbOI01BSfpxMgbRLO3mqhe2gRRM2xRFJEzsmKTB41K3CDNJ5ZT7
xDLMfW+KZYsWRVhb75v/XNeR99ykqhVyLUsxjm5UQrLCUA/5pexLljkQ2ooNmDwL4q/wSXdZO9+J
rsuPgRv02Hvy+LnxREtXloE2FQ0xFvY4g4ryZm+avuk/Kpc1DQPV7smqhvmhnOTw7TnIxaVdLE+L
Z0iipl2H5H+BtDIbor0lbtVcFRuVnjTRVVBtA0rNUANo254s3kDfCdLyluUtdeQId6Xbx0R5+QFj
Xbw3DKM9DoRgbMqaRMJuTYBoXNsCh63z36wqhz266xwFPTvn8oEg99ieuMJsnKcL5INDPOzob5ip
fQlfcciS0l3sjX6B9FBxL84FGz52BL3Ze3ZRrQsDbHkKmnHAENmZBzJhDUQ73EipQ5ZeStb7xQsI
F/L8yj13SZ0IrORklOeuHx7Tsqz2tY3oPU5h8+xOnubtyBP3i2QDloRYVel8obObW+LIEgayRNwt
jvPbTK46ElQSROjfmD0qD94mrCfu7UFuJzIoST3xPUQVjSUQVhUM00/3fZ4wmJRM4g4u8asbyiqS
Spx62Bj++KksdCcDx9suyCTOb+JMKPF5ssjpNMyI2W+6H6ucIEmWvG7yGg20NMaJzAk8bTLuilNg
d2RklF5CYZNlegFa15gZhmRZdrbw+xNGaf+B3VTeRz5W5XfN87+vBqagGUD3+xQgbvE3Xj5iYr7x
QMuJJOtsbnZqMX5kVxacHP1fk7SBbY5Pm8B3Cxqq7O9VHZi7pgOIDaXZ7hqDmbI9mj+ohH0EJdzv
FtuvTkHpAah0jbcNgF1vhOHmR0cLdomITGB3ruo/WK7sp6GZ0EY5ZU9DaZMNbTC9qsI0vgiuxe8x
F21UziALkMkkowe528ACkwycwNxsercXl9ih1DOyEnxqbponqUrrvRu4LqwY3M7OxD/RNPWzS+4a
+2BKnz0eKo2k5wikdqFemSL0J8GgmJ0BNJ/KLeTeEo5B30Cwkp80AJChO+7HeVJbgc3uauNj3CYj
JkPFTXLB6w+ON2CtNE2iWtrUmR54mkumMwV7LLAgTefeTqu/JOZV90nZbWTpxKNwceNDkY76eckK
glCmJN1qWYNS2vBTVdDUkXaozOy0q3ex9DHNik68SN3k2PPHVl1wWAKasd42IjNPHcaeDUHD6Ng7
lTCztUZz5ieYry+zt9ytojD+hX3ZH6asHa49y2D2zCjFLc5L+G26gwsBBxA6LtODcAzHG/2c82oB
AO/StINoLPkyOlMlX0ZV1+96SNSNIEfzWTbcCr5tY6e1sE/chlk5W/y2xnMdt8HWsVOovZCIPDwm
uD7cjvKmMeaTjZa7NdtFn+cyk0S5gueoZPgowqF1SfRl8pIFAId8k7GzM4tCYakzlNwUs13crGGo
Hsq4r9dTUh66JlspFLOLwphtOVUwUedha5LPNl/rwzSn428nXJ51MPDq3RPIv4MaCIgBu4hwklhE
bC5dR26VsN6YcNv7ZLS/bYq480Cw7wWbP84gg3ACoyb5kAi0clcbDWYkFydOlgWUDtVRtjFtCrwv
ZSUuiV2suj2KEobi12TQey+xLkUwf88efy07oJCtnb95ML47fFCxHP/H0nltx41rW/SLOAYJ5tfK
uUpZ8guHLNuMIAlm8uvPRN/71Oe4rVYFENjYe6251g6gGkiC24XZNmleexVJuD/uXv/vMEh5GL1D
6v2qGp8w1fqLxgstXuQmszLf0HtsZBSu2+o6VcO2BjyAjN/PU7A4ClfZQMdvvhqLhF4QbjDb0ISx
zxP9ITABq5mjzwvo0xcTD8Zw1/+0ZzTBKTrpTNj9HlApylRbnsw4fRtUcS1iBFdCmF8x2UB95FxS
TpgKMtDS0CN1UfYa5rZop00O53YV282lZsvuw+EFksfODkuUzvFhSYqXmR/I8/5kOVSvVRuOqxbD
uUpT1AEuDQKjeaBnWybYVKOLKCg6wyhZ02BZU07fUkN8mYI9H62vlzVYUfDGUumycZI+pn5yZdOm
I7RoMreZVewiEJcbw6xeGKswsobm0DvQiK7K7tcivaou2INGpOsXvkR2j7w5P4oUMH6LjgZWeNuS
xlfh5tNLKMXYasn0twGhchOiFo+j5ScdAPWHznqCdkzHAPFGn2MTWzaWC2VrAZ3Yte/j8vBgNDHf
/DAkh4O8Zda4tZzoXQxMYpb8YDjmQZnxyUjDg5rwUZD5zWExvJDMMxz5p+v3nwXfseTVRgNS+zwF
hKfXXUztl7kmrKMQV5B/duZ5RxmAYPWni37X4qNapg14XPRUWh+d/fOiB5KlC5pC0jxM4JFoUnwh
VqyiwgXq24zqvJj01TR4FdAhtiZYYFAxVqHDm4gzrBPDdsGgqZdhavovUzbtcvu5gNuZssIDqz0G
c/YdSBOWNjXryIb4MVffRtysJuszp0Np8uUSLXPxSBcAV4h4NqbZw97jGvG5Y9w7DxIKLDs36jQ7
fQysjam0L/wmn3/bGcsqVKiZxwH/riA/AV3oiCjbD7egpLceuAcvya4BfnK6JZCQ3cikc9hrW2K9
C3tEElnVvgV98cIRt636Yatw6CxxdQsHhcZCsTi08z7IbziqKNbzNZP/LvuKDGszq9kE4clVYoQ3
1j3GMX1Pxp44BvsPRsUjVI+PoM4E+4zJ6vc3JhqiCgk4D+wY2Ae/6J+0/i0ZEaguYOiKapcZ096K
bTQCRM5MtkYmGesxCb7yUf2qlPFqW3O3HXvvXa9IGo84PPmrs23dbWC4MNb3oZedzD5wjwoxVFPM
L73/0iYfJhSJVYJv2VLdh6VjNye4bjHKsfugNIKllW9k4ZIMkJK1GWvmICbEcLN4yOxGH7b8XLPX
YpWZTKSpODj83cRjjC1+PqcjHlbiVCjQwugJqqlxdlpBLI8d3lsoQoGTsaSyjBxt563N49s8oN7h
FNiVmUR0K2+1Xp/KiC7cw6xN6bDHTvaEaQwTUpO5x7An87tVyFdd7it6IYjFuxfL9Enu38HRgp7C
BsRgdEpLhQoN9ED5g21Tr4YsG/fuABUJ1Gex9Ffl+mhpJiajNYr3TVUl6C8bydhI9tWvvgnFE+Xz
fEiEV2IvTNuLGQ+S6o2rmRVyq4g9qOFh9NJRJ9UL7XkNL4WzgQMGsbk91pywjvWekDdDCGlvzNtC
xEDzgJuTBoh8v/L6NzA8F2jeJ7HEsESbfT8DIxnsE/ItSrSgo+NWTMT74aKmIUzbkVsOC364y7T4
gJ4GZj5ty53M2AdlYlA/q6dwxnMvgUBsbMwya4+58b6O3WvT6ro9QZvAJ/4a9/gFyOWibunWaVX9
JNZEaAQNQNbeMIY7PhuMyUO/9zu0gUJ6T4Qmc6+DkE1uDCL7JM5OWH9eiDFYkfL3UsUEUJEGgBrj
r2Wgn09VfuVcwbAoLo0HdBtQiGBA4aGu5KZM+AG956BDgrd4TAy4oPZuZqw9nOXk6UxfTOR/ez5Z
iREIDOLuqm4d6NOxQrW4Ipfmb8/Tb7u06UJD26UsFNjh1pgUG8Wwm+IROdHg0T9J3iEQGOtJZizo
5iui5w8C6FTNiDN7IHoN+0Gf+2cCD/a5k1xiM7rT2XnmoknrLBDVps/jazx5u0C1H0vGJzbMHVKY
sdoqdozKLLMtluYfGCIX5hWbha+wId+E/s6pmFp6n+JsUUpDH/q0c8oOaZ7HkOQ9IsPohWElIgcC
pW2ZXr1x+AgXkwilzmYJkRKYSVTrBq3FrGd6oFEv7gR/gF1tsggimNo2XrdB+CKAITcZ4Zlh2Mbb
il0DjkfIiV5PRDdZNKbn+EW/CZD8WtE0/sy2eeZqzlIsIBpQ2k5HbovgAKpgL4b+KRqmi+Tllw0p
SailN3EwvqSd8QxaJt040Qy3YaSONWKxkg5gPANfZ1ihzy9d+ivseTFQZy7JOO5LOmhhROpEgyCD
WCJw8xk22nW7ODjih9fep4tasvkMAxCt0Lu7OXMmoIM82dUAZC7m1lE3r3UNtnWJjddAIShzUUoM
8UgGSz78pB6TftMKt4TnkZfiQayNpLrSGQUtOiOoVVG6dwzriVzAt0Rzrzju9kmNOFhaag3FsmMS
1V9tZOyeyYVINeNuAvVlG8an089Izzt/X3CEJtxtmoE+hrDRVKsYE0ebP0x6MZIdLiPincjNPR1U
0karN0ZHB6cvf4KgP/vcwwcr1KUeWwD3d3vttn6O7tE5s2olAX/lQ6LmWI/LqK5BM4rtoHC5t8Jq
6Aza8zbQWsMgjD8HY77NZcBYavlbCy6E07LIm0I16FAf5rgiiTp8kNUOy6TB3MXxUXvZN8kK7a8e
tfc5ruavhkTVBx12H9ekdRNe98hk450cW4VfMh2jV1E6YJrCGOlmjG4HUDjvKKJAckQCDSBCndsH
HVrH5BHNYLt7JnOBg/HFQBrEcNnqUwSqYfA8x+RwLRh5tn7QWytF4hj0ZG7kCRTw5upKT+2YuFQA
3PkJklhPhZOBcnJInLQVD+ZyLiwdzIJSbRUmuJqkwzi0xGwTBJp4R/lG81gJdIEgEvXpwTQPQQzg
nUF062gZQSMHEriGKW4DY7JtxDdCUOcaQc2WC2GyIv6U0YZX2jsnD/8hufTXsWOXjATmC/2Jt3gx
CTFaSt6RiycEcsRnhXug6ez3BgRCGrc9CnP5J0rH32xIycNNxLOnwnfyX5/pQx88T9i7JQSOPST2
SxJZoAGsjQrtpwIyCyONg6NCcKWod2dEhV0cGauCJKM9CHjjWop+woeF5trCFMDqHFT6oLvRb5qp
RCfBsEGAxCeGhRZxGO8XPnY7REOfodZau27wC/38a+C2T3L2PnTzNyaWUUKJx5oNwzOT+VXSPFfp
ckp5ba49vg7pYK4ggRDGYqaaP2E9Zkejv8Luo8zDmGYbUqpu5MDL6IvaebYHO0QXvoSTMOClCRDC
l1V6siObWjx5o6fg4YudzW1nBj4MpfJZzC4wCgM+RWf2DDgAL/HFyhe44yVMq4nRdMXT2iSHaHKO
dZtybQjmrdk55Zae91NqqSf0yMExHEZgLwpsCRAUvqP0J12iX2Xo/lIBanGlrmNdPpxpuMQeCj9n
KA7xYr34gei/7dR5haS31TpSN6i7I51CbgXBbZDz89gQYWuRaWfPxu8maoen0A7izWjktzpvnvzC
B7lvcGsifSUznrLCHFcpM9gwL7h/EmG5X8D+O8Z4y12zPrSCMVf631+aiel046w5snVzJUgP3pAi
Te4RaNlLW22kCrLD1GsYd8GctI6nLVEONI/6lgHphP2JgOC+f/eTtAWQ6INdL9+tMfxAiLWdq+it
UkgG2dffPVs+kAGc2iQ+9tl0Rbd+npfwxqTg2654OPrB2S1y/kDY8tukvbFjOn+jqbfB2u0yq8qg
4SDKC3Jrm4O4XRz3lHCrbdHWpiVFDB1xxrprJ7ShrnErTcl2cXVrw7Kt16al3lIkoobLpszdUIdc
77Hhl5vZywg9I+dIuDH6MZNZTLz4r5gY//k2tbwdrVlxJ79AhA+F7mFkHldhA1rgxDiLLnwCcsBk
tuq1OZN455Nop5M5Md1egnwXJtylw/5Kj+4a5skxEAvXewTAcT9DH3OIgIqHP3RlIC2kL46TnxGW
/EqwLm2qpvxUE/wnbgFSVrBQhGKaZ4Or5YgAg/HPrAi9WoWFN68nE+1+7YKV96RvHuK5IyBh6dxD
5+gYe8+CekOAFOKroqShMNC7L0JmTVVl7AT+ix3jSIRFlLC3yihNACcRZDov0n0p25xRPzALTkdT
gYktBVdlxcdeIhs6ev9dUzM/YADH+OpT5ABwY5BzKDLCsX9CBiZvTNljLFONbHa+F7eHIfczvFAw
+NZjlJq/G7fCOtYnhvfgdC8/yzL3EV+giutJIkdMowFNVUX2cea47XrKQ2eHORKQKjEuE98Lx0K9
ODDno6hfo8lGNWnn9LdcuNye5ffFOkHlss1DM7kl7WTR+evEs0obY5/0KUxxb/KP7gBAXs7Uh8kQ
+Kcx6lAMVWZxMeH/HNhu7G3khWidhqXao+2QW4Ss7mUpDRgljk2xNOpJhAGon4hXf7eUCQB2p2na
Df/5mszeAAejK9IzUTnjhgwP2hPt5GL6SKrPulPsfSC3qaV74+RmMwnLHWkaOp957zYxuGc/ADTk
9dJjZrkMe8Nj3AvAHMUhk+ldUibLo+p48nojRhEausZTZ7Mn0bppWE9Wtw1hqW2lYjI2WPTQmUIk
W2EPpHHabNT2CFrEygoPe5mjQL002X1Uwx8BtoDVlXkHLzYiZ9NCuHzxNEFBQT1YGXTutv1cDOfa
EcFFGiPCiyIo79NS6m3coamRLEEN5BzU6oprSvY5eW2wZ6/p9nMWLtseySbsfCZ9VsZZ6jdRsY/N
8K/LeaQduyWPpQ+bAz34DD8k+XaYTazqxr6YkQ0AjVkWT1PFEGKKtrked3UhF2D3KOmYGWx3ECSv
Mmh/Om5EaALCf3Zcw1/1moMXel/dmJ26MT+lNnHmNEV3Nn20UDZQOZP2gWpi646odOFXkPFoYamJ
RPopm85ZlVG7DUA05oZ4OL36s4gGjzOOhtWozYl1pE0yEPdYxnhGAPuZpnvOweYg300JaO+/bLTC
2tC1adLFOZmDT03X929z308okEmrMZJL5euMm5pRF58FktVNMePq14aMCm4v6vsTfPFN4zofk8rW
o7W8pKKCOJDsBYEWqmda6zav0J3/9i7aqERxBe10VSLjizeHl5yAUKs2rmOm24jyYlvRsa2r30k7
KrST8jSn2WPK6Io23jOspvvYW1/tMj33g4e9n0tpTrBSl3rjym2Nb21M8ef0RdANSuzqni/O3a9d
tDL5V4czrzOCvdOqm6Bnp8DOkBWVXGaIS5yN2AVTEOCJenI9+1YPFt51kX+2OYMjAFAwDC/0Al9N
uMD+KPyVKJL94o6nMYchYC4Vw0WjOcaN/SxKsfOX/Kr/v5tynxSg7/MxppM0X+OA4BTU1b+Lvt3F
/ngPTfPq1Q3LoP5SmnHSyek9kMOlCttQxx+ZQNbLcM80hJ5Yh0eyX07o3E6IShg2D79wiuzKQh6R
2NyUZ+5t5Ma70JaMn+UdWfdd0N7yEBWhFYOfU8XZk5N6j1YtD+s/48t4I7GzObdZH3LRNS6Uo3iL
FX24/1geqUJG1CDjdwrvdXHJ/eDBY/ZE+CAzJ/R0kepe4jn3f9F8YRaV5MV1RKcV9GDdIuV9WZV1
FOUMHsqiWlnhkApePWw5vDgI24v0bi3jORJHYjhvGeeeVVb/fbQ9gkFHFMBGYEaNpE8mKTWOHGcm
Y/4CpKCD22ZTdlNad8xdaZlbBaPY2AmfBB000lkJF/czgsJhwLpGiYUUU60nJ+QuBiVKTGoPgsv+
jO6ABlA3/oJk8gIqkyhvL2I71kKW2rR3FvUHlPjNmBINFhbyc6j8tQiGfQFRRNOzAry3bv17RC8H
8xlibtytdac5bwNxGYQJ1Z+AXN1YaGIzX7vOPO27CTQFJtiUzubgzNsSKmVDXYN5k0gNWrlAyKG+
nhgxfIWTAacKJ3KdbzlgdpkN/DpCThPZJ4ugdubqp84gfGR27FVPk6dg9HVWsbVthuSDDOn1DOaA
M4EjoefWZ+ko8be+XgJM28xmLTf/O7GaIzbizgJDVkhaM5X9Ki3wtHIuD9oOIScP6X6ic09UCqdh
JBlIDpQPVFFcBAxdbZrll5DZw2VUjAGT6ZWLsLDJGZNFvrxWCd6gpTsN8G2oqheguQVEDdvBZBTV
lwbbzDKlP24lz7pHssziilnk6b9BMrjcrd36dzMkhDvGlhIOTbpHdL1bIs5ORVezEcvGjNB6dyk3
f1pDbg3iAGDMOrIwJzgiegmLeevWy72RAxzOYoKGqEXKy62y4w2qwl8L2he7wKsuMQwMFAqFfC+H
4qRfVxIl4H/eaV5fOUI2QZG/RYj14wlylxNQxYHy588zl9rAdB651Cm/dPqDcB/I7pYP5S0WAXde
wBFGdjQrfVudt5xoW+VgZ6Vh9R+Xxso3nelTqROYi8AnMi+51UHfMeKcwI5mk2GFUHZIOC6z3yxJ
N2KJEEYGhzj3Dy5XpRgpOKGuWo/uPQWDeVJ58FS71g5DEWpXYWOLcLqnWpBXn1nnltTQpUuORSSY
uZFlCHh5vKNpgRVRBGtHcktMwvkjyybavG5w9lGArebaeS/x/axmiW3SntcW9m29QvEbrHte/wiy
0Kxw2rCyo3HZFvF7xUE3CHcreGy56CIIlu+Fg500Rw1jNQXE+GDvWYFzCLoEDKDTIErA+JJQfpm1
fQQK9UgAwY5t8DWgBuJ++0pAlM65Z0smOX7yPkAY3z1Z/4GCh7GY5a4fFSk8nOvEYkf4bEhhGmS1
3M1U72PBspONIf/gajP4u/jAshQdbE1j3ptIloTbmVM92M5GdbT9yC+hNSPDP43ZMmVP/5YkStLF
89b48Y/SBPXLbD9aWTUI29qlNxvYT73TPluNfW7wHNI2Qdve5Ezwl0vY1M4uZVE0XfVKy2znhFRK
S4W5w0EuBBBtPXbpR+DgxvIH94RiCgw3SgouGjW3iPEtcrirUi86bD3AWLrmyCRuZ47lByIIAF4Z
ycdjlH1Pfspy6sg5YyDJ5o5SXxXpC4yEgyTaFbhY8BYl6mIRJpL70oMS3337/YCZGar71rZi3uVU
/m3D2SV/Z0w2pZ3jDseYvhvD8UmVdFgoj/QRy1OsvqHvXYSc33LTewQubVv6wQXMcz5z16rewi66
jIv86l1zWmkP8BQnpIQ495AGVRdYz23rESQfese6KzWVaSKsHTmZMTwA2TxXTfunojFqcHquSKh+
qXTwpBHcZObvq4WTtC7Ek6u6e1gnnxM92IOHbP5Bh8JF4wtdM7SxkPu0PSd2PKkYOMj5ZowLWo3I
t+kmowQrq+/Yz/aFYtAI/RYxOP5JOsJVaR1DBUw9KMO3DtH2yvN1NlJr1k8iSKNbbOCR5NY/XYea
C1Qn3Y1AQDQie2HFlZSVfrShiFgzsD5UTowSBUnHQAsDGEY6OQdfl4FjU8aoLX1mbKQxXeiNi30x
Jskzs5+Fcj9w8zuoKpduMuCl0rfnTy62JHYkXTy+iFHQhh0ktJO6zqB3wOFl5mqMJAm67dVsli/l
oVidptyGMsAZRiTVkUUBxKj+pMgXTD+EsZtGerAGE7YgzPeJP3/1qkYGO46vzDfeDD+JQb9AQx24
7tWjz3UxNtABebeCxNSV0ZW/heNvBtOmCdHehzBlkorHwuZaTRvnltbqWrckJXj9LaS5sqIMPIh+
eEKBW617LAx+M5abBkkFJcmfvMWzSoWHEuq5k/JkgPrHXpR4L51j8FFLMdvPC5qCM9KtWdOmnLc6
hhDe0H859LzXv07lMtbqs5BRO2pK9P4uoivumRn0aOnucauXvwIiET48ScVCax731kclB4w0bUIj
syDqFOON90fF8XMJawDk5G8PEpj0mPSm0wOBkSZKTVfyQd+x9z4TOvrcQAiII9IGrSq4e61lkQnQ
c60H5nqnN2k9+pkkorTS6jY0uGocAp6sGdkG/zG0+cd+MQ5EdNLCI1xbZe3OaqD926hq0Gow5Qor
+hPtIVjGq6IAN7hlcQ0cuLMy3CWMnCOoHKBV2N3RoVRpRfODLYNQm/oQG/ll5LrPBf8SaIJIhSZK
dtQ3cQ9VZkSEdRlV3jJtoVbCIzQd3MiKniPMTNwtyPbxqnMlFn8/19kuGBDkFaGdbQTZg0ntnjrZ
Jj/OQoi8mNWLyNKntNHtEPrJHZeXTcWMFUF9UP2wh7wz8UBcZNnLeW6Q+sxlMeyABkcWlVJ9StsZ
6FIJILEpjpUbhhgZyhrNbGPk7xo8wRwMxeTAujCzFE4K5jW4xKimHaDcFHrpQPYM9T88xa09z1+O
W13Y3g4hod8wuY7+kj2GIt1lfX/HObXxEzGcwGYr6K7wg9LC3WaEzG+gohgrWhIJxz3zEm71gisH
VcTBmhj3utP8aGN6TlmBQJvxCjOY1olxdQ/oMK7pdB2dKn9NyozZlTf8LIh8DvSjdMe4uptRdxRd
8ydu05dAUZUgi9kViPxzfnPoNMfBl08MdI+zRE0wDnn7KyBHj9oRKt3IaHcQGxwN99bR0XApXbng
UjnZZ29UV3dM+Ty9XVTYn65sX2bN/4nY6kEebPJxujuxcQDncAZLt/fb4dxO+YFm72sXo9SD5lTA
VtOE7LHVotGUgrlin9Ztuip743aO1ytYLxI8R0f6nUVRLmudO8AsbeiBBXWXpaq2jUeDLm/eSFXZ
WJn/z7JdpN/LxWjxWqU507QsL9FiEGSBm5GYEdIyZEIwRstpb5ssAmczIDuvbM3fKR38rlg5Uci6
f5XVjTp9lsAlZE4rjHsjF9ZAOxxrn5Aq9Uh5hcJD3+uj1Z0mmqplM658QMSLAEubAlYNQxjxUT/+
KFXf0Ul5mwUDctOOe6IeKIl0a6vO4q0XUMOOI5+KMe7BK39oncw0t7fa6eRaed12ctAEJTjEV/Yk
Dg1xG7mRH8yFVqbSEoblMAgcjK5mmMQK30QJcK5mnNumBjMO27koFqVmZm8CExpYiE+Cyf56hvkt
GefZY3xmkra3NA6+wC21x8FBdkMN4AKIMgEseofwGsSqVJ6oYNo7dGwy0fwp2GYEEeKwXNn9QE5R
GvxD2kONPic4a9VyGWxasI2tmGsX1mPizpQt7YhNFqRI7hrHxG/0B29/qg4Ki8XbS/rt6EAyAhqf
uVALxEKxFH3OYrzZLh4j/Zo83upS48tPDPhJ4sEq7leItIAZyRDjpmzBIdA9N6LmdSGUcy/iCBZO
3DKnknxs8fRP4WlsGnff9CTUYdGDRH1AV7xNzPA3HqIPNm50dAOnZY0gqg4AfMTDm+1bd7+Z3mom
V+40fVY5R1cZfgQYz2DFvxQNd8jRoYYVCstUm6nlOZlA2cxjh6xnUf2PCQT7S0o7PBWDiHfWHH77
ZftTofzjQsSWNvT5cXGqMxk+fBjZDjctPlj/bvHOcrE8ZtB5mWHSkx1+9LvJmIaW7YKXvLwWKjlW
fs5RtMSP1GwmGPX9WX+VM2qtcvkvHJzVK661XPYhD2No+tiE2mfAgcy4jF1u6mGZHZFaFx+XSEcj
GaYDcrX7gFj/CVDsQhuIXAo5HeLePTfEMQmZbl3HeI/tbK8fiDFEkMOuhxrh6pXLJ5RfnqJe7MMp
RO9i3Wa9tlh1BSq4gDpDttXHpG8Xqgo4M0j+NNLlwCAOZW2waTo4qi8KBGwqEW1eA4z/Y0WgQ2n/
Aqh2FoPzKPtjz6Mjj+g5EaIQEdukawz6a2W9TCMvNT3qRexYiLPN+VYxwnD+ZfVLm6XnnA5oxj00
B8kSRDUrCkUXvzuywWe4guIDsS0uRn45r6HEBDfc0uighe0BFRn+Skbm/g3d/rpERZbTdkl5aLyO
HY4ZrItggVKabS5/4mU2JUNabHjdzjLk0Wnnba2+coTjIwID33ofvY/W+eH3WXW9m0daw7xWHlu6
1RAfUMLQe/EupBBsnYzwYLQQ/IQLUtvPoMnQnfbtdD24JhqIYZ2aEr7dCy/Yi24toAm8LDWdSJcE
QeJRvHjN2+GF4sjrubl1w5+4+sjB8PGPCo4PP7hMFiJIfHEeRF3/eS7/8NILhFrMrqHYBFqDs3at
abXwZmcuxgEdUVXuer/9CzZe4H8sjxYGKL3Ae6IA7Ti+JvrW5x/LMtvbgJNTRX6m+0hCWvfpj4Nz
DAcZm3XVH0v2Mf1fNAxMWo33HUeHEPvrJI5p7HNjShBBcbG1XvgUJhznCUlYQ371KRL56ZhVK9mh
+Rd8olA0cbd/juW0afqaZNK/C+OSQPqrGdSaN36FzHinmQ3p/74wFo0pnb3+UnqOLJYkktvnhapE
ed/EdAZ8EPKoNyF+QFH7G9DA9FcfZ2+lWP7yp0KJm800oHfyw4JmTWjfFvHpwWVs/2jqlAfIxuW8
97ijzbCGA5sgSd2KnU/6k9GLKaw/LARkADz17+FpYPVKENroD1aDL1ZTDmdhZrbGFINPgcywfVDN
OB1exuknKSHilt6GNWgMz42kdaIXIHk65i6rMIh0O4UFg6yRDW83Eg6qR0kL+c1231x0aV7zHUBa
syg/BuMzixkSioNa3kbYlKjojgkkka4CLiMuPvhip6C8IhTv/1/oMO2y5DerfmaDhn9hhKGmtNAQ
4MbkgY+AWWd774yB9U84vc2MAnUnQSgQKk+85sXPXp0gOuC4Al5xdI30vJCpTkGgzyOV2HsL+S+/
VMtWsfiQkUG8Upy88MuaLqD1BHSNUSw/27VoSam/RYKzwKo2TvOdMStiTfP69LdOWwu3rjxabBTM
3i8N7hOSxw6GP51KRchiy5VC63J6ADhi/h16QIVjTPDhH56prpx/tTTC8+yDjzZf2oOyso3Vz/oV
xpN5zK3nhLXhB/WWochWP6rdEJ6c4iNrb6xOXgV0sysvQD9uevGOz6Q8nfkDxu3rmsdrYjsIzIQ2
3msFIpafSKEmDeMH1S630WCb9N6KhcUHJ6h3S1AAFSEcy4OwFnzQ9bxavFc0OMNCELEPmA1V9uLs
eMoLtkv2BuX86F8+aPGRZmrwe6fyTwuhB5UAgF3zXEC1bER7L/hAGBd/8G2godnaGM9Y5Ol3hxql
8kF8WfdQvvDaEyw5BJhuFy86+mnZ3uDI7JlTqxWfC1d1mnudd6+y/JtcPcZKMTdMcjze0akdZzR0
ejfG0Xfi/sl5vHzNtnfgo8xt81Lq+6WkMR3BJLfj6JOBSZP2txoNb2IsG1e6R74LPq05tU4xcseI
/Trtiw0tYOzwPRfnd978zEc7Bp/k0qwmLqeMsXZIqzdz9NSQwToMySHmJDFpKo5wbeeJGpBHrqx/
QO6tyA/ehoIThO8N+7ADWLPjs+rza29/6W9h6OQpEMQ8U7ilbfJIKnLmSoNZDW/OrM96c+8aBBTo
oTtlQtm194Yrjs5U3uPZ1huj0XfvjP6R0KU0rDFLxfm2d6sNiwRsxVa4R2IfSeKQ33zz/6HN+uOY
dj4KYxiHPEUDG37yKkz31eNPeKl+rRP15CdvIuX18HfCBpwpKlbfa6EceeeJ+1GCfHfkTlQRuOl3
uxxOcTrl2zT8iFPCp3uCiBa6GygJ9nSiaZZFsC4BrcbgFXUpq5+HCpgQC1WJ6jEEQEMRU+ljBSfu
2ul2nDh5iErRQwIomN52u5rJVc3xMQ0vjAMuaVusjPaDSCK9T8ijF7hbnzLCTm4DBI0GhWpphzq6
6My/1QuGfPkVfCOe0I3jvRcU8J2WF2PqLLLqx2DO09CA9q1+z9pAvhPIlxmjCBtZklh7qH2bKPIp
fdWGSK6NbYQ/S+yQX0XDpqQ6SAt5sFT9pP9C1asVO65n5vscGXd0z3GyBZhcuT4emSQf+gZQp1Vd
HW4GnJwT9mV9TvBKLS4PAbyOQQuuyZEaeyYLubf8g8t0TosSDKFn7NirZWq9iaj7cCvzDK78tRL5
x2zPz3xUVmStpyb60o9GP1NM86hNTLniUt17y3uFvbTu6nuveKSY1uo6hk9WmmhH+GkwLEyxqF3N
jCq/e4GPfuNoX3wsKAZjSKCoShxpOEKdleti0RnUf4myIiKPWatxIQ7hkHJATx72v9sQLNshuwzz
SQ2g4xprp/qjWVtPepH00K1QU4LQ49RuV8S4HPgI9Bk9ctMy6if95Czqk8YT+AD4yQMahCx3DxbJ
RRU9xSIXRyNaNgL3hdOTPx2wv8zzfOqX5p+DFnqdNM0PoV6Hpgierc69iXY+x6GxgZ9O2CoUFH9s
vxlD3fKp/l1HAJErkk2VMB8g9QZuEziVqEon8tSdDGd2NI/8FYhfQzqjsnIvQhBESgLTyZjzTzOM
j2bknqpBvOWeuCeR767sHMSKI4+jN5/hfR+XrjqGMv0gM3FPhs8Bx/8jBdNRhvkPHVu+K8v+lGV7
BhC+b6LoaLMD0DPbJ8A+Vrie1lOQ3y1H8qZoBbsh6JdSq+1YHK0D3s+dp9+jyZPjOLt4WMjUSPa+
s7CWI7GDkrdprP7kq3iChwThguOwmJTF7YnwyjE0ppWf1H+kL8+u0bxOkmigwFG/Rz6KLDW3dke2
dtrelZK0G4arOWXD2hDdnkbm0SQ13VPWPtZuSdw+z3mJLrGcg8MirZcCSrMuLkc0cAx6DliY9zbr
V/Y4arkge+V4c5tvg5ToVDx4tk1xjcy3hn2TR1ZvxwmbFqbyLmJq/m6pT5OnpjLpE+/sTl19RESk
MKHRZFe9WhV6siulsq5p2uGPmS9bDsGBpRWwzzPwYPd5Q0azNwkrcH7o4axKBI8lTQ7VXYPoT9J9
cPJx/uknZmaQZIKB7/InokkZw+kEOswh4S+bib3O+vOn5JmNU1KasgPTmWM2cJP2dw01pmgSHFv3
Nn/SZwwLXh8dRtX/WpL/sXRe25HqWhT9IsYgC14rJ9tVzvYLo9t2kzMIwdffKZ/71KePq8tVIKS9
117hOecX867sxHqpJaCnMJR2i3yP80V3ORod7Dkq1fSBdIahF0PJbFzHlr+fiAOw1DsfVF8dtkIh
cNDHNU9X1nxwY3juQXhaWDr1u4skO4MNXmDRC/16vfTM8e0jNQYpBVT2plmcvY5SsnxVGMo4LrVj
stz5VBYKVIHdubaRubU9ExjzoHdbgsY21vBawZCZvW827VbwMXlI9ZVJSWIGKL0YDB24byBSIEqc
sxR0vLPkRNVTjwXmv7HA4DVRpUALoHBw7ZP+/RPCRanYWcO3ijbJdmBJ8B58jIjhj93fwnzA3uGV
h3UTxsue61cRtTH8I1oKEphur2Tw7lHcRyUeL4T96DKz6LH0ZmMt/b/6WKNhYPHwUqjGq6qMkQFx
UdpoE9tX7glHKJxppB6c/A+CfiPNEpx8vv57b1236X+3QJmuFXx4WiPbf+Vq8uqw+BoTyEmUXiN3
CRPddTZ+sTCcjImkfSxzgmp9Zoz3LAGE7PrZ0ru/bR+A98/cmMF608OklgayTTm1+CYBFnmj8Z57
+S4or1b5L6Qy5z2T5GlhJg8lYAVKRq6rdbBZlSXOtqyCQC5sJhfJuRVRhCM+34/ZHY8EXXNr4i9k
AyQmzzwmWY+tP67AcGkPzK82Aa6nE2FgU45OuUJCgXeGRKiSXQ1QbD6jLguBOw9pMZx0VVpW2b2a
sq2IvmsTEzSSI6A6xVNzNxInyxo4kF553w7awp8sVngGHBX18phnLDb/zTZjVHWz2uhtwkGrosdl
myTxDnxJy2cGygMwpv1J58BDbD7T80b5ve5fsEBc4zW1zb0H4YcfujlUJf4FRqKTwRERPE/ijdkT
5grlGzGSxb6snfUQ/J5/+rky8eA1A2OVCBi/1Qy7ms+Wzdmr3jFg/68z8dcdg3uaXMbXaFeah4xN
oNRLnQ1BFX9iXOy7uDzl+lDsyjfMfuDjMYtjJWZ3tB7hYN+Fvr3L+LZGG6GZoWSaojUrPhxCaH1Y
U1gTmpN8paJDmvyd9L0OXnWkMyb5rJ1YrHVLmATVtkrHVZj7aLbKJwuUDV+aK+N1yFxsTvm2bX+v
QcjljzBJtAKqkGPHJGClG36bZgYtxlK6t3H0b/qYsAZ1J4rkAInglPBNABh0PesJgdEIA2tqRx3Y
7amziyUnjLx7lcGYT+0dENhG8Kmy9sgd5Tlk09JNNTuL3t4jGa31XydqmpyGIhxPCttVPgWvxtds
o39brvw1vQffEeH17zrEGm8zhM02pXxJwR70xq933THvj79mwuaudr+sql8vHGMJWQLsMqX5/5Ws
lx4LikUeduaWbZk7rR9oFW1a2lyXP3lOE+x9bYgQPVMQ6Xj34aAho5CroF/UgFwvbBL8L56NhYKN
sxwnBKixVK89SKCfD4dIPuoeIOBJxILjSq3E7+F+1yk8wvJJb74Va6Sz3nKerpTHRy/23Hxg7+FC
6YXKq33HhiahJSEfw/jjgaroh9e0CTgiqqNOtfXBrgHi0i2nrtQBR/UlZDv0o2/W4izfHPmiT7YO
s/CEIpqNLUIPzwdKe+bOFOq/sEjxMU8UGdoB3nrSSCHhtLh5vNbxhFwED72ie1mYZQ1A7DCQNRRg
0RvrMzDAN4OPrJdvpsfckJ746GxmfGruHNEJ3CW17ToY3ml6p+9SV4iD/rOo8k3uodx4txACanBF
319OfDo0YI7uD7bN67DBdRDAw4ciOR41yFGw05mkBehN0PGOTu3sYMlvE/m5+ALDNfReNBEcC+n4
jBsyTBBxUBPp3BjOZgB4+sxrONRhsNIpFFgU3Pxg2BfcCX1B+CKt+zHayCXYo8P8Psnf9X/pDgV/
ckrce31JIv9RcUjrA4Mvq4/umRKXNfE7uKu8NSvPr57o8R3/Tgl+NP4wJdpbdX9vUQkZeaKXJWes
Xg3643bU5spOmYNmW+4TO6kxAabxsEoK42zgjfDswu5WbxygbTFEf+fO5WnioQKgFLh/RvOtx6ie
78F6qJM/C146k2tuLE5KSgFmKNDAdzTqeb7TH58VWCXFveu9lCJccR8rYLo2gzisz74u32qERt8/
vUb1SaBBNoBAXqlBPL2IWdmITLaAjb8nkqbrcq982ucxMc4aK+SjOLSksi424FFMJKhJnbVtOHjj
87xwFqQ2MQ9vYfLKW/+/ABvDSiNRPRlDHjeMAh2u1yGFMSkgY1Pd6HqCLt7lbSIcZvrsTR8GTBvg
5ly7Gpsndiq7qBBTfQWkmuUc05ypAW6Yusgg2urAdfNo7uhdBh4bjTY1QGbj0ZXs2/Femypg838N
bZ+hHxo2SmuWFomjGqDSByv77IXjBpA078leKbeND/+Kd9fnKjqVFYN1pB1YI3P99fnkRNb8rPdG
biAaYmtDwjTZPYXzERRUOn7UkndeFneOrRaY/VX13OM5gb1LCPFUbk3HXofxeHUm+yHoUfNrnrUX
cGqEfR1g3EI9jgikJvZhlY0pKlJYV0EDP2oQWEkEqFO8AkenKE2eJS2FKKrrFOYSMmWQPc2+P78G
tqwIRxT1PWmi/cHv2geKQ0CgdLiNZczWm1IutPMOB+ptlpd3cwesosUS2OsxlfKeyiI9TjB2VrJi
MqMLOL2glNefFiwe2Un8xfjw6YJ7e3jJG8GF0KFx9r4BHZJdSeUDCS6dZgAMzC0je9oIl6w1Uqbq
GGAwWR4Ls0KzgP+PFw9XDcxPzA8sZezZ3K4jNmS+7O/006YbR/j3/yyaED1k/O/188nK8gfTmJ4R
MGFgNHavYRh+yABFkw/Kn3RfutEyrOjsZ+kJYj5AgrNXQ36JW/FS4YuxNr17s7cuOOUfFaim8glg
UO3RA3SAe3gfi/qjcae3sE9OcSY3uvTXTUtBoRWI/trN+CEMyjhhNLHX/3NuLNKCfOspSQGDOr+/
Jsxe9G5EOXz22Z594rYfGT7fDBOMhW0BKh7GqkndQl1R2coysa/I865czwUm8chhkAImKebEdDb8
Bh/TtAV2LWk9exUwBqwmhVd87D1PbfswhITXLsUN27WTvq31tMAtdbXLoLxrrPKesc09mdzECMmj
I1W6j2ITFURLMeu5Wg3pZe4dR5DaDH5n3/KyfJB1jyFFSdM85zK45YbVfMV4YKOyN0A5weSwPsxp
ZBPQ9gIrNxy+cZUqLGM7JZhYGUWNeNB97dPsaaL2MCFQIZVBv5kqQjYBKRAz3Jc9hZsGHVVXQXoA
bJlp4IbAPjQF6Zw5d1KflbWw4SlFzeNvm2YpvVbWUY+1EzXWoz70RhkCkkk6HLgZyKmnGeNWt4ot
ltncb+scWUtLM2n75rIlwejmGPKNnFT40wWOcRaFGH5KSNq78sKHk4dpcEE8YvgcY0uqcFFgQhOj
Wzdg7FlFuMWqGjMputNs/utC3GdURhAXVhm3wY3TpxlRzNwYl76EVWgB3F6dMNqGRr2fx8S/Nowr
12bZerDQ/ZBgoYAhIyGNciJzvZ78hSGMeW8G8lFO44se58vKu409gmqFJzBFLTM84mawzH3q7FGL
T8aF6CIbZ8woYHlQrEzO8B2mdokUAX6784ZDG5soGdb4XOo9cwwwQu7LTQh3LUIWpA8lDTdO1W2i
y07niQRaLZQfn2uqbrx4kctAx5TwKBxKYXt8B6nm3OdCyz8pRFjm2UhRmWFUKLCdN15g2d2eni71
yGLD3JxVYwDiwhLdUr+x11sWvqM6kM3BsKve6jOa+oZiZJtQGkrUMhREbqYHPqhcYQMtPdERbMhd
peCd2xvba15o6qsWNyhlGq/mqDZ1+KU/mBm/NlR9nKRT8qzRAIxECKPofyR9XFV5iM4S4vjgMs19
xgpxjjUHKNnPME16UhoRYMIcHci+owQugusI7QfDWhq4emUmPqtox6gZ/hMWnThB5kv5WGkr+Yoz
RL91wLIcCMXha+oREBKgU8s8KurfBI4jLg2yBho1JsYrdJ3kMivQv4CQ8YviZjQYJ+gfU4dQYw/j
S801FHg1FTJBfJMQjdGv22oGSeA2ROSzgcfVfOUE9K3PqEir7ym62dgEtEx11x3dPGdgroVnMIP0
rNinWu1y45FCwDcNHO9uM1LeLmuIMexIRAtXHvAPBYr03/Q7UztIyKOEaXG6EutSQwSjldJ/anS+
IVNRD3cpYRPiElTyDCBpUGbpH8bjsz5Q9NIzB3Lgnqke9Lmd6TMZtZ800b9V+aGM4OEL6wBgcPJw
jxH+cIYb+8rhrtr4jjcdmMXptZEH8w6PQmb0JLln8ytGwxt+of5SfomtCpWobp+SsaTC13jEk9Zs
q+g6eepP7EGGxTwqZaH13rxn6pi75tU1OSdFu3PhZuOXtB85oAswCt5DgWA4A+qFEvAt1M7c6ocE
44+ise7GLn8xQvlKJ6QKsnIIxmMt854h2tARzwyQdPDOccu34HbDV1zjdPhqs7R1m6A/spnJPfwT
mIMcuVIMRJDTgw1vAlf9mBO1wbkCcclbxECD4l0/shp4rgr1uwAAR0LIBFxaQHNX1i+63CnFuzKj
O4Qul6JujniCbPT194x+W+aY03MhQVK2+kqFTXWM0WjqvqxHJFki2fIkfvQGeu0nBLersP7n4wa4
GrziYaE495mYekCYWFBYGNLnC4Tg5BkVEbyUQH5SsOnflWLUt64JM3D5JQIjAt0Z8MjGLNK2FQd0
lAc9gYg55jrUutEI2xGhpy4BaqxEUF2tTXZeIgr9jfaOr0ID1UB16cqTDOsLFOt7leS//SSkiW3P
Eu0AO2NxgStAaavAxTp4rzO3Tz9mer3pEVvK+awnoXoDavFrHseeyHmAP69194GN/rUYv3KhnvQV
0VuW3ulM6DUWdTIwWW6JPeW8/uey6U99NFwAlvQz6Tc5D7S708PupnljTBGK6qWTODdlyZOoFkgi
ZIh3stfvoxdKn/7tlHHHjrk0M0/KLRc96DKIbLEVNdeNSS93NgYnaMArYhYoPzXs7IEZdeiX0JSw
ZRaENAOC8LWX6hvPBM6vV8n6jQDL9HAutzATIOMYbUu1M/mhrquLYMJXBUQtc5Ae4HXCuCJk12HT
7CIMgBNk5n0pHmYO57TFLqBqTwWOgL5VAGmhO6Y60g8DDx5tE5suaUxUfMBBieifYCZrM3C8IeYV
7DeQ5e+F7HK/PmEtAb8fHRDbU21GRx4MfYHxLCKeGEfjpkkPGYZ3JTt17YjDZHl/qwK73JbdCaU1
22fWwd1a/O+2JRRAJntArF3AEz7XNWZ+3VNm+1t83iH2hK23JSOc8b3z2SYeWRTGoQm6T8PvnqwJ
qy44Ts3svRr28k/b8CSWfBVTsrXYu7LGvrUEv+NAQbJGMueY6Drj0YvIk243Gk6t/HE3FybU3Qbl
WoHKxqp3Zm7eLHeh0fAuDFpIQW+OBRu0TanVO+k77ZKIzK1hWoesHbA50xvNHO/1mYtWZt9ig8eG
fhDS/UpMOg1WYc3uwHju93jTBC3VG+4u4BpvmyQ8BjzJYZYqeG6Ye3EGpzrvMvB3k9ueDB93ZN3G
6I1ST6X10awfhZayqq8nglicQzvD1Z9448r/FNr6S4XZt145tcRNZqpbQYTltAom7wmaQWpkzq2P
P0Fstz0eKMAKBwfDv0saTR9jUF2iGGZ5i2tN3413ZR+s9U3qq+zAhqKrEQ3KEO62Y90QdKk3BZrC
GJGVX7hncjL2+nytCSuFvG78sZoKTLZqgIdDGG8WiJ4BEtyH+YtfoQ3m0NEdK+sITg0G4fCMnGBj
xjBH+e/ObXc9jxioJkK5dK3PTPzUPvRMXZeYemChn10JHIHzxK7iv5vwK3NtDJHIWZQ3DeNx0z0R
Ec/HBJXFmnrOg/4SQ3YncDhtWufeaO7dnLeHaQC2kCX2sFG+d0uNCvvQ+mYxtfAtqTaTBsrhHgIZ
RtDB9De1bHkuZ7RvtnM0BZWiixVmFjCQdzgQJ6SGXAkoxDyPbvyZSpIiZ8fZsfGncwWt4l1/rDlH
xUKDkA8m1JdGU5oq+rQBDzFMilcduLbePYATdQ2tt7OIOxH5LTkd7IvecmHsMgM+61rFG5kKA8jo
cIkg/SMlDotVlOO8YobPvg3TIK6CXTOO/whexVi3I8nX8uEbE09QItfF06kBiWWYv5Wm2DasxbxO
aacRB36qOnMfR9gtA5gScl+o1AtxT7gGcvOKjOk9iZJJPJ/cjM+L/YprjnezzQHUkIeyrzR7tR4t
rTiOSZ6L+ve8IQDaE9Y+yft7AZFHwdgQ/XwpSHVcqMg5wU+TVyCh8Zl++qmLRA0uI7shGQI7jjr/
5KTFdxWE4xYH/QHrCNSWPUSQcHT3/piWT4kpcL6FC14wDz7bs2HBAIF/aIxPWButTYn0ZBgxOO/S
4bvl2OF8eDTd4qfNFbxgkhB6B0mt0zx1jvtmlMV9ZHpcKKjmZD5b4w79ac7tqdKb2/eHsScaKeze
nJRwkK5zCHBbzI2P/yNWwwThRG4MA8MKHxxs0fWR2tFw7NtqHK4u+90cefl6wR561SqiGVHz1bEk
vzR8sOhdTA5xV3Mz7Dq8s1nXPvu458pTGiIYCuxnr2ouoFacIBFQpZlNFtvy4q+KJpSb2oE2bCz9
sbL6d4zPj/okd0z5QJFyjn21B0Na9255+yX3Ym+7xP6ZkTcmYwsl9jhu2PfI3xrhaM+kfLjOXjol
OyzeKyzGUT4a1vhRoWz0JtDmMt0F1M0ETJ1ZrTtLMLvE3CkKq4M3jh/wCVGbLGcZpP/cBLgQTRNP
D5gzn6J2dVbEnFGGDfYnFGfoCDD5vQnagV4vtRmAhbQfpDAgMKxg72U/dT09OZQ16Fg2+g4kuD07
Kv7TlhBwvfaWJS4Mq+lNzqGADYfK1OYjBR6LILEQDDJPk028IOMhMBblMOL0y9KLP7Owz2NeXHOb
qwfWsaKO+B5DBFhF84Qt8YduAbrMooNacFLk2U91/owQJ/1whuRjulH1SsWE2RN9f0bogiRGoMnV
79K3CveJZbetjegpdpKrQz5R2+F6ridbA1nd5NAcS353TMUQS+crV1CUy44tElNjZnfdZvRIXGt1
wVzYh9CtMYXplrXZTruFajcqpq0ymz3Mf+zGGGQscFPQbb/pliXJaEW99BAjtPJZSAGPVWfQ6lXL
S9CKDX6a0SoNiq8MPk3URN8VNmE1VrYWFa2S3XPbxlcDy27AdOod9p7ht5hZKCm85NVLof6Y6iqa
lCp/1/cT0PGwRYd+K4H8bcLuOxLao34DyIeOHISl29o+yuniB29ywn/MTR5iIpNXoAa9XEVQGnEh
445ihGPAt9YECPQ1mO1la9t6r2R7cRnliMGEjxzOd5OqkFNZxyEVmEIkNSaPtXNvt9MPi487j2ma
mBH3gWvE2yRProIh5di2TFkgF9DN4P8erXxDMuyh98HnfGtyi13p/IOCzRPsoniZGf/VvrOvfTIv
U+5MPGnBVYCVS4iBxpxGH1ZuII2wP0Q7HbBbXuOycG3RcfgSR4wworIcIa/2lLVdMIK7Jh4NwPy+
EOYkxRjuWz31AiTAr/+HFjfFmLh9AyzeRAQNcdkjOW96BZxE+e9zZNrQNnxx0I7XjMTwWPMhmfTn
CMOKzg9WLd1W5O0nZiklPGL9e/m+JEdvLNNfqfFTJ5itXbN7i32iEUPYR/q1IrpPeYwcc3igBkA0
fFb835ZjDJ/UzdglONO0eDUHJSp+KMJFcFButI3Fi6UU4OD4XdKiR635WGT+o4yBK0kdTVpn23Y2
bnXxnxA3GCIbolUzApsAowP5ZhKLGnz21zPRhULgBRO7KxdxR8phlqKyzB2P5BLa49rHR3gmWCXP
t8mM13kNss6apDnrQAGiKSesGGiaLqijg+26Sz4O+9Hw3omhhKhx4koayv2HjhnOsbxk8bjvje40
CfB/PQPi0IFEwR+6GeEPCVxPDRQ4AY4QwRrvFSwDY3yjlu2iScJetsEKDmujfBNiHqfrFPbHFqAA
u1GqKk4yLiRHDTY4RERRVCVNNYLKYalAc2IzB9KPqSTMXhcHdZ/iQ1aM4i5vJEB5gBeSV10QWnAh
redmwGWRVsK1qXOjbwvjYCPz3hsKcBNSUuVOA5v5vLNndQbe3vl+Ripnj5cDtbearmHTX4OOwXUX
BRuL83fAOB/rE+vB0jYko+pBooutw8SuAQopyuEyYPs5GLS03dwe27A/TAFedJMF9Acplck8nzn4
TqF3WWZ641LpiULZzB+LNA49PqIcu/M6JBU2y7prgGx9xYUj8uBjYbLQfnB14gyvagftF6RPKjwm
tTuXs45LRxH7XNPoKoVTRWW2xboVBB205Ys9pxe9RaHTfUzZ46LMX+VLfNGHQaDci1skp8x1TvDH
9kXn5HtJxMJoBKgVedAGFR5m4DMsOw/OWMDB4kjNNE/ODBRnJA1JJ24DpADsvK4WLDLPUI8Zk/V8
tL68ftmG/XQvOJyHgNIwbY8RqELcZczVaaSC8TJzYfy4w/UCsXGWDpfIhxcBf9bClCaj+lFjvTXU
VPLAwxFtj/jsI2DBIGY8CjVhWEblWo1nz4s2siAUb4yJlLFOrWu/cpq+h5y4QeBf+lEcW/GU2NgM
FcAUMJVOQcYp2iSUm5H57tiossLiwk3e+zbJAWjDNu3c3Zn0tYPlMTebyMqC9g/IxOVk78zghvBQ
p1X4qQB1WKaTZV1MLvpQYhRGRYDj3RpY4E/ZtCtdbusiwhyto4NoCxsqThjjrxqhqSDeIdoD1lmi
VnAPTuQs7GdtmRu/9mreywVxRcODasryrcdzF/3EpmBdSRhjg4UmgKnmOPS7kugz0fYfTY3Hkg05
ByI5d620tvj0a2Duq8Qstpfyz1J8Ouhl9S7gRfIjX5xbHDjv8ZA98+BYtAyVR+Dr3BQvaEezjd+8
uT6dnu3az2ju1q6V7iYqDu4DUACGLECbIG8izs9yxlYKlzIkDCJSb9w0ljveG1uTb6H7gpD2AW3u
mRcA3HlszRGIaBX5W7Nz8Cdw76p4vlngJteaLzbPATws8Z7X87kem/EraaEckLq2d0ErNcRiOF5K
WYxJPEfhZvGT+hLS2q/LCeWH/4p/C2UVrFzTem9Mo0PDgu0MUwLd8Bhe/WRQXTO7j5u/cpirne94
WJ2IijhMY35CwcPJpv5ao1WTs5h/tlBAE8gBI81hJ7/1Y4Vl/y5nv4PaP7uhrx2zPtq8PbTsH6Or
8QW7VI+E6hH13Aza85YV5i7jjzFZm8ARe7cV544tpOQBX5VQHAj1YM+zh3r4LWxJxkPtr/yHvDV+
iMn564jqTzYVX4q2z+7cdQ5/ZnFASMICB0VuoRjxfYgNLEQA/WimVCTA7AqXGi2ZjyWV3GPj9PNj
J+2tmCx3N8fZg4ETFc7LCsWxvQ2lc9EB6bn4S/bhHxsjzE1B970hFtw8kLI3HGSASMSG7f8pUyv9
tN0xOy5LZuAR6TNqEER+s94mY3nIXU7c4ZesC4UhQCUVTHAJ44WgxBgnMqhkE44V46S9vjKSlz32
br32zTw+YlkJLkxIqy3uYh/1XXSNDOwtsVGpw+6jUTirt34ltyq64dgHVZthBx6Zb5hif5l9e65E
c27b6aYCChqLLn2LVPvLxfG7U8zGLGfiq2AHYBiQTgPXm3bkM/1NoVPjTHxJZJg8UHXt0VV9eZ2X
7cexwmYA5DoSY7XGw/qMsOiI0RwYA0uhh6S6i41qy7ajwMi6Ixk0JEkNAWsW+4TVANnRhtMUq4Iz
zrpMc3EkkOxmTxxP3tQJ6hdXm6byCOuKR7gBLnJGdZ/JkVSKovhsBabe5vI4DjgpVAKEYayyhjA8
da+a4NQstmRQZTrrwque8xA/RB856WNbciKbvf+sEKIU9vBUed7fVDZyF0URs4QU3+rhUV9zlB86
87IbiYEy3knbo/iJMIMnQYb4GbOCEG5TNyNfj+PO2hh9LzZ+UXFW45qL0we8azawzhk+ld9ASWDP
9SdoxwFThgLR71C1uxItGhQRTC/M5m/nt9hb86SqtoDf3+B9Dlj2WbnqmmNPm0yM/3rJgx4N+uBI
jf0CXHXv4YEPCxypL8+frRQk+XkCVQtfoiBU6ygJsLjpjPAYY52+beWUYpIDfDSH49X2gtNS5HeW
OwJA4quZMipGVBVupwBDacwsmvnSjGyf2KC/GAkPq0nerhoQSQweeRlB8N4Uyy0t0o0a8w9RZ4/2
BIu4an/iYNg0ZX2pXDzvZuUfuAcZkD72pzjDn/HO3ORK1182HptovJjyJStLyOQ1nDM+Ysysg7tX
t3SJ9c7HPR7GEYyVCBMruvD41RTjnnMA6nd28Vp/lyHE8wDSRzWfgjwE3VhOflfuTSf/LCZs902v
OCBu3eIRsasz7w23dibqS/GcVxXJatUNb/39kgZ/InM4LPX8FRvWqfTybaMsNFCQ9dzgJZ2R71Au
tY1Zr6cg7nfRXD0tAijNa+OfIhV4NxoWxIm6f41sBIq1f2bWYx9cb0TMX/sc+AO19ZLaVMJT390x
mHsqPIX8yhuvM5kEEINZnBbRfm0wsck3+a7ulu9QaQ4Zoxh8M91sQ+97zoyeuTCemXbvsHvNOAb2
wMW5px5Ge3xLogbFUvFctHV1ArCkgQWymUykfHCu5caJFNKddhd5xLUBOCItBDFex4N7HPWLGDZv
Gpf2QDUgWLmV43NV1x+jyipsec2Djss6mTByPwWXJBQ9qjfyP0gN4+HDsNft5ZNBKILAX2sl8K31
zfkFbf2DbXlXsrlp37ggu9gZGSjH04+YsV90Oi4OIsK9E9EA9Y7/WSzu3ZKxRrucESlWT+eYxLx7
CQsJtjM7tFDLJZ3Z1VLLOHeT8zSL/EtUFqTvGHKZ6jCjlYjWsGRGDilzecgi39qFCDW+4n6Af+9a
PfHqC/hroMQ/JmzPNkm3R9rrhsaTjVlGITY+NWAWQTQbcg/N1VCJaZNI7K099T4PlbXvapchNU8s
GnxI3IHTDCzN4NjjrJamzRW6Y7bzqlnHqbsELCMftZYZORaJbUSp1QKppcG0EE+1u0ESs9kRo5MP
4qfIon9itI+B23+bBSNMTj0RpeAXeSxvElNHg0yZlYnSM41lsiUD8nGozL0H934zlLAtczifaOY5
FVH2jMCEUx1mJ3I30ktjUizHhBNuEhH+yzHw8loq0BktPd4qaEkJxL1aTXvvm96T26dcuBoRY+H7
gOO1mxz6mQemcUgApilkB41C8zAkNSOLiBzsQeH71vAsk80Kkz+OorMIylcRY3PWeRjoTsFj09rf
duCH1yVMnfu+GPXMY7hvG+fqqaXegV1dazyYV3EI+s7uEznAkqOIfWK/Apjd+JKh9G/IEBLfKpme
NQEBqUq1lrFLtT7j3L0o8auU9BsLF/HFfI2qBS0JxTm9N5Mcat24bypt+rvuhzlcLQZOyYVpX5ta
VytpOa1c4V6Vk3xkatxHYT+v+2p4bAiVOXuF5OAOmmk1hDOOkH2ApqN9NEL3xxDdzfGdh9qj7aox
9lk5g+pX1AkXZ/IPSwYRTzXxXjU1ZHFnxq8/CPFZEd5+4LBoMJn8ZUVhQmoMxr4d5gsOcxd/wCip
GlAVu9OaiJPjAhHSDXBr69iakZyu+z7FsKbGWYgwPQb03fR3DuQuiWLGn+mpQpDteni2WZm7Ierw
IUzMnZTFh54yGtS8hef2wF9qE9T+VZi0TpbovS+RGM95aXI8YMBlMmhxw5D1g/NvFZEl7v2YmfrJ
DZC3lLCoRDzh4/IIpNJsDZFl95DB8EVt6TZdZIV9TmRIuYdvc3Q8NqdoIGS7Xs9hWpxU7fGkIIw/
BpJi36nZ0lgayTsxJDUdErPt0JHWgcIxorfPP1IXyE+I7MhofCUc+RSWzTlaULTnDsme5fA+RT7A
pU3IfDHEfwqyScfSIZGtfuSI4GPJ8jwxRVhVff6APyLdXmGdQ4Os3DD8qlLsr1MQIEOXNj3WdGVp
ALiHy4fpYB2JFkJzJZmpdtqOAlKKb7+VQU1qstxACOPka85WWZ2Hurp2tofgMTAGTLFD61Q01Z3F
6NolA3cbEHZDGdpfOoeBj88c2emy62ITlc0SRULc/isndUey4rOFRWWRGUxxY4q/oDCyZyu1AShK
ntL6DHASDIAMDmEUPQwP+E2UpcM5yrUotL4xicRITdETT5eu8f6JWApOlvYpdaqFpB823RG/9bnz
zhQuHG/QfGsiPlciQBiZE3PViHxbWPQIlkmuQtvlmFm59BaYhpgwNfGTHgaM8cwi/gR7OHNQ/aud
gSa5PCVGe9PvXpBo4U/+fez2pzSh/HJAmVxlQvwojzmG1dEyowdhFF0Z3c1t5qdWfx/9TwcnNwbt
Hk3Igw0r1uDIaG3vWaU4ejBxubHzvCIqg9czoThVh6L2Nl4cnuyc/WmAeNRkzI76/p9OgdzapOt0
8VcDySfnDFop0V5R6sHlmop9GpM1pncREmJXdZm8TH35UAn7T513pJl3W4Ucn6SeApWX/MKhAF5F
uBxlPl+0tER/+94PTqI03jzCMH9va8a5WsdiXCOd5cCwKNO9amPYM2hSfzcY3sWpg7tlwsCr8qeN
03jNN/NO+8VPBww3CuXtMU9rTkBXsBSzAV1Am8ldJp3gMmYSh665ZIYZ9cosgJmJn9uk0WDvcx8r
a+wSsOOzBC2WhfNbD6JOsGtAFHGW/6vQ75PT1rqXsSID3HI7PJOU8Wku4Fi5Fbqb0OpwmcgkY0F7
gXiduIQGOBjgjsnwEsswwuMRFLIzp59yCvKTSl2UE9VgbO0ql2trsboNVkjyb5xXAf5JxWScAohM
wapAWLEv5URyp+3WwA+wvExSjW9hJrLHVKS4lGAFLE9iqsRL0wOQTlGHPDtpohnu/tjEB6wq653j
M2Uo3CQ90ZQhjJ6kdTVmhtLYK9J/d/78YpeefehT9lGIAMOzzUim7qhUzXIAsiPOPWkevOgHgySE
VN2JuInR5VnFNN+xVgamlqq/m+yjUsnWyDKCaTTHD4WGt6oN47l2PwZVv1flh/4B7qVH/ZMiSTAm
MvyXOsSyDkIRU0ptp1BUpVZBYk/9p2HCn2IQnPPXenpt3XevIfVNRn8DPfuvIHG6GwWPpTqFWfcT
EzBucfeQkutdJHFOYXfWGhr9twY2hgPnzocNFkZQJv1dWb0MuHX0RriDDmWgtauaOzQzE5Xwkhxz
XFqqyNqhmpqnF4WNkj/8IyiW3uR9xO5GwBufAAxc69GyIRD7T2o09kXyz/8fR+e1HSuSBdEvYi0g
sa/lnVQlb15Ykq6EN0mSuK/vTT/1TM8d3VIBSWaciB0WTcTi08U1YFuKhNkxkHLrqQg1BG9Ta5NZ
kWgW6P2D/7x8QH45q2i/k6o9Yzrp6ADJMPkmBfixIFrVzjuedosPXyKGBZSL405JO2gtih1wTbsE
fwuNZmv6JJ+GgsZdRYTdLD5MvHVcnZx3SZkkz6VGiQ7wC0QPE78iLDRueZ5xMoYCTFH5GUKOJTwE
rizHB7tYsAiVfwiLJsHqZPMl8sX5gfPIz7RbgLETSNkAxpiQe/5AP1j7fAoXD9zyofiHdqAz6xOL
EmnNo517yw8wmyVX5jIOaU++qm82O8s2x2gIbnirJP+i/x6p0Vm+voqGA1n+4hy3J/RLRmD0TvFu
hJDRoHovZoThLVicVsmiIXNBuUT8dwJobA3ZOM/fZCIPHC7WSx5myVqxL79PqsfMqx45rR1hhPKm
aU697I5T1x8IHHyPaXIYK2fHVVXGxQ6f6xGYQHWqVUUuiLGr99wloLzu54Fgur/jE/LLLm8cSr12
lmDaA8TKRq8Ap4P1uvPXsHzXDV8yAbhJlOvlQXHtf8HgPPGNVLx0EYrWiamvg/gXVAY+GbkdTEjL
1ckcbiWDD/4cb2vqFBpOiJoQIoK7k9u4Q8N63/uhyXT8KJDQav6aOu04sT+EBnAodu80umVPjgHf
vU4ZuFwVbyobWZLbiIcubbHhRwCkOP+aHxVhJ8P6LYObm5frCOWmtyzgKpU89F1XkjYi+1p5clgH
McJn2KRk9T5tfsfl4Ta1s7GoPqZddQWEad2Wv8tvZ1ElJzGSFyA9T50qd134qctmY5PIdyhlqMt8
39C5pekH4Gbh+gStcR+bL8vPXP4BMcFR3p6OZbDDuG8ZEySai2gtT5eq4ClYv5It1fI5lsUFpN8H
60O3fGLZ2C9zAu9U+g/myMR9fiLIajnovjgEgmY6Kv6feVvvl7+G67wsLvwhVO10avcIp3S6tstt
zdWgDBL2mHnIBAyZjnfg8hurGgBu89Y30d4XyYUfMVcRmUGqVNpX3USIPrvlhg2sGWPgiZgR2vvv
8jykVjICvooel3q8wwyzX+UEAeBm1sY2zR3OaE38vhjPktzcmzD1zLEmqcO9JfpmP87Nr5XNr2mq
v6cEK7CgXwaKsvtp0NIJzvSg9Lw1quKaTn64Jzns0FNph+RJyNIkHjhv2iNNGZ6rRnonhmLbBUHj
Up9h1vMrWw+eas2PxZNCWS/+/AhxU8uXtDTxAdGeEQhmCJX9riIyXTmiX2TiJhUDHvHunPKmx1sB
f0D8m0Z8hk1wTDIe+8n+zoS+5UCvyzwjAcH00dJXCjNWwtbI3HC+JgsuZvPXu/hdjKEFrkawePQ9
TphldG6tbkPR+27AQ+L5+gubS3LWXsaLJ/eIKvD1U3zKEWI/ioxZmVu/sENm2i5ndA/6vDpZcuDV
F1dxHknnbGslPkQ02bn7uQ8YMBcbQbi1lKZ1MmooFcb47YCJ59X0mlDdGHUVtibYSiEdT9QZJGtr
JNIMtfJEo/fJpHRyRis1BZSkCVqZARy54WFq5ovujGfex7Be2GYO/bGZ4sPQxlvdkImU48UyGNQb
6tD09CuH/rh35sY/D+xjVOqYDxWjkykzeD/hxIvkgzKSf7pj67O8SGsEZ0xopyJhOco1MxJGF5k3
n+c63c9jcfK7+UnMQKXc6LaUrlfgfaWRQhJByAvwmBsz+F1Wd4cvZkBbOljKgqYF4I/MavXh8qFn
uCahG67TSZ/nOd9OJhzEoGufhOMin+jpi0zJj50EjH+6NUTg4+i219bN7/3Yemn6dmsyKWaUYBNh
4k0RVM9B2D87ZX/OsLCbBqMKQk0rFZkPsTUcey4lSMJ1lVL+a4J5MlX2K6zq7MeSAktcj3VUDTtp
fHQQRfE5uW9SsgqYhanJ92j+49ywJ0PUdujeBUSOLgyeNt8NHH89CqTDiTZKzZyhj3gFgu57zoD/
jqH7wAHrb/CzJaUXthy/srNM3rwowtbaFo+Rbo9dru+VlR7a1t6YWhy57MRxSCuN0dno20vnY6wj
+nmIchSDgWAEV20XN4udPHv1reQ8G3FAbDitLqFuChBxNGS1y71slKU8hLb73TnBXRxTo5EqbJIZ
E0IxsTPsOmI+hsvZpeQy2u7wUHc48tz6wOV6gVsP8nZsN8pv9kQGVj27VhnjvJJDe65y1vC4Qh0m
SW7iXrG2bDy2jsg4bnQuaJHu2RpGan2Gv0aYzwaULGe29vhYunVC604LGXVdWBNx6Kk8z+NwJQsN
nc4okvdwqoE4dPtoWswbEsodAZABe5ugotd99YV6ENTCnhoYs37vyUNOXRHxf4goNix6xnoBbD1R
viNY77q0+XGGCKwpD33EYABkZUvvSOli+Clx+dId7KY2RtzkLmDolWd2Q/yYhJ3EskfZD6oA0Y0s
oqNETMGjm6p2j9WMe9ejfR57WE62ck6uVsDOcXKhN/VbGY6PXtPcCu4US79pVb/n43SIXWCR7NNg
0wTHbBiefayyZCaufeZyREHZmr2Nbka45YCPYQuN/PtOuKfQHk5tnl56vdj1A7rtsaZ6Q3Bw3X6j
LaRZkRqnyHJo5zTqUxna+8kTP5OrQVRm2TdnY9ycur9Osfsv9Khg6gcAd4EtuE3s6OaVzpvuGNwD
F9wywjio2n3M7XGfJsGTkwznMWI8ZprPSRvtaNa+AzuIcoCW2OD6622G+ss9FJfyd7CojJbFxuxg
HdsRLlRYdC3u1Hgi4VIfu1ZehDc9hJ5/Nzv6oUvC1xCJuKjDU8+qPaTZi4G5xGS3Q9kv+yYLV2xC
/G4GbOhJ/Yrz7CRRtz0drynkYPYmzjNL5NrJRbDj+hgri44OcisUSLkaj/uY/5Vlg2JhJN+MGT79
xtaHhmNqL4BK8KMCCjJZOLFPG5ssti5U/DIoydF+dPND2qa79xPmOhRzvYSL6x/8Yv2cArBfmSbI
GpE7AIQaDohRMxxbQ53rFsfhlEomFa6vSJ8vDVBd9ONOEdtAZuskdMggy6W5ZPaL/m4as2YTteWf
JYd/Y9pciI7SsDL2sHW9YGIT9n+HwtaxxfDPcR13w8WOCaXO7lPlG7hcnZb5s+gUbZstMp+c5h1i
pwfYsZfbXuI9loPPECejo9U0/G6rKVjfwiWYr3FhMFHUTcIOX/dvRdEY57jhHaJUeOya6KyU3AeN
ovHM3VURiytWyPeqAzPToZIJHnS6JQ4Uw5zIgp2bwsNwMGT7zGFNsB0p9yHMPtA4BuUdpYufM/We
CyYMnV99xC1xysqxHuYmJ61oQyx2HLg0CLSWADdnV7CGp4BjfpKHj21e4yqqa7ijqr6mduVgvptJ
VhWf86R5soLI3luqlts49x4pSgPcYbYro86+bGgIIJw0lKOpVUgjLbNsgOjC7iALL/L72J3L0rna
yvxXwgyIg/IuzqAdMyQY1k1HR1DLuMJs2XyU01lG7ZnAI/Y3fGvtfqDHfdt2mvBr5F14svHSUXpU
d++hHz7WWCq6vLziH7ibq5zpuJIJxqrA+Der8d3nISSuu/WKmhpSTchFUnnqlwuPXL07TeAyHFc3
zuEL/+EOpeDBaCn0Zkkk43HrDILx8/yB+H2vTIhFNW1G63mwiUImamfzibsJxCsNDSdDEy4VkMT8
2Kezl+wDHpCf0uddEWCn4mb/ahLnK+mZ6BaNfmjpwEv74VdZxn3dSc3t68QI8aAVA4aVjAiqghQk
1UgegL+8a+9DicIjIKRoc0P+e7vg2r25XMfkTqPO/6Qp/CRtBl5JFHArQmIHzbqnOv48QXlbjj9O
0LxmhYJPQqFQ36MtF/kOoUjtx6ExcD5AafQMcTSUpBSCzQebCTYfpNUaJ9iWDIDSvGTshZhp5S+C
bSbtY/dseOc3mp8/BhV9+F5ZHvRcM1wdmWgXyGGeH/BiCV+jsfrJMFaGVY/CkT2PhuIM7R+KDlp4
bVA3hLrRCJfGYTpqmPj4j+1Cr9KFc4kGXewFazV8DuMTpLTeiRTdYbKReAEaP8tc7HwPWdgtc8p5
270eqFwV4TE3p00w6efWHxkfVI+JRY1Dqehun9vspTBYLgeoGmD/eah9OkJVjS3eA5jiYFrsA9ou
he05e0ZHj4bZ7dysj/cRez58W9OmM8xHJdtFD+gPsZjv0qS+0WTwTL/ELS3U1Y/yR5siW10TNJkR
QY1J8/ebkIUCrh09knAFh5NwSSsulQOA27cAu9kHlzMpS41XF48gSlmfjRfwnZ8h34Fyio96Vlfb
LH5MKNAgjeHrWQlvZmikBuOygQEjUw6DvJfrt0eTuuFvn0gvD+KAY95q720+pJnQK7t4SPzkMeZx
VzwqghWncdUhZ48amRbRjZQMoJPXh6WCNA2tR98ZT2kc7gwmrEeTczr50ZeOxcmjXKfP6TkbXUoU
rRDrs3PQ7vznYD7m1kWXdjxsfwtiQhTnKk3+uS55htrNJ+xhAkGP3FVns2r2PWq2G5Choc4CQyjm
IT6POcV3pZcfzQTJH1SSxW1uHVCm0etHpkP0eayUiogIDeRS/Ah8aEEFJ+GH19Eg9FMP+6nmkeAB
m9KWCJr9VBhsgWYN8Mma/XVZZoh8oqcfqh6Yf2IAkPaad8OmtIDvBnF38A3tbB0PKzeeMAp3lLeE
I/03DgsMdQbvNJBmrIaCkU9BnpIt78Hox4/A7Bi9+iYG8+GuS7ot4/+d5dAg3ivGsJidcvNVl9hs
0qV/bnY/uryr8MphmTLoB56yWwz7O172kWFmjBsnSJ+TMrgSz3gonZrfKHCgfI6cjKcKZR1sYbcO
2Xk5s0zXU2zybjSkufElAPga3PYhKReQr8A2wtvQc6mNNaQXHUxrLL45LpEfo4WTVdcxAHfEJCZN
66iU2JU8ryANqZ0GyaaJaifpdDFEey0r80lOCCVzdBwT/5D4xQGnwBMeT04cgmZgmll3ilMVFnq1
dQEdB3Ww6ySuTDXQyJv0d3k8Pyf8okIn56ZdfCiE0RIHiWPCWzpbL9yN67QtN1ooOhLH4a2ceUho
gciUOIRCby12FHqOr4DD5VOPm4GoEAzkhcsVx6RRFDCCTNbnZklniajYTi0TMjcXt8KwjqkbYTPy
j2MWrUQ47RrTNJgUOoRByaiw7WeUlaXpfpoI92e1GEn0ZPfLzVnnHq0/SFETjs2swKS4/IcJs7jJ
RcQcdhYDo5cyDnaiVcFG9fNB6ukeF25H65fTYxtpz8wk/gV++lGUWG+q0Thk7OJI2AqUeCS9OM0V
JbcB5I/WSLdxjJ80zhQDe+imW2soMg75zZPJiujQlpDlckTfX/DLTSecbRj7zCsqlBOznCe+z/Ep
S6enMI0ZQQ8vbRU8i7k/j3AneUmJs80+WBrOr0cbPXAm9nqZJVeq4zymEtal0P0qLIwr2jbvC8fa
+sj4kNdXId4tVZJ/7XidNf0jE3PYr+ElCAN8QNYu7a39GNGL5tUSBqdnDFjO4+LsDwZDrJbJSTl7
HBpL9aoqE4BsgCV8jOrPjDq8Ycweeg40SzfPVTj0BtMfAuxfJv4vQt5fsgg9AX9rXsX/DE1oUYlr
yLOYBfOLGdT2fZWh8DPYqBbrBY3OBQ7AnFFjk/h/6YSmWi/RVbd+ZegA/NHvUIAAsMGr3s1mufOL
9lZ7LhMoSBIcj/DdeP0jfOw3yP5U15ivjuL5lSCOy5Gd3hw/imY8OXVmb/Iodz8aj31Z3M53toOP
sbaT89gVrx2Nbeu4ZwmQAal4S1bhMfKb5jznIfIaU5CV8qkbs8alzMJYISsAKrd9Yqt1+cdW+FGw
uyMrwC8XVgxqyaYtbWRk8qvYLc8N1Tw8niOgCotYFbWsPX3imXLBu5ksDDNjMa2ZNGibGtQE8rjB
jgUEMisDh4NrYfTeiSPYpycGC/CFhco8ShbNrsFlCxPJm8WL5JzixePe65x9jGOYtBTr5hzWnPbF
MWtQJjo3P+dcx0LG74wlUQ+bGeV2ULCDeBsIlsytytp3Z6Ral3WogEZapnuvnVq6cDsi1pYP5HYm
TFOEh8HLDk3mv3ZwwqMCdd4Gy7/pF9S0HY8vtj3TwWLF7fBYsFpy0u+3ERZht+8pZ7Sge9fpL5fi
kRiQOJuOecRYg+UBQPRjUxfsTNr4GFtRBPaNxtVG5uZhyINfHVo+o7MZLZzKYNy23jGurGsbqFPX
4DCNGkpWw749hz0O3iwvZvpnMKraw9FCAItkirobDX9lMIT7nOd8DnMof95jZDMqwZ7AdEXhn/GN
Je7LARmg/5mOoqNr+pSK4MfBgQR1ilLLSHdPAYdKGkk1TlfzxOt9p2PcbkYyrfMERnTvpD8+jryV
Ilk8LsSKNg/RPA1QPGByCjqqVoWnbl5h7lFcSOa55l9LP6eduST+vBc8Xkdm5AF3Fwf8PBUMgObi
ZIQ0A0VzerVAbfBn8aJRE+uytCJRVEfdk9iyS56cLniLkvI2RcUO/8/ZjpNdmteX2cejWc4OnOEW
C6YW/bObYGOPWsvbMLkugFixXPh8J3+lMTW8pjgxp0tcui27o3YpaO8F/c+1dR8XKVX0Jm8f7LMF
u4i9x0z02JoNAep2vDOdGAbWcmzMEveZUt19bYdXGRf3mj4AmCMIAL0HWqxiMLY3eFA2suwDOqkU
nYEe3dAqdY9FKm+jdv5KzOeJvBdUMmKLQdRwOPvzOgyxM/c62lDksV6autKmeWrqkLfmktwMUlqL
rfDD1e9dyVzWHZiDEg2PXwz2JG0LXGD095QFndNZrMtsRFKOX3BNboagfRuz8lyOQbYfWsob9W/Z
8+JYlnH7d2In58UMNhqbx6WqLxq91GdgMZfZKk3hUMiw/XIj89Ca+TYMywP97MBALE2PUymgFlAR
XvkovAbWLAPbG+gq9siU+IAdse4IB8lVUfOv62ppXPCmP1njtldldj+jUoW58Rm4EE4X3Dd3x9Yu
l0FbdI3j+MZO/aky0BuQjcnjWsWLxUCT1qWHdrmPBGFoOgnzvF7TaPotiZq/IpW+WAkPvO/BZLGt
H6JWZ00cbHYX6Z4NSxwAEsHiZ3SYj3G3eFgSqCTxYHW1E/K/wI0NSx9woAYz7DBqCGa1AaHyIB21
b/zy4sXzX0G0jKmmwSAiYD9NzVmQu6+s4L7MtwMT4XBK7pfvMmnCy5jE26l7kTGdW3grgYw9FDM9
LTq5VfMEbsWCvrfsT4rSAhIwMDXAS0p4sr+FUzPuVFL/5VHJU0jtrmYqSjGUzn6cxaDJKhm1QGCy
D6yp5zp2tj4b/eVQbyXGRliMqahcoVl8by7efxKacYGgjWdPdmc9GW+4RLZ+S+hYYisSNFwaM6pN
r05UnO4IGr7CFTlYZoQzgWwjKc26A/SJ5xWaunO/3JBTRVCcPVlpmPthCH/zRjEHRlFIxGMZ4npI
QfHz1SRJuFedjZ+YRFFOXHCY/POYjTuesH9VH/P652RTUh7s+SbleRjuVqAe8C1xo/SlRSRsSWij
VipDMUeYnKfESB6NQILnkWHPid1iyFr7QI8iE8kkZNqQTBKPKvAoXGYbTQSNh3s/ieqzMlm7vMa4
4m551XAXNuXUpheI3SkBfbmf/RCHTjDPm7i0Hqemuh/Auw50m7jAL20yh2uEUWgFNjwfDFhWkQLU
9Q0WRBx4a4fe9A2Vre6hd2h7by0chDgnP60puuvMBOm7rsyHBLAK1io6Qyrg/+zcr6Br6ZIwq2jj
+O1LBRbLhCncvfSI0D6flkgW6aXhTuXhOqqH9AMLA5ZVnAoJ7oiVa3uc/Vmw3WVp6EDVNc7TWGF7
Hn2owNWbR1kDdcucb4BrYAdiaL5BgWccJhim1PE1N5/HiF6KcdjS+XbL0J14TIhr5NckxspVIx7a
xXej6HsvyNabRXbIsvqrmKzHGAcElnnm4IsI3vqLbDE8xSWDOxbHF6fV0D39S+NNaG0YGViLsinc
8YXtc/u3ZSvfieqddAI6M03D/PiDDO3LPP5ABlxV5nNodICR/uZUbSYnepEUuXDQvrfSiM1Ji0AZ
v7KI7MkyEN9370QAQRYVivFHsqqnlhZ6f1syks25I1vBUT66CIL8y9EraIAM4hdxgmEJM7wOo3uu
K6iNcT/sIvUELQpKb5zcV4m84Yhk7l/jSiYIMvbiOWxDpvfOYflGcM6dCp4yF+qnO887xauP8QOH
Si7nkOK7GcHqJNi41jZ+7HXWeAslHNUANWNX+MYrKc2rxgfF+Zxcs3uJMmNhJ7AyGT4fFUkBQcrn
6xYKh0T1qVL1zwqIeDYGSEQwz6cQysc5CGrml7G3lxF97TaNuJjRy8DYoY3fycQ8RYq6hJ5S5bp9
IVKLgBAcACNBJXYf/NG7uBVox3JOy72Y28/c9OTLLGn79kwyZ+ygC+AsaM12Cs5FKnvDoneobOb3
bev3a97mP0CMP1sm1iRixTV3bWpTaNBTWXzGhH51quJVdp5a2dmE2t5puW1c4y4jtiiBQ6HmIl6P
frQ2OoH+F7FMxirb8z7d1EWz6zzP3NsRiywpOaHbZudGDZtWLphXiwZsefsRxNYXmNTtGIcUHYUP
WTQERNKnlSr6vVsNexziazg3DOxI1Nn9iyDTkgLRU1lzExpjiMExOboEdNP6iXWqqvGo4B1yKzCp
GjjM5vMdU/W1pOVW8TMKnKbK7t9RifdNQzOO7cfPSTHeuZwCAkUvzpJ2jy5VFB308qIycP5J45z4
w1ESYOSWzOC+OWH+Zc9vpsTi1tucrOodTqJVTLlFIhEb48/Yyf9VY/ZH4GFF2TMFs3W+LITNW1As
Tx8dnSSjsmuLGdZLFSwZ85SXDBh658tLF1hkIsmkFcQMIaOW27qJCGErQgq8crdzUVyVOTGup4Rc
oebrHAoFdBzrSHHjSNdP72OwA2JjZl/KBiVpsOefquRM9uCs3Pgndo2dlrjIcwJY3UAlddWxrZ4u
XTNem8g8uuRgJQSCdcEcnsX3whmLroHO3ebsf8eyuFksQInOXweejlXgZ/dxb39RjhWtOpbDsoVX
lk146GkXyvlq2m8NaGvJV3DQ4dBbOGa5VKM8s95zkUOZwAoBV6h5bWNtO/SAaFz+urZ3b8utjyT7
QKiGHnA8GRSaravGehGU68xTjE4LfoBZuJWaw1b4KbUlrdpqYb9YpTjMs2bNokLErGjfqOT01dgz
bX79g4tXb9GBkf6mdc+NsPKWYSVi6GPWZX8NF21DfNhaBUHxHCvyeIA90AD4LL6rqE1j/rPSTJZl
K/6GkhuorjCLIuo+Zy6W9n6h9/WSoytORY9KkMQ/4y8n144Qzn4nkBpXAtkOBjbF2mAaOvXWV04I
duGTxoX86wJKWhlguZ0AYE1xiq9J8Aa7cQ5PKVPnkcly5KVMU8LmxSIfCQXS8c33zvC2Orb/hJP8
udQbHqFSXvyR5HotUWSXBR7APPHyYSMDfZdRg2K044EwL80/g9pXRXuixN7egqjT5tLn5X6XPimN
Ct+znzho8jxPlmaLPEhQLxiXl4sxWQ/M+5h7gL7PwD2FMxsXRr8ZDQHB7P5LC0iFy3GCk9oewNWR
vjueVvvHN4aPsAn27VJ7X7ZA6djYyeyjz7ptznimi6OtHTn3YzG9Wm64wbp9WlTTkFSRqTuOFBFf
cGfSM8XZv3JC3pc5OwDFI2LswyyE9VKxCMcOPnbphneyjB9m23sB1bZPOpS90aneiKVw0dy54BRa
vU3k/5B/L0zFzxFbxwDeMRlmECq0hJsldtRBs7FJu3d/cIqdrSuca7ylhqHAZZOZxsZO3K9JTsCg
ogEmc34NpuoaMe8dOlo+TZ6VoDTVcx0UbFxs75DpYc/c0mUoik9L0H8jJ/NZUrtbcEF3vkP8Dm/r
lgbBEAgff07DN4EZi5YWtS8pf3kHcbn0u2GfqHreO0gaJEQUF3MY2ArB8JvkJXNszCXu/LNsG5G7
7gNeXOHYAHZWD1g5btQk/rhGuA7S8sc25JXDolDFD0Udb44bbOukfJFSRzs5DupoJPqWyeQ2TUxY
5ED/YgUB3QhPgaIlWY1AxTmlv/cuqaYMZNTQLm7O8Uqi4uATc1u52vimHIjDlosmMkvcgD2Tfsgc
XeVs7E49QfqhbcUeD7KIPwYPXGbaUNNi/NqhPAjdHK22dME/zhEcwnQXLfQJ1fRL/TmdrrCvYOZQ
1NlVzVcq82LVTRNvTf1tRcGDYh6yiip6aHP4pTieaI+SmJ/9In6mI6Bbj0QmjQ4B2uo7zKiR8egx
tFm2j4ipzgfR4m1kSRazADZxhUO9GuIPdyFA5cFIGj0B/2mcLVPdx2J8Wh77xMk+ZOTeosDZDl7K
W4Q0nRsCSslliKz0beRAD1MSvW1UfZje9DWknBFE+mCRrcKhxDDZol764FsAFif0CjsUn7DZf5Y2
2OXxahN6wwYOD1a+Xw5SywGm5ki8U5H7YdAxUwuSmUnAI8p5aj+EPJZtRIcGhoH7aPBB6PHugIw9
vcSKZYcy2QDLDLTYtjkLjNkkutIbIZtzyHtXlB1yITcYBrYAVD1VnBZ2f3x1K6fHhMk/cxPBze1z
DiXNMeiCv2hCzdHcHC4tddq17qK0eh7N9sMovb2jS25rlzdmMO7NaKQ6rnstRHFkWN2uPVGJy4j9
D4owOfIJwgFHe/T9tgQt2GjckUFubHJPPVqVfuF89NhC4jNLQCbpYsDnMfGYZOT/i8bptq9KkDeO
McL9Y8DWcgtTPx1glJLUsrfGyXCDM5V1+mDK9lZ4cXH1EP4TgVWSksq1HROcgARIINZuVzlsraVu
OOnBeahEXMgf+8CINGFj+lrXyzJZEkzz6aZO8/4eGfq5Lii+DCueBSsI91hf90Bcz41lfZmjf2+a
NWpdh47SCjLAo3zy+FZj0taLcceh8Kp749DPIq0t+GsZnlL0vZtNaQ8uFhC1Sf0V+dXZ6xLO73X9
2CERBnMMg77j1Yl3KrF/tW//LlvP1onubQM3YNRCdrPik1n3/ywFyr9GrB+cmCIzebDL2j8aecvd
U/zzO+qpk4LIZWnzyLQbmFA/QoqPMDV9GB3DDbTMP9spv6wIXD9PIwYb1HlDMBDkVDkMHhaMcNX5
vGiWRR2P1R9kQhLBEEehZdgvy9ZqLL07d7EQgfYiKeNua+lt/IijfE3CQovsrgzDXTw1R8T8YUUZ
Dk2NOcjebLKYqtv2CZ0QOPJSL0aRN/a8lSewXo6SnXzXMSG08+65dzEvOv2LGakrvbyH5QbWoY00
ylbSHVikKCEVtis3WchjovoJfIQZbAKl3gfd/sSi+DdoggimB6XK1Jdw8QEZY5peCtFdADCSLKM3
BoEUAxzn3qRnv17b7j/LZH+cyfQbEBUfrQ3eSo+htjlJ3CoBOHC+uB4dhQF/DNAQZaRmKV0LOmZX
zjQzVQmfLK988nWArTn2HrSJHbdXI+wkTJ4hFvi1w0JcDbQh19PNB36YuAVmvuQkpuLMegz7W0SP
Dvy7tet0NStY+KRRxEoKSDaRke09NeM4ye7DerjNCUfpyI7ftDNQqcJMCYRJ+4qj9pkI07VsxnPW
46XxnAnpGi9y67DARdPRaGWMBxeLWJGwX3ES41VBDVqlXveJLx8M/uBgIB329tKw0gWXhl1GBBVh
2TcaDHfrjBxs0X1wr+DCoSCQWcCcw4OpTE0kTdzQz9/ykBjg5LbURUf5dex96t2xGxbGU44R1qlM
gBAWZaZ6PZXioccCFSfWuK2UD9XD5P9W96SbaEVnxNfgzhuYECzxSLHNOdFvUt9+wQYSQV9jRxv1
oT5TPKkPgT2drdD9nuBlDh4SryZ01fJwjhrnYta9uDkDzaHLAaHG4wPi+FvdU6VhFbjExkIx4Led
fRXV7xKwU+IhbQRw/qH5rMGZr6chYUzBnA5F404M/lc411csXYCLfPG8/FYKh+kqdyX+54g2C8FQ
LbvrghD1sFh8HSef72E1YP9cOcN0mBLriMWlWaUSnMbcXLG9BzSohZt0zm/KSu4Xa5ztJ/dKoUSz
USBmc45Ni+IqdyoOLZAJHATs2qvFF8xHOsu2fTYBDLF0Up9AnUPF9bNM+4fn6liMxm0ZUSg4GRIj
QTgxujQghrYZG+MuC2728h7oP8NqfDT1fPWmKYTkBwUhq15NQsbQLK5WE96NU0IFBYtDZecLNZb0
NvsHxlDhE+/4A9FwGtqLTx/rl5kOO4TXGxFUzD/pxRwDeDAUdDE4Gek1WGS55WCLGHLWqrxViI0V
a/SyVkct4T17+B76+OTgOSNetZ0WZ+NU/Igg2/bhvEny6mb45PdKKPxIiZ9hUmA4iP2XPEMCl8sl
IcH3JGciP36OQBFBoAmlcYjn5ihctfPZUpS+eRy6EmheSXiSpdLmzdXYLqtfc6sa99ntgnfdyL9l
jdRIgovKyoj30mFiEm1HMwUjN1+AaEk4EYexfR+EycMo3cPQYMqPR7xRtv9outF3NNRPrYq/TVsw
fed+EnV4KJ3BWfthmQOPAO3Qtz39WH3A+AB+UCZLsEn2PbcvghPpeNHTsdURtCCNcfOQ+ZnJglVc
dglDIxWT6U7v6rI8Niabp0wDA5AquluOnU4a1dtYmhdTMwJfOqhsK8ClRF6WXDNvmZwSpxTOAASB
B9OXD0XBQTG2zjxrLChpvEkFjE4l7B0xRmIs6ARJ5f06I5TQ5X8JsnwXGcHvnHKMduPhGP7H0Xks
SapkQfSLMAsgIGBbqVVp1b3BSvQLNAQavn4Os5pnNt1dlSQEV7gfN8FDzDdcTbwrkMu8+F1wLqL4
vcZcX/Yuqi9oIZO4MdI4zzI7OTlbORwEgg0Xs4zj+v9JNlbDjGzE14dwxHrcLqcS/bBy+7dAhu8T
BwY19utQUQjnlISRoV8NrfdhnUkM1bdevqwSy4/SLGHMQ92nDynbjSXzf8jF5u/dnCqMSL3BFq7F
8+zP+4QRGbAOPg3i+1BMhJ3ht0QJgmk65tUO1K5k76bH4bpQKGUxKwfEMC23x8I40i5xvDHCEqFP
Vd1c2qR6Mo269/wFcK97WvNh18eRQcgh6937vBfAMteXosfHyu7RBoExLewr1NxrRowXWPJ0V/NA
oR3HeNen7v0w5i8VzsM7wKPEfXbmpXSi29oJBdOwNz4BBcLbstL5W4ILmzgZeEW9l5G6EzUbzTEz
jwFJu3ESfcAOIc0jeu7U8BTwD4Akf5ma1ekGy/POrDdSHGucpKQERGFyH4NkWbuRspl+lnL67qh7
1XqbN/0bA2lSFADE1F1FYZ1eayonhhA/MrVxXKni4Pv5Z1Kzl4ndSzuOZIN5j0OHVM70jw2UGJS7
O4vwhAFvY5X3uyA1F0vxGeOw2huCatBa+Tu2QRgiRXCO5iZEiNs8Zy7vQkHb4NuQAjzip2HLD4jo
l4ZQcAZTX23nvjNEY8zOYT+P3YuNbRUUR/JcMariTOWmKAFe1PUzuj1QsRbobMY1Ql3WArpsxHnu
pmvTkpLgGGAl2GPvZuj6eTu9Jvn41abIxn3PLs9eEvy/rPg341RULtkiGU+L54zXHgckdQLXorJv
oqYTH3szn+vcprPl9wp59WoJNM52rrM1XkTXv4dmPAQJNFPeAGSl8F17mXcq+aXXG9nt9HO+pLwr
l9/Bzfeho5HzmP5j/WUTHj+vFwVTXFYFOHRxDbjHoI6+jMFaFSEvDMqCXgNa4h2+r/3/fZe6y7FD
S/3pJvp+0uant91dLtsPxybH2mra6pboLKY5KcdTEfrfc2sYC4wEFnv9ZUSiZqzhRr15bhsKGG+p
3hFUHNoVp1Z2D5xxuCJG3OrMeKEsD/Ut9JJ7zzJIblrgsxampR1oiolCrRupd5IfZF+8vrr70FOf
S2KByWmqzaL0vz5TbNc6IE9qPnYO7dTa/SaltSnd4OxI5+jEbEVNtXfM9NImIYf0RE85r6oJ2wqv
rQl2bo//bKkdGl6it9m7NY9lgWmwRG/j6eplmeJz21eflek/y6a17qa4B/Jnuw7L6K6875Y4A7Et
WS/2+imxqxcWcMwQxk/fE49ZgAoQMv0tnoqHpFOvPQAWmnQH5QXP0uCZl7bUa9JZ+18eykMa4I+L
UG+GUqlDCRg3JTdzK/DG7qNOPAkCaZ0FxTGCG8b4VvXYetQ3AOeQk1cFdPvuSLJOsl2kpCMuvGDr
+AxF6zydcI+CkLOjBB/yRKYB7LZxcQ99Wx6pTQkcpJhp6ocBrRQRLu1tzsjSm8QWIxMgP/evM+fX
2AXRImt0BlPH5Egx3ViC8RWto/fk1q7D6qem/u2Wc4IiGeubvjg+C1JjOQ8RqtAc/mYfsi7WKOIX
O8k3YIG/FdLNvo8+sYeiG2EjU8nyNgjv6vHqmVjUBmHGd7k8eC1rw7oieHKgFkMzB28/fm44ENpF
vRJmelIN4v2Zk5b9ISGM8jwI58D2+W+Eboz4jIMYeY1mI2UqwXrIr9xuS87ktc+63bCgZg45Q3qg
WdAIwAkBWSvRqwiQ6wJ8gJRYaUfRFXu35lwql+ahW+hkgin5zxjrtQ6yq3FFyXQLIQC7h0hMJErm
AAcdmFM4w8ZSwjSiRJ94ZpDdNfZdqmL4LZZzEMwsxoIdhCY0gbzDGJVi1pEkHWMR4NDkLC4W3Hvz
VynRzlnpKubgV7qzbYhMcL6s1nkceZqJWXgL7FjfEqtRd8rp7zV8JyxMXr9X0IK81IF6TA44i4Bc
ymePt5L2InwO+bvy1W8Z0h5T0g5ZWsP24NupJwXYfnys0v7B80pEAs18cR2z7/uZcGW0fl68SztN
VlsFs8MdWlybLvtOa4njKw7v+3xewVg9q8vEoHkL/1+FjC4HVi2dl6rJXtQ4Muv3mLBJgyOkLxZS
K6Gj/v8AdQtxHV3xYUYUenLi3Bpar7wwq7tZmf5xOpriRDO8cwTA9oQZWx7a+9YhqqcZsZNmALc2
foxRS89mWjUC8SOHwbj13ZYWK/4QSfngy/jcFO43WgaEFD0GYSm0Po+m6Q5YSbciVMzMoafepwSU
kx/dAVWClIj7uOj8gy6JzWTiXu1KUGGPk3CDe4l5gAEYKqxDlbcrECMu9kNJe4EJ58Xl2Gs95012
4ovFCUaSzK53rsuhwR71JcmdABenzZJ+gpeKkOnYVfDmFzAMIbO3Cod7E+5ih+haaP87E9dvSeM/
5FXziBfS4/lDJzqn3VkW/nPLJxhEzRk6H30elYxwiF6hPSKJKJhhbGhn507OdgxzhobitG4OO+kc
UBzcQpzXepweoNc9ARNeFa0V9gRsIgWh5RrrcWoDISWEqEKZi6bC1ZiQkBPij4CHhDCOyPPyveeV
u60YLPiW2ovQ21qJeaFa+WEo+M1gkSe/XG1yOQPveQo/BCbajQ9AGmg/OMimD/aFlXxrUa7BERXL
af2F6P8SA2LBbOnfxlTuajy5RcdsI+7ci4ucvYjSq8xyTH7Te2Cqk0dHjIWVeBDBLqEhXcflgRiE
+lnsumBtEX6HpvqIXOfmj8tnwQ8opJ3tyFklei4A50u1Fk/hTTI3nFg7tZl8hCJ2qCMJ5tpCnTRf
Uaqxm0f8WXUwtpVjGuzn1KPQRioevToPKPul47HxmS4syTZJ3r/yeS7Fkj8PeftOjutZNTPBN5zF
oV38QPHmTeyf3UZf6qF5hCYCyDYoTikblyclUcs0c+hRosO9c/jcoq1DJv+sCzFmFTwH2QGJ+bHx
y8vcL7Swbc2QmpEnA0K555396SKszArrfVmAj07TmhhVJtMlXLJPp4u6nTvEL3GQnFp/eop8+dS7
8yXqcWBZIZPQyhCBOFlEXYQCwUkw3pdedqr7gTDRkdjrqcLrJhxHw9cOUQutKsEZzBJGa4sAR9RI
65debnNp4lOa+ldX9vs6KZ/aAD+6M4jfaJmOYe39dUO20XVHH4/g4SWZ0g+HyNzGYYFWj92rN4aM
QQv5NQpxsohGdyf1z676e6tTP6MoDpnXXOeqI/qFbT4LgkcDLmojwbzdgjoQlGPNg8e6nxuXRKAi
i7EQa3GaWrV3ysbZV8PMlryY8uuIHnow/otO++ti6ELnqrit/Ezt1aelKo5+lkCZddPtii61UufF
twizsAefcHHObx15DH8RSaP+e3WK7gc/Ub2Jbf+nChEyVEBFAPfs/ch7qEnWChXTp9j1YfdEPzIf
/1UOXUcbjm8FJVdYCHWAMZPu8pA+OEmT31qNHPHDs18Ty5KhYOwhEaG4Do7dIK9lTLVcyhVDqL/G
KsZ5zHKpGp4Y7f3WbmRtMlN/lRNyS5scIe3r7K0Zazo0NoTEYnKlPM1MrXZ2Y6Ey2CkM1b1hnXsG
1Uci/ZPnsXwKpD4iKY/WDeXzyEU0znCUbn9uwsjaErWEdMQFNFk3n3jD3gZcKaD+aoh2Yjk6kBZW
1+TWCDyFmxDARdnx2gy79KPM5S1vExdEQg1VyCovHpcbI+TFb3w8aXPwHS7dwa0hOumZRjUGtNnY
zZNHsYomJ0NK3nKY6fCjSgL9kjj1bx95NzV2f7taPjgFE6cCQNO+6uf/XxhPoyzp5uRz6cxPh6/J
UsNpDIe/hB2e7Ha+50Ww5Tg5ZFzBrsgBNKBzv6+gJkmAz59uqR6LMcePWPSAwZyfKCFrLhgvVcKK
qTAPsoCSWnv3iyd/bQvGbpR0F3+NiS2qX+T/uJzq6tgXlNAkel1sW7E9q5p37ZKJTdDT3sE4MpXq
x3cWAErG+xsKhtYwkfZjRXAHMNJHd/0jIUrLOfvXYt7BDwu80IzxuMub8X0JV+V/M53Rk27saXhL
VXdaEKXHRYWeZNo0KREnSDqogAqO0kEt486Z0xeQhu5dw6SVmSmj0hh1uQrVGgIebOYGBJPg4R4Y
l9fV0zT2z+sfALb1ipaLGAIUl6wjtyWHaxSYXZ/6x3joX5ZQn1UY79jJRNu4g1yaxjY1VEKGH7Ir
ljbG+nCzGdQrhGkkAzJeF574KtDNHTTKLVm20Jg8BOAYLJmZDfqVdwWYRKkVeq0EpTWyQtfeS7+s
5M4ElsgIxJvraGd5M4z+1CY2zcvt5KBxQlkfJCak3h8kSEWBUDcrMnA0cLMtuePwTKpXu1Nd9IBV
kL51iGJVEh6Xp7pmFCTC9KFXYp0boENP4gtIx7XtJcJW/2ZIZ1yuZ5R6Fgy50a9f2iqRxVUhYUEl
qZPFCB4w8t5w5jc12WOs1BV2bpm1YcyLTSo2HEPWTVu8O4yxOPhNhoZmcbKtIDUuxxuuq/oWjU5Y
bZuWRnZrWQX6E6Pw6W6jYUr7s0l8kXwZp87ViuXwWBxkeu7C5yjnIv722oeijLtjtS1HUWkRGZ/V
ehUPhSVDm22ej2l3r+cA/apM6NdYvctUXaNgMm+wdqX8kbGdeV+eiOv54kRehHe/HkpFCpCG8UfM
mrtKGU2bTRsbqSZy3nFyMtAm2YiLZmR/+Uq0l8e7wx4QMOkxVOoMAF9ZBOP5Ijimjh5sJvhNoecZ
OG3Pp0sTMSEegB8+HUu74o6mHQ/apygybvQnKBtoX0yDegS1NUvqhixdpG/oedhEcocQFZMzfmhq
TqYyK/GmltZgeJ+C3snuYFSQyp6VFlyqnfIZDP6r4jKctr7vSns/6JoKO8TyKF86DMslw+02xOzX
5GBOD7OdBOQZV7pkSInEIfsZtFWgaQidHgEiUAllwvsss7hEfh4LiykybDEYZK0XMPrMu+5NidYb
75vamsIrG9KEW3swmb1svIBPuaJxOyv60+qWO+NrDliemo0xJNf/JBQgdyNPYtxoZdJdl3QtbJqA
72KocVm0FkdIludr1m6RWXifZw/EwmOd4yL7qaHQs07Ws71qoUJPLDbmOV+XvBEm9DBdtsIEC/HP
iSJkHBudrTfbQQWAyuAisabEjTC1kwZdYXn8yAT8ekOmwGa2GDGyditG3/px3MH2rg0ikHp8gXep
5nrdLLuYZKVDsPvb0peegyliVmL4HHrO94+ulT7GqDazCFltNRcIq9skRsvZ5rYkhmdjWmo7DCxO
tQg+aoov3uKuqWrn1Z/trn1egiFsJiSF/tTe44W19JuogNwceYYnYMgaIk2EYpKN4+RtC5dLDY6r
sCngKaFitag7d2wWVJp4tEoO6KACijKSBWPq8G+CEXnBZB2P0QMO8bJ574rKRnPQ2c1snpUOneBL
dn3TUUkSBofMZxF2utLdYlG1f9OGscP3tPQtUQsOb85x7zll78yslpGf/WgsbcG7HddF+klBb4+P
SNdNFJ0p1PGU6li1LMfGzskt/sqEgLW9671Ih9DiOsl+c0qypgz3KgnF8DJ7rkPrzGk1y2YXBVEx
odNgXh4T+YA6I2Pwm5A0fupHyKU9LYvBOs8Emb/eA08UbQZXrdFRxZ5/KsPhrY8m2T1lJbMzl2qL
HESS/LrJkSHOmkqStJhYA961uzReCubt3cBYLCP1UWQOmWuuA1Rki3IjXp2YnDUawrCH/m/Y5giW
wZyZLC6wA7ZseN+ROrrj0+jM3spVRkwXMDG3LZfZMHSt0voMJruPDhEp9us3PpbulJ1Ti89C+kld
DZCqOEJWJg2IrdbyHjsV6ho9HOpaSHVO27YfsQDnhnMXLKb6KbQvRowK2nPJz9IibZM9PR0nP+m4
5QjURZg5YnwRFuA8EIUMdjMSQ5O6iW2d2tzGJrILegOjHJIeU6Mj84q4bddtdmcYNqaBQm7tzRhi
u1jK9qfLxqh87MSgUJQ5Qk5IaAsP13S44dDpytc69ebymbirbDanqq0Nw+d5pUzNUrSMYXRYlg8l
ExzAgpPplX/pMNFi8g0CO8D0FIWS5eqd3fqL3xC2EMgOrmcloEai30sZhFiyh3+6b2QWr32pnay5
1PSINT4Ht3H8qMBKDdKSMBkW8bO9kzbDdsV5kIKKB3I4dAdWeOzefXeIIvbBFpPidRKdTuoJv5WA
qjLlsSZN0HTZPBxa2lNej4uoZOfdwQt3qXENr5V185gq3OR3duNYHsjLOm6DYttpWwiUXmaG73Ks
icb15n02R8qr70elc5rrofA8XW+mXsy12RqUDeN8sJIx7P9NWBoU83rsZen8IqYJJc7FHXxg1I9W
XDW5uUSu0lWzb3MGQLesEdhzDi3JVN5/sMWEZ1/QkI0JoOnA8mRxM7YXeATDTACL9p1TJIG9W2y/
LBnPxxBn1mRcR+faPBoTzXDA9yH2snJAt+bD80chOfbM5CgOlo7fmRKwppfqAxemEITTVHxbAI3V
Pcb0KXierBqlK/gcSgg2J9bYR+7B9mRMR+0grx2Sp4G0HJ65ZbWPDjb20WLQkYu6LlWtlfUHh7Nd
MwQM04DiHcIV0to7Vt5xioEA4fJcbQenbeL/YjnqmAFIm9SMswqN6YoxWmkKR20wsGqrZwIzJC0b
uKZyWQo17QSYb8f2M9OPbZ+XKD0rR9RjvvWNVZUeesecWzyzSF+BbD+MpK+ioihg24YUBPJQVIT6
JESIGlHfA51Kkh3c8pYmgaxZoOFpaLvT19TFTf+dwRFd01J86i94AMnSgchXc5y2n4Wq9PIPN1S0
5i618WQFB4QBrNWBRmGSrFlF44/8TzhBW57UOGNV3ro+1I+KE6ysrY+pKkmQYVqSVzDowxrbVWiB
rbb3eYsP+zzoxWswX1hwnRejtfdjh4Tk7MA4BAC7JHkhkx9oKA7c33WZPCbCK8QHboUZEyQb+8V5
jp3SndWpjVKIGRjV7L4hWnjCeD0dLPyK9aHpu4p4eQq+jqPYGypVPSCrjKO/HCQgfAhSzNvw22U/
iGlIzcm/prOGDoMnj7i3XHy2H03wiw0hYiUGkZWsGZTGeQTjKldhHb8ndd8DUyp9PxjJUvS1GNFj
WDJtY+y6c4txzfR5kzyZKE6W7843MlgOmI5sqTB52bjJtzCWY9YUTlS78gGdepIPOyq4CkkqSHOH
2Nk4HnsmBC2gRuLB6wgrQ++1CKMbhlzdUWi2X9YpmooKOUc8mC76L0EwoJy7gcMQ+BsTMjdmJh5E
4742fecmJ93UnhqO1AOuJTYScnl3KxO2KNvOwEDKT5hjW/XoQOMd/hhhFHm2WaLHd0vApCNJ2BmH
uNi5rVIo5kMzBG9RCcT0b5pIzRsJ95wm/rcuFGghxuJVxYsbbE8f/ISjrTOEhiEjVWovaKjsjHEH
cZKRjmok4+Ui+r8VyK9SVTx42Cyrj7SxO1syv1jnvptkthWha4ryIgaPtWS9RemBK0SHG/6H5TOS
wjnggEAxZhETFo6sCelteiGmlwleKKd/HZVR+kLQ06RqltZz3yLCtT2jql2lvGL4pdzSyWdhp+Xy
3WMVQtBXqZD7jEmbdtsrCO84contTC0lYLcF6KJOcx4R0JkGZGqyOGbQRfKwQzjY/MfCV+j4wCRZ
ljP+X1JPF+BK4f4gR/bKon+06eYUAjoRS+eLktUp/osaIFcwyXnQJyTVWkTY13qMjCwmWcx2CLZG
vpPMPVBwyuFfOqAJGhhqc6X+LK5p9y6iUdDnxDzafzx2Fg09mQlDtigTjnX5btmKjm9jR16GgDoG
mQLzp8diGHB6hVmNVTWHywAJtq/qIrrnuzZ5viHhO2JZ5U9zUf5LmTYCn6CUYEY0OMJF+rskk1Mz
VJlDm95yQpbJUzFzLdFM4ggOEnJ+G2cpznOxBN05cIFyPUo4J/iQdIEI6D62ZrAyo7sILOkpXfrc
0d1VtWdONsp6+I/SoTjD92o5g3PufVOvHvVJMhgHB1OUkHbirixWL5E/Y5Nw8o7bZsuVGP0v3i+a
UGExF7K/5YsvsRtFZbZ+y6mM5mQA4JRCR0O1QDfSgpfLweAlka7/+a0VYa/t7TV1TxZlpdmQ4ZHD
j5QE82pBTJKwMnd10pa5TUFGGeNfJtA6Jr04GXck4nWXTSj+6xL11LcOYP+QhSRj33xzeccBLwMz
1Owca72AtJH4KuEisDnvop671KEz2PNpeAx45AnB9Xf8aiK7z01Wu8GxGnCYvgXYzjFwmi6w3b9z
5gtqslalNgTPKXVi5i7lyOFu19hmN2kbzQ8apk7cgk5rEHQTzohSieT7mEi4IAgZfByLBvS5uQtQ
Qqx55g7I5LeRRnOhb4dkF1Ywp2ZteaQ6EGrG+KVFMDxfy4psLhgRbYQoEvV3WXZPgEICciJs5vzc
4cxJdXiRfprGh7mVwfyvDtRKe+BJS8NjltRpgPpYT2lWnf1I+OLmtw2Qpw2zxTEFMsZmt4juirYY
rF8s14IDsIpTSXgO3UoFeiUiIgLHdpqiUb4bqnh0kVm7/HhMDtAX70GfUwL6MT3qY6qHqHyKGVRN
Xzjj19YmGn1BVKJKqmWmtCdxNPgmUGLonth/1Ia41WIu8q1uErSJd3wRWTqxq8rL8Hdwih6rFEsV
p4BbPDDmeax5lbhqna70+l89mkR+TgPoiRlr+jDOf9CdRsFb5i2dQpFQC7/wueza+A8k/k7qz1wm
7QzEhSq/kX84MSM4A/Rkrt8zfCp0GwJwDFmKeO4AmvZOEdg4/WR+Rnt6I5BnqZHzzioc/3H2EJIG
RTDVP/kYJRRUgRdlqn4h7CGWv0MkTU6ChjXQkAc6EOIhbFUwWJAhA01eeylk3Qim+kjw4R9l3rBq
UkC/rPZtsP+MeRZUQYoiqgdR0Al3aSk2rJaXJ0oxkrDvlJeLlIGe509FvOnsueCdHSthEKrlQo/m
JaVnzbice/Zj5IAEIVHoEeJi7TLwfmucPhmBp3tA8j8tyYJ/xAyed0YfKsvOqwcZpWn91DT5bA6x
iFtoLNUAj4oKTVagsGd2/7eiblqsJBPyZ9x8Gd5E82N42ab32LFrQRVYGXt+lI6fsjxgqtc2pG2S
toFCJke1QtirU0v9xObE9/6zdNcnihyngL4KfVc5jmZX2dKf6q3ucIAw2Gqtgqxw1tWsu7ei5k2B
A3LMEXMXfS7iS6djJ8bAG+PWJPNvfPUzOtoNGsqsPEBWJH9lWVQfbqakos5k4lQnVzdUrnvyyhh/
KoFCVr9JScegOGCMAuF/YlSDDyBPfvMGKmVNOINLnHKZ32yncM8za+EbRnh42H5GPe5mfn6lGvQf
TYJ3346aeP1avYppZ9f4NyU7sNSLIl72zp2a8rEvYLDWmhYBrwyuPBPkOEhwuQG86GQ+7RN7IkvQ
ePODlKW7DgQZDrYSaovwo/bUru/1bcyg48HUMQkVypn4GrpzF+EjoGNatllVEYFby84lRZlD5aRz
J/8v9pJ474awYpuo6+79MeJpow0wPy0z+8NAY/+Vtyy1YckqVkQOFvR8J0wQ3uf/t3CVhf80+PZ0
Lkzhf7cjfW+l2SrQnsRboDboy/tEXBuAobfArpovB2MBk598GCIeBgc3H7tgZsYjU4swrgChNkn7
Z2S69bowzduBDcpPNKUGonufdlukhfmTRLwGUxP/zqFI87eqmaO9503dyQVzDWupQMXKov0hbmk8
iQSKj8iB2PoK7G3kZIur5HBhoJW7ewrraZekS3er0xbD7Ryw14pN+w7Uyn2UBvVONNjpBgEVzqTB
qkmglQ3MKlgv60z4n7UUxWFehgmRaEFMgpq09cxfk8wL1hCE7BZniA6E/EwKVCtqhBeEyu7UhmAw
cYcHhEk4Q3o1XYWvO2TRxMFBpOuyJnJqpE4g9lkdY/90/++47KlCK8/ZglDdyUrRW1bYzv6gJr7E
S4ydSk1/Yy94HhpajVjSx4IKVsklcYtjBA6RxSpOu+q1Anywyq0H0dwwDf+pcoK88qA8rfvQ3uQE
CXvwCCG9TZTgEfGdSZQdI8aGfQp6BA8G0Aq+XtYkWVk/KCKge9unlww6Gvr5mmgWlNYAT7whCRFI
QDQ/JR6OMFCsQcxnqNuDHJa15GN0FC1A/2z/1zYLfj6Ww4AGe+ljgbO2RT/fJBaVJSGnmHcwkt4D
LcqzmGE9NKF18GYJ2GfcppH5rykxB0akbhD5gbsuW15lEh7W5HYnJShMkojnMbHp4hGRMJ1InF27
2Nl1WX3kVH+x2a/AAyFGqWO7Pe6U5ezIY1ujrsebLarHrJm2GQ/JLP4ly1dcIDAD+0G+9Da2y51j
sreS/Rcq5pmsYweupXv0wvIQ8c0yoNtXzq+O0GPaYutUbN1z0JE1WsblD+fxtkiae9WjjDBAvSsS
U1aDl7CDI00pba/qZxzs+Ojqj3EtgQlix/SCAGBqHqXAt4QUb6u6/DiDpAf+tELiHPcFihTxh0v6
YREeTAO24eV7INng0Nis7M0qDqq/K+fvGHu7tAlOGRlNwiEGaloED2U4/Q5KFZuu9W7cjLfEHwlE
da62IHpoWQ6cg1d3Ci+OZd+vGk2d8yaBDnNRHf4Zh+TzLsAnVS7+B5m3f5qWZGWwEtGMc9/9qObk
KKfu0MGNLvr0gNqVSsN7dcHwV6PzbuvyjfMXlLAheGX+xOh9ikKxG1yF8pFbmZEYKjPkzRYMKFgD
I9wrW4+bhdlXL53Pqs9eizB4Xf/gKs8NCgXNx8UIn23jSR6ZKDP5+SJ+Y1sXX2RzHi3gxwWUEc1u
ER0/6ONk57virg4RLKj+ecm+Uss5w6U81MX0y0DxCMHvqa/elkDsumK8xGVyilg5E64dBd7Wj+bL
xDZq8t3PcFVr2qW6GzSBVqFPhT9YjO6bP2IOb1hbL4ld/zT1iMjPW8Mtrn7Nh/H5w1PskGwXs5la
juVCSic507koyPmBcTfyndnjr4/yvyZ2KC8oHlGtuhlW6o58C4/ETwzSONuTY+EViB6nr2rOOfCG
TWOmA4qvxwTPqQuUgbuxJovHbj6H9apzAIGIA51fMS+wWQln0blLiELM0vcS2YHXTg8M+Z6F8O7D
Iti1xtp5M5HcCBiZuWy6tD6sS38XUIfw+wdkZF+Ew5Dcpw41z9qEvC9mqpaXnGiFuiY8VCuCAVY5
etbwFjAllu73CgaSbrhF+7wNm5TtZXOvMd8mbgWZH4lj+SvGZR9m3pMNDd5PAmSv3XbgqqXVN7Hu
F93jr2DTwGTv6jf5poElZNR81mlyiEm0WKWaUBlvzCHvet86uB7IuwqOOdq1OgkO64ExcXyb7D+3
bXEUSw4VtOncKwwm2EiY7LVxzM0jQ8cS3pFB1nY9mg2J2sw3565/mOGmuom/F4MNMLrc8qSeK1P9
//5KYISwzfpcP3uPHG4FmgCgJFuas5HTwYn8TVMlrzaocjFxTmIutFfnK0/pes3TyVypxeG5hieV
eM/03SeXY4F+AYnkfCttfyUybtHZ0yvZO2QtW/w+J+a8x0Zbf0cdbtMasxJnH3jz18hLsZ6ITU8e
r+3UZ5tuKWThBNKq/0Y1eAkS+2PBLsovuZKa+LJn+vLqxHm5y8kPwpp35nrvlZURyAtKPfAO7PGQ
1ytwbhN7B1asBb0RXxW44Gd/ctEZ2EetNGhbPA38ex2HHJl9F084gA4JG2V3uH4nM8iI9es1LGCd
FWGcspuQP2x1T37wvWBhMVhdakb+/AuvfjI8yT5+MSK4lhrGPSt5yoe7IRhZLUeHxeK0mdi6AmHB
eXQSY7hd/zsY0rPgIGn9eo/7vGVqMcXuJpO0/6gpggkOEd41hCNoE8qNa73DJ7hXJjisZ9p6ZmV1
AOkKJSuvcIoBfnr4odS4a+g2smBZCTB/iqjb5sgFc55Ppwc7yfGxvq2s6nutH7IO+tZYNmdtu0eD
13K91q4LyjGFXDg61bOtGgwoqTjYzDbveokT2vBS0waxjJPUqDVH77XIWdT0/m1o571aIEabtMdT
a8vtkES8/eY6Ppquf0v5MEE+77yCb8uyngMy1Be3OMjQuRXgsT3g9o66Z0i0LaktEmjYXoDOFe1u
D17DSouDTSjwWncURbJhfAnI0zmMc3kpW2+zPnCzNWNvjJnRpbGmIZl9xYQ9vJe1e1gVBGXW3oIx
wl2F75u38jTMp3Gozugw3y3nO6JubhubFyrWpIpBDnZBf5jPK4ygGvH7mpxFJ6e1y03TTAWZ7Eip
+NlUyBzCCEPHPPzyCEC4G/hiyYe5sfJhNXPzKVjDeNjXvrysb5cu6df1Pn4nxvwdunT0gKXlP82z
RI+UnOQsP6tGP+X4SRe6iWQozouiRsEocBFI3dMGsfn6o3WkP1l2Hm2UmYyj0j+5CA/rW2XCLOCk
7bWr1pPc7Lz4r5WnN4eHfKVxMzXdrn6j9bOt9z1ZeYcgfWHD8z/Ozms5bmRL16/S0dcHM/AJTMze
EYcsi6pi0bsbBEVR8N7j6c+X6t57pBqRPKGLju6mRKCAyly5zG9WNoszt7pb+YaZtRwMcz6S76+b
XHmOWzxsMzTyG6e4DgP3WpKG5dJlhHTW4IOgufjyiXIlo2lBhEeb+kIgmiGfLJyd6LxKGUBV2jbF
cMNMxmfgQWyXlkONXsyAYFaGtKlGSMrVe0hkR1x/V0kDsREMu4rKo5Kj+GxMN207wRjKD1WJQqKf
aKsEuoraQTGAYseYo1umiPsYDT7iWKRJ3t1oARQli7SQzxlEv2yAYInU3RZOf4Woz2oIsOJw0Oss
rUUFClFmtL5pb9SQmhzykjZXC8kfskIYjGq5n2NMkovUm3j9ik1HmHRhoBMHIAI3YohOeBI4Ueii
99bunYFGsfxewranOuSty8tpIGumHnKvFbpeVvY3jYM1B2mUYiFU6RdfShLduhFXURTdyOggD03L
cC9r3loJ6IMuzGXTG4t26D2XjKNn7EEPEACH42G9TAKV3CGuvcUyGTX1eWF1xmrUfST90IDCxGAc
9V0mdU2A0DP+X03w4i0KOiCqhL56GfF9l37q8S1cxlJUX/8qj2CkIDaSgYgd5vdce6ryfdWjo0DE
ZZJ1lo5oLsp0G9Kbz7E+Z+2TyfFUd9Ghy4AnsaRQGURbUipFJGuRdUjdx9s4S3YK8PuKjM0yvuDH
jqKnfVEDYorT4lDmT13rQ6oQ1L047GCLvsrC+aly/NVE3HSzZqnSypHpjoybZSxltxEj4FjHbw6F
DHDuvXPRJ6TJrnFezdPaDZWbOokP9hxhSISTVi1iRPIw+IYClRKX/NHYTRxhI7xASaQQQezh6OQZ
zuBFg2zkBMwvaf+COrhIZX6HNaFMf0y33ckvWRIWo2Rco5B2HtDLlYEyzaqrOhoe/dldgtT3OHLw
ntRfehQMOqe/KHxjK8/lNk0fAAdI1QemJDcyL0H141tND7UbSDSnBnXH/E4l7zeV+9ThnYQorlsm
WsD9vQxkJRIufcvsgSsiUyW/YLt19zKyMCr1aM28qWDZwB6s5FkKXQi7E5ysqXCAaO6zsH/pbX1Y
C2RQujR9UqRiDKuU2epWlhhOVqzGpAVmLAALInZs5CPTW2AxFJzY3a/qBKIKgk5YO2KIgiZbESB7
VzIMQQ6IOt3xc68s4L+qxqElJWCciDZ39NXsNTKohk7kvCYWBCSR6DatRGd4dSfR8UC9kc+7ksG/
K3BX5d+ytOyCeVeApUQB+Pt2iTB7RjJ1J7c10+EtM00wQzrExNq88Tne63bCTMddyox9QhxJI8rI
/U5X6lKDBXzWuJxqRgb5x29WQdWuehiQ9C4XXePse+dQU01JnmRQ09LGX82ugNQnyRcHlU1TFGsN
tU9N4CAxXqS2dTPO9rZi/2Yq5iFztnJ6Yxna1koWfOY0nutUaVmb7GqmSA61HSPD7dhDRIK0Z+aA
ntOc/nOwcqPqqCBOIE+0FvHijgcW2YVMA2PWaQxizyZjTDuqVsxaFxzL5yUhX0uibwwzV/LglatF
xCgZ8q224BrlGo2aeytrl5lFiRkKdMqNhbyeTh1hUyVVFexM9ihI9H0y+gfA2uzvfOOKniaZubGh
DzKA2ws8kdz0tkL1SS4FBh0PMlwk7H6hXhWy2ea3K5TXZfbT1/1K0TRYzlivAPbCZKZ1DiXOLEXV
vGJNSlJjrSNEbMJu3rFj1g390Apgt/BpnRA+yAlWeTheSPGDnJQrVdKNallgyo2l/HuY7y4C8Pyq
DXowO8otwU3UVvf0rCIVRxyBzQV3+piECurk8bnN0DmHGiuNYpFYwTGsUFg4NmfZfEf+raXDJUrI
lHj5wihj5ojhwsb4jd4ZtsJSSEbqUYUSyGGO4k7GtSxyN6xlFoLja89NPlxmrXWwYhAvxUGmufIY
ZTAKHRf5SvmmyQ5nNOEgPdGA2RXJxFMIgzXpT1+gs3hOCIcp412yOOTjco5vrcG5oFWHYKaOwaH8
ptO3gcZLqhGx6+siH5bKrO1V90rLozUZIcsP0yFkHL8nKc1o41P7apDyK/WFjJ1da1/PWryUWb9C
SCxZgWU93NdUERiFbXDdXIe6e4vZC59aZ29yFPKSZVzWKTwwsJBFjd1MT7LIVLLpRl5KbjqZGfmk
LDm9NZlOkQEmESJnldAZSDQXFCmrOh4YrvoMNtLAy2j51E52ZFwKaUos1OQF4LvHwRRR9CrC3AHw
OMjyyNWx2bWzhSHFXgESz7P2ZlLFgzB+NZXmnLfipvlGhldtrg/47RAa3XrLAe1FnLWo3jOErdcO
3kBZoz6aUKJdoqCLXEvIjPnMop1mIThV5i7zo1l/td35OgaHI2oGH8Uh1JXLEH3EyKquMw5bhkNb
+T0wDn1OfAtnndAb9fhJoKGRAhFkgLz2yRIlM5xVZx+IQsspyB5lz4HiOdTcnRr7exkQZAhWhUXv
sby0/BhPFEJeJbMOf17RSUjRF5QNBoYRa5guG6SdtnEwPRqYtDEyOjIOvZYFWJlSs/K9kCSsdL2i
MZUcTTcH3uRQK4xnQzY9tDp4cFoaYzYfw6z/glPvuh0A6YUi25luQR5mebmh7CrOW7eqFuEcPchs
CsAK0jtt9r06BhcrK3cbusJZEfXrrsiusAO+5uc274tutNv3+4HP1HE/sDvXhlutHDoirAmkBTdJ
iqoh9ACE8hBTmP3XWFLB2aBNTVJKwl1nScL82MquBPORytLUfWi5G6A2DLrCgxoFh67Nv9CP2tjV
X20KnyApyVuyJ9jMzptNRVGqLVl0eiRRf9NH39McBuIRKb7bNJdlWWnomgsvqefLTO+1hYy3hdO9
akF0AJniGegU+K64sYvOa3zwSsinrmN6EPQWF0amHGVrUSaAaZ9tmNogpTHSVvN99J/1KrjAhPvV
8RndA8ElqDb3Vcgsp20YS6qjcZSdGq2xFjKdggSLI4rBUZhtZq0AdwcR2HANyAQVcuTxzqeXeUYL
fTkRPKZCx14seWYA5DlOd81o6cxRjavKVTjVm+8JW4e6cC2CexkLdbV+cAt42XSeBorAEP0ZmYCE
hnXs/PKrLMMHzktGNZd6212gcofTGvs8S4slRi0L8KFekzD0d5TcYJTUPsj02Ej1I4DFPcHjMA7x
11wJjyhi7Lndmk7RE8PLhU0LAVGhr4Lqy9SH59wKMb1VzW9T3Fw57OPc0NsN5E+8CrGMhd+yb9Xs
IR/gaVpiUyXT0aomThNct12Ldein318a4LydVlpbF59SNdpZQlw1sb1Tkv4OMOaBiezLgFTu95p7
gDCGCRnHhUwGvh/U6HhiJ3+ptuUOAaVphcPTHUqC9zZ4wfNOn6/pMi4SxYD6luy0GktMOvM6NXQL
tFC2PwwjxIEz3fQUtFK6NSHl7lpE3RXZhOKkCuPhVWvxi5P9POI/MgeJSy+vtECOT+rODWDWCOAw
Z4Zlwbz1r6MSPmtL/hNXgFwVxGsza6VpwbIpgaw4/A4Q3MummW4xMGPVkKiKsYivFBf+DYoXh7qT
ciWW+Rop5qbpfHiTrnIGZXBf5PneH+PHoUexqGWmYDpctgjxdjJ2pPhbKD7fg4kNTV5uQruK7mRF
lQ76dcBqySr8KJhTX7bdcIuYrw24v7mQPSXoU/QIKE1lbQSUlbmKeo0cHLslm+mvcwRYNgp9Dudy
2eVvFBBflBqLpCJ/7qd4gzIeqrkVw0sXQT2o6LvBNvY1wazTG3FWQvtERLNcB23/ptjNXeS2e982
LixaQYPjriZqOpEaVzDp1uA/l3LlFAKRZrMRB0OdxHIotK+FnVzFUb1o3UzH6XQ+GrQRhzBgMlet
ZG2DEvtTZPXYf1O4mmbyko/dQtDqHHqXmtD0QqME/JghYqKha002YoI21KTpuKbDeEQVBI0q7Mmn
6GG0dQ0f7fyhioEKAUD4AnZr1zR8vU4S4w/UZ49Oquzg1NwPAU5ftoIyk9UMa2mkgAKRce2DEdLq
6G4Ey3cWDHRJcBGBhdO18XkVwoXMisanVnSxBtbit9lNH9J8eMosW/Y0EJVtmC4jfhxRHZlvjolp
nzJinBMVX3MLXDuIhjsbTxQQMHCSwHecRUAGYLhBi8ibfTMxbAPfhvRiVTxNdgNUOrsv7Bog0cAQ
M1d1oKIVPmxzmGKL6TCdlzFe2O6dbdXxpopmyNKggxh52KqsnC33TZQwQ0IHYk0zvRjUVICTLaYb
6lL080qfzGuhNY+yHyaTYhMQLRl9vzeReFXyfgHczZtwKBNush45zBg50yyiHJYt5rHKCW0sC4Gl
tGZuUbRG57nlqgKwTaojiJYHD2j1rgNLnRaRlT3WXXpv97jj4k4ADR7gil2jjEL8xJxizT+Pceiu
6xrhyoQjUWGmECD25UBpgQLDLD0Be8gw2GkQ9aZBRB3GZ8eBM7stNGM9CefW7ek8u3BctQxdFaFf
GeiSg8nc4JFD5zLjtTfULXkIrS1FCVBgMpfOLZyozgMj4i/0vALwlrSUDOEaK3N8gnC4YcKf3QKe
WWscFTQTuG+4cBi+dTlpVBHvJ1Fe6vjttBgIJL2FGhLs5pkGOzVMYTDa8zmL9XQvj/toGI5YkYgz
EOjbnl9wDSNfKgV4ctrFGdSxlTxXAx8No7h1h5VMs2RHDC7FFvzCPlCU9VjQURzdDGnXcDs4Pbsi
2ajpuDFIreUdWX1YW1nJZUM6XSgTVD7X6+hx+EH+mhr2ITDHjWn192ZnvIwZSvpuBkCYFKRzg0MA
k1nyWcOzYIarnanU2LYgwsuhEzJeOIFvMpzL/AGom9Rh6qG3nDcW01ZJVGf1POAccznFfbgo7HIt
f1HL9KcYuaxtrjqei/IEnfj4GJBx+w5pq2OjQkBzKrYpbWhl44VYnfelpBkSjVC3qc6dRqv3KBnf
d7XbrXOEymB7hzvsKNIzPI0eI83POACZzDZw+OglIBhereKmywGDxeVem+pgA4iyuqYwiNdZFJKl
deGhM0qvUaNvxCVbdpCbayeyl02v9ZswzYSnmc19i9gz6iGKJ1KM2HQRXeRB9Kb19s2sKsg+wO2W
SorY3TzlfpmiWFjte0VH/r0RuC2ykw90H1ehqC6UJrySEiG1kz6h87+JquE6RTIDU8BjZfovhU5F
jCkViGdfvU8c43ZKMf7rRkEZpuECIvdhrBeIxcwb7DEB5QhUgyDvn48qCqfkM7fYqWOCQHmrtvPV
YLmXJBJ0hE3z61xJpn+XX9dR99aEw7qbESOOLMdYpO48XMpZch3Qz7boInR8JZD2695+4ft8SjvE
ZhOEvSh48WhXXiiMV47d4IpI6r8yJ/+ymsN9HFVXBKWtVjaXHZMu2b8VzINCNc3XWAZcKPrMSFBP
MRaPj5ypCMmOqMy2dBA1/Wpq21eYCgiVGG9qFe6bGBlFIzKY8hrpApQeiBuHUBPO+gbLc44PRjc4
a9zQdkNMER+kBKrx6CBjSYNio2A/PTWTB33jXJZkcqX0/bTyg5r0BcdaLYWxPlEoTKF6UyrIDFhU
e3IsAr4nP8Ow6CpjNA674m4KIGhz2McDs8QsSatNI4Xruxx8nj4Eq6wPD4meLLO6e8rz9JVPdlPb
pCF4kFzolorUb7to2upbHOOEROdAG5MtetfHpDdwnCrJMxINqN6UC2NdKWCSlWKrTuM1PH7w+jyq
hW+vX3kW/x6lW1Gtr6HJUIr2m3GmzcYmNgfk2sJJQV402Ys8JD1pX8uBcW4ThZrEzgAiQOGNYV7e
Opd+rh5qo73LOsYSwPUfFYtceGRMrnFmw6ZY9zlMRrPd5C6wqqmDzwAwzDhqthYiJB9sHZKWQUcy
rXFcLFG7bSxzDPnRwiagfyb9EdBo2/g4Hp1XQSIbfO41xo6rsECUQ1BdZDHmXUmGsMsQE/dgYCzz
0LwitjKKFNKOC4IAekZNhMtBo1LE5uIFWCS8GvdLQitoCm3/bMzlahgQarX7ETsNMy23Ns+sn6tO
Vm19QFv3wCMwmh9CTzcT+NrqYzTFX5XEpKmRaG99nAI9Uyx8TapJP4tKOsxKxmkmd3iih5eGbmz0
kjaF5ox04tQE8wpkX0Ma5ZpxXcb2SztWXxjAPkY9XXBwl8coEPYZ9F1r32s5HUbZWcJgEM+b6r6o
YY5oTkcwMMETtIiL2VX7POtGeAY0yFOwNMz18Aon3muaFD7ElshChEWpKMLjN3mAYjaXMQ5J6aKV
ZbZup3RlNVbPTHW4s1E5OU+suDr3bfSANQF1GzTQ19x0Hhsyab/LDgw4n4DNQbW3qwtS4KsajUO6
CUorNYkAh8kcdq6n50CzZ9mnvuqpNMOeZNOyh2HRd91Fq3dHvehRhIN1Civtlre81aPqbkwFHZ0e
kzJXpVtMgzFVtQezAUTcMs5wBRqgYAwF6VD+EIv6hkp9bcOA7el1+5HPXEBJ72s9ug6VeNtF7vXE
VGsKlWWjUP/ViklsR8OUqR4qMSUssNi0tiYeygERIq/Um7QFa+b34irtrAMSt5e5W3uKEm4Zph5m
bJYk9OMCpeZ7mEsI/vjFwUdWE+8w+1z/7pIWLfWOThTgu8e4sTbgri/yXKAVVrzMxP/OVp8Gy6Hz
p+45SN8su7uNmCqcRRAMet2emFfYF34arceYMbOoUOBgXBanCIYVzV1dm9++rzUnrZatXghkwdXL
0TA8t2e0AAq2P7f7BlPD2If4lz/HXexlqbIvhAYMYYbX0aUZHYiwWKKznp9R2h4zbEJAPo+3Gq7p
Z+oQfK1GrF2NNj2HcsYjq8q9neTxIp2Mlwgr54NDoxDth00AdX/MC/AiENLXtej6VQ+9uwhAzNq6
jr1inu+awvmW5zTusqRX6fqqMLbQxyxAsLjxcDuUxrjuNOM+S9OvpY6kc2uJnIXtMP2qwyU8MJu3
LsAajw6S/n33yChgnwh9O03xJUlPeAmst4Md3D1p/vi1HcuV1qh4P+dbwqqnDMguAVdBUK0cOaDy
Br+mQYDYxJB0vO9QyDgLM838UooxPeZhAHl6mNnZjoLyoQMK4BKbAMcLLWQOZyn0bicpLUhnSLAv
SmtMuubKWuHOUL8M5WR8i9GO2dVRld6mKEvsK/hcycJEog5ksk+YbrSOr9RKmHpgRxPPtzlec8u2
CzAjQWnotY6km2QZWdOTkxQlUBjwNxYGHCjdB/jfOBYwMOH7N8T9QTpBKEcC4vCEtQ4DbHbzo2mY
hTdVc3CrCOQD9EpBYj9EFxMVnJhRaIU8NUhdt7hvi7o907peeZwa21rjIBisLT7JWejaW76Mi8bN
0Cy1wZqA04dniOYDs2wyPHOeXkN3YJ6vocH6QCd1bbnRs1r5b6MzItlESQaRehnCudS0bhcQpaE3
3hcMF+KhOaI4WhHN44nTs0YHI2L8OGxauLioHazsKjnmpqpuArt5gcr+GtMih5B6iRPwPb2/Z0cZ
r0gTNr2mvCiufttl0OnKxrF2+txm1xmEvAs+XXTTN/01Jl7IM6ZYF6QIhrk2vPVS6+/YINmmJmOA
PkBqSsMIazxfx8fCjZC4pBPrkp+fqSZar6hMXrkGXPKiNIw1/8EgL3FfWmyKF+nQPYA8AxBlzxeO
WT/FrJS2Tx4mumXw3+71Hq6vnq0rJ1+nlv3sOMREW0pT0Y5HyAiMZ8qggYl1P4Pi5kDAo9fWsQpg
2uxY017EVJqGrS7HMr4YdfSyygH+UNw7x9bCGhnXoCSknK2szPZyXaXCtnMUZex8H0R1hZuqkP07
o0KzldZsgBR1hIMy8J6vWudyoovLIa0wLjAPqh9AswOXgiKKdmY36jXrBFJ9Yi3FTNGHkhQd0Ji6
SxhiHTGR8OPZqxv7Jirzfa9WCwcpr9AhHKl1f4PU4pqotE2t8jaz8+dpbK/dUH9q4UGhW6J5TtMc
6FVeYe+99XlXg4OgSZ+l46WF9xNZdG6ejfTMN86gLSwmXvRMrDXCI8wqa3glaqYcWrd4zEFttBAI
fNyB5wr4VGnxceDKt4qDlRp/HT39c4GQp5Eae1H498jcbsooIqak0zFN7DsRhMeOl3SGIMeMGg0G
ZBC6gScrt2pn3dohwqeUOXdWrzorW6kwtOYXSve2qDpEY8qKKfm0clqDwRAtjiQ9jI16hMi91gpn
z0CT7r+jfottZTOCDAMkyRIGeUfzl5yYNmTZWTs39V3IEuESquDRUYq3XDHnfWzl3SJpaYc47Rah
gbUlesTcYGUzC6ng4Pn1o1DMR3MaXt2WYbuWI5xdS933lha9oy5iVEchVkvHteJWzcONPs0blICu
NIDg59ghXc4tqiaMnPIzENBkh05VovdoQTPMoqvJBLkYBg291+mgVBa6nkr9NbWBMw7ZJrUhEdJ5
A+Gk+k9mPazp2T4SSo+h0gNc83lxin6jIJQ94W5X4JKIoPxuMhnByymzqcUqxWC8Zd0wHWl9xkIg
D/MBPQ6DViryjCnzDqBkNl2oXGfCiEF2HNxFI5PeqKv3SIEfOmeGbN1Ch20KxjBR/YyK03yej86T
rts3JdaWZ5AHLqW8TzmpcHGz5eDAIhAlTd7Jxv7DXdMpuIsydMAAdGMdoDDPcnixUYLSaeE8w4TG
E6NsnhAM2SVJf5tHEcjScOdU+hdnbB5zVdyyhB/6jDGW6QuQswqRYRLHv16ozleQz7nULrmtp0Fs
IOuJhdDQfR3N+tlvcqAA8aAC2CsZqECVJDAqD1NtKHgGILfj+Ihx/vnHf/7zv1/H/wreissinZBC
/iPvsssiytvmH39af/6BHZv86fbrP/5UdOh3plBVR+Xnry/XcDj5S9r/aYNBnTMc7T2rPoR2eXAZ
vlat9vLx1c1fX13YP1+djrRNkV3pXgP1Gms40i2Ie2e/d3H5SD989NmlRzhMpc4IKX4q7fa6K+zd
711aPs8Pl44aE6mVFBtKF5rNJiyMfGNAUV9+fHXxzlsxfr66omUoYic1WtcpgiM9dbqaNMvRtkHk
+swTITh9fKP3Xr/+840CxVf9uE50L2i6YzaYh7gufvMNaT9fGlnFTh/LUPfMlNSx8ZWtkmKr9PHn
lsvjF4tSnCxKG9mmWNcdzSsy/0upd8uQvgFdl42ACfLJPd55N7b78wMkClvNNUTnoVqbItGLlSnh
/OPP/86msp2fr20YiKno0GakyPsbFiPGYp5SdMyJbOuP7yA/5S/ekC2X1g8LtFeZWuRdoXlp6BwM
bd6W5rA3hE8zvaA3FW5k1IOOuP34du+sWPtkHzNdoDaOLNn2Qg5+QqGVMr5WKnDqGbZF4c3Ht3nv
OznZ0bUGDVSNRekZamGpC7Rhc8CM6SwWv3d9ed8f3popLKYvRV16tpZ8S3Ok7bAd/OSza3JT/eor
OdnVY9I59DGwd7bicedkLaiuBin8YZ9X6Xmlx6C7+jVnh5cqIHh95hFZwkHye08mP9QPTxZUBh1r
kUweSJgjcttoRZfNJ0/23pd/stXdpC1s04gmcLRIbNT5om5hPaXJssKfzrr8vQc42fJqT41uGMHk
CfY7xhV1tGodLJ8/vvo7G9I62ewCTbBKb5TRE8EUrVvLiM57Yza2k9t2n6yt925xuufbStCP6wav
IyhCUkZSY9LvoOImn3zF793gZMvzDc9Vrbo9yX1L+xFX0QbNadFefPyK3tl71skWdww/aVqt6TFH
A8M6uiOedTMmKh9f/b0PL3/+w/qMeg1dEbPiw7dKcBCtVayiKazWdUOC+nu3ONnciRO3lWU0nReX
KHq2vbaxGWFkZeJ9fP33XtDJ/o7dMauHWus825qg9vWpgiIa2pUfX117Z5dZJzu4RpgLs5W59cKM
waa/ksCeOAP5OyyKfF7COAT7BWQpWZUiPlfa+Zz1ADsNDdoIqKu+UEEpfvxZ3nvSkw3vwCbEv8XO
UFlTrw0V0Wyz+L2E0DrZ5krQOEkf1JXHpGdcUk5h2GVMn23zd05F82SbI3Vs+b0NWbr1fRDKEeO7
IEBaDFIdakFg8orhWTHwVNcTx/3ki3vnZZkn+x5vrFm3kq70sDYVZ4WFgqszoET7W1+FebLpHU2A
dRWc6UE+O2dmC6wuyzP3/OOrv7fozJNNnzdmH2soZ3gadrXF9OKQ/XfkW5RSWye80pv26IeHYpoX
VYRwhdiiDLHIQEY3QblpDHNrMvf7+LO8EyHMkwjRIe2YdT1nczxXh8RJt72vXZdSIfbj639fBL84
n035Bf4QghxdVY0ptgpPEjhVRDzzbmrPkeernaM7WSUmIKaNxAAt5iDBoRiyPOqVcwohfotKDfrT
eZ/QGcDH7E1H6AXKSfXNBsZEU88NUiv3V4njG0y7os6Nb9uZU2c7DfPY3CG1r9K7Q1QqQ+bcZWzI
2FEvXe4y5b2Lprc1x+MaOrNZrQGgW2AxR+MLEkuRfVmUJUPhsSzKNXp+ESORAYndHp6Gqgus39AT
wyWzDUfZl0wDqGIJ/hAgiR9AvkURsN8BC8MAJwQYY8H5rHZ5+zzmegzAdZ4H04fjGiKxhaXwVPUv
WYXABBZmOTikT978rxMj8yRwtkCBCstMTK8tTCAHsV5Z1ZL2rFEuf+8GJ6ETOe22cZPJ8AyX0hwN
wYkKSplwHfi965/EQ95vSZspNDxc+7ps1UFgX1FWje0n2cl7IeQkKNrs6gwZUM1rDH2eLrNcjVUa
ghO6lZ/k7+9sLuMkMKZFgoYLICsvj1B7ghhjjAwf6x61ozIO9Pvfek/GSSikUzYZBrJxHi5iQ7Vo
lWIAVlibQ/hJXfXOizJOoiEsWNNApWL2AhSw2m2T23Bh9VJHuOTjJ5Bx7xcxwjiJh1XadQVSYODe
NXyaVYwr0NDFSaGBCLHwDac+fnwf+UZ+dZ+TYCdQKGsbW2XI3GvZbV1n2LT0eiloTBYhzKHKwQ8s
xxU0iPTxk2D/3suTP/8h/pVxaCCXVEze4BvpxowBOiF2cvfxA723wE72uK+ivtDbte7FUx4jL2s5
jAmwxoJM0WsjeiQf3+adJMk42elIdw4By0n3NAsTh7FrMFSWxSksTDdg/OOal25mVk8f3+291XCy
78OkxhQud0YPRJCyjcsIh/QhAkVXFGLp/OYjnWx+JQNj2DQ4/XWqgpgG87DwUNbzCN/S0jAPda2d
hVLO6uNHeud70k8CAXA7vzSrevSAzTibKGd6IFAz3mmYbD1/fIt31pl+EgUCBsHzpOGiApQgGUDS
iOhbGGfN/vcufxIDTKNB06siBoSdH3lzkkTgVJIwefj48u+9oJMI0OSjqWpZMXjwZufuLCgGUIHw
VebLBjKP+CQZee8u8uc/7EWR9nXY6UBuGaKMqyJoxVPeGqDoE0u9/vhB3vsaTrY7LDgY4OB1PClx
+5DoFhvSoS0xfxJO5Ir5RQjTT3a8rhu1m6GIzhR3NZojAlZxr3pVpohH7LbV6wjHPq/vamm0WSw+
fqb3eiz6yf5PK8OsJ2cavdLNDklUYwmJotcakxugeIxBEdi3t+Pc7KoeSK4yONOiQJFxlfj228cf
4b3XehITestGK7wxBg+VjPGVV+wP4ItBa/z1iP/5U0O++d6gfy3KqY6CsD3533+u34qLl+yt+W/5
W//+Wz//zj9vC+CK2elf+ek3uO7f9128tC8//Q+Inaidrrq3erp+Q2Gx/dfIQP7N/98//OPt+1Vu
p/LtH3++FuSP8mpBVOR//v1HcsagqbzDf48k5PX//kP5jP/4c1PkwR/AD4M/bv4vS/yvS/77995e
mpZLaOZ/mKZtCQdVeEhTGotxePvrT4z/cNiZOtw1YblCdihzBtfhP/7U9f+wLHS3XFu1QdvoJoum
Kbq//0izNFu4rqvbgstqf/7r+S//WuN/fSW/HqFoP+9m4Zi6qWmWoRoG/6UKcbI6e9GixJQ06i54
6eyz/iuidN1zd1d/sWBEMKs644BPkYF9+Cwf+uWNhaprBlxKPHZOwkk+0IJ15ljdJfOdnd/RFKij
+x++jL8f9v350F/PJkzVckw0nTWhnkT1pu8wE9R6dWcEzTmOqrhPngf25uObyOD6P7HkXzcxVV2V
fgKqffIcRmxWZakMKgL5KNmIGZoTvjkQNRlgfxK2ft6/f9/K1ij6hGtgnndy7I7ZgJGt36k7xbrv
ulsTfO3Hz/JzivK/b3ASKFLLsTXI+OrOGSG9dbAilNsJJg3Y0bA1P7mZJqPt/3pzPzzOydKb48lv
BV7su+Equ1cezTv48+28AJJuH5tLYzzvu0X1yRH52Ss8OQG0tNdav+CeYfhszg9qvv34Df76+qaN
jqrN4hYn10cdHc36hiXnQ7YK+29j88ma/vVX9D83kB/gh1MY3sSIJBkP0MHVjtXi3GgfCql06kLB
iT8ZlP18Tv69HoRmgZ9h1soS//lmeRNUXVlzs76H0dl7GdQqxHrPcvpSRf04095JzE8X4S93lDBd
oqbjQFc/2VFBWyDXlc5wco03x5gPAHFBDU7nY3JwQkmGREk/QRtfdAOKugZ089QrVGsVaN1dluTL
CdAfAPrlwKwcrsB5MjfbLgfSIqCVV5jf4fXTdf06C5RlZOaH2B8Yc4GK8od6M6oIUevp0oVwYjjn
YA7PAK8AXQTI0qeLsL4fpwdHiZZtShqR3DXNc9nGCzxFLiY1P3a0NeJxWLS+gHAwXgxjglCVfm5g
KTkyS9GCFsPPel200JP93WAoa8ZT57hfHVJtZ4rjjJGIUj2hKHw21tE6jl4zwPytw6xdsD30L7P7
EMPNaY366uOl+8uV9cNrl1/LDysLvU6nF4Wq7kYrfpygULccCApkUkxu11Pg/E7cFI7hqLatc/6d
rK0CQpQeEVF3bdcsBgQCXevKBxyiZJ8NAE+6Z38vY6n+jZMBNJnvgeiHJ2NLjrOmtJwDjv8wxdoq
9BtwZM9gZc9mV0EL9k2LxQ4X7uNUDxc9/ZgR//jAFjsjamETQEaCso4X5gMCz8+Vi8PEXUyTFm/V
9ez3aAxNT3BiznsGmIXunMcxIhTAxMwnE/U9u+2gciFMmeFWgnthjR0ZwqhneXQbJBjLYlqij7TG
beyI1ZtBu/cdRAmgFxfYp2aApj7+nvVf7i/H0i1OXVU1SSB++qLjuK+laKG6A612ls2o7vbhN61B
cky8WbgKVl1xNlZYoFHaRaj4dvByytzC4rHdRom11rMXy5gQiURrBwqzZZmbPNF3nYgZIUIzGnVg
tPVi6vrlJ59cronTE8N1wKoamuYIguDPn5zWoj+pZYk6eZeB2rbXfeR6gyg2VtIfuwTxDRCetIk2
rK2noOERrHKPzMl1jqIKsxxA2/+PtPPajRzLsugXEaA3r3Th5L30QkhKJb33/PpZoUZPR0YGFNM1
KKDqoQDdIHl5edxeO79PcCiqOhFf3vpjGqsz2/o7nD/8jZaoaKqpEqMR22i6dXRAZ4au0CDCM0uG
9SSAMVmGyCv3VhCQZhmO8toQba5pIJd+luceXgss6jD0Kvj02KkzIG/YmgyzTYqvykJws4QTS9A3
aqS4P9/O73jhp596dNAaVhzXc4gDYKjmsHfvwwiCIRZ8Wf+JMQLsDCSKwxvA/TNf/uOT5vsWEb7I
uKMRNClHG1BXq0KXKRfspL1VOROtcyM6Y/OQSb81psh+vsrjb9jxYsdRBhPaGuK8aTekWITgs6RX
jERVl+UY4PkT4Q2Vb0czPnNv97fur1t7cIlHOzXAHWYeg3naFcVrnlxqdMGM8fXnK9vvpOM1CAQV
09Qhl5vi0eNT0NBAFeq5si6/xObYM43lzM37zoiP1zDxrcLBnsln2dg/yoOjMxZDWOuxMO6M4HoC
xs34xkqYEyzZAWjJ1koZaEEAa5CnEkAppoddtBEplaNPwM8cELd2Z9HjU+T4Wg2F+zoAIEenUymq
CzV//G/vh7qPVHQG6i0NZ7qj38q51tct6sydhAB26t6F8UwJV9pvzD/vBitYfEAUk42rH0+wCEQa
4HzUeUcT0xWe21teW2/x4D08Wmc20Nm1jpIXC2hkq2M/wVpopR/lRw5hT3Tbe+nsWn9v1j8va/8K
HTzkURTiqkF7uiuim0mT32r9PRjal5+fDpTqv+6eou3x0/yj8NLvE+HDZSJcQ6UmkgAVIvSXhM9l
+Qyqr72mJYqE1QjnxKKtVKBGqcAdGFDG1AVtutX5COXpAsBBFLddFMANAnkBFLoIJKSjsJnlCbvS
W4HBT4lgqVzeJOWmQTNdy3S88sEZdAiM7VXXbBE1QXLKEC8pWEbcqYmMI6TBHGm1q9Udw71OO61A
LK07Rd8KmLVE8EvoadgpNE6UkM5M9V5tGdP8VkpPNkTCbIZZlQ8+ELjAkt0ookPXvxqlulbFwKvm
R21GQZKjefsIEP/QhUyGSzm9k6Z7OAug3G/GUbZTBrFTgZnuQSCihffSFtdLpTEIXSNa2E+xgyGG
djzsKY4V5tC44jUMKOojM990cS3ox8X8UrbmDmO8TWYK+AUiZao0Pxp1yAzqGi8XZ0yV+zm5Hc0X
SZrR22U2zii+Hg1fIg6IWfxULpNXNjsDTEz9NkTVuudbbtLzNqw3ROEY0unuiJzW0pt1NjYXZVpJ
tjwqlyao+h49kTpfD/kHTpF2O63z+nMqL+bmKRJxV5UVWAhXfb+LR1h7Oui6UXoWcQjYT6G3s3BX
lPqTHAtuCTEvRK0odMOqrOIHzs9VHrV3CSo2UXhE13w3D2B5GUFV8W4bzXo1xTeJeDW2sEeEZT2g
BBpjoBbC5LU53slpZ4vWJi9vrKb2BhO0BgBa9Qr0ijOOYNMlgf4lat1ZwIrlIc4hcDXFihqtMwPM
RyfL0E0p5lsJyA+j8BUqOgyN+ugaZFjNwH8GzyYyunWvAw7X4fkZjGKX7arWf3dD4Odtup7Q+E5s
20mt7/AEGZGNJXDoZJ1ZfTBJgxa7efKmSamrN7+BpPvoZa8y+Vdd4WtW7UaEzm2E1Azlc5KBVjL6
zVK3jOmFjlTfDjAAhva1y/KrRvwy5ruUtwMPEuzTLq0E0LCEsHnycvUFyx+XpmlrXhf9Wqz0qxwb
Fzo5XilOjg5qG1hnBtJyuh1a/HFA/hk1jyHVON0/xXHEdu/30NQ7yohekX7oWCEj54sWvDPTm678
ZCRxrC7bmEF5xk+1pABTkz2IfBHS6HlekBoxXI2zzTqPHqzwXWy3erhh2oY/9iBBNYqGct2MLSQP
dN7pb+bDoT5Jtlk+DS1ERiT/pv668DUXCR2MAOxa65mNX+CUzBRbTBDTJtusppIQbNPhriyvEZ3q
w2M0ir6sPS84ewnCWkPiGC7Bum8Y8AdekxheZsIeSZVNL28HE0kX9rXlgJkA6puuvevNzhtRKHSV
r4m35JOhBrk+/BoUkwAGaCYv40iqV3eWIzI1LOv9puce6g9ptjKLL6NYN3t0NonBkn3IQuKHjHsr
HUoZVMBFnLg8VbAfO7m9MGCsLOyvREflHvQPXTJej9kmKivG+o1tNpq3oWbdD8aulS7BBvHItmO8
VqrJ10F99+DhjPZFYDBeQXxmFWvJAhM8Tj31r/gCZ5CvRE18vX9KpsqZ02cJqQjjBOiduZyvGSf7
vOhuKniJpvwrn24xAgAfzX4tYOLmqFfup3CXhlSxLUw9Zwdz4nWnS44xSZtqvh/Ud7F+mQGaLtGH
pavrqtIxYNDX2EI7JWBSYFXenpTcGzeBtUZYp+e3DamRAnfTBBMggm2M9048MoH70D0CwSNv2jt+
pNFXJimbpr1H4qpqwqoLGm9/PsIPmdHF4EG2ysrlU1PJ2mTjy8TlTNA6zMfhB7ZktXIpuIzVMzjx
lohkX5mKc2UEw635hBjiz3m+FqfChIUafYRjD3yfCQxIpPF1NjECAcqj1LinnQqRtMlukA1vNOs2
UbFUkj4TTXXjNsWTxlfiXTd8NOKVXD+L0qvRR3d0lK4zsbgoMU81IQhYzJKFrzW/QKmfrFT15qC4
tMg092bAI95j1YNWYa5cwJtYdC9MG/TA1W6SmG6SL4fmQx4gPOWou4B3g6oWE0yQF+hwe93PY1x+
6HrqFl121SwPjfBalAtwrQ7CNtjI4VdXXBrI2yZCYpXqSmbRW7Ue+OSuxbm18ZbjZNK3M7a7dqcP
fB4lHx97J5ZjDMi+1GheIVy1RxlvoJmoTrce6rT5iNTKR7nm6ZwnwDi5RwupYmVu8+W3NaPho8iH
yYKtd9gmsaykbtUW2tmedFq8lNqbPE2XMZoUJYwecGN3ihb/G3P4wGrrIqxw9UXdo6GT7pRNW+5Q
MpKFXRoxFkjy/q8VMAu6l4Y8aw/4rdPXxeT1DaQPA7bZCK++SOptMNWONkybIE03k/48l4IvjUDg
NSw2IfIGzA2ZYDoES9iFGrr76PPnWOhEwKUaJqEqs1AScfVR5C5KYTjSK5h3Yo2MzcD/eK53sen/
vMp31/IoXCUTNVC8GrIOj2OfQBzGdV0ugRSwpt3TDuCdNzpPT0RH9lvugQv0Ix8whRc7nZ3Zvfv6
SKnfyW5nez6TQ3zHdX/9DKZt94EfrY7vesTBzxhwCK36PJt3GiDnrRC/KeAlF/O9c3lrbbbvSs9f
M+qlswVeX9oqK9NGlnwuoN4HzH/9DEOSFZzCYMjpR4mglaTdkNYB6RLrtqjJPQHkw5gLgFGh+YLq
dcGruszK7PZsy0LGbKy70c78jBP1AVU16UgY/ArQWsfjAHFW4e+R5Pu4vvfUbbVpNsHK3FY36Tr2
TBeY8ov5AsZis3iB/R67yZnyz8nbwA+gLyXJCMiO8gopzRSGWNkUYlxdIaJad7HiaC32TGm7xmsT
xnx2Zgf8ne9zyRaJkUHeZMjHipqiqhqpaMIZikVPoA6/oiZ2E3MkTnfJDPbh531/KnWi0UaySmdL
kjXzKBGss9yU1Lqcd70XrBB6OIanrQL7qlqdG4A4LqXRovtjpaOb2WCYaLXo4HZ8PMk7Hor8Vy4h
xJSUc9d06h4eXtNR8pRpGv50YsE1OdQb/ekCxwwvcnGfdUa38Z4vQEit+jP1/1PnFAUG2k3i/rEd
HyAAjnqhSFg0L1ZGD7IQmkM+B2cKz9L+HDp+M/HPtvYlM27oX2OUTKlo0ThxF1eTDwLMDdyAZHfw
tu+p29v9uXv5dyLKUztY76jSPQVdSCq/X88pXLKrleE0duMUZ7fHd2X5pys72onDXBkdidu/nto1
1n5uynFHusFyuHedu7BT7/bhhR1tRxToeYNF1X65edX4ncvQq5175SpwOVncdGPavOtO42RnDpWT
7wHtmn1Fj/rscWHElOJqGbAg3wUEiWEpumb5MNP/1EFAnnm5T74IB0sdXSNfyrJQo3beETeu+F47
mT+statiXa3DC2UFdt8LrtJn5eHndZWTm/Rg3aMXkAyM5l7HJRrJexaXF+C7lLzFUOLB1B9xgvVh
C7kypqYJFt5zp18yD8dMmb6Jo4gyWLpR8p4cNt3VRFYYyPkd5jq6ld9i0efmzWeUUS0rvqYJR5Ar
Q/Yk+qALbilDJwIFWlwVwMXPl3Ty7f7PFR0r1oQ8keZsv1sKSAP6jBPBPh9BbPrzMif2Bph8mGJY
Wu37L0fBThUFGQ7G+rLL+ciMY+oPwwBm7wMS939/QZqo6ioNJdFSMA89inemSDKMQMYSsq188BWu
nBo7WX38+Xq0EzsBh14W4pNmidJxfxKpq2BW0jTtRkTG2CcRLEvJuyn1DhgcWFOkvrcBw8tmOTpl
FUBumB1cZZlkuqkYB7Fb5rApwUTQcUw6mPmlFb1N8zs2KXk973RaBdqUUzeyFqbX8X2S9K2iDlst
L7FnWTq8beMIj60RiXd5b+n6mqLsWk80e04XXxm76yFDrmysw2bex+Y43pOJUuHahDk7r+jteVFW
USpjKqA98OHW4DsU+rpUzp0K0onziDu1D3OIck1NO3pXoyJS4Dip0y4VarvBnEUdAWIYgMXCCbcb
8wubYIjPHYWoBlbEviaXAixLGDtphPKmwxYCk7q3fo96gZXp/vwg92/s0eGsycCE6INZkiWLR5+B
fQSOiWlCFO6ASre/Xq8ez96BE5+aP9Y4+gDEvdaIcE3n3dObYF9P9kVlJ/bvn6/j1Pfzj0WObrPU
t1OejCzy8vbxEHpfzxfbyL4P+XSeWUg5c8eOzsBSpNkSWTFX8/IW23er1eri8fevnxf5Huf84bF8
d60O0oU8qFsAGFxN5Q4+eKUN/3YiPmSqIzujJ9h04fmMqm63bbx0Q9/dV5zEfkdktBLc4MyZciqY
PLy53///4OdAvZtbxeDnkELZD6EteAUf70eAWP/Pu/s9QHiwUkycoE6MOO92tGTt1l64w5RD7G3h
nLnHp97Lg53/HbYcrKS2lVX3Q8S3bLHc2bo2shdofl6UfajFL8yVfn6iJ77Y3EEOS/pUvG3HaiMN
O7h6rMn/Cghj1VL4pUBHKCHj0O+y+eXnxb5lkX9tH425OVGXmGk7TjaaJmmzTDFJejF7cAw7tZ9S
+0Wze69ziS79bNNdkHe6LXe4dT6uRXbUh2H/Av/uAzi2Px4mG5KTAwDOhm/kDA6DSF7xhPW4C2O3
tJXf2lZYNbZo/xbcx/szL/PJR6PvR+I0nUb395F68GgMGS9PmQrNDjcD3aDapkQDh2D6KvfyR1xp
exD5dGbnKSciAQ5BPs6M2xAZm0cHSANSNMfyg1euCFYavuWJ9BQpyZVSvIjW11TOTkpRTkWrU6ia
VzEXAFvWBjskUAI11e0Sja7VUb8yCTClJ9XEnkjaCONnkdyl0/BqRRisW/oukIaPcXhP23tyTXHZ
lPHoISSxk948I1I4FXn/cUlHR5Wil+PYxhxVnfvycf1wd/Nq2o/3Z94j5eSBaDCfyRgF0xTfN/bg
aUmxLBhYWfKBA9KNzmMVs0ECilDNtOy5Vj2ww3KjpcJFDZa2D81PjfaJaqQ7M8BY218EWgwfTDs5
YV5sZKLlVtIvshlaO9Au2EBXoRU4kgj1G2CaRfUXKHzYyF5dx24PCC7LpbufXyDp5Ot6cE1Hn8Uw
rxWMWAVw8oK+LmAADsLgwcFz8Iu0u7BfS31ghxmuYNYXUI/7etbBU2OHyq9O2RqpiKlwdW5a8K+p
FVJtjXm6/73VR19Sg/aHKlj6tNsBL7WrzZvsXFc+MlL/a7A/n1Vbt8FouturyBY/LPfXOf39qXdE
YfJSNvkVinjcXU5lcY5MqZh2QXKv11/AgKiPntm16onvK9k2rVOZCNY83k6YpEsTHt8jY0d3+z7B
jA3Bz0/3Ww10fDweLnH0dCNy7SCorHGXKE+KwJQOaUYAuDk38dsTfHVcN0zCSZCcCqr/Fuhg2LCe
TJcCYXKV6gCk3xNZxXYracFMjlupwhUySNZJifN0cKWpCASLxZmp5HfVtNKZD6wUNm5wb82DTcE+
GwXK6JKDu82Zizt1dtJXJs+QLMaa9KO5kjpNhkSRAq6NJlFMoFzykamKG8Fc7D2HLDWWM7rq7wnI
v27nwZLynylHlNClTEvmI+ZtvAZZuR5ulGf1Rrlabq3b7K6+AYO9FjblbrmW7/47jglTDrwSh9e7
P50OTh++4oVs0YXbqc1TFkVuS6vt5+1yctNTBDQQh5q6pu7D24MVikUSjdnQxx22KzYSL7unkw7p
/cyDO/lyKwfrHD25JOgg+msK66ShD+zKQ+K7BWLqZEp4L8WWPyySn+fqqtdH7NcbfG2zVT/u22YK
M54NnPve5eFvcuBfIJu+sHeBUBQ7gFt9M8vcWXs3ZHFdzOfQCfv35e8N8J87dLQBMJcox2J/hwB0
2jk9zxJoVAt5Pir+Oz31vx/3f5Y6etwAj2J1jw/aTe1lPjzkbXPmMZyMdQ8fw/58OnjcotoYVitq
406k1UVv2tH3nm/NVk1owbahw/ydrTe0qxuGC8Qzkfa5O7nfiweLM7UbhXxLxh020H5MB2yocZyS
b7Lo6+dNfaohoTHCo8mKRVJKIfzPleAwtgKtbb5wHp3jVeRMRHpEeTYNTpdE8BkgqJP6/4dkYr8b
/totBysfXaNchmoEanWiFWLYjSuwIsQ193UfTZ6JTU5+Sw6WOjroB73oJy0mkJyx2KHth1v3Up0V
4Z88IA5WOfoq62NbBmPPrXx60mgtXZPi3n0+M2BpMwxybnueu3tHYapIbzJn9H3adf7oqA54coqa
hf3+f0nGTkVBCsfrflhJYdj0+MLUEgk4VOLdk0XiaVi+In6Ok4N/il06n7rd2MOjYChO0Rd2ejbr
NE8FlofLH12q2o2QKa2RLk3bOLM0Y1KGA054sWfYyvFXZlD+FzH4JDzDBMyFC+Al4Y2u+HLV2Vp4
v2Tl1ZS+WQOj6diBaInlacjqmx5iXPs64VkTjcJ2kRtHouWc/m41/BylyUvnzFaTwMOn3jNbIJk6
MxDq3ut83yYrHAm33a538MP0axyF81R2qIftmL11ssFiimPE5QuAdXQRKdgk6pMNXBkzgPelx4hE
vBGANcyYF0WwgcMWcj+07Bn++4CDS1dcdSD5J6G9yMJ5Qz9405uNvQiu2T1a2mLn1q+9LZgoXhQV
87PJcxA8zAOCgKX1MvCzwC116eOfHBYHG+EokeADoufzTLVPsd8+lLWyzvzSucNG1GH0hrpD4zC3
uwvuzrWWpJPn4X8WPqbcJZk66lPK4CrnrZNlj6Zyq4hXmARzUD0DesYHq8ifaZCfqw6cPDkOFj76
GCvaXCOY4ooTQKjkc+BO6uHmzG09+S7TCEXHJO6VJUe3VU2E0hwzZdpRskrc0rmpaDwXzmyfLcGd
PKJghYscU9Rsj8sPFfyMIpylade4i49LlF884ATlqZvGE33NYdzP+0dFIyxW/nfNo6vDow3tWcua
T8zGODGlnMFZnPf78dyRuP9Df31QqKkbminK5O9Hz2qUBn1U5Rp4V9896iEj4znOWCLumgtHsBSs
CuDYJj3uzPyqcT8GB4R5zKs+gkwea+OG8OWuTAonscIrK/h95iF/qwf/+nkWqjia/3h2Hdf+l07E
kM2ixdBIMlY3pR02d+n4lkvXIFCVNCRTLD+KBouDtRTcZNXbrYbfF+aJjzP+UPFVVmHF/aYwt9jj
+J5g0s1/jEVckT8BOnbC+TcUW96D92wfDLZQSdLXqcMKtMF7a9XWqySEC2rBGrFKJzZ7V9KdvnHC
3+Wwi5sHPaQiHgyeADK0hXs6fwUC1NVt1NxKGk1dV6qY3aYscikul3g5d/NX16wr1ZeEVz29j5cb
oW1jvxlfajPG4rN8sqT6RgjT61GN8LJNHR2fGqm7yIe1YaS3GjUlhtNmgKgPjf46j9dJ8jz3Hroq
K7nXzLeuuWh0ZkCfxYcMv96kwQ3Y1H1zph2KjVgfgLhRPat5N7q7mPxfIeOaLpdkp8q2MmF/d61j
L6lfJhBHO8V0KffY7UAcHTgt48PhB3hZyEuwhbqHsduBiR1rL65uuIlzdVGPd0tPoSu8EYv7BdPO
YCMKV2mxDvOLqr6e6/u43mD9g9+zOzLEO5n+BAOdBmqCwRAE1PE6lUNA6o+pyhTqr4LWV5ZcLMX9
ONRuXZEoIrVqf0Wmly6OopqONhlX+Cq9zFLxFunP0TjgCnnL9av9mXjo1DGAPlNBziZR9Ff3p95B
eFn3YzOJGf27NLg3J6o1GlUsNDw/b/lTYQMyWkQNKnM9unwUNkSDkkjYOdEx5wXLMIO2Z/p6Rgh2
Wd1PjUVnrupbJnv8hgH2JIyl4WWgN/nzssK+XCCn06KXla2MoVoGVN8QHgXBcJaQjCRvbBwhV1rV
uEk8eQhfsJgenCJ5SgP352s/dRap+7qFoXAewaH886cIM8BwIaAzG5gBb6boxsrtNIU4d8je2My8
CrgzUFT4edX9c/vrBihk+wb32zCOu3EGiSOAi2beqbPs5hlQX20+81DlU9GYSo+S4SXOMum4pjwj
ldezmjUGV/NbZ1gzNbVL3HYV35qbbitfB9ezm7rJZd065U7wrYtzqf6p0gZDNNAeJSqN1jGPaBFT
KxfkYN6ZgNRqgwrDMwDNsOe9S6pNev/zPT232tG7MptZJfQQwHfK56w996WjmeMqfJDgxQMjPPMA
T74yQLElSZJRgx9nY3xD8b8oUR/gnEphHotIl865dK7ydbKuqR6sc5R7pbhGA3RiHTCdGGPnvh5v
BhezJVfwpARDMQYo2aUTrcrJCUjI+Cqe20gnNysDSSYfQ+jV1n6jHRxC4ajMjBFHy674NN90jTEQ
ehFYqTh3z3ihqFTXfOEpKdYIEz/5bjkyPyJwqBJjW/rzI/7uJv313uiaru2l8Sovzp8/hd6/PEm9
QMNZWoU+YaYB9fo+fpCXK332f+cWzbSflzxZLYeE8O8ljyNagdKCruLes3vqPaKibFs/RQ/xlX7b
vSAVWu6LTwyX10+dKxEQxqtvoYPT+p/pxTR7TWaPJTboXnSX2PfFmSdzslVNdEgH07IkhUPsz9sB
ortQMbFbdtGmutBepgvJLdzEp//jyX67Id0jWkSHzAP5+a6c/C4dLHz0HGRjmVHGYBqSGBDOlnWi
Sat5Qvzy8zLfr9Ffz9uUmYr4Vx9O/vMCI+DwRTjMbH/uPf6JpM/5PpGt7KvOWZ+TL31/6P5aDkqB
Kpvi/nA+CkxrM+/bVuRtUxh03jCns1X8GSUTM7letMkuJnf26BWs9m3c9qX73eFNemteiy7ccF/3
/snFH/yao4sfy6Y0moVf84Tlm92vFiLy0L5BlOmUfuWciXtPHZ98j4nJdapL5vGrlfemZakBU4Hp
3GCViqx7csT6cSwfDbHxawyQzlzeqT10sODxi9XiwdVmE0FAatMdefuQuLiJ/uXna2LD4/J/Xu7U
KBTxhkGRnYhelI8zKiywjHZs+NCHwbMYMqqebMqC11NemHXRfaufcIpsfNVEvzGT2+PK1NfUhNpN
lG6sai12Kz0LPF2v0U8wfi/WVwzOP+Owe4eDjq1n+q1ZRK4lfJkNUuk2d3RDeLFIH/oguTCU2Au6
s0OIp6IXjSEQWjsWb8h3oHVwNAMQDMo8p/su7MSVvmo21jWpIkdAulKwB9uptuyPG21b+ohLVj/f
0VNDwdrh4vtawMHiIeixPYr5XzMPxUXl1rt2XbnBSvXaVfmIEfJm9JetdKswEUCYc32u2oCWkyWO
X1iNkWDmp1Ra9cpRqd/Qi7Zre4Z09eZT6Sc7a24XWfcnI7/r88kJs5pB/dgdUBvVgoHvVENfusJC
LowfqKKRP/VORdnHuDWyt1anPajmqC66HVZLK3OOPUwfrtX8M60InGCDUTT39hlAoa3b9iI13+jo
MxD8S083Qz5u0J8wtwSvpQUwfyEHzwaOp/nvQcUDQbmadIzGnxu6jvIEtHghJmqDTa9oTmd8diIT
WUKKu8OEDqJct1a4g7jkhuFvSbfQ2Qu0D0wnaCy7MER8W97l8G3COkQhNxqn1snj1LfC8arTJwxA
Llr5pgQHoEa+upjrqL6Kyg3IrVfImmv6TdjrIcbqkUxemaRR6B5xQyrbh0IdcP9T/cEY/aB4NRQP
7YY8PDOP5JadhBvDzprxZZ8NPyZh6i+mOtoI9DZ6SJ7pvFGKraVmdlMnToccKxEeSku4yXvmxie8
87A+HaVkMy+AImS0ZoqrehVTyFB4NcmWsJWZENn15tukV07dZJ7Z4YtZMwABYKoAgToryTrDmqyr
6/t0xPtp1tZ5hbKyUpyKQe1e2df+34cUreJlvuzK8jFIfGv+UHLJm6LoVjV/W9GnKkduNYIKkiu4
IJieMkSYFQppfO309Qq3L9fUjK9KIcU3J09MVLsYROxNGPPF9jgzCiifGuxjyzH26bGe35ickEPI
UO4w+WMZ3CWLTGg42kWm2NSmSKGFJ3w4HBUTWUu8rsO7OkzciY7sJNxHc4YbtuRn3WOo3nVxbDdz
+Nirv4tq3iz4qVj64JQEzkpS+HlfeKmVrCeZKAurmKTVH3pDpQbJgxGxJoq3AfIRsS+9RpvI5X4n
5WUr3QbNr1GcV2Ir3yaGeKYLfHJ2AWqCxTSVYsgcSH+eBnqsY93YUzWpeaewQkIWRYk3F724/VIB
n8zRaoweiyVfVSG6KmFyrfAcnulk+ZGJPVXW9y1G/btCfXAkJUOoi7HJj6jc3nl5o/p6CYRgU1P0
vBdtw8VO6x9EQocrHmUdkpDHQVmx4rg/SlDGdryT0rj++aw9mTEfLnN0d+MWyFsNbxUBRv1ebTS/
XuWXRJtrXEh99SK5xSz5zPl+MiDQJZOSAMoP+tN/PtBehGMpSB1XRksrVV9SDWOa1qXBibSJ6Ykp
2PyTi9TJxFXoYRrz+3+u2GFGVSyptI8INPulZtIJcfLG8D7RKtrQSTbnxiNOxpfawYpHAV/exPyK
kvgSgYJr2WB93XI12Z+TM7s4Evntued4Kpc6XPAophtaerzIyYnp9qKmj9iLbyP38zWkc0dkcibE
OhlhUV4h+6fQSufwz/upB2HQSPvoOU7X6YzZnv4k1b3381NjK/Bn/voIW2wTmWqubBy/+WUX9dju
DuxNUuFIXuiDPjRKcI+N0aoVanyZMfZtcEUzrutquWjrTyN9DxGJypnuGuWAfPQhihlQNCXXaAS8
VDUnK3D9Vu6i8naRCNKWK1TTdti9Cn3uKhoumMXOEvKVJRZerz9XlN8UXbc1C+qQVKPVC9yGiXVz
6J3YuLcGeD3NxohoCoiNY1nvYjC7bT1gTTHuzHajS89N8joROZTLRos3QJioNd4MGaLlmoghfgoW
BuzK4kbDvDepn7RqwDpjAXZOdRe1do0Hotkbl0nqcvLlqupKEw7o5VUQvMoScCWDiWhc1wMTfd4Y
EKfkq36+SoznfW1ptCq3wYW1pLLcvC2EUYChSnFxrJJKlB48BiGwZT5PjBu4vXARi7Otm/mmY/AN
w6GLeSDWY7raMH/P0y8ctzDNc4T5Hh9VLYU0IJRrWOyOPpvuGOHoOIFtMvh1YEXKu6Sj9okj2ph9
hPELPjC2EOCkMSBURsUSoguqOWWy50R/U/u70fpS8JeEWuUmWrNK0FSysYSKr1PDX06ZAjJXAn4f
fCEu4uwq62sQQgy0mKOrIH6vhrs5wVJKgyRz2QW+WF6O2LMZthkS68grAePfO6O9rCemX3APrV3N
uFd4rDouAHXS2CompLN6I46PZbcyhm0LZKqlLj9ZbyJulVb8wUfZVRfDZlrdlME2fGYDg9jjkyje
RuGHol4243NQp36WYQFHebNHlqyCxsrvStzhtGlkCmJN4cqNptpOlo7IqiMdNITMzhhxH6yUCbYm
dA1qx0ISkhFQsx+3QBR9U8e8XpC9GLBAe2kifaXguBkE8aJDR7EM+I8Jut8Ny3sRWkSl8LGqp7J9
s/Q7wbqXcmvbmJXfKepzVhVvqpptYw2R4dOiT7cisSVOsLZYEH6y7doQf8nyQe0wWwN6GEblNuj6
tRLLu0DAuE0I74uipmDR3/aKfhOLyq6wJDeWByeQ7ga5tBtqFZaBB6T6qAy0fDByjsX0IlDu0Zy3
2V2HISbZ54zf6BTmu1EVXEFSLlOrXS2Vm1dPSnVfRe8Zw1L1vvK+ZqfWyWVBt7G4N3ofFz9BeJaL
C228apf7Jtgp2XVT3IfTVmrdxnrWmSikEFm/hy0yJtNykQRU8UWClXI+3fWhTPPjNhAY2xLu+m5d
t9chJPdwKO8MNXwsKCrGmSfHbtddaZqL9hHTRlwO3KV8ClKvA+aQY5SouXN1G+PJjhdJTRSSS59B
N3tYqM7wJyg8W1egAtVo1RS8VriqMUHS1G7So/cInTxle2qIWZ6ltOUjL2OaPG+0KlkNQ/toCu1O
6nWSQ/22nX8ThGZRazdMcEU1krq2aZ1Oo4tmpHZkBlu51LF9x8/S6l2ZDEO1aDe36NaTGUyB6td5
5w3GTIf8Kg1BMuAdjLXGpmrSqy7eDkkPOs4V8EWcMje3XB1dQjuLTgKES4hnx2q8APzZDDaiolWt
6jdpdxMycRMFV1gSN2PscwB1E0JW2uAd54m5MdPtkC+MSFF2XyKf0yiI3ttCccY6dhLIAP19j7Pi
MKYEypNriiki/W2YXcfDYyYxXxVv5MiTTGEjS6K76PMLQ1l3FRNNE/sp7ent0D4nfp2dRsY7uHhe
uMFVqduQ2MnFose24Anm5kZM+psk+2yWDex3O2i3UvJUF/KFaQ7QuZXthMNmR2fJqP1AdvVcckNp
NYrcJrW5LYP4UqHr02lX8DM9OnjePDIjo2dePEY3C1eqiiGuCmuLsH9pb5MicaQqWI3aq6AzeCcN
bjx+JlP3EFPnURA+PQ//Q9p3LUeOZEt+EcygxSsCOnWSTIoXGCW0CGjg66+Ds9udhcqbsJ2dGhuz
7ikyEOrEEX7clYeIqRCJ5c9NIzppEbihDylB8LysPKE3H1ANOHNNUzhWXWTTtCmHwcdx3EihDTQg
6BXUlRFuB8raP0MsXStWBmWWD0nWjQTZbykHKwZ9bKLWHcEI0E7nvnwJhsYW/OCVbRqnCiK7zqmZ
Dtos8wt+X7C/QRDZAErdVgsIBqLBvG1+pm6t/Xt2Kpe+BPwViUeyCd3mv5i7KwceDexhNrVYikBi
oay0CSeAFdLEQLVoZUluJk/RcwVg7C+f7bIKTZtpQnEiYTf8TrQbV3GyNwH2WZfO6QaSuy6v806W
Q12YtMhr3N/xW13u4Kb6d/CFHyijPwPSsxmIBA3VTo/ZWbMmF7LXgGoMG3CbmQFyKLEVGh3pLd7i
t/0hVMCYoucn0LbYzEp27JZbOhMaIoXMCeC2WJxAn4GeUpuBM5NvFby7SMMlK9HELV9UFkSk7VFo
Q0VojjauNrbsgzjSenCMNswhir5E/yCvUrStjbGYhZyCdoGrMYtmeBaZb6Y9g93v/sbdqvtcTUNe
hCgl3uW45DBEwsDuQsO2k1IADmEBa6Rn+9P90W6GfdfDLeITiPB1ST1iODDFuJ2L1M0BVbQz4lkT
GvF2ZI3P9coMbx4FQQGUBqdB4PjFkKJYNFIU+9ADDz5BXVNN2UrE/Fu0/uuOi+LcLILSr/rbDHN1
FABBqWohwggQqYT0bYl+lxH9LIolk2Tje6hiWNG78oDMSLNF5GlGXkYq5yjqGTKZSKqYgZte5E/F
y00gYUzBo1vtpHj0Ea4VmoTX6l83T9W/n7vc8iBBjhWVzAnsuIneUlCL+r4uoaxzf69/YSV/LQuu
HlgYWfxnWXwouHQaMoZjN8A1kxFUPkLcQh33i4lfC5DqQJe66x9Eem7GfRC/cLUHwXBTQ86Hb/G2
gl8pUj+nBAWSBhaL9m4cneKsIsWEohAPIrD7n3vzIiDBoqAMBwP6Wza72kQtiqHuDvXjDdSr1KI1
c2WXAMpWqJ4gRyuA9Zk4/O9XQQEXqoBHQQa135/Gg2pUVdhuwMXmwbEhMnbuN8jSp0aFiBbUKxUA
jpCurYoXwEk6pNWiVNv5ySVK4LpGPomgBM6JKWk7pPd80GhQ3kw7aSPJPklnVktw0Pg5Dx4eTe99
hUSF4AXNEeUgJH8f2TjX6+y9nuWWs608od+YUcwIi8+i9QDFKBT67i/uzbIvyk//THhhLQu5l6cC
aATk9XtvsiajtKZNgoRPREqztwYTUYmF0HVFd+c3I/DXGYSnPcNHgZ0XF5efgXARqBIUdhNv/Z1m
RV78gMlnaCurYFF/pExnj+JDv5WdWb4YOsuMQ5GrRqc+fIJMTz5W1uHm3QPbJq+hlAHV3IVFL+Oq
7PkMJLilUZvJPnBkEhsMgeSNqdkcQdrEWCsU3TrYIFrhFABo5b+JZtssimHlQTSbgJ5HQBQovYhI
4fKg2ZqKNarKmwVtZEsFCQlTJGiWD29UpFU7tugzrwz4+G67gywV6bz0rGJ710z7zXTX1WjS4vUK
IX/UqBlGawAhmHlstP15PlFgicM6Mtu1EuYvemZ5nq4HXJynQauCoYJS+6bFKRaM3EL4dCgu9MI4
0OG1KnfOt6mGaARHaPFhb3t7cHD/tuIB/2yL28wSXOpUdurQx9xcK2GtLshseK6sWNmAFJsCpYtb
Jp/SI/U0a3ACO8KDMpn1oXlaS6re7FZQBLRKwcjzgI8sTFmS+VrKBmj3RwmafHygvwetmhT5k7no
+V/lN69HW9iRIJu0oCkxP95utt2jZmUmkmaEtZp9uAHBs/XfpMOvB1xc2Iz2IA8pRQADUFWZfMHk
5w5aacVdvWUWrkb5bXC62rZKaLMY2TwgUsJNip5DJjdruoa9+fV0/jq8/27V0hOKoT9R5ooAZoYT
vYjkAzqs9uQ0z88+gLEaUR9YizUaO8Uf5lFeMcW/HeP3Rl8cTTXMC5UWGH3S3hkFZN7FZDWoLA8p
wrDghYlskUXM2hxXTO4t/+96bRdJYx6UnEw82wj+JNvsrralTbdBcclLHhl4XPnT8Hp/xLXNnD/o
ajMZviyldrYRQQDpbCho78rs/P83xPwJV0NUYlALWoK1VIdG59Gh1UWnIlkDxdx8ta+XblExSYNw
8lMUezegBfORtT77F21Dn1Q3d4affI9AOvvkdtUu3jUra3jbkF2d1YVZaZkybqmIGfbeYI27+KFC
JXqTbDkP7bBP6jkl2fP9NV07JwvTklCEc1UN05IFp0F4o/33/d9/0xe5Xs2FKQHqNULaAQPItkyo
XdjhIbUAI7Z8t9pwdryHUIKZ7iBZYDV2YoU7NOKZ97/hZtPV1Tcs8QUgDqorSvENg6VY/U4mo9lZ
1da3WzuySxA5CHZy7M7TU+itjj1ftDsGYEk4noVRgv9iS8F9C6CZC2lSUzMVs36RX7pz+cSvWZyb
OwrlGWjb8IBTLNFkAAj3AYhVsKN+58USUpUaygiZ0yL9zSWcqUlPWqAh/dfoAVgu66hw66iEjGaw
EiHetAhXH7LY+SZBu6+sIeLqUw9MuTpbHtBbo6/s7c31/WcUYGT/NArs0FMxLRCGjnZvTtvyoX4K
dqKRbUUrP5VUZ1Z01Oav/ms/r8Zb+EJRGxUASmB5W+3YFj8+sqJlyDsjAM89GEoL9rkR1gCTN/N+
s5rQf/YUCac/JylMHGWEBMaVmpWbH4XtgXqKAxbVo3Su4UUrnmbHZmVHDzFYFMun1rm/yvfPFM8u
XpMml2nuD+q0AcAP9DjbKPx/Er/7T3/p9QQXr0cAau0oLnBWZPbQDZckXIvL17Zt8XaEUQ8q0wYD
FFCXD8fYZCeky+tMr6SaDH5NUjSNDyDZvr9wN9MB1xNbPCajAOoGeOt4s95kJCizvWR9oKHPQMkY
1G9wPSwRcDkQJp1YNzg2++BFfe432Uo26P5V5JeRd8JVnN9VCpZX2mSj6w9HLv+4P9ObQ0gskrCq
KGnAev55RJsaChnt7Mw1Akf8JrOydC6iraznzYN4NcrinAichLpDy00buOYkVlHR4dc6+f+SbJlb
26EJ889MFkelkoX/M4aPJkSqvjI02UbBietrtA0Gp4JCHI6SoNprAjJJWmyG6nefpHrMDqavsihe
5mYAKUr/MU5BNp3vIv6xHE6T9qSkPQrbjyNaMyqwVShstBniwWRQ6MvU3IUVOwSRK6sOWKDTcHTq
gNkxlW+NCoqyakh8EajRyRs7kTD1U8ZWuq+gPMWeKvbl/m7ehOAAJA64AZK9nPTbXXXlayXIXGVy
ArMqn4Dm2sLcfJSHzvkENsutj+PDsMvJWvr61h1VIUkHBCC0gEDa8+cRAvmSKvU8gzH9Y4wcYPkM
ygtMfRytGk9ZvOYjz79vacqvx1s8UIo2JIEvYbzCpCZ40gjiuMJWzuyrb223yMjpvRPu6H9zUcCv
I4KDVwEb7OIBGbpKCssUD0iUeT6q9e1LxXzd373ZqCwnpsgiEFQKUJUQ6vtzIcWp8Os2gdEpxoM8
PsZguZdLRwLt8f1xbvurVwMtdiwc2MbPKd4lHNxz95BBtkDnX31HfWhd1ckhOvMsrvg3Ny3A1ZCL
TZtkDk2xPeYWstD/id0B1C/3Z3UTP361fMtUMfAJYy7PNrtHBBCJJ6kG+13lxMBDMCqAFWFt4+p/
gJ5U77jJzKSfXHnkeouDClCEgm7Tv6ud6CbBPkp2aBwHhUljJChNU7lxKavsQpBziyuO/G0n99+F
WTKQDJNCU7aaN90sjcYo9qJZPShOvUvsVLdDh91y8BMyo9xFK3E8MHm3DpyC3rZZDGYWPFwcuI7r
VKTHZp5F2ZiC3lSkxIhK1ujSt9iHdgD9avnA5seUKGNq8WAJD1PgwrTtOE762BZuAUypJnwkKESH
s2hLWVlFAfkR7r2u9kHSkqExeWBpMkUywUivA4XbMtBZyGM7rBqCajGh3SNlj1qSmhJ9YOUOREFf
AsCmVc+eh5GzOFB4B6h1JylnsZmihwGuBYAc1OdRZUZvd0SPQlLpKajZ6+S1jzZ80JqRik7Ir2RA
k1VeoGBwKP1nJgWoKNXrmUdci8EnLutq/soxAymbbZ57dQoCc+BLum4LGgQzaM5pWgIIBeisEhCN
B1F4hMxd+jRJR6VABk8N9nPFuMwACw4P/qiSLBDNhEUZXL1EwR6GWOemxKzrxhRaV6xzdGVDk0Rt
HBU0OYPMmBNwFiWNgcQCtTZ36UL1iIQsAURoxZfgb97Aq83m/9zsXuBbSZDx0mNT0EkRbOg5coCW
1j8VwruA0RLwefsEzKMGkFgGOGhWiaRXD9zC26iYthNxx1B8al56VLvp0e/BJQ9aApFKesUpWJ9L
1P7ctww3Zw6AvoA2IiT1l1m/aASPqjJUyGN3Lz0ALRA0WPFvZsv8l+W+GmFhUCGZBnA7JKk2EvjI
leRxYI9S1OsCEMd8v/JK/DLo/DWYhiYs8KOih1tabGTZATs31SVKVXpjZPoX+BPwBxxK+geng9JH
/4bGIrK5IFIguf4MrAn+qIaMgKNE7w4o2+3QrJ3a+UoJ1B70tbDnlkuJz0ILD7j04NotFgOI8qCp
Gsi0djC+zGuXN6ZaTc79Pf1fPJ1/R1k8KEnUs7mowQsAwJsIaLEUNmjQ8SD4aAAGTMRNhsyke1oZ
df725dpf+VfL3lktbQQItMG/mj2PzhDJHBQkTk0Cs9HRj+dCs9GONyX5b1K7VwMri3h5CmUuovP7
qdbbTtlFzUstri3pfHDuTG7p4kTQfI75DGMIujpnfUh6gIyEwRqxCbkie2UpV9zGZRoZYuZCBjFr
2COzcWuCbo9DYiZeYX+LoEpp7PrhCVAiB43Ixv2Rb5mDK/9xmVkWAigLlAH2kEVM2bCiHgUryYab
N+Bfj/g3L3DlhVOFrbtKxNnkpqOCiiVLBaIBB3l/Hr8f+td+XQ2zsKZopAOEOsVEehK7/s7fySAm
4nTfKDfSvnKAfPMKNwB390xMFNtrR/KmG3m9kPNCX01TCoH5nOYzWRnyaeYNzwGMB1s5iffUBQDX
WLMsty/91YwXMR5H2UHyS8y4AjEnpEkMUCa7iV0QGbT2PAAIoRcc1lJHN1/O63kukgG10ib9GCIJ
AcweoR5nyDMJvB2YidnbaLMwIBRljTMqRIdayQbUFbb4vNaEcNO9vf6KRXSgFLTw5TljFktfUF/T
IR6tM+pDB/e2VySjSL/i9ifXPtkKKgnMOxM9x8AZajQ3pLFy5eZYQJ1ZBqJL6OweWjJNBfE0Twos
0T9WyTnL1nKoa/ds8Q70IhRt1QjLVkJkqz+xxcv98y/cNMZXp2HxBGRyMUX8nN4ShgdOA9icXpLp
LDQniKDrGTBc7AFyC3qpfXSaV9RoOBKckUGvT7SPiwJM2VRPwFjWQU6Cg8YU22smryaG1jaGDLmf
EegCuHPD5MnSWzzAWULZnekAS0blJ8Vpp8CVg9lCqEhTPd2f283U4dVuL3PfQjYFwH/AhFRGbwo4
Y3QH4TBXPGZoPWFMdD7ZARHMzEp36jn8FsEit/Ic3DZiENsGMYUKLODCzZi4IgnGEiA5pYMcXvcV
Nhe/HVZs8a+VX9gweU6QAnUIuReAMP+0IREVkraqm2kDeS30nUBmRf+YRWbgrWwiuC8VwnkoEpFe
/1q1XzdmCLSjAH4EtJizirqwJjGfgjGz7FEx8moTWFs789LD8JwQwQawyWxs0ZFWxQhuPLJ/DLow
JkHvJ6AcwKAVShmC1RyqQ2RDd9CVrfaQrfSF3biCfwy2WF06RWBKgJQxYOQQ/BoB7F2Fz95Cyf0x
xuKaF0ImU6bAhKjZbBVrBlF0ToI6t6hzhHeghQgYp3n/etzqd/tj0MXVD1Q+KoUKg+ZbxObe7H+B
uQb+F0IXi3HDFWfllvG9Hm+J4KWQgQ6DEAsJVklDS7Z9FOu5OBkUenJCiyaS8bFHIz594CZ9J0xb
RnllpE9uguPNQoPtEkCklmWrfZgDQ6i8pRzaChhKmErVaWGLMCH3F+iGc4XvlRHTiwJ0dH7nc/U0
A0KoggwICdeyfCzU7cCaakSiyRo4p0hcv3DvD3fLXP0x3uIQdIHQ04LFeOF2APd6DVZEHxGHRr6r
jXYGk5wJ8h60IYMk0VDN6BkY85UvuH2Z/53x4kT4aRVVPTPP2GBtyJjAaCZes+H2w7nM9GnfechC
GOFMGWaLewZ/TThUlmpqK0txq9X9eimWljtAH8t/PkRh3mSwLqF9FFLllfaWFq5SnPhZmxTseMqn
6l9GHp0SgHsXcefl0P4eomyfd/U+5MAQp4RzbwHaB9oXkXn3awjQpbUZ+z7R1PRQZJbkA+Of46Lx
XhhfYgmaCHiv7q/ryrIu66BghAzYvh5hI1UwYkHGd8qfOygx3B/lVhbsj0VbPDZaUdQK3wCYgxdW
FwyQ5m0oApAIt7p0aitHUuIhMiL0CwGYvjLFW8WePwZf+NFQGdSyYpirE3a41Q7hF+AmFBiT8Tjt
pV2yhcrKNgBnHzXlXbpt9XcOCMBVqpMbybg/vmLhTTegfPBHhp3hYWi2gkHz3QaR+8cA+sCaoJnW
bpyMoLkE0W1slviefehw5ixCBFK2x0nQ1wRsbu69wkKB6zcdzS5eD8nPe2YSOoCRxQsnoj/bP8SS
tLb182/5ywO4GmVhOiamqjTKtzONCpiSbA00e0h9bjrIGIT6D9J4O99UV8FZa3NbmAuuE7kp0DC3
ZHhvcZ6jpEVWeC3ndnNP/53bbz7sygyPfp2NrIZnirN6W3kOP5sjNF+NWSKAtQCE2YnPmQXKC+Ta
emcVOj1fmjsr+4uGuxpd8RmfD3uMXpujOaFeWQHAUG06h5I3AayJFDnnHqAKEcmiSO8Mzipd2Ybu
gTPaLfFtUL7oILPYsa5vRdvI1Xa9hUZCAujHfg4s34sZA2KHO+XIn1cMwrzr9759YRBYVYV683z2
uMOvB2w1Lm9mJlgLDc4O9+F5uMw8lsBNrmTFb0XVMtCu//fU/7oeV6sWMVndgVB9jqoHIH8lRzQV
qzhRmzGV2et+rR8F4P8VozQYt13dtZsuG0DdPI8vgATS4tLlQcTEUwxPI5lqEtOC1Eq0YvBuNd9g
iv+OsbhyIJqbwCOAKYauaPs2evawrBlR9q2VuKJVkd4JrJOGl3plV2/fdQXSTgLQvdBV/NPbr8El
OUp8MJt5MHeAKWVy1DmisT9fn0KTcRG8H9fM+82brrKg8RTQ2g6i/D/H1II2KnNhpmmSzrHwFA9P
MrXvz+t2FAOBRIASWWTplkWcxOeLLvY1NJb/ZgW9magoMmMLbCKASU/kyJDngDR26K2xJt1Kwsgo
ev8z9OKi5AOETEsVDFlzEmhCF0fm1XaIlAQ00jcqEvkryfRbOZg/Bly8luDnlNJ4HhBqrmZjvRxA
uwNmKA1I5trYs/ppjY71lrwPRkQrPRShOAjBL2y1kIttzonR7NoNyL1ALWsXeRRxxuDgtTC+Oyez
RQjkNUR+boDwGzcp8q8g/wQ2VDPWYL3/y2b/8zlLHDf6Ifh8asO5YpfBW+nnwPwVkJ594wVuvOcN
Fk5mu1Hc5Ll7XYOE3I58NG7WewBbrLIU4xzBIAWh+WK+QkiCGZP+/f0Jiainh7VU97yPf1ngq4EW
qx5nwpgLUoXsCneU+IeYvvI+GofR4tqP8a4KvxnIoYOPuersVnCj1Rdg/v13xl++nUUwRYrf/050
1lGCoDJqHBMeJFwsA8odZqrvKxKa6FZceQJu3ylNURVwU6LpZdleo06y1kVZBtzUjrVbYLcoAboB
R7y2aoOxOzvdrRgQVbv5WF+NuXD/xF7Ms7TIp42GeUKdILORfmoTk9lyhQ7GouEVnDUQjpf2ok/y
Ti/hKUMYbtDrXpc7s6itQD0KscFDoyh0mJAgoyW2Riq8F9ROt5FT9DuaeLJqKKhUaHYLOiPQBAV2
ElkaXn8R/xL0STrIb7lPKSB+4cSx2YZEkQkTflXcpvG/ICzEfKjxpo6NFuxWTzGk13kQ/Gwz7RFq
6PUPBXG4Ati5idAEZA3guvmqxCdQ4fTmcOi5l7I2WZSJweb1Q9M96nASeoAkV4gPcWSJSNllql4z
kd6Aw7zd9802VUnHYHY6OBHQsowu8+4YSzZoC1STA/RqaI+5r5ftXpn0qvRS2WyFyp6K1mYmi8Y8
OheEytBOgcA64oA2D67YdpfxRxE6S/nJJZN/aUAmznwiiC/HbSqf5SB3KQ82UiJNo8tVn4oG1vRi
Cz5F/K/y04EEBpYl9uJjD32DjNSqMbnKGZhjSo+S/MnixzLerBooPZLqkQZ6iqYZ5qzmgp1L7+WR
P7V2DE47kAA8xoUzs0yADCuHKLcOaqYShEz1mwDHC0STUEGhJnhtqPzQ1l9qdwC3Bn4uBokwZHF1
8OxmZ3xYvwdCM0R4DQmER/RGDijBl6ZWb/LcRSIUREgZSBqy777XDE15GXpBT/htAMbMSbK5n6SE
5fLBZkUt6YsrANAm/EdtsVsxIQroiggoGbZof4UifI/GWH43KSToTj19S3pg/7djeOpqu2ocNGyj
SyflDWSdo8msGKdHZ76enQOra16mwEzBAIBu/NcAVXDwtIdgCzD6M+hEnql6iDkyfwG188wUX4a3
LiQVY/ZHqdmjwx2cxxFPcdadtDeU3OVg2sWDhp+RTCoa0rMf5iShexG+bmYpml58RMCBTCZ69IPE
6c9aqPMcIPWQOOQ7Vx2sxkePPdiMDWafouyNbmvUgwpXHpxBc4L6kuMEJV6NSZ8hwVRXnz5kt9FN
nxJt2/h6UXwlhQeyktaLNpDbHPNLAlYxkOkzF9/fDYNR5DtVPJTUnfwA/BmnGrqJKrgNCJ/pcWLn
xTZEczWnd+oF4o/SM0AJ4YuMbiBqj5kRf9Y4/AFhWKOeTD4kPYg9QMAC/W//EJyqloS1AdnzkYIk
2BhwcqSzBlKJxgZzMv6RCc6SBcplyL1zsQ1V+CCw2s6U39OXBK2zituDncR3+J+ZF+GYdSEUzLEa
evCsfSBViMy4IhFoe/ragzyZQ4frhE3YSvVjDWqwnPCoNn8Vvetjr0HF+DKhWYiC+GpXzR9MMED4
0nFfZe1Mg+1fqshiRix/zXnZd+oqkc0qBMm75GtG6I3gBICo5Ddui9TYDeoswqYIHsDdBnvhaz89
fgFojxw1/AaYhRTh14CWtxrdg5IOHoousviiBQMFAXECyAX50GLYvVi/5XiMYcGlHehNAPxBK4da
2zQjFKAQDSS1e9oRQJFwgPr2UNaEAQwFf4dDUZD4FlilNBNU4C0DqgUgPhN3mty605XOAP0eqePt
wJ9Q6Jeg15OdBBWY6UPdb4oYajRucgo+YxU8b7sahSMBJsCWtkpn4TPK1osDQ6hcCZY+dTvkuTeq
QNQS3G0gb9HzHHAWXRqdMd6LiR3LX345ghV50yERBNQK4mH6XKGDF1agfkkFo30aMpgfApWGdgTI
wREUUvAWC3SxqsvvqqTDyrDfMvTuN+BxmX/uuftqLxkAIBP4WUx8l3Zgd1q6o5wJ2pV8vCioluC9
/VA2gQ16085qBFCu67B4TP7Eol34R1SM6tDmRIRegyMyevfZK2YIsgJokBde8h4eChzrxNECEg6k
b8w88UTFzmKbUx5kQW8Kp9EsoDJBozLxxuT4PBmfKOg2+welOmeDFzF6In7LCWSgQPepjkeqPXUA
jgib5Mxsm+fiEcBugr+Y4Hs4C6mzAc7C+OILx1o0ypDI8YYNvVocwCxiSmf11D2HXyO/oYNTfU0t
wWUHvNjoE9lgAlBijBLJG8ipljjoINYTwwQAJPSlVa2BiIr0UqFPMACNhpQ96FAKVjKj+X0Azwcn
oA82yEHegk3F16YtTKGM7jkQl7cRjAY/6Dy/qapE75JvhUZ7ER2vkYZ+Zvk0QQtI7HwCJks8xO/p
YIsNmDlayEMN3CEbjRo8p/B2zVh8oDIIST6j5NLFWwh3+MFD0Gwj/+SD1gjwIsU3x3YP7r0y2fOq
nYFQAYVg9J/BlZmo1bFgfzFJK+07ZpeNLQnApJvCTtTaVpwaY9L2NAUEEA8jdmZA8nTIf1T+deI+
eP9VVe3Ofx39V679SfH/KZw9U91FReeN6THxzUwBoeOnCHHl0it4JD+DLzgmIdsaPr6NV9FwrplZ
cChAQDBEwK3gekGkwoeEWFpkBqc+gVbXChjqJHiFFf+7LiN9QCt8C0p69XHydwlf7sIR6JYEqeYk
d6cWymcivrS3p6GwNXTWwUOD3HluN2VKCrF3RRGPycdYgMgMVDRTWz5UuCB5Drdy+OiZ2gW3sdlg
nfHqM+A+oazDgpEDFTAXBCmgiMpIr0r2AP6qMZXdqv32MXfU53QlOqSCtuG6vtGRwQRTEVTvkKRk
RIkIAJhV7KPgJzq4C3WfkbdadJTEg8IeM7SYK7QhCqMCiZiRMBJ3COMOYc04aqPo8fjog3U+jfEQ
NVsJ56BPOYMZ3IqBBEqMiaAfPiu/qiGBL5Da4CEm6qQaEugjRggJpnh2Ax+tnUBz5mDzkJle58Ct
X6W5xbWHrkc9CFprAH87ZfKZciIRY9mjFVRTqar30MHi/YwUwluEZhMhLXSlhXYL34IqCm+tRIlQ
bRPMWcvexfwnL3qja3lbUXFiJnAdRb/M8krKmzX0ZHh4J3L7KNSRo7VvYXPQ8k0MRiUx40g8PASx
+k6zEsC/meIyNlI1NvlKtcrkkvCFEbUnVqTPkdK9jxpSMBqzG8qAh3SACigX7BweAr9CJoZNSRRw
r3wOXAATXAJBAWcUpt/uBCDtwgCc2JlvgYZymhI9CBIrgbBogQhmQlMfZg7GWUKH0CvwgzzIbkQa
2nLlm0zwXGR028VmkuwnpH+Ytzw89eDcjIBHrLIMvFV4PDmPstWh1tyBVw/QRzaBHcU+Xkoc4LR6
4sPnEHPu+ie5VuzRR247qA1JfglxSfkwNzWgROSO0X2hNKacg/5EYof45b6IV5W1WRC51nueGck4
/wvuSfkNxTgnUVVSAnsYaJDGDIqnSHjLK9ACRHrNAlDK/ADHqhf0xDEHZXhry69G8sLGabMKCeZT
GXyWMrIF8UOhBJbMuSBBY7jvQVE24WwAu10JAbe6yyEQfVHCDafsKghHS8KF4ZE8FHpdrL4031On
MwCSMWQLRGZbKl7anRgUNcqEFLWoszGI5sb+cxKBT+nRvgSGMUbmjB5N7oknlK9jfBR5RBMcwPHZ
R9vCRlBRZ4afYdrz8aXjjh2UDXumNyK07qbB4JYC3MMQpkvbKVJsZDG6eMf6qetSXYDN87uvNNhX
wHFKI/TDIVCo7uoEeacC2DgOstrIchUzg3YMjaI6eWgK0aQSXO7ZD8QOjEO0bdrLEJ8z6I+nWw40
V8MmHCJc+XkvWtgvHwIkzKUEMwH3PtXwtLf5BLqwozg8JcxrAYV25qOIbC7YpNWzzL1SmYMjsKs4
zqroa4/e2Vm6e6QQTwIHDf/NVihwtOJ3HYROFgYuxarxDVIMEpx1uMxyzGyq5j3oQLRViXqdAorO
ao6KVZFC5CJkxYUU2zaDut0E+jA60YOmAiYCsnB3TEO3EYCVkVwtO2hCq7M4gkE04M7geQatGNNL
hAfzbAQzmcB09HCUJ+VMRxTQQPNWvRWhq8Wj2XKdNVv2McUN7qt9AVaOlg+dQkEaPfxJ/E3YQrL+
bWRf4mgjjZcUtLAMfNs6iO2g/M7iUz/sBgQqMQi6BoEIaFSIYc97rAewFe3o9fCB+CYB13NpKLBc
o/8ViwgdQVNbih9lsmsDICuLwmtAuaGJABL3OxD+DuIhQgtG4cY9qp3ZQWw5feR49M8dUtR25NHj
wAo4Cu0OYqVOAUlLvg+NEXhgJQ4NrpiAMxiRnG8o5Eghdl7U5xJOVVs30K1EsnJKPpqBOkNrKlwL
vxj8Hj7dZn2v8+KnVsB/4ZAEA+trpbyGkD+MoghCVKAPERiT99/H4YfNIVbOf/Kcq3FwM8UdOsT2
AgIXEdAKaMR7TQ20QwlvpSyIKtq9Flt900BEayBxugFUHWjhEU8JypfyMxVCq6Mg/vK/ZGQCUrir
hYgbVV5k6uXFpVVCZ0JAwlKRVHVx6GfIdAN6TX9f+qHdIY7oGsjF8xqJSqTX5eZBVUJdQzIg5HhC
EdJOTe/wKbXktDFZeI+7GpzAlcCZKpIOcQPJafgKU2gjQ6SFeNvH6CnsJoPRvKTdSSMuDXiCh2TX
DE9av9cyp6nR1AzhsRTigBx3QSc5iEEQ7MeChXgvEbptNPmGGAO9WTNbxNKBDkSvywxI9lPVHKC/
Iucqok7BSpjRoKL40iKiypDrYETwx0Uj1NXiGbINvizlyIxgK4stvz6KNHFlpXkR+8IoYmETwIH3
+5po7VYYgR7LPsfShnNUjg1aARQS9oehQxcLnsMWgbKSUwRb3bEuso0y8yJrgsnEUBmSwdQOYPw0
nIcstMFNiOE5rxMVR6STN43VoZCOYcUdRSm3GSrobNN6SS4i5kGwi3IMvBDU/gDNQJYpHAwKNrZB
RitkBudoAjIaxNMFHxti5zGwtvFchxVYZBJYQ/CdNOJIw9THVoXnQ+VdBAHoTA0dbcI6tRxRO5XU
7YC0joqQE030cEZiLjcSmqJ5P/dELjeHhvH6yL8Mffii9L1RdykRE1AmYv8lvOhc8T/Mncdy5Fh6
tm9lovdo4cBDoZlFem+Y9BsEySLhvcfV/w/YrWkWhypKvzaK6GZlJs1JJI75zGtMxA6VtdugWNaz
G6lYpBqzCB33ElJFmDXHVMVYl/AnIL4bavYPZDZVtYPGIt/aUn7fEhw0ZkpRZphUMZvRfakSpvrx
RIh2bvTlyhzB8fWtlxYYy26zUELEDwqTdBfxitpUTNwHhR0qj5ZOdVul/iaKmgfV3nT9OhJ3kqTO
dWljowaq4N1pqOwsN6UTbuzanLbeS0BNA527OScLli/2Ku0XlXk0VdLDAUKmZs2VUCUHTaZ2mE0G
V141JNWxC53IRtLch4/f5oeerUZty1WtNzNP0SY0M1aDii8d+p95j75fPc2ZK3r8arkExYO5HLcB
XaYUloYB+WvY3dVIprolZHuotc5Fz8XUjKp9rHmn1itmlnGf5EsrG7dCpDf6ZFmX6jJNC2Ib/YwB
n4P0eVQSxcWKssiGZq+6R27exB3YT/hwUD2cNKq7cMipRHYoym4my48pADEp6FJy5dGJ+4fpo2HZ
wSzBKSpV/EWTNNQZok1rtVw9xoFy0+4KhTBPsVaNwxbSh/OEm5gNN0lKqFYOC729RJYyd9OXKhku
hGYXGZ5yiWpdF8KukPhUF8FI1QxNeSI3YpF0awftxSbqpnq7js1yIsxd4zTsiPZUUR5yO5zXNuoO
ZjtNhPduW251b6YHpoiKltS4L6Wi7hrqa547gF5sNpUibXJkRIdi2FeVvyglb24kxnVAsODL9tFp
h6mw90G8E46+lRFd1avXnGTMkRAMN6LpUJHfdBoRgD8Tpro1pQcN5HoiT6uw2WUjz4Tio+2cC+qs
IQlrpEYzJ1QxuGunbdev/EqZ1Lp+NL1bz+4nupD25aBNs+yQp6dKxZr24KIDQDHXJjT1b3XtPEQP
Pv2a/irNjAndFGUXZFgBCX3Tttqlb1SEa/F4SaMTrFfcsKpJOAb7g3gsnPA9F6hCd6+Gytowmnsd
C3ClhpcotVg4MEFFRtiWnfIAT/oY1U2OZa1gBdfZItCkha435wa7HkamhKohmEu4azr71COhC+Zo
Tu+UtpjKIprqubzRFEpAaWM8ylKy6PAj03aNYc0NjEH9rp8UgzkTLfl/6Ez7zuAoaI96kaKAz6Ha
b8rhKAc9IqygE2wJi558Klf6OaLCYEcEk0mZTbos3cmoqeep2FhqfpA1A8GNQSJoMg8FH1Hrvtpk
YSIMpzVnTOadXQsG97DuKJyoBHJeEu1Lhzoj5Qkp3JgaSklJDT+HHMLJJ2ry2GY3CQdD35M2KPo8
TJ+DxJu02VYWu4jtcYgQcm3I16H2SnNdDWea6c1j7yrz7pAangaVNZXR88JVabSmVNND1VCtNZ5K
USBm6k8klHFDHdlc+8WLpF3ZrdNSmtWWujaw+0R0G+b+W0ciRpwKIq6YGKMA/pAu62wXAUDNpAdF
CaeZnE7rsJnq2aEm4BMUSVGiWrIdTtUYtzTJXwzaK07iU0vaRRHQAZ1WgAKhNUOwWIOUFZezWk+X
ckrd+qw5PlsyCWzzEsJ2rzGm6+q952RL1yCdJr6vRbgoimCq+NEboscTrbvOgo0fc5SXVyKrpsB4
L5TRo+KYGxT03VfLpCgNrBbJLgRyk5XXvCqCwowXz83oTRqWgQ2WM4vXappvPNlcwRM7Guauboly
IhMq2LvnnsXhliCiDNhTwo6P6mMK9jbJ62NIPS4RVDBkanScNXUTshjVa5V42daeWgu4ZowwmC3N
5HznOO45UzxKKg9BjMWpuI0Uc6WG7Akqh3tL44M5XpAuQXC2Cmdi5uEkb0lmPQIF6oEVLLWEhZrL
b15ygA89+n/Hw1KmGqoG+IMm5SLym6Mk9c+B4c/GEoZRJkTgbLR2dKwDMW+o7HJ/4A+blPmogRxV
iG7E2ImQpiUMsHRIF6lK5mFdcr9aOi5LT7iLAoVnRQNsip0F52BDKRFL453cctwnLWeEhKudvPW0
bJOgxG017Txn9/TjaO0RBkY2sCDUe6vRB6PpZrFQCZJ0/oWwnMu7GGvCFJXQqLyrh2hud49xVW9l
55jhcZAmxzTB9dG/2JZB8cqbyNRS8yrYWQ1q/eSErowGjdysKy08SqT8HUUDuwqnjWAqOkExxzxv
HYYJNakfzuCsbGtpVUDNO96hGW3DrFiqvU/46G9SmfID5Q5r0Lel4Wxyr99UFEd9C9S+Fm2DnEYT
XotxqC+yrqYYzwrxynmadtgZiJWOBKpKftkBndNweG0Dtm3UU5ncqy7WVrVxo5fxrBjcWSWxv2QV
XhbaQc5p02hP0sBeJtUzBL+WBNyLUh77Vu2uxTUsobpXqvnEU5UbpYwuhvtiUeptbH+RhuVK4vwu
8PmyXHD0CWGl9VaYj1V5H3hjlhQ9JHjLJKm6wzZ64jFOVZpg6YOZXGL9UrWbsLT2MQmFXMjMRmub
QygPk5ZELdhnsnfonW5Z2eY+8sFHUkbW1K0q0UNu1dGNb2Z2sFXJkpGMpn1B1T12m/2QgExxvWVV
VQ8YDisTI7zxZHuu2qQyGg4relU8ViYmNFKdzQR1kTjoblljpJJjxmk2/irWBhJY2JyxAoxVhret
IG0XXDeDuyuzxl228WOrJMtWKRe9/iqCcO5KrCoheZhX4sihnVXJZzbXFGEAqHevtfRkNHs9WkUR
q0ogzLlWmFV15RxT6yZ1T5rREsSsXKSjhbOjHIjPBk6dGJZQVyoak89H3Um9PHPZ30KNMBzGvSUW
hroR5vUoZK4i8awvk+LE0e5LN02hzEzrEnt3qB1XynPhLargxpcD0qejNWxQ1F2Yxg8JlBC+xOKc
oICtRgQSuNLLD5n84PvZtNCiWVhFgHBzysAvUr/2aZ5ABJhamPR2Gxtcr7YqFbSZJWydm+y1jtp5
iiJdVL/U2pUdbhsKlgMuldehdttQ3hf2vdZgaNCA4vSSp9TtcJUXlFW9VR/Re5M7cafU3rzJi4sv
y9cdFFPFl056eRLsLomBzESVz9zuIIl2p6O1nhhnZ9iJ2Fo4ofLDa3dRs8dJeZfn9d6WrXLaom49
0/Ti5FrqQGf3xkTHv/WGtzhGdL4Ut1nn/AiTmlXdKNOm6GcOR5lNDQUn0C5ODxlVeTtUNknZ8zHk
C6x9YDKiBhddYmT/AwrfukxxprhzjeqQeh1S1Ko8s9m4A86v1rn2pGgbdyeD08JTy7lUtaQPBd2U
giZfGbFw6cvoBaV8rV24RbpSlPNAN9TOFhZZR2PL+URLbNynmivdDXdBkzxZ+KF2Yb3wbGXd8+/4
vGjaheoM65x/K89/fy5L2kzLvPEKTqoU7zvD2AwypjayRDxrDEvYwlNhPsdxgzQ5pGBaFmFG5V3y
n7rMnBkypbgEDold5TDAd1a4NRPQrrrRLBTDuEDxXdUqhwZdUFItPLP7qw4lbtGssYUdG6m21dNL
6naOV+NfWSTTOn7ENdPo3nzr3u2fE7q4ZSkWlZ4t4wEXQXJGzX1KxTmH3m03857PrGj3IA8WMGdm
KtrdlrQw+fFseFXpD9pDD5ndXOjsf1KRTlCzmyQ87ouaStWqk/exbk5VMcwSAmQUQ+gyxskurn40
0ZNf5ysVAc4K60ca1haVwYYU3zfPanRIvCeXowe9owmK/YXekyvUNMvii3CdmdQSTHeOf92YtBKz
RFqhVX7wzHWdram5p/ScWhh88WvgtsdCIraWrTvJR3HGXQ/ZKlDMZc0R77gVx7s5N2idiuCljWnL
d5eO2dlhABtqd7121qL6aCnNStj6LIqxgQDx62DRlPjBrcLJOBmDYzOo5yIMlImUaZOBbrRw1UU9
rGWiFSnaNO22QUJf7ooNcsFLtlqpxqMxbN4M9tK0zFaDuHZJtTgOA52tqvfra1IdjVqC/2KFiPUF
2ovajFmuhu1DLNvbAX39pLHYjiGZd8MZzRCB4Hsw71Af5QTYpVV4Ri9415bhzjKGleczX5tmVbVb
qSCj1v19bKhrUSNHxp4bdNQehnxZa/pyQHxBrtaa+kOi+abehD0R53MpnoP2yaVtItRdGO4qcBxt
TYZ8zPWDYZz1+pATEytud5ToK0n0LcPhJSjv7P4ucl6JECZJf9CaVe0tZPcI+QYj+rUR7hK0SXBX
LQQ5njiBdxCI1Rf5yZIwUULyVl5L1aZrz2Gxd7ODFu2Ft/fFXu5fuE0zubiUtT9LbRex+gCHkEeM
sncDO27k9ORJffDQZjJqpC9o0edqNAm75pTq1HfyeB7Ra6VWSd3SuMoLtnvj4lvrzNvIOQ1r8vNF
a6Gx5V2MAidkeqx5eJV10mTsbQydNolii9j+uqUAVasb5q1jo+LkXmnBVUap3c5vMtM417Vy5Yr4
6GoruV1l/EjVqHyKxsyJ31Lhk+fuavkll7QnI7/zzD1m7RSHmRqoPqDw3yEPE/va0kt0IupyLWX7
yBpv7rY21YOEXzbAj/omDH9k6OAOLuXYbRuShRbFWpgSCxmQQx43G08AxRnMzeCex0MXzfzRRwSn
kcB+qtP62GkFUX352BUvdn6fmfpCGMPCtWn75beGdUnshMD0ufTiM1DllVO3Ww+tX7UVh1ivZuR8
K0+7EfhIjBYeudtRKlgX1poFR4RzsOxDE/TL0MRurHHncgxxrauvcbKYmom+aJ185QZ3NiKObrDS
siezBIGpq5sQK14pjZ8JKwTWytZU89d+OJWX+PEBQiDNUp1n+qmORw9lUePM/UAKOrMd1uCbn2EJ
gbXIMZb7mafO+paWwMqQaP6GM6wsWrFkBZ5Ue11zxKT4YYlVbW6jnRm+pPpehoXlXPfGm5PfOXeh
Sr3eiXa6HE+Vo5yt3FvASI2y0ORnFQSHTFlCdbeGMuyUzKExxGF+xzkd3Aw2kCZOHje40ttJUb7k
Jv5Q0UqxV1H/JMyZ9OZpi1g6VuGqOgf03K1JE0yHNwGWB73dcmocOVEkaqMRUIxpkC3gCvNDytFa
lfKEnL+DrDHFjGU8z276pcU0L6fJMHXNPZYc7IIRBi7tugtmAS2dt8GhVjyX2lWoq0stCdjYMXye
1NrceM5VBXedqXNpKCNl9m0MdSiLUCQlmhuyXZnykKOXsuJOgqaYbmn0Ej8T64ao8GI5kd9J4WKI
RmQBZdrysXxywq0SbfBr1sMdtcOaBqbibPvb8KY8WOoZU0Qihk2KJ5e/rdubyN4ANYtA3wfTTFxJ
8qkrCSKRUTq76abmppZUg6cixHQ8Q3vurpHWZvjMgc7Q+axE7nDTZT/co0F3KRmAcDE9EGm+seDH
y/ekIyGWre1Zp4TQzEW9qlOuV7npyEPICmTiA3vBVhwCCMh2RB4OYJBw6jkT/9g9ps1yuLGyuWZe
R/rUJ41/K1HNcFe/BuF9iWwVMuI7BobfQpE/QfAsI0k0Mxs1/xBWsO8FxjUb8BFATOtFvjM31qI8
Jht/9s2wXwEtPw47Apg/AM4HzXHTXEeNJ50rmz9GLLb+rp5BQZxm02+VeL6C1n8c7xMDMYyon79r
m7oUY2G1zdP2sdCXvg0XLcYrMXnOtJM/5j3hEX4m8ib5LHVOKbowBq3M2Htz5H1P/CfTA68Gmkf9
S9YfumARey2Jo4dt5yXL9lJ5sNkwelJfXwGig5FEHw27oYjXMg6ApnUIO2mqycqy1Z5r+dkrcQpZ
oDNucl6pB8/fR/Tjfv1ha1+hwTH5EJYCsRURjU/Q91wrNNkYNSU1k8XVYdpsHhT92qOEo2pX1PfT
GMKphX9Lu0/jaqrr/iwGAYPTn0UUSZ4u35dugS1iMqsyb5a11cGMHt32Ng0PjbnybW0n9HKeFdLS
qxeyt0sCavnFORtwjaHLq+vPJuiqoTs06nUltiUNEDs4FM2NMbZVaXj9+oq/BPt/vOJPON6uadPY
9bhiHEVg2DSX/JxZ1Dgm3mLkM0ib6ip+oeJ+Y67162/G/grD+2Fs4xP2Pi4zw3BHFVEkOmb1MjlS
dEsfu2cbtYxwna9Bo9woz+1dfhfsvyNyjKv1M37449ifuQY411R6awKoNVZFjS02e803lzeulF8N
8Ql7L1EEzVCFgbK1oGc5FzNqa6itjRKBEZbTjDvtV2L961G/mcHGJ/y9h+Gm7Y4qHa1NeLat7Ata
db8e4p2H8asLGz/bD1uSjUT/AL105MDoC2+qr9AAvSToLeD3ec73JiYQzUabGdfasZuT4nPy5RMS
gmkx84/J3tvQSdh+xx757oZ+2id1V+2wROLC/WTTk6N4eMz++rq/+2g/7YxeZrSuSraInOWm8h9C
Z98G3zCyv2QPfJyWn/g9okHlVSbQ2/Yb0icEz/Ur9SoFoHvfbDjuZnx6e+MKVPACdurhu8nzTvz9
1Z39tP/5Zu+G7qj3DC5mRvQy6yF8gXpYEJEcMqoDr81dunRmL+402wfnaO8fi2WxlE716v9Dh8X4
+El82pgqrysktAMRtKDPGOv9NKeO/esb+iVb4sMY5qcNyCt1Seg9l1vMRoESMq8ZlqQz/PMm8sRd
6Kdfj/cVv0moULdUjEQsoX26uYGno8w0krdiD4gCIWi1KbJLZG9HwY1fD/Ul7/7jWJ/uZOFHRaWH
DcoJvoR2Bak7a1CVbwvw4QPtvIK2hkp9y/S1hSV+2GAA4iTdKE29T8Xwzcr5cm1+uPBP9zKwXFEF
BiRO2bqX0tu4vPz6ar9cmehDIDwsdGxaPm16uaya2DhCQ/YpKsnJU9fdpN9pXn83xqdNr4j7ImsE
Y1TYSwbXVQQN4OZ/dxnjW/iwr5ZZKAc4M6O2Lo7KUM8s86qgBv/rQf6LmQF1R0fVT7OMTzND9n05
1XtmRrvxD9amOYEQb56zu/5EivHUnKkk5/JE/Phm2K/nwF/DfpoDmueWRd0ybL9prsMtuRvdlWhr
XLwrays/09QzDvY3SkvfjPl5fTdha1hhyphyfPC0ZWl+pyvwdfik/vOq/kUUS/aFTZlvFAlRL2Cg
7+t5eTtqTgzPJJjyOnsraMzcA0LY2A/ffKJfbyd/jf0pvgioy1LoHK/unO3cLdHlOXsOntUrCq1r
Gt+L4BzcuDTXvxHr/DKu+XDNn1abrxYWlEZEWZoG4Auyjap18J1gkmffnelfH4cfhhpv8IcVETVQ
UT2XjSMAlC8qG6dWtEgdc4u3M2Ddihx23ztnrz41+qUFL42kI3VzAI29P7EyyBcBQDftSthzWVSz
X98A5cvppdt4PpkYZqFR8/O7A8uQSi37DsxDtLVO9rGa6ZNoDXZikk6LLc4CmxL/lGSlTVosi+NF
vyJ3+eZdfLkvfXgTn6KSAt3kMI55EyAYzOGHYzkro+i+WUjml6Ng3D1yCjE9exdJ+HAj9LAqhap7
w1bHArNTriCnyNp1DQ4rDyiCarTEgtMQPIBZSfBmSZ497xlkB/eA4v+IIKxpRHd3DohYrXy2jIMV
bKLcJo8CfmDQPJMMVJ99WqWXUNALME6S+aIiR2M0s3Ts+KY3ukMAWYMjqJ41sIUebfwova98oJ47
W372g7NvsTmfpOGMSSEMkYMxbGyxyunnyN7JL4qNEzyp+l4KDoZ3VVraVMeY03AeLZFvpVJHGCrf
ZKY1CX0a1tFK9N6PKL2zohps/SpWQRL0619Poa8/VkO3VZyzMIL+lIUoRmi51JP7rWzcD1TB1X4E
tV/9epAv16vx1yCf9gnJanNFhOMgyoNhUedLTgOFakmzvwk6vlwPtoxcrWaPFPlPW3zuFkkrqwwU
ABCIYSHG2Tef15eX8tcIn4V2mhSEkAVSc5vb5XwQV7lzlVGYEPG3efGXm+uHkT7dGT02krgFz7a1
rXDZVGTCvg1WmMqea2wSitymho+9YdNQruGtjbgMKDYO/r5H5NjTETCSV99svPoYj/5LeG4jxk7s
COVZ/RRA5p6ViVrDgRO5uVXdqbuySOd21a7B5a0tfORaHRcY7eL3/ovuWUBsLnqt3dqJubTsaAv6
Ozbg9qiY0tdA1RchzMJcecP+kWrOxfNg2wwG0INkYrUYtPp00guQiKBw5ApslCMvCrVYGBE1isdQ
zygNwQ/ow1tNQQ7C7qcu7E4huyCfr402mgf0cLOhe8bO7C7Ub75VxP7KoQujTtnWVeJpXbM+nURC
x/aPnWOcDiC+G/sgWhCYoE61cFYDE3OMfZcqWw6EnW9WwAKuf72yvhSm+fgGxhXxYVukQqS5jsUb
oNkSwPk72BO6z3t0C2YVe3+pTIDX6FNni/bf7Hs1iK+Wg4Y0s6krimypn5eDoruF1CoKLS21Xtk+
cyI/diPrDXDQ+5X+20v37+5revpjkpX/+A+ev6RZX/iuV316+o+9/1KkZfpW/cf4a//8sZ9/6R+H
p8ZP3tLPP/PTr/CX/xx59lQ9/fRknlR+1Z9r5PavXss6qt7/PO9x/Mn/7jf/9vr+V6777PXvv72k
dVKNf8310+S3P7+1/vH338Zg7t8+/vk/v3d4ivm1yVPx/PQjLT//xutTWf39N0m3f4f+zdwzRm0F
U4z2d+3rf34LwThDtZDfJemhAfzb35K0qDyGVH8f/eTU8Rc1NC5GsYIyrf/81vicu8nvmQaac7/9
53v76fb8dbv+ltTxKfWTqvz7b/zVn/YKHbcG3eZ/RHYpVZMWfdor0MDOvEHWpWmDQ2XkPjUpDgSq
saoLdSc36jwyRyDNgIlMClonnxZGPGtCeanowXMq6O10mHEnmRlPIxOz3Qo5gbEIGuMdPsRjLR70
nCJeug7Rs4rD3UiPmX7rxsarNFpitt0iznpgupX3GuryvQGlQ/Vg3gDvSGv5SQsp/wOKlSrYnxAb
hkiaU3yY+nBD41zdSyBqKlBJAqpr2iEigBt4T1+pr+s5vmkzN5JhVLiLUL+zK2seSfjRl2CtQeFJ
Xj5pvWhWwR5vfLpuEYDz7jRAutP0dIGrwzY2lLnsyHNCJ0AwkN7JeKrIXIgIyaSOnSNz87WQr5pu
LL7QQzHrXR9BRi+xPK35OSV8wF68hXGhp/HBfEej4Gee8WbBzGrCXGSaPVNlezbi4oIcclbjzF0Y
Fo0PbDZJLzyfGJoJJMWYw+ZMfW8/gDBIO/MuRDRB2M5zDiCJuPNYhgjzwH6MjpkqXjFxuNdi+RwC
EU5CCABeeM6bx5RICr/MlWkHRx8ot8G3g4iedh6XD+C1p7AcMWUPlWLSRfR7MzhEaR2YEzi9lfkW
lHhU0E9XA2uX0uQpU3fjKzCCYbDb5sJK5ZPr9Aul0DYeSETOJ3BC6WW8Ukt7AUK1ikN5EnkIcAGy
FQV2UKqzEYMzN4v4kFvlDGP3cGpnFRtiaC7zcOTeiYcAKHiVVzfjNdeJcVc63cKmB1BLaHVC6rBA
jBn1EofRRZ2aC1nunpJRj70tZoVYK01VT62q2+YO5BmRBJtk7Mn34RYR7GNpxcuoD27Tuj9V9oiT
d1bkgFeDVM4Fc8eOgyNsuFuppfguL2hKTgX8ICvoYHTGS0O+1fNTLmAtWvplyMtNZ9L3Mi46Ey2T
UFq4KV10obwCDH180CqEByRUt7N0Hw3OY95Jq9660mjqp5F87EQ0s5QWPFq7qtxoW+IpUIsSGIcB
vracjdNzHEMDe2FFwNClCmEDFkUqZnkjTT3ZmoVQghlb8Z4z94hk+Sx0mO65sokbAXEcSQFX20gA
V6juTNMknLZJt2iTa4DgSwyR5w5cTg91uEFSYQn6W68/6166V8fZ1CG8h9G6FsDVNY2F48I2JW7I
h3JTxOkeiurWtFx34lf+uVDQOi185zEB1tYP9rKv3uQovaS2vHMByWdmuuiwOym8DETLQ69S+5bo
AlLf98DDJ1IyZW2hQiFDFXGM/hiGKdqI2cqR7p3I2BuArsAEF+6mN72zlowo7waeMBQXs9uqqoP8
ESdqBSPENsDIgmATzWqIrJVRgxmXs8fG/aFrZARmtKroimchsrtVN9VsZWP50kRS6G0l0bbPpD+t
Cf9HJ+V1GvPf5yPwp0Pzv3eYLl/T8TQqP/+p/4unqSBE/q+P03XyI01eS//pp/N0/J0/DlShid9l
EmnOv1FsVYwZ5h/nqa3/zgk2xjdYLikqipX/PE7130mbVJtDUzORmNN1funP4xQz5t9tWddG13TF
5hDUjP/Jefo+/k+xt4WkjslpryP8IkzxOblJmkpkdVV1i9TNnaXcgwmUrcDap50U/vkIUh7iHKjy
BhCPT5ra0T1rh6v3Z3ExqMCkh4S8y0HlIbeBGWhhf/J0vnA+GVtMLQ+2LiFYMognxEn0mav0/VVY
e81Uc0RxD+7pOeCv/pBDZWqXFstJcu1Z545OHHb9popKvxNO+FwmLOikb85q6EoLqS44pGUUkhyz
Ac4aq91ZwTp7KgeZca+73m1kVuG8Rz66gIgmd9vIEKBl1VJsMUcQF7gOV+HQEvNrbcwRLsR2aA35
InvVlT7SiZ3KapxFlkV3iQp/ygeZudDlpjhbvlmc31/LUuUNPKG8tXvQYZrsXXo19S6uiKRJprqx
N0tCD4hJoCKDAjWWLJ1Hklb4fzz667U/HrkAsPKMJd3pdb8IG7t/TIKXALfie0jONEjGl0vF3Q1J
YBs4V8L4CMErSakkL93xUS/Bk3p/9P5aH4VI6/i1vYv0kx004aXEyvS6cGj0u03ubt+flvgzLfxK
S+cC/E1fuc1t4vcIY4jUfXx/JLWG9PDhUdjdmtWDr7Tl0R2/qKBqj1UutVPZTGiVja9FVvpNwUYb
q7h/pYpUdQk+KQ1q9KvRL8YM4ufMpM4lL/aNvlnrjWbAkY1J6Aprqcaqd9JqpVSOmujDJQoGPmoW
dALmUhfc655SAuau4blJ6OFELdoM+fvdybPAQnIi9QTa2V2wrUXNPfvjxutdV0IVyF+EHuBIpIAX
dRUp2wW6PA0HtwT217GV9/a13tj2rNVMsIl6LdAXzK7LMBiuoirSL50Z86HUWGRRBdcvCToRYWvG
iy4C+xii532XkXwDyfZTKAg8FW10ZZatdTI6FHA+7E5/BtQfA2jYHj99gqZljTJ/yGhppj3a3Hyu
7skItVaceC36RxqAaFEsOsNxH4bQUueFCpmlzlx4glV2E8plD7Y1LlExL6KZEXcpSlhjfJgr5bYa
H2WDAj0kQSzn/RtWovXoiwT9TK4toEVNGT/HoV/cZ9fU0vp7t8tyYp7YWfp6KO0TCLkzpph4aAtj
lUdFS6nBdc5+39K1skv/yqkV0nHNvnLDRkFQBgScp8d/Pnp/rRtfC8bX3E4gSzwiqI0cmQmsbPVZ
kYfFXR9Xd60eOo+Sme/WdeeEL1mC509duO2+q+N+70QjXGgAwHf16dtyU8XzOo2BameZvkocC9kE
G5cbpjrSz9nQXiMjgOFNkhcEturSq/yTpEX9Q20inTBA3TACzZlYhmpfxXLYIJTR6SCBQHOqUnkl
hX49S2KvXLw/ff+SCXtZBv1GixqYMKEhrJ0+VMqNjxF9N6B/4jbOGuQy4hOeb8PZea7MVgv3Ifsu
sZWWXTvBo2pnHk0yD2Rw8KIEfvvqa+K1TsL4rkNEZlZYXnzKQlSl3IKSPoB3eVVKEHGCcUccBFUX
9MCyc1KBYtFL9UdUa+bR0qy3Jmr7+6KM3AXTC7Bqa63btIElqQhnk7Rg1CSt5JHiQ2fWK2tipZV+
MWzpXnZD/1mOowbOgG+f4Hs2K8OKRhqpvXftoTwinM9WEmXl0bJSaTO+/v7s/fU0WycDWQ9odA4T
N2TzEmV37Y4nTZrHFWQVgLNREKxMTFyB3vA+ZQ9dLcjzJii/CKpylJ8rJ1fvFG3k6lgJbsrjU8tF
GKzJkyWCGwiVoI8O+Kz2AZLimTd5f2uBXaI0INVY+VVmfOh1r6P7keoCGlFfxOSULizaUL4ubNCC
PvW8edsiW+NqQ7F7/xJldrHTu9b4o4jxUw3j45p+b7D+tSmypEfcFi6G9qiIqInPUoHVYI2ZrURM
HAtwyo4VbuLYviQ9qjyaZ7xZUrlsnRg9ncR/FkMi37QuiWXWtnDVkEkdTywh7FXXKN7x/RCLyvxt
GFr2s9BIzoVmeBccKOKzZXcTA0rSRQUoqNSBcVB9mQQgQDEm0cvizIGgnFKt706KXygn07bLUyVv
HSsWOzuL03mKXdnIDBtqyMXE1VFdwzfQOaKrWmGDlb3kZP7INEM6/vE4stXFr/fAf5FW5BixNJXC
NDVHnbfwqT9u1qWdu1mhLP8fYefV2ziyrdFfRIA5vCpasiXntt0vREdmVrHIYvr1d5GeewbTBzgD
zBAi1Xa3ZbJqh2+vz/RREbu2fEMV334vtP58sVwxB41ws2nG63/eV1n7Nip/3ORBkuSbjpE15qSq
8TIPopg2Mh4Dht7biJR7+NUNTfWjt8pXOzfb1ykdv6jB8vsnaxpfVNkTdPgMnLpe6x7/909nmX+U
zyLb4fOjNELnwjGDIPyjMD7Q+af9n1lnMabpfSF9fSgjicZYYcBYGKZTXIRjvHaRUV5Lo0y3orGn
r6kEgpcrbT5MxXDksRHcIJV+0I5QW7K29EesflR4vGzNzgpvpopuQj9H4lxD+bZUNz04y6HtXOsm
GJs63REgbmM4Lrmo6rek7+YDyiHr5FX6UujePdNsK6eNCq2d8tVPzCl2kQU/Jxs78diGlC54wo2b
VFkD4DgL4zARXWM5zXROnGfXq9TTKIzgGoyMnCVVJD+KiXlWWSfDqY/cnMH1RkOvmdJtWZVvbidx
apnj37WlvNuIfWOPWj66scKm3S6CJvJrnIfb2lWP0zTJy4zsPE3bk5x98zWcvPpsFkm2HxLBh8V1
nB49Zbg/yAavg+47Bk2YpHOQJoUBHyVsFUK5wrGP+azpvgySIWzHYoQn84dd0arse6ioQKem8YEz
YnUoHJNqt9GD9S8JarulKaSjMLxkEv7WZzDppYU8RZ2mOxmaCvV2inmpaf7o7KxiGNvuqfxl/2ZX
wWLyj5ghhCLrUYUF3xjZNDpMz/ln1DV0VjkAXME4Zd2SRt1kd0YX/AxCN0AqD+zBKCz3kE4T066R
wtt3iYRTy7pTXttQtEG120eyOKoplnuvNp3XJsr+OrVV7bxOTq03RV0SNJhJCLbZpSFnR4nzWpq+
BWaLmlcwZo8NYqhNms9I7Rnn0qiGTCm+1SXq4zL27fvWMEKghcRYGSOkwLSAFogyKU6qGMyXNk1e
zMxMv89+bGNhIMb7GeW1AXqnY7L8VQSDOtZRdon9qvkwnKy41Z1r3qnKD7AIjLPtyGTiHWh76iHr
nmt75aHPw+pBZ2P1AHKkhxgDmWEeGAmLcriA67JYFX1zrorud5LYzX3M4Jn2Av2sQrkQvASzIstp
P2XTXV/5Xz/P4rp/dtLpi55NWDpDimXCXPUvbiUBtWBfe/SX0zy3xI3yqni7vmubKt7adclA5wA1
x8Lv774DCnRq5Ai1WiXUikwm2qiZ9nd1kELwWj5lTbvlTkzMDa+nEupZjzbkXAVucpFD1m6kNwq0
rlRl/Ip56mUTCBvtXpitW27p+WjNIaGzZYmnwUrGV8LP07rQJUMBjNEJsWU17H9pnP2hbOXO9GjI
2VjbUKqGWfpnOdjxKzPLA4chgX4zijq+Jc4O30J18KRk9w/69qbAytwJ+P1vgi5NL8I9kya1dwAu
IxCJWFcwfYhnZhMWz7M5gcloRfmcsAh9vhLLJHhY1xflMbA3zDo6WIES15ppnM3Q5rRjlmywa+z0
zM5CGXDJENUQVqAQcmPHJH3LKarhCeAOEzfGjRkxvttblI7IV7PvYx58NMFkPVc4FZ6Stk0O8vV/
bwr/HSL4ESauIY4zPN2eZ/2x5XWBbAuXoaKj6AJmiFqtL0k7lTtnnLMfyd5ZIhhZ10zgjsV8aVtX
X2KzbbZYqIw5o/agvC5rEJp24qc7kcz40i/jzWfSU4fcSw0zjEbiyKf1VT3p5skYCLDWV7XZffvM
xAOlgRfazJkwEMZK6OS/UruC10AYwlgWE7KWdHelN1QnRR34vfLlrVP38RPPuPEgbOd1TmX23k5J
dMzY5vfatLP3bGCepSx4kP/3B7d62/0jtgooshAfuh4VEjf6M13Kq4jun6XgGdnaOK5rldeDFXHN
gZTRokfmruGqAD9k5nmwW08NSEQ7gxBxLzpHPsj2JVpukqbSNPTseci37ugFB6UJd/txPlYQuJ5j
I7jVYYOFcmKarwCoUI4TwjIF/jtXhs+MazzcR8JhWieb2i9lBg13SMbpp2kn2wkoCVqjJDkDSFiC
ElWHw+chH8BrzK4+VLmm568DRj5p7l0jPUzXoI+lDdHPvBgM6J+hxYG+9yFbjqM37CK7Gw71PEHf
NAP4a9qhll/Wqr+t5h9ZPUS/rWJ4mGyn+ibshGG60su+CNhflD3k8EhHvTo4eQuvQzHMExRddvO/
fz9rL/Sfvx/TigIGmWyQJL4d/NEP6gwmsiyryI6fW1OdOiQc3N+vFl6RcO+mB+l5+jUS8rkZVXWv
dBYtpRuCfzCQmCFhxOcN4Kz9Yrysr1Q0UNM1x/w86vfJdNVLD4DjNUzeDQB9cBwND3wk+NAgKeaD
2ZXv2LOLUzV74mq0VXnn2MOlj2OmP9cwb3L2pzQY7aPjdc4rjqQ+GUz7PMaN/DDz9Fa7bXpv5J5/
ynsNAbEVzVNiUHFvG3f+0TLjVedlufVlDX9Tiu7z+/azf08vpngZ3G5G+hjbsDW86FEwfNB5bfbi
F1720gTND50qpkC72WsP3hQ7B3IyOMEyMfZr6iPdwodUNth3vWB8cS6K5hREbX3I7QzdqLII6kvL
pp6tBICSoDsDcXQ2a9nIGEP1lPfkc0VQvaSJ1f5LqL7Wc/7567U9WgXEH9Qmbdv6I/KwegsswJgU
x8xqgU7V03gX+MH4+aqucu5Yz939fUnaUCZUnlTbIkkUeA/opuvvYXaT3yWA/nsfoPOSZHjaSW4G
O0NSvZxGue5Pyu2/+a4ILnGd+Jd+o6IpuHTLYb06h7U62gmEhqELaHH8jCO/uHeXylduD+09REs8
6rxTm8juPPmRg/p2eVlJAceAWufOMe27ch4Za4wB9JRz9DMuSFCnspxe0iBzDiFL3bmJauMalYax
1Ybhf83wt+nsPPo5p9PPwG4C4H75DDDQ8m/plozHti6Zvjf822I5KLdQcASkS7svFe0+KMrpButS
ayOGST32ELweQxWNn9fM7iGVZkv3KcRNbQjT9ywuIJRlUjyncyP3Vh0l95noXBapTN2mOPac50lE
/5K2/JcUa9F9YP8dgbr3o8D980GmimnYcdHDapMWKOVGtfeC0OaU6+BbvlTb1sN6PWfOevxCPPpk
dK7zpsckOY047O70kssLbiMwpYqJS56/jE5f4zvGW5RQv0nMEbRpkHxenyUKv6iAnUKScW3mxLoG
hW1eq0ZgXIVL3mF9Y722vuvVo30ppyfVz+YpMKnyJUm4c10oWcR78hrYdLEmJc5Yw8dPpFU/aytM
v6OSAm07DtYj2IyXASbLvorB45QTkiWyhs/DwLhtLAP7pZj6iCh0Dg9r/ORZt4Ori92gxvBoLkUj
N6D/HdZGfFhPc9ebTuaEViOt9Ul7WfZd6h4ok5HX16a14SEVbUczD6bK/159rXWW5e/nc8kMbCpX
dDgYIHP5/w89kTOkbjtWMe25cALvMGbubcnDN9bpeMnCEUotMeKhN8uO9qSPDZaT/HWKYNc447VX
06lGbtm1r+vmykmlkva1+mK3RnvJx4nUmlFmr8/fA1c3ALd5kA5hGh7A/jRPTiEewoBOn+2o6llD
6zOKsXixGnE27Mi9caLeu5oUBHZxnw6vxDSsD3U8/IgWKjib7LOACbkFRznTacvjWwE+5jBLPd57
XgrKoG6tZySC2W40akYt/T7cNoP/RQrH/9mZuLCVsv5o68pjvWbieskPlnbQKarx512ShzWDiM34
bQK/tEGK0j4W05yQPP8sPc+HYyUYbbegcSjbJ7HjAUsukcaXxmvyu3VhMeLwXM6M3K5rzbr4rK8o
Vp5tp692FT6Z7Yftdxeb5XJXJ7EDYK5hxx6W38S0HEp2vQudVdBcA5bBflXu3aUuvpay10OSLT9w
GjxadQle/T9f9PnlQ8y3s+PZ2tRlmh4GIz2T0qnL6Br5UxGm0LcsPe8KO9bFlj0GGUYJrqg3yuPo
JLCNcTvfjgSdd54Vlu9gqOwkr27nkXF9Ip5401edd6nqznxSrnjxI+l+JCOznzIbnBNQRPMYZFBW
8BenUbocZjMWB+1B+fr7mi7gG5s18pWjKibjuK55U4SlursQqlztewdlQxmmO+I+j4N3GUbLvhIb
eM+t33tboydXt4biklWWdaTtUVyodYm2LA/NKItXa+p+ieWXX6tgn/ny30YcVrXbH49URHIUmGZA
py+I/ohopkzRrItM99z0ALx63371nMFAfFFpALHkytqXdL/s5K/TpCh2KdyqwemCWxGFN4Nl9BQf
//+0aZybBL3Zpq5stcuDLriky2F9Ndl5cGnBt116SC7L5dnrf+uQQUh/LounlKThzqHlLCOPgfPl
4I62c4C8yRjgcmrI3PiXSazoT8Ule0GImmhpjTrBsvn/s96gKFwpW8Bvr2pdXDXEx+dIwTsoTYBT
n/FzbmZfkxrC1NrBU5H8ofsXuWxww7LBQdZ1Fq6ic3C6gjaV614Is4Zz7IJBM0Ax7trYRllsCXuT
U4t5DFurO8WT3Awm6cc4zOKtiES7M+tJnlhX5Rtdua+Dkua9N0DhHyXrGjMH+VPUpFCw6qQ7rafr
YYJ904uqfwiqstsKL7L2GPiSSS+HibrW5SgArYRdkV3XJtFsNWx6aewdaFOVT9CZq2MQNPYxGYPy
VXXtl3gcWSrtoLpvslke/FkT87JrvtklLAPtivbqLy2qPhnFtXHMB1UL67SerddzJyZ+60oGEtvI
f/DDZL/e9OtzMIj6a1aL6mYQU2SBBkIeQ2r8VDT+NyLh+vpZFXCcb9FMvTZNvHfzO8uC+y1SA/fh
bIzntAnGp0ga/6K+JZ3/5+1AtdZFB0a05Nto5sP/avq13TixnBhgqX3D24NTi17qOAoPmvbO3oRE
/ZIFEIh5bsrt+q5VNdMlqeJv65tElv5jw6j353vLl7cO40JTWh08C2+J9fpMhjARKVw/v4blGx1T
G53XNzHBpWbnhZSMl7/u7799fbejY3NyKfZudUjZZx403kCyGJ5KOGCjVT+vB+UXYACNKjisp/nI
2psn8qY0U/H5J2wNf0eS43x+lbSn+a5Q8fvf32PoS9wdbFXdUjwVz0Ey5GdVgK5d/8iosajRor4G
GsiE3bCGLXU41wB63JjUMeo5rZH0SveZWTx/Fw6Zu+8rA9JUHgW3UHvsG2d5NS7X2BeZYFEO1Te4
/n5nxf7ZcqLygYI2cwHag/m9PJmptoHgx6G8sZQJH7wx7ZOMTbimjYDPHxjKPq1dxMaKHvs+J0Tx
9Xih/QigO8tRei2nsalpFwoDUuk3Dwucb2HeQrRmM9xSqp/Oogm+0BxsYdfl1FOWKm1rt+fKBHnh
TF/tsWGquQ292xQQWuPX1q6iDP7WGsPrZIn4l4lLjO7F9D1j+HtbUqTciDh1WAsclyJE2aqtqns8
Www2yFBG4rg+NVUHZjyJITdNEazYKnF/zws3wDC9r2aPC0BQxsVTYiJAUFNgHMqqNvZ9eA6DLA+P
Kl4g23EKpCjAWYNBy00N3AQRINYYf78y+uG/rv39bt3yeLeie5m6un7NKv7oAM6i6vMxPvg+Lhw+
+Fyx9FdLemEUYBNKeY0XXdu1REm+4u3VON58NsWtHOxQIeryZiwEszxjrh/nIe0Rdw3NZ65kS6gE
pe+/iwD6y1pJ68rwZJgDv9R6ak6fDRuhAR44YNyl5TV3wmmaNwcqf1lQeDOSb3kqXpQMs4PObWuX
FWb3JBvRPYkwfufzjW/XS3hdTEZqndqQfkszSDLkZDJOM+Jm7gfy7nqUxqmWsBPzSf0UhdXZ92KI
PWRvFdLDJPPu/36VyCwAJGL2Z3PdOLUB1oTK0rmBEBsv/SZjms070TaUbUsH05n/XAvowSKD+Nb2
Lcxx9uaPZt73HjilKo+iU7csq+tqmie0UYROdkkokF9lE15My6u/D6YKxpMRoub853VAvWZl3Nlq
Ma1pvXa7FiTXQ9QF5q6f2ZdCbwquXSR3Xivbx3VHS/sUPNjs054ca/m2SQajfpuzVN53QvxYJQQR
MyunNDMh6U4lEOV4whm4NOXRQ6O4GfOp+aArUXKbEDLObdi9FcCs1+tSxBCGPVwIlo+MOJV6S/uy
npTjW+IlJVRG+WDkffuYGyMGaFlVgdH5/8fQ6ZP581rRBf0Ng5kNmxjVFNqHYIyHhubj8oSPjfro
o4rWbW7BHxUSgVGb+eWXIMoeZ0uWHzJidsWLPPoqPI6zonijYVY/6LQLrwrG/+fZcklOglAtSn70
uke7YcQ0d8hvwIN/tsI9tz+S5llPRu3/ngHyfS8mlIjU5o3H0s0SZlXLck9Naft5L+fGvEzUgPAO
eufN7X36Fc30Qn4AnSyO3wYn1VdkHg0eVdWxKIvmQ+YdqD+qQTQA+HilbZ6HOq9fxtaUl8J4Hqpc
QmvyF+mueklFND8Zuck8VwEcWrt0iy3PPLXLLS/S7K/HYH0CytF/K2DYCQ+twGYVrxRRTKmu8c/k
LxQaIJp2QgaXGtjAgeprCtsr++tHmWp3a3TqHKXV/NXQfbybPTo0Hsoe7BR8dL+F9A5VE9BtdSXj
mEUTnBg+PRZV0/9eXqSZ//nCSP96sb6VDsbOBgWmhh9uTysb767xstYaC10Ep7KnkBirCkJi79MU
XwuGrQYu5Ng9wqk66HapLgAElobzllfpvVZp+EjXJn7qVHaGhr7vGj+8rqXSqajkeRqRnrl9YD5Q
gGBIA53nvNTesyllJgGY2PnzhnIz8ZAg7VnoQQFytIbFfAnofWwXnyvjRjXMYdXOOJy0ndNzFIkP
brqPzgOQnUZ5D1ZQFX+tj73FpAW8RHHqeHo3lsPyk6s8e2azbO/iufuILJtHbH3XM21jjxe423w3
XAuJ2LLK+QrFZk+2vFnXu/UQ6ybBogfE6hiM36RjR/e2p6J7aRf2Lc2mu8+z/1yPBg95u4EO1lH2
Yf3ETHKsAzGLotTJBxjZLjzKuMSBL6n9fYTu86jnfasl7exkdK+iJDGCf8spfg836Gaxc1pOwSjk
28nC9FR42OwsP9tIx+hhnNN9PCbzIZo799Tbut34XiJ+oQ5uxiH+Ncx0AhrLb19RI7+XucIAr822
6x3puzOOPh3SvTUpQBeg7fgzaagxGTiPEWOxppcOaKW7Qe3F4uhRyflsav3TJaEEnOpRUovYU8Yl
DccYSaBGxLJi+U8Fh6yCQE8QTFWaEq8zwj9uG4zgVNwd4ZVkeEWZ9qteToEAp/u0L437vA/v1z+x
XlqD2KDEiG39Aj/T8127duVXlQuDygbTQI260u+cb6Z6pn5OnNFNI6Wlwe+Q8bEGNhXeOkpQZErQ
275UwiToKuRFRQK1oO3Y5s0aOjRUJC5J/NCT5e663qXOV9DJOskI2k88ucDexNR8KynwunggQYkD
nzS2gnW46X0iU++1y0v3OqcwK2UJ8brClOe5oANMGw4XmFB5dwbjaK0lja9eAfeoGSd9bmRjgBP3
IHLt6th9a4U6udbQPK7t1OXMGctwUzqNd1KeyC9+GMDe7XBlkk4Jca8oWVH7CGUYKgOYKSj5+7y0
TmE6+s9u6763w5h97z0gUKNvBA+JBW7OIlEvuqbcU5HE1ywb70VQ0iEW1QNDJtE1iNVv1frNwZpB
hqGoki9jmHzp1mrVhIJKS6UfRnr5uzlN5bHDJYUPIr1WVlvjpEOJtqsVnbGZQqb02tP67QcX564g
N5FeoSaVhLwPfRC9pVNFxTi1TWqsdFCKnE5o3bqQLSMI+UOLb2CbucXGF2b/01yI7kFC96RClCDC
GZCUnuCLzY39LIfS3RdMc2CONBuQGlnyrFXugcqUmtwI4DA0bHuxsvG/BXqAIGz7P9froxDpuU4z
LMEyvzu4IAhPUVT5j+YMGIGCDWHd+LL+aOvBIDp/yNLo0huNBf4W8ZAqZuMuK23Mt8zceZzoDhE9
xwWf8vQAt42x7CIUjBp0Kc35sXmt/ZJTt2rnc2EA9RFFWjz17QjEpLPyp7DFpWmVOLrzfg3K0yIX
9yaanHXLRq7cIZ7sEIStQbmbWSfHab3iMqXceoObx9sq6zAIWMVBYRZdVnHQqgmaOsmE8ESHwBgt
FhFDnzwD6ZehOqh2TpEf2UW95xR1+m0q7ZtYdfdrGY065d6n3P21tRZysCdittrsYW70tB8pP9/y
sHUnCkB/vZq9Cc8a5YvjHMnv621dR2V5bWJMKAxDIUqLinsVGPP9SAcKDeci6pRkFZc86ZJnxZmX
MeogTH59SUGzQ4SjvP/jVYLrQuVbMcMqnXPrxzU8+7plR66SSONSaFvHtdmHUAOqrZvfR7HzZb3h
ID35Bz3QJy/sPoICG++EjSoX3uTv5YVw0/F3UkxcoXQ96FDhwjJZN5bTlrv156E5cQ3t0t1aqdYn
V7fdU+c12KZEmDp8tl7h/C/iP1jBfWmOP2DPSmnlP7MJ7FmM9ODBVl7JahBOhwaCzCtl8S+tIrKn
aB72T0FeTLvetOZHv9YvTepM72yt6TGxBphniZve1Kqqw5PNaK3TVC+zlU3XLO/+OsyDM11zZkHn
IgcPtlxP/vPmhJoQdvM3arXHNYJ1pdPduW2P2iBprmu32ekA88+2MzzpYsFmIoc6F4vYVLeLgFfA
rlsDAdRtl4Rxmm0iFEHkUpRcD2YwQ0aH2LmTRftt1ZSYCI6vk62/kSQVxiDo20/duVnUa7Wew9sU
E5I+wmbObUR4mVUwn2wA2btVKeg1o7OxVNBsxhliKdPb7ivZxDbTGXJHQ5koKJwn29E/Vl3aekiV
2QDCMjblskgNNMf+0oYBOUQjHJBsx6UY7u3St28NJPH70YjbrU7icitnNHOBG+J1FjvpnSqrHko7
rlxmVl4pCf/1Y1YS6Qktg+ngmwawADzj73OwyreF0Vd7u5q+pKagRpmw9FnquVtkZ562rW1RBj3W
I1g+mBJ2qLafu6hur0MlrQc9W/XjFCWX9W6tmiZEcMpQDnDGhGnXLEcK4vykvRle1ESxK2s2MvXr
99EaMJHzigGHxth8zEv/sTf8ZK962X+2N6lzG9QYF31cnPRnTYy2WxeH9cBwFkF7Gx+FH46ntTgR
lsWXKo68O5Ne3yFKoQ07S1W6H7GIk2bMrBaD8Hbl0i9j/CubcTNoagOxYq3ZtQhoN/Xg37vF90h3
E8Rqz95n0RMm9+IpHPIbn1CgYy4NoMVdJ6bHMZD2VtmtTyl6fhoDtfV7BvtU1dy2wuTWSPQJSTLA
zN6fwE6yJ2lm/CASuwbsdZnRiB+kdR4xvyq7GF0wPfFDDO4Mfj5D6JHtb3wAgFbMv7gwuQPsjsfb
jfVzp/D7GR1MdKbufraZlAhyVUBLI68q7BsUe97BhuW77fTknrO+YBY6RBjB33I3Fvy9cIAPUTg/
m5O1s9IGywl0VXNsupiDalwrO+PNEtFjUdYYbI5M1/mDpLebMMPimd5BT3T/0+iGxIspI5qkmyTD
CsRnfg0+JqlTylw1U4fHqGKw2B/sAynGeWDgA8dGLCFkPR2pP5dbM3Ie02KAgycoFMJkT7ZjRKbN
w/xSzdnAo9p+F5oRuOKrtr+iH6xlXhzsmvkyN7ibNYjoJnYQ1oZ4zVguZWk/FgZWFF/RBN/QzXlb
Pi+a0rB+U6CWKVxNXVFt8QjMCG0IklrqGKcg5kvdInj0VHlxTd0fSm96mQITG1ihlo3nR2NhluTo
O+nXP/yaHXwOS8LmcdOPQX0jQsXcX/Y1VP4V0csm5w6whgoXRKPCo8tgjnQevlE228h8osNTBQou
OMDzcqLV1wKuO2dT8EA14MfQ1W8iCx6aFkOEkK3KsTCCK2w1AP/vQdx75kOkjHPZYuUm++mUUCQh
eLbM7Tz1bz2J8rYBnGrK6pcnedQHB4CrDySwls8ZXNadRU+oQq9mzHAB3HD5Rzn+gZoxIM2xpkNQ
Zs+1tLYIsb/QT8JOQmQNH3SzowGNfzD+Sw21fvayfDEYGnO8gAg06zGKoDOg8aCnZGHPZIFCDdVz
WYzZVbOktRl5U6fSXR8CXtZGDHUJiVw7kQ05SIAs97XuFUaeCnvBMYSwnQlGxAOyi40r0g/PcN07
jD7tBcpNn7Lilxrz7FrZDymweymq8TaWGahcKz3bafsc2sio2LPdPcvxmxrmj6qCgOQo6gMxrlJu
VjBqJFq1Cfmeu8zUX50SMVdKiaDPvOTGUf295REI4I7yVGPpfQnb/D3Gy8OcQtgYGZ06vOGI7n/E
PW7PczbxcyDyyWfrnR7mnZ7VLyKZ/qiC5NH1e36QgNoXZPcfrYTdjsUFfFNR4aEpW33uamxWwkki
se3OeqL4aC+iiLlMmUc2sHnx77qBoGqcjF9WM8stMdCD1/XxNfM1zFoqfKknHhszcHZUSCGTDfPP
rjN/dvQx+NgZTA7b+ZQ0NlR/uUvGoXuYfANIY5yaB6GxBDOLLyzM99ZErzTIKHVg+xNqzHMrEX+N
qpaxBbQ5mzJRM/dymey6ou72g5mRivjzdiDUMrv8Lad6sUs6h4DWO+ZS3QdB+WhY9ofhzwz2ou7R
BSG0SHW08couOOQApDb95LwGosxviyw/+jok5GoNtUsNnyps/Zpkc3Ez+jsh7GgTMu51nJX8Ukty
EyPBdNpIfgLRzElkD+s0QYWqkP+18sxDbNfvCMdwNTNyNDDVr95R7T6Fil7aDJPQ+DtK7MPunOS9
i4P9bIQ9gFrs7AQNrSqi0BRosqvZL28F0ykHc8TrwsMIKAxGtTfr7D7C16C0GlzejYKJXu7+RVRj
AV8Fj5w2vxzNmKmVGQDz03bYIhr9FSZOtpvbhzT1vvHJqkKKL/Mc3wE03QYMk+1No2Bj6Z7jrnjm
d6nPfoq3nErmke2m+tZZNp9Tf2w6auslror8BXq0HkUSWY9xVp5MJ572bZd+1BIPidF0Pujxh8Cs
4/cuCYCjp4qlyaHc1xaI+LzevDQq2vkuZiZhMS84D+3DeveTHcIUODMhVQSDsZ+dkTkYGJq4rGW4
EiwM62XkfbJmE6ONhl3bn28LpiCY/hieC/eihhyT3Nj64kjkjxXpFAZcFvrVyTiYflYcmoWBUyc6
uy+gKpehiV+hV+5cm9npuXmQ7mK/lrTAIY02wHaHBl6ufs95gSMQhXxw4YUPFxMK8A4S2sVv9aMo
vJvcmqiPCv899gKIK/k3y6jrvRy02DFiQ6fGJbsdjBc7t99NiSNiy+hsazHKEqkIy5E4eLHmpt8M
YZITEAxn3RONTyThfTP1dwGf28bRwwe2MPvJMwH/od/a0lrBtiOWz3G8icPJPmTUDnGdL85x5EZ3
0D9+AQR/qk0XM4QmgM6NxdNmaB3cJBA5b12neSqGfq8L/wFOE44QKC+PRftodJaJK57AsqeiPeK1
DN610t71U2pvutz44XvzUzXbD4OJeSQ9si/aqKvzlZLqD1E7D3FARwuJzq6K0Oo4FveOi+seyBQL
088Mg3JmKlOqF/zD/Dk0sBUd/UvufSS2easaXeKZQ66MSSfbQnMXpju6IwFO4ORyg2eyCY4SLVt9
Na3mkOb2dMNnyfrKQxRh+BwKnneJMGjjNUm6C7zwo17EjlXRLqtiiNosfgxMKteWoBnkkAiiM6KJ
mDwUmj4YFOdDoSiQxWEZ7zGQQQ5FqMl+ArwhCm6STD3yDDIJgKQBgWHxO2izZ50tLpWLYe0wGxix
Z/gBpmJ8SJqPph7EwcgKVDSjCaYBSX9QpvPWTSxQB4nkOUXduE/ycldmFTtrGRn46GB2lNvzpZLV
R6Ux5vGoMlVt+Oh1d8r6SGLw/INNkNiIapt1w77oL4ONQboZksnnYKEcQ/U3OTN++MQUxB/DuzPk
BaP/WXApxvahGcEuRLb+QvGq381jTmGjThiXaFGNRfgNXRNYmJtJhc6Omvu5CPqJthzURMcf4IDZ
2D11Rlbiv0C5aeiNfYgMfGsGAMKYnynxkqFh2dTwHmKs2mxZYUqC3w/uN+X3jpIcXY6x2PmG+Jrw
AVuGfHEzQ7K2e3rjLyFODEfbdD1Syf8j7MyW21aSLfpFiABQqALwShIcxEHUbOkFIcs25nnG198F
qqPP6XMjul8UAm3LEgVUVWbuvbYIhZfATfRnl2jBXvyIGjKMM259MVf6M9nVzaQ8WyOuvQ6CU2JC
ymxK8SfKYBM1tWSHoyM5MlHYDNZ8R7ASvNmBvrxs+c0XvIWVQB4xCP9Bj7tjwR7M7UNCDOaqxI6v
Vh41h34ot2UdFxyamxY6PD7D5Q0vLfkjtEivsbHVrMwcukQzTevBn19HeMQB6XEeekduZlN99E5w
p9F1P+HM+01ZE5zCuSxXlss753bWU5HKZzckS9H6ORZJtc6VhtDZda9O1rorWm7xinneuS0Q+IRt
StgqmS3NLJYEWBK96kBzeca7t57TeGrq6dbA/UZyz++c/TAlpgHljiSmx8KzUrUZx6MQpQsKjdWQ
jAUDygO5iWdLMW9KKL1IhnRimvUVSddstEZJhKCvckLCSBgKUvu5tsgLcJBHr+rd7cFsYrJS4tIi
MKAC+ZVW2RvyGWyXL12HRwtnjNwXParFdUPaRd6SEKY3OjCH4CXIih/xlGwLfq2x2fL1fGNno56q
GDWQQjUmO7x+V/QYb5Y0OS7MS/p8L7Fw+tWF8qGS4qj15I2PzYQ81LGIOMp+OTETKjNtftHAcI6d
+CW1guyzIDQ2dNaOHKgGQrRIgYs39SoQYPg5eZByZCWXITcuFMU5SovG2A2MvAZB2K6Dcod0CRpU
NYB2DkvTYB8bSxFnVbvaJRjDX8rNzpqwmcpF+oPWtau21kp0y90W4f6wwnORb5jA/+xsPVpnE3ep
P/2yqvzQ8CikLl4vCQUSKTFiF/0J0SRbAcMAjoWuwHzbM0zXo7xZF1n6hDrlGPQdBCmbzLPJHV5T
ehcFeiNYM6Xx0w8Uqi2a6lsnslDNuM9mQ5o7Fpy1ztyNfoZ+7cj6HRsODq0nI/tFLXlvnaJ2sWFL
wC4jT1PKDesXd+PyIOvO8Gsasn1pUKUNbb/NVGSebBRlyHUZEGVEtaYPk9zZY5J+NALDQTzbq4Qz
j2e58LmHgPy9Sr/2NXNymR9MZrFerVwqvaJVh4Q+1qMinX7qMdvMFFbzElXc9JqxMifY/JSBX60v
NmXjx0c8udupJsYoaPm/Z8YZSZW/Ycl6citXrbHkON401Nla1RNPeUIAquW0GDC0t4np5ioRtP2E
jqmXVDkI6mAdl2aSfSdIE90CZXlXAy0o5ZpXyDf4Lznreq2xWE4KEGs5qQuB/wLqE3Vd+wNJ99os
y2KXyegFGycAIMHPlcvgQ5XOI0KCao0Qn/DMMiu3fWGdEOfRVdfmc6mI6xk0Dr6IV+OtmzP5bH3W
/8F3tlpLMzJpLhloHHZz3CKx77ViqHFmETxaOoLQPrqrXp034TYhzpx4mW6vpz4cGp0QY5cjFx5/
Bju6yNd9Iong811w6qOgLGXxciXS+7StfjQLqzayB+bCjLP2fT6CQcIrit5z/GFXv1hI2WQzFqyG
ysx2CAEZlTOcBgVhHq8+bauQWW6fpIdhrFnOneG57dqrlKa150Z4Nxh2p73jtal+TUJQko3xq557
5uouKCMtIB5Fz3go4mx8itvuccrRT2uK7XNJNzHsah0Z0XjWw1eUm9DaBeTLkXwyKyO8VUa+vfL7
pKU/hjstwYHQ4ujKderDhDy7sNI9yzK9zqGsZaeitrShdBvFeAgcGRPc43yNyQAMcAzbBwdoj+Vr
72OAlMGyoBGNbXDISt0zznAK+zV983E1Y7xiypO/pdQaq4Tsum7Zx7PJf7ej5abVyYPVo+6Y5TmN
beWvXNaLmW1wgxA83qWS765rIUAVyuIAmjy4BIQLmWxlhqMQvC5JpwQwuUrrV6IhC8tNC9A3QUdU
B7Gnd9Iy/hiZvCu77nPsAsamlL3rPCX8WZuNrV7nah3DHOOInocHi273yglj8Ads6LVb/8kn/8vw
bY6qhnXFsJfeMTY4DZViYNsTC+S6Nh7JWENcnWge+aLwsQObUbbb/DHg7WWzcwj99i1K48daIxou
JuMy4PtU4Wheo6oirqSQOdl49VeSUn2Mhg49A42jINMOdNTws2GY1i/SfdKePSADgnbxn7wZ7A3H
+GCt5urLNclEDdVD0LETLWWwrK3AU53xlkX042Tgw/RJ5Ylc25d5sFexcB5UYJOk1fhLQI2Go7Uj
1qKw17o5/TCr5mZ7u9hakR7drFL0aeeHfIqOPc6Ep1Imf0qarEdlY4x3ZcZZUG/uOj9C6xMGo+dO
qLcFkwwkDNrFNBD94Vf5mMwhQ8+Jj4s81Bx5z3Ys4c2bSve0Cm2zT9jHOJYPqRZC98Pu148d+yh3
+kpqIwJJ2m9NkJQYtuRvrEl3JO9GbuxunJEczzbid6cJEjkDwJ2xoIRGt8L7MehPfUPwsl1CnYIT
0OrD3fLV5Sir7SzvWO4JzkxABCT9CJrVZQfWGNs3bLay3QYjVLKqaj8c/c8YczDNhr5ddRNBizVR
ZeskrN1tzMm66sbfRU8gsFYE+V1DohadUBtO1IxJb+l2bxrBIRK9kbWZmpQTSjESERQAKgET8oiV
v9w2MynWcwzjQu/GF81MvhZmVtLHBKS2pdizW6AqOfkZHci4C+4og2wvqwkOd8fgE6uluTa7mtu5
J/ZhcdO7wz1PSs3uWYbE2BnPLVyNIdd2ykCwHSCl0gweIkuzXsKJJK0s1h/zeP5JHDZxMlm0y+OW
pdocA5zH9GMKyEp6r/H719KVZkvoZyFgrQnuDUe1gDGX+rRwXDCtwS9IEDgwEmBe8JCGFaHTzwNt
XMqQL9AEcjW6Tb+RtWOuGlrprvtVQn+gAH+gv8MUOzB2RqbGfa2I//WFwTeuKpvxIjckf4PulUnY
KFseiZPxiukEqk52ZizvJ8r3YO2SKnanG8WRUTYZo8uD4ZPVp/fpeCQSzUtlUJ0sPcB97JOrMdF+
xy60KeP4Qtdi3sQzUSPWpA7omn+42XyNk0D3SleQZkVrbKzjzYyvn96bCylhDB/RABwL4dyLbFB0
Dt1PhSm0satr6hJI5jOkE3Ghr61Bp4/MESLE4+T1hf7VgdVGUGOXRKjyLmt5+DFqtkcngK7wXKB8
GxJ6P5TYldbt5wLBaGqHmmf0/ZPNTA9UWSc2KWdplE/EaoomJtQy/oG3M6McIXYAu/Rn3HT1g9Xt
rBqP8lQE65xGHV0Ts/eUw0xAZegT0uGA9q9Zr6FHJCuCJDdDVd5DhstIdl8a2XZJYnSNfq1W5VpL
3IdZzMaaVm+0chPq+MT9hb93M45srRhwV/RVvnqn7Fd69BJHs6fliyYNJy/iwOglm0piv314nzWH
LplXuee747yx134SkIio+O1EbvRsGN2BoTStDH18YI7OCcPhVI+w96UvBYOKIBjQGEobdUyie6O9
7mPCfomcCDaLPGlm73QJjdxRBw+wC19mW+yMsqpOJAviDdZxq4z1T5L1iPatFJGhow+Fni3csEPL
K+L0o280tLTuC4YBIswGAllx8PlIoGpCRP3416TJ6OhkYl8txBpMO9tCS9+dRO7krELylKnrjPIS
mQjUMfaTWtbXtLmGu77o0m0Rx/laYNdDfRiOpJczrXTwc5pVm2PvdDlbG9ZDa6fsGDKpt9kQfaS1
j/GUKCiYP01UmJ4dv05EsoIU4rA0zeG2dLrgvs+r08g7ovHgevRUlrTwzWgWzGB1I4F+gOC+iV7c
mpvakdSSWeMPa9op2MAt0l67amM42u9szrAaDeYhEqx9pkwOjj/TT3aDkMe+sbZlNobYQEMOXIX6
DVCo3NfRALwHHYsI9EVTS/AuiE9mv82fzLEJk6ev7uowZAhzj+H40Yz8LUG6rBu/vvfHqTri0oUX
pzkJjbCdFqftFsVftxod0NLsYI10U29IGiwrYbJDNsdZwoRUSHBjGcU49VJtnYZ5uRcVmtcaI/Ok
OD10/Kitzg9mWes6Fa+Nmx9k4rxGkkqmMUgMtHNm/IlESuT6uC/Fe8WbtepR1rPHvSSpI9d6aBE8
5RtyX7fGdSAcJx8VG1ovjV1a/cYgc8iHai+7Vnv0R2Pc5YAD58Sn3YZNJAoyT6TteMcp4D2YRvy0
AfILpy2RDPE7zGd6XaW2IcSHiwYdd1cdVTHu8RBgGHC1I9sEmofJbflRD60ZfLRzR/XlOn/0Uu1r
NJ1kn/9qR2dvJsFdilgWrsdwB4rmXtVmCfXDiremcQonzqZOLhreJDQVQ/pVm6SSIUIGG5uxzoPD
2dgJ86okKgdixPJN3Xa/u02JZ3PX29LfATBZDkzqVEDg7pzhU0fStXGn9Njl/jvokQBHfZBs5ty6
WgbS0NDCWu/bo1c2DKRobPwMlVmuUTZS6ZXWNnFG/zwnPSui1aJJJkLaUle/FWg7y8D35hhoZ8I4
ow+RdWAkOUsneGM7DsfqT5+n9iaPaCGUZJul8Bw58hR0Ofz5sUroYnRNp8AmcUo3JZopRdxeFbCX
1XVvXWvlfzmMQZGE9LRPqGSh1JAfpsLqUDKVQz3IdGQQerW2ODdx0Ay/nCHrN0EcEPsXNci0rOkz
Cct21/JjDeWqEgg47KR8oSNv0kPbReBJdgg9JUpPBMcjU2zAzFrBWfwUxe6L3Wcm2hemZrUm98iO
mMSSrdsPfr4tj3lKR7tDlBgzo3vOGEaBzOSepfYlYk0duoa7uOvwC9R6+1N3AmoB13kHm4IPuAj2
Ud8H66JhsZz95Gqj18Km1FId9Zy+wfSqsuaRs4XnV8aZVQ0vadxRS84lI8LwpVUcUgCd7rhpl2fS
db0o6h/QofbrYcrERk3xj5KTZYQe4q7HhTMXRXswc+IV4vE4IYjRd3VBWS460Ep6kTwpYrjG5KkG
G0ZyMlHVMxm8ZdCeVDVah3kY9rlEj027n+YqlrtVNVRbCPivsgxeYn0dQz3aWbH4bWXseOW079vR
2qohZALgm+iisCRaSNIs06w8RPePeYnwoEKTNdkMlKA47Uu652vse/4msJ21xJPJzTH5G1+SU5jO
Bm0FUR1FZsbExedrZfDbES11R08fdmyGZu87xOfKEZGjOYCLEMi+oolV3QRxaznV62RMv8u3Kuz9
fS9iiqzEtFcmZlGk6nl+Duz6bq4hHbXLkVDPT0ZDB3cOYHbHJqKpWdIuKytUqJS95eR7nStRJaRj
t23tO6Mcf0CpIG4ZDbRuOV92e5E1cKrYqT6x/HwhC9kWOBJWY1nunDFT+9SEwuSM0lN2BiA2UDtT
+c9GM+39ViccuGLSl1TnbsZngdXYWhlwq2rd/NBcSn/HOeHFnmlUDcZar+RLAkvwSJ33NaLQLKMU
pP40ELFqkcOb8K1TN/LOpNbkgTQyI/cr7ljhLJPjPb7Xi6hoqeYy/6jagLIC7fE2KrvDTKR68egn
SIP1YEsLnKLnfux0ExLR6JDsLd+0YPrTVQytSF7QN5PqT/iqyYAqcfhXMRLMrHwB6hRuaK18VAWD
UvTQNEllQvzx8KlJ80lNYGlifeH2Ncha3Oap5kHi5ECE4CTSbDN2vyWR5LMTvuBNWbdFEuxde3qz
KlSWbc8dKUbaFQb9zz4EJhdoqMv62HpJEKRghvrBjOGzqCsw5QTfIHSw7Hw3Ez3alUvBcq7T/EUR
EE+atOWhoUaeGn0UefSVVPWOIw0h5MU0I2ah/z+OxbQx1TVXUmzI2RxyapdBE+EWKvFRFGRBdiX6
sGhWR1JtqVhihjS1s0PSnu0ype96BbTLrxma06pids8yZDGwa4W1rnKaj66bEqxIazkKeSisgqcu
Vvx4boYgXZhHMsp6fpUsxi1z64gWPo3NulwU/ltNi+Z7V8wkL7QhyTcEyw/mvI2K8FfDlHjlxssS
H/Emz7RS4T0KT0ecIyIjPI4MOwKTyU5smGcjLbt1BiSxLUiQzxnVaYn6zIaSmmK2fmg1txP4PCLa
yhqci86BJ8lhU5pfWm+QjNk5L3D5Of+2/MXKrOI95e5hbEQAydFkcFfSwh/cd2OigUjscHV1btCQ
Zc+JynZrC+3TtItPeE1/cuuTWM95bQ46svWkflLIZDRcZez/HUNxvT7WDHJWLeOfXafqJ9/VCYrT
dE/4Wb+vgyM02OSARog2p0ZuIU9owT/zf0XJyJygCc61fhm1sdv58BeRzhLjWPNGSNWRZJ61z62u
4VcjFJgxjpdm6tPnifSmxHqc45J45+U4ZhKPGzbOsz3/LCrnJ9NqdQZg57cWuMShe1SxgBqGKt+A
30Y6warS1aoQ/X3qb1xls/9hro0zx6RcFJDkeEzoaZrTzorUzjZ1/+KUjVxbHAYTuMDbWBZ3NJ4f
qhZ6djrpr3qn/S6XSWmVDJJdmSa3nzG9QUkAVlTTTjVK93oCThPTpj6YY/1hCtGfCtuqnqpLiBnk
WNsqW0mjUZ5q6avINpBXCHxirY9h/u740UOO6PBPEVsreh7y8k0laViQiAzuEBBlw0+7wtUdYp8L
R3FIaK2eCQf/l3vPdXiYRBUzFLFVAJ0ZRSEHjCLZJJPzg2jiCq0llZpksEFMi/Jgv6Dwr5Nxm1et
8hA7p49G026QCxXkPVKxJpOovMzW8ktcm8euSbu9rWTz2AXo8VyNI+P35eKiLjM00UOedKwAmr4v
Sl/bNSVYgb8+c/z0XemQQfvFnpWTbX+hd3TR6Sgv0lMUE4Gb17DzzOmcwgNyQx8NhG1P2zF38Ly0
y+NijuJtGvMYMUEVnNLl0oHnpaQTIT9erCglU9oKxwqnIdM8axpKxmgoUUngD91bU6yfM1SHHa+c
cyeK7hiYEaeyKEDzQsmnRN3TFBPoi+wFM9e2+a4qidIu3ZG6E20kWJZ82wurPqSschvbhD2n69Fw
T91e3E8WQrAbi+v2B6bC+5fgGbiO2YQO3q+f7UTOl0QiT0CWrHvf/w+IQHWGsaV5g1ELMNnIe7/R
WkzezGPI4a7ilsUzFi30DIJalyvaXPyAy7+MGdhosQN6yvcHz3e0dGsvgo4bIjBtXv71/kZaf8hb
g8eniH4v8tEXTGzfVzcR+k2T7vfpa1TNmM+ZBH7lsVhRh8iPMtRev7/MAJTqMxOzZxrG/LOMYcMK
tihc7mmM28VpTmPX5EeEhMQvkydM1cToERCYWXLUUjjsdqJrzqmlyx8C3cgNOpbYBp60cLBPtZmJ
e1TR1Lya43tVHCDMNoJftVvaD/loxSzo4N6Krpw+lte7RFybSX/DqOl6jd+LF9kP7RZujO8x1TZf
RM0ZeBDJe94ZBlHCICKjMjDhMtJf0Wlu7iWAh0X7npzmsh+ZJi/XmV9Sad5wrL3sTy1tu0vfTPXV
9ltqeje683t6lxHwk28DNBL4bBdpAzSw7hSM5oe+EB1mi3hyPxzkuqtiYGgjBpDAzTKv7Ot8e7O5
zpaeUa+ab6Ua3pubJF8fM2bULhFAQaUtUlr04sLkK9mNdZfrRnzSeuTieSI171vhX7vuTGYrrfw5
Zl4jmOqZ4mbSlRVy7Eg/izhL7tgCAb1i3J8Wx0pGCQOAw3Z466tt64zTj9lOco8xqtozVwTzE8e7
EEBiA+GWrmgNaxXmeLOJ1aIVmTlaaIX0t4CYxB3NU/2MWDf05ol0AsApH1o2TScREX5zU6Y6Xtz7
8TWeINuhudKWXj9boS+D6RAH+NkXpzTNmqOuu+3RTAZ3l+TF8gSPQJYkT7rWoP5kKBdsdAZVNKFz
Rt26vgfhtoZ7u5x0AuC7fYUWi0Nw6cU2pFDR2/lmcEeHoBwnuMiwDM8oXpqNrGa4/mbub8qyJBC6
CD9ZLAqQGWqJ8FZoEwg7uEqtXA92mF0ITsiut5eySfzOewE/i37TxongKHUtdHtT4LzCy3RX1qna
Gu7cPxc6ulPpq+7Z/UZKDmG9q9AUMu0yxRuer3Dbhj58uuUSNX28MkY72SXDvBTqcNACEd+buLqv
MDWbtVEhpwtV0DwYU9pvywZd0fcaJ/59jWqGn1jXO6wJiXdbvgxlFgdlY7oqm7o6fb/1A8iVo1kw
blskurFWUqUwwj93ScpODszQufkuktbJ98HQ/LmtKHaCyNkGSLTFA00OQa4XWyuMYJk5CFvO7dB3
d0PTb8Nk4jRidNYeHinv+Ny1z37/2uPMuP9+K6aIL9l3zHsC1mJsAnwW2+66Jqlp37KO3NfLB5BC
81oMaHa+X8PoBg05dHfFyMwja9waxF4gPLuo6KOPHGDaBZuL/mHNGj99CP2HTcXfxgPZD7KNf7nW
r5t5SIXzF+yj6jVxwZ8MC9EoQt24vgm3xSjf4YX2l2++Qei8SzMDQuMqKqkbnFn5UXzQJOvI7QnV
nPxhbEqwNxyir3ZVfLbuaxMI40rXRrygxt4gTdQO34v+METTA331ISPlHsJFYSr8iy0qg9qA5BqG
itgAkIJTejdF+iIiaafDzdbU5o66K9V8ZS1nZws1Rzu0iqoQp818cANYam0Z9U/cd/vbLeYsNsCi
IHbydpnqaLEmn7p7qznBTzc15k9BOKbp980z+gaJTVRK7/Z6dInLsv2MMSZ4WmpOB8LeBN2lnnSE
pbR3rUDcOcPUMAM09JQ+0XD6B0IGSRz8ZjEM9BiMHbsWWhsjJjRsWQup7rpH3XmHGiqfUsgrwAEg
wI3Dc95DJHLoSGzy1h9PQ+DQEeYgtP+LHlAj2kX/Bvs0NMJtrCdYCxFJLKAo79te4bSGQN4e1xeN
znJoGRYNiP7LDCb3UE3AOxB0qYe8JuHcmmT6swhdBuF99zBEnVjFFtk+JbvIqfV99Yrxb7XQsN6+
twUZsY0tZF96LWWzqzPMFmMo76MFSE/7Nr82ff8F6hZH2u2liYoDRVVn3rtIXbzGcoyHHpu6YedE
XiwffEidHAxy+67pmT2P9PvLsW4fb0QdoL+nNmb7vl2N1ICnmF5RXj3PFhzbpIp+TiEa/g6R90Wk
vXHu/J5G/vIHRDjsShGJN5053Q7mSLaPNC15Xf7l7S/c/mXuIgULWygr4xg99rZ2vhlPtcbSDzEg
to1WueKtRqOz6fFdaLjuNi01rVgherIuZof0MorKZW7fWRfDhA1tc2bbz6F57hZPlUioc+xo0TdO
dX/G7y7X9eSqVxib+9pITwSrdI94LuvHknzy24Jo16l9GGot2zi0A7yq43sPa+SDzND8C+u79gSh
YS/LcqIerYe90qveKxbrCCzZYiXrOjiDiF4NVZg/Vy3z+bTL6lMt2vw5nZrOy7lxt/CEsuecd+AY
MQKILeeDASOcdGOUT+XEaX9ORvCIXIU6p7qlJ2rNboPSuit+TMEZylD1nidNwvc6VF44DNW7oevv
eZWmm4Fmz0XL3bubs6gizMTsa/117KTwZhZpX/qfYVUi/lv8hs2y5hWgB2qNBDCUReW9LAjGM/Oi
fHMt+zOj+/enes0tqChS5M8ms+63jLp+owuXsHRq76PUM+EZCIm9b5ff9+FtCtU10PToUtMrXeTo
M1huB5aR7fc/M1nv5mYh9k1p6UVmWH/B8d3qvmTODtMDq5u1ncGLb2/LSD+qbhUqTT8zYymY70M+
EGbYeQKRwPbmGZbLJUxyjf42vS+UDsGdSwcDnwggMNdK5h9ZKs11YkkG6G5sWxAcjdNtG7FoejdJ
/X1xeyVPaCh+/xymTXGQqLi5t4I+9oLCjze3y9sHnajhO7yCwz4ugvGIVzbFe3cqgH6eZiee0AF2
Ljyl2+lD6AMn0ph9i1nnD3MCygTLMT3XRCycaPy9+7H6GP9t+7anJNmLPNTRAVB0/vUHuBKThjk3
kKavCiMxqpFldR5GK6F6CUJvbJz771VXpBVK82KOL0GjyO6mrHqr2vAtgSL1G87MWo5o7qEhSHrL
C+3ML9yDVWfpa+cauxt/6/b6QjNNZ3w0THnkU93HTPUC2m9/IVSURagMM905Kj4nVss16XHRFaSt
cTAkx5DCTx1inhYF3iy7YCfK6ajgwTy7NpPsQS/0g5ta/YPbqj+dUJziFbYCFEz5cEwXPGTda/LO
mX1md8ulU1p4FaZuwJRLT4vOYa8DaBKLQ9HNrHzz31Ff7pKs8HcskQNVTCjdVrrAKv7/wohroyy0
rqyyA11PSshBWjBhiZe/D3Drb/N/f+bQev1+DdbMxrXm+iXkROAGsf+ih2F+zwAHLWMos4cpyFSz
LTJ0WYMDzolKyrPmsV6ZKrHr7xdRSxqHiZ5LpDvjVeurq85U8vjtc+wQ43q6VVkb+k/dSgdhPb8a
w3UsRve+v31Ik5kDL3qtKnPvb68n0yTOKnQ/HP7nJ7swkq3V6ziwC7841uSfbWMjzx4xeT8WSfRq
Sdd/cSY7A9bNZ0wh8vWQQVppkVxuknYfVCJ7vn2IGlSaQW3Xp9slmSNqI63MK3wmFtosgnOo8+H2
mRkarxW2z3OvQx3XB3nprd58Yaj0NqDIRrcMWCOjTi6N2W7Wjo6F0pItJFk3e24HhmCqeSswlWwN
o8EkvHzw08i6KEfnJ7aT564zf+RFUyaejScZrQoO7EhPGB3Vc+r/Dw6nWqDi/3F7UGajVjNsYm4s
ZRj/oFYZfWOXaCryO+UPxamsgE+OFqo+0TZXs0sp8b+t+sVo2Md/IS+g8aayyw6+jZ4jDSrv21Xa
pZ2kJAUnO91KjCwsJy+d6c02kEwMjnynm5tsTDixTCGZCmOGbdhsq3HHJA3oUT1Oa3M5zt8u2+Uy
tMiz0jWJ5n9pFIf1FD3ePguMLHpsFtmfYYTXsgzSnV/WPF/MW6/6Yol3UmyotzNc3fXWuotQUHD6
xmGvCv6fRLqncpzKdTo3v7CnuE+pXXb7rMoQWg4MCAMQV5vWMgmIKbqRkxXVnspBA0/NNPwPXq1c
gHv/+XsQtMwMWN2mKU10pfz536IbiUvNTMHEEvcS0XK9lb0OJluYZd5hDOYOUA6hV7qZfJb0b7jy
q2fHtjP0v6DufZkDCvBjnJcVaODSQU7JN5vxWHHTlM55it0MgmaxuWEf0M185GkW7m+sWcvQ0sO3
NdWspXaYImvVGmzZQxbo+wD4ztY25fixvO5zOFql7iT2be3/vvUSfDsXFEPhn1sr4d9Xmp/YJHYN
xHUNWDjnHiHDbdG9fYASswX21B//+2Jn/fNudnUQZK5OAaJLh3SFBbH/t3exKxEVCeVXd2M+vk1T
AKd4EBaZx2m2TVMgO3RcFVMnE5rIIk1YTpTfcI9K/4zsBzMeCXVLRh15jG9dvlk9BCzFxxvdLzGI
xbt9RgkqvZk4IBgpQMtpH+TvlR5fzCH0fysZ75uOlWrQB/y3QcwwjVrUDR33LnHHj9tV2H18V3gy
zEnJq8PvXcvg3R7oZ//3N0b8I1vAcWxL2tj+dcuVhvn/cMhmYGhE94GaEPMFJ1vzMfduSE++Hi6x
byTzK1Zkrt25uGoFFaM1WuXZImTgWLWD2GaUkU+Ni0xqVo3wBOC5f7VRMz2/6oSj3bqtZuFGA7NM
s9j5eWc1WxoODcoHTvu5llfbUi9x3xkqOrUO6xnsiWpzOyi1NmS/GmL1HVIrKvw2Pkb/K6D8/z1i
kDVcIWxQZNwmOs2u/7w57CWbq9Dr5QgmjklIf5qS0Hy5feZoVnOZOzumUWHI57aSDA5TDVCMEarn
tA0nhpnRtGGtUc9V3ObHaWDX1otOPc9FaN6nbXa+/VM7HsEM3XBH3y3qYgzinY4Sc6Ab8qMi/C9X
JVjH5QOHuuFM9z3dDS5Km5KGAUJQ8VKiGjly3PDXQ2Dr75lMCqJrQSbFQ21cSVldduLSeE+joEbE
Epr/6sP5TtW/DehJb6RDJqoNHvCoeRJFPv2vW2rZGf6+Yi1pnjracp2+IQLRW1rH3561IeR0xApf
3JWhuMYhWcQOt95bUHf4Giv6McVsR2s7iwn5w/q5v53Zbx9uR/ghZWAqlqNpbXeXG8Xgmz6kYA6p
smvpgdbqUA8Wkg5Dadu46ycY9tZjoY3zpW4iz64szrihDSYNs7G09pUzz9cce9AOdYC2qZeewl+X
twWqmZti/d8fLkNfFue/3gqCXGw4vOyfNIhg3jF++8edRR9+Grqw2oUW5pVbCTSKXJ0sMgFu5VFc
+0sXCCnbN8yranWSKbGssN1wJuyWMWTtzMPWXEY2TpqhHHSsYS/VPJ7lcpM0CAKweHOEHp1w3kCR
ah+LArXauHzGfHLGXshoJ2+ZBdphbV+GiDT0pcYWTlHfY6SZvFvfXVRfyLB+3DjWhL+d/ZnozyRi
7mosHU8Lv8ImblJsCP8mH7puMaD9qAg0RXWPqn4s34WQJROMboJaSpu/nqW4YGpgfyg1C0uku4Rr
ACSRY03aaIAHZ3bds6MYJswtg7uZhOZtycTmki8f8HoynfuMq4rGfFOe0rjSj99H1jHqYDMv/CSO
b4vJSgVbnfXVw1Vs4GhfuInmtEGUwtsmtKJbS99fNyKGalMAvojrwMT/MVqAif317IAEZqKJOPE2
9QgHy7i4NEON0HmKMas8BzxumwrG+8WPa/tuzuBpxxbAaZMlYHPjMN/asHJssv9xDDDEf+5gt1vp
/wg7j+a2ga3b/iJUIYcpc6aoLE1QlgNyzvj13+qmn32vB+9OWAQllyWR6O5zzt5rm6xE4P5113Yc
EQr8nztYrANpGfyk2OppSNVb6cGmHh2R1zqVj/KhbudfSjejVqUjuGgV9QdTAMDIQd4tEYNluMcc
4zZnDFmD8BAcnchKLmWngkFjQV/jO7eOetO3UG7bb3MVlpcENQs1EKJIgcRmT0wxV7TVri3hzdwz
YYp24rg2FMrOdID1y+NFl8TZ4k71rJHQs5/nD36u5Q/ymV4I4w4mCzQqEVy7PkPbGxgf8lk8dcZH
WM0bc6z7E03D4jIyj92NdfQuybmh15rnCvCKng/1WQ5zMjp2C8UlXkbGjcxj6OPfT97lF5OK9cAe
ehtVdvKuDaqxySc73Uh4riTiBhrWPieNlrke5Bezj6KVTwjSWvaqjTzPTqRnI7IHdLwkWLV/Ft2P
C/69Z3klH9TxpCnVCCvPbsCyghhRBvImcpE8kQ8daqqkNuytQd5hA4/14NsEYUWZ76w0y03e4Cq+
BySsHWZDQcoEa8cjYeadyR4yjAnHEZU1zio9qFYcyb8it87OBLqp5CXwLGcIvR2KXWT0pIj6FYO9
UH1WZ8N9cGZfeZoo5wrUZQuw68XFmAckRUaC3sGMyjefkciGAUK3kZex2uyc3Dt71eR8NYpPAGSR
/I/MP3Iq/mtZdHGAIOIGNe1xJjNB3/6z4aL963V+0+agTZa2T3pjepwEzlPw6ijFWd6sXAAx0Y2g
P3+NW3aJKslWvkhxAQn4ESTNx4hi9Us8CUoi3eoUcoB8U/M2I6ohK8JVBpsBwl4XMi0IaAsN5nhS
vAq9TNYcxzZxr7qGbYH8aRCPlerw/qAZVxEwPlq+Ue4qTZ13bTcSyZibyAa1fB0INmWkM7LNR4Tr
Bf8X7CnipcqOBnnvuDYLlFu8hZbG8kcdCYlxM6mUD7Nnea+F8jMW+JHZtR6KhDMPM/vgKQ4bLBsC
QdxYbzjRBoZxEJJr0MobbbANKOdV9J7wES2ZMpwsG7AGPtPu0o3xp54l495ALEPJnmHjxcW6rQSW
URvc5tEbv1maae0LehTPo3LEx4Ctlqz5QjXoKnXKY4IxJIw09R0rT7tTe3/pTS+xhtGIb2Pvji0U
G7hTYN0F2iPwtHHVqYynuwYQ3T3RbnYZv5LAM3PgC74FqjK9hyPlO8XHY6FXwatTujc5JaE3rcbp
z9ifIcBZdnqxkDaLljhmAEqbBYxgopexHi/l3ScfmhyvYWw3v1tbclhSq+G8tgob14ZhxQ/KZH3I
/mrvucXOD1v8keOcb4XbZmlXLV0rUrEZTJZ1clKrL3Qf1l5uVpA617kP1ycgJ+MCSvQ/nw1zny4n
p9KoB9gA5dzPUaGc/o9jgvtPjcfJU7M8xzFUD4gcfcF/7ocGGkRUdYqOWkpsVQzWkUB2DBcpqcL2
YgYwURhSF+us5WNtDshI2oh4IiNvjE2S8Vb1Qc5npWPdjyovOdltlZwcLAYoPn8vi93YTRfmGMPe
dsFo605T3FpsuksHtzRe27G7Z2C2Yj9tmUWiMS+zdQ5Q+lwyK5AUZnBYvlPzp0+d4JwX3cMd1uyD
GnOzoTlaqLbXU6eTTNGTCjgDm9w7InHCjepuF1jZvAjC4hYkgHuKIPn7pGgAcTQFpX8Ye/EBeibd
916zXuOSKFsHNxC4ksJ6tTOqxyAAYzTpkf1aQQ5aKBPyO5xbnMlbzTowom3BWWvZy+S7PwAGERjV
VFj4sZhug8DpafJiozeV4gT+IFq7gh+niuZCKzBz1K/tVvYaKujItVMUuzarfrJQwLnPOIyvQkfB
iT8kRzgnHOX+PMDni5g7tQpe+f/6QqtNZKOjBDN0R4NMxahZnu91xfO3w8S4InfxGdiz2r5Vhvsq
e5l+OC2NiLlzMDjwfM1hYeiZ8yPG7SCkp+pTSl56qTgjQF5Lf+dsu6oFxq3LUXANDeb2gn7YHtW+
fQyGjINiCBamjgFiM23GDY7gcBa/NR5iKJTi8j4wbUx9leWkkTR+95P6zv+ZJi+aRR5aF7IgV237
wTnEvA8sZXPZF6PL3MRA4EwaUVJgMBf1NCZ7TXXjx6IukkcQ+NCs6vhBvtRZHvN8q4H27JfatxTR
4Wtvd7/sVEt/pfYyA0z2a+iiz5le9a4Oe2MhEVGRoCglEK8oG6Y9Y6ldnvc0itGTDAjgXDSAYbmn
pA7ZD2JObuL3A/SgbXWjoDctLvFQVP/rcPbvhsYNTNaFp9r0y6imLeOfc341Wm2rwNE4Ej5qb4tZ
ZUg/YbJdkX6Lw2GKd7ndRaG1iEGPPISWg1hQGF9zTq+wKfD23zxj/Bmjkt5Rkgc728awHVXGM80o
kupJFGnGZtk7zbj5y8+LKi1eeUn0WafEg9N7zB/kFx0QMhfxj0Kh/26qEBsIjotynyRO9lwVGCts
UCLHVgQHUzgGmyls5nWdqd+LPnD2QQDvIWEbXLu5Ax6NXKhybYweMu+ycIQe2nnAvlci6nmQr9j0
3B+0qXrTfQY1f1+KI5WwVntcBjkcniye7JL0RXFv1PrJKMlaGPJ97iXF6m9JIZ/h3t6YilMk63gC
Mgry4hqMaXGtjwF+S/ZoR/+657VVVviRlcBLQxrT9wfcPcVmHu0EgxE9yEx88OUBlkkSvw1Diyc0
GMGe242NvSmxZdXMf1orJGKjtm961CXvYer/nOpa+TaN0WIwURjkI8frgCVEPJl4BSBZe8kmZ0K1
qaN0YOCZNRg6UsEOSwpaGHo7E9Kj2t317xAlheSDDmVY/H3JmvNbZNjGrS9gy3Iq7C61roWXHOf8
Ug7//Is5V4+55sE9Eoz+yowYiAAvuRM4ETr7O9epqoWufQusmFuim5Ew25nqCW5DfXO8qj5h+iao
KtB08NHx0ZxYXse5H2h7pgh7hYLCbplz/I/dzflnd6NDaVi03nSNvdGjHhY0+P/oB5Q5ehEvS0JC
Cyr6Eb6OXrf2XuRp78/VnfdGA+qgRyParhgcgJOa+8ozAUAVD32UIUdM7f4sv7PKqBvbRgVc5gkC
sdLroCkn+5xbBYmnGZguEO5uMlEZNI55idBoPKdjtjOCenqP0Tot7lNuI3cEuiICbhPYyqN8lgSc
i+QzUk5vQYmLGDTB1tHGm51E3yOhHwnEg5qXq5xkJ0apZbnzPGtaO2X+6QVTe7lvIXb52eBIu5Ao
rr9UXFkNjcScJNqV4kzcc2rgvY4jIYBicUd9ekxNixIgT0kEkKGq3FHqKVTTWxf25W4YCAfBBIcD
DDmEvkCEa15aWk5INbVwlzq+cclnVh8jHoSYGjPTWv68vYuOKopfAEYWRz/JjWU7OeO7xQFoOViR
ftQrvB5WAz5/AwxIWciHZpz1V9VpNlnXHmuVAHEzzUwK8Sw8y6VfPoDVAlrhNub63sAaaWdKZaTo
T8RlgAw2SRAup9kWuRliy65p9wanBKb5qlEvxih9S6YqfEmB7G6xaFS7wSnD9X3MkBv4SWQH3zSD
+MAuzlYIwX7XR6aI+YuwHPWmeoEDXD/TmdomAE6eGmraCMmBcpFjTSl+6Ub/aJZQVfIOlRsRygfu
fm9/f+YTJISA/Bg4zbwxaLxs5Rxax1vix/n8YhhqfipVqwckx3y6xt5rRUIIn2J++qurMAoPObnk
U96Hx42bD09hqu5pp3Sfbp4gQCqi/iHrFObtReHvSJd9QIxY7KHj+lSnaXZRBs/bBM6wvetd/v93
pM4m808BZjM+Vw0Tl4BOQJNq/tMOnxtHMY0wgYTJkXFPekm8iEl43Xh94B3lgzu6eLn+XptA9SOn
/Qao4KsS7TMlcdNLxoEjCm3nqrkmca2umeyswP7K9QmmjgLq1IIKuTQbk06MbF65lXaciz6BlNFZ
RzN0+6dOrZ7kMZKjDwsD71qhRP4Jyop2tUTctCYyFY3If2BU59xwMN85khRF/rpANzhlHEscy7Q3
xE0hqwnUFyDhr6ZRFjvJECblnmmSuLyfcEASrdzGvwqg6t5gwrE2Gy98KdRZwEMtFv4vtDXJSkVR
e6s1Z0O3pv6G8LhZmrGX3iybU4mFpdnOJ9BZQnknF1lTN11uJqPfyNcqOFHYZkxzV1Pol8RFPcoT
yJ8r+dOIK1tNtEepKv3ztd8/uAGKgIH4YrTonTJ6uKIhAoolunrgV9rHcYDLEWLEvIQ9mvFZx3un
MzOgbyOnum3nKe1+Fn05s9Ttd31uD71IjiZu9NUW2WSd7ljII8gXla3hqsvIaqz7b/zL9wGX6GKK
U2IJcMI/cdhKT4Ey/kK3iGF8Ck4jHuGl3JHkQ6YW+nLWepwMTdVz3MzMkx2ExJxroUO7MqYQtfFh
g8ptbk6FVf5eQOpex/E3ZSY0UegtLIMs0gxpHfA3sWN1vrYOBNlFasEczkekg3bryLGGs9RKOEZ8
celmLgK6ZHtaXdVzp3RUKWC1rakpjqHRUt5U9bs5uMxPlexGRTCcFNe8xHeJs21+EPuiPUzYcted
MSr7MMuiVxhEu67Dunn/h0E0qVtXrn70kfdMq3eeOPwG5df9nmcLajHJtv127J3pBXnSc9kqymZk
T16R60IMDwE5/bHW6YdtgjKYuBPEW+RuEQ02CB4WxQIFEXZEAfnKfzV26q2yCQjTfXaKld7forRV
FrKu0u23+39sDTneZmanWFxL9is5zoLSeEhHQt3rols1mAiJoHcGQtDyX8C3MKRMmUvoh1ytdDHK
nKZ0fEhK5VUGr4Wuj7sw6iN4X0w8QiKT1sRLQrkV1j2JAp78Lr4pcQW9j/dHTYl7Q5BCdxd+EDLw
4BK7CbHJbeW/Yumv9gT7JqcxCrbyB3QdrV/W5jjv5MBtNkx/jwMh1FX6taJrKBuG8oHt7TkP6FXo
IcDr3lWnozpje529MHrOPRZdZdK6270pOfQfVB3Zjdyu6mBB0t9A9UNb6xfgFUuIH4E1Zm9F5+B2
sC3v6Df6hyT/KiHIOssYdHwWAUc3LVZQxE60TJHAmhdaBubFavPfD6VO6iRcxy5ujlSz7V19JCcZ
rtUfSbVnktjX1ZFEIeb1ratd8izHpNrC1luEXvBTyiNTSB2gMjN961XkQIAssNeWTwSdTFmTD2o6
/5i6CrtZR5DC6Eft1jYHTGGMqE9d1vfPVQB8LPPVbCsvndJydnnh4EyySmdZd2a+lUeW6vP+J4LX
8eJWanZKUvqB8IaUdWIVBhL5HOzPjEOtVDq/3SNZqV/qN0NI3rPZefK6IViXwVC+0bgiRWd61yY1
XMr1v+Y4Jm8HjGrMl6MRir24O8pRDbf3fnCqOUYD5qGO12AcoDO5HV4KnWF7QNCQnwzhc10TB2ib
driV+8w4a4bov3Sg6Ap32dLUoyypw3PpuMbJ5r0UEoyuLY/3XwwxyLURlPe0Qohvafn9KkzaFfO2
+bXogAwGpXm410VEYZGzIM5Y8sEVzxCCqNgUBWPaYFIlj2bxk5+OwIcMBNm20XrrEF5584HYPl3V
aVifihgga6T6IuUJRY+UhyeJjTxY0UVzVVvLM6AMDkVkRlHNx97iI7lHCKNdCi80uc+74bVv/V8V
ST7nu5qmF5Ms8Xcuomhj6bPzHExBcixpD4wNLkwR5opkJVffU4+QctFKs+v2py0/v0nBR7wOWNxT
kBKf7KRPtcVMMgjNqx17/dEBdL8mC8kSzOn6yJTmzmFXSvVNLar61TKvodM2AEQZJQDcfNXq6sWE
T7fMRUBNkjdvhGgkNxbucRWxYQKO4Xrdd1mEa1O1d6pdVJiCNeclQp6NYFx9jpvaupC896ZWzcdg
5BZjAKZdcGK+Y6oq9qFubmV+t1M60FSVcdwP/IhNx9CqVUP7iAvhs2+j9lE+VNpMOl4BiuyDBXqR
ZlqxlGRyvYrKp8m6L1VqXbvLsug6LLwIVe4J0nVinRvEqXv5QVXEp5VcKnwY2a3Vm+wcFhyNGnHe
qeyIpju3Oay3Gh1kajB2A29+n515CRkdqa2h9eFzYOg25ow/mgApDPDa5Mvs8uZA8mfIntmO0MHJ
fpQPAC3LMQm3KZQptjsKNtI1ymuc5ox+OV7I6Bg9cufV/WPXi3Tkzq3ugcIEbfb7ghE//Vhx0omU
cjcrSbP1DE46HiKeZ9QH0QXUB2kDtACKnps8c83p4LEdyDA04OvlKXMiTJpOUL6pvmtDV4RAEhvO
iQOY9yBnjEWQmkTIMG0MhiEjb5EF1m/go6YldQ2CW+tJDemsGUr/M0/qdYJ3/1Uzm2GVZmA4gKoM
tHsrbyP/3naM0dwJ9Xoj99SyxMmkdQhGGRDe1Loq1n+fqTXBVfetaqZvsXAS+zkWf2KZaC4fAq9+
p71co4eZiJIP8++uwGB2dvetTGN63rjdt1GcRQeHW/gSZxCu/AiZTJNXdO7YobXQHx4imbHVTd4G
wR4FnszYCkQCvTcNDxrC5qdxgvHiTNxRg6Y9hO3o7VWhNpS3n58ZW9D/MCsUoxfIIuS9nH3wDFNh
jzgjthRZ5C2Geo9T1FQOIUy3A5NezlpNZ9yC8IcX1NWz3X3IIlJeRPWnNas/CkYkeLPRTQxeZ59s
zd3aaaWf76e9WfvF/V8u4qTigBpC3YaH9nvlxa4BBh74+Voer7xWqc6hoX2vMLN/r+brMLXODwT9
NJLGiTAmKTRDilYevQFSNR2HmxxJZwAON45mjKv7hBrs8u6+Ug0mABgNE1fmJOinmUPZAxiCzH01
qqK7NBZCfajB5phWJ8Wu7UfLrBh3iN5/B2i4Dt3yhA/aeaTLfX/dy12HnxlpqdZNmG35+1VKtRx0
O38hi8G6VnX+NVlQoOG1NA9d0H+qTWy/uqoWrP1G1TBRdskB3DG4C2Xj+I7zWBfMeCBnjd8nmmYK
C8KzHeEwnCycaHjbiqWVTe4nsKIFHoI1se/Fs5p06oNRJK+10xtvpOVxwLLNF59T3Ka2Of1IS2Dk
Zd2uFZc063t+biXakYGO0JPyRGn1x3LSV5Y+pmc5jiKRWJxoSR2Ul4CLuqXfTjVnNGU3REH8FqoR
iQSe4WzHNDBesbUexh5CkjpSjedWU9+om9x1gYQVO46QPNSOv8ROSabEmPRHrMt0RqqgAVrndEea
V6wzrd6Kr3BtTgqZet0b5p7hyAoD10B8tuXHP9Ax5E7lYB1G8RugQBuPhvgW+VU0dd0DqygH6fqF
qX7z0AJXeSnHt0bkWREtl16mIskg1ITZNbKsn13mpFtbIJ7uwQRu8OGHufcQBp59S7L8SWrQ2YP+
/S5zAuUQz1F9Gk3bXVOeOdf5z7NiUH+/9vdZEAJ3Y037/X2FT5SLEfKmGEa+hfkEgQAlHQJL6p4S
VP6bpfVvHZ32hcqmcWYK1sFQI7chaJv8XelRuWxzpbzR1QMOlBVvqsuHcQTIsB+n77zanSs8Ppfa
mt7o1ds7UxpcUn4ZMZUIAHuynkcpZ5wmt5utvJSreh/UjJaAQFSee3STsmZdyZ7lHVH56J4wTmC9
LksTkRlhwNk8TJ+BBTU9KUtxy1fBegRhw9GJAWisZult7PPfz+RroXhtFq/JZxitN0Hok64lUpat
EStYMLrZQV62enXo4wRYw4h0KPYIsg/Fg00ZtPHTsFkG8FCPmhke7qE9kOdW7tRDhkD+sLEqD7kK
sQin+xo9gaCBk9Y/ZZndPxnV+Fmr9nQCc4O5htBW4eKi0S++OIFHWk3KZOBJFna3MIt/2PM7I+r+
qzQnZzmTAH1pm747Eg4GDbYAG56WmrbtzLlZGbXaPGRphcwzn0w+yLD2kzxRtqY/ptfeSYK1Bdfo
WSUAh20bULSqRzfDIfmgJMBpBXwy+lLSdzP1og87vw7CqNB2ybQJZp1fMbHMJxgK3tFOMTSb/XpQ
wunwt2Gthz1UyE6rd7NVQyFHYkq5Xi/jKDFujGZ+STElng2S2j2YhLpZGae5D5i6kjDD6B9sIQU5
EdRgyCvV3KqNT5kSN/E6RWO3kqu9fOis8jqkPq2kqd3c61asd+7vAg6LOEm+TvTpstkdUrFH3DcK
YmFWsxkRps3nMOxbVgxnFrExQmMfi+s4BMdQCKifimbsS48m/n/LpXc/cMskeQWuIqoOAQmiaEcC
OH5xUb+HgwvG0HKdF4CHaNhJ0DO0MTsO7hS+DSBBzMiqPiwKo90cR+5awc23vGs0DGbY+1ppGCOk
FuhCHurZf1QVJvS19k0qPWhlYMkE/rqT/X/5WoqSn8QFPb8a6AHxPoCYZXmBeS+3qzkvwIUU4Nuw
o1lHhDv9E9TIp6F0+tc0GK/cVY8y/8PSinKrxc2wgfITr0lOTA+MLFcWmK13j6T3zZCbzg66fPiS
Z+bNb3l3ZplCDBThUsQKhyhxtGHVBmleNAcfSPOVkznbk8IHuDpzKCvZMpGBEMi2Rr0Tfc0m7PgW
aNEZrwTePLdWgOADbUgCi7MYIICFqmbJlTszemTrenGGsvqg66Gtmz7CKlRiy5MRH+jKtkBF6+fS
Zt4I5BSr15A9y/PCMDvFVVy1lh4cmsZT19aEiGGu2+CbHzW32B30Xx2UW+5DGy0Y/DlFn/wfnlZ+
YEXpPvgT+otosAvo1XwAxTKQhlj3es+oUU7rTFE0s//qc9TqjIupwTKv/FAiyk3G5SFkYUi2CvRP
ekTRvmM2sNF6qr0My8MND1SwnVMjPioMochvxMOZGrhg3L51thQ+p77EeIgo3VylSaMfImPUDnzO
BAWCLRt0TP4O6oeDitF3b33/JXxx+2Rw1BM+yfSkg2FYyEiayrTOWsEBpDYmE7o0AUYNWCH0EbTJ
yG83Tk02MpZugJ14+8Bq9Z///SQMnZMPam2lKKKa1LL27OX0XohDiQ7g9z9t/gtglV376Ld+eynz
fG8gtWTeyGnQj+zmUKLX2iCbaN5B1u84WqTfM4/zc6iwqBFduiZzp9uOYdedgRB221k8C8Vr8pl8
LQiQAapKyU2LNWfl12KlmpyDjKayrHOl+PyKZfsAaqB+xH/6EDZaf44LJBVyu9EM9aJ68XCaDHd+
yKw3Oy76daAH1pNbEcphzcXw2Rv21fWY7C8YJKUueMwFheeT0TX+ygXTiZ2lzshG9FHbiIO+sDVc
6JzSQrA2Y8fCPnVaeqxro19OQq2rM6JgSWC+GPfGo2dk0Um2HHjHvXUXWu7zAGlm4etRuQeBbi9T
t5lpZA7/URk1hVJsbLPsGdIR2F12zXeTaBMZAWt15kcLlOo1LJ2fnaVNSzcfAdCK9iGOj/iKgGfr
giaX3x31+Re2q/HVm9tkzX3TnU0UMvcx4wSiJcnID4oEg1HeRq2LI7S2NeyzZf9s4SPHfY54RrGa
7JHi1z5k7oS9G9nYp269GSLoVE8+8PIkO2dCeStLZl4uvTj9gO6e7AoqkGXk+9HeJtaJyMM01dOT
4cwHWAQ5ktaihxXoRXQKIcV5SnkZyqQ7N4SlCkfyrz7ShhuGdB1lBf1pFpuOGIaEpqx4NstnSDq2
996FGJwswq5VgYw35q98bKNjQf7fo9Pbyl42Tv25KZdsdfnBAca6s9C+b8eg8Dagtud76em2egnM
tIvu8hCmvC5QAdEbCTXX2FEsID+hu6az9XWcNxaNjqvKYVl7Eppv+acsvIYbMSl/WrDGXhokFgj6
AP7pQvDlx5+NW2toDGug15WLsz0czyEsSvLL03JZREO4D9ATHeUzvL74m6153QpggRruAEv5z3pS
udOS5Bi6p3mdhES7yLG3kcbtIWhwt1f6RAai2gSbBjThJlMHj2k8rIChDd1jFpEzm/hl+gUY22dG
+2XWec+WaQwnDwLQ1RuQYd+/oDp8IM0KtkSnrRIDA2Oi1iWp9q2/kGVtnDPTA15/0JlOnTmxvQdj
gwc8KX4VdvnPkzGtd7Gn+Cezy7xFK7JQzboimti1k5Wnqgw3M7aVc1/bWztHpAGJEr8dIh3k4c1V
Q6h2rGPrGJhuDkye6FZZc8xOiGi4t+aVvEwNlyRf3IqNldZHKfHNEVzVi8lGQRLouXl/p4zYbCDu
cEmtrB3QS0ZL+Vrc1eZCdrD0PGyPpDVAhsg5Et7USUWSE3/KKgYCHJuD25s5KcZs+QY4rNjNHkop
iXAQWK0yq3/EI0pfakYZLB98YYFtys49UvRvAjUeVwZGW+Qk7e9jSs+H5nC/VY2kNRbALAHgmvzp
/3RZLB+jmW/ChXRiJqv2YCq0H+l91BFBgZENeuLe/OC4N5Z4jpC1Kb73pOZa8IwTelowz6fvh338
OcIJtJ1F90R+lQF2dE0T5eQYbn8NwubW+tiSwOKSOGTP0cOYlNFKLQrsrHn8GgaFcomqZIKZkL4T
neY9zVU87yGjJpuMOvLTQolPy7LcFpbpbgOq+kNFH3bxtyNUMe9eCc7TwvVJc8zhcb4ZTnkEEl68
ap3bx8tKww4SlcVRLm9uPh3Ag6ef/EFMtqpw2lMWXOUnpQR5vDb0dLrfw6boDDhBfKp6S4dG7Q5b
jsozwrlE29VyTlcqxkVX+E98gWeI9HET9WDZ5f0LPkMVBDJn6YIfWo1tSy+FIOMVS0/52er+JtMD
eDtSv+GgvcV+1NPr8HTazQ3JP2/zcI7QKV7uB6oy1MA1CeMuvtF4rXoeTtC6w/MWggWi5nHBTKzH
Dvs/x5TwVbwuaLR6oThvZeTma8RJLGi6cv9ax0h4yaEQ7DGLBX/YDJNwMp5zm8DUrBkoBSPzwTbQ
GPmEqvihDqszbXFE8CM/1w18uPtPrTnGcmbcdOVYaT1pk04nMUXB5ZXoaONUeY5cjhWFTjdegaf7
YY72Jhqi8oW0WYQazByWfgGOLA68RyUA3xtb5hfOp3+fVAVyzAn8iO38zC0LLHjMkLrmWIbnS/+h
jPlXMRTGu26BQZm1qX0ijKVao63tjrmPCCrLsi1KWPscpUq6zfmtAduYv58F4rVIfPXf78sGb8dm
+RJz8tr4sLOBLfjNKq2G8IVoLZhHYaN+IBf6CNXK+JE5GjGvIxpDH6Uf7lfiEMzgFGdKv7FsDlKj
p1P0VdScTlS3CJksaxcyl3qAs9gticMwv+XkqgVj3P3kFP5Z1RNhQWU8bjkr+9ehhkgim4/6MO7n
qctpv9OLjKseAXtZ4X53xkds/oixQap+j/CSt03p/1SU8l1cGG5agtDw0Dj5jEUbC+olxi1K6qLL
dnZCqRSGQuih6d90hSaI8GuXYXKL4tz6qKA8kHbl1Y9tYpeblKqmDJ4rrXvp3Hb+NtuGQg5WHl4n
NvSL43VkEvfu/K3xp2vfETDnZBmDPOr+K6jT5por6YTaKPyu+DYhCVl+usuBqiKlCaB24dEyIAb3
k8PReQRq2bu5f/Ebt7r9ZucE2ZMqWsRMBbxzGWlHeSWpBhwDzzDzj12Rk8BLg/Wl793kdBfcdZR+
eBUWKlornNvhL5/h+NVIYCjoUw2ZyAIj6zbKB1aNas38pj0afvEsY7Rp3qsLBwrcF6aUF7VL4S51
cbXvIZ+vaOlcqqEvKd7Z3uso14+uGNPKSwNIsNNYxP2B7b/2qt9c5bO40Slr8sIDTlZt8rYRfxXx
LfILCX1JZqXpu1QiKc1g7xobrZ60e6ktRk+oC8FR6/elP3jP1kAZQACUcpLDc0NcRvMjnYryGIvW
dt8ZyKdNIwLBzWXqds0RKjXcRDs/15wPBDtsPtoTCsSgow1iDHOxtnPqKSs9RpMBGQLpFoR5uO97
a+pA80f2UWvB0uWZQOFxhx7lQ+rU9v0Zb38BpDmDW+77RrWYe0M7Vn3z/56q3DYLGznH2Pv5Icv0
/uywo63DyFee0d7x06V+8UMDgap3/Y/BccxXpwseJyckKs1OmiXOMhzMlTpiAwNhNLtZj1wEWIN0
EWVGph0dsmYW0mLUmS6QkqrriZ3i40Mne9kmhCfLT06Yo/4tfeZviq0zTUWXFGVskHphcCnGfJED
RmjMcS0EtBQ5x7RPpDH4JJt37jqJOuPTKB6HiL9daygfiZftZUdZPkCAn5e9nnvbe5fZyoJr3af7
Om3WWpAXj2UQqo8N0kL5P9fiqiSGUb6biupnG1SI5GIp/U3W6TAiAf4MA3MumxNH3sBJyokNQs+t
Y0QdKWtzOy7flYDptTJExk5LPfgrdIINJex/xdO2lVHAnZY9RtBVPvSRaZYFpXev9+j+3WIv3fem
6F9BJb+2wbiX8g35oCoFuMQyiLZtbex+zzBnZC49zUIU+oFYQfFyJD0AyilL/EfLhhdvdS1xN1El
EPfBz1ZDTtUB3RrpEay1uruykBn3prFlkB9S6oRSkNwybXoNmoPcZf2JSW9YFrecN+U0xXQFpHn6
zyUFlL9LO31a1iAGTmGfD6tKHxUgh8PZHdFFj2H8LK244mrw2vjZTfP9fW+DiPvR06ncFxE5Y9LC
XM+cgdzKJo6ZXhhmCqparNLZkWyynxCa2kcrie1znzF6H5ACFOwA60jKJ5zC36QFhUZqTNFGfq98
4M2A6RGXkEdpKuZIHehEYvtvsH2YNBsRtnGVWPn00DR2vcpCu4L6Vl2kK17N7OkSVsPD3TI/5PGm
cLFDsJ/ChvkDTao7Glxt0DkrgNryp5b/9+TMrSjE0I8k9XC+r6lBClIIOT7mf1A3VFxsFoGOaAxV
JX6dvIyeAs3RMvY377M3Q0wjjN+kusdrq+5UjafUQTQkFvhIyFIjLCU65hKM284lQanTieNu36rZ
sXeAfCQ1J0M9MPIPBnw0MdmuEEnsUPJWZ4gR7Yq3DQiHUw/QkVGRSvFoFMJ71odEiHcZqMibg9YC
DUsdp628ZBpJ7NhQLLSESj7mTEbn2hM9On6ZlD0Z7w/Jo12DFs5zm63jOfFad5XyDk6LAO+dC1t7
px1MgvmdADED1JHnMEZ4xGOh113khdk/KPEwrv8+m5p4eAjwza0nwmY8vyT1UHQbCU25oE5SjzE5
6HRLRaYGXURUm2ImHdXVwja74oHKvL/QkoMVVlXh/xF2HsuNK1sW/ZeeIwLeDHpCb+VNlSaIUhl4
bzO/vheS9W7ddzu634RBkJREkUCac/Ze2115CQysZurlvvQIws6K3tg0+lB8RP3IhUwtTbOp3JKJ
4z3JIiRf0teLA3bN5zHRwrPPqnNtj6KnNN5c8iJiVRd5FO997Us+Wd8JgYsNp3j4gxbKpwB3JJGp
ZTKFh2nJoy5N8qjFck+zmVFAQtQbdaieUC8RY98fWUHFZ+Iefr9YPbuUNW+/4Pa6AWIFpArqBFH3
GGK6J5gzjo8VRT04onwV6TSyqWO/OhycsKIHSM3hQD0yWCkjKgEDOz2R0VOkVxNoxQX4AEMDa6L3
ANxkuPvbFMpDWv1ktln/M4ka1jHd9MUeXWKlugBJWAHPTcNitIN686wGZHiQzqNuyfVf1LpkghJn
BHm6HcdqOlhkS9yYbPmoPweUq9pV0VP7mKLu12xU4U97eHDyUf4wAjwJrP1/1157Ub1nwKyIF6Ke
NtI8eQcX9g1Gsf0LHqktIu8aGmhRMnhV26nwh71ynOGyhH1OvfbqLH40KgFsKwq57VJP7t0BP1q7
lOxGzG2vpj+8KTxZLP3v0+SK62h1F/XN0sxtdyRO0V42iTVdqQd1EgaNzpiu2XJ+BtSjueyL5JqK
8RyESfEzIqmUK7yAWNCfM760mx4Njeum9WL7yBhTvzdt8zZqQ/kASi19a4pH9b7nen7zxrZAKBI9
qS/OB4twP8nwkS6uCUS3NU9pTYIVnMvg2gsqk3HiFFsnyLwvRo+IaakT51xqLNSKs5bG9bOGU5/s
RXrsZQbYX8Mu/V6SnxOVC1prPKq/rKeUqH36YFqQzG+WYPWcpU9UWX/qkw5lZqkZhzkbZNZm6TXy
S9LAJ6A1sjYeudxf5nqKT3LB4ak5uG7i5ORPLDLUwJKQAT2NoGtvI7th4s9scyj/7uLjmWyv2acj
/9VzOATmO1m77tVH/EUAE++1GFAztnGyhU8EIgI1w3PlzL/UqnNZYha9N7+ioRn3gg4NZD/i2tXM
G2tDepYEha9otxgbJ5nLvfB1+hV2flRzmDpymb/IxjCvMJegvHsi2jgOlcbMzz51sgt++TmdZ7Rl
K+wVD20aUqBsig5FXgCxMGDZ6PcQnKyJfnM8A+l0IWe3ZvdJHk9/e8FcNAmbdxrP//sFrbVw9QGQ
/+NFGmGIed7/37/lXy9Q76OzCohJfkxMFUu5iUoxUNKW6CQbuX9kxIvcW5fP9oDac3k8BS2+LazS
OqbkobwPGRTr5XEvpTvTNXm1pyncr+eK1B/hGcHjLPO9OiOTRHa/J76KhsuE7I2t47JPnCuC4LK2
+Spx6619xBIXCD0xc5BrnG3Af+sITMqFwqz62jWH+FtFhFWHUqdj5hAkBY29uM9yBGDt0t+YzfYO
UJX1OlY2RW9AvsKIwtvizvMNsS/r4vdhge0cuEv/TSwxVG6kJ2hUAEFDjxy/6n7wngzx/NOGOtyE
lEpXBU2drGExlYj5wxo069x55AMIh0mSTCpIJn4SshtGF1o6RfA+6s4VaE37wxi8dz0HoR/0RoeT
jEaLycV4nyV0TjMHvc2cA1BsZritzeCXT07gTGQoe9klRqh4jsOu2/NhOA9Dll3akmxBdTqD4e4a
T34Y8XgIg/7ytz2f53I9e2V30SEJO7Xdv1nDXJ+AmMJZmYLurpdsslRLyWoIU2T3Ep3Ra2VbZfZY
cjAaoAUA5urtiAPnOlj8oiwY2O4neM6R2sP2T/P4Td1jqx/9vseO+3mwiT1t2b1rEhlvjMT3BiaT
xAP2pt39MEckuEFTlW9yKtYARz/0qaKIi+J6vOrnOdUq6DzUXQi/2TeddsmBqT+omy7wNwq86ltT
dV8Qp0NQNSGSM9U5Nb942qSxJ/I/iTSHeKWeddksaA46/F5eMSeCQFS9MMqoGkDn90SGxAVxmrBB
ggnnF/m9PeOJy9Kh/lb088btTPdHyIJv5dmp/hJZGSR/dESFH1Xbm9vFnvlPcsCuhKIIfVc0oLmV
WLh3A/2oDh26gWttsOS+mOvnHuzbd9z20UpnwbERQDNXIwghgKokyN9WWG6dnORg/T50PMJBlD0z
0bVvWpplj7rDG9ZES/+qYuk8kHOPhSB2EcRWVzV1yEoLTwS5DGs1clcdPdLMIaRocaLFgfndp313
VbuusJFfK7mBx4zVowiNqy1EiVaKtVOtw8hBxUo2fSmdY80m65hIvd3pM9Xa25vC7nXIZiqj6lfr
RTyek38/JKIRM0zVbaM6Tj7KCMGDhpvw970quDILjY+myeqhiMLx3glS4zA5dXnsS5NC7VIXs1EQ
pORIPWRmTcxeIL8E0mSHuWwOKieFwsk6QkR4BeDG/ieXnWn+00kET8P0PPjqkMsxxtvOvzuJMqjg
7LYM/ZjOY3IihLp7mmW6dYHcwklr611ldTGJS9wgs8H061ZhSxsOocQ0UB+VVgGxYcCAzX9E8ahN
zb3dEY/lO3SCc7dov1YzcSvo3T7dIoFRHXjjJRzM7CFoegC9eeR+8Y17cs/n8yRXwGBL7CshetSV
SfDZWd3wxqE0WPRTl9qpTumrHuziHph79yjnIjsYjQ+6d2YpEgJv6V37ENPNoy4WXNIFY0cm6BF3
lPywwo7ddOuLh8qwvR02vIdeZul6MrQx3g7ka+zUcRDDgmecIotvKnHuJg1ZcwOanJjes7aUrcRO
ybW7dI5W3dJjVYektdOK1QhZrOvA3dSt3ZzarCbVJJxJW44xFLQ6ClZJCdAtSDKTfehcylCmx7D3
x3DnhwiZdXzH34hdZiHLRVVGYiAcID2Bv2cQG2dH7pUCovDmaoeQal7ZC9JOPUZaHiSmkKWAdA3x
oLoUMQaolT226fEmnor1/goZ/RH0MSNK4xj/9ixGZRxh7FkzrfUfqNOKk6XReehSoz77CeDjq8l+
b1vYcXmUqHkwCXfBU5MTY1k3vfl2+0dSOX/Ec18cwGOAoM6M4lBltr2VbccKIZsgp8j2PPUe1MRl
76du1ONU885/HgoZ9Zu60dpt7pNyR1Q919siIg4IaRKrvoSF79ki2fvS+9XWefiSGELsjB69PBG6
wd1oMdyr9prds9IKAkDSXurtCu5CuuHUNTXxjPTWPyaq9aaYBwC9fp/sKN/WOk7pJx+FKXzq3PuB
hBcPx/x9yCtiZAUqaPp1JMznWcSuCtG8jZbwWrEQQbtbyA/1BIup+GQ19vwAJdS7BM0kID0usY6q
/a80AaMvilXR6YBIKAemA4spWyt0rC4czhm9tcR29m1KUvztZCgci3RqlzQw8HLUDuYQi7vtTM69
5gEHjl70WKc7RKFHNmBrSJhEltIJLDaslINoOLT1Ya6N5Fmpe3vfIUS4jv2DOpkL5JmbOKnPYzZ1
e+L2rAPAy+F59Cxm4RBfbuRT3CGuKwQzLcodFYDw3YLLO0iIxzGTXTS21zqftR8BRYblShzbKYYc
08tXPavEVq9FtKsK+4uSb7VDoZ1Cs/5QR4zR5iFtMqSTVquRlN7ne/qQ6ZvQGjyEGqduU8gzesSA
RhB2FAeI7KNInJ2i66h2MMnQ0VUPftYGkm71Zq128o/hyN+eZ7f/OpQNkloNHmGHTfLV1AnaULIe
9RYS3a3xnun90cxabU0+JD584gEf1RPW4rpTaoC8Y54g3jXfO7UQOLNKcYeEp98UCUrCYAhmVihj
4W50r7/CtWpB/UcEDnoyv9oEoq7CZLRvEQJ9+9Zw5b25k+veDc7Pupqugsz4i7rR/7pnTUK/kMtD
vaW9o7vRb9IpIk3Wg062IScW3AfAviVep9F989VkanlajpSwUh3BPN8ooqIRVLp6bmIsWCdJjB9G
G9qLukHcSBhjFvT+mdjXxIWM4KJINJLcOWAfyeC+7GlQO2cR2B/0PhBn4jR4NmRTUaLbVEXav0js
jOvZQjJWmdD+5HJvXh5Tz0Z1/Ytu33Q/CrN5bgHe3rrYuDOeTWC3TjStNW30H9ToNejkUoHLqPZu
jee0UaN9JGgsjX7OO8Ub3O6NMvlCqYv840nPhxXazWYfLsWg2uycM2szMJN4u0ujQ7IAskgNnepG
mwhNwlyjbZF/Jkc8209/xiJd5M25E97fhqcn2y3Lu2EhI+VB1O0dzyCCNWi/mfCFbh/j7RNUH6bA
93zx+K6kFoBgW06t5qiu/A5Ky/k2u/YBsAqli0WV8jwlYfrYO7r1rDvZXj3ssetfZWnIOtKKtAv1
DIA/Up/v8RpRFG5L69XL9Z8mIPxrUMtrmqf51ajjEc1URZiLkqmxt8zt0FxiC5vLhFbx3fOIuWN0
tGRHgl9IzmeXkMIKAl98cXtiXorRbi4BXEJmOIDxBaD5LTrG/Gji1L92bProti7mU7d6aae83E0w
gwkNaOcLdXdz6xMH9Jh6SH3Y+YQPXZBodxNlxt3SbbyjJYQ3r9TvUddxgflOdI5i8hxmw5lIASbE
RS73YBFNt3vqsWgefj87D16EmlW3Nn9erO7NSeET3DWCB7WI3vD1+Es/5/YhoS2xU5wuUpbWyCG8
3c0BTyKORud0q4YANRhYxUzIn9Guw+Ggm41+VSOM9GCYxIVH2Y8VK+tmyJDDEor91z22QAbY35Go
jmbut2Tv+I2Ybj9tmJ22u82VeVw0B9V872LGK7Ml2S10iAoC+pMcmiL5qdrY1Lijx0r7UYJzojeH
DRz3LzljsoVwMuGno52k7Xst2qix7897jJhDp8ZoNoM7ageSd9x7YHdLZkogv7bzfFskNbSYA/eq
PEJDXWr3+OruwyB0946r4V1YiD91NVb7NIWqrQ7VDc1HIhU90V2hVEzSyr+kPtg/+m4jIYMIsDIp
AXL8pS3o8egdXcZA9RA4YZqey8KtkkQlRi1sd52d6H2mYQXpcDriJyIDAW6VEgUr7EnREbKUJXfD
JOpnJhwwwQC3WYZpO3uZYfXMeu5pL1ZbGvtvuE6HExt64qjVyVc46KWIjpoIyVuGAXVTBAzK5lxT
KlhGhtA5+64zPeb5tAfQXnznk7YgUGADKGvtm/qAE2o8O0/r/JUDrv3O+TRtOED1bKErqfmG5rrQ
z/oovqlvj5Ze/9QSK7IRXLHM60N/1VNCiZf/czJz896WCVqasjH2t3eoWUl+VX/JL1oUbH56iify
PutEnw926nmXwj5pahnkd/HeteJ6k8hk/MIkvVIWCoYC6yY6KsOcGcptv46tsW3KsDzqZHDubAqR
6DgRdpF9ccinyLiVKsMFCdF03rrqJ/zvuvMljdLie1F134ilZXNvWsYOQxF1EyYXqlXGc8tRtxwl
cWw8V3D/Y2wfR7pZButdz34WafcUxh2hgwsLNMJnz3gEFoxuwZOlvOs075xdMyfOtGEXB+7cASWU
Ri+IyonxJICP80nrjrczsXGvqR5gyRHJRxGIdcWc8MH6tMDrb8izRoY6mSTEjNfLDQpznRLgchjl
+jtgO5JiIJAx/i3RA9GcscOqC0E8eWt+LY3iviht61eX0ykUs/U9rlOEN1JUj4aeNrD/5Hry+8Tf
y96jl14WYpuNhIq1JQFdvSbzS2i08oABx9v0gOtJcWCJ3pT+dGVD5/q+fS0ar7pzq3wdmV5/+WN4
Z0kFVCxkyxf+jugooq1Pti5s4hjajRYFFXoKu92ONxSjVn+yyHMugc1goJp8VesRPqmlhCQT1iDR
g5znZInEZMMXXW0rvGZFmNEIRs45lvqDwjd65hidCjvaNQMr88TyELIuU7kqQ7ByvLvxwlM2bYs8
FUuqFQbU3RQXAOwYqwQyE36HnoAb1nat7qHFNvT3QoPXj7iEgOblDHE6yzxUifwYEOOtQ7MNDoqd
oAFfGpJAvlicjeuoT0jEnYt871uOd7Unm/jR5d6UDIQEqw7LHIHXshcrdccW4dpa3Zs1GXlLMrG4
NvHKoK+LTRis5sNAf2s7TJV9tluqVYHWPt6eJTpnOPkIMwZQ4lK/BItjMaWARyGVNC+qBOKMFEDg
eR7HPW/0QR39efzPIWwk4JNSj7a9Id121arbLJThOfIt/dyWQCKcYoPCF+1uGPES9aRTBwRziyY8
q0PSQgvkQQzrnbDEnU+4NAPknbrpXEReK7BaPeJds9/fjhF8H8McsmNfNc9Nrzln1WHrF4E6jLpn
NxLuWYMcA0bloBe1fRSV23HK4mGkZ76r67B7U4/bsYdFrnE+Gt/RTiLXxAtGWmw/zhM4xO745zxW
HPU+m1nFURsraz+7FwkldQGB7VD5snj0W0qAhjf139oJHKQi3MsyeoiFSLotdI4sbx5CG+hNIJ35
Ac60vsIn7g6j3MWLmrOmJ32n7ilemJvacqWeHZoYYzMiSfdLZeAdMcluklYzoRyu/GfBIlVBTDp4
5bolgAuW4QX1CdtdzeDUizO3+azIan1oJ/2grkqhKnZFVLDMJ2iPdGW+8tU/nyrGqd6oB/VWMl3W
wQBDyKuuWoclVAkoawGNikVYeFLOnjxzjjYzF2XzkrGuM4K1staN6nqUjW0RYTnLbQy8lezzkcAS
z+73zgBoKigo7wnvWmjOo9am9WPCpnZuy+Y1mZznm0MtnS1i4uZ2AjLpIy38q4+q7v15QvVW1WMU
WZ+GCnhRnATeFQLOSbo+etV8HCjALH/PsSvvavrehH29eYrSvt/87VvyIx16O/FNy3eWh6N4SNiM
Xqy0v0f+snfdqblXY0YYUQ3y7IEV/xzk1VrE3h5zW3PPBJisdSh/h1YIA5kttgksM/pT1WTGk5iA
4WP+NRYbjf5k2g3JbMSNqCedpAjO2Ci/mzZlRTAF3VGIyniZSpTUiWECS1sOfa9NT72OulMdmrqX
3vuGeU+DwGBtSvWvmNhrzo7za4RRfEpBHD2qG2DblsM/Fi+P+JMTXZNkpr/hu+na0HBHw0LQd5tb
lMBtPK/D19bUnHynRo7Q1WkUEfmO7Z3dUD4AeSW1orkdZrU/PlYzGUzLk2Eku4fbdVEUBAbaMiKm
R2/uVM0RK/RH3bkvKAFjOa1CWrVvHfLuZDD1Lx0KhNtPjjHmaVXx9OEoYM2Rw179vDpkkT7sCYge
zmQzRIfIHs8x8AGqqXr/ZOG3u7izeKsXvqHrB9MOnTnZz39OfiN+awXmlpiMoo2aDxrHdK5J2d5r
bmhdiqS9v53Lf2yjyMe2ODG+GIY1HtTPGGYjzwjQfumaL/Ym+it2P2WDtxZKbYoSyYnxkQbNW8OI
UOm+tfo99+Wee44ZOO4jEuSPs659xfeGulE91lIIWg+TNLfs78lBi9v4mF9IJOse28Wwjv6vfMxp
MXBfPVqjN3oUJ7G8orT6bWjlySUs/Ff1eblG75+qbiLHOzK1t2TOX6jEuT8CEpfTVpevJNlvZM0i
bdS98GDJBMFOYyHTNsVHplfRTjZlBDFtGV1KTJ5Ej6N1sJeCgbrXxGR34RnZYyPs7uyq+C0fSxCo
+/bQnsax5QtcVgpEuPvEiwr7NgTFgdciIluEIl437AOvb3dqpm+Y/Gv8lZuhg95PYZNpeTST9ORG
xXs7spfQpvdaRsUlihFoqZ8J23GbhGV9GmW6+ccQqwZbdNjJpcSwZ8Am3OIYq2C3sgtE+YVaURL+
PUNExKsQuv3jrV8w5kty/BSw0B8tAu7ZoqxigEns/ZmFl+I8CLSMFCGH+nHZjdrJ9+dH4Czx5fYL
KLGxpo2CF2rG9rXuCRq2s/AQ8SHtVY99xqq6LEdm6q8H+rhYbBBq0otfdpMHLJOYrcrpoFWt+zOO
EL0sgSzqZnAkE7Japmil0x/UiapWQpkdEjybkThqZo62vxWQ2XCXJ4B86X+gUmJB/gckiGo75RfT
YNsGGN4y/1FtjwKn9pPJto6S9tln9jRq1Ucnhv5uTrgOR1gYOwtz2MqFiVKQCEp48FhtASp4OFk2
7rIHIhZrXZt9SkGKbMykbRlIS1ccqoDTNvPy4qhH9dUcq/FBPUQtsN4ZuMY6EYiTNuX+wzgSs+6m
Ivi0IGSp34q8IiJ6qdppTjWcvJiFF+Vy89V1AaOWur2dTR17a9gDkZ+admVwzWxLr/dxycZIADIP
5gGMQXr8B0XgwK8Ku7DW9TUsAvmAD+Db2PjGo5FY6dqZckDKbnxM9chbFtXFQ1XaB30Y0l9MKtxx
5wNVaX/LD/cneGDoWUt2a6q8FFf2V2hEzVHtb60KXKNPZwL2a/YMOI0B2orJANbNaFXGhXgJ2/7F
X+SXWlhR2rFLl8sMs79ZgJdT1vyshpKZ19IAuyyr9yqtMPni4akir7sZZ+xyrB9EX6y1VmiXEieY
Eu7bQ/Y0aIG4D5aBF9eXh7k/G1eoBa0TFUr7ue+R3FRC/PRF9qHe8KTVtOmaZoKc4H2IMHHO/UAz
alHdg9RP9lCVEVuTXpKUlfhAPZOg7dC3LWGfW0d5kr06Z1WV7W7dgVz/piUzPi8kl/uksoetLGBq
KpNAQaMBrMRyJgGIc5/8mKTryqiutdZ+UaSzRnQBGyZ4n/4CPvPAmBPSg7pTPavoZzb8nszUsIGl
eG9HzSASaBnSZEV5Ooxx95CQ+dUdmCXYYUaQVKfA21ajbsNht6h27OPU/Km87RVLZZp8yb5y46+j
09pUlSl4tOTOQmoNvyOduVjoGO6AQvLbcqdc8txASFRwfpa3iR9Eb4+NkU/vNOu11YxD4KnvJxw6
+CHWlc8Xq9EEf/IzH27T0nbKQZnj39e9E/mlJKanVr6pybH9yFOxK6gJo/FFQFtjgKs2mq6tQwrF
9zdh8OTr1FLndDeNkbkLwOOtsdQxrBiucUFpRPbw0rqosEnMrNGIPZMnN8PEqfS7hDPt0fc0B7cj
/1hz9RJXBKp4Cunmgy9pRnaYVgktLT8iPyOvNCUJiXqBfIjMYJ3SlqCUb8kXFY9lWKgopJDN0XYr
rrJGhDsWMz+d2WEKJ+x7bZTEhaU6ersAAYRW2USA+cGqmrSRrM6oy+5u3aC69bFACIympvcalOIJ
CJh9l2VTdhha7+hpwrvDdt3tMq8kGG/Zst6WwVSCuvY/5IhY/wSn+fRpaOIZoD5N3fbspUP5N5Yh
jdHBhWfoHEvP+Qr9AookwPBnItFRrki5clzqNqrAWFGZ2pBtbRzYZ54MPXLvyHMNt3VopXIPgMDc
8e9L8pi9X2Za/dLM+VOtskaR+aflCNQyLAZEKpo/f2pmbB9sj0kJzL1/qdHnY7ktk+f/nw1nBP/O
mednAyNwGOwt20RmcevB/u0/9E2ZZsIwg+NtSAca9uxHabWC/jx9DbolyzQX4Z2bGr+/K+oNNOwM
LUv2nnWZdaN+RIksr2DeL+gSk33XRyYAv8lke2yRBNs27mrqcvmoNcZzkvTJu14u9VIsEDVGyT09
MxLkpciT84SEeueQ8ngfEY+1qpanYWPhhAWGdlIsRzbGw8wgDwM1fZSxoIGRd5S3AG3sZDh+TfAH
bxS2u3cs6gpZ8jog3ReoVlijsFS9tOLcOu70oufvkDCNe5/dGMWBrAG/0Qwbj5LJyWlMbTtkVr1V
nChMW0+RMyUsmTz/ks6ww9W9+K97mAmyNalrT6pAp6r5XRoxIdVps24M88aHnLy2O0Ce2COm+dGa
LjUP8lbwLdkS84NGwSYbW3ubBb9AE7LBC9qWvFVskms1VoHCmnF6hBcc9N6eWFeSa5eJkAWxvOjB
t4C6ur48AOTS2umavCeQ291GcRve7mkhSLm5dNyttTDM8ficMPW623hBzdnDYi1I/J0y5Kk/SOE9
2lD5BF02zWDjKbKZRc0Akmwx/5GK+6/M69uI6BR1fkLhVp5CneUc9quNRfraRYk//Yz8TN7cAyqQ
fNMg7bqGnJEGjHIc5vEQBK8p/fV13JaIUkzP/zQG5gK2GdExCUzAzYqgq6aL1C6sK4Lvds3pm3wX
6Xeypu3V1MhftFad49wPHrL0AIwsUXmQlEX+eHuLmQPe+1ZtarJm3KmVhjbRBChBlk1pQeqVSehd
Cb5BUL4/oO0Q95SPtn9KYA5whIkh/AyPTD2aluY3QBPZWcEzkMofciuHmCwl6d94h3LpVHdsuuBz
DpB5Kdb8uVGFmspEYAAV3jhhs2JqmcdqKYigrfn/L3fHXtDiVS6iqjz++O//Wi53E7exy1hm2JZn
/TPmaxjDCC5IHp8c4Y3B2oGae6sz6Siptz52xG0kyvGh86W7TodurZbcgUUSPBqTek9Du95J3ZPU
d1gT3D5JFJvZmlQlMtELQtgW3W95VscjF/NaZiUGlSgxdp6FrYeaA6VdR874WOCPNJCb17LwSBwe
anRcef+kbhz3s8Yj9+h0A1atlCRErDIzq6wMPZ556QWVOKpVSP+qSPvpNFetL62LMeY2BSIkjm0O
v1Gt7S2vr+hIBf5rNnqUcOIsJmxvq3RGXmx99wq9e3WF+VHC2zrZgkBOFdJZJ3Z7cAjfCsJgLbjA
r77nshtHhYU8B25RVPXzt7QcdwqbHeTjQ+lqpXdATkPLdsnEtJ2kWaHuzs/QPBa7Yh2f+zizyBVF
t6FeIg3NW5l1NayaqbZeU1EcQrZ6a3dMwf53Jhy2Mj+AKDj6eji+41n8WXHmfgmXa6leEs6XHxM9
iGU3A/ftDbO9NzIv2So6q71AWeviTbCJfWC7DZtdd/uddECij26+VqRVv806TKbjNVUwv/KkUwkF
XpeUq2hhkU2G/VVdKUyTztoV7pERo2MoGrvHpu1fa3uY8dj8fthMFyFyphNsD/sxMuy3eGE26IGY
t3AL8VwzjEXLTdk4SwdgWQLYThX+rQxtOd1eszW8e5kd84csaz99/p566P+JWjyrpXyG4LwriTKN
osp9SKtyPbeZuEvtLNswhI4rHxr3Xdh0zFnzKON1M5rLZU8GHF1JsoSXlCGVN1RNn1Xowh9yUv/k
9zl4plH4xuZ2RZIWy3y0bKXTQKyKnJQ4qGX2lUQJBB+JvrEbZ6S9g6tEdmhAwuq16PMXtU/xG7O+
z8v0hbUfkPxldzUuZCRnWpj0lTetjTQ1xg3yrnHYpbksAeh6n1Zbzq+l8KsdpIjkVKTGcEPkNUOX
EvzTOAdCBlal76znbKieMG1r7Bt065NIpnVgCv2UaiNZxABX1mLQ6mNKy3R7U+M4enOlvRt8GsFO
Qu88qerg8vtsI+o+q2g8Ihuyt7fJGZYXGjxXIhWiaQ3GcV/EtrcJiJojDd4JPv2gqI4DHcxnEgvu
h9jI1kSgHNUKXa3VI8pSfseoRv2oPWrJ+KIa2urNlASRocuTza4ps7tBOsFJKW/SstTOmBufwaRR
YMsJvrUXfLOnDaBr+2A42LI2jpXmg3jj6M/LNBZiK8esxpPmptbDGEQXhzxjlPjxz6orV2jzEcch
A1nN3ZCt1WwTVKV/bZaSruu1Dxjx+0tJ4IRJaeFBtcgyqUEIYQ+BcGrOP0V/stvC3XK+pMcgGnzy
misWDXZXHNGRgHgs0+81bY6XlhosihixVS1C1Y0fInZr6EoB8klc8xGhOgU24vUN+pmmLZoQhl/k
PxHXL5wwcG5kqLyikRGH1HCbXYUU9zilIbBZsy4UamtfCwdqXkqCS6fxrj2jFzfCC4myaOuXLdBY
59VBvY+cnixN87nAahU2d8tOS6lF3ALYGik/xlq3CjLJu9x7u/1smobYIqdpr3iLPlkJp2ZovmbA
7a5dvs4MJ9rHJpuXY7m8ObLOkzWOkJ703e6TOKZjVBbDmzApr94eVi+YLKoiXvp0e/k0N881jAk3
Le7U8ljdYCcs1m3YADawqr3f9s6Bc4BMoi7aewOlMkK2fwxp727zoVqZnMtPevRVbXOUfJXxCaQn
/frN2LMdUuVIFB8wDLyq3P+mzi4dmAk45yltkQ5Awq6fiFzcgR8a0ctFxk4ZxyIKrHushjdPUBV3
LoJib9h21r00ll5C6nxg2R1fTA38oe1CKvUdcjRHhOgr245X3QgxcMqmdnsrEeAjXGtdAi8yk4eb
01vk4qLs20Ysna1qKMZvM0LM1zQBgJynxTnx9Zjvi5B1CuDtQ1MKDNTzPO3LuIV8GTb1V7hyt5gL
9vOrXpTiAuz2fANFIiif97ZRzoTVmKwQS2uG6ka3yqkHIKCOHa+VyEoJr/JdB7mZNwn20unt6pzH
1XMUzrsG2wceygVs4UJA1NPR/hlgLLwai6J6vPfQiB3DZQUUe918Jh72bcBgf4NTevDSWClEAqKD
BBq63LiEzFxun8FN5uqil1kFjoaBJoSLFdmEU2UZSa8rryI1gZLMYJjZSVEnHNIaGJwITEEVv1fy
CHUDGHqJLOcxpZbwhuQur9virD5XDx/+LcesjUJxnLwCueU8NLDk4UC5QmuPLVs79sLOIWMj+9VO
44PRtu2v5Y5lsHYBp2bhgcr1vVWRiDz2SFR1WXubYcTYzbVN5aNKX4l20SgqM4MYRV0R8iAPRZDp
b0Fo7f0kcn/UXv1NUN05zzE13XuNoMRVqbvFRllF1L2yib5Uhf7EuC7Ptm2Q1wIG+UOLp7VjvtSy
EdGqhTmcz+4eocB48Cu3PxkjjY+bDZDuzwV7bICSM2btb0Elche8ljuGxlkzDBBp9OSr3nNeaXcO
V8AONnhY9Oc3QOAIdeLctbzx/xAbYBr/3Gqz93TNJRyKgHESGpUY+G8bUa43kikoDp8wmZOPkVRj
TcdTJ+20N9dIrbv7QKVTeP79UMzjir1h8qN2ttEweD/G2GdZ37DTLJx2PqqyoYMt/+DM6aFqra1a
qvwutVuUm139ock7QHHRS1SH3p2ZpxUe49alNMW5frNuO0j4aEPL8IFd6zpaOJG1zwrWUbpwzcV9
9CdnqLX0xULQYBkJw4OdxaAI7LmGGateLayEFn0T1Bu18lH5JqZP2ocfF6CrO6fsNgy8vn69fdJ9
c2x70PY7N8SA3Fepi/kbCoJiezuh15NxgBTVGI23W4nakhTA+5CpizOM+KoOksurh32FVv6yg4YJ
c2aBAUx/+Syj1gEsLN1kRyRJd69u/I/bR8/vlGzP050jkuTLXNHjznqtO0Cjcl/llN7JEYJxkM+7
PnbG1U3Khp8N8ZjtBav/Iey8diNHsi36RQRogu41vZeUSkklvRCqvtX03vPr72JkdatHA/QAMwTJ
zFZJacKcs/farQRck/cFGo5ed9Ja/u9Fx1ysuUuA24YPt62KXewjC5EoXnlw5u62NhhU8u6i2C6n
plsxwUmFWutQaKPkdTBa57lxevbPfVz659IrndWdAJMgz15Nsl0q9AQI5PyPWPFR/mS71+wcYOq2
5PajrlS/Ks3UjtEI2Eo1WEpSoc32shiYDOr5jrRQXeOjiFMKneQeXe6eYBFbMHINEkSmluVkOhZ4
0PBZ0fSTAIywpFWSzJ11eaBRycg7t9HlJXancpFWibeNDTpD9aC1ezk2yQlY3gMF1+6bxv5oQLnu
tUETD56t4boY0R/MV3hNTKhonE26Sa/cBGcqLz2PFNa7REdHkLP8Ul9PZddsASts78wPvnCPbWRa
W3IIZsE4yiEk3ZTy70l4FCfWVpEmqylR0kdAOt2ishsoanNpPyKciCEyv0UwW2MjO0nBpxSBgr3S
oMb3KACo/DCY6exniaJ7VFDlXNKObjySzgTsZQePpm74TokWbQ7JjYUy7f99w0uh7j82vOQoOoST
UtE2XEs1bdX9lkYiQjYGzVRFOxuz2qqhAHMionNBtoFNBcGwz9p8kGfy3iDcAEz9op53VYpnvnep
0UFB4KrujHcmg+iYuNEO05n1PEW8Pk7VDVsJNC+RbB5dksjQjJXooqX6M3Co3E5Q96Co5yh6Zv5e
C0pngf5/ndf+X2cUh3Fed+E2A6SGyKZ971j/rW0C6Y9jTEEbnwE8J3M69xmr9Jmo0M/QBXlGity0
iJ30KVO9dg0IxtzCtMzfkDqz3Gm9kSo2utgyURdWE6QYtmyTELBqO7VsNQnO8i8Ze9Ozbqc1b3jD
SttgEPCd9EXtOvPnfNLHjrubmIa3ZdE/1FPbXWndFY9RMf3BXkc50bONWDR67Fah4G4ky8VVf+Rj
H75HVEQIoWo3dZL2a8Z18UyCak5pZs5BAYLCqsih9jJL7VzWN7ViZ9u+gjttDYVxZD390s3bC3M0
zIWpWc1eblwx9i/GPNTfvAn35oTbELpLeQhCcuUTY3D+R5PM/PZpYo5CJEAxmDANlMqq+y0l3a9K
diCp3h6MTWE3z5GigbesHfNI5z8nhKdj+12Z68htWhTP4GWX8prBizhkw0Lub/E8vOtrPeqdh7iO
N5VWO0dEtXNrFHSr52U/gzzIb9kwfEjSz8ytHQp1+MPW0bVKe0gzxmveANK31aJ77lNi68NoQgaI
a28M0g9EYBnWormQphr682DEV9rhyovV1Stlgp/u8ZWvV72TE2+igtKU5ilIsrPCTNH2Jq9cXxnu
Ti6hwXKh9E8Ia5eXSQFbonz79y+qfOW+ClOYfHTL0YSmaa6t8wIb3yK1zMkoSMvr9IMjB9AYbvmy
tEmKoZjyQ5Z4ajdadpFOqIoM14yLmYTKzsohZwrF/V9nojCxvYZvhafy8peJEa8ctUtoHv7pdFVy
MOfprxV8cEh8UMDxaUvMkk2ASFX9fRZwD1JFvArU3IJtPCAvDsycEuSUqx8mlN2GfKE/WAZTAyqd
8qHpEvuoiQruBj0NxdJUvDP5tEVfyixrGjsrEMDr5wM59uJEJhIAZMP1V7R5VPIV5kRTK7mlVjac
ZJqjMYzqmQIxS2mgdZWKejYNk8dSIbNWY39zHJg4TzhFisXERn1ZjXb8VIAH3ukAu3a0m5tdnmrW
fTCXI3rRJX+awsEXqtTAjhlmmBjpQg8NFGH++NdKyf1TkGhscIum3ah+R7JJE1OnMhvlaMfFqzrk
/Tp1a+M1jYEWm1l57RW3h3USuwsWXmy6tUJ9UHSNyb/CX0ql0f3890+KYX0PnDbxhDn0r4UmHBsx
/bemTFWqCBfxi2/dwPYvg+rSNwx951U2nbukMFeEkTiEIFChDo1truKMabGaJEtdZx+oOkOxlzv6
JgEa6EtrRdyryq62FYcUb2UtOw0Vzc19Rp5n4GKllPOBCDx9O/YJKTBOa46LGTvH6kkPVXOnCwh2
UOTijUH6GZ/dFquDX5Q7XS2AMc/IM7+uDAhbSCwZjBlB3HnXNyNYKEDoG90vtDUo83zdkQG7kisF
kjN/rxm+FhO1Y5WLThTqurd6b+X6jAo6XwKSaGHOnf5xmraMQq2DrLyCTcpEGOOfVNd3Wbc9Alyb
rZZUQC5M5fmPoUCjbsPkPZHzHC+cnI6WzOABxJ/eY3lEBn4p0MxrRCbJAVsxwtIcgf99qoMUkeMA
89DHxalYS622vFQiLiOtpmvt+OWONm72SMqKtYxZLK4lttYzixiRwRzuRaAucN8kmR48K7nKqTep
rfGhcLMreY7jkvBKezGiiT5Wlg50Pk/cdw/7XlzpLK8H0Z61EvWKja/yHNJ8fAwznOaSzwiujpk3
aigb/MeDErb89V/1vr+3EOg8JUP1WmQmgWx5EBGsqFb4lCJEepSSj/88wyI/4a/1fmv7EipTqyYM
NTjWrXpywo56YsXeeH23RmltwnOjzjJPCli9rV7mwV40tf/MWuXVvUtrQdnKSRRu8ac50ksOO1ec
JuQOKHndErztbMrLWxISh2AczpMGaioPnQHN/+xiDvLfZ6Ba9oGZ7bvBwATiR8O51716a8xnw3yv
hns4ot7YyI9j5mAzmYZyONbDyEdGKy9+7KorPzCKa16OnEEiuedv1CSaQdGwR4wsCOJOkWP2uxAx
vvDN20jf+0pKSbQxhj47+ugPLiwjqpWXFvY2LSZ3ewpit0fOCQKRWD5a9H/pYiLb+qAY0SwsNyQg
N3MvdT696gEAI1af0wYkwkNa6C14C3Mnhd75f1xFVtk+QYDamdGwSFl8vZBYXR9Dz1HvWWg1TJ+l
8uEobrZLZa4k4YOg7+frsdQ/lT5NmTq9jdLSA1A9ZRP0tH0T8AdHufhQM6JuMmKf9jEV+/X9TauE
T6TD/MbX8wFFEhCsipqjvJcz4mxpb2uLFJNZZ4roOcijCE72n60OHlEOJ5VZjpu7FkkNupVb4ZuJ
qI9+eBEhKVqJijj2xF7eb3SnY9BQ+o3UcGFxXqXEnF/kFUVJPA9u1tCZrPRtqDjRGXnI0janVn8w
8848E+DkuxNwrtEj/yAd2rkV4VDrysWA7nBYtqx6l4gy42d9YlfoO9MCmx2yZT5Bw2FswhaWNx1v
qd1KYe2HyER3vVzI0StE3q34z+oQe6spdaKNfOEG177dle1YuCf0bBSjMrWmhYM41Rvz7IHGCsW+
Eq+hBHvIw0DPmbJvuqktazzVXQxbe/40yB5PI8LpEjvtw5cCuFR9Z91VOn1Bry22tt/XtLCRvEnx
cau0D8TJ1qeud/2tmNNj3NmDFakoQuko+BuJ5vFnvwWv1im0UB72jJesnc0PuWxlzctk0HvvrQfM
YV65Brzge1ldRE4GT0/LCSV0GHFUBOsA3Tvcr+DTX/xyUBaEOI6n1Hn+qgfMSItVKDpzVUeFRst2
I38l+TvIQ6wl/2NFq0lZ19fCy8FgLgT/Q9wgVNW2nG/ZcJ4vKtEAENgmaegtR634bCF/EW3uufuG
as26J2roYxqeJz8XG62JEpYNMGt0JJfbovO19yFQl3acuq+ImcRhwiUP9qDV3qNR/GmPYcLr75E1
M5otDbRy5kJ6lyEeBnele5Th43TKd+PgXRTIdDvFMryjngbKsTepja/GmWtotPGimuV1uV0mj6Oj
3KG/1qxSDTuCrQYg4NteqR7DXrUvyehYyBPBSAP+DLf3bbxBeWxtxf601otB7FCeUbr2f2VOor05
RW0eiGoCopDU9zFQM3N1CzDTgeeCPhDlEFrCgXJriGSmLEvt8Y7qoVa/QiVUGauCmJlDXCtn2fOF
DkCrJAaEoDpOtOhUtBtYa+dVU5hsq8GMXzUve5J1J9aR6bo10UXVRMg/mHRo97XZUrkanPBpTNOP
e4laT6qMdm37Q4Z35hq5vg7mDirEOnx/Sy2BILS8hUnw1jL9YFFtXpLEEufqPFDsifqz12brJpqJ
VfOhJ6cDdn4CsfM3d4gECPKDMmpRLVusNIs/0i5Kt3JJyha9fRpQ/8oVaaTUgCYoWVM2XyDZtR+l
KAkLoYV5h+9KF8D2+/elH7ut/9jNkyTvUjgkehEfhqvq/7X041uR5U2FnnsUKQSIqG9XHQI71PMq
5rs4oS1dV2QUwuBQSMCdQ3n8tfTlS7FeKdRf8iqeXXw+ZWAK3upRdhKFau2dPM6eKr4jhwhs86In
8hyUEixlNz4VegklTOSfhXImLBNsdjsaJxQVxWfvWQYWdru9dYBb5yWUcqJAv0QbY6yLkqpx4yYb
YzZqTS7dXrBcAxGQrX3wDS1ZQqxRVqNG7dbMTWpxMxrVmM/mQMw1ipkDhVPsYQ3KMjSqobKoml7b
BUaZXZxC3cvAT6X3nU0TFXwVK8A9E2lTqVEGTxk2aiCFRJma2NVUSZK91y8DZJQZJsPCaMULeSqf
BERaBE7r2x4/FktKXdmUZlSKdWHpydEjiTQJTfcKna+jdxEmy6DtkznhT1nJ0V8xWWjbsXjSu+Le
uTYMfQulQjzJRRw9QwaZAloJs0zPUsJWyW5wo7xcSwkki/KQfChJGR4j29lJ4vEdMaxQs4ntIJpJ
Q4QPxMOlq6FxJHXdLO72u2w0tn5psZHKStBaM3Ramk0rp90P0EvhnA4xfiwNJN7Y6tuITcrVqmyA
XCb/wR19pehZtAXw52ydDLFXCezscbQF0Ybz0m6aXKRxoCBAfBLeGkwL+YTYuUYabfJFF3vDEiyw
WOETuia8U/cmgwTwskuJF5hXm12BOmw12aZ29tJuYws+YKZl7EWWx59uXcfLABXftbKyXThMxRow
CoKSwGyeC8hii1bMPPQ54XEOEq1MhCoIz1FFZYHLPt6Z9po/KRf4GDgqu/AR/VqMzQn8gRuOF6lM
khqlbAR1XiO2OasMrxuIPC26wr/OHKe6uuB96gygWWer9TVmFt13bSU2cLVw9VfrdsycrZ7Gxptv
+ER4xCMBPVr34uBDMI3khoLyICfnuXO01fosBj5K8lWaodr1EtxfuK30ziwIjszoRrD7f8lMFxG6
FQHeDEwYF0l+lodOUa11ZVU6MNq/7skzUbXlUXTRXlOU/Bw5BCA1WWKRFjgvUv59/DGc/x5+HJX8
VNaWJlOf+61IUThWPYG1cSmr1MhO5xwLmDLGwUjVDivwYD7Le3ajQW/b10kb37/N8ivdwNLaxSq1
RfnlLkzzdieDsCyljeYH2imhiXAazBencPT7naKxf7QeDlE515V0Rv2pyS5NnyhrItfLjUP8wx7P
ZbOQ47IcqceCqOgJm8C2SwWLWZvGjvU/Fg7ud7k4Q7Frai4ARsuiEuZ824XjcjHbwrC9I/C7JyRD
4AOcgt4hrIofoANmKEnz4qWKYLRU1YW8P+gF2BGW2fs0z+wltn32LyaEeTUxp12Nu2MjkRQDqNJK
EcUPu2Ics+nM4ZwnqgoD5cBS1Q43WtEOJNYH0Ube81Mt3FD/XFq2Xb9kDDtjnaXPjpe61znPuW4L
qAAOn4tJ1UlByWLimWR5Nk7z5igFIAFOjUhtlANmneys43gKBufPQO/Zy8xC2ioiEwRmf7TNMtMn
odqKLnRIlkQJBY/yljyIJi/WttnPeEmeJg/yKUmo7aNoyk/yllqo0FsAcYA26qE62sNHHNPEaqIm
fmjzRH0gDoiFY8+tmbOCD/EU52n2ptbmuGl8/6SiYvyHj0DMM0akp7DiBhahUZvsufqIDWGrq9D+
1dWks3qMYCD/Y3XuVhgeku1KOStkvfz7FwW31X99U0xN1UxDm/OGNc2ZdWj/6OZ14YBVdYxLZFCZ
WMoQqCj1/jTN3CHyAHBnBoZ9nbnVm12a7SkiBmEBiki8IUqCu0SR1w/z+tnRVYKZ5rM+iaJlLtRV
bHUVuirv9/2vZ3ydAd4vLMTL8muXk8V4ymNiHsloXKPb6p+qv8/EJH7f883is0Cqy5IRUuWEsfhw
nybVJn+fEJpsE9peswKs2EbzmVneZC/OSp6Ik/Pe9aQ5NjPvM0rqAzvb9AN/zIhyTV3oHtB+0ACQ
smxw+fdNnpGHEBbmYAVCrhAxzeSnzvNWZt/Gb2kzFnvP6hhk5PIsJ82IMlydb4m5M/AoT/k29xyd
/VsM/0pVMLR7V+puarto5m040tXyWFGJ6YtswMkcDe8tRePezPPLqI7BciyUeita9tZybp7I1tkm
9FSXzT1C2ByDdVXFz60+V7bH1F7U8fim9MXwUGLietLD8oeMgQF02a79rleIu8i11V1N6E+p2KUp
+0jWvVepYkt8dYNdmsqOqigIt+uDhm/oqk/Ce8rHDoEsGETLmVg/DWRTr5xUZ2k0911MPWjXBMEp
mzzMjWuuq6hvPeuRF6BaS92XPMtrjbcMWJjcKVgRGkCfjTGdHP1EH7Zf6kxOK+klk4dwMD/xCk3H
xGratUuY8ZbfmA2oAfuRddx4keruquVPrnNsxbKc0wQZLURPX0ZKqp1G6ZPUaBrs3FqJdoLCGSNv
Uq4lgn7ir185w2BumDeyQzC0ylJOmDOamfwJtd+7RWIvYkAs+2CAokReOOJEUmSfdL4hsLsKZyk7
brVZ81Y1IUyVVHsnFVjd2HpEx45wxNvUddMT248VxEwb1WNEZiwKEFZVxVlVEt730o+oZpufSa29
yF2zBchtaTQtoEdbKd5DVXQbSZtTunh8/naWkfNB1pN64vV/lH2YljfgUOvZp2wnRMJSFo4WZmuH
3+IcO8iyJ8cWS0+bMUhKXY27ydZfDcO7xk1uvmASqWh0QWkpA15MyBFaNr1nAZR02QjNQA/DM1Dy
3QQW74AqYt+NfX0OO5OZtflDDomFbr8CIeuurYyNznrwERaWndkM5g4ZCo+iJBoB44EfZmfN8+uX
1kxfJDDBrXCpEPclf32WsP5Z/uYle72NPqIZJqpHO8lD9PeZRZUlthTM8/NfNZlWf5YHIgGmrWEX
vyxqkquKncRynHR/WKhKk5/vp6gMDpnFFBDAwFoFUiaVQHh1qSh2cQP2FO/Hi5HrZz0O9tIP689T
jxWhm4fkLjs0AQUWTGf8ekUqHqO0cK7/a+D+1jB1KK27gpHbdlyV/xvf53WjLwO/52U9k6u0EUUU
Ma+HxaGhC3/o5oO8/DrIew5UFQaJvlr6I9vfRUROxUHLZgNVa2CW/7opWj8/TBwhgc6n3x+SN8vc
fGjNftzInyNvycNkG9lhigaKRl+PTFX91794/2FZa0W8gmRH60WJRE3AYpwPTRgATG6MDFXqfN3N
1/KmvCQTydjZAKmzBMNxOE7ZIfn7jBpHudTLplh+3ZNP6UXEv/717G//8bdL+Tx57+vH+FaLUZ7x
vles8qCU4+/DYNYQ0HXB174Os9kNnB6mriJPWp6mpYV4O1FKCPPy9B9PIHOMXDkv2rYOEjKGKp5k
qrE6reP5z5q0NzIt9inpfa49wo0JnF98HBJU0cJcwX3AercXVfJgzhRnpDMPyZzT3gTFr9ERw7Iw
R4q39soMb6ZTrPIsfEh18Cp1hOze8MOTGne/VFTLYeYKouWcU1q2a2F5R1zg6WbMlQJRV1kvqply
otS0jWOscNSQlqpNwh/OjfVgZ6eqF+uuTEhlYborM/rRtl4u4jEncmYK32HCr+Lc3FQUkTDIvdLX
MUCgNcTtpjA+kuYNyRWG5ACFm17qK8MPToNS0jHMu2CTV9Gp1sZjYv8MfLKWPT1dJ6ScZU32wcRH
qmoCnKArd/3kHvTIeard7ol1F3How0JXyagoB/8Dvn24pqmG86uLF17XaQu2Nrc005486ygo6qzG
ysOusnffLJMtWeCV5zrv9p5rbCH/VKH5yoj4iwbpIbRPts33Imz0W19HC68NbpWjN4sxyLJV10eP
Wq6dSPujH2zox0hbEnH2SyAlNdgsrbo0eMmSJ52eT0CyktmTFP4cY/86xI14roORgoav9oxbv6xy
vIJzP2it/yjiaG2rYNNt9oigtLclgP2lEPm6UfWF67EH5GVVkLeRmrGMAuvi2HW/73GYZLhQWgJH
F7XoriKYSig500e4pAn43oblKaMU7lbRNWcDs4vsYZN61UdD62ylphMQgfzUV1q5bCaPgnseIE2A
ESY0xsISBl3nAhGt3Ee+lyqfTBuqT9ZvVEocq7rvGFwbbevq0UX/tDMdtnj+2EJLj/0BKlOS/BRe
ZK3MGaWHFiG3bOK72pPVBs0ybhCnqH35B1ZElG/x1YvCZydApWS4TzA7htVQ3jw3/z9BEVYAy4rd
XRyTVVSQHtMQN2sbn1lW7lu8KcvEFdli0rVXO1fh2Xf1JjWKV9HnP7sJg5gwBix75nNq3cK+wzZV
tsuqyzdE2YVLvtfgoGpjGRgtW4s6HZZRHO7Drr3R+v6V9jeTj7XtDe94FfQ16r7nyhyuUaZ9+iUc
mEh5VJBvZL36Ljzy/Qy6Aci74nEF9+CVJNtyodYT/W9CrsgtW6L60FbEyLznmZEtEbasRjfAd2cd
QNRkq7IIL0HhsaVv3vOQjMdW7U8Rv2I1hgsoir8ypfo/MbiIXdMRUuXoFv0uI+LJLnx8lkSeFOiT
vPzg+NNOGZRx29cJhEnhFIexGFhBfV27HYVNIhU3cmySBzk2yvFJnn09IMdLeYnAkgguwuwWMBqy
gxwXfc1hSJTjoLwpD3IsRCXixPdn/uM0sjF6o5LfhZY74mDnt8gO8kCf1+KjnGBVxliDMUZLs4M2
TznyTD7n++XfT7k/Ol/Ks/T+E5qRTWuDjVv++l9/SEYWD7PkPC7Lw31e+LqZ1oH3+/HSV/gr5Ovy
9VR52YgOUsTgY+oPVV4DY/7XwSKn97lCnn3dk5c2vwKd3b+fIx++/9dfT28z86fQEnREdavXR2ue
pnvKy79P5STs6TRGdmGYEQcr9J1ZNfl9tgxAPHkFjk5EkGEGkhKMNDvpeT0QdGPaMCby4+S138Rv
OPGRh7lmtRA1JTAAgQKGUdEt1LRhOeuJcSXV6vSnWSbLvVBlKVAktT156NO5mJv8rW83CxfWwyEe
fYa/qil2yKbCDSuBYTMV9QRZYuyQi2B69speu7rjVZgGnKf5DkZsg9EkiQ/ynlV+qE5eXczQXdA9
ns5y9y/rACG5RYvAy9t1SvgH3LhkTcScvVdl+90xHWurBJG3iLE7wsT3J8SLSXIwBPYsuSsJm9Je
4Lgu97Kek3ZmDHFRe4ZjasNoh0osuw2Ug8JmeEnMJnshyy54jlDU81F+yX3NvHiajozLSbwjqifv
WOXd74O852KXX4Xzy1UaNQPO5Gv3Cqk5O/R9qxYnv3+DUmFAi8x2ZeGne5nLi2bLO7itgTu3CKnC
OSQQlcFkXwZMyeCJoz+FgjUuAr3/xPTgHnDz1mtepfiT2dFGvPtTsaN65ZArclJDt30opnFhVWUI
rDd2b2lbq5dCuM/ySlVS8IG4nuTV/eBZK9bw7pNq9+4Nz/FnDrz8FCF2BGF2S1wHRERNh62pFfPW
+KQGTB4JF918qVFr3xGhYS7lpeJkLN9bYpSF0DeUmcD4T0bzRPN7I7om7ZYhNQZXROIqf5rlVO+a
BzpE/lNTQEBvEKjw0YMnRehoK4pZWyEFFrkSsuE1E9CgYffhD7X5OZ9MiW1+DkP9Qeaf9TlxMtDm
e89G/N3wphZJFFozyIz0DBusTjLDjYRAFSAfqOcHxKzoypVDY9ntgnQoay23nLKvLmUEQd4dR0Nt
HvPosccY+xoWQfqoT9qrZAN0I9D4UVWilcjSRTshwR9sw3i0HRA+bYwdFfaGeJT3Or2wD1jvX+VV
m2YrRfPzW152F40o8yeWG/bVGJqDAnDiGpawBqxJXNou0A/dQPKG7RkXecvOnHHXB6wgBkK+cHoN
byHTOruaqX/A20MwgB3ke5sZHu8cmSpJHG37lhQNTxfTiQxQb51Ymfuczh9VUZJ0wN92c8ntREIR
aBbgf941DO3BxTJLKExBmAT8JoiXfUdY90u3M4NL31K1sbvuHHgtjEyNXId7ICbtsDdRYySsPVfZ
9g2giTxLianAb/s5GSHr0Vz4T61tqqdy0qB2zQ8UWnjElOi+2CLLdhVyRQQC2oqsZBN7R+sfx8hQ
FwqO4xvacD7vaU/jvTZvWWNrt3EjH6lTF+HFmEOAdYYHjSXppYmt9la4ekN2sB3vrSntbm7UepuB
iuNqhAe9S/WMvEzkjUd0ML8PnuuGe8dggp7vYxcJlnlmPaH8tc601MFyzjUkLP2gOwc1eLKmyjpb
BuTrweardxfcDk59ue/gJzeGD+sh2LaGYeOSoU2qq5+f5YHOzntll+4W5vXvW/J+jftxTiMlE5bG
SrPAI22vWe+RLDnTQzur+1AncLZWpipw7ZRGO4f9mx+hfhJI2ut6JvS6QQAZ1lLPHZa8a226N8wG
1ntCSteKhoZ/UINgfGtDsWD4tN8btW62fB4jFnfNNSfbYWEOTfGsOwo4iDzr9niRxOHubPHrMNnl
EpeAAqVb9Xa0IEF42NZaVp6/zgy1/ec98l7poza1Bk8SmSq0vcw/pk0HjLglyQlQwrmxYgzVIdF5
UjwZe9Rtc6DAi1lnvvrWP/nqpOTCTPDFFhHODNzUbaAO0N44jGbRnB1j2jRzCGjnx9auDy2DFWXK
K6e32S304m5dNZ44x3YyQh7z1d3kGMqFpqS5wqKFnkFMe52vxs2pAiTwcaxs5CWuzBiBtoP0o9X4
dMWU4O89XtcDQCZfV4yO7y018ScwTuWl7Jzfr3eQWsEyVRENp0aoz1RE1q68DyhqZp+msrSmwMRM
BNAsD+mXB/XoPQsFFbeJrudouFm1ngbnODaq85y34XCOW91FUBSW75avAyRsw44mcQJAN0w3iGrC
H1g4ywXFxfJidaP/2rDHQfIa/qAjWB6RwPdLtS3Kq6JMn8RdXDVJPvJ0tNBT+WPqdBQBDVubGMy0
iGoELJ2b/SGsur/DyBkPh7O8DM38ntAu/YeT5ww7KOGqtY1qsk/5RclnsA4KbkMSybgwxqY/maH1
JB9yQ4bGwHXGLVybmuq7jsWPTKg8JzGyj0F3pOWzNE31vyIBasP2Eijvc6wM5pKV3vvlTcQNetU4
PzsWki4jtUT503HaYu+P7cWy4Dq6gw5l2Bn+UNhpzUK3mn1g/rPBn46QYMEOu/9FHhPOYhr4mKCH
mJlc2Mdx4oOLX2WZ9FTVDybR4r0SFfsyff2tZO0DHLUWtrZFQql4CXsdnfYcxxWS6/eg5djcq+7W
j2QUOqFirFUtGXe2lEq4GLGionwbhn6Wl7LHDciqNOP40cnL4rFyHiUL5R7URbSURaHXVNtfsRd7
N6y2aCvSlsY0d49+a/xsa1KOZdFXLUMFNazID+0cKlNNwcHupm1cjMGh/1viPkC0eoBCYaZDQn+F
9IxAt7vb6Ew6YTkkYgY4bG6QeJ2dMyFklo/2VS3WeuizdkJTsISskX821bQSs+zc8qE/Zf6g3sDU
UfZjbXSAyQN8guQyXKbOxpojirqkbVZ83rK9mC9Rp396rTo8xHGrXgLLfY/04CCMoDr7ll+zEKL9
Pt/CrgEXtTX93V2wbChwQIE0aqdJcrJnn0RQU96hC/iZFoz+/aMVUNebLMt4FPOZ3mfvKG7Atvx9
vzTcdoWn2V2WStgrz16G3Hlu3CtEr/sEhb7bJTBhWrxEjviIOKLOA3+RqN7PMf+zmUz7B8vytex4
GQPfK4Tu5kpeomfe63DzD/JKHtJ2csmzGsf12Feru6Saeoa+hZ3vsFnlcz32VH5SCyEj83X+ljLn
jmqV3HQ/A6VfoliBcTOu2RcYxMNgcmCpUG18m+JGZJNxoSOqMfVCOwHRyW5F0nXLNgfyXs9ZbZVG
urZiAJyxhgapvAI2zAhRu+eWelW7sD/kuUps2JAlr0ql7BFKA/CcJn82EcGpmNsHqW6c6JcQJyJN
VrAF3aUfk3g3aIip6UqNLOLgMQXz2TTf+zrz+3r6+HoeJQ7Kj9Hu2xNyq0eBOWQHtxdgCuySCDg1
rVaRjckkmA/ybNQjaMzKB3mT6jFEcr4sVcNldz5rQ3mXeRmLvKPpP34SlBieZXwxrFF/XXaDupGX
8BTThUU4y96MevEgD4w3n6ow1H/c0ijcPTjlCm6CeLAH5lvfK5wt7dB02Wl1egdHIedvrpF1sCLF
3weu4i5r36gOdpWVO5yP+sUi/2ZteYX9XNKfJsq8t95LbbhRJlf/dPWX1qVNWVjxUxe51WOuaIQv
IJb6+0qqSbF+2hsfTvJK1+H2StiiZ9sD2nfgmLydcxCjFhJFYi7krkjulIpB//0MeU8+I6vZnyt4
ymwri/dyzwAr6aSzB36UewbdsIhfK6AmyQeJTgctodjTTj6aVLCSSh9zL1vSeksyr+pS/JyIkrPG
/uRXkMfGRlNe64Lw7UKIYi0v0wQ+rFXUCUzPxjmbBcKPNgx2beZm72VXBGvehvaUw2c9qy7qt7hz
3Q9RQXyyQoetEJO1Gs/xEH2TX900pcyskE/AAkd7bntiPB383f/n1uGOqIh8Y3osBfIQXQS/l3Hl
m6asY0Jez3pPFuHYeQQPUDG6cC9ft4Xg74FOCPEsU852XD5Ufkv4tEYG89bFKrAKA0eBcM2jTfJn
iUudP2H8nQNgelgQkyzPN1MSltT75jSAbHKrDd9NNiENfkaG/83UFeOxho19PxgAQXCnRsZwbErz
IUTAcfTdwDlNfX+ySwEMWV5muOgnY1x1YCCWNavnZe0GgDxFo9vn+6mSXNRFtWirsDlVTRkQ7RIy
OcoDi538XE9Jv0JNry5DCMJjIHCfzEBISlva2pziYC2VD/9P2Hk1uW10W/QXoQpAoxFemcMMhxM1
oxeUkpFzxq+/C02VJeu7Zb+g0CAlyyTR6D5n77VFS9vFrlnE1HNtPfa5sVfBmkEmrMdpafobXyxM
Im2ROD9Ny71h79rG6Xa9GT5pi+BcaVB0K37KFsH5TNnwAufvbdC1R/W60hmPvNtb3h2HNDKHTr7Y
2n1jafqbpc3zhY0phFC4j48SKeeWTc4nBMTFQRFpYQ7IYWOYoF6IoGa1abb5Q0pa6g3ptdyQxWjL
HbYhGi9CA0qNpNfToKJ0qf89szrnvrbTkri2MdqMbMcoOFfi7darjrRgh7/kXvWSJlSXbBTjbepo
h8r39EfD0NLnLk6OEjfCpyif29Noax/BbL5qBvUKiG4E0vEDJCRpp9Jj1b+AHj/Ei7JFSmSIs1O0
P0yPCAJ0IfVO6Xuycvo5DOvPiV7mj3puTY9BA96W/wN1gClXrWvZVAmUGZSfSmUcFKPYt25aQcfE
laMa40DB9WPYFO+FDFry9e51HlIzhqZVkY7Gi1s6w6NGjvEsWQRis6gRj3GJ+EvjpdGynBAWSDZm
lZIqXsAgqYeG8mBSLm4MdCwEtTRPVolqcqqr7E7Kyb0nzrdY0syrL1WeI0cmfcQNcn3VNbI4BFlk
knnIjlxOOiWvJVqwXAwMdj1d3W64/0UWVWc6YbTb3K2oy1btAzNN8v0fJxQE0tuVIYNQh8vmgGeL
vnAltIP6ONldaWvMy9ohTvvorsirv+zlhlWHTvdMTPztTlf3q7rWCne6lHUD2bfQHgzHirdklYxX
eyBkJ6DscfZl83i71Cf50WAZ0OxuHuc0v+1v+7WfmtY5pAH/jvtfKTbaECceG36aqKw/d32YVvsx
Cns2AFFOcFhJAiA9pQ5VwQvY/4nSmCYJ3ibLoRgje32LxIbnEe1MD5czeBZxJ5sUz6RjRV+tDG66
OwQf8JmC7e0XDKvwUEq/o1lPUISe1O5RDaspLy6Nyc5ggUYjJa+3UEZtomKm+vHXNdcQpKclj5Zb
nBV2yDAqz2VyQeHnxMR1FZg4JBU6hTW6AUkVvFmPR5gihvktUp3ZpBunY0lI7JNne/bF0cadPacJ
2cVcmnOdB2g4xmsC3kNkibZO+hKRWGM5fXU1OdxGSdEWu4xV3kaJ3q3c1U9mOZcrBHkAx5K6PykV
rs/G+hyO5dO0cJJ+FjkxX/BtxrZ2rlx0gjPMX3XQFh41tYErqIH53ET94Wb1xSFMkHwOe71qtO4W
ZJkEwUdKLPZDnnnjW4/4kRbzYTI08G3LfRl21Q9YPPlZjfrFDKVp0U576l0C0GuzNTfpFPZnq47j
px5380q9UDRJi/u+pwFtwY+04E9sFS1MccOGPBzv1dCbBRtUduVgQxGjdLI+DLZefuRL0HHnhF8n
TceMTfbzHTTx9NLgkeRDoZFg0y2xeuvn2a9rQ4mwrp3sTZ064ZMj7HlXz2Vw5+ttckZRWuxhz2nX
rDEA78psPpV6rW0sR1sXyybeJPIe7y3tdYPskseQlA1iKVCWIza92sVMMluxSKEXRkNWmM+FPuUr
pPPpRlXgbLVO0zOPRorMifyBpWDpvvEOY85hbZwV92wt0J+WGkS3zEp2mRdB9+zRvOcy6n+g/OVJ
jOBNCky2MyEOUUVwlzr8GmIc6088OcB/rYgD2qGnq74YSfxNnbh98NtJ5aUvCdUiA0jnA3EpKs0X
9TYiI5waL7eKj+i8EEcXOqGhT3TYCDI7/uQbRHlwoUA3bMcaYx+JGuWldYJ7xUyhjXSyqqzGJVGz
t2WPtpHu8Jaa9vgzSHQIvG2tmd3tIZAvwzAgCNJO79G/pR+GqC8qQnZqg8OUzf5n19ZmuNCkeFq6
cw00JK6JiS/JDIr+odPcaBM1acSGPMm3gSYIuVpKqOpMC6zxgy1pDguQsxxe5WqpIa2TyIgOnYfX
dUJ/vFa8KrsrYbvMQ3VWSdfxI56Y4cnrJxt+sS4IgSjJqOlN406z9OS+9tk+6l721BnEa67BBWFU
E2V6iwoPG0QXsp6fO73G9uzjIzTkQD8bNdKW+GftMTDXig2TdMsP0jQeyJITx1sGwO32zFAdh4Dj
b7w+oRmwGFKcznPsolRlzaS3Xn+XxWnQYa9hnLUaVBuNrdUY5D9fLgPnBY4jsbCL+VvZdoodFbTy
QUvLaUs6snNMNIIVF1dfUGE7CeeZSmUXUhtbDMh+L17navB26cCm6WeIrfB2StFdW/06i3gameZM
/ISzAFdT3+QOtdgwe6x+yWz+XkAXe+iImjpqg9EdiJCZrm3DrTrDgt9KrRu36imo6HA1xoh7Q0rK
I0uqcSet1cy65osAQ0hWZBs86Kk1nMhu/cwqylw3ephehsn1d//fWZGav79afAktgFe+2aYT6I8h
OoX0ZJWMtkDAW2zGub03s9S5qE0hPcxXnciShzSquVthuW4jg97l3JFtQlRGdKQQ3oBuTo1rEXRf
3drEbBglaHFzYlqXs1zWCxd3nu/nvr1XqvvBifj4smm+qe5VAUBdMzVaUNG3G5IcW9458hB2iaxn
8okb4gA8u9lDsp2PlhmkV+oAHS4rViXtrCXbyvEpI2nrXoQw5JYAiTEdvZ8FvIN63CkTU81G8OC2
pWS9yXOwtEC43dRzqWn6OI+jv/gvjntFOXNNozzopTCOA5LdByuySUWvsVi5ERPmSl3U0T1M/nDK
oNMTtsx/vQaCv0lIcmINRI0LYDxWiNamF8S/Sh3CtN0z+3XHCrLjXVu59hJ3nm/5NVfv9n1qEcOB
z60NogSfRh7eU+toDjIomlU6hDTPhjLba1FtP1d6X6x64rIP7pTVh67X/ZVM4V2y6u3fejms9I7S
mZ+9esVsk8HDn3YdkEhjaNnPtCE2ZI68KJjOjGGCjWD+VRrWtM7IgVrD6SZiueA5mRei+qTOIlYY
nwZCC1G5CHPNowa7yPKw9fizlz4JNq6CDxlNQxaJkpnxa3IPc0qKaLpYTSx+1LHvGR+DPdY7vyr6
nTGZW4uiJrm9bWhvMdI/iZxOx1g14VYjXu99Wm5JrSStFvygS17lqzGDZ3bJVjt2doQ5dgm77ZDC
fXOggxHasBMLj4F+0QBOMG3f1dlg1rsEstNFLXVkAruzpVKE+CzJ7lqAfSuHvxL9Vore1i4xg1pD
eMZJ+KR3jraLrLR7q3T7oRSedpRzSEaeNEaidUO6Ncsezl6GYRUfUxgXGGj1dk31rf7ouqvqNdRj
JncaSvODumzI//fy0F0RBPqwKYqXPq2jp0RftcqPjX0PBYGNT99GnDxCY3/0+jimdAb0HF2w9laD
stmSpoTxcRkiZgUC0FX9WQb5oYfVcSWCmoWJn9nfUxQYCeKwL1Yq3TW16OShdysQ3c0gdjFonZdf
7zUzY8PDuoCZatJsplZ7g3di9W121JXMTc7nQb+Rpo+XhdV+TkvwMBHPOHRp/bpvHUw6iyw8nOLx
Aid7XvofdhgRCHnrjMxTdKzz/qIWjqEFdDs3lqjDBnc6s19Vb8fMoo8iLO9MJOPErnFwvBIz7YI9
7DIMiYPbn4OJZ2aFDofMYh7Etagbfn7oLZZgR93R7M8wTZ+A4HmvhOYiU64H55BiJqefRvtzBFew
yfAM74fJ6K6UNjCCsIi9rWSxfh67uKLYvlyTUjrU0BHqhuOEwhEZV7YlzrZANiaCjxDiAAWJ8bkc
UAVhCsHtg8H/I82xXXds8E5eWNjvztWLZXrKO7ZAemYOT9JjUwUYs1+D6t0aeLWAmdDQtUxijr15
du6apYPbx4mJVqYTa6eI/1KfrTqoj1p6vHXSw8ttTyFc73MlTI3lg3maEsIyfntqJXGzi20o4RLA
+IHeV/9CcbnFYpoh7VmG0dIdjkz3LzXCMb6uR2u8NJkINrVhO4TBLcixSlTVycyaz/GYzZspQxNV
wUW/VrbvXP01Wm7rKscZFedyaG35Wjp2dP51CZPvOZEZmB89+V4zrxfC/p7PGLGa1O637RiwXSKR
auNlsty1xnIngPulSySWvvay1dHszDx3TfcBkIwiI0HNhKJQY2tcHzo3Gci3OGGWez9f/fU+9ZYm
LYfbW9QLge3BQhWVc3EFdRm378Yb1w6FePKYI4RQK5minPNdaDhGdqaBNu5j+Wks2pZuOsiLeYrr
v6I6u04lLe+4JGa0cGr9U5si5pqN0X6exlRuwrxsrm4ez6hI8+Ke1G3rAOwq+/kYG1s92RZLiWVT
OtN9I+3+NALpWQmM23e0AQ0UOma6UWrlTJvKHWVx5g2ZPdf+tFarl1SO+bOZTGutkSwuB1bvbQ4I
vw4dUjfY7bxSZxbgfBbU0DD7j1aVBDcprelI+0QqdnD7mxxt+Dn0Da197upk7f19Sf1N6h2//nwQ
5kyvnmPsvBxAFx1+bJKiIm0sgzCorpl21+0bmRQryHThE2vu1yohg72ihb8dALYetNQr2aKh3CK+
RMq2+wIsL1/5QLIA7GHvbK2BtKLaEc9paSL2sRP7W9nX58YKwvdxghU9ijg9Y/7b97Y77G2z1K/z
hJHVnOrsm4uFuEk97T0M6INEcBN24B219sjjCd5s6+YXR6lC/M5dteCNimFsHht7OKl/WdXEuCya
xD8VptF+ijQW38u/2EMDQocy7g+ptgCDUpAkS0UhPiHQ6p8DoWOybq1Hv7XEJwR7ydEYEGaH/BhW
lo1a4FbmIMaP8CsspOorDpYhQaN7GEesJBdrb1vQtk5C76RG6iACFkrYFIqf5QthCxivqVF+cuS0
sWjkbFJz5gFdUQnIhfyhPIAiCQV9aPeHPoTTWYrpqypl/r9FTfWKDJ2LUTuEWURLs5m7WywHbPAs
/Fprry79mgvY3Gzszigv6pLekl5WzWRP+UPs7qPA0I8e4bOXip/2JhDN8B7FYMbGvywxaG+iGvuT
VRBhroaVlpW7DqTVTg1ZsJVrpBsARly9QUpP/gvxH3dKzRPaZA5IIzY3Wd5ROUzKlz6IR2w+ZvNk
4He4d+p90XoogIAVnFRuL+YE85AMXrv2p9C/C5zhTUnuEyua8HgE9oEUW+ahaBkrdqLuBtMqnyY8
Jml9czQqdqKyNWb+8Nt1y9TuhYxCBF5INIq+wQXiWm9qpBQadBVgUN0EHO2eKkJ/r4Qd6kpUuVgn
HTonldcvOcxRg7tK4MT1YBPe2Y1+goAhrhpez2vbOfkOd9NfqTN268Loilckpt3a4yF0O1PXWjKY
0IeWiCMr6kIjSoCZ/7+TbVFQD5p02uLxNl4AZ5MQp5XuNxN2rfJkdo54cIDyf6ASBFKQOMPWNXOx
ji1tvKDyQtmXmQRll3C0o0HWZ0Mf5BtJJitr55kd2lIrAQ/mlDaxGWUdPgtXh4Ntyo0HiBg7KstE
5orp0kV6SZLkRL5aVMwndU0dGp/0XD/CCGHVUGWogKeGzXMpYZF38dt4M4WCLKiAIAQ3CMeTmKxv
E0y/5xYb4omup9gGBvutocF41oerSAvB7S/B5Y0lmBGzmV6sGnftkO0CrRL7ko3DJUsan5lh4cUW
wbxXw18vRJKiM1/Et7CZp7VNsNtVLUDVoexQIpusyNIyQI7Hcr9YyJ712JXn0hDrYAEqDCLo7obG
OKqR1/IYTOMOqo1KhKv8oxV5tFPV71CTGuXgqd3A94Zkoww3v7aY6sztcupeZmmt1TBEaN5qmX+q
EVf4s9HcqcLyrbo8dFgTtR6wNQq0tZdUZHCQoJQTJ/FGSQ+4QTzASIGGt77RENuwP9QIEXn2GFT7
hNdWh6wFV6AC79ShyZJ0Fwb6gp5d5kGQGbsmjPqngUbL5v87Kyoc1gSjGD/xvV7k6fu2yl8pVCx1
7ihEO3MNPBctDyexaOt4ZejXZgxo/Aa2c5wsLcZiPHwKzQ6pxTJyclQlEfQ5NRod84fX9dMuiirr
zk0cfe1DHvk8Oc7nxqnLJ1EH1l1N2wI9P/WW2x69yhx/Z6hUZa/UnFNtQIJZVrapDI9em47PCVrx
nSga5+AYifup8ZpbxFS2XDeW6wMJtKm0bjATiGfNpuwmuVH1/NAmzeRn56MiJkd9fpXlf61Hzf75
OatPt+19sc31uoWyPv4VuKb5MMQyPgKGcm9PcMHXdRtWMUEbGFfMPdE/AAknP71ljKlhOhKoJr0J
0ngMS8waegpZNQuXHJFaimYWGij4gqZHzlTRe/nSd+K75NH1JBshTlrOh6P+gDSWXXz0mjU5Tt2a
eF6vqo4JNcPXMhwf6t6dvzjeEjZRevGlpO364NqzxtOfFnfk9NklH5L7IbPF9+UE2MntZFquDFZ0
n+ul9X3iRAskVmIv+Qg7gyDuIA7OUmkPSDJGKeo8znYHe3EirXXpuVe+79zlEqehWN5lZhmV0JJe
h/pDUTi2rG9BOPUc9x1f69FOrfDYulZ5j0u3ojAIH8oG4rcZqO+99jlbRyQw/ueiMOFPjPpfLbsT
otc3qP40zCMOQi3Lm89xME7XTodnk2d9/zWp6wcvNt1XYlj9vVVVcp+iepf63LxKqT8AfCgezV7P
XkG1MEWY4N3qKLjYLrlSatjHl393NNkL4PF3vonlOYK4PXzKLNwJSzF5/TcnKvjUrmTVO+6a1pq2
ihFWekj/jKTL911by12AkX6dpNHzNHvV1Swq+WazLUVL9MaazHwcS/tMbph8K4bMvOsal+3SMjRN
YNyoUI2NxhKnaLzu0zDobJoDiBGBcRGwLj+cCb57nKoVUdTuST3BDOL7/vHX6quag3ZtfZ0qaT+w
2r/lnf49Ugvdv0fUED4QFrfXLG6Mgz3VOCAXQr8wmT4TI/srENlwHjPIzkUr7DsTLuAxROF8tEm5
uw88ggj9yhGPcqQ3XjqxTdOSMHQzscmjyfqTgdjj7t+/AvkntYOvwHKlaZErRv/Q+TN0wh9yYjGz
eYIq5P3AnxPeq4Ob1z/PJlPQfHERjNuOdaBKGfjGhGxG7596sO+rQaMllyHLo0JmMIO5CFxau73P
+0i/S0nb3ASGL0Hu4Rrs8Su1bHun+m4c7eA8YEtBHNncJTnFTFt5SReVyNLXnUTvXBSGwJHOm2r3
JoWX3rnI3VczqgkrnGym4iqgKdGsMB5sVM5jtSRBmmZPvkts6bsgJU+UR9NbK2X3qOG/fWrrKkZD
gbmqWbLB/v0DNfX/AREIh0yeRQ5vOgY/6j/M9zXNjs6BOnUqyzLeNGI6q2wCI8Jf35elfhJ2x3I1
T1+C0d9lGv0XxUSuhZFvbjO9SFPnvi+hQE4tCE4bPDm2+PQFb52+KISKGKSKOsOSSn3XT41bYEdN
ltHGrFOEkOHsYpSMvHsfOc8q0fPm2UEHukd4SD57KNkddSGI4MKbPSzJ006HTHkorLjc6j0JpWIu
BHPYPH+6lXFL4gZomDvRGoSEGyXdBQW8dYF2Yd3OXC19yo162Ft+f209HzwQH7aKO1tGrdvoTzcF
PSPLkns3lnsF6FZBOXqLKirtKfTBLXALiw3HQi9X1P8kTFgQIXdPNLFYLzrzju4QZWtX08K9ahJO
cnhHJW0dxuhiMHl+YB9e0ycnVCwzAVGFMykJCJbMjGCH2iq/q39YT3HnfhmZRuiuemX5tiMisbWE
3YHn5ei27NC7On2PUjd0ffZIyw7YQADj6jI+qL9FDZNw2ompjua3ooIRNhjZRqcQdR7wGJcrvTbB
a4RJshyjIjs0unFRLca6mtodsY7EwS7cn1mY7u4GAZbtjHHEJCO9ScyJPYmFlpzWFaza6bNcRKsz
u9sbkn2MZwIfpzH8lAb5USfv+WsUVz1bnSG9xFGF/j42nN1MHOl1zEikVl2+ePDfm2aSYH4zkA9x
0GvPs+dhDG2NndbCvlMTWNUaz4Lgvh0sHXT3hPMRvTPaB60uQhZCGtoOX7gfZbHWRwcHwO9Gezqo
eKisobzyswc+4WYnfwjOqpIhPL25aPbwlmfWe+oOybmoiSNL/Nw9yAwUI7bh4Kg8wwU1D5taWJi1
4qq2qG1GsIeDR0AxvWgNbIQpIrJ8y+6APRbNEACBm+y6LLz3iVXG06wnw53oLAsvYzB91k3tPUfD
ce2ML1PSeQ9Rk6GusgXerGWIspfiO8rIAFKz0W0nohpUbRX80ffSDuP/YJi4f07GnnAkEBPTYmHP
FGL8wTDRNVLahNY7J2PwuXuTNtu06AQ3KvA7zgMCamDtiXoK7lp6HEx4tEOTMHiNcA09y+V6/fd1
QivoqsTRsSR45Bak7lW5ySqZaCmVpE42LnHwmTGs2T0+W2XypeFk3c+euytmaulMG655x029lHOh
1KRz9tQD1EJuMcUf2GvrVSD8Cup1e1Sjxkx+Xk+dkgeZ5Q9Y8/O3fjRcelRyCLFN5G+5p2V7GHWX
X1vGqqBX6hG/s+xexBWZlrhW9M4uRlci3W1pjPfUhFEe9xGpBMW0mRKim5V6nWoWXTHuBnGp65Xm
VXs2w87XITfQFefzd5dK+T9P5g7r0PKSwQm9JZCVaGo3kNHqQx60Bb3HtqbhpP9XlCfrmj/WPFLX
haM7Dg8JpMuG+8eapytJb8qoGRBe8ZAT8YYRlnLlJAn2yU0T4ndTaHsyNhEIakFzVHQU4fkfoTuK
h4KmxFuGD8EFsaUQCBb3EJCxgba4Huz9Nm1oxtjW8df1sNV2UwfDoLb1595NCQwzRcJuPV+Ad2MK
zux56uzyuWOZ+CKgHa+iHIeqEukmwzRvqiyr9jYf6coOqvw+IrBzoaL41wKSD4GzJjXzfvAPnrBw
YFgxDDVptTzLaEqRI90iiqh3rA7I0G7r8qjEwD38cdDZJoEB/FcRqCfruLDM421o0/UxKHCOOAGe
HBAfVDFT53ttHcNKFufBgzrvLwsH9Ln17eAuw4wyHzCu1ruGZo/Gz/RqlB/jHZuBU+MuEbet5RAZ
PRQz3mEsCKEv04N6/ggXOV5VLpagFH+l0yZyk6dUi2yxOIFGM4nuhDznsqkfhywIV9oIlH1W31lC
tGpk+tRR/W/9gkrqU+/qd2NzzBrnW7UsadTrf4/i1HK3NrPmvkF1/zDZwbDqymj67NeDuUIaFD2A
xoADWXuEgnoOP3QXh+vQ5KD0JoDbWhiB4ymND1sm/s6q9WY/IKGC9xdt+i541/qpRKA1TGc7QNl3
Kw36FeWdxiRQhjnuANEGYzF1YBHJ6kP2aQIRBBi7em9EJE+E3eOpju0jpITp5Gezs1HI0zFLz2NV
Zq+uzJ5QAPKUEVny0QxvanIsPBIv/ZFQSI35drkM6Cg6eroAWu/iBKssQl8Vlczoqcfq0KuB1gt8
vS7hRWbZ/we/2vlzmyF102QyNQ0TggL4hD+m1a5sNXpk5Gpnue1u6tpYK6RsY01I8obAP9gGfJNq
RLCw3Eh5LH9ez5Mg3paF7Pe2bRqUVQNxSyDI2AsAxgk/AShejMrLq50V1cAqGyqi9vzOwob0ROq8
3GI431PJoW5IGujYCtZiir41iyk5Yz8y+vpdYXXV56oLmvVY8atIUU1vIgliesnjVT8gVBv34h+j
0Q9AD/jcebt8Wp6Wfs52R8uLJ3XG8w8q7RgZm3zQiqdgOYvaDkqCh8BX6UjmmVVPbE7yqPpXEapZ
0jGImh4bcQhnErWpmXikEkJrXHoz6pDV44YMQf2RTnL/Ys11v2pw/J5zk9yIf19M8wX9OVsafHeL
OVO3ddcCW/TPHWKv0QVBmhrvYR2yWgat1lMSQMqPA2Hvh+nwnltmtKZ/5j8UaV2debTsqrLS6m3o
zauFff8M9bVbFX3ifZflqVtWJ9zWkFwIQX+ILflthCa7nqTvfSnRTCmu+xCNT6ToFu9d47VAVMn+
jrAVBPH0VX2pYIc/hbXlv3Syx5XkokWkLJy9hGy0SSqb11J6ZMVVmfcAIabeewGllX5p7WuqoZ8N
NMyJz3L37OBDvOllfs+eHkoqt4ENKxiFnOg3xrJKicPgAcXxdmrc/H5aPvNMJuaKdibttWUYNqO1
TYmC2Koh9rL2NFOIWgU5JIQbbE0LSbsZhooHW/RDqQWUgqAC75mGg8sMRN+j8rCrEhxiUCHJ3GZv
wlxatVqu7WzTTw4qy7XuUjCUXuts1ZAp4Eg6Qf2sxd6XXE/HL3+fQF76qoFQ3+mkQFCZXSqTNX2O
LXjY58QE2OUs4cpzNlyZj6tXA1TmIbVZZo5RO79XzL9GFiQbuuhkhuMS2s5wek9W5Huvpt8e1Fw0
mMAHPek9saPx7nwZ2OcyDDSUb0Xz2g/Ql4Wptz8ifgtBL4JvfVuCqpL1+FjaQDC6uoiODXXy7b//
cJ0/N4GSHAK0hbpEsiVNVyy/698qG21dN0LTwRaNJJIeFNNoSh0y7fTQ2alhk5o0GBe+j1eZHc95
eDgtC9eHGp7RqcOVtSNY97uoq/BGycSmbV4jg2QivaBvntBT1JaO0JRV4HFpOCOCzO+RLmChWCR8
s9dDJ0Hn4cx2sO/s8D50hbyfCZ3lsdeYj8FIqShezgAdPNo13S1d15sv8fijGyb7821nYc65/eJM
2aouvfG9s+ri1HbtXUBWxIsxWs0GMwepPotqOUzHiw7c6V4rRLYSk//FDOrpfaBGSdPXafdhEQVr
pD35QanhrB7QGm7EfanjM4GUctM9aZo+7tSQ/LzqjHGW2pdjomT3IH202WM0ifpOHVxQwbuixECi
hlTrtf/4Jv9nTc43aZow3g1H5+OhYPXPb7IOR6H7tg/TSwmlgKTPt5gekC3aqVi0AAU3y31QUsAL
kqG9L3CN/DwrBno8r79e/3Wm3hmM8km4qcn6GB6qFroftErqdYmcHBzs2N8BiCc1brGOpogZDa3p
NhI5zl0TRGdjyaguLWZrze/HixH3wE8LZ1EARiu9l/pTr1sIPE3QKkZJhNIIb56fkjYckkxkGyUJ
VWpQI3Dd/a35KAXagnZyxnf2X2vNSJO3tu+IvW2NL2Nuptu8YsmXQv8/6rStDjih6ysIVh92lj8g
T6neI/y2z0kS4xWaq/RgVTkziwiAqYUzhQz1cpFlR2RQwYPGrpRVaMFmsgyL1SxL4zGFS3ceyAHc
NjJCxcNyvsaup1n59Mr0dcxxir7/+/0q/+c541ABUzUwCJKGUBEYv92vWZb6tubp875w2QwkdRat
wiW1I4i6p8Zy6lPeW3Rl5tG5b/XW3VVtTI78aM5Ptofa0WYp6MH8OJJSylbEXgR6zhCwfQMYs7EC
ZxWYbvCEXhjpKpzhZdpWk3U9pq9OWcSX28QenOK+H8jt1J2HUJBGHdbOUz7ZLzga5SkP+vCAlGrp
MjJynRml3z/OtL7Rj0iKlyT5OlyrrXFTGfqK3hRMmyS7qAc9KuuI2yavtkJCWrCJ+jzopm+vinOF
f+fBl33zH9hB43/jbR0H5ahOx85lHcbu9o8bKTZQ/KbQFsaGGLZ4lSEr+AY1Z7xXgVslpVworQkP
7jlO3SNRsC/TvKBdC8iCA5nOzzKatTX4OuC4LbnHed0bD4Ln2KoIBdOMqNztmLQYD+bgLRuM6tB1
8msRGQCglaZcXfMi9yutw79uMLzbUiGfiML14wJtZ7ZXojh1UC0ycP+rpjCcJwyQ79boLLXjHjZV
2LL5VaHPoXwRmjYd1P9G2mp4jphpt12OWNIIgem3ZgaM1e87jP76o9rJYDy68GDN3kMjC9HTJt5G
a6CmK8tVlljz1pBpu2VZWz55zi6HisgKs3nwerrc0CHfPK1MD3PWWCezE5tkEfKpmL6p7PLDLceg
sw88p/koiZ36ajuYBBOo5qhzl5DonOaqm1KNDVnBkXzCQTgxVv524X4S0sJOtLNHdIBlDVzh70M4
VFs+2oj8KRuV7FxpX4i2srF0AkSj+aXdpSPRKbkY7jHLMZmYPlFsjQSLgaxM9k8VvMRr3n8NHBcO
09J7rX12/W3rnvpCyy5J1Xi7sLSnVQSA7ZyzBwYELD5B/25OAD2WyjjDmklv47WoRBc/3mPjIskM
F1y/nOPXG+L+Nuk0RvDGsrnemwYFDdXUVAeFkKdDdg6a5tm0JXnQk5ld1Wvj8v55CryVQQXqnmra
by9CCjzTsY3v1Ftl57nrf5+M/gdl6zqg3nTwbqZFUR6a7T/vFACoiS1GvT16GsJf2yFNZygmD+M0
saunxsjbC3WavSqmjpRvH8s02VuhPb/OB9HO4R7BUfwS4BDBZoOqyZ8IxV5S3ju6MzuaR9axg6F6
wMGRXlmEBRs/qJp3q6rJM8bjrMevnT8/RJD91H2jCqzqzB7m7eSZFA4Sk3KNgRfZTx6rvPqPj8BZ
qiC/d4Zc1yC7jWeux0RCvXYh3P42Hwcixv9MH/9YGuTS9QYNHscYTzXxJGuEHHSB8NbtgroOd87y
agrtdYOluT+qV/XRhZhWw1iIzBC5kLTSoyRF2lnk17YID9TIvQ+0pQD+um5YjbPhrTOjya+Yc/Or
W+X2Oh01RPPLMK3sn/dFEGnlFlvGp2Q2UOQgR1gGTd8Ty8uJKCWfMWT8rPWqkxBu9rBQWtY+P94v
Ujab0EBmCmw53PkuiEpBinGxqU0q6l2ME3I4CsMIH62iiMHgTdknEtJpuiTTFO4xiwCTpEtIrnmV
bsNlmHiRfQd141uDxOmFRueEnUZqyy60Pc6V/0qRRlzUQV8IIepMopH9jx/snxtschKkQ3i5sAHA
C/jv//y2HHbDNOqT4IRmZrGNhPedr1mf9SwK153Ismc9LIMdqzPvTvAJwpCQ/l7P9ywm/Edm63mn
WUaxUetidUi75kfma/tS6/z2aHTAzAZdnEavaj/fFGNarJ2BVLrfo9lAAguCwEVI2/bxptIxRa/q
Nv2UQ1Y4IFIZNgQqif8o1grrz98oliMP0rKrC9vWpafWFL/9Rrvq/wg7r+a2ka2L/iJUIYdX5igq
y/YLypZt5NBo5F//LTTnuxNu1dwXDkhpZIkEGqfP2Xvthj9tLBhDV4a9HQZAcPb05sk63fXK/Ge4
v3MnnTYq29LO8wfTCvJzPFkl6WHoPhJGBko5Vc8yfapiXELTs+M9e0bMdrHt8LHIydj2ZTC/Gplx
BVr725NiSNdMeo1VBL8HwVQgt40pwy+BvXWZO+ZlXBFA3qW7AXfaKWuy91L6qCMH/Na+hb0J8ee8
DSZUC1FsjueeAb0KgiWjVqzjlNndLFgIsy78HDmAfhOoA8YBXR2HXw2KQZpDJoL7Lo3AA9ZLp3jw
0JBmHUozIi3WZG/Ic5raTIFSd9zTZeO+bhoG6QqyWpNtagATBSigBeyJJH4Y3kyS23VGLyIJIAwb
Xf/ax+IB56hcTa6v3aSfY3GL+pu76M8y0EGMcvRbG6Xdrq4Hf22mc3mTBjkQS4NgtMbywpTOWSur
qYnwYzX0c3dWqrMpLAHnWV3LTitAdFeZMXJaH3NfjP31pbIbKg0UFnazHw2oq+iJqnmjBktz6IHN
yYJ2x50sXNJ32p3yrFeeSbqjhQcpCob26GqZ/4jkHjBOkX6kjneBalt8CiLjqsl4q7IqA0NkgUCR
dXC0IY7sLXROSwfK8qKL7VYM9RIAFlSm+imLOppj2dw8hgm6calJ+WFa8mc722w20HYc0Bk2nkue
BQdBo9UvA7eXNU/8WngfdBDISPnLt+S0LrBhMhu8J2RqaKofh3nBNEo+2rs3hrJbxamJkfRkGTSv
Xux81GOeviTt4K2MZNIfhrDPHukV4ROebCizVWDtHCrYwwjHgnwRhLJF0sUHb06z9WRV6oYPeDka
3KNTIiPDOOvu0qV+MCUAm2pIN/etpxOJHk8o4rxFDYkxzLn4QIANryE8bBkOFlGyZkCPXyaMfk1J
86gqBUBghIjRr9m4TYINUtM9Tle5E4KwI9W/VQ99ooGO0ub8KEq7YQ9MonjCfIU0Y4qSPsT0Muij
fdeHFZVd3MATHBSfR0+YyaUaGrcl3WPOp1NgaM6zo+fRs6Y3D50B2KdhAHOk8SBvnlGPa5JnX0Xs
abROK0IZdN/7NpbzKuiPSDq6Z7UOlD1mU1IlYfTbxU8jZcu5MYSXb+6lDHfKeDXQhNs5ARmm1aI5
D82huKU5hXuZ2bsJF/VaKbMDSGiH1KJccqpYXIZwEgfee3GJDUzxXuLs1M0gcjFcegK3cGuFUIEg
WASHgdzm9QSURqK1XYFpLgutQEs7T1tlGxKE32FZquirT35OBzfS+mcmrMYBiPK04or/qVzM2FOX
QWM/XdX7FP8KLdc44OZ0eDc4LYaWaDWBqXiNcAsA5DB+yx0xn2LhTzu3CoNXK3Z/J8iBgROxWUnH
KdrgNg0Ohe63Z7gp8TqOAmR/k2tyMxn52IyZAiGQBJaW1S+lz9DcxL0uz2ozYus19dY+we5CWr33
M+6yV1v22jtNAHgsbNgwbZv3j9UgZn6VToZ71as6eqWEXTPrpu9vFObOW8Jwg/885OP4IYVlg4GH
adTaaXnVcWVuzMhGczVzhs49Tgz1NvST/CGkad9qaf0sRr89qvqKpGNmVw3vcez4n35QhQc6ANn/
uGs5KoHvr5UVBZVucbvWdc8xrf+qrFpLwNxr6vkUJelPzC6AgvR5XqstlNUQF5Rn1hc68eHW6F3z
rbIyb9X5DbMYbrkXYC6slmaCYrXOzeoB3G997nPjCgQi+94UpIZGRKkYFnLAzL7d74PMzNHgyhRy
kWdHfzFlt135bhna4a5mDwJii1VGlLLjUx8CuLCmYmvgzIQymnbXKkni1yluz/1E6Tk1HZ+EwVyh
7EfQ0HNABEssz37aO+/zVDKOBmsUNkZ1SOk87ViWwXyiMty7MqEnTDuRGoxsDkif5sp0TLEuurGl
b4Klvy96WqZFMxwDCT+M6dCpMjTwqFVvPv95FOUBofeeODlLhHC2ZAIWsF0YkS7PS5frbVHqz8gH
Fgux0mEKouxprwNlUk+VShOzIqJ9kE61IzRAJmaw1cFh7CXV4sofzORbtCScyfohnTm7xiXQIvKT
djtqcbSTIi9eCCpSPy/z7e8YmoOj+hdDJB0n+FHvSmRC1tqpjwLj5AZ5snH9ZQ4WTsGuz8Pq2Aa6
c1H3uMmd5/0clfG27Br/HLJ2/6GqMHKk4Kp4rUhsXKnvrhDwHVSiYJJpzT7SpLEtI4L5ZskJUWGO
/bLMREDq5wcGwTrxq6m2V8pynY9gEy9PY+ki9kgtGIGm9dZkTKVtvWQyMYv6CV/zo6LJR2Opbyzv
qpIAVNXSL5kAozBTjPCavS1mp3pQXxhjzF8wZlX7DAb61BKZJO2YTE/8o3sF+ePlefKtlezrligV
2B52PZRPeQGFv2i0/jPIV33hrlyt629CpZYmPsW6lz5bqV0fVSReEWnNGjm/tjWnzn4InenDHfTy
qHIl1YN0xmilEgmipK/u8bjCm8xdayKc0tNnvcRp7RED9IyySZ4rz/0UcSefrSbDr0Y8F3lKI3yE
XiDdUz3VDGc23dUVw3nnHNoBCO0FK+AVU4CVURv2d44Z6pJHGsdyL9qtMlrLaRpPeuCMmyZzV+nY
uz99baqY47v2Cxa+iG6VVn4wOG3wR1TaWm/nds9UKXvQNqq9hO+h2mudiNeQ92EG1Kb9zniACe3w
oy7DDENhN4Av9nF8oHmct3S02IhOsXlU911Nd7rjvbyIh1+qJkpsjEX5lH9zgvgpbrmlpCNbKdjt
mF01690DzXnyM9d+dQrtoj5QwcgHsUe8v/+kuxyoZmm+23hVkacKv8bUCaIiefWw4EwTmEIYj5d0
8rDsJVuL5dc0zIoIAnW7la1OF2YoGlTCbP3HnsQ3y4aaWi5LV9R73HvxOzVLNS1qzdnBR522akI3
p4W785anLMCHOZLBdari+BwiAtwo0U5pxg+apINSmWhQqLBrii2//lpNer2KsvAXFl6oEOp1qAxr
dKlAjTrb3WrhZK2CMadx3lTrWrR4ipcKaJINXaLWD48JEnPGjWHTJRtuXUBeqJU2eaTpP+c2I25G
iZvgqnOPI1hBvYlMlN6SRb8tiXdbO7KWT/ViVjXLdjFctvOKRLxvf+qwiOveuVpSPxFb/0q4TXVT
PYgyS141MX9FjCp36rtViVbWiPQ0b0k2ZcupMG8K7GbEt1BaxPbZJjNwkjN2lK3lM75LE40YZqrG
h2ddBzt6V8aW/SybCFFNpA9a3U0VmmmaLOIAPvSjWnYmkbY7So4azi2QZCzgDTNZg0U3CaD8ouXB
LqF+E9cm0aQeCdjE2VqcfOCPD50DONKlmXg1EF2updc9hbFIUO0y6kfEG1xpeO0GPX3Fyp5cVXlo
YlXfF3q6Viue+iW80kq3NsWJQFfzhCJyALeKXy+b8h6SedlB1un0Xd/UxSFBd7Cx8n7YmqTWbAE4
Dxdpdval5C67rUdaMlGmWzyYr5Xsgh8VPeAqY5iJlDg6zVEUHiuYFZGbjVfT6nBK1SAjc6OPL3k6
J2sQdNaHMc7jdhxYM6Qxfr8jBpucE+f/xyf3oUmYdodCiIdi9usjCJQ3kyrvx4ixxDJBsakgYwlp
dRMYTbRX0Zm+un/2bPK2d2tXFBBUbene5u5OrF06hKhYBdHIun4WTvZb9f3dpGE3V/vTYzb8Cuxa
+2HGPotn01i3tt30i3MzbbAczBGjO7qO57tqv2STtvLRzKob3F2bxOfNoqOGMkQRM8lqmHSn5C2H
WMmvSLtUgRJAQ2Ly3jpnxsNbdIvNq/Ar5wBNVKy60HqXtv/bjsfiBt7skBmeeVJFincZ8LlcqClG
0GH6aSJVehX4+Y5RvnGdksxFCqZV67hnMKa/EX02f7H0CaajMXxobCf3vjsy4hzGZjvxB8GUttFl
t95GDLgLl72vG1cV+Xaw/uB4EhfkVCbppIgFp1DwW3BVYZgJaET2iCHt5eLUZ1yZcyzLU2vDtWdJ
Tf/HuMtw/jm5DMibsh1yo2zDMZaJyN97OXFuVNxxbbqx9OdX/sRil0Rp8Vm4/Qt3ZXnqSgsXX23J
vWYHzA3sqn8RTb2YLI4Hd+7AahBVeA6Sd06/liCo9MWmteEU+nNYG+ZrHo7mTtfG7gTQLr3Vob8N
/Wr4ju6oFNnwM+3IIh4RwtG+t7Q1m83XvHeSqzqBZIhBOUu6HxUZcBcdTNKut1OycRe7b0WyytYD
Anh2fRoZjG9ENoZrN4DUSHKitdFSHZdutQhZSzPaqaeOMMp1Mwev6tS6F2mQSSrUYVehRHBIZTGA
lvG0VkWa1zn5Gse2ub7LNMc8M4g2zIPXqDanNeWOfz+Kl9dma5zWEddSP0YhClQv2qnxmgym30nu
uvTqFgMkVWm7RkUBtxJz85WEc/oCXeDuIkcl/DZoN1ED3v9FAE1/4ESwW2+IkfA3PZ4sO8ZPZOuE
s6ZyjlfL0ZAI92uXmR62ZF+/TAvXUD1YWhcvzMDy6IN52LeT49335lb2cmduYoo+l1lBsHpXtk82
iIBtHpLop1levxlHn55IDMFsz20OjyRr3K6WVbB28OGxGFFOKVWVH21xp2RvltYWbwhH/HjTuT6H
y/0zDtYakPu+atOPMWzZ+uY6y+7SXpjj6c0axbwOcya/dVQ/mG3of6X/PaxLx5NPmjE3bM2RWYs5
vc5cZYZyxihDjHqofOLb/cr8ps4NGBPddep5Q5slgLTzwls5gZvDYND8D9WK89+NQc+z6CkHPpsP
ZJL/iG0tQgjr1YjxOfBj3KTZiG2z1D+XAws4uzpw0qb4sLv6u2932zI2+gfmofOxi3BK2UacX5yS
mWomUECzDB7TGH6KBQHZt9l1qQ7YVKN07dzg170CYs3eqnCihsS/6xQwE8+Seo3qvXlRH4WGPhdm
evPSeFQVi0Bi1dbT+2Cm44/m/w8yrX+PhW6s07TFULVcVdHSmSFNdJd7g7yol9SDWqwFr2Mhlhcf
9fD/WIuQvv5jCkDn38WfQGPZY7/K8d/XonKOwgWSlJ/TZqTtPVYPaSQJbkZCpSSxDvUVfdB8WZo7
p64o0edkN1qNcbEFLK42flN7vCnGj0ich4typQQS60kfDpsGbMOHIjsP8A/mzoBsQca0ek09RDah
12NVnRp0uQR4u9aZEZ+zFUU1srZBFEhHzrq2vqneqjelr/PyrNY8wTLgMT1S7HmHhJITESZL0nV2
8VsruaSEVlZcQWqjC5j3632XCAlNfyomHaFl6TlPfWB0h6SuxR5U9zqrpvRcRIV4mEfiU5soyAC6
YZ3n0uPcmf6CBnXjCfIFPPG12idmRHdAbYif+mXXSMck3RB0Sl7rUaHEliBLFCPZ2+wHJ9FmsHVm
od+dY75ef5eOUT63LWbiSmuJQXLkrWyz7AHB5bp1tXUWowRYgf5ft1bKUWYylFNHy1etwvvhV3Hz
ZXn5/g3Lt9q2tDdpaokbspYdWs/ue+NBnyoZJDwx+dH2XjscGfl3j6Jv1uodhiSBnZ099mMsioe0
L7qfy8EcozjVdLfkTlnxORO4tXfqevpCODgur3odhomPyrfySESZuq1b/jZPWsO7k04OsHm7v6YJ
gLau7ttDUyNUdjAyh8zoNmNmnZ15Uxk96MKYjBUnguERdhsjtc62Pv+CFCU3RZX9HkfAHIP2WZro
ePIoAvDifZs7UW5B3vkr1wi2RKxv87r4PifEujj6RjNrCpjGfIekf0wxRROHcyCX8NIU2mdkGHJX
Dqh1IT7/7NJ2VYsMOFg/AfevJDmzBOOAY9yh7d/bcuQn1gFVipnsG3S0ENXsZmuTlbMGY7ftw27v
2YW7rVq3W2u9fhoQvHFPKrKNF+Ev35EjizBK5G9DG7wkDA4OWXTJkn6tOTI9ExjUL41+2rtevbMR
9xhi33r9Qx1Fu6lIYLTM/HvZ8JYSZbTJuqa8dLLhPKDyTn2T/SfDYpsVCKvKdMmDiGa/lNEze+vQ
WxfsZubpNBX1c1gW0W6YF19oXQBYqsyj4xwNvwkuXmMFK79KbW43wSn2+/EEeXM8ARZ8dRcFJnYX
MmoG5HcJ/OWIKFzCSscN3r+VUXCT7obqWEv5RVD7sbbOl1ok6zqjJSnsn7NNU3fWv9nGYwzCdIWl
nw1ieSk8chWiadgvVhwEkpzpadce/DBYp4050zWYX3Loy9zatEPZG/axiiZzhf4OJX2VdK9z5Zym
UlCZuObVKLWfjWE8uvycqe/8mx5217xwz17aYu7JGOf1XM8tZT7OqpL3L5oWvdU50BJzbTQpOyar
2zfs+ldB4x+470ICHYNs7YOnJ8JGX/tCXhmYvDiDuZ2D4kmWv3U0qiG0lKQ3v85T5sIUW/UiLl8D
mwRIokIl6Xh68Wq1Sz+oiy++DnrnP7Q4pRRqARlZDRjEuvN2SrQkieGjP/aZNFPwmPk6ccX+TDD3
rPcvaTmchoS+iNVlLVwR7mN05VL8n5SMXt++TUbQPhHXUT+R+PMelMNDbozRSWkY1MOMNvEsZyKB
dFwA8bLGD74LVB6Ja4VdsycWoZ1BS0Oo5I6LDO1bQWyESc50yY7Wqz8oVjdhznXW2muIdSt4+uuR
t6uYBFd+R2+34zN4YQu7igdKzql7rrzgIbTxQ7jvhHQihEJCGuVsK2waPI9J8q22goNhdce0vUiv
3pO6ZVuXwSVdsLzp7kH6hwhP3GJXLfTdOB77mvyr6MvcuYTcX7XgxQbvnXwZOh+rMDtCOC1mcA3y
rZ9J6EaMgT3OvBOqyaI5QTlYIUtfG7q2cud3F2EPHu0P0cQ/Shaem589k4o9nbuuNNYYdQfKcu05
8MHjhx2dvFB/TH0nWmupm58NkM9eZ12s/MR0nAzAakSzO1JPDXbxK+qcYBMAqbmRYc4e5ps1tOKx
lqshzY8hWfArvGIIj+IS2SEBDB8NvsjZM8NncjHXsV84+8gM+lPWf/Udb9x2fviK3LnY0u35mAx9
HclK7OBIIsrMxDUnmmolfO/M1UdIdqyLfbMMN6a54iahWwRqNs6BzI/03BkGGlaWEZJz8+MIdbEt
Rbfx5pEzHRV8FDfV1Z3sm4mCCSlCTu7BZ4VeQxPbANWaZ0+Q06FPrHImMrsuf6TDcYyy2T7mVvE9
Cz7asNJhCbafKIYrspfQ7qt+joj7fetzH0beP3QJJCBT1gdSvUlOFeOBiLf4oofeF9Vmop8KSwTq
wNpihHpyHUhZcxZQvpEhvU0Hs3wuqtphpyF1WorIDYgMCHa+RYA1eWDWg6RxtHMqz3qAGjLtpJ3j
0l5eU1+NumWwbkEsQf2TviJZvmg4J8+BW4oHT9FVEDZTbMvEXiHnHD6kHi6kOGOv4ibv/yu0+u5w
x25GIIy5+oqHqQGrBe734IuqWM8Lv8auMcIyzQwPeHehK9c4mLt0Wpu6Hm+povQrhNiO+Bima63U
pl0ASGKXgNwiL9KxGJ9E8jZ1RrRmvwV2TzTyps3c3MIwzSAth8zn3TF6iYkWBteRYLlJ2qt6zxke
Ltx3nlYZOA1rJAhX5TjaA7kaTQWdxyzd7b2X8e8qBkN5Xf8+GgnQIuuuE7i+A1HxH6ITkyoYCKbM
z63Dhk3JuXy/dWFG98O6IinlfJ/Dqdq9mbqDZLl/b1r9az3lMe/dRKbrpI3XIRg2uc0y2OvtSznD
+HUcwguVnqxTzcchTr860tl0aV++j7VxvW9XrQrs2LMqXuJhYC4mm+ocjHpwFgZmwKQYINBoRDoU
Zprt69qkyS8DuhlZd2I6RkUJ6QDjs629tiMXEfK+77FT0zSApftK3u2887S0wHfQwX6P/HhdSzpW
aj/BqTyB4Q0+BzAVS3Nqfhl1g4gxyR1uKDaWIyCzectMt/Ay6PkAZOYKQw7Aojzp5eOEhxdLc/GZ
C/KAs97n/enLp2z0dAbCHQFCS/k5YBV8sOarFOP+Dxp1GmPCnAnvK8u9GQXiqtrqTS6+Ey2PNH+Z
GdfcVXaBF84MYGKxBujWXruoFaux9+VTKJLuPCVshEvDj390zbX2ykOQ6xRSKaVsFHxjah5flMXS
76Ls5nVv3miRt6LaolYetdeMxPXbOCXnfAkPJwEifC6c/tji1/qchCxWMxbM5zyvtnd85L+ffmpX
+Lezz7bRztgOThXbMP9rs5MXTSsBfAQngHj+toZxDN2p+tUQi0SWvfReDcAGu9LWsrMNRehake0M
uMEfv3AqPgTL97qtvNKEdb7ENekoJIDFD55X9Cj/q0WORNa8sOIXyzLHxxRet3J6u701wvJswm2k
s3GMFiZWp96UmlnFyo6G3jxCd8ATkuV8Gbpm5QvjEfPyuq+LaOU34mh2Xn7sta65/PlgGI296XV/
XNueyG9VU5h7eEMSiqCR3yJ2FfYqQrx3tiX/2/LaVPoFITr9hJBham6TZvxSjbLJAOszG525NZYg
YshQ2qpKm2Az1Tnj+pYT0Q+7FfQ/Bkd/+z9LUTDAd3QqIS8p94WYsk3gWrm1yqxNFYBwqWMQdV5v
/IFeMwVi9sLIem64/88UjoFIbkrHineOO9j/QztleEs34K+fO9gDg/XGsPmPw3T2n7rYAHE9Ijhs
VhbURz2txOIcrjFtCYQLeolqAuVDfFF262RotJ0GamyljNf5wD7MZPWw6uExyvMPJ9esD8vA1ynd
Kt0mUS4fPAuLoLdEOYGhCFiPkJLmkwx/4P6BbIUDqdKfg6Vnt0gNfDzCV9ULUw+6PjQ7W7TvEab0
lTcGw2dRP6pUi4HziAYhCo6R1JKj6TTBjR2U36TsgS0zuKlXooAFvljSxPraexTR/DAsIcAR8vFV
QpLPzVs8YSjeFoY8JBdqjXSv1KRKEqLhCrwsvSgskfmXCh3kwkr946j2HbaO7fxo0CzfoQSRJytb
OKIOrvgwuBEeGd2sDCyqbZbHFk9i2s1vRdC2T21QiCc/qt4nd2QaWgmDrVgEBVZ6QbEiSirfdw1q
b1fP/SvOrWmLpT+b32XR1Le+LMJLmaT3EUHmUyZaBJBcpsi9LMikFwbT9s0roMJp4Vl3x/vNLWiz
4GHuJ8COOAKLmMqKlsomQ2cB4ECe48W2AWulWqd1MGOO7bKdPTsXJ+txwJh5dtFiYwJ6tTx3WvF6
l1+gnRMPWjUVu9L0xW0KXich7INOk3qroGZxIH90NJWeXF1LHqNWS1YmPEew6gkVQ29wYou2v9Qm
S4tk/7Xvczt6rhyyRtvYi5YSuzkkYbfNlnHhoBm/tRE1i6cPr2FHmyrsqvLgxrr8CLNyNw+t/G5L
bdgEgTOfkW3Wz449/rK1sPluI3pFC58j3J6jz2QurvpC11Ug3dwQI7VmdLhTdhVwN6/tBbu7fE8n
955jya8Eup9o3VVvXgOgNsk4iUO791f3Ruq/L8pYdf5xdQaAFS2MHwAJTIdd+vL1v4j8RIPQmzGj
OBexMW5mc2jPhIubxVkfvHLlsRF7CsIkWulVg3YBxh1hNLQkDePN5Q0bmk8cXe3vRSUQmMbmvrDa
IYisSLrPg4FMVQmscFWvOjvajBdFxO2qfnrzT6rrEcWwTmwGGDHTCRoIZnXpMEdc2BnGCLUD+aB3
VbAKttJsqqdEJ2bjjw7u4INIqLQxO6pxuT2X4gJJYBtV2CARCAE6RX38gQxxZZEq/dWUFTfhNn23
omZcSbhEt1Z2T2615NjHg/0sZQZGLTUOk6+LjaoaBJjjuO+ec1tKZrWmOOR5G265l/ZnbFz+FVLY
sOmlLVY1Ga4H052jszmOsJcWWwvA82vqVsXx3tlOyuEP+IoYGtK0hx+KpaZAeEoEBprx931mS+9W
jWQzI4mv6igMy+xwz6G0Bsh+lt9Ca0Sk8y2plgUQ6S8i6d/xriRv5awGnUqdhmX+Sdooeyr6f5eI
IL9tLGD1qaN0OarC+gtZn/Ex1eVRSYKVVjjwHDSdslimAca6HhJjO3L/i7e26fy2G+yQ+Pw82KxI
feEzzQQX6Ua6bb3Bzq5zbQDvdVN5Y/Ym4b9nzjqJbCCfsc4XsHWuoELaMJ0GbTdOIYkrS1kCFMrZ
dlaCXKEiCixdRjOI5fk7kTbe5bJzCBvXXjjUg0EqgkZK4OrOvLVHg+zIIayevYgPREvj8SIsfs9J
d2mCmSFBS6h3ijQDBJXH3/wwGXf3Ii0tfntoRvf30WtDVimwDjI6hpFRulfUZBD73WtiLQ4DVeCH
tRut7uNdajWXIBPuKyJxnG0VxC48/Lw9eWZ/+PMDTiKn2RJg1K9VgKEy0YyaLvh0KVbvmYZ0x4Ol
JFc/bfHKrIUIMAo2ItkbtcliOoX2sR8mnbgo848jmWsaGyoLgXjfPNUMbI5jqrdQTDxEaHV800DC
H9U2o3e78Qrq82s4kYAce91jM6B98uf0y/19UE/HeFjsAUc11E8c0lAdayAJkAbWi+iHV69vXiIG
qIdYmyTLbql/hZDMGprp29zyoxdUB/Vzg0I59F9UyUxSTbQyRVq9SEn2sBGidQ7lY68PhLMl6EPZ
OjMmovb/+adlhp2mRmZDvy5/ZmMhn+wejUjrE3GkuuPCSPgV4+zdH813um27TPPat+4l53S9jpFL
9oI1oNRZnjpF/8XPh5EAaQQ5jFP1Yx2lFcY0FqgR40mzPKjTNa1icx+Ipe+kdMqB47JRGwy5Vdjz
jE3mLknl2SuBsK7IDb1TrwfXSC7B8o6rB9xGx6KjKoDtYuAwjnGfN2m4cebCunSEf25c6ga1ANaV
6E53gUdoMPoqHJcx1DLKQznsInPVVvSXiHTBF0YOWiMOHqf7Lp16Hy1W3ZLy49nU7I72PHgEycHg
b161NHHwUclh55uEcLXMrjaxa817dW/ul6etcAymVx0RLxmaooJAWVDQ52BykO83g7FPFHdiqhN0
/c10UVIfp3YeYg2KeAOAADXrlOnrwpLFLu/I1qlYIK9ZnJACK+L4wmbXfCTNF1jvYoXtw/6iUXNr
2kiKdeF8UwdaFX4r9d56MgpKJqU5dA36NyIdTwPKCd7CHDE8cj7Ebb1rvuHtyS9kPNJe6iF05KgI
3+YKrC1Mg5VRkRJLk5+ynXTT5eA/XxqwTOTylVZ89ypIy9rGEjphBOHsozJQX/KnIAFI8xPjaW3v
l5a/VarBsqezUwdMBtD9qCltMbbQHZpdYz+2mo9pGcGu8o9wX6w3gz2mG3WusLsttoIM+lBDasnc
if2nnC4W4i82ZjFTqFbcoGbG+0EJ6gfjoQYYLX6kfuk/KA1pnQ7OY17ttKG0Vzq+/L3StaJNjDEV
9axtzLfGPe/m833z3k3gCZTtrcv9AN4XqENlihsLsupdMpjIJgro9BsO++T/6BUVCHq5nzq5SbBl
H67TRdqrlln6RvJG2ma99ZvxrTFpPpdpcFMPDMd8Bktm+pfXUk/m1zvtA9rhO5fiTNfJSbb68kap
dwsOO1X6n19RWgZ2ZeY5qoqrpmnpvqQZ/cdRAlg2jdyT7Wh4MN0qAuxIs43ZmGQc+xIxGV7bjH1O
d3IO5pT7U5p+YF5J69kZY9HdRP+uAOvhEmSijizUGSt3EAsFQb7FfW8/z0Bpn9nZZUYVl+vZIQaj
HUdIGkNE4vQMCzvU+v5BfW+W58OucU12LATcKjqE68dPNfuhF+nO/fnP12M0M3++LlqQF1yda4vJ
34ubMgYJNZHt1O8PYKTcBVOW7ZS/MdSNcdsOT8RF8jnD3PuW/lL/lFlY5d7InHFfFeXyal4bzKh6
zbrkMB2pZhvmoOjW/71mvO/Y/rqjW3JndBdPyOKJcRz/H2PLtLTsya6cHGtZJ950B5ilbmTRuzqq
bKHdX1NHUaCvZz/+rq5cRHWsmw05WerpsDwtZtsmEse/3JUw0JBSlKG43rlezL2axCbLhBbhanYi
FPRFiRDVWmQvcsSgGsJ9XpClYvUzskef6500NJ1FltxR5sTj9k8xM5wEw+/Qr3f+KeZE3M1e3Lw1
k/8ZeWCFKzQ5cWJ8HZMJirHjxfjQ4unZqCUZQ7yOELzcpn3SIYwM/DebkUOWBCBtxvGlB6/8NMj4
WXjY9yYUpccuMZ7oeAAhXKZ1id1YK0sSSaqWlsGO8vHpXjBbCZyJ+hDNg3ZWu8JxGLi3kLmOlbZ8
aDwDYs+gde9l86Kc6I1uupekYmrHfXF39+7ex+SD7zR7NzOYdIr0QWFy7+3KHJGkIWS2KUxjjRCa
XppehOPOyMKLKj1VEdqXPQoeGmSrQNZiFYrA+qh04P5T2fW7ZvnT7Ih0w9zUN6WIG6AJeAvk8tD7
04cz2+X6Xv/luvfN87qKtKCRadcCvJTkhoHtSpiHlcmLlrSPlgawk4EKiSmWjH/oTbKvLLqutVOJ
fd+43wbSwB8aVA0MBYgP07trl2CgAHhHC06felAnVt9CFaNhbYYe9XdZ+zfbtY31vSX87+e+tTQr
/nHqe5hqdINpvW7T0vj7dslnZK7puH3OJOONn3Pdr2XoosQ1OLLjgc/bHUpI8tY7NmFiO+Lc2rvz
IA9NkxAMpPpOAzkQlxrTL+IjasiSo1q2fxzdX1u+WqrX/v59UcIws9egghalhEtSgH5La2IxMtnf
/v1Ptf9LnOCxJTQNPeA6wa74T8t4rPdYdCxSALByeMfCm6gkOgZthdQDGtcQc5MiA6hnT1+KxaIE
2+OVBgyBMdWoITrE4mwGKYo2SGOQc8GNCW8+dUNHoCPQFfVSElWPXPdcjPSJrxO6LXwzIBWMnu21
VklmlJr1CBY92UpsFxckzMNFDBnpiE2j/x9h57XlNpJs0S/CWvDmld4WWWSpjF6wZOF9wn793Uhq
Wj2auT0vGICsUUtFMJERcc4+b53v4GV0n3okxO8sp5jHk/zn6AqCHfLo5Z9/IdasDPu3zx5DAf1L
S8ezqtvOn8seurLMZ+EbjiXjBMZaNWXlXE74zrCH7ay81Z77uRn6z3JXJ9x4Bwr5NpK58hxbtXZw
Su+nLKgNIpn2Q0eAxl+25t9zwSyPEfZrIlqPtmNXa6szgp0xOlj+esIzfydxuXoHt3fynIV8bWyr
6VjnqrWHXaR/4r6EZSlPd0FesyvyCvrDswBRrqlBO+6jJjKOcnH1S5BQZhBNBwo6YNeUknBT74DV
4rfMGXoabc3Pf/51uv/l14lNXrc1JhEA5SS582+dBxICFSPEHXF4ZJuYQvVXBimt6zzB7aXMKw8q
hPcIFeJ1Ymq8Qjhr2FvEfSl0y57EafSc+EzT8h5qmnIJkwKN3ljemWaXd5jkLOj2m2J75amEB1bU
tekC3YoV0gFabyUrCj+fDri4oHErbXtoHF0wxGet5uf9aVDfkhxbRasPB1lK1R1xtdFHqSjJVtJC
orC5QYX2n9EQfO+qItnwOLC2fT74J9EioZRn9XwmZ2tW0gYLsG1soGZwKtJfPl/T0Xa5z/w2nQiv
9jXv1UMIfWpnkwZ6yuDJGaJj1fnBuR/IRXEMDalC7BZvTi7stVap9TabLxnEMXbSmuDspxQKju+C
nGVkpdak2QXoTe/zlcy24yMJnprAY9BkIKeWsMK81dzjY3H95w8ausR/fHFsTVc1V6PzjtLpz7nT
MAKLUvQ2PPJDxZ6FcLqRQMtuMCHAyMBS6UJfmbsltdd/UnE5vgHBWUP3Gd+aXnwri/FEieET6MV8
pQmSbO2l8BEUl+f92GvTUkq4Kl2FNDTvRB+iWVPz9soEXVBSBG1Lu7A+Zy+UzsXR6eJbqfr3P1gI
fp26vxClQugMWRnxb3TCQZa/xZMMEIhMmXfKFKxYTOk0Lx/MJMbb2D3rU03gyqNz1kLUWoip4Tk6
JRs3LL8E45QearbXR38y/aMZEKqaQqqvgF/+6hGpeR89y5kQpP6rQdT7Nh+srwKV/jpyhY9iZQ4I
iQzarlqeQhm3hivDqmtrm8NpiPzvqVqGqMfBcpftOD4L0uV1HwBdodmHxyNId6fmIHsMhBMrx8kg
sNkyzH6ldrhtEkVT1nl6IBFMuYUF/B2weE9ECnb4I73wCOyAAq80/DcYGw+ydw0tiL7nVC+xKaFx
dDDy+15RLh5eo/le9vOIgZ8Fz7jK2TsY5RaMzlYTYFCATz8n0fgkI2+nzIPqFpKaGupR8KYparwN
oBCsfdGGt9grvxTTsAlNY/wslKYmVBVKfearr4IQoajHdfm4ixXP5yaat4557VpIRYbyI8hLUgF8
803OgacYcO8/3+z/aZr2VHj9AFYwTGuo+v7YIOhZ5ELKwrNSEzb8EsEVitqyIetZQxWQmfrnQfAv
09oquRdQFjYVOqoTcvOQTpPrrBOJkRJd023IffmQbThb2Rul2138md8gu3NNgg1RV9OQWrM4FKVX
n0Q4E2+BtRx/EdN6LB1J8KJA0fkmTwrx0uGjugWY3QGba/HV0ENrZyaEgUim6Qww7eIQyNusxUZi
Z/yPyuE/eNieB/LBYADlOPyv/eeSz57AwaSCR7TQvF1einf4xH2yHCY13KAQZgolr/OGmZ7SqgOR
am5/slvxKrKwJaKA4b9cwILIFKT/ogCQlwgf2sel5m411UbeEal0k2zPu6oGHZKhnZ8fZqx+gWex
AZxcv0GGVrZK7FfboO+jX0gRxc3txYCAfm4E+NT3dnhHYdJdzWu37o16DWDb/xHlKnkXWf6eFWm7
ikM0DelgWPu4xkPZGtq3TjfVZ6UD5FJi/fqS6hWeh97/kfB/DEvfo8eiJZtcuUsbg1uXyKJcYRKu
PU+3BLfFFGb11kPC+s+3J//AP9di3TEs9nQeLnXPBb/x7xtYfKADaoaURoZjRAdAIJuwGp+CqH8O
xjj6RjANCkAeZgaNJFvk09VmVrPPStXa6F4LEjNRtsHAdJ1G6fQhz4pIHR9n4V+vyXcHBs5/+7kg
yb9NFs54x2NFH3SLUN45k6bt+3BZW3lx7hXV5VP2mwUbzXUW+MoMvhjOhgI6Rl524JzBGfqkjszv
tkbvrfDYfSejwFtKEjI3FByKWKc0iWJjluNw2TnVVpu+pzaDPDzRgtqhivMtLmVSC+YDYoxkSevS
X/QG2vJhRtn5M95OQu2qxkGfmkT1Rr7hcRcvcuYdMJ5oRcdoGncGOU0vrtkH3AWFoK7nMjfND62O
iuE5r5qbRHn+hnpKnmdNjb2ulKhX7mExHPQmb88kfEgpcC/8eO2R47OUKlrgWPpyKkl7ibMu2T/a
K3qg0aeerQtVyB5cr0eShnEk37ugEc9UxotYZQOEOK6/2zhYl1MT4FrLMyZ2udufM+QUy0fhrbk0
mPLKTDFZ28kxnAx6gj1tCsdL222Xh/q6yRp/3VYprpfZRfVYJrz012vkE4CZNQLsTlgWzxBc/n4Q
IWnLvigO8vW4ZnHJB1fdh1ODbDXIBM/7tnyjrrRwkgbloe8n9jQiuqkZSUZRulQGHVFR6NdHhXCd
Vw+XQpDNGUaRXbDfJ/i0JUMF4XSvrslTNK4Zltxj3LsvJMuaYh3P95Do04vqRi77oKpZKbbhH9uu
9Y/yTM9C5ahPBGeB3QmswmQeXOUh1At2zVqRggpTLTaGPG9lFq6We+Sy2LT8ionJsq4X2lq+O7VI
ipgc7x+PakLX9BO3MKHIy3iahi+hUyIhS1xxSIfGuDl+/TOBl3fCnq+uhgaZl9037wUjjhUsC+cp
UxV9rys9jImxeW/SJt00881NHltGOl+abpwmGbZeiGmlKVyEWsLLn+B9JW+kvMmGBKZGRl5wiZdj
ERnn1EimlWnE1QcKvgPyWXWTZ5m5ks4CmSQnz+SB/hOiODte+FGjHwvR1wCHYhpiffUx2E1AhrST
bcKm0Q6qUqqrFASgA2X4rcadsq16jAyIYvt3s4kea3DbqtOKVFdiUwXe1MFIULWGvrZJezzipT5R
4I99lp30EO0GJsGJ34Xmr4aKuBsjzV8TGN1MTf9yexQ+nt1G0e5R39grQKzeTtI39GK6j6mLzSng
Ztg8BmtjTDoMFpJ8H6EqIpmBVtF8yPKswSTJRkO2M/wh0VZN3Qxr4tzCfQoge/H7DcAhwxqdkHnB
cLmgkZVcXBVXNKlv5Uc0IkFy2tI9tGXdv2mgzBN4h2RgEOPh4yR4NhNUinMve7RobkAGbxdCBcxG
rLj9fV1anfW9Yw7NMkjGDc8Et8Y5E/pqc9SzhPbICG++86tT3YfFMh962EBuanyG5LLGZml/R3xy
mqPoGNPvdAy1Rxmp+kAgpB0tTdWvdo+BcqPZ09E1gNI/+jaFMmX01Fsku4au7wKijo99NWQ7T0Fm
2Omf0HNsoQVbz9Lj4o/DjO5BFmBNByg5VCjqdKelU66MiokyyA4avXT2r2nLlIISp1vrWqp+NCxV
BhFHK6tqYBwGCQ/dXHjOuh11DEvzk1eEWXkJK26wkmUqDXrxgjpLIp9EnZgLdkfq2WvsX7umsMep
E4RMAMwwOxLUMC5kJY4v3T0aFtVRxiwEZU7tLiqjOD92EpAtjr6qvzaA1fQ441GE3iC7kNa9yNCH
mmlR3uXM2qi7pRG5xR17EmIcq42XD39G2OAvprz53DU630lTvPc2X7FCuSu1obxWXblR9Z6JGfLh
e4+nolWT4M0z8u5ctR5uXLX17naP6WrWYvhlMRwDR+f75TgoM2bNRpE34RFQJvhsBLFvCAk0UmAM
FRxDwBdhVNwlekdjxeTJZDYGJ8LxO3Y943DCkvFU2Fr7PcZJIE8Ku9jMgQVpoqdXyfePsKarcZ1e
89mTJyQwpvWJKsA1EX417GQLeVd/6xI2S81kZjslD+Kt45nDMp1sf5VUXngeAyaKKSiBNWKYZIOc
m4hem2ypeaNO84ZfQmpN9Av5MdZNsUg9nQ2enp77eSYJjE0cbcWEkTeTAuSBfD7nqLkTtTBGbfAc
RD+VTfUARoakaHa4jX4U9XNaOnzHHOWaBjjeLQAF9ykDh8/N9kH5IpZV7kc3pRITJi58dZ6K1aQf
33Q98shsw0pa4UkgG8gsT/Jy/rJjDCBrszPqi6kpBYAcUX/IMy11fp3J13od/WGsfuaZ1j13kybO
NI8ADc3/btWBaBQM2aJKg3pvx5V7iSyd4VSmlx+d4O7PDICjeh8MRHHNjc08cwD8pWw7NZ086MB1
Lm2fX8vM+OWrhwuWnQ1mWY/+phkVNqbhvF2LrteuPXzANb3jfJFje38MhDvd168WDul69BmhBN+x
3gJXULV+HReKs24mx7ybAIi3D9lpFStYNVo0WA8iANVItHU0F/BI0TTPpLR8g44602NQKypwvFbN
rIC1Qr25VFmHh8t2tD3xtkzOA12ox7LGRqD6dJ7moX2AV0l39YMElFTFjp6m980t2ZMhzWpX5Keq
qzF0rSsRgx+MA8b3aYpRRBKNNU6G2JWBRQTj/HdO0kLcmoA7lAZl7JfTyvV5EpHMWl0Gi/irh45x
mLLPoe+86lmVX4dUyR6HBtcAC5PHo42skdg4DQXxM6nv5GsF1smbkjfXqs146hgZLZXIfGpTw3zS
ArYLJgysora9k9f36y4aTb7ywUnaiXscuFbVVbsHgLGeMyxyZ/rqjyaiJqls+kvuJF9zjWE7hF5e
XLxq+ub7eMnlOmt7ZgMIkh3zpmiNa5956//3z6gjbUnO1fhUxU39yF8MOhK2nOImsaJ5E5MAkelf
5pNAZQIwcGfvZeZZU6wcVKnXCjzDWgnKYc8UgtyRKWZhOWL1bZ4fAuyEWFvsGSzFY937H7jirkMT
UtsKbOtmHv4Uo/tVV8hi1eu6XHjz9lkNQmXjjk2wlJfMaTz+mbzRmwg0knnDbWR1+eT4ZOOlmXeW
O0t1qJUFiw/ueNP4IjeG2EuzfeACiKV3Vb4BEERtBI1mZ8YWOFjLt55QpLw3fl9dNcR2Ly2JGUNc
Gm+EUauTC57VS4zqiIc12NvhtOlweB7NqB2P8uz3gfaEvvLb8H/0O5G4/kfpNeusDHUWwRpzEfbv
pZcAD0LnBBPBwwyHq6JbqkWsbcIhorGL23z5aIUWfcQMdt6fl2Z6YB8QHNDv1CtjJMrMrMUrPVVx
zHvj+DCns3E7KbmX4xxw6Il7wJ7m/XlY8JI/eW9go8c9xrMMYrbi79vO+9bOMA3mg+N1mg9zJHmj
p4huTWKY+ii6FI0yrJWujk5VrWNAiG17FapPej+lSylwJLAH5StWq2PXuDZVMFE0BZ6BJd7e9PXX
2Y+H7Gmu3+6JX362wmZ4YXSmrvwaJnRcWa9Rmjy6oTF8v31bbPJJU89TBKZx1uqX89XAlSQxJClE
LDUMrKMeakcJdEBdZK1iFZIXBa+3qUVV7FPH0zBuKLe4cYIloxX28HPN0+TlALLaL/CbB/rKGtms
KoQ9SAOQ9AOZlR8d6s6+xUmS7C38zOgCDGvjBnW1dlNVXVo9BZqh9cOJ9txzJMjqxqMw7afQwdka
oljHoIRRJCh7AlINYAy5OCbu8IVNb7UiwYeESWwWuBTrg1TjePaoba0ZlN26FhrHWa7iouuggMCa
XsUj37m+ujgJLI5qmi6TDbcjaIfPejrqSydTZ0ARq6TzUWVNtf3nhgFDzT/dvq7nGhA7Vczylmo7
f2IAm65ouyGPADJIFkECjppKYIqfRZeJw0ws2pgNVKghZ9YVZFlCEo7zPZvnQip120adAn0rL7MU
mpopknlmq0Loo50lGaPE/OLQnNqaIJThawai5iBv4FJz+m3WMIZHF0vJxp6ECBMRnuwpX9nM6RFR
RM+D3WXnxLXz52m20889YrP1SOpt1k0QTgs7q7q9bEPSWKmf7eYmLzR61QvUtPqhMeDjNwZUeagD
Fl7CQl8lNMl2+WBGqyjQ25MqsnjlqTW7k3DgkSXTIYuus6HulLDxmzZZKT4W5twpwj1U6WLZzwn2
pZpV9z5ZpV1arx6t17jQokd7IDF0ew190Fw3vZe96I1nH8M0yBaOG+qbQsvM5aMdGDXmF1c133Ww
STvylpiP4fUkJX68deQuaMY07XWtL3d1mwczgileqciZ38N+ekUUYt98JXz/nSTyuweh6H6zfjSz
2XuYa4HYbekqpI0iBrOdFasFu2Ax7qVwYyKwcuEFEVaoGqdkafo/2Rfm1xwhFuZSkNfj/HC1o5I+
mcYTCb16ce6cvtqztpwnYjbOCLxq3KWVEqz1Cvt2PnV2v6qjqjvp+vtMbYWLK5C/V61K7F+Hf2ot
+zBm2PqUUwlWCJ4evw9k8NZLYKUVVlgMdXGreYvU0PJmJUxwOso0PaW9e9ZsNoCTNRk3nYmTVJE3
OvG0lrj0QmDmz1uys2aFt1R251WcXVzjMNomBAdZkJLPUC3T0bgBA0+fjXTS7mYstrpU7KOE3pST
7qx0t4OPLbXriWMy8i6pgRQmHjiec7FRNGv2sGhmswboCZknLzT1onB3QAN2urtICTpp+nraa2JB
Jqq5qY0ovOf40q45UrM8N0+YOfNrVoJHtYZvLfQYuFMtjzeXRWOrNqV40vPqs+yF5eb0uJKtMPle
an7SjFOueC+dQqFoxzoIktx9BzNH6eCoIQLxTHuKNAQ28yQsn12Yjg/hW6nbJ1kyjQyMN5CVDMZL
jJZ8Nh+PS5bpeRRs3RRXOetO4XziY2l2aaWSiQlggk0SGlDMjnOJ6lvtDydFuhWjfdoAS1bwNQJ0
9DrMYnmrRCtzLmnZS/IdEeq6TJtgK4eptrkBLY3+dRz7nXyQyYMw6nqbzMl58pHWDgQFPPZgcain
D2GZVJdJOUjmZg3rCD6L2SbivwWGZhxDB8inaY3EDAglfcCUq4ImzdBdJE857Vx/pVoavs8krdZZ
iS0nQ6h6cWC3j218DfKx/qoxvM6Bdfxo8ual0lL3zU+761ggXiqdOjuIzi5gbIXaCk4oaXfzw1q1
x+b6qMhrrJoB3wrNEh+FlIM1zJPSYNim01CdUQFScs9n3vwaFn9nafpTuVJxdtKbdarz7x9WGF5t
Pe1vP//7Byy7+GpL3t3QrpTMQVddetVFZInz3HjuazE3Z2uRDFTtobPrWtCDAgfpATbEVmZ8mzFI
Rc+d42INqzuImGQKEVbKSacjshj6sVwiohjpIwL8x4IEYWQm3qdRvtMnitmkzOpdIZp3hmr+j5Hs
vbYW6Td+hj6eDzicpkC3lYsP3JjvY8EAnIciLinxQ1e/AnFOvvshTqLUCJs7cUvhshr8Z7Nq4o+s
eSOwfvxs1GS91UFBGMYYHqyubDePsHvMfttMrYiKnn//Ikai1/npsCtN/ZtTszv+/YCqYo1ImAyr
N3rdi54U8Z72YbOLVYxCXsS/C9IfzybDDFfG7AWmmH62PWPcN0VG+6Oy2vGkGcrCzyrrzPNoIeWm
8D9o19hkRdbG04TKka+RaZE6VYADseONHDpLTa/lVMo5EfRqtrW3dErzTf4BCFR6i+FXo+8z3aZ5
mqwfH6g7wouNfaJRU6U7eqKlFNOxKC7yqGMWHdnlIUT+upIpRX6KTw7Ntn5KNA3UdBgv0taI77np
3QLV8FeRlqvP8iwntvl5LBMCl1r9UJNQRvuiDMaj2pXj8XGdoWBYO1ZZP/70nwMGz3cfKs3yofEN
55han575Y+bbdd4pEaZ2lhRhtWE0QQDl9yBFR2N71Xjn3ql/eMggMDSn9dPjcdUHNnb+Pir22cwx
kOP0pK/mh4f5/Oj2TZmyq/NpWLAtUO+iROs0gJ2ktBnDM8kP+JH14rNbpdFzYIXnzjaLmwVV9ZZO
qCJCu/+k5K3ZbPqo61gjyUyeJQkOnyXJSJm30O3KfBOjsaptpz4iA+B3nKMd2Zd9/bVWzfBkBvjr
SW92ofaZ4HPw40JlS8ud3kXNekrVeuUYaXIY5u1bhdB1os9FDkRWvvRp9kZvRHxV+uINLTCOE2OH
WOJnwt16H6uaANZQtFv6vJ+mOomeqmok/LtMsr0S0PvVVFABmjCjd5xWKEny/iWYlPHiReFP+fKY
a8qGuIdhY8w/pU3OnqwRivqJlB9z0hfhAMy3a91taUXde+iZxO8UensImxKG3RT/tDIU0k7CQoUG
9EK6V30xhgxNq+62Vzeqh11VJv7OxVJ9fHwiqeGsssY11x7JpQvDqRM27VpubFLauctMtcPVoMY0
Im2BimPqXsyyHd5s1T8IssJkAVBXGTsclyQXWdI9oGceHdolmWUrZ7S1T1nrMBhPM2NRhgZNbhuV
hATNmGOuL+itdpsAWfgUeD8zdpigCqJip8BE2Eem117cNIpXzLGcleeQVBgY5IziX4vPNf7P14Hf
8jArqxmQ2VtjqLGaNaK7on3odzRw/B1CEudiD4O3NAlQWkaFnrEHovTSC/W90mqxs9WqpU4hJyPQ
gLcbajtucSr7gMUpeORl7NU8Z+ZLF0t1NJWbRgvtTTrpxlttEgIYZKZybk3KAcZzh74wvqnj6D6X
sU6UM2lrj6QvghausEnpwBhJDRevaxGESu2C6rMOkJw6fIoiPObzHEWk4bhVan8CNoUnxImDjOKl
FrdRjZXF4BLNoxpKc5OvNbuZqHmTL0B6tndONLhAMmwkuzQrV7Ge0PGdDy4KnHUuCGmL8tZaVEzq
T7CC60MsAFMKA7B7nVTlLerUx5XStaSWzQILIoY3cj9PEFG3yaxKISxp9ohEfXwQ47AZ6wIUt0b/
QYVzdHAK29tYrk6/v+Cf56bQyIbITr+wCsOGGEiSjQblUtZM5b3K9150GrsoaPr8lEOnO0yANEhu
ybZBAFJXnoVJ8+ss1kDz1zkCuLIIP9JSGZ9kW1ik2UfQGQjUB2PHPBThNKPJ+4AfcVm4k4dRgteC
warWD+8OUncKfbyQdPfaIlhiXq2fOXSLoYzH9zgCsDA0BObQLoyeZjG3odiflRpR8GSWxT521OwT
CrRLM4d+23PANwl6wzrshopH/bzBjLJaXTVtpK+LeUpKksVy6M3ppeapdWtzdS+Hpzb6yRPjOH3R
iajZ6I3G0zUB7cLqn15HvKRHZoI9+xO3/8CLsZYylz9+wsQ2vc4J81S77HOUOotqjLSv9CKtJYpZ
5ywPwkdyIN+wLWvR214G5T5V17VdaIe2Lftno3DpCBftqZN7WbNw63XkT/BCyf87R/Zw5PHZ3OB4
BWfBPIYhLl+9yArtrbzL5P3GP6NYB8gA+xhiBYboZt+rQ3kZozFd+dbov6dNfWmr+MswmMMdVWHL
n1NqL2XbjmttmvJzwyJ4aNN62Pb+a6o8PdwSAkdopbkXsuvOVRae01FJXrRFwapJ8kQERHVu/R1D
r6/4e9KPqrxUOZu5s6ykS0L3SBZ67EUNBfGKag3h2mME9yAmp0r/mjnOeO34qOFR2zoAr3kiWlvG
NW8asY7ms2B+TZ7J14J66i/BkKzGDByHNAvI3o83MR6Wr8mNTQhPf23ofr4jl5cHdzV2V6+rSOJR
GkDmilBhSEEv0kT8vS2hR2AVXASW0CHcYWYRCjPLhGooqrV01eCjOwyme6PDNb2yr843YnTUg4Fd
5GINjFBYnZxv+QvNLrA3rj/tJf1XZEBWfdXB/TVTgoOYLC3P/+TAvojVZILzVCA70iYfhEKEyTBU
nY2NwYrsMxhsJ+0iBrM+YWftT/58cAiLRSEuSHEMYx/wRxIdQGr6N+pe97nOvCc59FTiiRVH1dKl
Uw3N2u5b7cNL1Fuie/Yt6DP7bPYs6GUXaB9KTjnWOW191j1iYfxE61ZyfnOWx1rTiquRai/9PLxp
+tY8jOnYLsvUQebnMRRx03AbU3T+1HzcWHVh/Zw4YaZg/pzfStzAXgpv6k9xxDMztNkgVD4t+0rB
ZowsPfxKcvpzptyN3sFT5bfuDa7nMWGK/V7Uabqv1YlOV65E4FbI/I6ceZJh9mT1qDrq0BC1yNTm
xYunIY4Ls8I4Kj5uEx2B/1pVrvh4opOraMZzHfSfJvgUFF3ahrTw4kxWY3GWZ78Pdevm+7Qzz2aU
/bJnRa6avVq6c3GUQPnRmAD/prD+gr2kwdJ7cRw/WetFFp3YvBfnMImclWpq2rUsyoNmUkOARRwW
UV92gBn8cFcOdBQcoPCf49hZFqWG8MQTAzFJfX6LzdDcETJlb6fM6Z6UkqIJP9k7dJyUMRLdUSiP
No3ACZ+wky5+p2sYQnGQStTMrbgDnxTURX/gAd0hZtX0KwLAm/aWTYwFM82eh7MDTZc0qT5gFGjc
rOje+p4dGzsbZa2gjMBY7b6ac6JoM1dGkMGcHc1l6x5l3Q4j7TZKkuaVRHgThk5LC2rWNVZ98LfX
sRj96FP7RbUzq2fiPoPSdCK007gEPFL9QO1XbjNUattWd95/K4PdSF1YhVe90d5a6amWvDGyJwmA
vccaKkK/dGijoIr8y40pjO4HPnAyDhztGCjmazSnDiv5+OswlPSBYX/T4DUfLwe9VS2Y+wroLaLd
S2g/SEriFzO/WE9I2oqliFd1MYw3OkThPbZ8oF/zm4rI21UAgnxpPqh16Me31dDyAc+dOsiz2tm3
d2Ke7vEISs74kQj84cpJaUqX4fQqe7T23Kgl+C88Jw64WS7q+bOWL9sq6HVmnltorfjEszFLTjl+
qC30kOsQGsmGhKUMA71jLoQVV2s52LcjYjEWwJCoF3UYK4gvy/kgz+TBwAp71AA++nc5Ph/zEtOn
mXrIDWtjm1Rh9st+zY5JX1s0IpeK2vifIb1tdaQLPyKvekoKt9v6Kfs0qdQLHGJbqN6mzUPFF4qL
nbrKblC0YmcNWrYH8NZfejAzq6oY/edQ9bDcIZSXB8yoxcZ0jBbt6b8U9LVdiuNjzzuNyvcwrF4Z
rBospu6009DIreWlINB3qRO+kg+hchpmgHjatNPuYZ+lSuW/Gmik62Te1yE3Hifdv07mt0KLOiS1
8F/8158Lo5KYFFGvVDV+koztqbaeh6Zs38yqxeSaJ81JSYnDaVqgPYWNVk5r06c+5EtlDlFykbNP
K46LQ6aa3XuaYqvmW6d5ibvLMlTdCuMGsy3eEDuVK9HYYi/asnzrkwz9tWfRM1PrtahhVPUmkz1E
EVEfWSezw9orL2O2dcyQVLbWyCM7GIFHW7tn84VMAwtNkL59HgCtDLg5b0W7wvaK093V9UU+o5Hl
oWW6e/AFhhjpdBmn1j2CsyREMEJT5gXDeO9QCT1UCYhLO7TMrtm4VzmGz7sOFqweXNl4jauOiu/o
K03wJKaoZYOG5VyJ5vBddBxLJ/dfq2Coj1KZPpQ9hfA81nCSzvjwOn0mGoJP6KA8gCzNT17LpEMk
Lh07uGp0w6BjC4NpUtT1J4DSysoMgxfJH68d96eREOuH0iQHleiTvzo23Up0LeEHVqECHAgZ0eEU
2g+ql93QFhXs7C50J7z1H2ehCPzHa7E8o+W5KrWp2fFlO8r7z+wahcn+xNZkvju1IN6JMf9sV2h3
+U9sw7nb09jmJbITh2ebvcsZrS5hTwa7OOn5lOsWrn7veucJv9ubgcGmpZH9krf3Qrp5Zx/gNKSI
sVQBF8O9MSTzV4xczkxr0BBlKTkFVu/6RwI8IGqF5gGbjnKQTsbEDLaqCMuTdDgahRhXWe7FhAvU
xb7wcAQyr+QD+X0dW4T6mIR4IyK8iy6qrvIzCjW13D5K2wZc7hyhENhW/2M+aSJrkCfEVmOwAr6+
0F0PWXCW88yaz+RhmjzaAWUAE5HXEyYVzBKas3yWJb5l48813BW+anHLxihd+2hEVp1CzqQRN+0P
v0kWrEgNlvY5eVQtneduDAjIsngwGGXtX/q8MZY4W4Nt32nqhgn2z0lVjc/N4PzsURU8TqLc4E6s
r8FUZCsU34K4B5q/dv6jt4T/2qFaO4kA/IN82WsQ3ta5831wU5z4swtPoLkwiHfi1CVH2FM3pV+x
DSWJ+IRQJTmBWGHFDgl8W8VKGYCEbSjr/Q7k41zmpn9d+mPaPY+t/zCLgnWajvnEaFHGHGatkTNu
nuq94uVLaY8kC7C5y6tQ1T8luSf2D2sdXJ/87peoH6dcG65qaVT7ku7+GnPBjHP0j958kGfC7Lhr
YlRq+1R22Vyv+ymc9nly3ej0kAXp28QIUJYCgIrAfy/NJAquTj4cH+PcKEYx23dQIoRj5JtO9oMU
RJFIhXxtX47KuBx1zz0jzZ2ecEbTG50TTvWMtI+sBFscFIfZeHtU0jBfFXR0l7qCIFH+BeUbHuTQ
ymejNpNiHxrRstKWNgbidQigTd3GiLWaOhzbHzBki1WgdE+OqjtbMzG14+/DZAly5KsSEqDXTe5S
xnpQbv0K+JCXmm7GO99Ln2ptSJCS591aWoUe7qFZVq+L9lNeUnk+fmXwpLpFlINvoAcPxJqh6ln6
KzyjKyHzqkG7R7R0R2RkrbO6QaffoJXAgQIuQExfKLpiBiya8eTrQD8UGxlY1AngnV01o+KSr7bS
xreJYMVTMdnjsvs/zs6ruW0tzaJ/peu+owc5TM3tB5IgqEBlW5ZfUA4ycs749bMAetoy2iSnVNWt
IiVf5HNwzvn2XtukFEXtDtfC9IZEk3FlqpAvhunbbE6uFc+4THz9HlJAgahkElkUsjeyjB3qV5qh
arYU4hNikRtTf/7p8OBIsaAy08fSGBJHaZcFVDi4FtX9/LtKkoCOiFAw5mJEyRpDLZTqRd1H7VUj
1+1VNf2YP82/66FAXFWBydqzl+wKo75tSle9fFOBt3zSXwW52s2FC64go0WVsJZm5GIyqmk2854l
RDJ7XjjOPEYXozZfqaM7HEbwv8bt81jeMqzoKunRC8IhUFjG3B9eMhAHHZEUPd9Pv4m5+30MTYMe
TXo+dGP1WOtfFXTC3qggEugAEWAQUp5YfRjsOhrjHZSLC2t0mcE0emZjnbIHXy2fXF2PdxJZjWAS
de1JK5VPc0uh5PtFrQYymCBVXjfFNJoSRGUdDDnrH6UY7koWxm79oFOdUCJeC9PGo0W954Pb5I0D
JELaBTGrwBL85ZUrN9FnJg/bAQ7PvP06wRBZaUV/l4us1lkuDFohV4KX6V+Iw/g9NaL4gctEBo40
NJdkB1cfFCJCFD9SyPisSK+dpaepVPmA4LvHPPPIoCaa5ZPOW9Xyk/FzJppEYSneRSN20nZglv2g
GAG0qFDrbn8ualOmXhVZvZuPyo8SaK19PVyXcgHjaloc76CyC5mVXwRaDBi43NWlD+zHQ4NQUJ24
1AuWyUNqyVjvo74Qvo5F99pWsf9xCKzSrkqV1MHRVFhFr4OLeW4e9hBN6kEc1nE8mPYBXaJGwBOg
ABZOUbg4d6asOBlW7VWRFPlWITTvEJ6ApBjmQaMxcY2GlvjRTc9y2+w78qeEY7jp1tr0tI/wVXq7
Z3D3xKv1SyVY9X3ciJ9mrkmlxV8Fv612kmJa6yhn/SNPrC/kpujfw6B2gBH0z50JE20Cs2HE6i/G
3FBWoxXrO4Uh7mGEPotw4W9uNdl1L+LO8x01LDunHdx4NctMiwLIqaR19/NuZ78yykYahiRGTqF2
5VPQ6DetKt82huWtfSFWGHMQ85xnksNsNb6JY2Ijcg0gRDXRqbBtRfv561AkwVVTBORSK4Vna65I
JkkvY1ufHEO+nIVO7SnypktCl4AnAb1HfP1zEO5H5V6TMuu2wGxxmwa4lpXUJedQ7RDDQ91jZ67L
U4SeCJKLAiS3YtEgHRUi9RDh8aqt7pWShUkj1R6tkOyLw5Z76IqbCesXBqb8ZfpQNfXhg9hp4SeM
DJc6hkd5EhGPTZI8TN9mUmdIphkMQf/O5dUNIAGB9qxbnoez8+/KBkkqeGl7vtFdnbl3xIiuzUFw
ncMcgSVx4wa7lz4Oxo009afzJMSVqnIX9UAn4FZKt3FXj82rahXcrnZK+swQDNkJQdP4ENN7b/Sy
iyCwgIypGbnSzNIPn6RMjQgjNKV1PQkHS09Sdgf3utZswd3QyUtkk5ZKBaplwtTNvwMFV6/0qJEv
PHUI7lh3ecD7ra8PIkVCZIdtAmwUlWlvR5Ha3HYWlJSasPLDp3L6FLk4w/W6VT/2ZX+TULH+QNfW
7IZ8CAllAYB2uP4U8b4YECmxiubPupYb5JWnOSVNTAlJPwgOKy2FLasyRtFB8NaiBrCD+sZqdh7I
oMnv5k/hiIMuHakPTY4EZVSzndEncvFVHApWT6hRMCd9mIv85C1dVUWb2qKA/nL2ec2ZhWBfhH0p
oXiZE18Yc1rrmAGIYyDYe6hjWM6ZquFIwlbH/7tvBxxAKWnbkpEeYtKmx1g1QUljXh78982VF0YE
OVFL2lo1+Wf+DHp5PtwDBSKd82vVgZ7a2AxDna0t8SmElwCYIWXJSxJaRh0keyIMoFo0LUaGUSbb
foxrcf6UAeG8I/9tRxzWuJoFCZQ1BkfJ1Xh9MPNCgCNsZOJfou5mdYy8MnGAZDctC8xrA7URoFHQ
pIuotUanQtS3KqdnRoVndomX95sxeZVNYVWVWvmd4b2wykEMkkgLg9zLBfVRkSgOAVZGKaiRBT5o
igthB54pfMSC4ko6OrKYmNdCOxrmKmsEAaqsNTD3wjCnDLUzdyOkLG0OT8ZBI4susVwpFEsOk003
UXL8nWPAajRq4tQvEOCiIT4IUDuBKo6rRf1+zrNRVLPb/WzmEpshK7vYm1ZpwCVmFTDSddsyA+Q7
egopEG9aWQXjWmG0YmyqVEgvtKB4tqJOXOuu39tzJbgi74CEIMjlv5ZMKkPyrvEvsU7KqLmMKxN2
3bTYZPkmWFxfu5izjJo6KC96IbOtRP5UsNh3l2MvfPAw3GZihUa9VkE3zboWmtYqZfZI/EKv3uj4
CWCU8aL1wnRw8hi+7gwckzVqRaiZ8E8g8LSzsFdu50+dEA8XsggELLWKH7PKVRwiec/s6AfF0gCj
toeSpSqeWHRqdyE1l/vBFYypaqd9t82q/nG4bmL2Ai9T/45qmemA2LGMwZKMhU7V1lWL/KGp8sRs
JNn1RsuodPoqRMH2UEIXGzqwHAjsfGs1BrkYMuUKAXA9fZp0OR2xaWtLnngHmGbWYjX+iAox36t6
Wl53zP3XWZMPn+l1nq3eMDYR0PQNaSIB9GjRuOSa1lgEi/42i8kyLmr55lAx1FPVxsYuXvsYFai3
I+TPWqG/CvOvmFEfUldpifVl9it4WfPCIse05snq1UEcXmuFdan6AXVTF1LmJZoRBxkuqJCEdnko
L/WuvA4rdNW9klXX8ycvH6prf/odpq7qmrSW//trZAE5nSsu0ghtbT4nK5K2WRtSKsWMv4LunO8a
nCA3HSVLO84Lg/eU6q3dStBfYqV/UtNeRJ35VOfEN8V09etaoHjayPGzknj0P/M99b3+Ggk5k8SG
QJ11FenMG1xTuTHFwXV81OIrtU7VGy1DzMqa5bqxdMQlRVzRpcxzh8s09KvrOdIp//cnwgrFi8bF
Ip0/5JMlavT1/smTHmY0RtXX85f5L2bbyVBPswL7Qpo4qsLXWZA+Z5j6mYcrZi4qa2oX3WO7SR1/
KHpbLcQGE4cAGknCxBY2fvsxEIt27RuEYM9/ra0+XeXeWO3HNG0+hmp908e+eefWpYaUkMRcjYr/
OhQYLgix2d/XbvSD+EPt40FZDfZyK9Uycz2yHWwRqffHvGie0njQr0Xe5VtceSYBMXDuYoK6WgFD
kWbjoLIoEtYQ2xliPXQyy7RGXdzO36pO7HaZZzpyn3z9JSQRXAoXAYD1eAKqQQ5BgSLKYBSG4Bkk
d/VM3K+60SUtuCndHIVqjCp5LN0vcthWD0Qmo65D4Pw1D4CxT5ZWP7JwAyFdmKR/gGUnJlhSXCtK
G28VT/2euVpmw1tswfBPQYYRsy9BKRQ7Dwm2VvPk+/xfzrL8Qa6+HPQrwZChyYPCLW2FuA02ns7w
Txjh984/zNrHcFKEMZhtl/THMpDvZChPLENRkDOT8VbvfPVGKPQPjBcIGOiBu5HriIXHvZn7yyAp
9I2G7W2tJK581SRc2xlHOEMI44pF7ZEVsSaaYnH7XthYHf40DysASNBouDQoG67gTJFRXm1AYkd3
utuOa1PW621URvjzCwn5j5oYcC91ugvZRQ88P/CHB1uyI3GUbgY6eTg/ohLtzSjJV3Va9/vaQLsa
yGHwQW1G8oARN31HIbEyU8+77oTC2Bg5iaMtFmQcqLxvqki4K4K6vbfqjrz1GlMYr4v8CghyvZkh
fsVg3CZJGT3Nv4+n3yfC0F6k3sTctIKRkX/rX2hSrT4pefY4o3owH6n4d4yrGirHXAkN3IwaaiYd
6qIJDuaDc+EwCcpoONcS8QFQVtOPM7r/14+4rYerX1/nTwPpq9h10EmmLpbLOoiSb2BtsomaM+Qj
qsiDIk7vsH62RPZsiQVgsJZawTpAHcmbMWMhVOaRnnr4Qzffa+u2Qyw6d65zN9s9GtrY8ir0cRuo
lb/9ZUaZpJM7BGbpCuCAuYtDt6J8ADlFSgMYL7rc7ufO49fX+a/oVH/+VR4g8sutT31XqlnlgFjQ
uGDny1wNV5Lbes8BUHhyEoiXmf/axmluC6TSzmpqISOXpy6aWWzrqY6hDByK5dF0a+1ay7TqFiTg
j1FBMNOEgrplARvz8jQi/7XMofGyWCmV3O1MTBxbFoGsNbITEbrUNClneW3+BoJ6J0+LZPM3lvN2
FoULKWyuZwAgx+Nf4IMCFRMNypVsYZmfXwiqxvqqJ/SP8+8ptcWbPBONK1lDfy56aXHP7P+WKMz8
Oaj64bLzB2Ty01dSw0Q7NKqNWutonVKZ5B98qBw7Bzwqbn1DC6Le4TVEWEqu58SWdUAFovQlGrqm
JymKrLwzVYx/fawSklcKpV7b3RB39AoMqSIlErZF0eCxQpjTbbSGF0iePpIz2l4QR0bW+sSOSoYm
vchYTKWZu08BDspr+jf/UQo1ca0q6YOKbYi8RL+8nD957gol/nCLEIVC8yQkFGIMwS494I1EZOBt
ndfNKubEnoj/vUqnZtjX5kuVxeFdLicmKipMxDyfV7mf1ESrGeW1IiX6ama3BEVvboOMQdtc5RCy
NsHN3FLFlFNwMOT1OKavcHbIDVYSpenVPFdDetxSRSsocau8WealyoaU3Atmty43hAwBfVr1nr/O
P1xLXxkfI9bGNW0f/buVaB0eYrjqZKY0+pcsF0TG7Ll6aWW8WIS6J1phDl1wIzO+SU2tuIrSgoQU
0mH6hMGxZgV7MajJgVC/JdOrRKnaYFUGgCGJovhUkSb4jYn+F01gje7wqP8cwpQsGLpTFvss/Qed
DsE1ImUwarRvp70Lf3AuWKpGErQsWxhvtCWLA4WVwLodaytV+hgIQeb8KhEH1fQaMsK7eWldFXAG
knDoEyZUsgjDhHauG8wVhEUtQSEnfBsaYCMpuRNSGKgu5TXAb7u4zH7kWBVvZrXZ/PuD7qwPr0uK
N5f5mNHORwDBVc9Arp3sZF20irUkespKnq7EiPtLXwlQvg0ZjHyDzrlJ2vYpD4jJ0UKLeeH015rs
EqHXLmekayGP/SXTLDjwNAcTbCVl19QfUSMGBP31qA7X8zugUikb5G2zpsJAJpBF517KASNcJes/
kCmDidwE1Nv3tCLEvjcHkAiRY+jwwcXuCi3TcUWynqRPWGjDa7szbhNVXJpNpoAKWZWAGMEl0FR5
4ZESywxnl66UlwJrJA56Q8wRbqhewZIZ90FXSCyFjiOBRW1ASMlk3hutn3xLM2GFrhxSCGX6JYjZ
+2LK4FPbIL6J8ubr/K1N1ehGMLuvaeg+oXDMXirxYmwD+mo+REU5fMsa47kKu/zOQ7VxFTCqo8iv
EjerSMFWhzfqxzLhQ0h9Lsei/wKBBo9I7YmXha+AdOpZ3xYIPm47cwuYdEKYEJg78YYGFyiAqHTO
3CNXksFUtaq0nWhK+e2QjAjP0cdUpqxdzKK3ui6BpFh5sXZzxbjsNY0FjtGdBAMZJswufQpbIVjL
OrmUqhymT6Ago3UrK/V9K+ieXbZ5y2gV1XKEHWKvWUa9QnBV3SS1KT6RgrnR1C+uoosPlGEUuEs4
bAgdfphURxRO0f3Q15X3vNu+KSbgX/TSxNKRfPuId0zelgTxXuWY2cnEVKXrVnP1S1zCj9LksqwG
RdmPZACbk1wKcA/aWDXNBPg8FMLm11pphCTO+NAyw5FyUAcyK5T1kkwub1oorQTiMxV5HUhacjer
u5IeS3akQvvGchSsEYpMExY/2zN+oBuzrOFTokXghHHe7GPNK6mERvK2EUbhHmP5lpiA/kJGTGwH
rYFVf6Y9NP+GP3Q6Gc/pdBXwPib7VO5E5/BJnISDqYxe3QqzaGcVVukkqpWuujoa9mVifrbSqtyL
Y1z1Kx0d7P7w3arTq0SOCZjhV/MP+fBP0DfkpXqtTVXMMsD9WRD1FSbDj6mgdWWMmXiv99Fuvi1p
1mjbTIeMC6YGpL2vyI+ZyCS5N7Wvh5WeJLCYQlcNlpK+hfJNtkvcqMKrm4cffbNQX8YoAiEcef6F
TvGCpL/6o4HE9zu4jC2CpyhYydkqbwASr6rOt2NZb19dmZe+ORSIeyqMAVbYPpeCUKxTqAu7qDA/
D1EYXGlhFVBv4ZMcpBQ5XII4JyqDAmXrGvICXuDM8DBDVMg5i9xqHUyGL1qgjzufuDVl4zea6jAG
Je441RDBtGpBtFzWJzb1rQD/sKT1TMZrmP10jjv8ZN1mHonOX9VWbzctgQ83gaa+qNjQH7PGHGC4
DNaFKCadrSKitfsMymTQhPt5xWz+IaeuZOdiYFH+Tj7MlPGhvszLPv5qjIyLlPCKubb/mA81gjer
6VbV3FXKlfjZiHVlM7qidiVOxOE8TV40RaypbrDGPZS1upFakis1pUTbBVJnqqRWBkuuOqEHolBk
dzDM1kMvWPQxWnJdk06CdBvtU2sUH1zdhbQfwkQkhb2AaNhJNFQqMhS69r2Y5E5PaDVyK4A3QulV
l7MDKamai8z1wseuZMglW6XfXJhydoEsNkRpWz7NIF9Jv219xLozG37+kQj+SxnACe6i9o4BCKrj
ukbsP33yGi9dNUJt3Ph6/aDqSnc7x467ZvvQZSL5vBZy+gQ3HQiliMQ6IEjXLMGaNnv2n3JjSo9T
EbcdltsEeLTXFavhKWlCX4OSHo/lZQ3CDqoJ0n8eJJ3VAndw64t5yF13NP/5a9eF8uYwN4eflq/m
6d/BXx6PVBNYaSN/CydTx5LjTu3z+NpsuouU3E1EejyEeSqM1zfQFcRr8ku89WFWIXvxuJmrC3rG
4EWqh+KQY0HIPIY2NUbil6S4L3PeP773OmPyxKqCDT2PjWCfT5cyxkgaWnCTeGibOLNuwCRQjQiG
TzkwL6fHEgwWBBe4WXWfVXNdlWn2PYcEuE76BuUvVLBdSN9zGB8pEGpeGJT462FSaHBbsI5NAqr5
B6pB1mWIo0Cf1XWrJovF2zqso1tKfJg95qrVgDhWadM7f+o5c+pyl55XvMCJqC98wfyK+I5I8OnH
POpvLHIZqYpXWwz03kbzUssJE0qvghrgVwPETFwVSuB5aPZf3/r/9l5BusYM4NPqX//D929ZPpSB
59eLr/96yhL+9z/Tf/Pvf/P7f/GvffCtzKrsR33yXzmv2c2X5LVa/qPftszefx7d5kv95bcvqM+x
6NxTEx8eXllCruej4Dymf/n//eM/XuetPA35699/MUhI62lrXpClf/3808X3v/9i8vtmDDtt/+cf
pxP4+6+L9Hvw5T/+/euXqv77L8v4pypKGHAYHam4Paew2O51+otu/lMWFQpMpipCWCQ97q9/pER+
+3//pWj/ZNgLrdngKWMwPP2pyrDI8l/9E+wmvzQN2VAlQGHyX/933r/dv1/38x9pk9xlQVpXf/81
RYf9YqMKaEin5Wd29bunvc0DSSozqdtVhKQ6su/nV2JMsJmlReq5weGRXSwSSjxKc1QkDPi+Dc4M
f6Aqo7pesnlzoX+e0P/nBIzfT4C3hR80UtTtapkYaKVJtJdQRTJkNm6/e98uFnHJWI0C4OVhtytU
abiJRihdDiGV2mirmFw+nd7J71TVXzdike02VFU1DnXMTnxWsbdqQPbF2lPF/NxZHNvB9Ps3uNa8
TE1D1JVh19UpgvesBbCLSyryziDqjm2fhvJ2+5aMM62K8dvXms/iyjgOw7Mv6/3N6esz3c8/PajT
xOPN4YeGEA1dnxp2WaUxPIWYohJxJWX1uS3RtfIO6aaYBKk2/DNIyGNNY0GCtJIxMhucrmhdWim8
lWOxGNa+Mu1XiTWjvDh9Yseu24RxfnNilS7yaHlkBvpDDg88D0aMZP6Ite309o9cuCW1gjVukaHG
oNuNlKt73RIM86EWUlJu4SzjRBWMkcF0MmDhOb3DIyckLtp7TiRzSxSLbhNUafSXmd+4zVqtGj+w
T+/g92CyfzcVcdHkzWDsxLpRNHgOUJ4+uIGv1O1KxNetbUqlMGG/qwgb+sfTu5N+B2r/2t+i/ePU
riKtGoi18byW9HrZdJSkL9dEHcfCS8O4O9wMatfLq2Yw8M5GoqmAu/NMObk+fQh/fBTp6hedA+Ix
UJl9gpePVOCnqBz82yKvy7uKrJMz2PBju1h0D2S/m1InapYjC31gqxJEtCurgyvxEGkmpJDTJ3Ls
1i1OJAa3TZBER+2DaTIU++yH3w4XhchSZdd7+9M7OfYALk6F+BfW0IZasxmBGZ+8sjTsQRHjM2+D
Y6ew6OdiE/tHpZSaHSlB8Coy/LmuKiqiooIfe6qBDdvTp3H0uVt0edjNtbzwCSQSPNdfub3+kfml
gSLImnJQmWw1jPA3sd60zIW7D1Hdbk7v+dgFXPR8JREOeS4Xms0K3DjaLBaF3ibXLOST79vBos+T
e7CXQxzqti4SosDUNkqmQPIkcN+zAxrMYlgjh4MwzVkFiFhEUd7VGPmER0NQRe/Mg/zHXpUdLDq5
yhSpWvcaPYGBz6ML/Mlf3DInXiVhURLc0/uTlEw5s7s/3hF2t+jyWNVVMWxTaM2AZifbrpTy1oY6
hLv+9B051vwXfZyiZq7Z5YLh1DXKR3CcWSqCDZDi3s6DunvXIITzWDQe3/SIGTBy0yljdbgQcKPf
Wp5Uxu8Zg7D5ZYtxg0Gkh9SdxiiYt4rY8V+oGOf2+y7Sol00rZHB2dF18gfphvuoq2zerNSPAqnJ
33mnF00DsSbpSENoAnFuo8BGF9gjjiErcTxzjY7c6WUKQmQJLIz00y1AzGltC59UDrjkeVNfRkKM
KOpd18pcNBBDHlB/CT0mZZZGseSNxU1Ftvp+aLX4PUNCoFOLRpFAGtHCxuOZBfjYMPXVu/y+rEpS
IpVitMTLWvAtA5oAasb3DNbY5aKZGAOXTIT5C4uP2+T4GublTUrxWznzdjnSr5jTXXszGhy80GPZ
i9uv4ZsxtmLDOi5IQ7md1IREn91EWmuwKifVUv9y+k5NfeJ/jKw5p6nPebPLuPdcIxsJ4aE9+dJN
5qlj9a2SR58y51hm+n0UyrHH0CP262sxlHP5E5wXRbs/vfsjXZu56BIGV2dEGqFcRJrZbHw1hmGg
gy0+vfU/v0Q5u0WXoLV1HxRyYTmKyMnYIyXd2jY9OEWOh5TTe0Zj1iU7FSaBdgPvS04h35hm+MmM
ZLzOp4/ij2MGDmLRcaCa16WhD9HxKwGIlwFHL2C1FM5ONjp94jZnxvrHruWi80Cpk4aCYFiOFndi
SFwNUgrWpcqhet/jaSzeq1VQDJrclyaius6VL1QDsMPHIlfUYZfCyU/IbdVz7xuU60o+0yEe6a+M
RUeidEQ5RnKpO7rpQqwYDUvKMXZ6xWs70ODP3KFje1n0JaOKVbTRGSn6Xgy4ACveBk0lEFcpf+c7
fM5ZftPOdNciK7noJxWkB3cqYOk7zjXjzGjxyK03Fh2HLok+qXzF6ECQSNZyLYUban6yffoBPrb1
6fdvjp0hNVKegIdVrlBGir70nALCO3OHj2180QNIep6qfeyNTmAI433XprKyaT0Bjdr7Dn7RBQBW
r3OlHEZHcBPrAq1OsWVwqL7z0izatpK3Wk4daYSOLgMQTEj6HcTIPfNcHuu/jEWTNlN5NCkrjATF
VRula3aK0O+TxPukWtFjbxKBEOkA2/u1nBhnXnJH3kHTQuXbmx2KQil2bsXNzsMXEpknlGdPTUoF
FuSOXrEmK/bMro40O33RuJHa+yNa8c7pBO2VuU7UbuEL5qlTd+SRvOv264umrbRGS0Y5EkOFBv5g
YR2yJTWLzsybpyP9w9tTX4wI6pTOrxt1qsJqUdg0wM9CFF13k3pIUd1PyElgIBAEcPpcjt2a6Tq+
aYcIapCgjSFAfYqPq6xUtI03yjvq48nGzdBx53185sSOtMo5C+TNrnhpulEEp5QwSUBUa6IxqrXh
95G/OX0qx279otVrrofqjfqRjbwyv6x1XV215HFcWVjVzrytjp3CouGzHCkgjkV1VjZQRR5dySOW
Om/S+PX0KUwN4k/3ftH0SXaGw9HKve3pKZm0xEaURrkZSK/M+mzTiuiVBw+4mYuI8PQej53RojfQ
UKCqJvZUG8I0y5BVg8LWspozWz8yTNEWDV/JQ1V2Q7O1qbe9eGhQVm1l3eYVsJ5cC9/XG2uLJh/l
I3XoSv95Ctjk5JUGR/XMKRy5QEvYqaKZcDd8qbWtzhJX8rT16v0XaNHYI4xgblyx9YIcDlIhhzsv
128aE/y/rhNc9a6brC0auY9eLxNlkQm+Kr9mSkpykiqM77z804V706zxPcdm4LFxszITe1R94tY7
3b88fehH+qdlQFBfsxwSDxGHTn6LapWPfY2loVLBNcO8qwxU4u/bkfz7aSQ+OrsM1JbNerzTVeJN
GBV3Wh9+9RVlpwfJmaXEY69fbdHEq7GswUV1je0ByVTc/tqMrJ0QgzOPwH+BTPZb9T4JtE3hqu88
tUUbJ52yVAZfqO2+GRhPhI4ZqvjA+uAL1sBHw+rfN2JcJgkVldWHDNobO9SJQ9ThVq2aUjbOnMWR
7l1dNHNDCQUvwGsIaUAg/lPAiZqOlXFLXxifediOtHV18WLvG1VOVcNqnJESJjamMYni9dgDAd28
6yFTF81dLohaanKvdWBy5Q9WqenbHCbS9DxLK7G0tH0ymIlzemfHzmbR6qXAlcGykJXjgfS6tEK8
c1UEPPr01o/djkWzx7GMNWfQJuCg8hk0+FVfJdAkTeHMpTq2/cXbvCcgIhkGoXYCX7ih131RXO8e
POj96cM/8maaU9ve9FpWECSGlBqYuRgCrYhyFleowR9a07u0ovBcztmxk1g0dqAnAhGgTeOUgbYv
Srw7idze1nr/fPosjm1/0bKp/Hd5xZgd7m5gp5X7GAzSs6wlB3HGb9qMt6XwY53VnOP45iqZASpv
hgiDA05WBG5IQTRyMV2OZB/ZXhZiOXRLBa5hnYFkH0E/NGVypr0fuUPKor23ntb4EVt2YoaLN8MQ
p5uks+SdMJjGNjfj5syM4dh+Fo2+KUiYglzYAEENb6MkIvZU5lxzWScb3fpx+kYd28n0+zcX0jUD
8GNB2cDcyPOVVI54L/IJhJTfxUgXT+/kSINXpqfkzU6sVEdiLyS1Y0rhqw5Y95IOx7g7vfEjj5qy
aO9yLddlXQb0Jm13Q6borUKaOTTOh/dtftHcscFaoetHjSOW0OTlLLPdLvscF+Y7D1/+/dqonUom
EuAExxS6O9w4W2SnlxAtzrw5jt3fRUMH8+l6sCXIFNOF+1Ys+lVj9sw8SaKsRLyWpy/S9Ej+YXqg
LJq7JOW5MQqywGixvaoTqHxt9sE1pI1XFDeNXJwZoxy51UvJteAzBUF23ThRw4DOHW1ZqbYuLKnT
Z3HkMZ1TMd48psD8B6VnKd/OxnZXdvIVxt3TWz524IumnA9arWc5k1lFQjJYZbuE4cKoNme6w2MH
vmjEQVz3ftNw4HL2KObUF63X08d9bMPT+by5IrEVlvkYcV+lzPwiu4DDLON9M1Z50Wwbkub6AWoH
kfSh9IQgSEYBrlSb0wd+5IGUF63WRJgWirFVO5J7G/mqg9DoypRzxxDFexlG+fv2smi7JAZ5Qq6K
gk1/fD9CiBRE/UtRjSigRThbQvzOB3PRiHnqi4KQ+trRRrJSqWkVayhA3ZneWTp2sRat16xao1a1
VrD7ren0F/4nsJrMiL3PZb0abls7tSF0xfflB5f8nTMvtyMtYqnGw+xWqIWPZ53QtH0tBp8xayDV
Etyvp2/Nse0vXtId1bJhSMmMkPx8F1CV2LiEDAc+kuv37WDRpEuSASkisgMz1u7MPP1KTX9v6tb7
XgvSokkjkBzEwrQqu0yUOzLsvsbkUlSGdmbzRxq2tGjYUkemqtJLNbnROHt0zHtI/nr9TOs78tKR
Fm3br9Q2ZgQu2MoI7zVpGpTqQBlS4YMUKOeCYo/d4UUTR+mOh9OiAzFksSNqJ0IIs9HMcsTzR5bD
udHesd0s2njeJapLPat2PDX/InTtc6dlnwALnBnuH9v8ommD0RVLXeFSpSoYdAzLKTRDhuNKM9Zn
7saxXSyad0mkLNWAnhmF7F+XowGopdu7qfnhdEM48igtVXdhYkBJmOI8h0LZl6EQ2IFqBs7pjR85
9qXCrvFK9MBNy2RLG0AFlRembtpxN55Rmx079mUjJp588JSkcmSZPGS5VD5bPZH37zv2RRMefEBc
ZlJXjjq0pOUoJAXB9GqTM034SCMTp0v25t2M6SdEYS0QJNK5D76pX8ah+JRx+GBmSGs4fQ7HdrJo
yeQhpFarspPCIhLdhQBomt6LniXfhTTant7HJDD/0+hRXLTkJperyJe60tGlzEkqJK6aBCZYTbTv
SiddF1CsNimWIIo10bpDuL0JxPwRJ2ThgGg/N0k59qgtGnonKPS4asPt8uXbqiYaRjWeKkv5ePos
j21+0dCxiFQ+XODKcQWyp2Rt3+f5hZicW7478g4XF428dc1ID2O1dCB+2AYW33XrVveeUjYAUYJ9
pZVnepM/NxlzqTcLABFWZR/hvgQLGJGYkpjvGyUT5vX7E91B54mRgpSOn7QauaWGHu4LIJorTDUs
EL7nPphLfZkWpX0aZRoXaqjvBDrZ2FefhTx6Or35Y5dnakhvWmWPSjLWWXugR4E1lgwifGIrUc5c
/D8/RKA3f9+6J/saYxmZlGJVeu7CkIgo1VaF/Mwzeuzgp9+/OXi/L/KoFP3K0eQAmj7pMVa99igp
R2eOf7oK/zlPNJeiOCivntmYcemMvXAfJPJTXOR3fUrQHamgp2/AsUu0aMYxvGtWBNgF9IN9YXr7
rOl3NTE+79v8ohnH5kAwTjuUTqkY38QWMJgA7uRe8rrgzDvp2AksWrJstCIIFh7QBg4fVBl42EWO
2z603ncKS1lc0ru45iufUyBueaXo8q3ri7d+aX1/1yVa6uHqUm0aiMWlQ4d61Q7yVeSnjunK73uG
llo4q/PiJiy80iEB+CNS5IeizB8JGrzNi3N1iSOP6VL7RtG/FBlzl45ILVCLYqbtxXVvJtddab7v
MV2q31h2rV0dQIpT6eaz7unXA1IAuNKf3ncPFi3Z7dWEWMeQVyrXigQRD3+qZkKJIaj1fXtYvLRr
AtmFEC6ZE1n9h74f70s5um8E68PpzU8H+oeeYilmAwrpD6kGGtI0Y4jWfgg9Vuiz5PH05qWpO/jT
9hftOAwtDE3hwOEX+YfRSO5Ks9gHQvVVKYTOFjP9Q2DI4A8LRQMyYjQrVmwI0CnCd57fopW3oaa7
iakUzmiV8lqq1Ju2884JX49cvKV2rRFSM9N6CI+eNvq1Dya/yPJXQMHRmfWsYztYvKlBPmBWBq4I
+qaqc0eSioIcClctzhVxju1gMTAHGNOYJcmijqZ5oreJegO2SWMZXXlmcH6kiS8lalIC262zhNz5
X87OrDlOntvCv4gqgQbgFujRY2wndnyjihObSRIzAn79Wf1e5eOk3VW+S7lS0GjYkrbWXk8h7R9k
Lq8n0Xdx4xa3pCX19vNRdiaUr5Vqvj9NARnhvE3L9jvPZx4R0QHIh3P9hc8494ZT+/21YvcKasuO
GiS2gIR5Hxd42riLV/4q58lcUmKce8dqpk95K1o7oamqDI4IJ3ucuvQeJuV+SX6DIs///QblVVY7
/lDvULdX7+eOAGSmquzCanduJK0m+khHOtfKnjqaL88Eled75gPZdKEDzj1+NY8poiz3ZnRxaGTT
waMgoCzishKXTpFnBupaoobb0bIy9VjvAh8eix1Smm0bfK+M+cVT9sV95Vqc5oO33Yi+xTBi/SNc
Lb5lPdwCYbHy+Tw400hrXVoqZ0uVSpsdeJavprJwHGYoNf/aw08N99cUaPTsB84As4Ee59RXR7je
YShBOPna00+T4q+n132fFT7lFZBAPEZGlyStguvl1x6+mr3t7EBzofDwoOoBUTX8AGPES7Pq35Kt
QKymbZNPkGvC3mBXFHPufE/9xW10VFStpA+CDLS9cjIpCKxT/GC+73zp14cm9EQdu2zgwWFovBL2
2iyUdt6hmoXaxNq5aH9NgQBiGOxrFwtl2ZvioK1MW7gKoHpq5yxFxu9pV+LmNaTw53glfVnmj6Gs
OIByvPMBCWgA9NraKXTzjeC0Mz8nnzF53zPhFG8EZlnDH2X8DJm8sm/0rUCKAG6qeeHPVz3tjd1Y
+F/MSd26IX8I4VI7QwIsm3YLRB8scpGGXdK9DUdtoLWvBTlYI4vwUPk0lA/DNIHITWDGK5FkGGhg
vtidq0CmJzbgl9Nq5+DuO6qsQTpyruLPx8qZKCxWcQwKyxnbQ1XvlCheQbm+C8Fal37+tQ2jWMWx
EVdIk/Lw20GMQZQ5EerC3RKEyZd+/Vpvx0cIfVxd1DsvDKdIOmEZTVPxB4vBheF+pnnWWrsWNC0B
JmiN1EpRwFgGNl/WeYUJ0tPXPmC1ISlQ5zsaCB93BQH7xkHqf4tasXxf0V5/LdTwVSDLRE4G44lu
BwtAe4DFL2isqmUPn3/AvxNEwVpq1+p0HGGzhFgztUUMIW9xhS3vsgERyzvMNG+uB+DrP3/Xuc5Y
xbXG5D3qbEI0FmqTI142P1qQt6NZDhc+5twLVrGNgPDGWVBXu7ZveJqEM68OQI4PP5EfuVjmf+4l
q+kMH0V3cSjGrEg1jLozJ6/f6yGb/vgOPunCxDg1yT/OIWvVHWwDLZDnPbqFqQ9oqY/c6ZoLIePM
1oGv5nQ92HaEm2aFk3Ilnkyth5dycSoA72f7E4aW1cfn3X1maK3ldSNvFjqCPrRTTQgEKU1zWPxC
B+ddN+UCeseYO3yOJsyXX5+/8EyjrRV3tjbKJVOK7UpQvQ7VYHd5nn9xxV9r7Wof/uNLikUZjtpt
HA6uwLoPh62v/fTVJLdgn3Y8R8bLwG75mAWmvOrLjvz42tNPQ/mv3UoH1mApqwpR3Az+MTOUvOKQ
O1+Y1uea/fT3v54ON/hm0R22ovB2VIfBBAXu0wEV+fy3nxmtbDWnPaqGMD8tcIEOjvCAusUm7pXm
84+hByjt83ec+4L1lAYgZphwON45s6HvGQoM3hc9wPPya49frdHcozB+hjnljgt/dA5laNyYSGv5
BZ3HGdkbTHT+twdQ8islyGxmB8VWX97nBiTdWMKttE5sVzlPaafhGeiD5CV6rCfHQMztfMwczqsL
Y+BMUDy59Pw9BqwPGyGjW/yCuVquU+JOydKHxRMLMm/7eSuee8XqI7sC9nvMuHqHNevWH5crKbxd
NlzKr54ZA2sRUTrhlke0lYFFnsP2VGb5XtXwd/vSj19riGwp8mAsKUy7qy7fzWxpn6qCjfvMH8wl
u5YzX7AWP7Y+nBCHAjt7OzdZEDu6QB5Xg4ygLvTAuRcE/9vJgtAFB0IsHJK2hb4upy5Aompq+ktX
0udesNpNLWRoUfTtmR2FVSW2grawDGk2NoYXJvq5MXQKMn+FKtEtGKMeXtCl+Qvwl/tsGZ5RJPP7
814+9/tXcVb1eu7DYTE7eA118ZTSj6Xnl377uYef/v7Xb0+bxe260te7kbAtkMFHz+su7JLPxFi6
irEaLrOphRfObrEQF8PtYGcy75vIYFaeet+/1jarGNtnCpQUlDbuQh5Q2KuMMH9LW3MhxJ7pWG81
clg4ocTdEI1NMhhvTRjsJZw8m3n52q/3VgOnrWFcLsMcv55l9jroQwJWwujdf94253796e9/dW1o
wS+yLlb/gmYoKoatLF8OWV+wObHKqfyPz19zZgSttXWwBZLIB6QIEMJxgIIxYQDMukPCKvn8Bee+
4/+Noxz4lzDX8MgcHlTlJkNPHlJXbj5/vHtaTf6xK/ZWYwgmQDB+bfEBXHVJ4AAbYMb7hukNgV98
U03bijPAWOQHqZoI9cUX3nvus1aLmwHoxymhpdx0C3X3wFCm23F26kfgHs32808794rV4qZyOEAS
r1O7HN7rWxcuoTugDfmuz3nwtc5ZS+vqxdFEaqN246J+V4268hyofWe5XEj+n/kEd7U6DDOMfwYQ
HnfY9AdZjMr0+jX3eXu3qBBo+C+1039axb9mCnxzpITvk9otrf/GVXkAJuoR0PkLO6kzM2Qtr2Mj
wVU6SkxRKF2Bp9DCD/XJH/pLSoYzJ6K1vC73QBXI5KkLaCFRe1A3xznrXwpLwSUpHRFJo9mFEXWK
TP+YK2uxXeUVw7S0+BS3dW+KHMbZg25RsufCNgl2VpcOk+dabDXlQ7H4M++w5Xdt785JPkD7GgXC
a7ovKUKD/27q/upxME9kje0zviMTc+KWlN11tdfGC4wJvtjrq/k9ixw3DbZxktRNp+pYEJfcel7N
L1Vs/LcL/ldfrGa3gA30JMSAYYUqB4160oZwGH3AKxOFKi4ft9lUV12C+3ew4IpWBqirKoKseoYB
agEsUVoD28acBz+dAlx1zVAG9hs/Cx0FOpzn2q2tbQbaIi+m31QzdjXWRX+c82xExR6cf0E1zACD
IDpny1PmolTpWyuzZb7LCASxt0WdOUtC4aTb3dCKtmFMPVmNv780ZddCQL6IBl7FPNukEtdoY1iG
11YUem8ZKZ6/9opV6Mmcgo7LOJa7vuA/OkkSjL9vQEB9bQiu7fZwmJ21I2y5owucpJXHDs3Sv4Sg
zn/+88+EBXKawn8NcTjcaJB3phLpCqM81A/BgnkTztBiJCDROMvRRw13cADGCS7Cn7/yTHRYqwRd
8OgEG3mJnLQjNqy0CmgYvRUCl+o9SqQurAnnXnOKGn99WYbUHvhgFIDDOs3hiOkgAIFmUxuzFba7
dGl7ZuVZCwVdcIiGsh3KnVBD/gjNOrsLQGv6NRWucyEJe+4Vq50HkaGfenVTbrqJliKZFUgZHx2r
l34Pajf4O1/rllUkglYiHUahUhTb4nZkOwCyDpUbCgZyvQTgM48XL7DO5QzWysA0Q95GtqrcEf0h
gxfIpDf9Qj/qgiZTWx9KN9hAA3Tbt5cSaP++ePLXCkFnql2kJEy5W4yzz9wsgTdPRHpQKps+Akx+
46lmO4Fd/XlT/rvH/LVq0KcAfyzKDxMY5fj9IVQdXOiDEFIEkQJjfmGAn3vL6tzB8WyRw7UlmQCa
AX4tZ3EDc+t7hR32han67xXWD1fRAZ5hTZ7PuELzfd5vRe4Ck+3AXfvzZjr39NOH/TVDxxwJUzq4
2U7MNNi2+ZzHhUo/vvbw1fQnonaV8pWEnXx+JEBus0pcaPhzv3u17zjZWXao3gFMYmEomcKO3G12
n//qc326musz/PLyDl6qSZl7V23Wg5dw3xZfWg1h1fS/7Q0dJfExZGRSF+BvoD6x2E6585CqYvu1
X7/aa0juw1CUOmEyDbDUDUzdRdQhfKOc7P3zN5wJHf5aKQif2VZy2OLsjGnfvbx5QX3iLSwVvrUT
3UpH3AHiMEao4nnX9aVx+u+VBP5j/9tuqfCBAod/9k7NntqOlZyOboPo2NHUBXeIBxcC/ZkotZYR
OvOEKyTd5rCBpFctZTcAvF9bajecwqY/qK8x7pbIDJf8YM+M47WmcCpIM3S0ChPkQhy7NafKFTgq
BkvyeWede/5qfmeQ6jaKmRAX4eI6Hfl25s3Prz369Mq/QsecTVOqU2zsVD+gkn4wCOWKP3z+8HP9
sJrfIyokliqtZKJr/4e0fuyML0H3qpGroMZ7GMEgBgHvwlpxrpFWM36Be1U39nWOzGlKkh70+Q/Z
mvCS7u5MQFmb34WQezO/5GESsGrxot7Nmq1TuR8AZYP2+nl7nfuE1bQfhJHGb2iImvMlmspvbnVJ
53VGE+mvZYNMLC6M20C0dmeHjle6LDT95YsJIhHoJ9pjNnOoeh0YdsMHdplI+M32bQVQNApz+1/A
OLVs12OD3l7YLp/51LUf3uQ0Ltxh+tNxre1TcHWNzsGzUrXztTXRXy3qJs97EbiZnwyg8fJjUJp5
2sIrHFXqn3fWvzf8iPf/O3PavhyWUdbDZqjgMVnK8T6XGtSN9p0Tux2aSyWcZ4LmWmiILSOnNdV4
D3ij2GORm7IAEaUbnL1m/gVh+rmXrMJA7Y+skz1eMg5AgTnavfWW/DAv7nPodhdWzXPvWEUDlg1w
ZxlQDFB4y9aYBfyZ8QUYnHckU94+75Nzo2oVAypwPwkB0G8zepmOAseBo83EyPZrT18t+2kwl4Q5
FGYwKNCNqrJNb5VP+x+fP/1MgFlb5DGk2qgrmn7Tk85EuZDQpPWhG2cBu1QGdaZ51nrDvLVuhbvp
fiPhevAdPCg4egmy+Bf2XKdl/P9nSPy10nDhmW36YYSdcHtC9nSwLif8xsuDvanZ3qTBc+ZfKh48
9ymr6Y3yb7rQgANQGrp6y4kxMfK7l/wKz8zttR0emLwUwPe+2zRVCt4uv2UUUuuwaz4GF/Vqxfzn
8z4/957Vwj7YBgZy/txtpKsecpHeA6B8BbjxHevmx1NB0IWF5dx7Tq341yrPy0GAdouesa571+IK
GVewD8o6ZeQbmcz5JXHQuV5ZTXFnqXUjFYXPFGqZAKvNshhB/pLn2pkZIlaze0HpicxHQGn92nvL
FfsGq4uPqk4v7BrP/fjV9M50pquqZsOGh5kfOR6Ddn+R1ebzrj4T/dYiPOWW0FxWOJ5VchiyzdwO
M3xZB53r7Sw81W5ZW3uXfNDPbLzWkjyA9CRzC3yKsuDMVfwK9u43yBm+YNXfBpX8CMbgUE+XCh7O
vW61r68z6fe9wOvAcD/OTX8dUnJl5nfOXwPI9OISTNsA0rovteTaHK8sEGgC4Gs2QT21UV+MWLDa
ZgSPy7vvtLxwnXpmsK0VeyG8H3rNebsZy2Hc6izwotzx1XU6u/Zrs3It25s1FWJp0UMucgMRChZ+
L6y41ml2Z8X45jbVJbe8M9Ofr6b/kmm2VMh8bcJQNVHp1EddkgJVQ+md36sP04wXDvRnBvnaOM/4
s9/7gaw3eQkEIMBjKaC1tQHwcWyBbCUX5tKZmcpXgUAyplq3EHhN32SxSksX9yLFcGHn+N/tyj/W
sbVub3DnRQ5tikwKNMZ+idvPmW7LtLIxDISvrUUVeelMz5xNB5Q334Y5a7YwSG0jt+Hbnk/ki+Nj
dRyQFK8aoCLfZE3/IWiQw96ufkwb9wYYbviSfK3K319r/HCFgYsCUPS2zOFRODq/K2WePp+rZ7YE
azVf6XquLGnjbxsx6Jg11kSh5XIvOz1cjUs6/ICC3NuVWmZf26StJX6ugvZxgasdGN2T4nEHHnZ1
JVxlgguB4czgW9vp1V0w4OxSh9sgCzZV14BE/8UNJjvFor+WaVjbNf3s4dGj5+2WvE9CQKs/74hz
v/r0978eDZJILjO/QbOcLMCCFKVKuhm+ZpPor/V9sONBUclcsWRC9QA35bVp63si/Asz8tyPX813
wiFaolqzBH4d24l7d8zk3z5vl/9utv8x2dlq1edw0cpaahiM0oN3T1n+pxXBcBykDB+qbnyhtvg5
1O2taJd5N2VAajamLx9KmCcBigwW7TRXVeSqYYwBUv5GQ+FFRVhe8lM8E1HXqkBTu02hhsrHVYsp
XlSjcE+4uAsUy25zZDAYefy8Hc68Z607yx1gtwMrBcjuTrdHme9s3r0BlTz7VC82u+mxE7qUjPhP
MPePNl+77ImZGQ1wo9r023SP0LoPt94P8EJFzDbezo3yCEzojbsrkzEGT/wq2CO2btjvOgb6F2rI
C8PqzBJPT8vlX3OCKzpOANapjUxfSNACK3414obr8wZ1xX+A73995qmt/3o+qk2z2aLLNu0k6nCO
BcCXY5CU3cAF6LA9Y5iKWYN6xThrvdBnUTMAkYJvNeGUkbhdGoyvStUi09vaTYsSJrSNBDW7U7lo
Xim10KMiswH0ZjS3qW0tCmly6l4BKDbIGx0UreMfJphdNBDicVur7wwVVdVT5Zp2ikYPPCGYNBGY
sdJCk6aOR7dvpnoLvKkLYO7cjBY0OhaC9BnIvHKiyQ+KIy1pH0MEUX/nPpBRALy3P9tqYR9gNqCs
3V8ax7+CTbmWUYHz/RKFZnKrIzzYsmNtBbmZTdij/nbOJ5x0daidbme4ZPmrBYTaORpTsHSI/KrN
j9Bcip01TO0GkrV3XjfjCrXMUXCwBFkJ+IWmsOmt/FlvkdIGzbSYbLrlzsKARM8PKguXFzOaVOL7
wWePVW6nKZESNHJRkCAKBhIrwTbUC/MD3L3GXWA6bwvtbVLW/E/dztcZyqBi159uqG22vEJdhQRy
XCNdXtb9dmzDLO79Q5WGCKs3EFLetWx5E8Ofzi3+ACrxRp03lJrdeNOJzNqxJ1rA98RD0XYuYt4P
5dVJUx/3UHMUQQ+eLYE9nY6kqPZTiDLlyRm7W7fvQbGmYLxnXip3kGdThWxtCNtCpDoWgmEEtrAD
Gjz0+GHS9nOIn9zVybw04W0/KxJZLIJAteL2tqrYbzp7h85Mj0UxiKi1/KhbdS1nFvsFvR0ztSVz
cOPJ8Wc7pt+LbHyngis4atcJCgpBiQ0tanad7Nmb06eh7+75gs5pGhoFuEPbGJW9VQv/5RrnmYXs
rVvCG+XncTXbq4FMSeZ43y0VsIbWc3wiem/8JnsJ4KeDiumk9PpblZd+3Onxt2OLLgK1a8PyJpHD
ow5SbCe3aQ1bqJGjFWe6J3n3owzdR5rThNWtH81V/UAX+NyG0w33nl3hb4F+2EwFvzaej3smFn4f
rboJiXpIl+J1LqZr5QcbXo+AcjSJo0E61gcqwq3jurcq0zUMuLvbDu5EWdeCf00OFSn28LvY5EOw
t+60g5nJVZqZqCncqybt71BHlCZVXm2GLD2AJhjnZf4TAzNalLxL0/lZki4Bgy1e3J/hHN6X47R1
hB9BbhfPWP7NFGdQxBn8uwjD2xqPrq1FbLhjVbXvFwyUst5A4nw/dM52EPVtCl5wXpsNMDsbC66F
24VF0g7qLs3b/aDeffHbo+UPVFHtTB6gdgebyJIfPdnFomXPXp7hwJtFVB/qMH/0Au9AavBlUpyy
wFDYeawtEhQyXnuUbEsQfKImR58GrVXXneVZNHjB2+wW22Cs7umAgsR6pG9w0kYOLnjz6vp2OaE3
pvGYuuZ6DvNtC55BpImxp7n2BBrVvbHLPpXeo0b8w+UTahRRuordvQd+NiP+PRYnWMZYoOEryoGy
Hojc+xlwmqFAKUfdabAL1IJBMSQjjtbJJIBUTnvYzw0OOyHIpXkEbiysI9NPi9wMg2eehgLXURGU
Nv597wXssZimMIh8a4ZH4+ZzApYpur9sVdznqCGf5R8+t21s4EYiYvzfoXoc9ezcM3eArXLeAF67
KxwX1TGadCiez4LS3+WMZs9Mgz4SezyswDjIlN9EgqNxfoQWwM8INQuwGc8L5mP6y1r2UUD74YmN
o/mhwxQWuC5DMEoWuK1h3me13nQwRE7AIls2tFWN/9jinuJewj2XbmYJydGRV0L9CnBv/hL4SMRV
bUtvGesdhKOKxdIC+5yMzZSabQcMtLPRbogdDl/ccqcd3v+iDsTK/szyn3D69VKsYWn1UplsOBkD
sDgbF3MtbR7Es9bmkHl4YuJNipgDVc3AEy1hgnoQxTyG17WWbvkuHN4ND26h2eOUhpCqeMpRNOpr
p/7VTdn0S0rP/KgRGg5YHpxnWWhQ6SwaAZJsLJLvs6pHN2m6OrxB3dtLqUPnqvdBkdv0XcMxz0Yn
HBLVBagxhV6LHplb8a3sB9NuC9WH2x4Quh+5FxQ/F5lVzlagslR+m9osSxCG8FO6rjr0vps/tgsn
v9MUdhVALmXgio86bD5S3VGyAZNp+Im6sek910WbSJuWyaIMPbSOYLdlPnl/qDeyGt1Kq33qkvk2
R6e+lhA5wWSub29HsDV/S4KNwP1iVLjrSo/cayaaBzh8mMdZN82eDYCog8EhAhP3lUBGUE4t2ctq
Cg5LlrpAm+vgOcejMGn9Fgsu65bvHVQaxTHwhH9oiiZPQNV5bV3WmU050Vw8VGGb/zxhx7yIIIv6
u3e8YdsNYecd+g40iLsBvsRTosYij5qZVZhuLDQN5hVTd2Kquo3jOum3zHL7ogN3+s464j9VvauP
uC/g29wYu6v7LN/Cr9vbh9yfbxE/x19idNoOIAtbJGXfB3uW4jfNM9RuJ9x0DEKh843PKH+YRQH5
r49WRDhxnDnGsjd+byfXFElVzHzExZEf0uslGzWP/YWVH5a4+p4X3Qwn9TG7Mtb6Lz5NdexkmRtD
lEljy12DtzRY0HA+zAKAJ1s/z9S7yHCTk8UwL/fh28EbywmL3bRDhnSYxoDQCNur4KUNQ/asckmy
mwao3hRlx4PgbwZ+1XkCBKDrxwFJ3fFQTrnHN5PpSIGdxwIAyX5Cxfa8WVC95UTLONX3HLrgLmIL
cH9zTHUh2Bb26biFzUqSppFfZ1Z+qEEZ60RELapJ4UfpD+OwmXWNVOUBT0S2dRM6lfitlcXWFS1H
2EOvBQQDpSjDrYA/T9xWcmywdyt7S2iM4mpdx4xxz8OeyNCHvCi8V0XTRw73oLhPG0fi4NnIR/Cv
xjHiVIpbVMcP4WvHoZyaItjEpc0hlVDuLiLjaDawrQxUkGnqJgS7UHVFDW3rZED4ezBtKvNrW5Q8
Dqdlard6nuo5BmCXOL8EPmi+IToNvV0YcN8r4ko4sguiviTT+NuWDuqR4JcJN5d6CpbxoAgUaPBQ
tIGuRDx6OsyvcjWU/reKgVlbRXXVD921Hb35BpElmLdeXrhqY3PthMdmsNxJAFek5EEBpDQmZOqH
8ApWyirY2H4mL4AJFGOcltQi46908SudTsc563tBuGO6MVWUw0driYjxzDMpsZ9IpkyCqqzVtPCk
Y7x+1QT7XEg2TR7ehvCxmxMja77cFC2YXPdpB9PpDdfWybYBhtyE9p7SaVPqYPaTzNK23BsJ399k
rkz+jrKsodjX2i2aZ/TLDD8ZHBOGmOYZGWKJaT3GpLEwV0tJh12VC9UktLVALpa49xyF3KIE2O9i
lDNX9Ip5faD2BoVYQ1KAksduQTX031RnEGLquciqjamFo6OxRmH91iLycmhcyrL/1XgdqUmUWuqG
AOpwoX7nbQO3IxBW9GweUaVdzTeoI+uCuPEqhwHAl7nhIUf1dvtULgDLxyc/UvM2uKZpDyRcMjRP
pXdlymT5RIK8zh7CGoUs98SaBfA3OUy8Z0nndKN7TJu2oH9KCJKyq0I0dN7VQo/OntDJzt8LRpn3
E7JlFv5xbSlv3Wp0jtBFLb9D5cIewaKcOCVMQugFPLU9gpY3Lnv4jNIXhSQert2BAxPfjD+p5TbN
62bY5xJqp3uPkCX8UaRz5/ITJdP34sp3y0lEBQm7Mgq16MajC7JhhVhdC5yzcAPGwltT5cXcxE49
kyDJGgwp7GnBqd8uPnwProtqXrzHbCJtB1R9wJaNwWoZODHBW8ervOxCmWBNlFmMihiYfBeOrt0j
OXkF7OuiqOcfWRYWdZwaeDIUUTm3tb9TRc3qQ6d01yfjIALsClVA/WwBSAZ05N9y1MOTD6W6iDPZ
g/CU+vCNiD3aiOkKKlwf/oW9WpzNnGv2lMKMn2KssXDZKVNSH+fBlADqjmYefsAXlGNNQnJG5dAo
lQtujS1sZOzTDFZ2K3Eu6f3JRO5SW6RJrJD5UkaFVKdpZIeRcqz0E2DoJwpwWT4UZOhcIGHrfmg3
g9P0ZNjy0JP9L+L0XjFFvWVNeWWnLs1UNIEoG+5h9YAM3AQLhfSWI2qqhzAdrLixjE7dt05hdB/G
frHhbtAwIU4a68n5mgKteQ//0bR7qupaIh0+47qVwgsEi+3vLGdaXC1jFZBbnJtbuTXM8Zpjkw5M
BThBqd4WkZ1ogDGep7m6cymquw8TpITtTWVFn6M2GoBJbGLDOWpsG7oHl4Zdf8e7xjG/vHwK1LVQ
tMPR3GRaZX9q27bV9YC7fgVN95wuP6TjFv03VWqe3aLYraAHWMYIdTO0HtC5m3IgSqACwaHyfQHd
ZcJRox2HtxFMX2QRisBlxTEr+vk0WDT10ggy85Fsuhr2HtHYz8Z7NE4YHKmnaXPA1ebo3ZA6B5E3
bl2nxEoLkbtNGu3DvgpcDPuO06JGXATwsa8jjepmisCae+p36enKfmN1AARmGuTKfeRIopMPTJzM
O3CH4WjWt4gPb2kAHW4R+WVV5m8jxMUOljfalJONu8Zn7cF1RrK8wbE46w+yznrvziy2c3dgvE73
ftWbQ4dc+HiNpIDIXulYCflMWk77ZzLN0N0CLe0MaHRL0wUJgXqpYTIaZcJdWhI1xjj6LvD7Zfrj
gGNIoaRwDcpcExmanKvYt+kgrnJpvPmtbP06PfY0QFkB0nDwS4WRS6bLrVF5Grzj8C7dJxxs5LQd
seUZ74nrBM4T6bxAHhutivYmzHm5JP6YEfNNoYIeW3sI0UD8iDqBQoHgplgGn9gIZp5qSSpLlonH
QReikmBypUMOveyIVrhCIwHA3AGf+xGHXKDgsPejyOuwfcqtMPsJsliWiCxzysSQoJZvStQWx086
Ed3g+NhkXhgBADHVkPiJXpTQMBW1e8XdnI13riFwBF/qLAifptqDTVbglln/5NAqwLDziQMVXS6y
Apa0nC7I+pR+t1zVqqqcKdKWtwoXPmlZ4D9w1rU3uArEbznJFsv0pgFttn7CtsFL64gVfhce4ZBW
9LhXN6dIkLZI5ogYyERBNy2RXh2DUjGUz0WJW319bQbZzmFEAgy8HzUmGv3RFu1M6yQjWBlo7Cta
kWd4P82KJmnvcw+bRzEq1E0QUoc40Y+tHnflhNnwkyPDMm49v1RujLW2m45OlfbFhuM+4jrspWP7
iLpGj8dA2SCvYi00bv4s9FN9QgPXHfZONy/8CpeEPv9OaFgPJBqUdMcHGNoWvY5tB0+Ra+Y0J4Ke
7moxP5cW+yAba6kK3CXSGSzsHdZvLDumx1XFXeMJSW8ymob23gX6u4DEhHeZgkSDIqB20WjqMt2G
RYYYj8qgtH+VWnV9seXa5IWJJCx3cP4MKm14FamsmA0Q3p0og0j0zDYkZp1wOjfSCxK7OK6Xg+s/
y0XT4Ig1XpNbEHW6fqsrPpToEw/qsEefEt97G5xhsjpic0vMn3DMgsLERYFjrIy4nk47Z/N/pJ1Z
c9zGmqb/SoevB6cTSwKJiD7nAqgqVnEtUiS13CAoS8a+7/j180D2TIslmjWnJ2xZ1kKigExkfvlu
HyG48qVBUmKNXmBq5opPydJKIw+rXZ8dnEVE8Te6rq6WgagjxKTwspZqoPJqMymWXaQvUt/RUDZO
7kdNuZnrZXbjCt9sh7l75uS79Ld4b0x9o7uTdA86xuLpjxiTV35nJG5pk6mSttb0qai0oGp2vLvZ
csXGVXYUhUo2f9gBbknC7Dre031UOKN+UyaaEs9TqbnOcypT92CVfUFLunx0PkccwoeXtCliZ5NM
pcR2MzXLWqE6Afhi0A8pfdmafgJrYAZ/tEdyi5/VyKv6SVWIXbONBkza0ZfDzYbxHhVqWj4vAyGy
XodBI/fdwMyM2xkIVJTUegRh71QyxeFDmINCXnWTY3MKzkVUA3LaOacWy8hx89pjOFeW56ZzYElv
arNsdClMqjS4aAyzUriBkrbX/WWoGIIN3sdJu6oKmdT+PFTr5pDbjUwv26yJ2fOyeQ7Cb1mrlcNu
SvLUPtgczNWmUm7OSasGFM5DL6Y4Kj8Ahbn1YzslWn1nL8ZS7eI6DGyf1SAJfi/yNIq2Sz0Hk/IK
pymyZ+liX4KvMDjT4CAKHL8xZohUzjRAsfcLtqog3IxmN0QbzSYg9bKuJnoog1wYUMdd343tvWHy
DaKruXLNmJaUDFdw2Sq3SRyfdkROu6MHxxR9jbmiKP25IHHqzpJ0uPC7JNS0Xdfi/dlbGd6inWnh
m2JJUqJ9dpbY4KUMSKguDsOEKXEnDBBUGvRGenwbt01N8LZIyuimcfTAuMNWpuONFSXLG92blgSP
h5f2kRWaWyaqNA5TYAj7kxQJzVRDsrD6W5Fak/ap1Luhjv3JAcH8Y9SrbKYnz5BZ0YUzDjL6NI1D
vVynUZl2G32qUIswSHEft34Yp6N12eSr4wYQp3LpGuVMbKFloMebml4j1pfJKPPeH8uGjhUsvxj8
vYjlOnocllr1zwEpN+p72UVjyrelLhBfNbMqytl3S2dks2xG2lffTtWqMneTqdFuMBC1IL1VU1b5
J7WUZnQXoBpwn5yinIKYfg4SNH4zjR0r5Z5Ioz6/KLOIVlNzFS7jfWIKw73HVrOUe8gjx/msIjfM
461m12lwNS6aXUZbWkuO+bDVyMS3r7sRv4fasazMS+MLmeXNIUnw1XkzLRE/zErSlMErRrt3nrRk
aMddGDC57kfVF+lng4gu1w84zqd3NV1s1ROgZMgUkuOiqDoDzlLTvZ10WvOhak2z+EMWLT1PJj3M
hI8NIW8TjwIpKL4tCOXs62JxEuOPJlt6jMqC9jfPVjr15fVsjLn+NAx2Ki6Xqpu6fVWi92RGV1Zd
XXG4JGXczEQfPhtLULTbIhB0A+0BMoyjNSRW6XigJqZzhZV3rnajSfblLippbVV72qCK4gDZYVMV
yAGGxvGsLEjjQ9J29vz7MLix3Xql0076o9aGZb+PrNFBAsE53l529LsMgz0Mm5Owi2kkwz0R7eIW
ANnSSi/LyJwGUCXeqidXiQwoQHNtERaHvB3zAJB6drvLIDYd0zMXiUUxCsCW76UoK+r4WuWB2XuA
B05M/2ErTQpj26JFbeVt1ovRHW9mN4zaaddGpBtaO+nE2fRRy2eMjl6kd2bZ76ijBrbecrH19EsU
tVkCTz+EZnqTsA6Fd3Out+MMck0WxuCZUWjn4DdtKqpk5zZLmMU0rexTbHygs2UFih5VCV54qqZe
3WWum4zOAQarAiBYzMRp2k04uFBrHnCd6pPt6Fi9emQVyHM21Mbq0+dKgxo5UgY09X3SJIH6rne2
O3yQaWzKp0iXhXis5j7VH5ToDG0iMJMAkK8kQgbTBAecs5XRxJS3zNwIaXfqaqyGKeR9TpV9rVtL
XN+LqievJ2OhGrdZ1mY1h0UhAuGnRdW3V3Os5uTGMcCz7wNZjdPHua+iBFyptQDJ+lw1LEgdbqhc
Cmd4XDLEqP4qEJHXUWQt4pvSV33cPkKb7AARBnMDSpxpMEfK6Kt9bcbS2hk0Ahu/uu1oJbuucAPr
qg7SIc78ymzlOBzAvkM33pPu1S8Q21oRz5XfVG04+U0249RgXkBOXQLgWv3NTL5/Ed4VqNrSa5Lo
e/VcNzrJYNaUz+W27rtu3BKHVBTbIp3FNWCqeEhYJjLPbSCRNrGuTV9yreOUOo2cGTkC28b3QFvC
DyZwHb0I5hzM3Y0ftNDKB84NhjH6U1bopmfA4BXQZ3I4WOxKM/FUvZVejEzxGh4FrfQl9ZuZXc2G
SttL1l+TZdEOjG5jzyMU32RUGse4LJQSWpaS7tgYLDe3LodV9wgSlA0wELR4yty7RXJOzq8JULFn
uhRUYl6ETy8DW3syxnD6WmVMMY7UHaTdrTXPY+0vc2rEG7iWMfA0J65oQ7FO0cwfSPS/lq6otZV5
0VifK6eNbWAUs/s0oWU6zoPdW94iuuAei6d7Devb07KxTas7oBv7G6CfbO81hBDqoiKPK/TlxHZw
H4J1lTsJwzFuQIWL2p8atkOPxHrDIIcyMICWvRLPQgVeIGOdqj2bRueLK6N0eQIW4TDTzkhRZSxs
7Yp2eIPrO7TZu8pSM1DXFeIXmmBWRRylngFml9x3GRiBT4ba2Pl4nUHfokLXZq9zhkbL/UkSseW5
CSk5GZd0zGfbUvCTIaf/66RIs+JayoQJMnRc0adeqMfrNpeLsy85r6y7bM9r0LRxWX1LST/m/DMR
IrAv6zjF6VHX2nwDhlVlF04XSvuoTRQWvqydcQUKOWhWm1KSCu0j6MuxsQamzgKcSvuDVTniM6hh
nlDHVXbgZSNF8abXkBh6Q5oKttdhcRMfi/z8wVJlXfqLYy6pH7RGaHvQBbp2MHWreAF4J1wisjQq
dYpsXdvJ1KYEo3YqXoo2nyhCQ8HxG2m3KpLcy5vIza4SWSHxILpzdPPbKu4t+r9KaaeHBoC0vUgc
rYaUKeplQXOmrWq3LBrqjcS+JfZzHtNLI7aAvDytipncqNTqeNcGnDIo0GexfLKCXnJGTGkBeBOU
bVlttbnOP9tz16bbQPLqZCIvrGv4fgGz6mga1GfU9osvqBPdLZvG5GyI7+0pn+vOuglZ1yM/Z1/+
ZmU6icFQkSHctS1TwyeVbi74jG2A0CunfvcNw2mSy9mVvfPHOJvtsSIr1HoCJu/De/q2Lp0/z9J5
HtxQFB7R4MVEvpKd2J6cHOdjVlO5wxvH1pVF5jw4WVou/Q2Z1PQL6U1hlyDuRlorPyuWfORDc/w8
OHpmT55DKd4+svUYySZq7My6qxq4DD9z0eKiJOELBFB8az6OJuZwX4TppF3IUhNfVVa2n9kNTH1n
8cRzn1jCPt2aXVhd9VPf9puy06bMB3dw7+Dkcs0b9SX53ldOmXtpVEHoLrCj32g4MuYbx24JDPM7
WULEi5xi4iJyHfJNy6EVsHKaU4sHM8cUhZBD1tD4eiNoB5aNZExc94Y9C7RPrIJb6IIh25hdp1ub
pm66L10UpMnONFkcLxxbM75FEy1iYJnH1k4u+o5zpE+kAFOtIU86xZguSpoRFcNYbnPFhkhe79xc
4ecdyoMeavPXpguk7WtST2Y/wnam7ePZLFHkGLYeXZZ6xBY36kbubDQTCsmz1ZR1zBynmO60MSa1
LNdSuDf6mg03bsPilG+aKGmWL5GTopAiqeC7HU4QfN4iF2s/FnUdRF6jDx2rNqCfWlNtaBKiNbJq
Nu2YMDEJIA+bxyF1hX0ZpEsJ7rMwZBa04awDmYf9p7kkAO7CJYXPiAEcnWjU7+RUZVUHK54yLE6q
eEVotGUpMFvVBOJqqtq6ep5qpOqKZlbK6oB/R9G9NMpeYo05mNm0m4pR/VKKAB23eeENjd6jEB9F
X9butpgsO/rcyn5GAVrqpR7XUCGs0cumCSHTAprOOIOmU8+UBRjPGXnR32jiTvtuliS6ukHsODud
qbm1oQ1pC1PGMHU0tPIizW4/wljqB6XXyMAjJlZVoC8fiSkpPQeOed+lKFpJNDsveVqFqW8Jnk5E
hmSD0jVvRu3pjo3R7rJOWdGxZGWtL0aDutcb3XqRe+IAyU8butDpfRDRyPXBkMpzvdP/TslmvlZd
hdPSYcZtnF3JIpZt4siebpwABt/US2sPP2irw/tj8Hf6sRNZYlO3c2uZpr1bwgjuneiUJN/oOSjn
Po3LZjzjzfq7kT5RKILR1W4+GnJnq9DYdGRMbeu4iv+HN3EiMq4aObSkkMjd4OQAnvqzqkNelWo+
Y/T7m4d0GsnX1URSVGGAZ5WmQl7UzIfATW4JGTqXEfA3j+c0la9D4AuVZcudsuotOl8YcqTzZ1R8
f/fNTySCwTTEhL/F6I3AGT3VDIHH+jecESD+3Xc/EQgaaWXKWePZGEtOMdG5NG5dyjOKzr8R/Rsn
YmK70fMRiwfTJnJc41tbxOv2aM/E7ujKQNBU9RgD9tj+ZHX7/gvxd/ez/v5PgkclJ/hVJ0cEr09I
kPrZuuqd3nx4/7v/TS8x57Txp5PMpj3MobXrk6B2tq2o3dIn+1ym3+y8YFcKahV2XupWrXGnRfGS
fNbbRQQb20jM8Cqykip8tKy6iTdWVI5a+Ocw/uerltXtv/6LX/9eVnMTh1F38st/PZY5//7X+jX/
9++8/op/XXwvb1/y7+3pX3r1NXzfv667eeleXv1iW3RxN9/335v54XvbZ92P7x9+L9e/+f/6h//x
/cd3eZyr7//87XcwzW79biFU8m9//dHh2z9/09d0tv/8+fv/9YfrDfzzt8uX6uXXv//9pe34Umn+
w1UWbOFv/zF+//E7hvEPl+UQqywNKE3+8Lf/KMqmi/75myX/QYCqNFwBcGD++UVt2a9/ZFj/EJZU
aDlsS+h8tfHb//k8xz/3nD+HgPv/69c/NxU31sXyv7cmh/hMS3ccHchcWshffmh1f5qiGecHxQnP
elxaZ0NQxt7Ufw/zfmPKeG/HjifltayvKusz/42Tx6574n+G7kuZX1Vq8Kbo2YBJV8XkEe3y07N7
47O9flF/fDQEhZLsb+XqhnPqWA4p57IoFOZjU+V7NamrYsgeqkLf24VnoyN6/2omI3n6JLica+iO
sqWun7o+alPkCHIb89G1mmlbLTK+Ksow3qbZ4F7Krk5uACWSA3QC3h3IQ8dfcPHcpF26VN6gG/b1
PBbisqwH7aMaHO0uJPXuK7cV+5XbI7tYov6gWtUdcGN0V7De1oVRF5SwJaURjDx2bG3U6P8yRatu
UY4PNSqox3QKbNjrEuG33p/LMPqRIXky/haRNyBHSpe27pxUB7BIodZWs/m4dAb1WgOQstF0pYF3
lPHid4a+hF7ljsW1EUXQd6llHsNSOSRGj8ZWTJGxBXrqrswuoTV8uKDxszTxR8Fhnk1itBa/xih0
MblLuh3TCGAVVtEjxpqaDIZng3wOEC7MOvjJKhiNM97F10XPjzkk0StIgzOfKW15sl+lxA8O8eCq
x7n7kuRz4NfFzlr2eSfyzfvz543ZKqH98DNIRzdM92R7UUVO0FrIlerps2stlQ9RtEfVt83Nu9jC
efP+5V4biNYbkzR2ZlFByMkFT1skMFa1nAZDe5zgNzzeyTlKeDFu2vZaTjdda555kCfXU6xP6Elp
gejYtuEavzxIFSh0u2N5RElKMB5ipsRZX3m0KGFwJijq9XbprNdSzrrEWcJQtnU6J3vpwluObXEs
rfaSw8IBh9m5Hjavy68/r6EUUgkpbP45jXuRmTWAyPX5cW6CbWiILb1P7lRfnanyTmbFj1txhakL
y8WwwI/XFUCepzGCobQ4TuHLlJFfA9UUiZfAXLZhtX1/Srz12FzdVhbopdSt06zKGXEdPgke2zR0
+ECX9B7Bx8X713jzfn66xsn9qA4g3EajeETHCDpH5F55Z9o3zgh2GJ6zmp68vH8+vP++2I+966e9
ieoyo79KUxwpPC5h3I9JNqMs1g1PC5wzDs03H54pmBC0ULbU6ZzLWqe0StfNj4Vbfor1+taQ3ZlL
nCS8/jnnXPPHpHZJRzy1VvXB4upNp+VHSKsDOix/SsMNYc2XKncu5ra6jBAobNzc8acl2Rmq+Z9M
EEu4QrDp8yavg/vT85xmw8h54/JjQ98guNL7pZm7M9voW++Viw0Kq65O5vHpukRD+C4Y2AuOMTWn
qvEMmOIQlu7z+/Pw3GXWzfynW+HwnCfOGBfHds79Yb6bEvwU/94J6q/x+ule1g/x00VqMY3ZHHAv
ZlBtlno3O/9esM1fV5C6IZRkkxLqZPe1RimjQQuJVmtnv0Fz3p8LWANb5VP+tMOvb9G6yummMpjW
0LGv7yKsaXflZhGrqS66G7sLzeekAHqn7XqygUijI73fqGuaD93KOAHIs/R6m6nlE7v3d2NZzKOT
OHJXyFBhPhh6b5il8mC6r4vyj3zeW+5nFEUjZp+7cnymIVvq2UVxVXA+bMMMNMvegyFfTZFq/dmq
VkxZBwAb68xXcbup4rDxLBJdcPThrkhlzes9zDH4nisZWg2tH5IAvc+fjB4F4hSliMVGzB22e0V1
Wg0Y6m0jtTZ0xBEHssTDi6jo2pt+MOLtUBBNRLDOI4y2uO5ykV24e4mJjImfWeKiHtxvxl0+byB1
H4xFLBeD/FQEWBXoJZhthDm3PorWfkeUqeHV9Sa9mLFCLPeOHy6an0lPFpuh7detEIVHs1PzkHjw
wjVu/N7eJq49+iqHd7JCHBVXqHQDVkod9cp8E/UhFRQq+fbF0m4S068GV882PXoNpB69/VGbNNOr
7XWDR/lyGbtYtarckf68tO6FwQ1eGFHpYEMykJw2ZvkxNkZ3K+I69cHDM3wzUNlQlblfsqRsSuI3
8dSo+irsXEisRAQe/T9nxEXyy9wW1A6pRvD0IurNUgWG3y8ifnSbRr/UTGu4WGUM2GRd/bYW83hA
DDhsDBKSt5R3sx83ib3lDvJHEN1uU4vCvhFZkj1AHphbMWOiUjURwdIZlx3J0ONmmgjBr6Np3mpx
yYOmM9id3ofZbgxRPJO33V4vxih2LV5PLDE5OZhroJ9jQbqpLtO8yqRGxZAzr0SF9M0lii/HPLGO
ql0P+hwrAImCEopclbeZHZI2CbS8CXGhdH7ZWtlmWvLgZa2hNlNCp8JOzWQ/pWa1NeYp9Oki1vlW
1IbbukAQkWsq36AwJegO1NjvKifZ6a4ZHULISH8A5vWEUTYYPkS9Y4WqOT+l9fKx7qBvJ0sLtuNs
z59dU61SF6SXRqFou0Jg3gZmGREMdLqfcLbYhhMEeVkrFGwmngND60wf5qn0cnyNcAtZvLG7wNmI
0sFUOIlu08s82s2rEB0JlYMawbxWldZtRVNGH3pcNfjrDMuPMy28GAPZX7ax/jVwc+sJLte+duaq
9uKlbn2Ue7ye+sp1kjfpxYhSEexKumBkiqumon0gHbTelEYx4vlx5AGaFmjebGevggTa0HQp9vth
mv0y06atMVnFt14XIPZFlGx1LY5RanQZssgi801dDdsK8emmUWX1JMpU98lDyrc6fCW8urAuFnwC
m7Rv05sec8geYXh0m7i67i1A49slZjIMoRV7FYepTYk/bxspXWCyGhamhd1544yfsCCSY985IsdU
CtTPYWa6yOMIKkiH4VO1Si9U2SgvGIN2gwPAOsByhg/2YrX7AtF51HJKs2fX9NAIZXvEK6VXNvUt
IlFsuAv+TRun3HYRs7O1OtPa0F+Os51jd9u6JpJDoGzamqoU27IU8yZJ3WxlkZw93EW1FaopfSNP
DF/CH+N4iMy7/0XBMARjarKZOkjW/oByf38X5aR/ujlYgtKUVnC2s5YFpyluaT3oCP2j7FhZWuLn
A1oa6BblI3EWF9pkfUGdw9Aw/NucCEHSa4CP8mX+WqKG8wMm8pUx6Ef0QOSNSBFeqQ4QvSohF2uk
EAgu+g4VWvk5W1S/Eb1poN82Wm92jNofrDL1s1l7coz093AyYh86N93pmVPBMCyZZxF/vxWD8QSl
Xex+6OqgxJdNjBrusp2b3JsjgOy0y58SDTbXSVS1xZIQXiONVp4bFeidbGQFaWXbm5Ab9RFL4ukc
g9mXjdlsKc8Lr8gjG9E3YPXiaoU3ayzrAkYdJ69Z+8iZP424zX03Gr51Wn+lEdjgRbS92yyiUl7G
lf3BznGVQetqC99hHPi/yFaXSRZXG9KOBRVdqsGwuQ+JPR7jqfg01slDRSabP8jY8a1huZTu8H0O
UqSBFYWGZs7f7KH8ks05HOvY0SRQ/xyV+j4sQBRYOF0/tppPnMpi2NyGIeskmp5MfJyjsPUdJW9s
3b5SdgDT0Y6Vh6nP8DER3SlEyXhwUOtra/B2bTc1u574UHEMx0ZM8kRDxwZvmcr5QnONaZMGxJ+j
dHzM28X24tEp/US3hq2LKPhyynhaIeIdr7IZAubFbdM4L8kY3fdB8pRnrryh9Jm9mTbAPuXUo2mu
PT0RMmajox/iorkx8jjZpUtSH8xmKiCGgmWr8KIf6qn4EsfiCQny8siu5PrjHH+w5Hyttd1tMi3x
AwJgCswJxrvSHjXDuBrLHE42ovogghKx5Gw/sXN81vO8vQ8Id7zQRcqpvAmzBz1y030+quOQJMl2
UhiCYxlfwm/+PrXOZTDSuL2pk208zhH3zU04SSkOQWQWG9ftnFVfpp85Yf0Ia3lVr0kLbEQB/Vmg
g8SzndRrSWTDKA7FkQ6FXkcuaNtGeDXcR6CLoYuu2xQlvX7otO7GdJ4ltuScyjdDYmLa3c4In3sd
R1n+UQ9LyBd4xGInompDqWSr5GiwG/V7fi8z9pS0Kmm3SmregM1MXmvmXdYOXorrSOF674P8xXKe
6Q8twhIVHKs6u14M+1hExZ7vlBp7OzUvm4zS6SOloJP9/v4CdZKIQIEsOcmCT7m6ZdtoYE8ehq3M
HGfGkB91tr0oybZ87BCsqBjERVjfNkvsr53Lmn4/iB03xu+1/T4hGubHTyRzqxeje6aI3zCpLhwU
bUI3toNC91JhgmwH36zdjTGe63X+o+/I62Hkk1u2dNnNOQfZJ4cHvSbyuh6n/BhTMiuKXWH13joQ
HYKKaJguQzPwU3aHLDQ82X/SJuOuK1vPDqn2+KtjxfBpiIAqklk1jLEL1sN+X7TTAcWrZ7fnPvEP
hvS9T7wex3867kxwupiWRH6MnAeO9r7dOqhUig3zjioVJuYumO9zPkrUfTTlfRZ9WnpYEyoLBGPe
wjA4fPZO3KL4YWtbZ1jEUKX9PaHvfp9ThDJRHTIu5OjzU55+lcsT1vxtEn2o6Z/z/tw5oUV+zB0D
YAwPj2vZlnF68BkRwy2LmvNjizYAasdHgLExh3mflJ9yzluqwwd2T+CuX8KbzDTpNeT9+5/hl2Oq
BMbnJVbC5vhlnybSx3GwNESNlke6z16lpPDuXH0sqa7S3H//Sr+c8rgSO7gAyTd0kx+vB29Awz2g
+W6O6M/Cg+jraE87pXOBM2/cD/EE7B3QDtzTKUaOXDnUSzdpjlINMvPqUEcHnXI8vJCJk55hzd64
GLo9nRUARB4O4ASuaLHVNk4XVMcGIIhaa663QsMd2dCn+MxceePpSUoxFzDVVXTqPYG1Unq0tirV
u6PWy3bf0zwIVrbNzuCavx7Fqbak4JhvOLbpUni9HiTdLpWqSR05zk6xt8CGR5pgOOoxjz6tt5jx
buUDutEXVuZIcqJiqQUT+rdvFkKJXHUBtQIsflrz5aZGa1QzqteqDf07EKVXoO77d+ejxYyXtnAB
ImGwThbuuheyKJysPoK0fycR6GGu0g/vX2J9Wq/XKy4Bpk/ftBXaOE2HSqx4QYbjVseOZOt1kwz1
2meJtFnkCdlEwv1VcpJ+/6In+eDrqmJZugVyLFx+iFMaOURUHTaxUR3Z74Yx9PmJTUfFRzbf1H1Y
SEroVLJ5/6o/7uXkXpkvXBbCz7as06uu3mprpAo/mk5HRfpxiHpiFDDagiA2oL1zpUgqGo9sxRVR
H85za+gPba+oB9YDz37dKJvW8C15vbCWr27ZH/uOvAY8Y7axVjPz9PZ7IK5nEBgRf87iS13eG3i8
WqfycYd4IZ3kterWJv8CuGN90uoxS54a3dxisz5TB/2Klq51kMXIwqgIA77z9ctimIOTuIkAG8Nz
t4U/otf83JLos24VKAxJtRApouy6cnw7aMMbvcsKf0ZfcWbI31qHfloczBNFSCg4qRfB2AHSJTwH
9uFc9kfNdLJzo/zLhEbKKA2paAhk4s09WcNzJ8jHzlmaYxRjCLAjO2UF6OTH9+fSL6j6ehHbZo8Q
urLVKfNhpU7YhEnRHM0q/NBWCazddBd0E9am4cwi8MbLImm+RhVE/QNcd9rZCm+SJId8TXHIEkp6
FYec3aoJ1IpQGaqngUgUHYG2Vc9PFU5kH9lYeGa5e2P4wD9NHQ+2JYEjTrYRLeXgHjRqORLgIlkr
6u5qmbqBGhg+5v1Hq6+w8+vXFDWucnRMVIY09NP9HguTRTuOUhyXAYxtNumg/btDhPcUdHd1+wH9
updND12h0WcZ4592roPYrzuMlLBmQjlwQEJCEb5+aYq2GMOoEuKYGOm1qL4D82EpIfykDYkR2uO8
9zHsQXgND5FeXnTG/KTWs41+luxYX8/TR8EUplxgrrHTrMPyUzXpoKrFK9SKY8quppXlLuifItwV
xWD7mcCrbM+Xumlg5vnddg9ZDZKYpv6Z8Vhv99cPsZbftq6vI/L6QyQ4IKbBZjzaKcS2e1mzSywd
iEzWXrcdzRoVMGA/+rX7xXbPJdu+NfEsCCX4P2YdjvLXF4+CzK6XmLFoSgLqUjfGA5En6a2VNOeC
P9+YeOtOixtUF47Jln6yWI6ZIrejrpnfS3EgsuIzLtIX2Ph7cuSvw7r2YeX3qO8vhlp/psY5SN67
M+vkG5PP1tdC1xU67xlH2Nc3rKO0HJJeQ3COIyGbdo5imEGcaTTkZeT5xFNDdOfiayt8mwiinDBC
uV6Xn+s78Ubpz3jDWKNpoPp3ThteSMCuLOpt+1jF2WYph+sYzbopYNrSL12HrKG81OTjhMBaS+Ob
3n05K+9bB/f1zLM5/kmDWk+aljwdfNydtVPpo3Ek9W2TEXoyJDcazRes/tMY92eUkG9cjPWNOWas
bluWoNcPvjSacCnzZsQNLurrmBiUq9xpjVu3Ud3FmIvlvjHi8vD+y/XrPsIeYkKfK5Z42z29Qzdv
+1KM2XTsVr9c2SbXQkADQXI+GcN4Rn7w1sVszjXKcCwLE/HJHTqllqG70YcjkVlwPN1Fseq9JzKC
RPn/ean1rPDTwjXVLU7EWgxH2KLPQs0XwxDc67R7QKGdnXllfl0iOAfYwuKYKmBkT19brFJ15opq
OeI4+JpgSvSd1D0mlfvt/bFaP/PJbDQRpzgG5DNDdroPx0ZjJEmcLEckf6QVLPaVgDt6/xpv3AvJ
uMw+5cJk/rL3VQ7qTUypyxHi6YNlawfdaL44UXnmEPVr1Y8ihBIYWpP+V1gmXw9PXGtt3MVzf2ws
QFZco/ZVVtSI41P8jWQ/7OzBuK9nEWJCrtNzG/wbbxryCovpzukXJv3k6nlq9SRtxP1RDvMtkYc7
N0N0rxNqF4YUx2vClkb4sWWRLBhfO2FyTfgICRvNhRyG23QmbTAmjCsJznUJ/EWfIzEJrfpCFHNs
BKfcPo2XHIejVn+MOrpiKqET1mr4julsasu6c2pYuCA517X5rbFw6ZPCMicMRIknT8MZgrgmNoCn
Ebd3jkMCSE1sgMGurlfzwa3cFzUWe9C9M/v6G6uBhaprVWog6+KWX8+BBJLFKIqMOWAnX+zaBe9o
vuEH3rlu+/D+rH5jwCmXkR/qLuOOhuf1pVZiPaX1eH9047nzGfkejNgdftcza9mZefcsSP88Vzb/
WrbYa6Vqspyvz9Y5We1q8i7ID9O6I1GmpLC2B81+asR0k/QvndghIbmshOMzRzHOnQvXfmNMFesR
52n+s2JJr29YN6tUqnGaqZRbg+w5Lb2xlrG8CeM4Oralbm9EZXWXY6CRcRfN59oJvfG8gXmttVxH
iQkA/vryLP9pn9dyObqZ6pTfYwcibm+Irou2lLcmIsVNhoX1zIR6Y+1SoHMKtS2hp9YpMJPOVmpI
7G1HY6q+T9X/5uy8dtvWonX9RATYy626XCk7tpPcELGTsPfOpz8fvffBtihCRBawsDowNTnbKH8J
3n2x2RZJv3R9zCwsjyW5HctKZX9qF6hiAB8HXcU9jD4W+na19x1OunlP1whoYk7fpo/U6psluv1G
NRv6gkWpPfs6LaB/3tagXMdfQbgmy9PH21CyUSbVHewexYVVp+bdNojFalULzSkw0/s6b4qFyc/c
UKZOlcaQ4ftTEZ0c2jryZaRFpcEeVFpWgVcdBolLwtT/ILNzUxajtOkSkeDT23jy8JGOWeAxmS43
42Q70TZ0as7XYNdINqRrKNkxkn/EDIQuxYcOaBJXeMc6QkejvE5xeBumVn6IaFevnAZ9uqDRu60V
J8WxQBJroyOOvRC8zbzN/DBN/UxQLytlg1YJYQu7zM6VrD/UPsoXmaaUC5HGzLniveThotPL4Z6+
D5C/hsoc+sHWffmmitT7rPDe3FR6Q3P0CbOr4D+Mx+UligYBAR2Q8cR9iaIcF0GXTho4x54ZI4iF
vOa7KiJGU4sGJoRmiZGE1gULGvSfZtOT9eYR5DmiKAiYb3p9tCnxgZybol237UOslE9a2f5JEb0L
SmS5Sl1+b1taLmVkW6Lwo0XZsTSkg5X1j7JovbcpjfrrB23mqYLzS/WDx2pMzScbMIZMDNyn5mYJ
4HsOZXeXB4OJQKOEajVq5gsfYOYiY6crwPuABpOBTBLevIoTCVkI0YZs4m2UGlM2HaDwxlXaJeP4
uR1l8TiJMuUdXsjJedYkEOqCWko2OeFNEoN8D4IXlCO2epltc919vf4hZ5eWR1/kxSexu0hxm8HM
JQHZAbsKnPI2Z0ftSle1PhzJzd8oqoMGqBRP27QVIt4GIiib1g/cBwHU+baTBx0LbCO4gwIhfqvd
Sv12/efNrbPF6eIAU53VpsVoSczTKB8i1jmq3zH7ecrM4N3Ru31TV3+uDzX74a3xRiPYVikVnh8t
aJVCg2aOaHdFt3Py7gS/B2p87LmYEVtPTYjyxvURLyfHVwFETyMGn2Ew5+cj5iEc0BHBY+cGVqo5
LRI3cdeh0x8LDWGp64NdbmGUTS3iSdPkprrMnPGQE6ShKE66FqwFIEe++BfhwoUH8DLMOR9lfK2+
3E8WcCusRMvi1Efe2kcYnZZxpPSgquzOeQ6S10ZaSFwu37/zEScfEWHx1otlRsySZhUXA2ivdgVU
atXi/KZEay9/uv4hlcuXxSB0pfwEvpTcYNqC1pAb0B0UxU40FOSRNO7qiKADiIIJHyKwWAIsKRpz
hwpvvIElluw9B1iOnkTdnjS+ve/ItB8ghiQvSmeV/kpAreolDROfdlxZ+3dUVAU7T8M3GMLB1onB
4gSBo33DuDF8R8MU6RwU7g5t7qONXab9nx7Y51ryq+HdTUVrRcqaHRRTSN+EqG2XnAZmdq1Ge4vn
Bzg8KePkLhziFL0KVFFOfuO526KGyIKylh212S8y/IX9NPetDVhDVDuJ2tXp+5r3OgR4KcxOaqGp
2wKC8xa1HXFzfUk/E/Xz9w1iBF0vOGNUd8VpPBMauLCBfE5OvlmBdyx1fZeKVX6Aze/QPGw74wFl
fukmHbJop7atdJQDRH3xWQAHGqRAB4eyR7RfKDYqLtigo9R3oKnqwhmekqnokvHuE2+M3QxFkqZ1
aHwSsjZBaeLk9Wm11eUyX1e9g/YHMoFWVOt7o4n1TRh3xSGgnLhHHFF8lKu82puert7qpZbhI+la
x6HOQ1vvXWwbjEr+lTtA5OC0yusy841HlMjMYzTKJXdm6T1oko4yp+JRZa7xcincqt71hRB+81Rz
WLelrO9JSOW91sbGQrP6YrORPlD6NKg1qoTT0wJVnctJRYlWs9nN916ivnqqeMyNZCs10svCJhgb
TmebgLEMicXnmZfHIuf53ZXJPeowQwbKNcoRsaQVANczD5R0i8Sd8lr7jWgLiIT8Sq2wey96D7V7
ivFvCz/jIpmBOEOOadDHJtCjvH7+M0ILvdvETA3blIRvSYkITeisB88BYtPm3/OyQe7GDw4dbGE1
r77LirNArrlsL33+AorrvBOyznt4/gsCZGGRYggMGyUawh0EKDwkjUr5VFJjXwE5dH92AJ9XBaIn
Lxn/9VAh83K4/h30y/fY0GWGhz/J+w+d8/xXJBmaSK3p5ie0dsLbrtR/eKCKNxjuVjht6/5BymDO
9YkQbQL0OJEitNz+ELX0XlrfC54QgTR2QtmGt9CEiyO4IUrkSYc0bgTGIsjq9KklHvqlp239PZfE
4B4aTvMUSy1wOGRZV6MCIvLGVbVGcltcOwFaM2GFNkjjRsqONeBPQuaO58Y7tH3acKqAUet0/ZGT
A5xetflvpcxq1COr8NWK/OSP58E1bHLReRSbxt+Humi8YIrT4U4RY/MUawYqLIZ5b/ZdiqI0WuKF
LGUrOcnVB1crtGPqSfJ3sw39Q4TmJUXHqMpOuYC8iYrK8o1XuBSpwdc/Jyi80hECYSpTGd8g/1nv
rq/QxQLx48B0QCElWqU0OQmYwGsCPk8NxS615ENN1N9l72e3dAWhH7a5tJWQm1oY8jK8YBiTLJfa
vwpaZrInUJGKQwjb0SnVUBIQmjfuqN+pLt47QvOUDdWOasptmFs/rs/0Msag7QeNl3YrAnA8E+db
MS8sJ2zrKj6JfbQuumCXl/FO7r6jWfeWDt2us/SlcG0mxWZMnUnKhGyURCdjopEpdiiHxych/yb2
9HAdFb2RJi4+5Fr3EBF904DarhrxNFCs0jRxXab3vn6olPBXU+c/Ywxqttc/w8VlTNeNUqg8lpDI
q6dtv7h289BCJoyXXy1XgfIEGk2og71m9R/XR7rYWmPmLo6lQTITWZYmQZ1H5dmL67o5IZ23yUTr
pY0E5B45ESagP3lhV10GGWMwM2ZckLb1C/hVZjk64IzBtAso3ahdtn97rtzrM5odQ/ksrJJDXrQK
pLCUY7OX/ncMQQl3rtH/vD7GZbuSFwz0jG5oEjK9/+MQ9SX6rjQxF5Fk0uyOQkftotDkuzhX5uiS
OtSgQDwGt7n3liJ606hvg5wsxCcXG2R8raGzAkrgUqBPd35OBhNRxN4BDhA6VboJ0dk9KEpbgQ+t
/HaVhW31fH3GF191HFAemyMjB8uaNmAQ18SDTw11O88w9LGywdhIRiEs7I/xZ18EBsRcJIdjAXX6
Ho5k7brnrNp6lr7yKBz9VPwmDM4CkfFi0zMZMF2fPOCx3zy5T+HnRkmMfBSZfxPwSPA+SAIeroNT
uRuzHSAPifBArn/BubkBV+ED0mBSOXPnS4aEdRe4MZd4WpMzDZX6StUMIcwm218faHZ2xBL0NQGv
0L09HyhXkYIS4kCzvQy5NMPHZiY00g90Q5ElQwR6w0W6cB5m5wbOCbgTtFBY+OdDZvi34uaXaLac
KQ+99gCu7VaRFqKluUH4dOMlTduHvOh8ECS4h9qymhEiEP/xhORRENIHLTK/Xf98M0dLHwmmILZo
l1yUhVx8JZo+6lQ6ZJZ69HqxOuiu3/zISqu40XNf+dfy6UjfBspkADMcIbaTGBBlVATJUkW1xwb4
QZUhdtWpqi8k7zMfTwfGoZBIimMHejJKmnsW4v/MyijpOhYiJu1DfEA/9Xj96336F06OMNuAq4mY
doQuT3af1mBvBmJYtX2t1h98AfJXVEr4reS91EOg8SX0aoOixlApo+ueiwOwZoiZymhRA+ups5oa
CbIwVtY4QYMfj3wUbGluJA9K0naIeYiQFc2y3yLJ3W5D8i40VYhZS8TwfsKzEe8EflhH9Gy1z6Yo
+PtMRt8OQXPEsdxKfm1aSBOBEmb4pPXPyM/4f8XAb06A4uKfuVCIEAEb13ZQl/p1/ePMnExwx/SY
x7oydezJMWmipEY+NtBts2nvwqRUVojp3xfkGELR3KpNfLo+3ngipmvBbQ2AlfoIKf1kPAwJQiN0
Yt1OE+22dLACYxwYcPjmJN1NJ1mPqZlT6LMWrvGZx0IHy4HDhQj/46Ln6HQ+tA9yFnsQuhj7r6y8
1auwXMhbZrMnUEkUyQHLMMlxz395hDsSbV8XU9OWe7QvtbT8G0j9HaCtN6mTn2Ir+yicfu+4OXq9
YISvf9uLSJVjS59xbFeTu10QO7QyiAc/E3AYS6MjjZaV6Nz14h8oJxvLbFdCEG6vD/gZ9E1X06T5
xHx59c1p09hDMzFTfc2wMSRT9ZUqQoWSG+jN2J50HtKdKg4flQhaLcWB79boDHglSR1tXC0ejq5Y
1Ds96pC+LHMRdmwaPftpZ9DAGoSV1KNxb+jdgMuX0COAjRr9wmac2RQmbx9tCHAivIKTG8jXcbDE
K464DE3LlaWk9420hK2YubvHIQjmwdyaGJac7whBEWJHHcdIyDKA81gZGBslhG48KopW3T8q/IDL
GwuT/AmSLND7aZxe0kMoARCY4Ja0v5ic7CkoxWucp/7yjT8qYHMLe35ugpSWLY2OFHHL9G2XW0R+
kKcx7VgZHoRO+hXJKOOOJ1ovo5frG25uwUBFEYgRRFAkmSzY0Mt4mVuuZRdZ+WZ18VOjkxddH2Pm
hoKu8H9jyOcL1jt9h8RMYNlx6e11FPaUxLjNmRiswuzV6zA9FCrnweIMXx945kOOBLVRf4rbgzD6
fOAGTwUxwzDQdnCiOID76VaflTWn6PBKIXhcuBJnrgsyS5SgRg4YtabJx2zzDJt7y3ds9Kxeyzp5
lgcCsbZ/y2WtWSfCyOEx/j1gAuDD1pQB3rNVJ/djC9agUorMsQdd3WuCfptEzqlEunRhEecu4rOB
xo/95SKOEquVVI2B6oBiRJrcB2n0keh9vRov32hIxG1cGXu8hvY13lzXV3Luy/KgUjOgdWWI0yaB
lOiuWqGPwzY1lG8KIr0/wEgUO62KwltVbLqDVWIE6Ol9sQRzGXfn5EaG16d8tkY1CNuTWIf+gFNJ
ierYXRr5L1Ej5rd6pP+WID2vCWAi8FRBdJdWnZCgRFBWtjK4Mc5pUXtT9PB7r3+IcTkvfg2Ve8I8
6qqwSs5Xoa6yAR+LwrRVzU9pdeSvniQ91qn5+/o4s8tNM5g0EAsrDBon+ypVuQ97FdZpoB/GPhB/
ASybFk8e4r1xiJ8YksMo3y5UqGfuCl6P/xt2sstio21T06tNWxGj3yDVn3R3uAlQQIp7MYcuWd2P
dVbeRX/hHM3dFTIBFF6A3Bi0Ls4/rFW6VlKEgWmztfe+le9RnbUJS8s1AgkL99Jn13m6iqiZyeAD
IRxcUqzMijMzJMwyD4sHL8gze/BggIZp6X30lSo96GndHRFU1rYlDP9iVeaFcodobXtfG121EXEe
vcmduN8WSDngNsxFk1WmcNPqWXaI0BfA56nwNk2rBfc++Cg8TeR4PxQORsJoMqzlCoH7LOubTRn7
/SpKcHG5voMudyowS9B25KgAvs3pZajEZcj8K8sWMYnYm7kjrQQxiW5HOe7j9aHmbgcin5G9ISLE
Nc26A+RiogoBMjvVKUhHjvuRqt0DPe0fmebuHG103kn+PRumrTGWEqExcDFNDiIo4jBURELDxoeE
jW3t98a1BpxYo2zhQ87tTMiZtNIxVxzLQec7k8MAQgCAiu2oPZA66a1EcmRl4TIVRfXCzpwdi9ye
Q4CKJFST87GCBL82xTcN22ugyVeJ+OQM+sHLM6TKkXL/D5eZ8sk9JpekUDM5cxi1BamQcgwMTHzW
Kl5XW0TJcaWRhm7hAZmJc+C8UM8D98DzMd0ikZxbg0EjyJZy4VhQtWsK5eP6Lpz9diwTodv4Fk9v
kJReUp0MFjuiTJ6wV3gNZQ9SidtHlAeLJQmryyYrjTrQxQhvSkTaVPDPl6qNNTm1oogLGluGaC/1
eX6y8AY4UNGV3iM6l++ZYLV/MkUsb724KW99TzbuO2R/Vm6QR3v88YYHX6u6TdcowkqNI/Wmw2lr
4Ub/VHSbXnYqpVoqIJRSeTbOf6hJz9y3ssKyq07R4U5V/WOqxuK67bP+Q2swWW0ErcciPdFXQxBb
f+VWw1e0QP+gECGFhDghnHxB8F/J8YW9XIrxUXQFyV3nSlT9h2eALTIWyYk3LupPbasXFkuGjUQ/
WLcR3dQ7qdWtP5mpeT/rvrQWCkOXDPyREqPKqKQahoUm4yRGjVxTwi+Z4Nis6RI7Ph4D+DHSF8k0
9cFRyhKvjbDdiGocv4hiLx4bEDwbCjPIVHiRdxdmBSpsZdig4JF6B61OdXwTw3Kbqoa7leVO3wh9
oOBqCx9SkaJ12/bxKmrMJUmISyrk50xoYFG3M2gyX9yIvho0SstMmua29nO8GYfspleahxInxNwK
caGSsjXXztYTrV85Kg3XD+C44y82Gpy2//8DxjvgS4RKR4n+ZiNadoOa+dbvYGuZlEb2Xo65/fWh
5s762EyhwYEVwsXh6zUZlSXHsmwLcbp1Ivr+hnUw3hJh6LZNri0RlS/HI32hQ07wi3Ii3YjzqbX4
SokmIqQnTzLvImV4Bf2yatFpqEXh/frULltl4zp+mdtkrLFu3gOXcewoUXH/SqVaOAjoZz81rfdX
rfCgw2aluy/0IsKoXGofFS9qnyMN4KkjtiikAtm50bGtxSXe853btAzj79d/4/gwXKw09ADiUlKf
/xEM+rLSVuCWGipSjl34UIka4N8HycDeBnGRAuJkkJfSCrdRdeHTzA47wgjGnBL85uTKTdVWCim7
WrbcuM6uTuMAt1on2ph1Ed2FSvHLadGZuD7VuYcLjQ6Q9jK9uwv0gBanta+UFtWOHAWoAdeMNTXq
Ynd9lLmZgZwba+FcQ5Sqz/fXYMgOF7PMKF2+rqsPXUJnq9shLRPhJnZ9rNnU4utgk3MqgEGyBF81
7Tq1HTe+bXipDGMT1Tex9Bq33/BzRhOm/1fQKdua6jiVI7q3Inf8+RQ9HUMesxRMO+yH9yxwH9tO
fA0lPBOvT2/uU3628qkYUsCZJuS8KVlZjBd6rWZ3fu081CaMOqtWk7Xq1fGqNKqFN2T25v065OTE
toqAGpXgWXbkego4ifjWxJxLQKRMC6rjIFgnycp+WWnyremtkxLnS4HcXABOLY7OFw09aBHjN/ly
HmMj0JKi9QSA+tnbkDrHSqse0mwnWjjdNJ71Cx7Ff7iBoTCPNyIdiAvdlAjIaVYFg2Bbwy6Xyi0i
6WsjCY5Da+6vL+j49aaXDS8aUr9jDfAi0vd6zmXdCwi7Agfom60m3JfWo1gtCZ+OG/BiHADhcN+Y
z0UpriXXkFvDdU/obRlrOKHtFjNUJIDwNVo47vNDIZQ86rFQxZ+EZLpPjaUtQsHWg8Q/0eAxb4wi
jo5toor/ZSiuS0j0gHO5yM63xhBUoOxyy7F1w/Oeamgxe0UJ/ZPkt/LCQs3VDsCSAuYfc6WLQm3h
IQtlCrFghxCquxUu08K2igIkENM4PeLc2qA4FWlvgMQGlJjCYWH8ua/KEaDlDK5l1GI4nyq62j1u
ZJZ7oh7V74rM78fEXDvojrjEYp7bk1+GMkbw3ZcD16i9gdOb4566oDmJhFhKrP0WpGZV0mf69+3P
RqFMocg0fS/uM7cq9ayQ3FMkJtusNO6lVtiLoX4jePrCUHNvHXgL0Jg0ssa75HxWNT5nQpEJ7gk/
swYjWvdnpi+BU+e+HM0DAJAjCugCOWIaQuMNiuaeZPzPjt1QFrtQk4unyCw/SmxIF/bE7N1M8ZsC
CAXhEetzPqeua/FJSg02hepJ+zSvfpcmZZvYG63qyqTYiQrmVphdf4S1WB8GP2yQ/9QQMbm+jHNX
NGvI68e0gbUY578jrKNaLrXAOzVSfdeb6Ruar+95Vv3MimFbFPorAi3/oURi6WCNPxmwwDDPh+xa
uEix6rmnWAkg5AF1fpJ1vcGeSlvapJdHf4yPddr53NPwbidDAayU26IWglPV6jdDKq7TJPkRDv1N
bngbXxV/+LXUrhJlCcM1frXJnY1qA5zvMQ6F2j4Zt60KtQx6UbPbcPhw0+a2wsITNSRJWfdd+ado
i4X8dG4/6QaBGvBqqJfsrMlHFQOQ706qU8hQ5J+hn6s3BIX1mkyn3NW1Ry8MczmpyW4hqLi2HnrG
3nIgKVzfTpcyCmNrFDoiyR61IooQk98hqX3ZNJJut10lRKs2rt4jy0SdE/GobSCWXotVJCV5M02l
Y5jXzZ2UF8FJNsryWBhWckg8X1grYaBtFn7ZDPAYBA6NAoDUwM8uXhwhbDAXV3TbStNHQxgeiwE4
q94ERzFJDqSe+0hU7uLMqdd1rr5cH33memFwOrc0qwHKTOtMsTAUWhE7Ouo4af7Uxal7SpHTP3Ul
gHst7v6ZCMsyjGrwDAqCHZDx+TII1BtFq5NZBoeOLtJqv8VCvIv9Cp/pPMEq0Dx0hu6tVeGfhUPG
kVFZG2kEtCKmLZkAqXsjzEUD880yOrVSpj4Ure8eq9aol2Lqma8KbYE4RNIA0PBAnM8yx22krQNd
tuM6d/DlqNt9mVmj0Z1QrboI4sb1VZw7ZRAyNYi8kHygS0x2t+E4Zsh1othmGP/UHYAcwnAKneCv
Y7h/lEzehDk9ntpE89IIMek1dtd/wMxLCBWPhAx2M7Oe3taB40umGLqKrciRcushTX0vFaa8cJnM
BCxklVRDqY1DzJ9WbOLIL7XSFRRbMo1fWij9SkP/l5L5f65PZg5IyTh0VsbUi0bl5GtSUSu9JFEU
u5PUci1r5b6JqqPlpzfDoH2D3/ghDuV7kXc2WPJbU26fyyBRFtZ0drLQDcfngXr9NLhQW4LCQGKy
VdH9cYu0g1Al7kw5+319tpdPEQoWFGSpEVBuBpt6vlcrQ8/EEHtiu87afea4uKuOPjJxXO16mElr
L4vwLBKOCLYfr488N0PMIUD500C7pEuXZYyS6ggyk+llnZRawUcPdMt31RWXsq/ZoUiIADkS7F70
Y/tICSXPZZJhGNw4Q7rLHO8AG2AhIJwbhsoobTLYYaPawPm3BGLcZU1iKfaAMSFt7puyt74Nifzt
+oebO21fhxljpy/RdKensakWumLX+K1tkqB09rpY1QunbSZWIOj8v8lMYgUv9h0XjpBqux1h4srA
3fLoZBle3QGW10aB4XWjSfF/2PYAw+gxIro5MtvP55YhGZnGPdvedJTsp1R1wVvmdTAxBDNfiAk+
gSmTaIgBoDZzl5AuT3lfXR0g6BOJkq1Aozq5alL+9SXk9tW8rAFPlwOlURLoxCvCbzXyCmuLxvou
d3vzocWvb4P5VLd2cXf+bqDz+gJRv73xjbBax16nY3wcVfJtn1jC22B0zU5uMS0qUi256VO5W1cE
I92q6vvuTfQTVHN5T/D0QFk16LNq0/hO/j1Uq+4xaF1Swk7KTxmWRTujj/p91pXhxotSa5fRw29X
TSrUZCESjbYGP/ldOUj+vmj7cI9tdfJIlbk/tlRcbjNQsC9dpPgbQQ5e+yG07noPZIAUCNLC8Z7b
P1h+UfIA6DFqT5yvpB7FXpMFmWzj03nI9egowg9JWtwkYvce4Nj++qGYe3OR4OM+GbesOH2CyMAG
JfcGye7Be5ip+xLELirmakZHppL8hb0zV3UeQ3fid/KTEXM3mZ3fVJksQ9TuVVE4qXgE7XxKJQ+I
q8c7LZCjJzMwqQtGevJNhLIXw8W5LST/3VX19lCi4bv1kc99jYdUvrN0eYlINndHID9vjDgQPsg0
w+D1UOmZt7LtpI241oZBPLaxu6QgNfd4GLCYKb9TSL648GCyUekPOwXNGET7qamvvAhFlRRCqk/c
j6K08CPHpndlGkuetHN3LeEO6dpYELrI85HQpCjrNoptCe2vIWh+17WzH92hr2+ruV0MoYImqT6q
i0y7pEkvGI5atgAaLXctFkq36nUdSpZq/PIxAF/JeJZfH3FuI0NEJRGlKMOzPLl3Q6zba8hMsg2C
/RceEwByvfKtVNHrRLH+3wxsEdCjEAtuUx4FAEiOpuC9FlIMdOVUtv0WCHPsHrMhfBfB/+Pw/HJ9
YnMwbCDYo3w0+DYKeePMv7xbki7zaEieRhdKM75rsdgdjLzr7zQ9VbedlFlrUym1tYm4EhbvbW7h
NNFFW6dDKmjlWqm3F3qAkwWcuGNKI3ZPJE00C11sjQ10dMRrxNpir+0fBco2uxQy1Dasm3CNm/vw
Yal+eyvnebnXpEJ9LFxP3gS4Xetr3hcEuZXK2SiVaNyFNLGzlQ6ddatGhrRtpV5ehdjvvCRskXWE
h/naTYPmP6w7rVWq0aOCKOWk869Dbzcqu9bUbFEqXbCo3g+9tA5CJn6PAKEvPLMzmwx0BonYyKwd
5YTPB4uDqpRIy4n6okZz10Wk++znPDl2zvim+dpS+jWXgJ8t/iRokVtE24zMZfHL9BFX5hulM55K
RAL01H+D7ueu4szctIa4hX0QbJIQ5XacHaTe2wqo9izMf67Lj7wWeCYUtkZjykmcERlYajhmC6NC
1P373HC1kxVU8S6Ty3LdioZ7p2LTc1NrmXuXDdjNA5jTVmVbpLddmO2KMFkPKjdrjLfEfiCC/4kX
ibuJw5bG9fVzM1MKM8URTT6i1gksJ2uV1CKGolRHbF2Eco+Ni7aWB2s4Dr5kbXSp0MEYKBa9RPef
FbzpIHwdeXxkvhzYsEUBvS4FFbHNZp0VT7H2en1qM5c4xBkI/uCtYFRPH+1SayJKDrFm+3qFdUmI
lqalRagZhNESBW9uxyNZyla3qKYCGDqfi2FladJ6tWrHg/aoBOWBM5BucjU9BEG61Nqf2+0sCbBy
GuAIuUzlRAQUg+qRdIITYt485HXvv8tpL6xM+qP7IC1UaMSJfz/UkmaXskSa1efDvor9CNcmqI5d
rxP5Oc6SXtQkLAACRmWcogSgwVExa/q4FDI8Zpe49cUL3erOMhJj00eyttDhmxsFZwn+YBj6s5Md
66c+PQsEu1+yJkjunV7o922Y/L2+dyYvM1PRx42DjDXYfWrw43//sjkHdPPRh6nyF99Q3gq1XyuF
tcIFp47VG61If1wfbWqaMQ4HzgZE/SjLB45i8iy3lANHUcn0xcVBJKFOFXQ7NM2yDsUNPF6JFDdZ
+FQSq2u43/T5zvKkVSw+NuKNq3Ur/jL6NliO8eCCNOhKrg7x1eT/KZ1vlf/Q5TutfQ673fWfPTlg
//OrRzSeCvSAbzX51TkSI3Ajy/SlN0L1WPRacsySINxHvbVEsJkcMIYCykjnBb1Uqia0EM7XI+Fi
aodCt57FzMW/vPoptsaN3hMTRmWykGjPjUUFEU4c8BuE4ydj+WYhJL7VW8+1o62y2Hssg+FOGZGl
Wv58/QtObt9xWojzoEIALH/UzpsMRXWoKItatZ7b8KB1zsp0jhCfiR42Yqih3B7++9RQnyD/HUs/
ZBaTFQvxr9OFuHKe8Qh7qDxsgJJ0O2j1RlfD9+tTk2WW5EsCzNwYCEwYTVziTeZ3vmRpOHh0yVXt
Oc1fYktFaNJZs2Jr5lhlj+jDrhv4OvwTN1IjncrgR1u9jH8vH5sWUC66Nn06YPfW7Pi3PWCa6z9w
Won7/IE8D+gLgJfl4p5kWVZYKwbkbOU5tJq7WDHXYngc4qOruuuy1LaZIa/q9lZ33wBpP8epshQd
Twur//sDRnIiJWt29eQLSXKI0kmmKc/sjxuMDkfjn6wQNkMe3rohvCWhXA9S9XtoB3y2lqK0y9Nr
gltHX44Andr8xZEivUkoRJrPOgXHDYDvZC0UmreWE+Uf0ykkRwiTwRBSIB9pyFOgPlaZFGNkR38e
hvCD9Y3E8g4nhoUkfTqhcRQkA6F6UsEdJezPN1wJxT7OEs94Rv3/oamERyc111gdLAE8Zsfhm2HI
QUWT4ub5OJ2qh3I8hMYzDKRgmxfcyiCGhJWrVc32+h6dPkOfU+J2R5OdNgoSMudDVaGgxFjhGc95
H9+lSXpjNs63sgz+xrpBbaVfilynV9/neMTu2tjFGJlC5+MJRVTnUj9OrdpVcfYRta9Kh+R/F39c
n9gU9zRuiTErZE6fKh/TLaG5QhMWTaU/w7ha9c7BSO6VOtmlmIo68ooDXzTqo+Sfrg97+T0lKn9s
QIIHAPnTopyjhS7cGAQ6c6PcjBZkuGtYbogv2lGATHh9sIsLBkgkKA8SX6I0GHrTdndbZ3Hq5LH8
7Ifhxq+yYycfR0swbzQGU5oTJyEU3rXml9UvzHMaI/3PyHRLCMUAyk1bsYlDXcNIO/k5qXod1CJa
paIvLtRwp3EozxUiu6DwoIQiGXVxrMMSTbtUaYunXC0fGkzf0k45mI674Wz+qRX5VyUFPy2KdChd
IephKg/DUOBr6uz71Fl4SeVJp3P8MQT5BCG0cOgFT0MotSuH2gdy9eTh25rWx1rONiNNRsHi0y9F
3Bh3ufqBiVVSH3tdXiV5AYNW2YlJu6J3sXMdVOWApPH/WeoS4n58V7++hfw4tjlwwvE1BDg1OceG
m6YVWUr6lCTVdw/x9cSXXlr9bcgd6tz+QWkd+qNLossXF9UIzIQeNRpMIT82Pc1g2gsnUKT4qU7k
YNXo5kapo5MUtQu7baodxrfnTFkAVWiDAn2bfnst0z01R5LuSRas5k12lWKfBb3yQYPG2/cDyqzm
IOtrpyl6eLh+8dx1+DOjKuTdDHVj3gZDMBxpbYi7lkD4hZvc2eJI3W1dyyqemogKStcH3d7Xs+C+
s5LwqAmZd5s6+GRUMIueMEXVd4Vg6kez05R1jTXULc4Z3coXkjhetam7hKC8uEnowXC+8Lii76up
nxJTXxKErqiLLpJc8SS0ztYX/rSZqG5cjCmkAMvfzlrq5F+s5TgedArqaSPsboo8Etsq6XqjFU8k
IYGxwo7Y9dbX76uZKeEBAVidcIjmzLTB1AHVTCWll09h7n0H/P8nl+U70wqPaHQ+yv7SEzAzHIhQ
WmYgcaCaTWfUa1lBcF1IJzgR0ioxs5sqOLSFf6PUv7Apuj63i4eNRiB8C5IHkKjcEZPAV1JSGgS6
XJ4kvS022DERamE4YRFr7a6PdHnUyXw/X2tiGhoU40J+2RitGwVSaOjJk1iuTGWV4uIrrEqKusZK
rZYXbWY42hKjrRYVcqRCJi+2UVD6LxMVsXi121RFjILcYy3uqtZ5qIJiFcTji3N9hhdbcUxWiBqJ
mDUul2ldBfaH7El4pTxh4KjXdbLKLNyv43ZpP362Oc5vzVEgX/wskFPTmG7I2nJZT6y9UDumMCtK
KzX5VnpvifxH9Ys1TZkNsGyzSbBgQOkyDDZ6kW6uz3WaoIHUhAWpU2yhhgQIYbJvUoGPoKCe+azA
cUMDtG3uY9pzt1aG82pjCNK+GkRh06beUpR5GT0QoABrokvPHXMphmnBJsZg10yeFf1IiI4D2LHJ
9G0ivuaouBJGxH9M1BalfK8p7sK0L+KHsYwO7Ja8CAIJhabzTdxkVukUhuA+d7Vg4z6F6qm5wCW+
3EXjENTq8XuUaCRNvywlz3TQHPc5sPbqUL6G+dE3jAXU3WWYOU4EUBBbFqYC+/V8IkMCtj5VA+cp
6tNIX1uGp94nagLhSm21GsE1HmCTrMuy7ga9+haI6dO/bqD/x9l57caNbVv0iwgwh1dWUi7TQZb9
Qjgy58yvv2PrXOBILKIInw52u2Vr144rzTUn2FvCXJ44DOMFQUPtKENLEBx+mrI/Sf7MXhp9s6+n
2yg5T6a9kRtzlkE3FFJkBYWgB8yG9H8u5tsWZGSGUp8/JmWkPPCe6wfLQh06jCf0thGFPQNykU8V
Ygh/g7CWoltEcvMMEkiz+CYRLR7RatWfoPSLfg2zVSJ/M8qzc0xSazhKeTOfapOyxskZzYjsgaXX
x9m3QNV1Sn+KwjndA8jTdgYinrTBd/NOoffVHfQYwH8XDU88KRMChlXxVTOlJrknxZZYh7YFN+iO
Gtnmsqz74wj+4Wwg5XyieIT8rxkX+yYAbuTWqA38KCpJ/105NR0/kPK/MA8i1oB6dap+sabiUJNX
aNN53s1x2gs5Bi15MvMg20VIgn+q/Lp7HsIG9y8M20+qUkV7I5uU20HumsOkYgDH2mp+W0kc3klK
VH5Nk244YizGHTL29Sf2E3I8BaopKaCsFeRZ4cJqGh3Mxo5vsko1H6R8sGLXVDt13zda+KWc2uJT
5sjA0gJNko6T5bS31DCVXTmEbYTToDmf6Uc2vFmPQ7oUQigwjbg/4oBkqGJnycbFuDAbr/aQyMTE
ZxYU2O/vRTA0DZSkRuMVLLyMWDnxF/KA0O3tcn8UYoGoJF6/CZfhghgTD5FsKtf+ovexrixHyiK7
8UQh7rlSs+lemlN7bzQ++Z1Erff8uRk8gWZQ7g7kg4Ya687Rq3ond6Z6NmbZP2RlOWzFMavOwZsP
Jl7DNybbtpEvnwecAyqA0kepqe+6wXweteEgS9lhKuVDU4TsO016RK0P1TxrrsHns830YPlWvFPr
/qFz4o3LfPl4vS4YZVNAVEQ3S6RfIc2BYdVl6w1RrxC9oGggz9h0uXsQStO9NuZPthk0btp9kcaX
69t16Z6J3frv4GLR3iyKkw6dOoZp65kyJj7073Wp2iM66Vslyu/+RkPShcFZTHXxbs2J3KZFn7We
5iAFigKmXZ2uz+fSkgOpoJUPRA5d1pi29/PRU4jNmqJuPvLu7IzCs/oXv/5JDxtKnPUXKf96fbiL
5cPskKcmrUWIDMRu4QZmSh11RR0OH+vI+qlovUue4+xL2kuQVkiraRsh2OX64UmLRANlVzS3lumU
yGjCKIPNyGsV+VuAPklgt/vrM7q8JWB4wcpDHsNAF1BipIMEYzURCImOB3rHvpYGxCoaPHi7gP7q
64Ndvk90FkKYTMmaSg8r+X63IqeYrCKpCa/qCklwqT0UavsDhtrnwulOelA/TLF9CwXfP0LEoI4h
2BcpWVoiIGy4cN+BWSmzZE6enZiD2xbGQ6fqtquVxu/rM7zwf8SJhxSKXAjZ8YveizmQQ1ND2kIE
dIrhEdBl9YbvsdQHZzIisSwKDCRnxOa9X0W9TGRn0vPW09vka+A/yU7ylPczzavVbweZQUID28yO
7Vju6mKKxQ+3XaOdaVJ19s1ExaP+6UvpzVzmhqthw+lD/5Emwbkdi09xj25h+KON/AfN6O8in7eB
3mYjC3Y5TJNyYz9NgXbOVesY1fCkWNAJbxxJ9fJMCri3g2sO5filZp+ZVHZumGPjyXdxnz37oUI+
JerJ9oTjt7KKvlE16t2uDlu0w43jHFo/s9nJdr3vf7AcYAFxaH2nUvFXn6ViP6DKt8d0HdAVOmlZ
FLtdXByLtP9YVcZTGI1P1tSG7vVzcJm4omkaeCzxNj3NtFAvXgrf1tqqqezWC5rgxWqrP0Z+04d/
jS9GlB+kGrTGpMSHEbF2oZgs6nzwoN5GyCSmNtpklP9Euy/A2hE9aj8NfysN9MzXP+Tl8wKnFzU+
HFicS7JY7w/SEFlTk0xa4011IO/9yIYyCtL3fx3kP7LQgBBYiQvOiLQ0oWII59JLq85AQGvOP9YG
DTnXR7l4mFVGcaj6iBwwoJHFy5JrqaZUZKI80JHVfmCDh8K/d9B7nMfsYdPsXF7z98MtzCj4SWs2
uxltjNb83lb2XTNa+81RLvcHbiIKWSJ/Q+XjFZDyxliDZioGrkHtzfj+uyqVih2y0NcXbm0mb8Z4
rfe9GaOGqDMWLWLerNBTZDaz8dLWk/xtzMqt8PPy9X83nSXAAVLcLC+1uvbSJP8xtNkfxGqaD7o8
wvCTdbtCCYadroWnXtowo+tzBCalgFyjgLk45/I4scDorHqdjGxKY4IWCZSKiCUKrY17vz7H/w6l
vr9SVpdJjdnLzNFppPt4aG+jST/5MWLV5jj9CG3rQSmKb+Y02XfXN3LtBohEInlLMtEX6M0gEvQ6
nVV79G7YeylA3MR0Jv9+zNP+Qe3MzMUybTWHXbhfXLs3gxqLJs1CVXrDL+3aM8RIkX4s+s7flXKj
7tVmMPforE10/jk/rs91dZVJMUBWBo6UVOP7Va5iFXqCImm8fgpuJtkUQU4ihGPUm1CRcMp+ho5x
uj7myvpCeUrwzRtDznGJeqxmh9RGUZYeZE8kGhPb+BX4BMF5s4P0NDX0LWq/lUlC0QKiHVYfkfEX
X39zMyVBkKjWcul15ldjjnURvqnNH6w7/tEtv4jSLQ66lYuC2WJQMFzgPJeAp6rU0AaJ1cJz/Kh1
rdYp3HiKbgKz2mp3WltNgbgWQCcWdJmKajsKlaONw57P1TeShKk72/GTXRo5OFnp12yOG3HqpU8B
zSSOE+3geLkXsLHEGIZEaRpQ1W27T6zqJGXavidCdy0FDaXrZ2Vl6zT8TeSXAZuQ5hOzf7N1DnBQ
HLSo8CQ9hqMUxUglrv40anoqBs4Ooud23Bx6K9yIeVcmifmDAYpQiATcMi82CiI1+s8HTwAmQwdP
Lylu5N48mqOz4aStDoXjQBqMwOEil+j0Gc+NMgwe7Q+2a+b90zwOt0Hffp+sZiNoXVlO0fzHecQG
AtRfLGfVRl0F6cXgJSM65bMXDZ9wT83WdoNGKCnd9lAt//MOkh4WqC2KvHhxC3+iyHQ6VgyGJCWb
Ob/JiWd5d6DOOKeS2+Uv9OFvjLhyI96NKJyBN2cm1EI/CRNG1JX2oxP3rZua2t0w9cjHB4+zkar/
y4AK6DSCFVHRXjyiUlY0eTpYHJZCvlenrkIIi3y3ZEknQ28RMZqjjeTwirWgNERNkUNK5nYZheFu
8uzIU4dQWn7bpdVfxYHLXUK7xi2b6KGxu1NgTB+v7+SKE0WwREQGXzg7urwTWUxEGHZq77W9jfr6
+DOI6i2RxZV3UzyY4jUDNcQj837v9DGFqTNQeq8A8gOV3W0dFr+TOvt7fSorRwQ+NIrOrwE7+cj3
wzCRvgvRSPCKZLrvk6o9JFqou4jU6m4ZQiXe58UGtdnKzOh/E38Bv0c3YTGzajDjuNJ9zbPt/tNY
VBnyUUR9shJvbNPK2QDDJgwr+miX4OqkbjIDqA9ZWhtVs8i/0ZvHLPgxj/4DVj3aVPxeGw+Unort
AUrBf71fy8HS/AFtNd3zM753VaCP+WvM7O7OkarqQwfaHHJxPOLrO3j5kukMiB8KtgIszrI80mCY
dJP0vTcY0nBy1PS5yJLikMYpHmnzFEvSzZiHiZuPxsbIl+81ZUuKbqRoifYuuCoHC45vVR4Urx/1
x1qtKxfC2Q/iDZWL/J/9bcp3ooqo8bcgT3+/th2lCRpgZs0bcy/BL+JpOxBTbLxfazMS+BtwVEID
Y+kfBVKoNk5XGl5edHdtmz3Znf2QKOmxsPV/NnZUzJC8x9mkuH1RZ7bNqLGVetQ9pdKPc5d9LjV7
b9f2Xk67jTfy8sKJc0HiyIBwwMDsvV87Y2ji0B5iyvW6qe+kDJ3SypZ23bTVxHt5ARgIHBNIaHwF
fLD3AzXguDXNz1RvapWbtNLoiu6eMzPYtVZ2V87hoxpsKXpcQCNFYzQcEqASsaiEKotALOyLfHKi
VPXKrFNuRlXJPsdqHR5Su7du/R7cppvZkrOf7H6GwkCPH+QgpRgTRerGjhpiqHdVaGAt1EhskDsc
ILqm3k+/yFpNgdFigk7D2cfKsziqeeBKDWxOln9SSVjXKdS8MPI6+U4hd80zVKECods/DPO5iuSd
mqDOEMtuayr7GLp6UGezJbk46CFNlTwpgI74Q1L5NAzpriQX0cePfvLE/xPfPpx/8lsT9YY/VxO/
JMfKOedW7fbIM0WTskuHns6x4KC0z+IPm+WdLm15HSvVCNrhwPhQcwepTFn4/TpYw2yHcxyoCGRl
OxMnY0h+a1Sw5Ba2+d9iWiY9kXzw6w/hyumjDiGAAHBY4Nctjnk5GtEQVpPsaWONjka6s+FfNeLB
FYCt0kp2LM31EVcuFug4HnyhVw8j1GLD6d2RazBasjdCiiO2TIqSZ97j3fVhFhMTzXEIAwgQIuUB
OhkW60n1ZlR9GyotJeREWfg30zB+caAALersj6oNz03jbFFmXw7KBaYXTnRlgc5eYjeS3hysNp0C
DxqmFzu0Z5dy9F1izZ8HWtnmfALRYd1cn+hiPZno+zHFZ3rjrxYlTWK51kL+kY457U+RetNmc7jz
gVYdrg+1cOH+MxReFagF0g0kht8PleQJovcFrFPdWKF0EtX5OW6dbuNJWB1FhzWBdjoRQC1GGYZq
MiulDjxl7rOj0kqUKmN92JjLwgP4z1xIbZPWI3ePI/x+LkI+wiylHAL91jTc0Z5u2yg4qvNwyNTg
V5BKf6vAPyEZ511fw7XtAi5I9oKxBWL7/bhSW9goBYT+h7AB19N2tXZD4ga5Yjm3/+2mvU4RykpR
bKGsdCHuEORWm6dV4X+YKEMc7L56IUNq30P+Wt/++6SAG9P0aqH9hu/4flKZ4tQQFvX+B5o3SbCV
POV1k3wdqnCLi3jtcNBi8VrmRoVm6eG3oYSaXlFKH+h6tI+WpEo3c765cgsH/3XlgB06ggMVA7mc
jzKnSQ9kA9pI26AZSD2VaXlrQQ3jhqN2UuN6Sx927VSwRzbYeuLqCzklywqNsTCg+O4UQmgxouKH
vguVye/rO7Vw1sTMiDLBPCF0I5RuFu89aBojx8GPvBARwr1VZk/5xHtRW8dG+XJ9qJU5YdIUmqEF
RvuCjiwaNbswoyryNPIuvdLewaDzsdGbfz97DAPyEGeNwZaOGkkDYvOgi7winBO3GXXHLafwo2ll
GwWUlccdrIDQCqPNV2ej3h/yCGLrFkqC3JPs7kMVzd9yKdtHqQ/oJDJkiKimz3PXWBuv4co7xagC
KMaYlyRcdiSHIR2WucdvwBiHt6oN65ZSZsNOtaPEhRho55hkXzeFMFYugcBGYEdhBSJmWRyVDlPV
N22We77UGnsAC/Wut63u5Geptq+NQt7rfbSV71ni8sQBRZJBWE9AgbgHC7udVnUaG3rNKqfaLgmA
kQdt84HW3ENEvKv63Q09p08Kjb+OGZ/SoviRpv7Gmi/94///EHQo4pJT4l0G+JlkIV07WpmXJ531
oEF+7+p6nt4WZSqf4rIoHxo9nW7xaOXD6MuWO0KWsaNVZYtCcHX3aXwVHQ6IAi3j1N7Xkh6cZuJF
4a7v8Wxd0IIAlGMAyqpLa/31K7vEhL5OHOyBoBOj8ktr2fszblejpUVpC8lWC4NgE993XY0Suvxp
UhkSsP8xkdRDTRc1XCVPJM0PZuLfgbnacGrWzh5xgUjaiohvedeoflL4psDuKcX0Ymt9RmLKAZ9m
p+cqCVBuS0/XZ77yLgIz/++Awu688aJkuQ4yGE8SLy2C0M0a9bGRUSIu2mOTaRsVorWH5C3D9mKR
hb5vQgY88Sanvh3m4bsqN/u4rc76qH1Ss9pLmnpL4HPtIL1hLVwWiPwySAw792OvKbJzlkg4HLX+
q+yl30nVPzSd/AjPyNna5OBYXVdg/MKwgeRYPiJGpQ+Q8sawiQ/joxwEz0be30+lch+Cwts4vatj
0S0hNAlpjFw+HVUQx73Zsa6SVYdu3YXnVqLrc7SaE6jJ2+sHRhyIN3Hrf24KBRHBTEV9YZn1GNFx
B3XYJV6uJ9rnPhnqh9Su5efro6xtGxTSMlk/mGZh1Hx/LE11GOSxYEpVU4YAtKeXsi4e/Fnb5XUJ
EXFynynzSa9BgV4feBmPvs7v7chisd9ciFSlMmvlOfMrJh3ot3rfN/T6mLMBsQLaCvQXIuf8S5kL
4kWlOF4ffnXeonzi0JEsxDTej442jy/LrZp4xRAYIR1EarvXZrXdRZM53TqgG9ud0k1feSSMFzsu
m41069ruoihDNE4sB+uJ+HxvZk9dTs86W+LdhU/ytu9hLZkcvdmwM2sHFrJ1WpOFvYOu5f0oVaNp
U2QHmRc2+X1WalAMVCerN+7bbcIsvtXyuJLwIfHIWgFlW5jVCFWpMI3qzItSGU2HVKfzNxQK6OWG
l7Q6J/IYKItjQAjg3s8pnbIuiow484am6D7aahEdMWDDV/I/0j4kqbpxUFcsBVdQaLqA4LzMVzuB
lbfGZFde51v1nUQH4omTq+8gCPVdrU2cG0vx/Q3ztGonqZs4KgQGJO5ev/7mfAR02yZJlGeeHiPC
YORPY1ft6AY82Gm0J/fJhZmo2aKh9Goz5/RuttrHSIsP1+/J2jkF/QiFggjIL4hnShOhmaycU09u
pudWCR+zOdiY69qGkpjCAQRRR/17cRWnpusqTRlTr1TJulkyVD8SMk5xXH8pVHMDqLo1mPj6m3Xt
nbmuI582uriMvuRFtUe2J3WN1jnJ4VY1c80ME64Sdb3mxpehpEX7hxzVSeolamXfDo09H1QkTmkV
l4qflh6Vu5jGtJ8x6cnb67smlmxxGQn2sB28bRbh0eLe50Pm2yGdE545tA/FgKpDZDzk8fh8fZgV
ohxgsvjRKL8DRoFt4f1qEqs6gUoDgjekZPXUoYKpdbTzRwP8xE5qtOBpjKL6JjZhGE0aWT3OTaQc
O6mN3AoV+n0UTPG+T2V1JwW4m6Yf0Rqoh5NbJ/W84RStnGSEZKiVCwpSMLaLY1bHktF2w5yDfx0S
107Kc2RHG7D8lbeCzCPNIqIhDvjmYj1ka9BSJwwLr7Oqg6pNH31N+diZBjo4cvwBkffjxgasD0hR
C2i0YGlfhIxl1tcGZPCFB/ZCvtfiWN7pvtnunSSeTqGJlqBfD18hKlMOjWTMu6QYi0OXUqLpmmZ2
sXDWLiknJLj0aXI1B1LC1ArjDTO09inRFsP+aGSJLtqZW21UE2fsCi9O23wHUV++66sWnKmV0+Sr
VPnHERdow06s3YE3gzoLxNJUF10axRV7kdMGI2kzOBc1uQnq8XB9E1ZnR8FUAaerwJW22PRCiyV/
8rXCm9Oad3pG0imBbsQN0l4/wonZfJf1KNsqiq1Oj5uNxwtaiXbP91evrasprhAH8NQplL8ksdV9
pCeqvJfsMNtI4a/dHAFPUgRFKgDyhcUFs9fIVslQzjD80cPh0NRbT+XKGhIK03cJdBTWlmXtvs5T
KRkqO/N8tTmQN7+N9b9RbP+hkRSVk+v7teZ5ksuxoGMgb4SIivgwb2yAHhZKA1tL7iHO/jFJuhN9
499zRzlpzrep0+7JV+wRLL6LtWzjvgrrsniXwcVCpIHfgvruEmyShrKV97VUeWke5ofGacOXqiyq
XdU12rE2rWbD2q0tK9U3aMoo+ZKWW8zUDscAksu49uz+i1nXj374x5jmHXxC9lT9ub6sKwfStunc
ZweBR1xE1JLVaFJgEVwOFu3ArKrfhDsp2ZL7WDGq4BD5/lQYOTLLaqZKsj0pEPHzbP0lRd7XkOZd
UD2pQXRXmDe6tHH2V3YMH4ylIzUCg9HSOYmNKpZrvyu9gMqeY0GZGpEU9nfwZZ6ur9/axCgUCCIG
9ArBd74/ldLUwoAXjyFno/6izugGBX3+lVrWRx9oJZ2kd2HWlRvO7eqghLOCc4GkzBIcoSO43lep
GnqQLRvn2cldZy6eSFr1ezVIyye50ZPj3Ff5xrKuHBbR5wjzPzTo3MHF61XRok5P9xh5slaXopkz
QldQGk9qaGz5QiuvF8AWTj+tyGR6lg/lNFowCguxCD8uZFoZqvgDXHLOxqOydk5oA6HuAjs43QyL
CdnIQU+pk4de3CJSakguq03bLeDfzEq/Xj8pqzMySPBQD6FtYul1gX2uZpQ2Qq8O++gIX4Hu9Xow
fr4+ytozKXRIFeFBCl9y8ew7s+JH4cjZiI0xGN3Sl5zSLUiqwK56yNBlp/u53KPJUD45ObTyTlR3
G5j1tVU1aBChd4FLT4jw/k7U/RjmrTKJDH/0EZWDb3E4PwWm+WDG6s316a4tKssJ6aVQgrgIdEYl
L1Gecsjyd6jN+9EAo3O5CcVbnRCOmigKsq7LBxnVbrvq/D7yys6Wd5Nv7OQgLEi7xi+lEm1MaXUw
EVnBFsPfy4p/2Xad7LNyXo9muOtrTn4/Fo6bqW1zm8SIr11fwa3hxFvzxqyO6TDUZaFFXtUFX2qz
vQvt7DZMna+Bbb5cH2p1syC05mxQC6QK/36oyqj9Ilb1iESceZYx2RUYxo2nce2J4lvjWlEtu6yL
BIi5DkrRx4jrqGdS8PctXJeysk0UIBzRhVOAd0XFkVeKIGrpFFCfrsuqQ7uqtJMHfwxPsT4etbr7
EElgZezgqaqls51AoBZOxt/rC7lWiHiFVXHNQZ5fwLMVXel7iLMDz0iG4N4vIfmVUO86VWXlP4Zq
2R3wTWx34quu0475SZX69j615XFjucVrslwF4ZIhVEHy6JKDRo6MzGmjENRGc1O0xaGd02fY6zPX
0sbIjcrgPKfD51LS/zlmo64nQBzA9XCUlm9Mr7e91JUkkDU0HHyzVFxT8T+p3XAYpeBzLTlbmU9x
D97P9P2A4nC/uSfpmM4D8M7E6+bB/9yns0O3e08TuqZW0r6UQ9Wtq1r9WHfOvGGlLu+NGBpqATTF
CMOWnrwtmb6PRGvijel4E5TDIZCDjX28vDbgYoH6wNUCCJ9w+/3sQlUljZNT56BgVR0aPzJ2kyrB
eKMrw/764b18cAQEl11DOh7Km2WWo6rqQRpKSg76INGcS8Jsl+VQxZaT6h9Sw/e96+OtlA4ZkIIR
hEwULS9cidRKgqZXSMk35ANdorK/MpQAu0oK7sDCn6SyvFX0ClBrpR7VsbwJxuhL3G4BPNdWWAef
gFeDU3phQ8wK6R0pJXU9O8mdbaRP0Nh9lu3ueH22q8OILlqArKI4u/BH27mhFjpaiadKaeDajShU
ld9JLDxvjKOu3Af8DBDbyMFCjrQYKOsAbdtFnXpW7dtn1K1zGvITNnPk8fvF7se7JIHceNCM6Hag
Lvxs1dQmSOqbrt3h/ve04r6YTaEd/KC3UzcbGv9Yq1ZUuXGayLeyVrX7op/bfVpYXeBWclQddKtK
6Zaw2j9hP2j3Y1lnu5Ew994adPqiYTosfjXNQHdMkTrZqQ9kKsVdlRE6DUa0k7DdLuTL3ScTcrSd
ngIR7IdRS90JMmGIMqvqLslNmlcnGWaNOhlJeVjRLkDR0lVQPThVRgCZSCtBLJ411okKTXvXRuaW
4uPKNgJRA7dAUorc1zIJWUF5HreAwzwYb9pTDiG/C3+8fRyUrPr3+8ihpJqio95kXzR92yVdPbpi
Uh6LzK8p/cRm5bBa/YmA+p9dYApWYHSxXUKifOmbGlmWzWpGEQAxv98VhdQUDeGNc3l5LN8Oscwf
9bgW/awkmaehuKUoVeLOyG6FWv3pfxmHjCTYZq71sp4RpdOQKlOWeWYkP3WytRunM6d0Y8FW3koc
GfAd3DLowpd1/iDV6fSoo5JIoXw0jAc5/JlSaE8hC7k+nUs7TmDOGCIQorl7WVj3VYUeawOk+ZQ0
ruw/ZOBcYb/cDUGCTAyEMqMECUi1MeqKTSUdQDsb4ZBFsWJhdZTQlPLAinNPVb+pXXlGj6jK2/NI
Gs5sutYtE+NwfZ7myrMl4GEiMSBg/ssjOEn+UKh0X3oQ6ymy68iITPdK8YRWOXQ3Y9pWxqMaJdLv
OjLaF6eQqu9z2LefYSeIWzeKpuIE/Bvl6xT3xrJ5+pxxHvZp3uYHHUpXqIvtnjYyoLJ53M3ntEHJ
CyG0MJDh16SK76pmdSNJ/mlU7ARRpqrNj9MUwaUlFwq84g1kI8cw6iUfGmlf35c9eNg4K19gACim
QxLq2X5OK+VGqgoA0WMMlm8/GFR7XMQrgnhnyVm4D0M9QjKG7sQ+jDXPL0fLBjAcDvtM6YybqoOl
Os8D6d4k+/hRow/uQ0S5+RxloYX8gkmAOhXDXvMnB3TPZHqI3fd/g47XZ5gCaSMGWTl9PEEQScq8
KaKB8733UVgV+Hnk2T09aga30XmPrWDa15p9nIvp22QZt75uP4xVtpFpW3lmCepIaQAGxlgufRFV
KnyntjFikexPFOh8f99p7A0xRLNx8lYCc9yPN2OJk/nGgdRKyw7UpkrZEZFvdu4Lo7irbDl3G1n5
KSn+s+Kkt5kTPcRzsZFVXwkYBFSA2ivNh+LfhbVWzTaOu5w6bx0q85G6Uue4M2FDQPVgqNxa7otd
Z2W+2w39eBgbuXjUxqE9hrUPeu76HXztXHvrSpMwBoZBxgxbQES95Kg2zKxSaKXTn/Igf2wFUE1v
MMC4Y8knI+hdPtaB1vN92gZ3DWAztxs5FaYS7nUlvZHbZMMC6ksHWzAHwgQNuJgaOHiKxeoMZpRL
rED9mGXDQ56Ud8Xc/22M5pAX8Q3NDwc91z/rQ1vu0qAP3KBUlV2UZEgDySBYkhqiet8v9pMenKzY
f9FpFvwRl/ZzJyWfqOL8RnLrUXH8U1bJ9BJlGmgtEhWtWip7S+JFGW2t2vt95Tm1HB1LI/mRGNZ+
jIzvUTTucM0Dt5HGQ1H6uzpqQP772uxCOvEljq1+15TKjzi1tjhZ1heFnkeiO7Jjy11qQa2NZtaO
j3r3E5LROdoq0a8MYNPvhAUgfEaadlGB6dVQK7Io6x/nqK8PQaVZh6rX/x0HT4CsWrJICADSXCKN
6khO54ASj4f6l3ovTRHN4J3TPeZopW6do0vfg9ZljAokFwqnaHGMmoF8WjP6hadLbXkSjI03QVNN
W5735SgGUxGyD7hSVIrfvyOSHzkAaIcYZAONC3J9tiX1g5xtcf8vd0doXIK5BOqJrg8/LvKIIAyH
vop5ruIWJ61JNM1V863k09og0GdSGICNBdz2Yi7zRGFzlAiKei38GzRowtBYsxERrRoXUCBQNYF0
u5CEq+amsUOJi5qVxW9Kjy/4QQe6ak6FNu6L2n7R+vKbEVBI3XjmlpMTAGd4XQU3IBQBF4yd+Vw4
fWCH/lnttVs9QzGLBPPURbsWpG4xJydaiqix7037R84SK9lN3J4FTcL1z7GUuaDGDA88YFUd0Wn6
/ZYHpm99pcDCO+dUM136m5LOs5wZ90QXY9ZlfoB1Tk3sgzUOD10T3tRmKbjAJbTtsq/8bj5n5/+i
0xpMeJQcndf/P/f5F75QFt1NpHzc+MjL5NrrR8bfhYCNstuFOxpFwRx0kuycJ8K58ZaPOfXzTi8A
nSbHJh6e7MzapbRB8TG7ujry05DaJ/FT92ylv/rqZpjQ9tU38F+vlDvvTJdYSzYVXwGnlc/3/vL1
VLwnGMZ81Cl8ymUQFsXBHsecAWN2brQdFklBQkHe9a2Mi+V8bwXgKHieSeY2eNRpTftxfowH/xhV
n+GLyZ1mF/aoYcEHyC8TzkByDEB6FubvUpIOfbFF9CJu1cUkYAYQZg+M0BJ+oJdj27a54p8VM7iP
ZkfZ1Yhp3nIZgz1cgZqr+BsVgeUdfN3PNyOKq/LG96HbXKsqc/DPJkR27hTMRzWsAclLrp835zS1
Tsk8/oDU8fb6QVodF01uwXvIE7M07OirDzRe9/55bMN7U5ofksoY3K4N931efTb66YaGwnNuxunG
pVsGbmLCAhVF4okcLc/O+wkrfRoGRZmTATZAgNkRIHkzMMt9XdrpCWLSacO7XPJZvV5yAWKBBpkK
xQWmJ51si+BkkM6Z4icnW8unPTP/4xvlc6k70CGnc/uLGrd/1/p5d4P8FukO4tWyzU3Qm4F2bPTC
/KS36fCzsbr+UAddf4xCxXxKM6Scjdyub/55c7DI1PYEYT+AeuGcvzkUo1YoYSF30hn3w8t96bFS
bDdClwoi+eK70plfCGv2sbmlgrpyKGjDg2eESiaaFUvLVpLCKTP0b89RbTkfdDszDoavxyeVWvhD
SYyyr6o5R9k5GlK8rDrcX5/3kpJT7BX2G4E+PgTHY1m+hTdagS0tlM66X31Xu/lnP1YP4+TfisvQ
845RUf6dFrCY8rSFs3Xo2viQNf0+DsONB23FRglXAlZpPDAq2ItzOpp208iD7J/1If5Gb++DFGob
9nftaJKMJBuJoUenahnlx8M4DTSS+OckNIdDEanKvp3sQZAPVSc448s9nWfo91K32ZlSohz9PCZV
lyvOLzsLgxsYqVEEgnwXvleIPmq1T3fQZMY36uh3bgF90UEN5q2mxpUb/Go0BSGAoANYnM6mhaxh
1myfGyy5Qw0NNigtjGGopxsQt5XnGCAQ6Vr19fIuebe6CJ58p5nZA0M7QUd7lKbkL2Q0N44tHaWu
23gqLmLB1+MnEIagFnCLlimQMa39bJzYD7ms92Nm7c3A/0HG7mveFvAK08jmxIc57z8ZhX1X0Td6
/fiLhVtYH1x+3irSWYLRcmFC5aSGPNB2cItoHUn04fsokUohG75x7taWlQmKf2CduwCoxlmnKkHS
BR96o71VW/srWqaPtdR+ljrzTzvIG8u6OhypTWgBAAldpFE1u63lmOjwQ5E7n8q8J9AzP9iZfdtL
zh9NLTcyF6/BxHIZMTB0IQI7IQ0vXrk3r2dXzapSq1PwwTepcRaFcSzyNshgloZoxBpqGaotZXIt
P4336TimNw3y6iK3EtyHfW7ekc3uiHcBu4GOS38EFexuMW2U50ov85syN/PnpIViphlm9TZDMBnw
0aBDUjakh3aKhr1vz2SXpEg5yKlt7IxgNMGNj/Y+1fIS6nKtvp8aUzrhWcbwtVfqHZRg6mnKkuy+
6Kx0Fw4BPmmMOrOjz90vUkCASUdd9w9yBspRVlL7PEdZcZvzWH8PSBk8lEZn7WSoMu6IwdNjGvNI
SkI4ubMbxw30djrVjUkvPl7NgTqdtvO1DgnKdlZPQ6lXn+l9nb4WVjzddxLSztn/UXZlu5Hq0PaL
LGHADK9AFTWmMk8vKOkBzGiwMYavv4u+D/d0daujKx0pp5NUzGhvr70GCjTVkXROnLYnkVsxZL2F
ldg3xs3gQ4qJhxtBYK9tjxvhajB66qbd4tKV27B25Pd/vxq/upZXNxU2cNg1YMeKmKjrScd36pEG
8J67jJqs0GBa9KGK9AgvZMAkhHQb3iwPk2J715ouiONDQdE+GMF//PtAroFZTBG/Hcc6Of7n4eqL
PhNE4WEG9Jed1FDzGCYhTsotpJblddDFwG7pufF98u3fI/9l2sXI6/55Nb1ES/L3kceaVkNYTMFF
sKxPOx1am0lzFfcFwZ0nkML+e7y/vLbQ5WPqXXnyEHVcQY+VHSxeLWx5C1JutPI/FXzbW3vXumOi
UTf9e7S/LLe4ryvUDbsSbMeu5r6eFO5U+Q65yM6nZ94H1b6Gg+gXVe9fZljMeWiKIy/iV5rA79cQ
MGDjCwG3aA0vH6jy4EnvgFaeFJ71FUf4r0MhL3uV40Cycg2gDugZF20ui1vp5YdhgE1qWXjpqL+K
FPhLzQZW/P+NY/9+SuGYF3j0MF90mCOwfQJfBXsqe3mZlbXuox2ga/++VX99BSAf+bV3Ro7y1YMB
1fAYICkuvBRuf7uMbQMGjtz5A3ltBvc+rPoTLA6/GPOvVxPhmpgCIG78gx1s1Y032f6gb2vW9xuF
vcuhpM10sMpafrEKA1bHJfvvXLOGNqEdvopI4VP8R4vRAL/qhl6yMyKWkb1naCoQbtEoGuchvbeH
8I6OMPs3nZ06XD5VuvvuIYkjYtmw01xuLFkmPg8IKnQvjD2tX0uGP9STYUwaXx8sfx6OHkCXaNAE
QUhldvRM7kW8Ws61sC6da+6tuVGb3GDurl353tgAHlDiBYnddqkuFp6MVg5xAqxpAQpzEhdMHIVB
uVDnFWTw6HxAhfETNGQe2f38HqL1hxxfB3HHWYUA1slrUtchq1U8/J6F8vNNbywYqntiY0FLlXkN
jlffIQsHfi+Fk0WslyYKcuUnTklvJns8r0gtyAyH2mefTlbTvTvbeSJDt9j6gREQv+aPvq6+k9r6
DLV77wTLYc4MuGjYVvjDUx7qYq+kBk47V03sTyNPcIjbaekuQyXfWz4IVD/Vo7Rglpdb5RKNtSpj
MBL9JF/CVPIOAZ8ezBftfWaPccBmyF5x1IM9kYiXS4q2ExIiSLg3bn20PPJRBnCwUu03v892vEf2
BtEfiOJAh8gJzlawZLFqu7gI0bevxW3Q+zeaLK/YsvBoaqoHPzO3vfJTRB/tAu4cu8KFvzPACrgI
sqC+7yBJCNv2ZLE6HTFkHuR9DDZiGljlBhvFrRcEj9px9s7EAejP38KMIdo42AOAj50qfCrJojcg
7/I0yKsl0o69rTqxQzgunPVNCpbuptHeo6g9FbWwhUmsstwHmTgpUr1NvhQRHrAxyUo40vWIs4vF
qJao47NJ2UTQxykp4nHCKmnc7jy2gOd5Nnzxrv4Se1+9P7AvAKq2ij2xl7yaIGrltqFXAEl2M7MX
9EdeVlE4kXjwPpzuHWSHqMvDGLV9uvbsmZtvR4NYblQPQbkiQGM43M2w1mt9sh10EbtIrzJ1EXc8
rWAx3WftLXjFcQteglORGFSOeJpSb6TrF6sddpzwLWvbbzC62ujciSb2YSF+o4VnEuTvDoCOFoLQ
f8+K1/MwJo3VIgI0VmyO4Ld1VXXiBbd47ofTeWLbYATDRFknv/PiGQiKJjL1lvANapovRv2jd/Zr
WOzWbZhWrmqNq3XTzcK87U01nevRFluas2Y/j3kbN32WQerqlylt22zT0tocDRyrXoNefqU9vV4Q
cAwBZlGcPbzx4d95VZkUZdXO2MTR81CH0EvPQ3EumMOfO4UcCr0M7ESCqTuM+dI+//uiX9dE68gg
AeAxA5mW/eGkNnhD3XG+dmLqFA8OcmqLJim+yiS/roSuRrmWgvt1n5upltN59Dsow+RdO8oHNxtP
tROkXji9/vukrte69ZaiPoFhhg3Y6Q8JsxhCzEo1mc9kjLSOqin68oyuq611CLSXVlcTLHV/sCSt
unUBDBT8YW1hpM6gxouG1fMXE4H3l4U0QAsDqzZINKsX8O+1SbbQcfJB2DnbTRXeozdHjmBTQN8q
a4Kw8MGJ6QTSEOht8CsIbTOmXT3mNxN0GQcKQWMycuxbspC4I0zMWLafRK5gMzbYw056kALHjRbO
/TyNn0MQqAe/JaKMTUCrI+wXySNphUkcpQ3gkjl7dUBF+KzLqYmzFgPBlN8nj0tbQsaf1eMNWq/h
pmJDmBTCJVuusMDSoQgOnq/dOEMy4CdxQafM3ak+zGycE99gucobEoAZ39IFgkGJ+kCH+mKcon9i
4JwdcJzuxSG+TuBQ3MBgrVXbTCkEVIaB3sHlxUWayerWtNSwsHOnvn/89+P0t7fzvzfh6u3ksl1g
XJdNZyrn90aVJ5crEqOnWMeeGX7IokIgZR18wUL9yxP2261f36n/7JOws4U/jxfos5im7+NsP7LZ
Ml9Mfn99L1GA4sEC+RyZFb+P0Xmt76uATGdiuZt6LI6uX9+T5QxZw01jtR//vo5/meDBpAeEATr9
qu26uo4+0bDKHwt9DkyEmikTEVMRus14OekU6a8YQH+ZBVDUr0GmqwwPsXa/n5wQ1sCp0y+3Vq8R
BTEbuhWZpbbTUC37f5/ZX+7Vms0FN6CVrQyh5+9D9Qx6aJcIfR4kDR5KwvudBJ/+i7v1l7kaZC30
mte+H5Jar54IcItolyuq4RPi6MtQwJK4RwjW95q29iEUYfnj32f1B2SASW7t68FiC6wOCBSuTitQ
ykHQR6HOJgC5KFicKHPhRc6m24BYyTz64AJlfYQMno/FJscgh/lcaB0J+X9mZSLaF5x+aHUw2aL3
/cf6aGfDKlga2W0TFNaxcfPg0ebU35a9t3yBWv9ZD6xjIaAP0RgeHOGu6WotHeA+WTXeWYvionNw
uPhSxyUCU2K788MkNIB65kxHGrZIEXf6r6Jl/3iY8Kyi+gE3AgAmtMlXt3k0ZclZ0NlnM4Tz7QIa
21bUpPz2xc1dt7W/1ZjrMKtCG1xpeNFd40FrIE/ZKc7OmhTTyov5OS0q1Qh+sTu6nWyvizxqdJI3
074KG5LAFa+PxGS+4uz8cb7oZIFvsFq5UbB3rvueXQhPE1NnxSWc+TPwmLshsL+4qX/EyuA0Meus
qQF4cSDMvbqmPoFuBJk3zsOshLXTquOfIZVjFWU26a3IoXCqM5Z09nk/29u5n26rhTWIv3HNhQjH
43FoS3N0xkqeBjZVabNkoMI1c672Q+/wUy1IddYeHy5l3mOXwlWxW1GNb8wfuRMPbkfvqkaS9N93
EcTC69uIyhXc/ZXtjtRQsLN/n3oAi2BfB7usG5rRh1qSPS9DxG0jmg+M5AnuEJZ1E9oCGWNeRBis
f4nbRT2YRHyUR4RMXYbV1txux+3s0Qsd9V2e01sW/HRKuRPU/oA7cxkBxkJauYTRnl2gHnbiQr0U
RZVAnJcCb3pbsGybcji7iDwOPH3Dl+x+np9lAVpTN1/saXwqiuGb688bT+NpCxDSUtlbAgLY6Ij7
mTUPsAI/SeTBOYLtwBKV3nRbjrxN5nZZo08YFEQdHEl7esfmclvm1R0MG486+1RZudGZ2q1e/hzn
XnkybvP+5FXsrrRZ0hgcDwXbmnwPDU9pV8xx4GDXXyHKmGffRstOXJFvmHJ2foCuYKGKGB6T2CuC
V4ntXtDy9cPeAtlUHvuq2A8gTzbWtAuQeFHKZ3vie9bQE6j5L5PtvlolXwv2iAcUAT4MvsvjMeNk
17TPGSU7MgxHRthmgb81m/GEwCqR8SHK0KPxvDW0+s0fIHouZDzNz3Ryk5aURdTrZgM/hJc2yFOP
z1tc1MggP7THRa60icBD+WEhLjtc1GFs6FZ3fFO6IGQSkZQzciT6ZwDbu6yz4wKFmcIlszRMp3GG
1BWbYQkfWton83CZHGenqElnf3l3XZDkVElflPoB88o9Niqpqtstc74L7UwRToKYPtbD/NJm71Mv
q2huSNQW8nHw++PiIRynnOL1pnA8hhbuJqHVJpcKyMSQhGFeRiH6DBzBFjkakkgrfB8LJFuXFSxw
lw5v6LDNnGJnDaCk9ja9h/79DrrXQ95k53zlaTCzaZsLLnw8ZjKxu/ew97eLsp7sroZpWef/rOYl
iOr2rRcSfA4WuaJD5cHsGyObW4qs6ij33O+F8RAeXj4E2EzDUZJFc0cPaImDQwsri0DHnhxSAn0M
kwYAuX5EbsUeVMb9BOa/rtlTUXtI5KK3YbDcE+XEQutN4IP8WY1PbHAvU5+9Vv7wCmO3BF5DUYGi
vfL8aDaoYBWgGrAAV/UyDdUh4P0DzcD9tosNbkmxDougY80gwUUVXCqYY3QC3Y45ITAZ6Er50xW/
PlEGcptDDZn33ZbVZB9WNnoYuBIWjDgiqCDexyHnUdiGmAiBdPhYwglxIsspbpBzfAPXnjbxl+oN
02lsFeWumk7LFKSAz3fubFjk9/MW9ITvLmgeg+1e/BlLI7NOnlE0qTOXbOB4sA0ER47Ago3zxQT5
Tjv9ZQnax4z6p5IUN4LOO/Ri4e4Ccw8bEnSSgysig5hiOppr/A2JTFfp3VVTs3Fc+ShgbbvgYkhe
Xjp8MKB2lGHGHgewnnrIKgC6eX4eZ4pG69XCRU1y8elBMhcI/zRWeRIi9KzAYwX/MbyExYH7ctPX
HgD5+pkX1l09mBt7LBgaEvbr+tZbDoGXD9bAkYJd9c7sOWbeeSp5iqB5L3WBJ8ZKmgeksu9a4m2b
wHtWWt+AkfI0Ytcd2bgQrg4WUHOElViD/eY1DoqJedMVCMuBFKoI17mNBMk4wnXKQPy/D4XsopyV
IzI8RpVA3ZpWBTIaEIbz2bV0a8i4owiIGEsdryZAjV0l0AfEixdGEFadQEn0I692ssSY8sZDFsg6
/XmI0kiq2goQxC6sSGf0NlNLzJDCEkmbfSzIXkK3DfiXAprnSlQ4bii+e6Hsk5x14mDN/WvhW2CH
Yp5qZLljXbmp8/6IQiMi9bCFM8UelUob80bslRj2UkmocpD8FIFDfmoGvV+wggIp5Asm2P4Dngd4
vyvyI6/CD+iwX6XpPvnS3Q6j9dQL76LseZeFnYhaRgD/Ezed8gmh2/Ctnh/zpsD2ns16veUoRydW
HUNrIXFIlH0w/jQtkUSU61HDXyS1RYE3DqxTCR5g5kXKw8urQHp5tEqHJXDCLzFb4tHHpKPEtveL
MSFA4KQbPORA7JOCBMtrSQe3iGdw8mAYAw48kCkVND+7rq+P3Fb80eVUbkfYTUaWFHk8rUGkWHuZ
QstPg4q6hLp8wro2AoJnIi27LDhWQGdPGAIKe4cNJzbA48JvrQz5cMYyeUqV1T+7dV+efUKWZOmq
4jAByH3yKjl973rhUqTGVdUBe44sCuzGYK/drm4BaNLCNA6JczVbxg8QFM2OuA60pHqcj0WmxpSy
Kdz3xpDIU0X1uGhb7ZCsZKDpnrunCXmXcSVdwMqc/LQgnAdCRQlFTq7l5UCKvfneFFZwnLkDMj9M
QXalzufNopm7RIhuEccCIWboj3b9S1na4r7blH0GQ0uNkO9gWJpvwG/4xvg0DfEwTpxBvV4dS+re
IHB4gG5ufkD5Cl5Vx2HDHk7bWYobY4e3U1vGeMUOoodNHEUoMBwvktl2U8XkTRXKH+jBthEodSWk
OvZPEYzPMuz8qLXtYAPR7gGGj58LhweMpN3LYIKfbTkl65pbtWWKrsjeW1PDDADhGuQRUMxigHdJ
1rofABJTHoYPcCjamqwcImLbBg+9dqIejMeQhnt7UJtC1fe16IIN8fmncoYaKMX45hru43c9A3Pw
5TKOOoCnZnjPedFGSzW8UwdNb6u7oIkXRJ0zIb8Q1PtoDGew9sbgogqeLstCImssn6vQO9RYK2c9
IdkRYRaFRfdNYY6TjVtmW7FfFPltq8UtznY3WQUOVd7mS/ZEEWJ3lCR04HHHdzTvCEiC2eMwBuOe
q7reUHhSJVRAFlatAHy7mVsBxgjQoUla5BQSAa4pPYHDcVfMyBfG5II1YWNyNy4ECtB1nTeNG7fL
sIHOCPYAdNsIM8Ic3wdq7aalortS9Jt6JqmcwA5x5joRwJqLeUrKGudStbdt5qBV3qfl2D05SwPQ
yGzyHK/rPKZg/ryE+WXI/SLigOap9De1K3C/8BeXZngdLO9U6SwFe3fTzQ0qHZb6IYSA+D7ggrV0
aWa917mC6yvCJZEeXrkbmoUfbl+APgIqb3ZaeBc1o0y43yEAINPv3APDELe3C7Io7+VOB12a6x+5
bR1nyBEFf1yLMYnViIxtKpVJ9epmpfKzHqpoXbm6heNPTe0twn83onRiQ4LU6lDrTMHwsvgsquwf
jSh2shkP2KbC/AoQaT0OP7MpTGld/vBb+tQ4+hbHt9b1E3zumPBhW/tC8BvQecR23v5a5hA4EjVi
SkLnTqNjs1Yj7fjDQjOtQrZB61F4GmBNLaBppsBhLKsHRNcdhB/eaZ1tHfKMkiBp+25jM/fZnrHe
0e6n25lbdPZu16KIk+WYTReQVPb29D66BDJNqwMoUMLxooYARabAnrYOPgquSCQcGTsNVYlP+bbI
qx4OhNmxd/vYyb2fbcs2/iKRm4VcIH+KyqbnUSGfSwMuiUabw+OHsAvP602opHoc6ukYBPKzn4c3
mbc72drnqXusFZxbWxmmg1rz2YJjODjYCZ3WMl+Q8rOCCily/NmP+lxU0YBtAlZoN+2xKMvQiRY5
bqTvbMKJ7YwYH5hmCa51FjZ7RqfUsOXBZsOFhO3BcTro48PUoMWCbSRCDGDjI+9AkNwgQSdaS0dm
dcmAWreZEaqml+DBEHlcZqxgY/7DdHKOy8V2AN/6oBhXF68XqY3pm/tubKYCxUQRTUqhm8/DiAlI
Cyphb6agSZHgkHDCkBbl3eSLgkMmjVmGxBCURIBR0rn6oJmX+gSPZnkORJYUgbMlmX9vDatQLN8U
DSYZT/909bLtSLYhzgjGnEHdB/vnOn8LujIleGaAtx8tam7WrV+OKoqjcnVQq0QlniLPAache9fL
BKkb1gbsMlWuLtY8HFpr3tZVEdW9Oqy7UE50avo+S3JzCbtqs06tAq+Ei3m4w+ajtcFPzvgNXOR3
tbYfO2ruilEga28xl9kj37/YPv++eQ7hK7WidajEwEpZvfF+3zzLamI50xBwzv2WtkviBsMtrJDg
UxT5i8ATuDosfhUDcAUnr4OuhuughEAUD/jlatCsgD0b9LfDQ0s4SZyODFFltvnUgKhM7r2wYZi2
nS/YIddY3joqw84IYkg0mf6kxilSjKDUZL9OlXljVLDxaUbUEloL3h7nrAg2apYbU28vtBsNYk7+
fa2v4Ng/DmBFN/+DZ5fdYmlkWsuHoWfwm6/FQ+VVK9/oK0fpFfH4D7D1x0BXWI8DgoqBQ9Pw0JSH
rirTpcS2k0JjWk+RGM9W6W66jn51fa86Nf87KhB0ywFz/0+pczPYLWjQZHioKmxURsYi2mFPXjSY
SKzT3B/aUUcK366Atv37yv71hNEzBfr8C8a/OmHfQh3FApxwEcKwbIznabpVojo13anz1I3BP5mp
v7idfx0UwTHIAIVP+B+BZOHI87Lu/nfQEjQEOGi+t5rEtr5rC2fjZvydtvILOusVAo6LDDM9OLWD
AomcFSwbvz9D7cBbX9T98ghhe/E5O7TdM2ua9ggX8mCw1PtfZVVenSWmB+bYDoaDfA+g+zW6NvHJ
dmTrFCjHWhS0gfqE2qC8V2bBFqvoBggNrLreuj0qhBEcpi8u8no+/3mU14kCHtbQfCGUEyyoaz6r
3XNDvZrosz8XH/5cPuaW+qG6QYMNUN8g9kV+0WK4Ol8sMaCZrg6eq0Uc7uzVBQaR3gm7fqoeVzFy
hQVXq/lWW4dRjneuZdLG/qmDL7q1f44J9QbK2vU/cLWv8V8IpulMahU8WH4WW8O3oIPncwcEhlmo
GLaiB0gI8cG/35lroSjO9PdRV3j8P9NRJbzWUti8PfRg+yjMB9CINx3Iqc8OApr87KYHdlP81Mij
dwXbMnlPuf3YT+aLW3zdb/jjQJzfDwRq+KmosiF4gJ/Pxc5RpR+cAYYX7v0a5KPaAwnLpBjf/n3+
f87GYMuDCwnpGtj5kEn8PurC875kmTejjjHAKRqjsoMOqvxHBVeWx3+P9edbC75lYIMKhkoAfez1
AfjPpXZtYCuWDK0HO3esHcwr3ciEpbdtvaBC+BOoWP8ez4GHBP7kf14cTBR4ktFUsGGHBvHBdXPD
YsjNmGDw8zAM/X7x6Q2cio5VPQHeqaKGDFXSY5+IZUG8eGP94ljlLqv6QygdbJFYua0gmlq/ITIc
YY7ObzUepg7OqG32nXVgzIThvlJ5auVAnsQy7YnwU0XpiQjvGDbdgRqekI6BgTMd6sJGrJ+nNsYU
b7kTXtYfUOPGeAOjZmabrDQ7bP1vQsZ/ArP/BV8VXrEVksZFRtrXOeCnKWv2Kss3+YKNsL9C3mXc
onZsyac3ikdueBnL2mxgvsu33rCcXREkfec8NmA2RWou7xzIIRr6ZjXf5gpF44R40VIgd96yIvgw
JYWPzK/iJ6jXp444iBiebnxICBk+XZghWkx4741eGooK8UF8m1W4iEGzKVwnkf4Q2867rJdz4ahN
uViHuvlYrYQyKG+FeaPo93oV9hfwwgmFPvCuiAGW7S36k+UKAGu4o2rZtxU/TJb7APt5+CHQnZMP
z3Zjb6T4aMBGGKm7UyBKQ5C0FZV8BBv8qGB9HeVNc+km0BpxHP7ylFfkyQ7yMxUMiFezlSinVpkc
OEUtSO9xVR64jeAMNWrA69aNUA9LJWO0UhKVszwl2NrhxRuKAXGJXQLfm/5ktbhfOHoKx0U5kMig
DsfRh9aUb8M2yI5sODgLXHUtr4Dg0vJiNT7mbRAxmkcNoPggBIHKqd0wXi82eKU6xBYpnIFJrN9o
Z/doCrHBzCN9sbW9Fp2IEOspKuaM60vJdYKIrziA0TiWBIWktPAw6fkY9sN5MeoYYtsvAzupjPcO
jeHBod9GBX7HBLoH9TfF0Gx5M26tDltwWUYubFWnntyIue5iVVogiYBSWdkHT6onZYYnvpg6shtg
l2Xr9dia2gMA6yzt8UpMzErg+Rdn3ZgC590q1O0RhXgmCqW+tef79Sr5TR6PbfhioE7EwdSd3rYi
/+bC3ySqpH5VVGzawN32SCKMg2w/D8A5hMV/EuBwyQT6/27uhX/rj728a3IX9dOaI3X2G+dlWmS/
7dZLC7R7M8FyvVvaA2ycnwJncm91PfQnWYYh+FzwnZ5Y/6lYa++N1VaHceyyA5NMvxTKNaeBI+VG
w/z/WechXAqqDA5ODw7MfY7dEmT3hLhg+XtF/uJqAd5lOUJyIGdnM3rZAKZdiS4SuhqRyy3yWtU8
2+a1raFFcpxNMQ3zbQOWoYjcmlj3tRlNAo+GLiWQ7E3YfSr/bM3ofKegerQ6LvHwFAkzvn70JCj4
TQmD0MS1Sv+11T56JkNrBFaktnnypgUoJrdwDYSzhHuLmT7h7uCcAr/DTe/qzAL/h/n+QxYuAfz3
bPRmuJDVca5gYuQJd9cDeor0nD04OQyOhN7ItRc8WFC+NgM6ZAzUGpW5oMiPdDgMYflgw0ohL+BA
1/f1RvjlN98WHey8re+gjr64pEnh9HWwxbLpK3tDRqBVua3QwWEuFFiA583g34+0euvC8GZxsNfh
yn4JjNee8NLjAbRcIFJdl/idvVvwvqEVWBm99TJrxzK4OjhodVjRBO9VOT56nQQDeN6yBi0MhoCR
9QWtUR3R+9J4Hz6tY3y+BasNX5DTDnKv2VoKse1oYOGH9djc9lqe3OGQT/ctCV9Grl/FUkIqx9BN
+lGNToofWm57UZUCpKYSOJtELi469kwtgNEerCU3fx40i0g4JatTMOPjtjdvznCgxL+QctiszDrh
HixDE/xvMUOR0pkfNqwREy/zWNx75LavdRIiHwGWrLsCW3XYn8fYlhZF8BQoPOvmu8ZlY57C0/1Y
1z1ejm2O/erYmm+6RBYQKg20eCCAE5f1FEExSHFSDcgYji++gVQIW6xDZ9Qt6b9VvX+L88LVGK3D
pBogQU9Wdh82bbqOvdAhtXMEh4MfCOUxdsTDyr6Vceeel969H1p+YFOGEpg1VezOBcQwDfIOMWni
qFDB8Fk85QE47eh+ttIuoQDNA9DkDo2w9UHkPqb5A6XfZillAoe2JFgs1Fl+NOo6oU6xdeplx/DM
4SOBU+oIv84qdCLxdW3urH8JldpwWJo2Byn3zW/qPf5Z0Jbf43cy36rivJm3HSA2T4dAmRgw9trH
N0dwiAE3DJg+a3+HD7VVfWodD8RfleJP2e7wAECrIv0IjvgBfuopvthq2k50jOh8v/4u5L/rsYCD
/owf5r3Y41+jbN5tByiHkhEzR1zgsS0ey6BI1pHRK4/b8r3r+y7GL4vFXY+04NYFX/IptxMci2XK
t376rFB+44sjsxTmvxBFoeQfLYEEplXiT59JyTZBl2+IRABFHrwGgIYGEUbg/W17h2x81q9jFLI7
4QvRwyeI7Ht3Ka1bMdACVnVcZLd6QI5t5mMTFYi0UfzI2QKCvLGPItPPeUM/2OgGkc2a09h1b5ID
lc0q/QjDO6yDso3MYrtRCQ+ncco/auiJEgJecGKP4HbBvxviAsaj0qwE+aVDsmmmvgHvLOPCkkh0
sGKvWt40VuIoDzGDUga4MFgeQOLIzjC1m1f4bJGpafpLz3PQNLQc435lYcGbqG7wNiNRYbNg4xX1
WMdjPy8OSNGygS7MuA49Q8FG6irV9uA56K5W5IhmWoss1VnD217xto/rwDU27pbqkp51M0+CDA0v
PrvQNTdDFmuT3ZSwwrg3nLiP3gIaEHR6TsTxvbgc5R0P4K9UuvWNy+Rnw/lHi75sbNtlHxtVfTT2
/AYimh9NYsa81WRWhMjVp7q1xmQy0wXEnPadh9VLMMPtWCHoK+pgCYt6ZfJjUdldWrR+deNpS8QL
kj3ikXjjfvY5TdvQQfdCY1ZHwl62rfgM6m5T4/mrZ5bBzsk80IKxatsMVRnn1bQ89oN5C7j7iDSV
Ev0ZSo4haqb8oTKY5N2ifwfH5Dtx28+J8k+UG9l7EAoVgI3pNPOGLkGQx+FA7DYCf12gMc3axLG5
RPubvFR+FSSttxC46sFsJmr08NrJ8E3KOngdMxh3ela+mlKgtZvOszoHXrm3AIbvO4ZOX1wv0rnN
jK2OlFvlwR2KZ1BYADgS8QQzF8jxsKacJgmz4cVamzUWuDpuufhvw5T7Rw2xEElFVTiXMhDTETv6
OmqpBflFbjn72SHjM7XECR2b6RUai/CjZ2OJfWbJvH2A/tKuJk6xgYkZbE7R2oDbIaYJh41LZMDG
zNFrLLHhLvMcCkLbqlahGtZld6QISygGhWXZB0wQuWwsYI9oYXNjfAZ0OaeACIq+hWZAwZ651Q3U
kmSkoCarnAOwqW2/uMXMnGOCtTPzXmehGfY5Vum0tXJr60pjznlee5B+QJkJEyfy6LN6QfcYoZHP
IXSOaI5ydAHV/5B0JsuNKtsafiIi6JupJNRLtty7JkS5ahckfUIm3dPfj3MHZ3AqvG2BIHPl3yIQ
T4Ou/WzDbrgNcvF2nTTlf7rKlwkEzCkTRi1dF2ymKGqxuTDxFTTI1GtTjP5smgSnCI324k+Wz+XR
IKeF3qzs9zhm/ywZ/m1seGzoK/mZLFVIalnPE2CDSv8VZc/A6PgyYevxkpuYjW5fZEv7yxyT6VAS
afjD56nievCCjV2sal+7NLdycthQKxItFkIvxKFcAuiSKgs5OymTFrq+hoDPld4EPUFESRawD+Xe
drEEe5Phpn8Gkt5bycnStWGOW4XlPoUkk4GCuovmTTSwSiWRQr6o5AuNHOISrvSVNe/DVchoS5fm
5ypFQU2dFnk0BvaUbl/ZiHvgA1FrHBoiG7uGPC1pGviY3C1KpsNIJm3hMRzZ1Wb2ZsYBG9aKTmun
GY4IRbeO0++TSd8n2VzaLL8QA7WtumWfFZL5XRbbodL3TDnZf5GEmNALO4B7wBvGrm88Mm9guvDV
cSo9eG+bTqqq1psW0oRzaHUZne5RJlbED1m//Cb/SZzV4OOPu3bmTJiOqICG+yijo2rKc+41hyCs
3+tWg+IEd1u4iDUM81AbzZ3Imh85wTMomb9OEU6sTkU/venv87r6pbFp8ftJkfNdklLk0LLYGK1N
vqXjXrPQ+iLjB8aawRWCGa1AnHvWyViWt7bxPvMoOaX8f5rayGFtt4OzfNRBGTuooPAe7crSeIxj
c3TL8FTDjYZDvk+l915oCPCuaU3yuwJ3FyWsoXU34JId4QwC+Iqh/2nJcdtYat4pOX/nLgTbep1M
8wfRF3/EoK+6TU8aqHLrTLM4BE4/kPUGMks33bhVY3T3cZ9ujEmd1g8XZc1vnU2IXCWJWMdAt/NX
Ew7//EhCnRdu87tiz9wEnTlf/NbZtyH2M7TuHRMpD8HMZrl0uIhJ4wgYbNIGOxv+rx4qqzDLpyot
zrPvbA27GuC1AoeyFTuDna3LaOuMnvtKiNSn5w8vC5KQTeqoBi8WLPwPFz3GdPgcmqV6GyzrFJbT
dXXnRHmFhVoeM5w1W7M33tOK0+Igh7reJAPyKALqlo1TeNsh/29W0adhJv2wMVU7eLExVDM2m+WA
ggIxu2srlBqwQN1wlyOvTy7bfRlO1p98pkUr0sVWFf3flal32P2CYj6asth1xnROyvRu6OHg17iN
QvvdXMZDgyDJWboHQR1vIkJtkcm3oe/jjDwz2Qf/koHgSfREbjLHbdTO9AP+Txz25PjLs+tJBrr0
WOTpE2KMa5E1DIr61pawfm17r83qXTjd38VT0EvtgsxvvhbJeMqW6uQ2wbkj2ybKNIdyEyoWYiuW
KoTdHY79ED0VQbNLsnCf2OIXEt5pN/OqbQ1a07YAwfbelCxu07xGbTm/nZRUFwGB8bQsVbIvZUcn
ai6QpSywfiRZ7YsF76g1grKnJpKfBOvqdqEkdmsp8anT6p9WOKuSBdfbbNd2bOmUsCPZsgrVqYqd
LFyDGKm6zItVDjYeUWk8uZU73/qExIRWm3tHegmVqGJGg8nZPev8uOITFas60xM43ebC3fed/oIr
faurUENdTT1m9qzdtTW9M52968PxJalCLJWjKs+j0e/cqf0UpWu9iEbb75nMKPpcEiseGxhfu4VE
VkN3RU4K6tDV7dE3yxaHLKtj2HPEZNh1y5a1ttgVrhcTtbUHy9wHY/imbLadBelhle/hq8uN7hCi
aMkhTCqJjqG4jxUSndwxoBHb2YrbtOF4aB0z334A/hJMNxXXdBVGUK92Mstgh5L4kgdww1LnO5iy
u4MjmN0Lq6ScFcE7QbOnUGXe+iY1mtOiZNx5w3NvDee8Xo/LyFZWKnGbIJkaZvlHdOZ3hCcpU+vu
GbpXEUyvuilPVIL1myrrr0El3A0LyDaE1aj7+lAK/+y2/l1k81+/bL4CA1mVM16Wor23ffbVdBrs
xx73cn1nxs5BmKU90m+8/dSXH0bSXkLidjeJDv/YEBoAB9y9vs7v0eDEJGo9NXX1qfL0fczafzqv
kveklta2HlkAZ80izSpobaQ04oJ3oA2RJRMTtrF8Mw7UtB9bdiQnOTpB8WuGpC4sN67zEChOjWdZ
dAwruXOIrIwTox/eyGE+r+2ykS/ktjEe1YjXbWCuLAq0BfouuuSn67Mrxo6vuYPKXX2EQ+odIj5/
EKSXCDBJq3TTqP7CCHCTdG+yVcO1WQmTjXgYS7MXTvu23vNQTHTJ+vsE5Z0XALcP3gdGfES0Boq0
+uRoEsN4meeMhC0H7ZHIXxcaCtFm/yx1hdBDWDuob37JshvNGUOC99/IX1//gxSzKjK3Vymcj8VP
jkswgE5Oe9I6tnrudrQ+7TSf3Ma+WM3ceUa5C6flKaUPdZw4vaprYX5Mvn/sss+itdBiYGXlkG86
RTxCqqOARrWXiatsbin2iykFUjTmCMetfbOIwc+slt7eDA3Y7ARnHblv2qHLajZOwNT3FsmtCMxN
6HYXqkneRLnc+5ThY30E5ToBsb8iFr5PvnsyHO9UzgxJid5ig9qv323VzMeQVSucUS14S47stKo/
rU7HNmtogpS0KpeDyJqntHGepTkctWFum7W5sjQfagrimezi/z3967fC5ztGc3jJU/GjxfRa9/3T
7AX2YeB5T9rsa3J/epXxVi55E4+LhThuFEd/RktkG79cbZyXhjQxYaAGsOV2Tq3HYow4Nqs4J/pT
AiwogBEr+wx0cKjC4jdp8IgHOLvUC2P1tJhbmIAgNqhIY20o991UPAu+M13br7kt/7iYWzlKdr/N
junSMorYr9u7k7blVk/hM2Iq1IvNjVDr/z1bc1M3KEPH2AgDriCJk2A5oVgrdn4/vnk1Iqwo7Y7U
G98Gl1kPfhj1RYmWIqycfGc1HEqtuYyXUSP4I/sDDLNh3EcbBR+F83fWR2fgZ7R9DgbrpoX5IDoj
4GyQhGhd2ktXBX+Eqg1sjeEmjB7dhIMkmuaD7+VXVY1HeyjiWRE1V9Tx2s7G8P7WoEvOE6QWRfij
SaRrx8imbodnaa5RZCIoSjjhJtvKqXeZNexzXqtayIMk3rDhmbAiwOjpn0pR70fysHQ2cJz1xzEG
pEBW7XcbFKoP3F4fKk32SSgPBFOgbzd2RuBeE+5VEJasKWqKe/6MJ+04NeZ3ZXl3b7G+O+ix3mgu
czbEYv0slM1su4XgDkDAJJy+W+Ph8XiKWlfbUAXZFi5h1OJSVuygA4l7B7hSStBwy+xAVr2ztKCK
A9/o485GGY5E+Zsn9AtZF4105kfnyt3CQyQs49GKcluoCBgq6bkO33yLWi5oDNs3lwe/mv1dz/Y4
grSsqpmk9u4J2ns51WsM/13awaHtxmPH/FzVs9jMg7+jbnDvLsk/z3C20p8Jcfkl1/k6IZ9j8eO8
4usQ3Z0T2Wa2q6uVFxcRhucy7e9Wqc7aqJ5ohrlmw3QAMvsRERFONifL0vxdQMRsCBO5LtN07Uts
1DLctryBYyvYQ9xDr3mWAgicKfDVNgBn3vvF3yxCR282PrtBcfYwRCLFKmoeDDp4CbQhS6k+Feix
VxjKlsF3la9nCa/8WTJ99L3hmHakyI9GnEzV0wJct5Flw8wCuVT8Z6TDa6KLX0QFsc43p0SwvKTh
qSqLM4KB18gfL4nFW+PNU79j29wS17dPXN649RPnxEJ7ebRzhffciPICL7k3umBXoUqrHX0PEZMq
zuk+gssOJd/oZUcApG1fJ+kmCwEkIjGG+8DFex8Qqw842tZbc6gZMHOmY2tKY2FH64p7dBSDUJo+
AfQfxk4T2tMM03Y2Pfgi88Niv2lcF9ILgkMjZ+xNbw/y87E+iPiJWXkSiLLxViT5qR2Tm+6q2MrF
PwR9b2Uyn/Tk7jTI+sbvml3f+i+EYRwi39o3rTxWZnVtU5LpqCmrATfdwjpoezlZ7rKLyoD2N5Zj
urlvgma6eJlXIfDyWtQfDXRMpgAjTSSrJrF4LkMXCi0D3XZ1bhCQD7J6SSNzO2Xed5ugJCxkFQ+l
YN7wkdTC+vbFjcaDkJtt/HX8fBcO9jEcnZuzPOZeveaFf45UtMdw9E8Xy5c3JxeWbxtzirmv1XJh
yLxOwATrY1YXxu9mtP6sFyI8FzfS+KdiDFv67koA18bMPkU4QSqzDgRQdXl/Iuv7OBmSNlt3l1vt
g9kD7KNp40wCE+RWtgepPVb0nDEYIDLTKMSG78XrDuyRzWZF7DMWM08alIOpD8waOBdwv6Qs335L
5F7PvZSFPhHR9a/tpn+dBBcyvgMSylCHOfdpaPeZH7HNps8Y07YIVPeZw0aTFm+m5sTgtv1T2Buv
01gf2WyO5lwjYwvSTdGZY+z66tfELj0rC4uOyaLJufO/AZl4IHqOaeuRNkAAFPJZptF5twZgKrnS
/om6KJaqdQ1JYHV1O4LQGXks8/SAHwbJHaEiVVR99C2NNwamIWLeObxp+aplfqygtcZeNiDVI0Cr
eIaTRRgauR+J0bEl22dNRlhVem8jm6plij9daOUb0jdGbmHyuay5Cn6b0qjD/VrldN0QnomH2kUq
JymQ1d6fit9pZ9HbLhcCRACTlFscBwCEXZE3rzJ1BKOg9RnxBrN71JBoEkRO2ltHkzddpjhNFvND
+e52CcQjHQqg0rCivU5TYMG1V7P7kM3qCeJkQ/yGSxlA8eiTIF7XqXU1DUY6aGQRou1hP3dV/tyW
WUES19RtJyfBqLRkeUxzbnEUfZk+JRVMmt27p2monU3ZAU8bA/BuzjfskTZPuovmrKmUsefGM9wg
iYunYSTLJeKMj2yJlrT2PTMbsZ3XiaJgSrID09tRryx2Qkm58/r+a1310gz1ej+k8TAwBreZx6mG
52XExejizt8YYBiMGvhrqgSLALJ74GNPMRv64XxI687buprrNALdMDuV16Cj47whRiUavvOkT+Nu
TcPX0jmu0pBWAskaLS5UqhMHUSF2D63Y7komOIzgbFW/+rpmnC3lpbdZ62dnck6NYLv3WudhBM27
qYiekkF3yurkyUgnuCxbXAKfRdKSAtgm2TdhyP+U/2GTeHYmWXQ3jYw45SqLjDje07XW1hfa0EIQ
JYdCBVxwnHKNcqeq+nuM1jhQMr8rnCSjBmsww9FnQipjES0vRJFBe1X/qsZ7LcLuwrEZGrDo/wgb
JpYj/MnNiicMD7esNVjuiWubk7uRJneg2Is/omlwl5o9lmPlgs3GqZrndUOo22qMKW/lptvuUnFm
ohHgjew1+SYDB+U0Sum5PdtsOX3lnf0ZqoAq4shwT/YwfU74bveCiQ+l1ZhhvfL75M1t6m+nnV/Y
m8ettJgycXMwDFCSdDNys4ZZHCe+IfEWdZOHEUw8J408kfZP24pGtDOXh7CAxSMT/J4V5N0QJLB2
GeRuSA7n8EKC5dF19QGADr8Q9Gztfqt8jFGYHHOO1MruF0bodkK+n1wwVd0GW/8pzCzGRvNl5dUX
3tNb0gLN4fwcdlYwufGQCXsTpPmbixP+MBWmx0nQb7JNg/BxCwAeig048o9jKu9FD7g43NUyYk7q
u/RrLA/0PkAI/Ja+4DnXR0kn3DsOVn3OiuVcVxKOo9PNHn3/h2EnLJcrCA+7/DD9/z0tKBFYlroY
2uSOHZGwh7qi2wOniy6RNJVJwptnFfnRcIaA0ocsWNtoalACxMoaaqrxm/CzFTTmmEspnqjyRczd
hjmX5CAGAxxPTutB9Aa3XN7bwarPmUt5MACYmQOnOpALV7du2TySiWXV7p+nBJOjQ9vUJkG53MfD
0lfjJkHz16DAWsShK9W0WyCFvojlJFDDpmuFE5e/xynoHiYdwnD50xL+p8QyEC0bNPl7LTLmZsvh
DV2VdDvh+fnecK32mzvfXArLn88gm/BhHZ6mnBBAIS82mqHYiYryRYIgYm9K5esSwEpktA4eVdh3
39oU/c5IgHWSrkvefcfoDnlKUBw8xnSczKjZN9loHsqinB6RWTu/AHbWqoGBN55ImZ3IdL+pdfJD
UHew7wzkT/msTsNkuEyiXYMxNQQ+iabR2izUNr7lPAw1lBbYNCtVQO7UYlPt7kuXg6EtlidmpPHS
B6K6hIPzHLaVuzPtYHlp7L691lb+1/G4C3UmKE6KFnL9XED0mcEXnHP4oBoLALr0dyAw//LGKFjk
lxwMZw5Oi490Me3N/C1pU4MXKFqPsZUoWe60o7Z1I8Z9arklngZ7/tvkyj867drw7bieCGPBO/gg
d28+56aTTq/ESSh1B6B1kn2N92g7GhZjdQ4epdlgdz66bvbj5h98RHVrUmt5DaFusR9OmkPY1L/0
Sxb8K8tOYV0N+p9x0ZmLh3Bp926wRE+iYkdG19CPGnOZiRrS3vqRrcoYx1R1mSf09AOF5xff7MZd
k0zTX7KqTWtfLpmR7YoodU7Sn6Jh70bzp3acHM46XNRlse0KOCflEOV0BWkjPKQpwxgxZMMQfM0O
kcaJYevb5IygdKuBJkyEhJcI0vp9Ks3k5LmjbDewLMZDqWXaUPRCYEmg/OHk0biebXiu57ckQAQG
UaHeK5m69Luk5ouXwl3mkZWM27oWfhwW/WvJ4upv826ZzgIV1aMyGr31VOuhxfeoj8rl4L3WlbJ/
lrCt8e6ketdzZa9OkroZsGCZdOVFjt58GfTw7TVol0LmaL01SFtjIp0bWbwKMNyWlxYFT7D6BAEl
jQ1yK0UrDCH6P81i9T9Fjlh2U6QwGzIwiWj3hv+sIHP30EUe80jh77SKMD1kQqGM7ciN+Vqm7s/i
thAmVQsJligf1x8wvWmMkKnVsmlzkqyqhpFkIIUTbR4AxjgG1bGwy+bJcNfYlSGd3i0b4mMzZcV0
kVhhlk1pVv5RJQmxmtzK4LkxYYAHzTLaKiV2gJvZsVRg1Hsr8YZHXhSusRPJ4mTAUxQIimceNOPY
zy6pdG7XviTZ4s4Xim6WaNdWlYDccZLmnzHWwzNnNQAMhgyLeTDVeNdqt932YnC+UsQvBaMyn4OI
KDiRGk6ayDHDpWOoyE8eEEWcU237x5RmtMEZ/+ENaD5jNYmuhzwyOF6EaYjsYooIw/P0IGPEXMO+
Uj3WOLtbTloa1b6ReDwzU2LVdiPF96LMk9sW1U+NFck/2KZw4sDqJsDHvoibIGlPkN+MZi6x05FM
gkffoyOd+9H5Iewtmhn489TfFJaC52aD6N3D7Fdhsp0xHm/Gpk5wKc10pkwNndt9/5E6tv6sqGG8
+LT1PFzJAbZy/erDgPlFkJAl2atpJ/2bdP0hni0gxDGxEWHkbJcvnKbR+rs1qWxpWHzzdnKcrwgV
iTy5Julw4BhVZGygGX/X+FtZBC0UsYX70qeljqeww+rcR+3Wap2ffm1d6OtJmoAhumfIMBhm/dCt
/kyJ3cKdhGz8U5uXhwZwdyvz+Sp87O5lq3wYI1znZb6gHEzyHEhg/Ivc4LuIon9EfECAFrj6/LRu
bkWxuFccIn/MUM3YR6lnKt38Acr/X+WK9LBMOtt2E8c7g6UYn/SSHFnckyf0DqvcQzg7ozWLi2nQ
yoMjCclMNpEQiLABvhOEM7Dx34uwq3aiyxBhJX30y4UffMnUmlCHtpUeF0RlY07sUR1a3SYwavMC
Kw+szkKFkpEJu3GXAbUQJReZmpHUjdCeowFfmQryvevR89ASGLjvGqMOT/l6AnUwuyDqtPyd7SJy
dFNMydPi9ptccaV5K//pMnmfeIrCNttbyn6dBFI334gNG40WSi8vL24+EEznWpCj/YVYpw+vD+eN
61YPCN0WpqI78oQGl7zGZG6ZGcUzBem+0ydI2E4SX8gsJH4mnT9RLbwzvOlEGcMruqqVzwjvgTlJ
phoTZtbPrwX582vc4pU4kZcA75Wn9AfM/1tuOzTmZhzAa/9iqvzL5wANBWPuwrp+Hts8Xv8B5+69
Me0/2ehcszqMvcGj2g8hX7Xa7AD1snK5qLy8O53zMYa8QlJ9aTUdeSvhyN3TMEB5unXDiCvfgs7X
IGm2Ojs11VwB8wui/PZ/H0FrxACLGM/KaPcdRLccy2tqtS95LxClzj7ZDdkA6Ygq1Cr/X34ue+dp
qoxr5b8zV/yohh2YioV/hu4ZeUWVxwWv+mihnHC917QmaGOWuc0kIeoY9RD0HGzZqsVJVfPiz94f
FJ8bisA2zhyRpiGOHsNEhdQJtPaZh+ZXngBC2jb1R6vG0wCUUzMJX+bHQnyRMpYHhun3Uo4PIWtI
aSsmWf63dru/WhifaT8thzIq43Chya2TZwacemNr8y+LzFFM1UvVGkeZL2gMA/T7GPpXVXtGWToF
ZfEIFSemiXTp5WESsExaQLJrYYsmotTi9QMVZNMbOv1iyvlvyZoHu6p71FPwa/2pcDF32hHlbjBq
pF1O9iATAVoWvKIgHptAlO1QGw9iM+KoB3qtonvhUYyxAEzJZO+Ww5vhTuivrX5btZAgWp7ZPgw2
t+xdSXWdou7uzw0nzT75pCbtXGNbpCyVcgNWD+D9hihf8MhP6kVv5Ccd6or9NYx+TZqTXxj89OCO
G7djFAnJbUzb5myH87mtp48VzRMjR7KW85Wc+/pYd+aeBWHb901sNJzwYBxcyko3PKkPMoouVqc+
qey5iYyBsXAROTtZsLPK5bRQ6dF1s9qwrdmHoJuelxX7sB3zycpVbE/yu4uqTwSEbpNxFG7bj9wb
W4iG4qsX5rHwmzvZt7ze1lPq1Ge5fiYSP4nluChEvjLy91EByb9Kufsy/h9M3/j7QRM4U9FQGzTJ
p2larygAviJLG9spdYDYcJdRD+6Xe3CD6KZc9BpDqV/GIinjoQ4/aZ5cQ+LURzAT7xBRarRLXeOJ
0B25WYzlJ3PET2BPHVUr3Vmp4VSKbkfTA2Ef4dPYDyzRZT6ckPL+yvRIVkNmX3ObPOnaL8VG86Z7
XfAvbRmoVZV82c6cIsxuiAINdjJpOJ+arb0hlfVviRzqaGXjEbL32IjkI0VXt5mGGXqThfzmDll1
mNy2PBauqrFV+k+N8u+NF10R/kWj6Lays/WqSKQK6FJLwcrTHsy1SzT5LCtntwC5pyxQdAPt+cnY
Q1cYIRWt626nbYyULhkF68sR9NPOJnNlQ5k1TzX+YzSOLk7WkUU3zZ2fRq8buQ0NIE7s5zEi8cOU
E5lRvGKw5HVZ9rOJbDZzzuvjbUDmisq7TvSRcFrEF6biueh3fQdzHXhxbn2TqLfLGysOMXsXrnNZ
WJ4xuq4JFzP4Zl6NeJsXTorkOKDODNGn+lZBf2/yChwblRkb1kuDBgXpO0rFD5DFmW/MILR9vRO2
TG99Tx2g6bxFkB7oU4uT8rKLZUTXesCgi5xy9J6mIv3ssPJ6UbljoDwsIjqQKvNCj8caYlpyYAOo
nz69PKE6SGHAfWps5ykYvR/NxbiqgVaxCa1KPscQsbopGOw7+6TA3VNAerwjGw+eVo39qY4UTQTX
JCgBYVlruLSql+xQHykDRhrWJOJ+rGJiAgh35tAePPUxhV+dwPxv6aOqwv3q801mb1cWzU9SJiOH
LLmfgbccdMjrL+SqCrT7oe5g6BBIzVn9bNrO2RLE3TZh9r8idE5rcUTclg6MV/y3O3CuC7G3G/yD
J1ruXz07v1bmE3vJFgWuQEXau998NtXc1g/vDsS4F11skUm/3rtZLKeBnktM+E3WXORgkZ6MDnwV
ZHXGt0GNeCnyvXSjX05vv6uq/T333h3lJgdbvjkeDG4rf2l9wla5NFuJs0iLQaE19iHC9GMpeDzw
WlBMbdIF7mQvCzz36joG/qfnthm/zSb5F5jmvofNLEEPt+stKStdwmv23S6sbDz306s0lm9dOQ9n
rg4jR3mUDMDAnX7KkbM0po8Vl8CtbT8Yt3lEbOC/06ywa/KZ/Nrw2hlt7FI4eVw0VQTsUKWdHwKU
AgQmJCdr8V9M9r1kDmYUHSPIMbpiXpPRqI4GFHHYe7GMELc6lHTKlmIiHFZR0X/PPJ0SM48WRayG
6Jb0TB7ccRLhmtiZ6/2KCQxetZ0ndvu6a36bES2wsN6nipdnmsK9CYLElvzgrPuiPd+CFhdgaq1z
sVfoik8yiOE4DdEjN0McXssOjTimcDJv+C+9DDwu21nwULL+oNT5aDnLeRzrcw0hQ1lDbPjFPpHV
3nIfSYR53mvltYwiBMkBaC2O6mkwyctKQnEKJVvz+han2FfGLNvn2thzuDvwAJUSCac9BZfVD9V3
2bXlVMwweOFkch+YXnRv4wEI98pxjmVX3kZ+TyFJ1+Fvr59r/bcptX41uPcBsyGYHRSb+smp81PC
/XWyYtvMC2hkvuOfvSSKoeXBk83detttbmYkUmgXPP5T+5KawbNfyyU28W9s1u+gcIunkvUOAcQt
t/OT5oESXIBhli9pCDFVsJLn/CZua4XIe2mtvRpJNXGWL9+obgED3chXtWR/23yJ1/uw3unIKM+W
+wIqTUHIMj6hKsMcBYGLupflbgatFy++Iw8GICyVZxvLds+zzmI0c8QlFf/R73eoESEUhfcRcIM5
vUFAM8LTu7RE4rRaENbJa/3b6+8NYKtMSeADDiOIxG7rorRiXLtWuBKqCh2cDQ4A4MG4W1R/nan5
XYoJcfdyZJQnmAkFF/11SB/WRausz4UaMfizx4fNHd+4MWa/izE7YVNBGPElgzBef3g13St+KhU5
w1bFBJo+lSxJfp2uMWSCuPKRr5cDfZzwZlkcylSmYrMQz5FF0HOCiA9jF2YgNBgua6/YeGi507IF
Jwd/u0tKVXqbtb0KqmLTdhXic74Sd8xIqckuHBXPQaEqostYtl1xNhImfoz1hHW3b60g76FtjEu3
2J8kIMVUW+LLoALOtYAKzWtZi4Hbh5Oai+E1L6+INNwNrzXhDBJpzqJHrB9Evegley+c8nkQ6HQN
sJrRs54NLmGk6YacnUOep2faPmdOS8V8ygmPaAAu4hy0ZDtXzrWZvFeIoGOKD9Ge8/quveZdkjq0
6abxm1T2pGUdDB8SAVpFALrfdg85JIgqYRFTbnHA1ZFrROTF4J5ybULat+7BKUW4UTp9OAvusk7E
Dt6wvBsOTIxEEEGoDXX1lQSS3hNjfCmG+uGN6d3j7oOMFQSE1f1nFOiNbhm7InuME2w7W9MTEGrM
cseh6T+WaPmqsILonky7yrFvw9h8S3JfWg6Grb18irQmqTaEvKENff728v61DVAqUmkG6qi6yxC0
ZPcaBzXZ7xyeY1p5L8wucC3d3yxMyRUR2NkgSp4qb7zYTCmoo/5GaXH0XfnlCvfOnP/cKQ7VMsPS
UaTv6VLscgr+olqd8lwdGDhjl3gwkvCPfl1AME2Yp8NE3tfZJU3Rq3awwCiwOUYFfb8HqeueOvwa
cO9/h7n8SOrypmzxRNDp3vLTt9LQp1EgvakSctwMw76t6V5rvI3bskOMrNqh1vtWW3IfRB1wocsr
QMy6dTV5maB0TiuIaPDrqlk/57OeT0qNNV66st0pfzysoXtjwWpN8x6jmO3BbIPzbAqjXyvk0xK9
JxIcgq6+vLo6OS4wpML9OCJDGnyU13X6Ru7eq12PiHULIg+1peoD5yG5XSqL1Cs6h0UL8lNL87XE
+xeOpK8HPg1lValXXUmybaLilHnBJ+7KS6oq8pfmRztx2PTWs7WG/QfstUKkNmhtRtU9Bct0VaLd
BoZC4BqhJrCVzzqXdJIEe3UrSbTeNLMdbeHVYtHVt9Y0j71HLbNh3Tj/7EvToDeae+K4JA7CWF91
ZT+3xvDckqxiLhFopnOscm9nBxEhGQOFB1azdzPzZExr7hqAVhnGsOkHg9BdxojBDggfWoHo/+Ps
vJbbVrYt+kWoQm7glZkiReVgv6Asy0bOGV9/R3vfB5NUkeVTdc721palJhod11pzTLzZG8qpNTu7
HQXbjsvqKYdaKJJNBtmI1bQFlcWHjotloQW/xaTOSvvFrfO3uNY4fXU3aRO/mnH1kgOKIp20GuL4
NgiHXQH2K1dAtbMbZbxyKmGp5yrcBRecV5K4+7FFP1FxDMR5cdvzhjKXfJyMfwqu5jmwv9St1y02
ehYISK9mGFBpP1Pd7KmP7E/Q0gtF7cM5gfotjp8Lu4jXWWRtXFvJV4EO4sxErqJjdNTU+j6MKAu/
LGo+U8lz3teJ1BlCJfYl9BOZuOb3dtkF7vgUBcgIV0350w+oUJ3gafBUgUcVYFX8D23aqoCc+h/8
4ES4XZJlCdC59E8DhWsjLqNUoT+X0bc2tHdpwNqA+Gdqr6i3Nam8P9ZuY1jmSKoEnONzd7Sh72Tt
9dRKfoerPZbWO89LSJvSLfP3UAUrvtRss1i0HrHk18vdfK5Vl42TlTOhPeA7c9LNDji0xE+N9mmw
/CcTpUkU3/WZ9dxG12wVzS8e01QxHDAtS+LqT1rClMQJLLdpnziCNPfcEKZd3dRXMAfnj4PkXnpi
wy/XbHGqg7fdKYkCvbOeS+KIfjO8AmxCoc9Z27vSceePc9yS/CR/ifxzG6sVbDit56DLy01Upgcl
0tIrXp9fPA7MHFtnu3CweDNPqAUBgUUr9QvEBnVfbkdN+eFY0E9tuyWS2Bk6ctDLw+GLwch8M0zV
JmRi4jNyMgWIV2B0L7rxGYkMu9Ojmlm7FCPt0nIiiijUeUhnxuO8sGvCw178hh74yiw8RzVgLuro
OvPQIId2alDhG07aW0NAYEpdQTvJZ3F8V+I7feVRz/vWccEd4jdC51p08/ELdAbkVHZZFs9YYKA8
J1WBINQzxn5em+2VRzpHIDk8kindDwVklVOsijdqLCvcnZ6R3jnoar223KCa4rbw3YgSbmXx8vJ7
PF89ZYPYi+gUjruWOOGalKT9oGEE1TOZbccpKHn6ToHkrKfIyPEPJnLWPN9cbvJ8QtCky/xm9TSF
e0q7xx6m9VCpV8968OlH+RtFqP6VV3behMueAFaG2IGAbS1Hzl9zrhxSm8Q48IdCJJ+eJDLq4+O/
PgU2TkCNKD9wBMiqk2ltGlNWV2ZRPmsDNZNcsPx1Q7Xb5UbOR/hxI3K4/PUczdiZammn5XMxZPvJ
jsxVZybIUHTxdLmhrzqMNC+xUhXvcSo4jhuCIc+BOKahPgoS5HBhQj1B/3m5kbOxJs3X8NczYHJT
xS1OJpLd5gX1G2HyYvVPYJg4lJKiIyBewaEKnDdiQPzpx8+XWz3rQxeBD37AKl4+tnFm/Fo2NTVX
Tla9uGW9Vib1poqmN+JWl1s5WyRckE8uwBWWXwOLyJMRZ2tTonVtr1FVpzwp5g0B5lVu27PJukJs
PzWydTGGP2rpZEwUqL0HvRu159IuSGds9YG6RpxYo54ag3aTNcpNSDWLllOIWc48/zFFX9rX4e/L
DyybOTqMuBaPiru7amgcuoTEfv01NDNT4PJoFqBQnTfsV566ag7+faVTuUu1HYHXy8190b9HzenH
zUWG7U9dAewyR8kVoKxdYh9mLPUpIcysOtGVBeR8qPJ0VM1hiyiXxT+QpL+ezhtsn6KmoHgpMFwL
x/rgU57fNcYSREAxvXQemw2EvsvPeL6n0qfcNKQprW1zmTuZIFkNRlQ0VfZiSpSIeAu933450KHJ
C3iJmYLHjFIMkG9+d+LNJxlyuX1xPlUshzlq4rnEY5vCOO7kHLz5qFUieymTGj0hUnFEpQTqGkLf
xlKTshNNCeZeEj4Wqscd47NRwnxuig6OhOkQZKc0vfCLnrsMvF3ooCvdRfAe1KQU4Npq9vCpoMWA
tp7O6t6etmHagydoTOSAPnGhjHp0u0hI1XXiM1Y/lf61ogpdqrwGddz3er/WwTZQckDcJgAt29nv
GrlAQcnKXPN94sg5yttshzhO3nc4mTe6/7vWxyfm5k/0ELFpb6SGQYJaZAmpzD9ECdEoAhBKUt94
jvGt85DcJUh9fBz3PHJlhKlRpzee9i0uWyrmayNZUyL2HUUI8ajiZ1l4DyMa/yz2rsz2E84ZSzI7
jIMOEJNMTjmnIwKgWQZUz7OfWm9cI1AFkkFIYZYy4GPT/Mfxx/mGLB17mkXszmQnONkFesdIMH0Q
wR0vJAPrNDobSAguOU7irogyo0MZhVpKJXfk7G2+3mVhUu2xiHQPRp9fvfCIk2nIB7IA1rHI8JE0
LB5OBqRdIj730yS6K3w/W3qd9ViNlvpqUjRN9arZ/fTiNtr0ZjBuzVptFlrl5T+sBEUWlf0j1Vem
uZm80DsMaoJOT82pwa8tb22zocNpqhDqT6WO+tTGQ2mk4HRejtAFujAx8GLqzDfPU7ElSNtwNaVj
9JIg9PhGlUsyLbrBDe5iCmsDZIkxCTl/UrpD1JbDk2eQCSosXBobte/u/SGObruYXCRpcOs2wxyA
oZcHK9WP/V1deepKq/Jga8MbA3VMMnUV9KEdkDSenKWeewWyuThMyNFNPfrDHvF9jHoOUINqfhoR
9TiVqYCJqdtgqzFacI6YINVaWoYmsGy2WpdS9AXwg4KGcFq3KUWwvdtH90mF4DyOS2NdJkOFR56d
7bTIKx5ih+ho1NX9KwcbnBzLyX1CITDdKFORLJhbKBRKVc/W8LB/UStDcQUqT3W40/Rq3njgivzQ
4NIfTfdE4hwC60jFSa6YW3sa6RaDam58VvxF6bfxroxE+pB3ffmUpOwmuWNP70bhEAjPwvwhDY36
1td4BQnz/jc3bTCDSassrSYNV36JnLjynegGRqigjKIZsnsYota2qhMTaVJRrbUE8HcRWcFqxOQR
UHbiAmjAc7O0ahTvuf+HPj5suex3m0JNetwxm+GO4H0K18UQsynpEgj/kU5Bl4EgWx+JMCB+GB+U
IFEfA00b3p0STAjIKB+crHBIsGVQaAJQB3lloQUKoVRnvjbcWI4Z7CgX7bEeEPF6LGMFblBOKaFF
nc9UUqCetHHGj6GULbNOgtA64FNmFb3ZFHl92J4R32V9ijM9dXg7pzTUpSuqcB1ig7Toww7EbWWn
CxMz7lVBTnFdAvJY1LlC7qB1rC1lBciV82wgL4UZWUYN6bJBgTsf3BTtftKQfVMwRFTsSZvltnV/
eZc52cmZ07jrcF42OD1zxT+9eQdDO46dU5SHTqyhmkWifZFOGz75hSubuHayev7XlCtDCdw4NJiR
x/tZrBEdk/fvQz+AsDYB4GtPgZ9uyNstpIMGSvtZ4R5kSsDU9JVNGVme3ongwRTl3oOuyPp7ZY89
2WL/fCRucCarOjBU+JnHH8nU7XLKKqc8TB2KroHIbNh1e9OlAulyN/+5uf11QPtv7cTnC0NnHQLq
6e14qpHkJf0Q3vXaOL0nfqU8OCEahZIy8ls3SPTlCDKUsndofc6QOJ+qqba7vtKanY1ax2irBaD5
cG9pJskmAuFJOVfRKGd9QzFJhUCZWsTUMBSKLo1i1YOr+GlLbwuKPsu5ExbGQvhNsUeNIQCkUBY+
xm01t0vwaB0hzlu3V56gahj7InbgC3GoW3U+WZjS94ebeHAl6YmK4LYyvdVYIkiLirRdxp7nLsbc
Q9jfWeNLXUVi5Y6xsh2L3t7WVa6Qxk9vBLWOeLD0MhGNSfoCMU42p+CqfPAVJdtElNZ966CcrRzh
qxQcYYejKSMOgA1HHLZ6m8hFmvpUHg7j+8jJmNqbvHhVQwgJxNWVrU6EeGmCtF9liB4kg5pUmVEU
LzX6uSsb81dTxtVMjYs6nY0N1/GgsZVqBP7PKVTLS/EYYMkC7S4fd1grRQc1rqrby2Pni0HK4U9z
Tc4DhBpPuZQAFfUsNvvhAIHO3E4JIi6gRWtUutr2ckuntxk5HwjCcZGwMboS6ul8SK2oQCZs4Ewg
xgTthcFaHOQG+1POZgxeHS12VD27waiticFgHcM9a5FUbjKHBUMWTA9dRMlOtrz8wc673NINTsOu
Q1Je0m6Pu9zKVX909SC8izz7fipqqVxyn8vG3tmK9XC5LU2e60+nqkmQybawcJNxmOPGktRu+25U
gjurdKnF0p4okkIeYHsfDvYgVE4Bmuyp6KdaGJlhh3qJm/Llz3D+ynlGg4ulMLgBgBo9/ggBHhRK
3WrBXZlpGyXhvCwoJY4198pQ/upEB6+XO7K84uinwV0kEUqQtxjIVX7a7geB3jjjgLZwyt7boIcA
z4ZIK54pWtU812OQXll/zfOupvKeG7TJXZ0o1MkRlwVBcAwZ6gfATkDUSj/c+LGd/Ljcm+et8GwG
nFWdOJ7BxD3uTTX0iqYgY3egdhQ7hcCpthxe/dXlVk6u4HLu2JTQmXjhAXRlHh234uMcAQ5HQSpv
AXoIKXqfhXm4A2h0a6cIrRBFoUjWOeNdbveLbfXvdk9Na1XR04NDOh4mM5zb3s8+2bBS4+BQk364
5pD7xeQ4esrTxAPujYk/2dl4SOxQo9pRknDCW8EhU+K98mkfuqH2ivjMurNStwIjImxERRRAXnns
r7qbSICO8YrMgpweXDz4V1oCXAqHcj9ZF6C/X0WjZXeZn0D5ViE7qaUCqpCwwpVb4J9g+vECwY0E
ILFp6wB8majHb7q1VVtL8XA/cGG8qYrnqVzZ9W8EDBsN9wiq6kzlVb4Cq4rnKgYX1A7P+K+c/dFg
zJNgWESkhareujKbz1cN8lCcWOkWgl784/hz2YljNGKaxgOc15ne345cv0t0DpfH2xezSchALmWM
gJLPIni2qLBE0bPh4Ef+vh3VbxPuU5eb+OJBsEQW2Ftqf2LGJxMW8p/uRKneHqKO7K0nEHRTf1w/
5EALLrf01cMQwgMlzoZnMmSOu4xhCZqvrZuDQXHMC5wpd5Z7Xvbtcivn2xfrDpsq89QG+3d6+EuL
fGoVfNIP3VRQRmr/TCyUkb1S3sPXvdzUVw9k8ESGLYhTcNA+fqDKGoVep1NzCBWsuHL8ctktr1lh
fjH3BGh77Bls9gzqZo8biai6V0DB14eIKn3XxGQq9atm1qJlRSsULhujalcOQfL/4dlIdhK01k25
5h032xTYIDlVWUOUb7D/jEpqkRVk05db+eplmS6Pxs5E4O30ZRkBjP5Ma/oDZXU+Rb3AJKjLjTdV
pX62bXAt5aN91Zlyt3cE2Wvpe3H8VMbUCRORbXkIWx0HZSc0ftbVmFNGF1u30cRVXqk98wcemKCS
civKF7FqUcdAfe5KGbLsW6N66Xs0Tdm81iYP4paTUm3CiQkC9CANGy/3z/mZgYyEQwQfh2RCsqZ+
/HlRJGlOTWLzoAtokM3KpzQ4wdso6aSpxIp4/pJo++U2v+gj/JEt2ybuxMnsdAefLNErIFnKAwr5
ZD7p5WPeYOSr69s2SSBg2tkKJe2VRr+YSsT4dMfkZszzni2nNqhCKE3lYeS+agxixN3L0K/05pdP
ZtisdhhjuOL0ZKtmykSYz+gPFQZECdZfoKWy7RDaLhSo4jEe9IgyeXKAlzv0ixWWN6ez7slM6pn1
/NAEnhO5VMcnYkR+odQ7C1UuNE/r3ztRMGXZl/AoZkE/mbO6y/vph6o9JEa0UUWOEwV0k8U/Pw3s
cc7JjEwTl/uTRgpA3HoOpPrQ+Hih4elTK49m2j3+D62QYOFlySStLfv0ryyEkWPmkTQJzDkweezn
FHXE/pWd4ov3IixWAgohOBebp0+it31AMR78FkOubhbBmaUZ9QRbUfZdOcZ8tc7ZZK+xg6OOhO3v
+HEKjtxFMbKa1o2GFrO3vicATWo9dzjROddMwb+YTIKIncXCShaHsr3j1jpdnyxgSt3BdUOK3BrL
y39pXX4tafPFQzkaJReMarJ+pDWPm8kTtWlYS/uDwjGF6pEbibRWk5K46r8PbFoiN4MFG8bQp9F5
zw5ApfZGd6BMVfKv/peh8GeVJTClMU9Pi0jaMKyhhvaQN40K5gBVbGrxqjtic3lUf9ljTB5u/ioF
K87J3OGFVWGACOfg12SJ2r7Ep7Krf005lfLS4/TfW/t78zh5P6Xfq1Y1OP2hsaDbBxTjKu6sDRvO
0RhpXoltyo9+ck7npOBgQs/zUVNxMsL72m6gJVT1gehi9IJaPpH54PTglTbP1gGIE62eXhkX2lcd
SjeSuNEMnQ3yZJnA12rI4LjUB8fPjIMpinjpuW3+MEFr2GpIwCmT/VVKYgunGQt1kRbexsVUfSQd
EXSlHlDPVioQP41LYxC20fu/vwIhHdUtF7gv/OPjKTL0dgpDg/BVV6J+6jWxpgJ/IZ3nSij4l9s6
fwOCcg+DvZtqNd6CftxWlAnPaWpui4IrkDpgEeGbi1h4ay5Xb53TXTkgnq+eNMekoaxB55D456j1
9wqd6ujsvGo6dH5nbVPhFzcu2+4y0P1rV5RTPxyu+0dtnQ6uASR8YyJHpzo4fNFIGcxiy3gYguFe
GgBGIBdnalGgJNB2IIavbEV/BtHx0KZQjv1bVlNQMXcaoxpDfwibMU0f7A7YO+XUT5od6iujtaqF
VwLAI9KOOqJCZTbhWzSfGm2ROfGube09cqxDZWLrUOnRHXV3a8ULLIA05WfXkL1S6Cs/xHWG2nLw
V7D2kqbIseBD42qKuJ/Bkbszx/xbqwG0Sdv0MauttYHIHjikBBQ731JL7AQUt3CqCQAo80Z4e2kq
iGTo1U5Solnlq6rIGH/gPySNvcAqHZiEorx3pbnTs/xZjA3+JwWEFgxktxWFSQsrVt4NW9mZOmju
Rn9ROb2QcEQ8b+DrLYY1Zn+3Sp/f6or/AsF7MyY2AYoSE3ik3jaDz0Sy1SBKdhzEv5ad3HBrS2YJ
2cw5hPYdkYOHpPTh/4UvAUVsnCh/NXFBFbCywwZnd3lqfHHuZ1Hn/sz/OEqL0wFktXDdEQEAwai7
e3hZsMhGZBkm1as43TnNEvUleSfyy9Xo/46LYVu31jOIiH1RBQ92laLdbYtylhnAqO3gysX4/Fwq
Px0JaNYri+l7sorFZZaq7Hzjwecd+MXHf1GNMXfWPhKoSk2uTN3zVfO4Pfn9v6YuLgNBXRvqeGid
A0RJ0X0nqmL1V4zZzk8hHNt0SoVtLluUSp6sfbVBZofY9XDAphZGSDqzjCvL/xdLkBCGqsugAhmC
0wg6BZDV1LR6dzCJGavdh4zBjFS8XRk8JzZ+rD4Uh7GncXjj/WinmwxGclVhcG64x9/esQCTJxTt
IzIJ5/gLEZH+6BsFzO21a8P53e+42ZO3pFHs5OVmg3Ilj3sBAsFtgNBH1ipDMXk7eV27a4vWeHdI
4dwbXhdcu3yedy/KVUeXZVd4gmEUeTxMYivxlEa32ltngNs1YzW62sSfWsHjtZVrCkFpOlnWYZ6e
7FJrMDKjdNpbvJhYuXCYZu/S5Q2t82f+GNw6I2ScGByaqrI+5lvpldI3Cwyjdi6qTdMZbqIm2oZc
ikncFtEBRsBCs4qFjoyVcpWNmpcvmhNcGXocc3n6vz85F3Kif8S6pQ+fdnZ76GFchHqjOncVN82t
0AAGpIOZQ57J1H2eWs1LEMXjwond7mDbZbSwcG9el10rln3gYco6YoccVY0Eq2gC7ppv76Z81G4R
hYOAdiNvqVZFsza8oZuzKHe/g9DTN1qIaH3igveC9QuTCqZH9EJUFiMFI+6WQOMh5VtUrkSxu+6A
UvcpWlHTJK0ZhYA/Q3OlJyPm8AmrdgOseU6FsT+vAkorEAr3c7OycsnBwOq9woh6bBDLA5lz9t5I
Ikx3+hBLrk5SEUNommY7bXNCJkjZLLLGDeEEWm2Nm7Axkwcdct+eozVQoL7l8MmJFLJl2nP8ARS5
DNR4WvYc+V/9xvU2kYDo2CZ5d9ONYBCU3st2ozK2OxQe6X0R2NWN15rprKr9aFfofnhfhHmCmgyf
kLyHFqwPfX1remYF+g81lDuFzyU3IBhaeJclqYg3Wm1xQmknQhgjoKPJAFxotOG0yIVf7snZinkC
DxrTNNSXVB0ncIIm/J+aEbHzEHV4R+kZultJKFM9TM5it73V0ERtWhxqSGpr3XriVa7gl9drnJQE
kUfFwRcO+SrJHWcRtg3yZaTiyE8LZe8zMVZjaoML7x1QvXmsoCCCVeAHutga3jRh3Uwhg23UsKrx
pAPpUSTGnHwr/g5+PPzjos1VmBy94A7EcMQH92QrIssas+CG+Z1np/6z6uX9W+d22bWr41eTx+bI
7qBzcGHInzTjEImmkUjcgYmgvKS/Fx32czga+/OS2pJSjd7YKb+FNmVsl1fz00VNTltblrILGof9
crIr6XUt5K3ZuRtqwGle8DYY/VPeJ9dcM79sh2WT8CBxnzOVRVxgUmGNsXPHvYvFMwLycm19/nIJ
IhBDDplgj3Mef56antljC9h/m7bxlFvbj4odLCLGrgRVkVsN5yHm5cuJeu05R2jrQPWL+pCYMdYY
qWhfba912Tfj8R0ReCdXpgl54VgNb36pB6xeIr8ZnVwcMjg3y6ZJkbGWdoA0OVPEoYN7vIVHW2yx
NTAXVef7r5dfl9zkTlfZvx9RHp3+OqrYXu7zaZz+voRavfS5lsNzqsAiKSDDos6+cjI6S7nJ4UHG
BbYZ9QuGe5qkrazGbHxKue+8BnmmWb1WMWVjNaanbXWXFvrKgq/ghM0TLPpt3Int5cf9atTIeceN
yiTX5p5suaL3/baJPPEPo+b0mvjnCTmN8ZwkfFzzJATe+UE1mFFpg45T7wfiyjO9658dJ31TMBrr
NPV/mHAU0QviHZxtOXwfv0Ezw/BwMMvmPu8CbZ7G8JY804DwJAH6l3uPu6f89KfjhVSMPHCiWyHg
dtxa0jl+zNo73Xd932xZ6lBZwzjSfipADbrZINTw0JZU8gnFrhdFXTSfbuEVN3WbKbf4IGKoRJ3A
PhE2/mJp2jzHo63vyrCmpm9S9INZhj8hob/lKA9vXeb4rDJH99ZQM4p8FVdWSoNo0uKhXMNhpcEm
HRYNKfGZRo0BiNimGt69mltOa2qYwOWWjj2EDwsS1uovjBz5ETB2SMjhfJVKrr2rUJ3KhUcK8iUK
wnhvTZOxyc2xWncA0zYJ+r9lMOiYkvEXZ4YYbRggotyNdcQeWjrhCuuX5CCMsHlR4zHZj72MDeha
uIqSONu29lCvo5xyA+gccP4FNjgFd8VVkOFWMCuNxOcMQsEiG5JOVj8yHoe6cZDsIsNFcOmEZL2s
HxQQlVvBeWIPwDxdJ1YV3fkF6uQc08HFZET+Mlb0aEmJlDRfIl/GvRdnzDJsYZlHMDkiVb0Zjaa/
wyVmwXV8WXFp2kM2MhZGQD1/MabT1nDDatu48S7rW+hivRc9pqObLtgeq0Wa4ROjUxfz4EOcuRF1
qd1NymDdkP7tZsbYFvAlvWJtFxk2SwOsIKtyQNOJyLoN1T7dR1znZ0SSuNfjtLSa/Hp8dE0cqUgo
jHxgDF/qVLexAvaR1Peju3CNEguasp82Hui6ueXk9TwbuFTbUTeuWysDezD6cbJQUt1wF5PppT/q
SJnHLKEp1eLADK1xX7QbpYo7basVifmEQBoNf9K+a3qgf4vzZphnHcUUbsD9uoYTuoKIAQGbM1qw
TQvyHBx9x3dMwKQ7TqiWa49YEM6goMCpDRiDRdV4wZz0q8GhYxrv2qQYcTmp+vuhM/tVoI2A6iaz
d58hhzvf1VYxX6zMwLAx5ITRPal15G9aTCN4kdKYxbAG1ZqPrWc8JoXBtmD1IGAjhK7E11Sqk3yq
330TM8QooLcjoHxFx7ikLBWLsS6OtTcgbwWc41qf+6Ui6lmbRdF76sbwnEAfUpSYheo26gGADpTn
gFVCiYs3zAiUrB5zvExclNdaWaeLVHXBVbgeCZVaS27yipkL9LNeCNVPdlVUrjMbGAG94PXhvk3Q
E3fDrFAHPAwlYzSfp40FMBeCFFkt6iOBGuwzZx2Q0kubh3TcSG2pm9xkYBcsBPzyG4O2Zc+1A7Ht
vIc4/uD2wtfD+GkOgnEi0HKPK+qJQGX3C1x5l8r4g9+kW1vyQ2CYN4L32Y3RIlE76PirCGyHYWbw
VjdZd2i0zzR495WfIO4sL1sRT8+UcibC+9x+SeMPALNLAgZzdTJnHVrjVnuBhmINxUbrvpHfnGuF
uiyKbElMgRX3o+nym6SObl3AP53zc8BTzDfBZTRI3TeuAU+PWrPwRTcf8BmYDH1h+eCggg+vpRYc
CXPcvDbujz7GmpY1OwV3KWpj0RjO3E4RzPHfW+0HRnzAZTaN6QIjSea5VSNyX/neri/RtlcgVZKx
mXvQwj2itFmkcFBW11Q8zgflQfP2bihWPH5IWEuvk3VVDztOiLPR4T0PsDTzcUEUgLpUbQlPg/+v
kFtSE6nTv4ayz0Jvp9s3PYQYjR+3ffVXG5MYNzr8agri0OBgGAQbqy8l9jV+0rRGvfej8LaA6Udd
/9guvcYB7cpKOXNxIMaNpWf0+XfpxHQEyTgTJTrEMav2Hb4upaHd1razxpjtUxUlbgpJtCiHGviD
qxz0vMDvLSk2IVxQdqVNzgNrSvXS59gj99pbMkBd02toAr37iKBmGTvptkAKwYUhOZSOteo064k6
hwwfm+CgdMbe4s1ieTVXjXZvKgTminjXmPXOHcVPUBorzQKUqquHnDcvu9AQWML16UI3/J8G+AkY
vFufLAO3UVzUG/+uavy9M2UHFPf0bXif8RGYt9+92H6KbW3eWxHExnpVmjplqCuXT2sZH3FW7Lwu
fhl8/EacatmiXhHutmw3DCg1yPfNQMQv6JcdZbeNfKdSRiMHcIUhG/YNs9Z+q927tHzkx9TCh4RJ
uXYPUDDdwKdoNXSLewNgiQVWG2AOTrMbrv3DiBHJsKQwcyGqcWM4zozlBlgpk0CNtrbzwxp6aH5Q
ZCfi/jEGqfkIcHkkHIB3D0qCqnrok3TdhB1aAw2vcQwpXmsGlxHAdR8F7zJdT1GzCIYRHc6Lpt0y
FSvpuQtghQTUjUVoHULxKiURzqeSgzUbN3KMRvEHbJOZHPoDll+ic9ZtUcN4UK13ufAYvX1Hb0jj
Y9m2GRUvmrI2CacObTgX2JK6ancvUjxBix6Ti8dW8Rcj33LG9LtiAYWsKRD0XzNjWPB7iBmyKRwM
/Rvb8IJpDApyo2HN604Pav8rxoorAPXM85mduRijW2d6YF2jk+iMxmk30QQiwCwnyEdiVsWs1ZA0
5riJlUw5TGP7VP6VBdHjZUJOtCbaJdcMrFVndbRTucLbQ0XVFXfgyvhmlepuyKuZ/GsdqudyAjFU
o9tCREWzRvNZON6GoaBaDX5gUUf1qvfKwuqwoDTqoeXiDHrrT3gni9xvoujlaKqRNXRZuakTtpZA
X1UhUHJWlRywDXzbbc1xgy/xL/jEO/FGuiObxS/eGZvmSnc4ZBDAWuDRMJO/ZZKgGtZlrAS4aTua
N4PjspLrpEoh7p4hVvB7jbF+YN1VLB0nieZBVWvkIOhmIENym1yMGj4orrWWQ0+OBmX8kA8dsrGN
rfU4TWIvvBxxwyp1IOfyiN6gbqbG37hw2Xk7Cn+wY7RNvWS8t6qYpzi21/i76gKXDyLodHPevnOv
m2eBD3Ku/zNjMj1bWN7ky3EHoG7GD2cVJjt82ePzwK/0eoeBasEi3qaWD9+UGcl4kn/YGD5rQLeG
VYSLPT3bELevcnttdKBlMGm2AIbxEaheahTcYIpAjqkQhdugpXCwFHanQ6Fy8LRfaucNaSD5Xtxu
4T432wHrU3YZ7reMp3XFU4Mlgkg6nypvw+vpqeZII5g23o6v5NOyeAOD4YsIYIpwnitmZBBZD/yK
Knx1xwdTxfb5ewz8zNsHabdTIg49jnLTF9ECRsK8cJW1Dl5H7j04KMoxxt7DXx58LojOT0aaa8Aa
0TU6R25EH3n/nDBnUMs9jEl7J3ebiXEue4XPQR/xmehS/n3kifmBP12SZe8BFDbWPmA1cjdlBqIK
WEkfpiFb0ZFM/0GAOBzvJv+9D9e969+23oMoPwl2zszpjZt/gbkDv1vJ3jvtBx/SNZMF5uULR8f0
fvizL9I6VpGrRAOXF24qrH74e5PibUaAJ0WFbyDrZ45aw4l/yfPJMC5Byc9R6GMYDjrxzTHu5Acj
CzWLeE45HlOfCCg9C4Vz2WmEIlkRU3B25SHWXlmI0M+qK1utgSj2W4TVax5eMKmZCK4SrTqi6QwC
Uu5ySeQ/Jvj+Vt2vIgClEih3He4FHaZi9B3VGfxTRhrd+FeId6+nYPZoYY/K9+U6keNzG7cPrOu+
Nc5HjhjNYL9P0448+a0e2Q+cAQLBUX4jJVUith75LH6sIlr0DjxvHE5QvkBu4J44Yl6XYpZphRth
ZTFq7Wo24iqTZsZtzhmNn8yjhxyXVd+M55LlRt9TE8hR6cFwNp76pHHoG8Jnef4zkgr+dXCTjyBc
VpmxcnF3MjivC81fQgjgr+9TsQD9eKf02ELZG/kosH1kL8k1gLHh0VloO/bwWdd5a/xoGZDMEznv
4gOTi3+RS0RdOsAuGQm81cAaZtj57RgSch7n5cJNVZa6WA5DaHAzuR1K5wVYE0vUqA9u4ixcaTbK
96c4vmcLDczmv4XABpsZf+LpYytymef5WVGx+WzsD2l/gqnrspn0ldzoWGboYwaxPOvyqwb1F0m7
OyfbTZ71nE8+3kkbeU7gQf+cbK0Vz6lZD/KztGn8zBjSOEpwDOh0YwEoXR4hRV7Om6ZdUTC3HaqP
dujlrjhQdpmZa216lX0qZyu/ijQKCr74IKcji1jACVMeAZNhOQng1thVusafBVGeLDPV3oeoDCOP
WxlJCBrv/ztTyClvfBQlez1uDyxP2JKCYF8Ifopo0QoV74uChbE8U3G6xjSFnx3a1yH547bOoj3Z
+FTUhLrloGcmUUZn8EL4Ss25LPKn7SWgnqHj/fdVYeA5Fa8sZfotj33/30/80XB9GTFfkE8orxcO
GzLd53M24LuO8udYWw3Ig5Ta+ijMfB2Z7ZJiSqxVxEpXxJP8SV6cYcaLYIyebYEduebdwdyTKyUH
RPZxgtB8UCaGfAvULXUUVTT3IIkJzw07ravfXPHiBb805jKty7NOmat7ZWoPfKNruHmE9Xd7QFDU
VOvBhU7afDJ4+ad8i2WgsATX+fdElOtkiG7kou1yWO84jbI0z2oHNFq50kW9lmsyY48/5BBmdso5
zXvwYRE2ai7/1SNWL4+qU2L+4nM7rnMDA+HVCPeJT6WxHT8mXNiYWw47CYs1vT9WH4xf5gp/n37z
O8xfFLQK3CaKFXNnq1ryjNdxwEdvuKnDNzkCWTCNVJ0B1f4QVsU4gq5bPPbJdMPvyBX3J3+IUP/Q
h3QfNDgUihf8qZ9Zfd74TqjiuORDFRoZ7c4SrzSc0QIwan92FCyzf0wDZs08z4irYlP+H2nn1dy2
km3hX4QqhEZ6JRhEUjQpWXJ6QVkOCI2cgV9/v9a5VWNTKqnOzLx4ji0RRIcd117rvp6hT8T+8Fd8
U1ZA+Q8sZBcZaw46bkOdQISEjn67Vve+vPBDVPLr5hs/hi9wKAVJ/6dRKfNL5GUflU8T7icWl9fD
Q2u5teHz00S7TY37IjRufP3HnMENLloiHo+X3JqwfUOpxonmqnM9w/LJ0b/gYDEoXHt1kggBUbrA
0bAAXb9TjsHxHkQ6bfiBFPvDP4Q63FZc5VrF1/z1HNPdNx75D2ylCpv4uwGrzpuEs/iitGzLWBAT
7CN/PDlwOlJGRVH1F58l+4NymfDGEWFi1GZ0XxApJ0IdMHrMoq95V/aWjyRs+CezVq48nJ+4m3yA
OlYQJmKiiFqToQ/4I8TsoVnJ65XN/YJpaKGXHUf14xCLlguj+fkNv+E137ylp//ySzk8CvzPeSOP
UkaGd1HxuussKh3lMfw2j8S0Bjgu9gS8KUP6j3n7UQVAvF0n1qaX7YaZ5hbRFzEO79gtMsgoJczh
R2F4anfVs9SqEethBvQPDiE6Za9R0X8RxPlQ4Svroc4pe0Sx/ns/oSdsnRMDEbMaM81lsY/8vrIb
vVomrKhAM4u/jSUTeX1EeuUECZF4Z00BgnZbdVyU/0boOiY/dnNlbHgPLKOC57IedcfxLZsdMQgn
QhnQGU9XkDino7FRgkoq5lWnj0VV78C35xbP5gPLo/KzMnWY3y6VzVShn10dlMOrvUjtnzqeWCWi
toKlcdLnhIlRcmWfOuo5ykFxacZaowJ1i6VlPZFtWPXlSY/zwKLI8M+RUJvPuK/yOJHfrFXk0dnJ
zpQPXfc4YqC0odvxvVjoSrErkZarg4yD4XtJVtApYVEwoPoMBXSfUC5JFcGpHedX+Bp6qR/4/b5F
2Id8KkluuzgldzBQ/qTgu2xw9/9sXEp4wYe2Mrqw8uxMKoitnr2NCmf5bWqrioHAgjOBCzOhyC2Q
UOF1be0kl0addLaYn1BJcmZbq9h/muzyiJiQOwz7ZDJ/SGbkU9Rz+Wa9TTRXG8Yt+1Ms3WMbLvd9
eu/hJx1yjLEmlbubw4yYXNHQ58oeCEpPkZ1+I7bhAqigZyCXVavCe6ezDFQuaUPiDjl+BXGweyLP
2aq3hkfnI3bUHu2Nkzgojysvai2fyQFMxBM/E7MRsNvew2hmWxZMBYk8cLIpzsUfl4FYHwnZZ8er
Y/5ZDRapDPMA2Y9T4miE2vSOMVD8kqHlG85znJoqfnArWKUxYCoiZSU0hyCG9Idf54O1nlwaIUA+
mTsJo8E0OR/UeSNqwh6Gdnggfdzh00a+CaZVGSSkQJT9Uzdc3ZcQTJHKdW35bUQunS9AXR4opX2T
Wt5vQTYFP/NJJR8qSGCJQRQr6+7wU+ozFIc5l8CZip/D4EAzYO0ZlrlXEg18fY4anyijUqmxpZ/U
gcXwmoO/dvHxpskIdTM9V+e4/urb8Iwcxfau88+N+KiHTxMKaOqmDo21jZr6BEHIRlU2WKL/P2IU
C4OOeS5l2FVpw3MfVY7aeEQF3S2Gb4CVlvWpqKdR4bvXKJ6xACpxUnIwQujY2+eDZ50F+SjGzmOJ
uQHs5BDLvapIql92e8YGuBs9oQSPn7TwSQVp0KNJrIvaQrwJZ76hepN2H9UfowRX00rnEe7NmqgK
TuPKiVQcNZh3Dh3EgbCtgPIUuxcyjob/msd6Z9Nr5IPUiWCb1etOFloYekEh6COHjW2YzOlRecJq
RhRJRhu+SVajREEJQi9gZpYhJSUk70BLrJiOpzADNF+9CXlW2XxnZCnoB+tG1fHV2eoxYjwxWxqo
VD+1AjZSl4FRZQfdKECvLRCkOYZLtEcNck5yZb0dSlQ23POZHB6SiNENQGJPtmb/YOcdnKvK2jh1
bmFjluERwu4SdUNHBVfLsLIL5yb0IUQ2fsIvcAxD5wEedRX3a6Fxyy644bKFtHBbwIFZVQ2csmYA
pcgd8yYPhfNodujC5xBRcoq4AUN5IrPTS6WEvsCsov1C5gZkWkF9pzu4RfxdReUFgo0+N2Do9dMi
y7URP6mtDaPhQpp7U/jybnyO9C4dZgtvqOxVWHypMCFl9FstgMaNUbkktpmXwyb56XPVDfKEPVZA
rWSqRdvRwoYjK6SuH6dZ2WAyEnUvCh0nr3t7R+/Xau3/SSkS31PJ0YzQHggCGIAnhA3tcEPnQcVH
HkzKLb7PICiIlxgdwSdE0BW6TdXr0rFB82uCSW963hk/Hm9VfDiDgpyotpGbIAk8XYCcAqIdZICY
BgaHspyGrJoIN1H8I0oL6q3J3WxAcFx/iSpzHcplLzoB15axGjAhGhUBj4/2Gb8VS3Si6qWMeU9A
4ooPRbNsGLU7gR9adfO47TATC4E5k6TrxbY3yoNjALolBDsj1qFt7lSix1YuEFYzDYgcLqweHbQX
JMggkZFLpmyHRPmZekBEnl/Me5lx1dVdKzpzl1NzhUv6q9t8iw1/h6qlCgpiMCOsKaJy+xKD6E4x
MBA0NYRF2t3BIkAVQjFzqOOpTBkerMTvEykFrWL5NbvNYA47YzCfnr+fvWz6OVpHrqtC7IVIwJ0l
qhPDyqfKgxiwChiZLzupXDCT67poPyjTqGyFMqYIpKnWxcDgdIASK7l2+32EYGB0DXiOoI3gbf1U
P9kIyYMwT7dAS2GNjzZdhUSL/MW9VAahLrkRyQ91XJXhHsfLrOMDo98UTjHKKdzQqLpuEznttNo4
qD/Vq3B2DG4KBlDdaKrGtilv4GiD6BN0UX7TGY8CAQyek3r6L2XQSPS97sJuEXDMYDwWoSszFKtC
y3OZQve6vV6A8em8QGQx7KyID7QtKSaAFGjZOxxNt8YrdEW9r9IW2nALdVNyjWmrPkUQzNDRO3J0
WBdUyyEzfxjL9s7lXLFzBX08z4T5O8YdyMZ4dMrsGNb2moreNtag253H/mJoQtlCJ7JvSDQ3igSf
/5wg/OGuRUVCCP2DC5WjLrn4F9xQzonpQnF2iboV46xfljQ1qqMKYR1VaUjt8iAJhzDPPaQ5KKgy
eh0jvlfB3RhDUkN3UJsNhDuxaEXUq5KR3lMp4QBZv9VPZY59gJdk4IapCriRhF9DKJcRdwKlhTQZ
XxBjQmuL2m53E+Y+PFjebwvnZOFfyIQsOvyzW1wKy8SHLtsRpIbshhiqEQSz21pBriDE56Qpp+hG
3yHRWLlmcZNDDKzcu/IJsJN9kXjR0rAvql2UEbANBMK2N0HHFKOw9YlOlbrQQsYqDYMZNihcnEl6
hkphp7ypdBt4A7pbFR4VvXEyWsSwUUrlDZTR8XJxnMhr1K6HpqNonYlPKCFF9SEe3N98u61pPaEn
EjRhtMEuFpa3jfz40GXN2sCmmBkWghuAAtmtjX1RHgtROjqvXzCrCOY4aJbVcfcBY3iij4AIHG0s
82xOCIc50cEdv5XJpSv70wzBiM/Xaym3ieRWmVY1gFK31kG5fe4AhQyAFeQddoCsHB68Uz053lCi
O83ehyL/WMXWfRl7Z8uDwx+KKgYdg6aqArvU0AeLVr2AlzfzkdBNMAOQthdZAFw+8NlMSZ/LSoez
7jeXZujuICY6pKjg9Hmx7jzv91B84zZAGLHSOG9JTayp02py8ZFRhuOmN6IiE0ZJCeCVEAK9fYc+
wMDmy6dKnx8g/UHaJELeZtzh7NK5/VbGX9SNdrA4KPfsVAlMdN1DqGZUwhoBKVSaJYVLhjkYtF5N
UYPyYr/WR5jYyha6fWdTaJAn6POjkdSPrj7GMCnm+5RosCjRT7JyOuLZV0oBK486Cy3NSx3PT0Xt
gBP4pH5f7YNgYQtKhFaRRyslCJCY0U6FXFlaf0hdcWPq/c5ZiCQkqtatGq2QWdusMoNWJRVgiPJu
RlTia4+gRnkmKPstu9qi6rQ2NX8dxckdGsfTWkUbYYJ+s1jokWaP3Ww4kML3l8WpP1c47rgm2PKM
+HPqo1sL2PCpN9y1jBB0Q8l9yq0PI2EWst6UqqKNMJPfkFDvGKANehLTRP70arnRq/yYoHZes/VZ
SzsAni/llkYgg9A2AzKU6PCSE3F0DTobhdFHKx/u884a1jU3DTUOfW2R+xaZOC1pQXd6Qp+kho4q
qOzlkLC8vjnvwyXbq+fGMt5EDjhGlFUyZLyNTvsQTwvk3TalY9CEK8v/WuCfvBk9R5tO8JJBLz50
jwi2/5SzTzxd4AppCqSwuuVxv9egzoWoa2Mje1BbSMi2MRTztLUflrYDHCIf3ZS265wfclQG2DM0
Fhoejv3J8uWeGeq9CnJCRNu7qqfZi/okgwc1jKu2uYIBkJLjiNzv6HDx0Fpx5Ei1t14BUF7beHYL
57owr+Shui1T8V05wcw2UGxa/NvUmz+bTQ8UvDwZfhT4tBdVrNPZJq3NbM1+PB9dT+92rcsvjWIE
n0N0lCfeh8JMH/Owveitt2F37SBtfT6c1t3koa6UT903YE3BlLsflgop51Fmxco2CKAZZX/uoKp2
dL1AP2+X9ymywXk/nH0kvaX7vRjTZqWqjhGqNspLjGD9VpNcfk5ZSxmUChlmz8BbLs/KnjYuW9+a
C1bc858PkbobDJfuSkKhyslnQsfo52T1D5YTHsC37qK6XiXVWK+xwzvbU0Ch7qnNP0PotHInJV+P
8iZ6lSUlXU+mmBmkc4wGtQDLSJ+6eNypMw1o+rMNjaUgkWrzcJd4+tfYST7GU/Ihp8WhZ/ZXM5Zf
Kq9D7AYTQEyKZiuYAkd/UAdP68RW/SBWKTNkuC6GBDz8rYoM0+KTqy2B8hMuJe7coLKOiesJh6Ug
EzGqcdvHn9JsoNhPwFIMJUZSrQuJFKMEO4dune91R53JJvX/GZ7aLejGgUhZ6Jpz7fu6/6DyTuUZ
/Nlaed5CM3p+xOgXo/egLL1Drs7b/kq1CXIKi+M9BD47okIiDdGd1CAuFy6WRkPZsjGBunfzzp7b
fWLSl6Iu4UTasEFilSKPLstvuRjaQ6Jl9lrIwgoWK/IvQmtPqF5tp7j8rtI4o6p+R4P/RbrFOuIK
qkQv80AgzNFxBOFkLuZaEPppUb2ZdW0HQdTaR54ZITZKkvKJCSdEYuxDmxcfG316SLPmlMYl6jrd
vsCWg1wBlYTkcGZDrhftJp3uvLC3qZ96a42Twrfdqw9lK3QCZ7edvjqorjAJ+Sy1YnfjBt3nj8MS
G/g08zyXxU7DB/goAZm9xYg5yqJiui1om+tmcQw7eRCRSxdbQ16opsNLoNndAzLj9qbohffAhQka
D9zWe/AKZtAxS0DlyfnuF9mnJBe3+M0DcdGmpKNbW2LvLdWutfuDMtVGiQZXShfB4fKHEsGiCD07
XVXUe4Dvi+UPQaszUdJMx8kMGwDpWFJp9MXNUPXMgIiOg2X2BjJ+RrHWQMbT8SQu6KcoR4YCiei+
6Mv9PIVa4IqpPnFFqoORae6PPteso+GSli3+BDbQqdEKRrBjCqTtyC99VTjrVkN2lhaFsTN9wLWu
GAdaZb2z691xCiBa1PdSQpenx4NYsck0oB00n2qr89YcVtgICyhptcH16a2qkDopnqACRCnGsepT
DqowMCvxiC6xTo8u/JXq/vdlbPuveoOQT8aM+tHL4/EuBBpzI4q8OUwAGW87k5ix66hEOQ5zBBqq
Rmuj1+nZNlYRRHJAqLxEj6vuRHw7Lq4HrDsZ+Qdo19JSOBv00RFeQ2KK9iCpeAAQG9WapM2zNcKz
VdB3zRhYbkKcb0I6UHv6Z5gJwQSOU1btTBuxv6AboN9cGQ2lg9KaltsM1W5AVBFiQ1HqHuppTA8x
MN99I1GYKqYw484J7yi6kMh5nnNUGrrB+e5wqlaxE0qUiGLxuZnQbSNtS8JHr5iHe1htyjvPiSRx
VKHdJyUSe0trIY/J4MqtEU4pDBBFv86SOX7kFECqGc4pSi65djMTnVHXd7S1E6I2uTTky6PZhXex
Xde33jQw31HEKLuFmo4ulFfa4bbVQBEBU/KgN9aRPW4KK360wb+WJEUJGop6lH9oyE7LvSMW6hJW
l17Yi2o9SBRkWiM0t3rjufjSuThYsQbRRUZibCRI0sUeIvdkd/7aM7RowwSATU0QXESYu/pmdPs+
cMEgrPTJtgI5luZeDGl6b4ThwJhjJ7+kHKgAHBQNNa2Wl7k0zNs2cf2NFsMIv8yJjQLJPH6qbHe8
AYsXFeDD/IlayTRl8GK2ouG+SJNZe+mPF6SjMKhmxhxDbqbrDjj0uu/hF230OL6jntZeQhdwj8mM
ybaq8+k26j3vcR5ipkkqtHj3Pgwv9coxQ+PXWCXZXVaU1cWgNHbMYlFsEBv4krRZfWdVob2plvGT
tDrwiG6sbQzmRzZoTHtgLKhB9QNww6Ybao5ORXvHleUWUZ5cyTKJ+WtqpAMpKYGBZUNKwrAm9Z3a
abapiwahDj3oCsdvP1gzgvJZgU3LuCAXtDiNQ27DQQTFSvbR4PYGY17YhGJwEiHVPAGmC/WD1cPc
70CsECR9AkR2LhtmUfT5dkGKbEMnuzv5Tp+eOsiLv4BRnrZRSZKBkPTRqQjiq76Sa8EOBtMw6bvB
Iy9o9Xo66gs+YNHLYdfGoDKVzguCOkM55qdk9rug9pRcN1qWJ4Qasp0N1eoK+wMsUoPXeFki69DG
tNcqQNxAA7zsi6fUqdum7bfRYtN3jgUJmqvP6zFC7qdxK3vXMJu8xbdr95OlobMDY8pqMGpkXTPp
83Ma0sepcIIhH8jA6ux7Jax+n9hat4ldxM/SWXfJh9thO2ZeCoHqUm9KpVfs9fOv3tTQ7kZJ6hQK
xCPR+OG8WKAzkZIzfoS48190L6Jt5TfVAf06D1EhT66NIXnUY/9R1txiGMJuirRyNm6MrE41V9V2
cEoaMKLm3glvDoYQIpokWmqyMmondRFJmsUF7RwbyZsYaknkYBhlkk6PiGXEGiwmEVqHZjSguYTs
o8m9W8Pus029VN4RSfOODm8ncDqDQqSLlCILRLTrRYPEL9It98YRnOVhpqRqwxkbhOlMYZgTTivX
QkipUBqQWdkhLU5VO2p7bnrnUH8YNG2DriyVJlfJ/C2+gjCFxdqo6/K3o1OMybO2WJUIBmNwcg+E
bAxWMM8dopmSYpZUNLdaLqGWbL0jdWHJGLON3Gi31MfOnGhmeaCfHdLHTV5jDKQ3YYxTI1r3+RTt
o1aj/e/5sNRmgOCj0UC406rieybhoKexsuJYUM0LItuELHKewH/nXkmX2e5tJlYKdM9nwDB+wW2N
phRVY+9TGTndF9jM0keMEbAyPQamY8dmMNZcmjLnYOr+0N5krUmiM6VEJ6itrnHLcFR6wNtiymir
LnHQxAZbRmkQOeBzj7JMEDok+gM4+QPz2/N6qdzuJna74cbNvPacdwWGo1qWm8oh3QeP9R1+wOGO
ew+2GvLFhzDLUAjKI/2jlTTNFr87oYtZwUkLVy6jYcv8OcHUfl2IwYCBimhdKUDz6A+gXOq4uUSJ
pt/FqaC5j9uqA2lVBBhN+Wuom2LtZcPHZfEgQzSoV4SdDW5FNghvdGWyMUpQY6VMhk3We8MGdgct
mLMc1at0sprPpZuCkBem3DS08QPNsUyCK7/fF2WERFgsRwA6sDSAX6ElmScdNfEZMHpo1wYzfkP7
kE7UqmRtOXdV3iKC2URQQleZfx9BkBAAnkxXBXHkYYidDLhQf7C07LcWwtLoa2b5AXHHag1Rp9iX
0dCvp5CIux+tZtubbb8bQUTBLbuAGZmK/r5DPGtj5nicLjPLWz0ap4+xbVK3RmWXGrWpuIMJMyLT
jx+9tJaHWh/AXo929zXuy3Stt+j/QSGl012vnD1Sp1lQ5Ia4dI5vbTvZtwdrWWioLrF2k8TDDLKI
aa8ALV2ky3yHQn4/l0HpQnGs9wbNOjT56JFa2V3hM7sRVTYJ3tgi4lLpCwSDtX3yq2w42csgP749
uvKC4kCowaM/BleuBp2sqG4st/Cd85I4kCzZzVGFxZWfnaCaeyg997uI80NkGZjR7j1qXuPVsRlP
UWIhaeAI+2psxsjSsPeY3TmjRh4TpiGbJRP6iUL3fpoNYnb+6OafSn1s9lFZVGu0IjnrOlMhlezM
k1Y71uPbC/Ksu3E9ycMAj8Fkte5ZjO3/PcnD6AtKvtDWol46+biCNN4yQtGT0XYjOHKom/dhaGa7
BbKoIAqT9F7z5gyivDzeWP7cbFuuMoVHCt5VYqEkTQxJyWuiNVx4zm7u3RRBx1zbmElFHadLqpWV
+9mnpvX8PaWV72OCzJu2FOiqvf1qr820ebBAQ9DjurCrXb2ZS5nF0wY9vnCxQKRA28TrGCDBWw8S
6rTVP7/9vNeGLSHy0qH9tGFZvp7jLo3amuWs9xfZzN63Cv3cvQa1OP37Wp7zqaEp39PFm4Zi/Jov
RfzOSKk6Oy828j+Pfz75f4zw1UM2D0Pa+2cm6xCZQo+TkSZAQjRTRfJgSfkO19I174C6SeDkGXIi
Z2fQ7fosTx4vJ8v40ne9vB2tmMQlat5jAjXULl2/FhOCEPcy1GZY15OCjJNB9B714TnWQQVTO8pw
05W8L3yknOWHkSpoWGNgnzGlb2/o62/4n0erf/9jRQvhyDnKrP6S02Rcta73zaiN6b84pb4iPICk
mEFE5+qURn1pji1CJxeC9QetZMJZyntpaT+YVvuXpMvsmCIGh2TfQXnEuuYtW+DB8g082jkmBqzd
6ps+97slWd4b7rwmcvjnOYqLDbEfSKvU9OUf6zaVzoLIRehBxELYSzUSQW3qajDv6oivQln5gJtP
EdCrPzQAvd7etFduPfw3PrPHxC2+cb2enh2mDXN+0aUtduVM1Dxnd2k9PZR0D/79kwzDsFE+1TEx
1xzWjI+RDcslumSzEQC9OzYAQpKUmQgKjW8/6jUrDZOwUpGDB0Gx2/29pEU3T9XYmtHFcqq4Q/od
xVSxUEM3Kx/tQ/r8QcFM2EbLGLBqGPLa+BWhiB662sYiSwukabQgW732S6WPPWoPY0/HJrdu+twt
juRNUOIkab3xy4XaYkOvoZg0yYAmc8owI9pgGUbG2nQ4dN5+tVdGcf98M18dpj8OC5Et/2y22r8Y
xX3tSFgcfMVzB9f2NX/JIsfCrfUuZvCG/kombhs9PAttOFtm/c5GvWKEucb/edSVycij0Ok7zdfO
wE5gkJzWEK9ubF/B54AsvL1yxmtLB6G2BTkGvJVQtPy9dKVIYhcdXt7L+Znk9WZJKVijsI74hp6M
wGoUjozGnQGqDIkmJgkV2gdIXPwez8AzQeaVlea9//NVrt5bULyqvXbxzl5oZ3fOnGRqRlML8iEF
2cMkOfM1CyoADTVAtD1asAMAYX2NXnzj68UppdS3MnVD2zSDE54EcF7QLBEDuX5pMFlrElwXgrZ7
aI5Aw2mVDHbkB66d1gdZIWvhMc54jGQf3dhFbG810Zh3jZi8p7AuGEdB3GgLdmRe+ynSPFPiT2it
N/W6Sqlr13PpbpoF6ZayFWNQS+gC/Yxhvrf36xV34luKGQk3BpHxtVmc87Tl21vuuakQhS1A+Ti1
+46JfyUG8aGSYa6e9gkT9lemt0X8dEbD3YZkfTdW5PeowS6oLXP+dCr785Afl8hbv/1irwXVfz31
KqhOWypLFJPss8kw874bwL0weFkAgwdAVOths65cPV3HTMrvi7AmQTByGo5vf4vXrp7n6LaA21Sp
tV6ZyKqfzRAp9fQCkdCx0YZHmtsbOze/dEOKMsSsP739vNciE99n0A/GIhz3C+2PXOvRlvCM9AKl
IajzXNgxwxcVWjRGM53axpR0temPdBJpo2YEKlwgAuQMkJ+8801ec7i+yWCzQbQLye9VKBZLPa+y
1rbPIZB6UMZVdZ+OVAN6ZNppzCNM5JsoO5LovP3g1wwQY/pKXcFCBOU6nVn8YjJxgdElKvyIDmQX
biCX6R7T1GBY+O1nPXOV/G1i4FHwGDdkcw0kR672l9boKIt+eh7vS/KfCSMNwDU0SGUivdmrF4Q1
Y4P9ox59UPTkQoNljXYzoyF9+AMgVu8m6w7SQkY/aoVM1qJ5R2OWLoy+efvLvvQ46ru6ijgBLjvz
mh5BhGmU6/2UXrxyPo9jsTddEiWnPjbCv3/7US+tiqEThXAGDd98SbUsjLK1W0l9mnmqbmWPXrly
hvdYqu2XdsVUdB0OGb0Pcdr1CdML32gaJNfOVim9TQ3mIEjiLjt4bs8EUhR2wTBiXZ0i7ukAeot5
U9ZkrVMIuDarFRQ695wPRT6KXTTWXmCWX9vxwQG8RflLHLtKDFu3p+nuzNayqaVsKMM1Pl2/skhO
g9dCAOGldClMUQBxYN6lmXsRzK1e7UYzETeanoLzqYx1PiIB441teusO7amxvfAH2h0/yhBIVcJk
7C05uE+5sJbbPh8CaO01L2I8sweJo2s2DlMHlZZYQ7rBp/lBZYE5zl2YqDNdgCN3/eZrHNUFDHIi
dABgVpBXV0ze/ttthYbfsG1uNBEyfJ9/+3Y66hQgY2c5C3sStOkoyBT+9OPthyi7/NeVQqMCfV3k
MmFNRpXzyltkte47La2bc1IY1SEpyvJzM4PYgJlFnjp/aHZj3DirspL+O7f5pctQj0b4RbgGV9q4
fr8y1GXnWU11zpOM1GeE4slb90DVuNOGfRiREkOoM5jK8h0P+eK+uELYBNLgD9C1ENcM2GXj92nZ
FtW5sVp6dFVUrhOd/tbbK/vSOSiCJ+XrFWUn1EtXad2YxZyWJs3OZlTt8zncLrq7YvgMM1lnW1Fq
Z8cZHqoR9hG7u3FpHr7zBV6YICj0fHiXbRelXziYrnyCFfdm12l1cW6r1NBXpe8wVD9hwwGGouUJ
uWf0hTaUzzD8Yh/8RrrebpB+xsW1cyCeOoQdtDzBoFfN3uhnex9ORvyOz34ZwpL3YtBNDxUpx39h
1F1XSkcTWXKJGOiWhf0U9QD4imwzxEjygdakNI801PA4PU/5qtkKvTvIPtxpfvuwdO8xIL+4ERBh
o0JFhAbH7ssgAspKC2m+cDkbdruFwZbyXHSTw1HkLM0pS/tzajbf3t6pFxv1/EiEz6H6RoPimvaw
FnWuQeChn2f6qEVYfXUMQAZzsh3S5Of/9ij1Vf7ItYSfj3AHF/q5XGR7mywRsMakoIK9pERnSyIu
bz/v5V3jDPI/RchNYHKdeLWRnQzgrpKzoCLegKOM43fM5IsIhMIeFBww/mK/XpoRr9f1sDe65FyG
HiXrrDs70FiuDJtWwNvv8iK8VE+ibMJlJt8yr5OtWqZpnBuuPGtwPW/aitnWFtjFTSwi0Pp2TS9m
bP6tb1dlS1foGCoXrqxrJY9R5h7YyD67RKM539qRJbf8ZP3OGhrmCzfAY6gBo7Fu6rBQXpkKbzJg
qeva7CKdlEaeAYvCNN5aVvYZbkymDmhB+CmtPicwNOtSti2YFm379vK+tpE2WZEil6Y+df0dhAvF
UNmI7JKM81qNb7fttunfyc5f3G7W88+HqH//4/yXdGLGvuQhOBnBYGiU/DIMeFumNjC9G01D3uh/
e6srLz5oLtOghZmpOeK2Z0CQCcentx/x2rn8452cq/pJVnhDwzQFTtS+TWDEGSHJ4FFQbKCB9x4d
54sw8HkBKekR2Jq2ft0sSHK3CtOFAwn49xZ67H4V5QiFaSIhmGK0PDZPAg1XZibe8afOK6bEtJEv
U4VSQV57VetoUJ0UUDoj4MZk63oBkkhDz8zOVlvpoKjd4diiKApgHEix72fOuRoGyFwL+zeaK/7K
HRl7qRoL6VRKuLshs+wNBOvlbd7V/n0RTyCOFBgafHj2OUnC/rYpE3trII9+XIrZhJCyp8kN8UL2
yR/7GE7zxlnP8+KgVQo7RDgY1Vc3zrHg+RyfR3fqAr9DUyEXyB5mYrjEhcts+jAxAK8P/kZP+gGm
rs5fT6jRMSQ1VzeWCfVxPPjFiRKqA+gZSd4VKsQ6Qa3P9AW4xV2JNaSv21Vry48eAYP0OzN0xJpy
VrXz3NJZu6mo4YYqo5uxaqL1MlrarqTP9vm/OHfQ2qEmYkMdep3iNFY+jtLO5aXLR2Qsi/yYF+KI
t9/5onrAfb5jpV64SY4euZ8PiS2iZ/pza+2Pu2vreZpM0Fhf3FqUDkBTzf7QOP2856Quewnk9Z3k
9rUT50FFTL5jWVTLr+5uLPS+EmZEDgcARc/MB+Tqfr29hq+FP1QLMXekcKgpXRerp1CG4zCSvLFB
X92+ti+tHzP1a2X1cSL+DuzIgeDHmdPb0pPGr2Uq8zigquve1gZsPkkvUU8MVXKZ9uY7dfxXLIsS
w4Lz0uLmITZ3ZS01ra19C2tpxE58N6bFfKzmPt3GKOOsgRrVcPe078Wtr6y6aoMIk2bPMzfk3w9t
2rkBpgOop8sydDarutpNZVi+07t6xdvQTrLwa2Q9pLXq3/84TAlRjyuiRF7yuKQSsHxpnfYb6sz/
/sxSGqHiDDechdblVRJQ5kKbDC/LLy4Sj+1Y7UMBdNMml0uq+D3G1VdsM9VF31IyZghJXZcXPa1P
HU9ZSObxPnpLdpdIOGgip32QyfgJIOidJ6qPWla/Y5pfSeWofVFzVMvJtOC1abZh5feSMSRKERLo
SlN9oXFGCSb1Zyii6CTPcmKSMvIJO/VdbDTeO2Hmc6vx7zyWb8AldaCANVBIulrnNI9cZtby/GLN
3slv6wtTWBvwnzdZ4z0gkfvNsfrDjDoideUtsMANoMj9wKQl3aKTSzOsz8e1kUz7t6/3KyaLm4Ok
mOHrWK0XFUkiXzQr8uwSpi1Q3HiGYDqU1RmmwWGTkoq9l02p97xeByXiB5G6Qzpx3SUCPqZVLqC6
y2Dmn6BZ37e5sfFzKhlheg4beV8aJaMr8FiYdObfjeFeu7vPonBKgIJLdWUwmFwpSvCm8rKEGmRA
OYMrubnE75ilF2IkAkpi2jhKNpbDTuft78vrpdkiizqVF7Or62MIbW3gDCEj1Y5W7t3OZIZTIWWM
Je6+x4Vv7gELoYTQDPO+zEcG6+aq++75NVMjEGJ+NfR+fO9AqqDreiOo/pFBKkZ7X7/6ikVkzsII
4+wi6DDls34jYdHJLVUQY6YkWkAcjT7Ta/V/eepIhzA4WFGkfK5sW+/AAKKry1BW7rLRnTlcO4sJ
dNyA06GKAHm+fcpfKXWghsKhQ+8LQVJ6r3/vh8jzCk6+ML+Y0thOCTVYUKhdXNxMi9jBfsko/rB8
7afkDuhEuSqnd7PA1zyVrzOyoQh9SQSvXrntYmFQgc4vUTveiqy+1wYxrWQZ/QC99lRl1fmdV1Yn
+Wp/YUyidEURC5nO62wlZZ5kHBM/vgBEb46gEtxL6eXNaV6E+bGsrHrHV5rX/0faee24jazt+ooI
MIdTKndUq53GJ4Q9gTlnXv3/lGdjrRZFiPDawAAzAwMuVbHCF97Q6Gb5ok2+9NDKqbkDIin/jHUa
08LqZeXwL6wBMAyKW2gV2tpNAjUgquKZ2AmfKWwnMG5t46uR5u+a9MUYYCneXwCxoPP5o/3LfUsA
IOtzXXGIWq2dhVJw7mq0mLL4eeiEXkD+6f4wCxcK0+FJMWndMq/Zd8W+e8oaKYnOmgFaUPYCUJRJ
tLs/yNLCEVb+ArGQAJviFv8QC2RK3scDLtFnVR33hZCkQvI081pQ/+sZ6OKMPgw2y0D1qIvKACIb
kGsfhVQVohbD3J/QwrOjC7tMmT60DqpkdvkgAdrknjaG5wpJkxaJsymKXwe7PSVVsFJMXTr7pAB4
k+EBijHIPCq3G9uzgqYMzx7xoSsc77OWJIWbLg6QOuHJzULrCO0ZmCseHp21MteFoOdqfLHeHz4e
fjlhLA01iq3D9Bxn9o6+IpR5fVs0nEs5PSU4ULq6nKz0cpfHpdNGeIzF5bwaNFox8ldqG55HO3xE
w2HHa7DJku6hBjo8mHAwndJ4NPtuZbMuVDB0XBvpC+CgRuN/dtfWLQiDJEnDs2juWhj71K39UIee
gGHuzcZ6NSdr5b1dnOp/h9RmBQbg8lXX5rBosyDZUolL3NDMD0Vnfckt9SGVzUfaMY+hJX27v41X
pqrNgjoVOneseEwVkZP3PKzfprCGPoZADnJwjp8cQ8ve3h9yaap4pFDlozFBhDELYMxCsiZC7OA8
2OjftempraMXsYuszN6bxI1C3Idm94/7wy4dWLTuFVXB9FlAfK43sZaMWDfYRXBWCnr0QUmcGPWl
fOgzM8UptRzwZrk/4tL9De8EZI2BA709D6EUbKWStOX+Lk3zZRrV77R4H1IezJVxlnID3TQcsWWp
qN9UTZu2r7hSeZX6of3h4f0RDDb80Up51/LsgZLil7wqX6HJnoUoy/8yyf+OPbsbnKrNTR9E9tnr
/JOhpf/0mfqzJwD7H4ahxaJS2yDInyd5ZQEYbcDK9Yza07M+5Rc5LCkK1Ssp69JxoP1K3Qd0Kdb2
s5OfBBXYQT0Mz9CiHyptOoeODoW7yL6OIzoDyNXmU70S5yxuTAhKOG/LlFzmt01PVO2DpQ/PqFzs
hyZ7aH31EFtQE/I1bOJSEZrN/5+x5se9rmT02zW+llw1NAQVkHT2HnzptqlQHxBiUu14seP6BxCv
Bw9Ua1WVKzfO4mv28Teo1wexzwY9bDTWGBOOZzVXHnEm2E6WBSYIDXLXgQtQoTBZ1OPOrpWvRQuK
/v5mWl2G2aYdtGAyrSoOz+lk/5LZCr6hfpEgU65CwdJyIfmWVOZT4cWbAonMleEXEhcCWuHXIlIr
3DmuV0Dp2sxkFdjMImWAOIHqvIUzT5n2hquFdbFl0Gw76m2JMjvQyj5ES+X+j1i6nMjvaARwIfJb
Zhd/5qSKV2PJfBYkysQJaZlisRv3FOzvD7S0vS3s4PDGoy/AnK8nq6Y+TEuF5mMiZQ91oxxwCmC6
8dsQaStDLW6tj2Op12MlWTwGTpwRqFT2tjKs58zxHkWAluX1S+XX//Rtt5eH5NhmwyMv3MrtsXgR
26DTCVmo0RCzXI8PtDQsaZHFZzAeMjx76ykKm+cyeEhQXSVPA2bwrvYYJtR4c9xfZrFl58mCsDYj
WzdEK3o2dF3ysMgaTEY7aB4UtUXZuFn7lAt7BsAvHXdiMRKF+YNmhhRoLX8iWGhadNKCLWzuk5ZG
K2HfwlToTikY/tKHIEqYHY9J8+BIg+ynwGITV+sFZCXJ81ZGWdiXILVx4CWLI4SfV4XD1pTM3gyK
swnlcTPiqPjZ1nuZ3lGvwqhrjc/3P9DC4onEhxRI2OtRs7jeGzQcirCigH4eNBk1Copsf/V66n2i
FdGtOEQuTI0mP7pGoNVo882/U4Kyyegkg/eaBeZXaDqnhiMghemzI3XlyplbSOx4/KmCUbvX2Pqz
sAo+DeKqdeCfYyV6ELoGZaYC0xvRq4iLT6ThK6/lLbvHwhiWqjWYD6oRoFqu1xHxtNbqa1lCicQO
vscOflvp4OQQFHB7eUezqfe2SSuRjOmYQta+5iAu6JTZ16kdjM8dVm54KIRtu5KkLa0DwFOD6gwm
3LS+r38W8ssZbqERMjgIiUyycQYf85Ll3SNc5r2BZPHKui/cNSIbBDuE1ya5+7wgFOWJX8s1j4iH
7V1k64cEF73xIbPV74NtHnlgoQiWj0ZYrbwcC8fT4dHgmsGigstg9sWtPADPO6GjNvKy/ZTCvtpn
gW6cfvu4XI0yOy5D3GUmDH0J77ZYPlitYr5oXmMfokTxV46LuE9mV+fVUOI4fUhvuybKAhnQ0FlP
w6PdofnXhl/gkXdIHtg/QgezjBjXjFBNL/fnuPAN2csfllKEox9GzhUcyEpbDc51HYDjjV4b+qwp
Liu2hL9K/rlPozfKYPuySL/eH3rpI5oqIa6BBCQGdbPlBWTodXaB4aOOsPIxl2ML7VonWvmISw8y
SA66BZoBsYIe1/UEw1rPZN9O7Fcrjs69V0WwtFVE1bDU8ewXfAw+yXheDoPxjNjXdsj0lUt+6VRS
IweKRqzFLT8bH/xb2Q5eNpxHzTy1VvJEv+vdsszXX7TnsljjGS2N9/EWmI0XT5Fse3ilvzZdoe4w
b/yk0xPCS8v7ZUUTVGtmwLcDXt0Cxqxu4ISARtGM9s+Abbsez7MixBHqQRAjQOD+7p4xf5mDmibR
KyWZ2eQCQ8skWLP+WS5UDU1aFG08E+Lp748CSxJ6E4Epxf3Z/e4FQ6pnsS296mFVu0GSh1u5GNY+
1MLOFMb1NnAHKBUkerOjV2c0+k29hz4lS1s1kvZhFu57r93HTfmp9crHDBkz1uNiqAjUGtOn+7O8
jQY+Ds8JvD4YfhJ2tRdWwTk0YBrr9pPqZOHGrIw1X8Xbyw0GIX0iSlnwYTEvvh6o7/s6GXB6elXT
EIwp9St2CDBt9guQbTsUCuX3pyauy+vrlLgKxCmPkgFQah7oeG3kTUpeDLRI/Ydcq5+kMn1Vq3zf
m8rh/lALFyhxomrqGvuRtHbei2t9s0r0Uu3PUuThnjA6CCHYsYySqx83fw+9rh1ipHaOXWXZ7/Cv
KvxyCBVWfsXCx+RXOAKxA03zJgYqE7OQlahG4iN9B2aJg8+e3bXp7W8qcs25fe5iGaHI8cnXXwdt
fK6c11ZGlVxZOTq31QsRNRNe2qAdYAaKvfDhOfGbQJmaEKkRK7fVFzXV9ZdoLGzE8WOE9HC+3CYT
GoJFgrfDyhIs9Auhw1ARp2DKfrtBqrRxCv5m6o1XZ1CKN5pvCEfBvtnoNSJGui4hMmfkn4I2tlwp
7RA0krqxcfOyUc9jZIyoTHS+tum7BG1/X0aVxasbBOMmZSPLLSGbJ+NM1RjJBpfDGMo25mm+3EWP
AenlIxasAdCi9JK3NlrGXZ2ccuHZgjgEX5xC2IF70cEZiL8oxMnomzkidGN6fnVWMDj60ebwqWwn
SFEKQBCw0eyJOBYRGjwKLdRHy+LZyqtkn48VslNBiQNUCJLa4q5ChVJVLkWSovAxFS0CrSY69GbQ
6OjHoiBh1CFOHg4STb2M7J3AMT0UZt09dUnpfW/6oNmqZoIzkuF8r5ty2tZd/FeclKDqHUlCWzUN
ZYxFbBNhpjp6Dyerf2Mps6cswpICRJC+jVXUdNu470/cqBGuU+UXpfXCXeo30ROLhFeRFDebGk7L
22AZxWcyLO8hVzV9I7d4EfqT2ruD5Acnp9Xzn1Jkoaom1c1L0beYrgxJdSBe6N2I8uMb+l5MBdUH
xJ1sDdUZNLd8oWY5oub4OGQK39v0AizJgtDcF7gOU2ZtpeOQtijCOJm/yYrBO9hGO7774IJaF7EU
pKH4yz53Dfox9zfmwtHUheWqQxuRrHh+JDS1SYYuKKTXurF8BCjDEcNFUwcPrrQr997CUwwgBNd7
WpZk+r9gSB9On2L2BKhmFZ1hG29k5dM41M9xbtA8OPphffz9eQHSU0lcqebRgLo+6r0y+EmNqu05
MQCS+1oQuJITPGeojt0faCHfIrcQo4AHoz4578L2VmBp8ViZr9WIxWdTuYPyo6E+ltr9I4oUbuxN
mxAHhlg6WMmfOYz43vO2/8uP4HrlW4KCuyn/ImtkeTxgtA8tuCOexIoOx2qotxPG4EryFZIhrns+
vl3dJyeqHxzDW7nhfu2U2bOGLzpYf0A4fOV5VUJp1IpnlJ8w1kiwZCraNkERM3+OH0ZPYp/TGN7b
g4qiU1RiWWnBorHzqv7S657gWNZwbhChxN4eE4Iq5ZPZoa8/x1QZd15J7iFIe9smK5DyDQx8CTFd
PQyq0r9kfZC/UAwlQmhobEshDjEZGOWV3Po2VoCxAU+Apgzdba7x602lVVNaNDoBHhrcEs21odB3
SKcApiBHcRs1Ck81HQTsMNHv6WhPrxzWhbosj4ipoR2ikFsCUbv+AWM0qJbkacFZWGXnuP4E0bTV
62AHppeAJWu/GfaPVAm3SYXa1iqUaOEEwyLj7RLnigh0Nv+0NaZhCj37tZBRKjb9CmtyJUlw9RxB
h/pcW+g0rZ3km0db6IKYsiXgtuDx5oveWUM/IvMhA5cev01jdcbD7q9IbY6prL5rvfngrBKJFyI0
9AlgtFG1gbMy712rmAdjE08rbJDtcpvrubaxoW9uZUmIbknVSlhym2tyg9gQgnSInAJweP1VIZd4
cSBLlJqj1DvJRZI9hRXa6ffviKWbnhAMHBDlbJD2s4/nJXXjaLEantV8vEzCTDYe30NFP/3/DaNe
T0ZCrQKhqCI6m7h6IGXVBsW7o3TRuYYC/f3+WAsLR3eAUjIbg5hu/nhJtKiC0iiD88hhc2UnftbB
oK/crbeHngeEBQNCyTtCP+B6Qk5l2lDoaQlZKW4ckPt85EzkkLqr0+9QQBy2loqUo4cM4a6u/WJl
+IXPxvD0BYjRxNU62xwtPMUyM8fgHLXIJcbBeAgT40lO/XElSl843B8HsmYZl5QEheYTlJy7SH1J
kuQ5mFD6xeAusIMJ0cqoWRlw6et9mJk125BhUypyJ+A7VVM+Bnn3xjlbbSUtfT0QSWRACKLRF519
PdOIM4eEJ0CIazhD5aixYBT/AiAx/pATrEfNZy09WkO469tdKAov0vcEtAj/UpovxfBdN34byiDy
Phm6BEmIwqN9vaF0bJZxyrPRBiG9zTUECXUHz61hTE6Jk+LE0hy6iP50kSUrb/TCvSYyTt4PUxE7
ajaymiRIyAyt9YZSfLJPHK4zzZDsP3GpNF5iw1i7Cxb4Er9S3P8MOLsMSLbMXufZPxulBcthjMJN
OsTBJu/t7mhoMAC7EQ5rW6r+M3njcMJKtNuhjWedurqb9paEn5Gdp5ZbqzZeqy0ZjWvgXrhX1SrF
JyZBRwGBOPNQ2k72EptJe0iSPnyWJLsF3wwx1y2Qyt13hTM+1Uopu2qZIo7uY4KshVKxM1t5eDG7
ocJEWBnfVZyoARBFiOV29giBv4C6ziuAuV2dU2ThvdC+1UZe/uk1TS+jXoz0qiG3WN7hXXGoKgwj
bFTZbTSSTdx1n1VSgSPqLc1BamP1uTVb7XOljrg+t28xcOXDL+xebxRPE9LRRpX3iADrTbqzur7m
N6XW5f6dqdyeCF5weIWCQkYgM0doF7i/0wYzpjO6hydoynvcgtLovSuF+8s/yFjzw/+IEdtWqp+G
hvmOs43LTxYChbF5JMRyQ1un6bvSHlgIbfhZQmKJ3gBBxrwSKRktsl5ZKZ95QJpL7RXDKYlTCR+F
T323DTOyVRwuXjAD+SdCgPUhntTy1XFQdbi/Pje3EuEGUDJFMEoQE5hnKbnA6toj4UbaFD90qyAd
V4av98dYKq6Rm3Cfa5RkRJ/7+gqI4jz3U6flVrL0rd+Xu7b2/sbG/FFVqMpwAfh92GCzWm6sQP6r
0rOVRuzSoyLuIITJEE64KXql3ZTLVh2YVFvUH8HQmTs5YA93upb8ftJngBNDmIFKvignXs80t3oY
QnlHm0Iv/7Gsglt2OALADz0cjNZuVlVUWGc5CLVseNzwncmE5mSRIlPKcBoS4zXtvb0TDI9JXxx1
548YAyXKvUOFJm7bCKuFAZUauetexuCLqVSuLDc7fJPxJLRCuB54JhTdn2RM6qQ8hcaX+5//ZotR
iaOtAOWGuhxKbWIWHxJh34uUAjVo8zWx2wp5VAUry0q2V1Z+KTFlGIhqInaB5j4fpqLTXQ5OeEYo
+n2Si43Xoc4TlH8oSLO6nWG9BEp2DEsTIrju2limd2Xzao/qSvtoebr//R3izz9Ml3wh4xqNINOY
EkZedYZXTpm/31/TxR1tCVEqOrrKjQoRgJhY1jteGqmQH9RWfipjbHQTbeXT3V6eooiKIgJfj3Tk
l0LFh7k4xpj0NdY257L19gAlzsg+p333gB/ZVkmsfyw9pZWjr8mOLAxLXq/TIaKeAft3dl/0uV/J
XVoOZ80s80eo2cMDYkTpzyRuQkzWZBtN+cT0HpHk9Hd90EW/d19wIcIeMUHOAdKjlz2/r7LICirV
UNW3wUY02O4NWIbZd0XtpJWYcJbs/TsQ4MNfz5PlzB8n3ZQqPY5gCcH63+k6EoJwJb5roxzz1OKP
nlXyd6Odvt3fPLPQ999RbVjHKmJFkHdmJ6UDDVhR11TfosBvvjbpOOwriihorGd+hESxnmNJoq8J
5iyOCnAXCL9GtjlHBmhUde28DVWcHJHmKfmkOkpqvdMgLDhs5ahaqV7MjoiYJSEw8R8QGJKZ+do2
EloPZpRqb2lQoVMeULuUU7sCJUhf7P6CLgxFfQA4NpU+qn3zBUWBsiqmJjPfDKd69XMP10SnFyZe
K3fc7GoRU6K0S9+GDr/NzhTn5sNxtNs6rYaIcaKy+UdJvR9ltjLC0kxQPwElQj8fEYHZ1qCeFyHN
axlveBV8lorgqBbKn2Vr7n5/wRBaAfVCG0q8l9cToclltiVlkLcYf6FHdISTk2NX5q6Vveb020MJ
GpgGgQmA8c0R83Rfx1fVsd5GifwVsT09NPFmbPF1vz/Qwv6+Gsi8nlNmO+0Em916CwrZ1UFBaA7M
qM5DBcTaWOZql2lhM8BzorpBDZaEb16IleLSQbLHn96cMKPkjruCirfWe4zvZRx8a6TuEA6Ki4bh
pgKymKhHNktYrIR26gy7KLYkxQIEXyGkEF7NH3esSg2FLH18Y2gLwXVRhK2SS0QOLYYsardQU5Q1
ahpvdH5AeOox2Uv19O8PitRsa/oFZAF7x++//0UWbleQ3VRMuAEIPtTZF/GqHmhKP8pvijUdDfOZ
IbWsd1X7h9XBm6jWroGFL3I1ntghH44naC4420onv8XJ5D03tKL2GiZfKxt6bZTZJaBKRpQZtSy/
mYl+ACF9ciTlj/sLtzwE55KeIcT/eQ2or/2k1AcWzmyB4k76uS+HlVqWWPsPoeuvfcNf/J8hZt/G
VrEGq8Us4OQ8tIaFo0XSk5HJP0O2zv3pzPOPfwej6yMKgVw78+vGMpsQs49SeSua7GzVaBcEKR7R
k3lO0nHv69nJT5RXJ61PKo0CP83Vlftu8RcIyToIgjRNVGf20cxWGSU2nPJm8XcnETCe9seE0BVb
krKLTJPM5hd14ysQ4d9/nCyKhiIC57W/adg0beuUfVPLbwMOxaopoaqTffGGaQ1FvbBpRKhG2U4w
oG7oaRFOIPFUD/JbEmQviMR+Irde2fq3m4ZJOHR9KJCTrs6BjDyMSW9qoXHR8/Kr2aNtP30vAhjF
jrxyr83zc7YMqYSl6jCJ4Vej1HV9lgsqEX0S2t0l6JSnsnae5BpraN352w+sUxNPWxXXiL7Sd1jj
uN0w+G5pr+GHb1f0+jeI++3DfZINLabjKIJdlLB1kMEoTMDoa2XJOWbi/82UMJ+WKtSUuUBxF3cx
74zXXWosMDo72+eO9uektUetzFrXMbHrSPpTGRqfDWzO7p/MhQ/KKguBTl4xg7bi9QzrOsRmt1O6
i99V36PWa3aYQpxSyBZC1f/3d49IyenFUkLXb8LeSEJNP9MtPqkR9TgEpOZh6FEFwdbI3Kty6K0c
PHGmr684iD4gQNhJBKE3TUoaZaiZ9Gl/YQEeEAqv3Crx9+MYPsg5jiMqrhZtecmjNcGdtXHFtvqw
bao4V/RSz/pL3dkP8eA8Ie3yWEvee6Phzp7pJy1RHvXAP9z/lku79RcbRyEQQBdAhJYfhmWnRpOC
g8DFpNt5UAAm7Nu8q/f3R1m4SVlVWkfIQaHiwVVzPYw5TWg84jB0yWs87SWz9p5KdeoBPFgaCv+l
vsN3O/3Uph2hR4QUaEfTnTCo6Vfmexsq80P4hxsd9jNaE9c/JC+mfAxlrb2YHQ7uRjk6p7TPg71X
wBK8P2lx2cx2EhQCKMZUMCG4z6tKKtSIIq2U6lLZ5k85d7YjFn5Gqf/RD/qwgZq/hiZemBsNfoJl
h+MCwXu2yGS702jVVXtJvHhw2wrjvSqHCxNUgbPyOK8NJf78w7bxusSWk6hoL/GADpav+QgvpqHp
dhWE9vvLuDQUMDtuG1X9pcB4PdREX650wrS9FF0gfMoNzN4My4PdGNGH/+0aggWpAxQabFVLPPrX
g1n9ZNRKMLSXxuemcQ3dLJ7q0sx+WLGmrWzF20CXsQD1IZtDNsUdfj1WFscgjVBevVQZPrhYcwJD
KpR8b6TIMOM9hbMzCPi3seiMf/6HJUWQl/0PyIWk9HpklC8kScMU5xLV7YuCX2thOmf8HlZy+YV3
gjoQqhPUg4TuyeysTWx/T2+G5hJqk+xOhAF4UqVnB0jWOBV/3p/T4mCsIqQMC0mAefUHvt/Q2BFf
zk4qyqbQ8LYVLus59FecEqWVTsDSpqQbzkCoGig3dL/QU7AoJKC/GG2du70pQ0eo5C+8+Pb/sP1/
nWlhH3ErLUSjwQQRrdYXzcO/phqFHZpTD7tBt39Tg0fEFCLcFCo/bMgbdQqjxOEp77zmkgZd9oeU
AYmTrPbFzCZ8lPMg+u2XFjlLjeILWlUAReZkC9+wsthrhuAyTGfknXZG+Adu2WXwFWOOOn/26zXF
79uPdj2g2EIfLq0CFyFjCkZsoIZAc8NQeCfKUYp5eriWvCwMBQ8UipW4iW3LEX/+cSha7MgLt9Kb
XQI96UIKCoCN0o1eUV2+v/F/5UHX7wySIuinAO/ibb0RMWirMMY+0IoutBJES8xoFN/FhyuXk2dU
/BP5i4WlcaIWhdtFSDiFD5O39h7cvnUE3CrlV2qEIH7mz2rEfdoosp/j+Oz9gJF4zIruZzcgbN63
nuX6ePSuzFplBa9nzSvHlpU1BkX5YnaHERMTaIdaRJxWFW5TK89m9hA4KS6Y+I+558yq8x0afKQc
0WC4vqXgXVSsPoTKPIDi8HGRQjZG+gverzzbVDSUUEyCFvaWjJLqek4VoIofonCArspWGpv0VLeT
jopNaOWuLUvy0TCwIYxaWwL8VLTHsB60DQfc2t5foYUiD1R0ilu6kKwUhcHrPVgi1GV4cR0SrIL+
qqZBQOS1FsvsFHUdDA4Ufd9U8cHEPT6wG0iAw0AT08/VTQYo4DWUBv9bPUjhk2QWHvpUqE9PPtq8
Y6PoO89Pm939X3x7aBzYYJwYUm0qzXNEU4ulqZdQg7sYBfLoTeZNW6V1zqnXOivdHuX27QVLigw4
ZQWRXM/Tp0jOhiFQm+wC7R4jXFqoW8XxkLUOMWHoB1ySJV3GcWGIpuGffJRg1sYJXn4bs47iF6z6
hk9gqLODqUt0yBBHeswUp3oDyDs9N2UGXOC3lwZOmiAZ8bxRFJt9y9oY+hRfpOQi+WFwVj3fOgLq
GR782MpP94daWhqN/iRvAYn0TQLUWG0+ylWWXJJhX+dnVapdfXjmZoa9TDd+5ZvfXhw000UdUliX
3OJM5KKNel9Ok4ullH+JAFlJyy++5ONyPP4dtPYqZWRhk4FMRJcW8wNQqPMqWVm3UjM5hJNYNQsd
UPMYYsFXO6+JMe0i9ZjgxD4eGxAG/A++wXWfHrC7v7/GN7Mm9SD/EJpAGDDwsF8fzR5pM8i5uBfl
Tb4bDOtN8QD3y1q0r4T1Mn7a5/sD3iZgDCS6zYR7ovE853Dlqi5ZeZ7GF82WSwOTgwCzlSFynvPc
kZ6a1Ap3eQMo3+26afoUxHm6lbOqfhnkadWf4LZ4wfem5ESjQvgr3eg4W8Mw6Lp4sWrQqZ/9rtEk
twTwcfGtyJNcjb5M4cp1Vh+aSjgVqsNofimqylu5Bm62OvmuYNVQhhfZ6fyGnDo503ypii5lnjTn
to0QifFz+RtJgH2wzN561zBxPCRQTvqVA31bqqKUIWxHWAlejZsbqDStKdAiU3mPlXAnRwpoigTx
0elUKJM7WP2zJ+s7X2+e88j42tbmMwCFlfj8puTAT4BrDr4DnjssUHFUPgQptFik2KGs8I4OVo+t
opM6D7WO2Toj9qoQdSqUNbuH22hFvEmEmdSthH74vKpre2HS50bZv499qG+pcJabXIdZY9opHpIJ
7tG+hm11DsD0kEujf66isPzacCEdHcvrt741rkZrSx8DQjLZpbDnoEc8u15xh9IDCznG92aq3Lw9
cTFI6l8qOWaqvEuRj3+yhFsoLohKuQu1NVTjzZ0kSnj/HX6uG2Q3Q9ahIFq822r3WBqATjiiQTSu
ILOXhkHQiZCbAgxh/ux7x7rsjVTYineQqBvZDF4tFbj6VKycqptMjNlQssc7DaQDXZzZMEGHuMIA
n/nds5JHTFg/1ap8SIpqn3TVSrq+OBRlSIM8jDhnfoAbdcxTLauL99JPvuay+jjZyt6uMGHvUKG9
f4XOAz0KEMTy7A2h/42M1+zO1vuowSJHLt5Ts2uexwHWgFF02eX+KEvn41fKgEUUlV2e/OtDSWTi
gB0wGSYYT36j73BnPyV6sEP27agiXyv8bsVqlq28MbT62Hv6rqqyn/d/x/JshULgvz9Dvf4ZU+DB
TsGM+T2SxxSr2PbFLsuV/Xj7CooV/e8Y2vUYHeINRhw4xXvh1xdfynalh9e6VcG0m354qrK7P6XF
4dgkAspAu2O+WXgA+kKKEXYtMdTaStJE+It5Mi67FCTCcFTdtEqCw/1Bl7/nf0edI5bD2izxFlaL
dzMOH6Mue5Ra+bU3gfJmSePvSCFf5Sj7Kjx/08qGvOod0mjqN6nRfrn/U2bXPf4hFCMBcZAogurj
+b1ebhXwCELNfX+uu/GPStDFwHPgYTFu8BI/QA5yjmMoPU0g8laStdnF82tkyCBkagA6VFDF1yPz
hndt21XDWY9rV6SoxXgUmcj9+c0uAzEK+S/SwRb/SS42O6DodmSJ04X9WfO1v03F39MaaTatXxkY
5RrxypwWR2MpABuhZHFTvRu5IuK68vszed0bScQDMtvoyFfGQ9CsUQgW1o+kmi41lUJyzXmlMM2t
tB9jszvXgdw/qigPAQ83NXfKh3wla5wdErGIMOcF0U5oniEtcP2pig5lBs3HqXEK7G8FqnUOem4e
6iNDPuyawFu5wOcv76/xqKERmKIufSuPOTWToXuj4glm8/RuVNZW6/4oTT16zYuyP1R4fG/rRFEx
NXKcF8r1iVtIMjzI2lzlpy3NHZQOk0ZdlaLNbO5JrkdBEpAKaE2wU6dccXPDe6DVvXEm+1gp1rMD
QAj+VrtJDFdV4M01TvBaOlbshhtlOhi03n57T9v4aIDhI/UDCz3f00OA/EAfeq+C6Z3tq35b9Ntg
jV4+u+zFR+CtYQA4U8jPzZF7eEt1WWSo1ms6WZ8V5C/lSF8pmC4cF0Qvec4gF9NSn69t5OAO03Ro
NpBm7ZVK+yfVk52Nt7ox5pf7azbPdf6dzoexxHQ/xLWphL25lITNuXSin4ocn2IrTF21kJ8CnM1d
2LfPpWQ/9HH1l1KZqFtra1DIxQXldwBDJLC7ocBZUUval6n1GYzUcQCUl6zKOC1wtVlFqFjU7+EV
Qe28nqXjR45vdihy5EXhb1IKfpMaXqS02mLpfkTd5tlBNWb07YPfmQ8ljMPGszp31KWXTmkvUjRk
m7qNf//+QE4VMRuwW6Sw8zzTlCiG2YlnvtJmyw8VupcbTzIQ4reCcgfYKkHhZ4pXEpmFL446ggCK
/JtUzoUFNZ9KV1AYgiAMRLF1xsltJ6XbFLakf4MrLh0tO+v2TZo0T/akh9ui4ucUnfrbNn/Y61A8
p9EJEFbgGK8/igIpAusJRJvCVn5xKumh8vPjoIUrkdPtg8AwNuuLgL14GWbDWEoNAS9lGA/DNT/6
TKo2VuXXlXM0Q4mxf69HmcWA0ugptFEc73WgTRSo6R9SKH2lHbdVx3g3tdqp0KVHo7e/mmb/6f7Y
tweIoZGkonpqCx7rLFbpTW8067r2XksD4mRp2Jzhfg1EcXsniUGEXTYEoFuMjcbmbO0891APwUJE
VrCECQcgb0rypWsL7bcDBuQtBCzLEv2wG1k5vaRALKk9o5XBk1rWT7YZnaqq2FfqmsD10vbAZVTU
02AAU2G53oVWa6OfF6jeazr2CYjWdteq8k+5sE73v9LNAvI2gR3C0ZyDBzpj9pU6VKTM2OvUc6BE
2sGT2g6WVOc2NiEejn/v90eDEsDv/lDz/7UhwSKjQEi3A8G32Ws46thHYzhDsIBkMIqXbX9ALCQF
F+oErpLHsIIGYO6j/Oj7419hUCQPtdxEbio1f2Mp+6OIGkya2uxbVHifTLxYnNroDl3ff4194xl3
v22IwTgiF8IfpnpLWmdf6/qxGawtzpWbYLJe8ND6rLD9CQ82VY2XaTk1psvf+6jElDKsmqJWZ75G
bXBMEu09iAA04LJ76qjt1UOAqa78Z6fgBVLxP4PXv3ZN+EXzza++h6Mfpq0bq29TVx6Nvy2ze0rz
8rVTjG+VVD82jvp16nJkD6VjYtcXdOoOA99W6q3Cbe0CE9nahEtfPMn5NLqYzlPXHMd9p/Yno04+
08zcWaED+zu+dMr0NiTSE1HdUVL8l2jqLsL32PHDn6DM0bEaUwyKsy8Tcqaj0py1IYKrH2c6uaeD
6AZoBk39LIa3R39f6Np7Tc1+MqTRDfzkqYQeTAMEO8qU5oZRFIh9JJ0LzLXfIAL72FvGITHiXeRY
3/OxxfJHfcBOcauXqAhP1fdssk5gJ45QqV+1KgD3gzKSn5BA1ZVrRoIiIw27PiQtnhLTxY3yH9tI
H5q8+tFKxi5B39VG2jDvjHdLwQAcj7/nxIwf7EbYYcJEKCO83Dy8LVS1ODXqpLlqZmysuLyIual+
c3IicE1Ovm8QUJXzZpf1XYCes2a6lW5VLjgvvizCI7tEjY4yxrZu18YnU/K/tjhKp037E5k6xR3V
TnGp7YwYe+qjtMMcINtOSuNv64qzonVltOurzD4MdqTvs4r320uUcdvKprCM4ukgUlfdpJa+FWFS
7zBQkzY2ANU/0l5w+JDOcY18VM+618l/J+Mk5a6VapoopIdbyqkO4h/TVLt2IoWnbKxHF9EWHR6d
HbeDO9Wh/ASlIkCyoC9cOI+ZW2Lrtwlsa3oZ+BQT9fGXcPSC1NUMX9/HhpBUQfJpC2JBffLDzh+3
Y5nUzzmh30WupxRvdWlwBdzok2ZE2h7Bwm8ZwhaqPv0fZ1/aGykOrvuLkDA7X4Gi9lRV9s4XlHSm
MTaLARswv/489NXVmVSiRHM00oxmehKw8fIuz7Lv6fjocX9bemYyaHOdaWA36fzoemKT1eVJkvo4
WhRm63RtCSPWHdlPhZ8y3HFFN54yUJ8aNu0Elz7abfmzNaGRNpNkWQy0985dax18u/+nzacjlWhj
2fJhqvxTgYss1+Mxlzriut01Pfu9fFupSJIjTBus/rGuh1facDhnWes2bJqo9+d3jntBByaNqips
YtYuZ0gOtkXbFiLqG4MhrhnWJOAnpr19ME48ko51KWBmoxy0e/0Joa4Dr57I82RchfQ1nyiEZMJ/
oMhBItuEK547wM1tkeUIwsMsyC6AvTcj5KU250edKWwqL0xdOFgVhbWH/uSO5SSxamB8YXklffOe
2mQtQZFwtX3SDn+QDbkJFceydtjK7P0aLVL9CyyBMupycVQWKGVlcIPeS403qIA2s44os/0Jwhnk
Xo5KEx+iSVo7x2fPGZ0PTiZ/a6k5TO7oCrXkcybyElsR/QuYCJeGPFuDu8+8ek38YrEZoQe4XZTR
8oJ5S0CLJS+we9iMpbkJ8+5lZG4KH/GVXTlTavgMgj3a9O7BN4TeEknHdnij0BBK+8qLUb7eq9Z7
cVsFuZ4KaIR2fKCaJVwH22VB2GCIwsLrN8ciUUV/Twm5mFw90ZpsmYR6LPdAGh1vyix8zK38RmEu
qmw65nV1K6qpiK06a2JpjlWkgCV2yuA4QeIno94Ye9m89bNhXxXW359RYtxS27u3y3KDm/EWtTEQ
hnv/lNn+1sJXjLsBskF9PsYDNXjsoAG+wsJbwR8qnQdjXzqwqjXoOhcQOKrURaECY3rZph7KHAdV
/hQgxFqmrRv9FgfxvIUaeBnZ2CCS0OfBqGvMO7b5UCuGK4xeVO+0USFdMwaTIYhROhujGsYmsV0v
ct6QBfz+Jv4ivoDVronMY4G/IJv7GF9I2YBey7rgBHXHvc3rF99QKxQufygkf/kY9OjQW0c/0rkO
AglFNaLuA/+E7L+1oUQVQXfq+5F8imCQ+AIK+P8fEV7jvUwGHjNKPCdALOLGEAfqmVunDjYmMETf
P+qvLPdV9AKVT0TsqMAh076uTzW8y9jQKCwULPn3tqwg/2Iwdz8Lx4uHqQbh3+mLzUABR7TMeoAh
A5+2Lnf5L95A456AqxQT1eFC7oDtiECGnd8tO2vuyqzn7xUKUXvNvHpjeqjZgCTWHGVRGmulabMX
BQCIUzsUG6Itfs6z3o07wqEq5Wm1FrX4qbh71VtbiPuooizRGipyS6P94xohMw8qtDzms9mmBnWg
o/yo9E6wLqI4uOufhEM+hYbL4wASRLCL2h/K8x8fJwGOYkzqGdlwnnT0yf/JeeBTcejqAcsL/Kuo
4PKybkiNBwxjWUfCr//kOWeR72MP1giFuomz9fcr5ssx+TC6RS0DvbLrBaNAu8tKA48ElNtPAqgG
7YXbdj/ssk8DW7YAetFLuwai+dcpaxBMAvZn83wCeIFDX6zO4PKMKGEOJbRCbBQunEC2/31o4FUs
hrcobqEdeJVaOiCGunShcmhfhHGmuluzpv98P32f9nZAkIMvbSjELy6aNh+/mPSAY6gBIz5XpnHv
GkdR+vfS3Tvih2T878t+2NgfH/S33f2vpZEPbkD9tnbPtccjruwIyAmD/1OhSePUeZo5QP/AUr2E
x1xNWNSK8IG7j7C3iQCpmIxLjobi3Dz0Gjd1m6969ECNn4zfPq0lfGXggICVAk5p+eIfJ8M2ehjM
Fy40UxszGnDPhfyHUu5X68hFLw5+ZrgVPvXi8sKZJ4lG93Jagx1aAXYcIez4ibB3DbhakkB70Y7+
ixn53LT3wmIybZnlZ98e55vBn9x9I/qqievQSQX41as6A+RMFA6/hT6K447e1g2bMKqEn+1CcCQS
FIPqh+8X2+dC9rIIIMiw1LBBRL7uLomSN3CXxGpbpL1syIWgvxJyA/Vauu7neotPXZPHmnYICCwU
Wv974Q0+LGgRQB4HuCZonH38wBUpSYGiUH4WgXcuAnNt2/2M1npxhlnraiqsx+8H/MXlDHofWWrG
WFKfsBOg6RMrE7ZxglqlvUFenq+pgGDKALmTH8KNL7w/Mbb/fdZ1D61xKlyUJsvPBZT4Tzov5M4F
iT01O0e8AO7SQYbGE3FIQ7UeG69f+5bRxJY2prfAg3mdByhm2nHS76lvyh+Kjz9MxLVCkF/4LZ9g
tYu2UxUhnLPmJ6va/B8mG7pY6HCh0PvJrZAwU0CPxzdOvl9C2ckrX/rW2IbOT86xX+iuYP9aQABD
UwSn8vUx4fqQJKRGBVOLnuoIpiax7bOnqsveJynZGtgJEQNeHUZ8GJyYM+B0aiQ7UQ54cAIUuRtR
NrqJ3Xsygu9tHReD5e8B42zTpjN/mPkvThzgR9AUWZrUWINXB7zOKbBMgkJ+t6XPwjT3hMkDE05C
oRhrgTP6/Uf44gj99+OuVZptEY4d7yByVRYuAJSDm8dzoX5Uw11qtx9uE7Qv0XiDihdcDRwcmB83
cjdV0LOSGBXTcLefLUwz6lFFXmxgwlxGJnKmjigVZaVGG8OCYoY1vv73kcKEdSHFo5r9CerApmC2
2wZdpyXDXERQfq5gf1WyXwBwS8QBhjfito/DrNp87C0390+mmZOV1wZjUnAO6ypVqCRrfL1WthyP
TMEIDbCgB1t7KDZM0C/7fqxfLCKo9iEOAakdmpTXHTbYT5tyzjzjhMZF2lhk5w0oBgHMn3i1cSG6
kj+dZl+sIzRu4B6Bji52xLXEQduhbjJ3mpymCh0KiMA6qEihlMFfTJs+obnyXnB3489+6jIzNgXf
olx0MFWWLPny96P/8l0WsH/ooD8PGPXHr0C4qgdal/QMG3MFH1BvjFTpr79/yOcTMlwSAEBKkUUB
i3z1kGLMS0fMHeR1RueONfl6oOSC7sIPAcgXj1nUMZY72MbrXrN1c/hVoRDmwWiOE/MG/PZpm/e2
s8tmL/jn+xE5S3z6cZOigI8a9N/Va/nX8zYqngGx2bqnSdpVUlZ2D3l4mUWOo+ajbcBiCowlilKa
Jc0bk4vwdTD7aU+BId76XofcvUd7GQJPHLWLkLwg5gmKyDLHbENMNDo4ohx0JOQ/zKnZcYZ+xKqF
XmEyty3kwDI93/ThDJ3HOijXlqYiCXhRbQoIHccUQNCDKk0UegPJjkXHDHSM+zn1Cl+v8tyb//Cm
ZACfF+zGtkRxT0RYpB3i0e33s7R81w+ThJQJWD+0qYDphqLb1UkG8qrsMt/W57ZT8Vxld82g4qZo
LgT1TRkGZ9uld1Br/yEy+bSml8cS1IQQB6F1dM1FEKoTvZWRGUXlPC6Hm8b6aQt/ldv++wnLG/wr
4AcSwVDdaM1n1RIV+QbE+UgEA07UpShw8s1bMaXfT+Wntb2MaTH6xjxCeuw6lxnd1mJol83QVKVR
BpNSMtip+ikV/CJjAtc9WAQqcPF8IgDJzuwy1wcdR3co7fFqbUr4iEIUt+hI8v2AvvpICJfRnlrE
bKAw+HEKleM5Qig8yq+CSGbqjerxJ0u9rz4TgL0AlixkyE/BzKDdgZU8m+AUb29QgE3nXMGTjSIz
gVa1XkhG3w/qc26CzwQ8LfqmuEyW2PjjqKBuXFmNNKZzYLd/ylrylRMCSd2VobVXvDT2uHTlCYj3
Kh5DA/VrAsvhAQqPm2bIm7UURbCfKZ9/EHP8YrJBrAC1wkaOgtlYVte/1muI6B9K4OOEejQnxyZT
/Exg5/5DfLQM7sN2X/jZaNUu/VSUi6/3Xa3w8NCoyIlmbZiqcqyPWitQRoI0D4q1asfm5fv5/jwu
YPlwr+DqAsX2E2y3glhQ2LYjsPsCzPepzsZ0mpofoPOfTzE8ZNG1ghxNAI7CVebM/KZgoyngw5RT
Fhn+GpokIfZ6X4gXaMRBn+W/h/uQicWBjzwdZ+diBfDxe81+QZzFMwO+EqEVuTqcUP21Nzwbn7+f
wE+fDDCNBQKPtYHRgfLx8UGyq8o6VwN8HxlPhBEkjSTQcHXWVLJf45x7PyyRz3OJ/QGHxAU0h2T1
GqdBnWmw+67QZ1WRFzNEW9G1E+KgJFHRGXjEXJYRQW1y3Zns7fuhfnUY4JmgtCxKc0jSPw61MpxR
Y81ia5q92kg+pJ2TrXAbnk0TLTSTsgdN6x/ihK+ObcD1EPfgL+AEr+bXUU1Z1+Goz2QYnyhlRzXX
LGLC/Akndk2p+Ftu/feTluH/a4t7c9AxaGnrsxvMfhI6Y3aZIGC3kcjY9mELBPY8ZVbCJrSKqRNb
Qv2krf7lWHHwIUMFxwSX1cc36AcT9mtC6/M0t1u3co7a001k9z85in/xIRfuyKKqBWodai4fnxP6
rRhy2s9nFuo6Gmz3QYgymc3sl+4DJ5r9FiYLMO74fvl8MTrQpQGmQBkNxZ3rKmk1V2R0DJSzCwij
HoChay+5H9Kdlv5PbkBfbBLskuWwxHpFdXR5lX99SrQaoa2RCX0O9eSh+Oqflevc2W7x2+F27AbN
xfDYhQ796vshfj5NyYfnLtHBv57bmRTAhk7p81wP711PNnJZrP/5GRDdB/UAnYHlbLv6eEMtOug3
+v6ZtShyogcchRKVm+8f8sUK+VBcvnpIPlIEHBC2PIvBeWD+LV/0ealxqgPIw04poz/1w76ImwDQ
RDyLPAq30HXtj0mR0aKGY6SFzAM6tQUsOKHJLpi4GTvv8v3ovqo0eguQErbLgHFDGfXjdxKhobld
u/4JCgL7yr13wurZ62Xq2+rkOND/HQD0GRsQYts8Zrl7n9d28v07fLEbQEJcGHSoEX1GCTv52HQ0
AM5l7NAEpnP2bI7q0Cn135+DSwJsfvhUIju/HqopuUZvxPZPYNvTpFeWXvdkCCI0C/+jMMhygAIJ
Bm/TxSPD+kSQs9vC5kEg3JMzq+DdMvh4K7vCToICM/qfZw9ytrCdB5h7iZSu1iexFDQJimk8q8LR
cdF36yw3XwI1/hRkf16X2GiLBedCzEaQdPUgiSZLVY9Gdu7GNg40AOMZupzwQvZ/Kv5/PjvwJODa
AIRfGMfX4bwWQHqKKQzPugw3YGytSPPw/aR9PhXxBBh/QwwQ0DaIm35c9cGQNRrwuvAskFxn7hDN
dbuxcxRH2jS0z7WdZrXxw0Hy5fz9jeMxg4hor3ZaVUh0TMBDRj6Em6Z+GcirUQA/A4Pj7we3/KIP
oTNE+JDxwDwa4ECAZpfp/dfRq1Qmuroqiwtxe3/TamJEHJiejaOrNskzlUM4g3rp9w+9JkFjyaPO
C/UvoO//HihXMYMYHVW3dMgvHJ0pcABL/uYjkfWCV+n3UYggHh20CHj4yj2Es04hK7MK4GvC80cH
ztYBC084Tr9/qb83wPVUYCVZyEJxiGMxfZyK2S1ms3On/AIvZzv8Bdw7yHjwqWzVAoCHZQ3Wbkba
CPLI+Bc5l6useTP7KlVmeMAHqupH/HcsCtjq4O2y7kU1xwa6EkLEtPDjGdKKdQmRdPyO3Mwjohqk
YW2kskvdZDBEQQ90Qj+uTf/24aAn8P0AF3fNz58bNm5o1VjW33Pt+r4AbBAIzaLzTz0YJEmTVWYM
0rhez6bM14I7WdKxvIWGn2Efx8rqY+owsRYaCCUKw9ukR4NpWwFNFglzcNaT6h5FPdqAqRk38CDH
XMEPPPeffG8Gjss5NF43RHUJAIXfB/+MfpdYUqiEOfJPB1rUzp37ejXaXKY2tII2aKb3206LuxqW
GCuDQgVzHvG3HsUj4B2LVCH9jauBSBipDy18NXUYIfPbMNz8tzoXr7j+ILkAb6uoQws2hptZuZJi
fpi6/HV5OTW6tznJoH0sgyPh8g6QI47P0A8xVfPGboqdk1u/GuYd5aDVdpD1DLge8KVd3/iRa6Gd
p2juoqdaqqhnkh/Q59k2hnwrux56kRDzhOgRQKEetI9xVTmRH+R3MnNuW19aoHaHcPbx1t6gniaP
vvatD9zFkEKv6bZQ8AyFxfRlrtVprAG5k6EOV7nkp0KrXb6gXCeLPbjce8nQeOh7N3X7LEHrcYtO
egIEeEz4cON04gS/snVpYg8PJHzQo+vHRLpA444jaKam86aq8IQacWxD58uZUdZRRXs/FexZmSgs
ObJ5EkBJRk4zFYCEeHvw2lgE0NLKcsY5saF4g44xey0Y998paWNHyBMUvX71tv1CzXlr5nQN1cyU
FwFgXXoCKqie4iFDtTCaZWPCtLDnt+AOqBXjZKe7blubJIulgIGaLqcHdNf3FK5JsQehQ4ghbSel
n/0cgT1+dcyK5hGF7lfwR95HWOKNmb2eW2c/dPRO1NCA7uYtD8t1TfkAJZ7Rj72WGpGaoKrGx/BO
DnxTQ9+wsjL0NBCkGf6hIYCWDs62FfkBNr8xC7u4HGnaiOrUCX6P+DGdzWY7WE8gV8Pc1V4ZTbeF
BEOi/Colhp9UFn0q2XwzznwVErE3RbHnZrXPoSuGoDsWRrltAWL0cuQnwMyx5g0nTgJJR9Kx1fIw
+OFGnaxjc7BXEB/dtpTAcm7buP7KLPM9dZaaJrRPlbfNGYj0o3Hjc5Howl45tY3AS/xmbvML9oWr
rqEbCFc6cVsD7Fd1Pks6689cuKtwsteSO8k8kVUnmgP8daLR925JVzvQ1ATKZPa6PamylV95L41j
PMC7LbaDCYVirwaegI0bgM9uXQs4TtrAEREk4tt2LJ6LvKoilE1InIElsgpQ2odT9jak84RqQvdO
Q5AkHPVLG+Wzx7vIcLLHqWzuOiwbBTUSv7cjuBxS4E5bO0gAII5bMx8jkBOjkLF4nnycA0McjCrN
4YouqViEG/R7SZ9HQCrnltwGvXpEBxAP7Ka3gnXQfIIYCX5cbj2ag+Tftv/0pR83nrtlfn83ynkn
8wDiKVMy2XDfwJoMMwsCiu4lN9qLDLyEluZJAbircYKZlZew1s7Qqul3JiJP2O6lgEgNUdYVQBbW
Ma/kxgov6LbtG8YOJGsX4z4nhmPnOoTEnW+3287kJ41iQwy+eo5jYY5tXp5sNqUBEPrQCHliWIOZ
bz1pUsVYr2VkqUeT0wwOH0DENiIrkxB2h+6kY7eBasTAjlP2e8yBFB33I8CL4LGtZB9sO0fuBw7T
OgwwlO+iGhOImK2LEKgPJoH4CDHJHdZ5u7Jw/tW5WNl98OyNE+ab3MGhGeCSjJWRr90DU8EGhoNR
Q9xby8JCayJNxwOfcP4EvzumdhA1WokeIPVpmuPa8qJSA8HuEwmUeHUQNIOpB1u56nnuR2xkQAqN
x+XXuD0whSFOwNbb8ABrAbPkj8V9SWQ8oRBlzk8ZQf+CHZ3ispwKNhogXt5GcMic8O0VvFGkyTYi
rx9cZa8CVSZmY65s9bjUsUpSpkOhdkOtY+gMHGxmviHXXQ9zAUD2GESiMYMIZIMzwkwAxiHSR4AI
DkN3B+mVyJPv2BSbGthP5cnEwbNrzKdsyx0j1a+pU4DOdntJhzcbl5JVOndZ5b7X3pQ0BkCU0quO
WVscKFySAr/eFyyEXlCVcDrHy25lrR8HoFMJUAwr0zyOgRkVuYhCd9ibdnsRsCybATup3BnoDvFY
53eC5QhGy2xvSGglZ9WY5uNtZQms99+t024yXIwzm46knwJQUgGAM5cOY+bCkdpljQ0s2XzrhnBw
KeWzLkSVWCQ/ZL0fa6A3IhewdOX5jxYkt9UILXtQOmIHfrNoID1zaaPfINaV328hk/7U2AGCiBqu
OdbaB9FrbruVkmAWB8Np2RK0GNZO756sEgsYkjKnoSluUWJdO8DX24V9sS2jjKqeJ7h1J/S16iAq
qi6d6I1JXjX2ybIsux4d2rZcmbizLQzeLS5588QavvMy+5UXw3aW1toe0LWe9X4RlR5C8jywMM0n
tgQi+twR8A6Ad4Ku9AWX2kM5tilX/SqrirfKMNe88yNKpqTVYBiVJeqBYqUB/YfV0VzQyAZ2qsi6
deMZQESau4Hb67quYld78bJoC6zn5TAZFyXJFvBkUHUjp5cSNpn9zq7aswrqm8pRCYhUoHLSNmJ+
vVaGccsQBNbq4s9sVYczdhjwRVjpy9tPDj+EtdrbAhc6C9YQtW3wM4B9eNP0uyfiFErjGFhlahly
jyZdQindG6jCjfhmyzszE8ZBjYZo8fBLaR848TDKC5EaAdloLCGA6dfoim+NUJ3YZL51UGNbDViD
VZev69ZBGNPx2K8HHVUF3baYfEu+1ma2DxCTpSVw1mBKPGVeM+19VRSJEwy7WbRHlFtSwxXj3+1N
8CYVWP0+7Y992a4MC3JoQUYSKCAlmVnEcx/6ETC+ZC0mdBn7et7pYIgZAbS9mawXgb7xVg7B2hG4
s9zF8tzGfWTUqbRFv6HltMuKcTqUgy0OdgMjD4YECv5B48oCY0TaVuJhHI26LP8Aev7iG2UM2Yab
rDJiEzeeafxDCTxKmSwfmjZ8BrLjaaL8vnbbXzioZghaFRTwywkwVmegv1pXpOGESxbXlTHLO96i
hu2p58mtbnURPNrInmYnO84Qah4x6bZq0jrsTxBTOPtmjSlwcZZC/Rw/55n5CtIVCfWHwxJrjWYD
HJ+HGEiYlpFwT5xsou4JLonK4g8UVoOTXwoSdXgJFmKDu6MvI2bo917BdT7PXiGVueYWfxpbcAmq
CfwhzF4sPYvdFzTfOTZefYShTzxYqG6EMNg9ISzdTJ6iJPJBarKjppvvzYwcLEl/h6N98ktTRznA
htwSoJ/gMs6K1yAL3ifTfDKqAvOCw7nvjGJlZz16XlOxHns0ikO3iLNKORd0sW6KvrhB8WBfZnpn
lYvSFyDGWN4K9Eid2Tc1tFkiSXGwoZp8Q2oXanl11aAH2bXsAa6iZUw5SZ0AQgIFXU8F7LAa8zSM
KLlRCzHWoOGj3Pk9yg9ybRVEwlzFYyK2UJBbji4A1QHpCHl2vyh6mmFXLaii16IyH9vc23aNOpjh
eOdk9koqCFJN/SpgvpHK0vXS0moPsAlCrlwnIWj+WBlVaUSFz3BV/zHMNqY4RxrYj+jaAX+q3hbO
gPWlE1s9h7jFaEsiRcqz414yazGQQ57SgopQSfvQkSdPyDiTTqJgxIUzAdKgSQMdGiOgx7AztpW2
d/7cPi6XfUs8HE7tlpu/A8d7oXa+R/b3BFDkPc2G1DAgoG9UiE6ginnIQDEyMo5gyiIwHIWL2hy+
O561C8x6Y2d51AMwPVhLnKdegxyVNR/yM7JKu4yvfWyXHmAQIMLSYqK72fR2uI2X6au4CwrUhDhJ
JZXMt8tXXBaaVdkDVPzdFZTg0ryVvwcG0YfQSpZrh1HAXOAb6Q7tzczg7Gs067HK0glEd3Oe1rXH
IH3TJyaFwSSHKE+4yGhDGg3VVDiRYf+W1p2PUDqcPHit+wDa4ZzKgj4Jejif4s5YZnT57cvTXFI/
tLm1811I3LQ6i0t1WebSJk8oPscifLcJEh7014QMt8uN05t1AqvjhAduauCbKRyHbfjO2yHRoQfY
BUJPT+w12ouRoJLHZNBHaoJZ4mG2stlMi3bCdDJ1NzYyleEL/BceNG6NrncvtIMxMk6fe0w9xg6d
ZS8cE4jobGze3ORmdlvhxnNrL0+GzK4j1tK3qfVQFtQbYP0fvALEL9jaTBHjLr5ANW+aILvBfbi4
hi/z2cMnjQf6hs9FHk95tmtn5MUqGPbMdHArqlsNs1kJsbvW6hIY0a1CBD6IHFe8cQC9GzdWCdA8
UJ1V3afV4MUgHu2Wf/o9cmYcXJLb4OzkG5/JdW3Pqe2wJ+jxgxsQIHiCRxpWNTAxaaGD01w4t8tF
CsGjmxk6EqN7KXN3u1wrJbYOwUAGv1trW7zVxZCqXmPGEIwFMAAcw3U2+rdd5wLVOiUBVpzGZRyw
+87AWgZzzNQy8QFYgnbMmTbV0wi5JMODNxvGLzKSNgbIjmV5a4kZi7U/TZgfyrGE8vqkqAcsIV+T
xv2D/Zh7/IFRfUslQh6UJwai8aQGaSuEC60VUgAI/bhgkz+hf3gB1hVdfbKBck+yXC9DeWsGeovy
6wENyaTPvC3+l8Q17Cdm1Lf11OOsYfgRH4Uf+eoo/zU0+7hFr3pGVFMDXZGDHN4JneLG2jI1HgRY
oEVgXTp5xCol0I3n06KU2O5maqX54LxxmP2RrN8MgYRABNiD3vwrMxZT58xUMShOcG7Xu9yCYqyJ
T1IqLzXqbEfUtPXrApXtfGsX/NaEwwC2Q5YNhxkEOdb253qu8tixGvjNV5LuZNUinkcy2hv0pgWK
LIe8yTKPyyTJEDw+4VoAP2Hj6BAbE5KBo6+2KGX/KTPmQ+XQ2tBQwt0b5oog82exyGwYtQPrP3MW
xNOkb5cDDbSZp8nNCpjtIWpnGhoUgVgT9BNilokUt9PGCcpEVOSBM+6lECrZLSnBhCnHNIV1dZN7
bDUYI8pQ/VZDhrQR3Qa7JelE1q+WX1JieSWgue00TKE7t30cHP3CQgOEb4BC+nATAouCSiESc5I9
BChY4vJGJN+WdBd0xQudppeu9VzsfX5Wcw4dTntX9CK16gZnlfMeFuZq+c7Y+FrwNxM00dFnDzla
hBU+M45TaD0iqGrBxrLsJAfL00PYOo/ThoDq5mI8WI5G2aYa2pCNacdZqVByrtZuDwwumROTdFtn
DJD+90eGXd/yN0FqJJ0hDBdVKub23ARsN2Ttra+btxCqNJ199Js5Ebo/6ipfCUF3g9JvIW8S3Iy4
rPscWzPfLN+wssfY9h4JM1YDDrDRfV02NOmhkmbZfBP6w2oOahyCE9igBUPHsEywn0EDUtvZaeJg
5tvpb81PrzhC+2JEuRHRIXT2+oOkwcrx8our6FbwAKRp/eAicqcwSViiVUDNYwNh8GigxgIfdO50
22DEzvLBUqDgsy7Zk1Ej2wmHnTmR3XJVYQJAeL0tZgDWsMNH/BFpkPfk2IHD8AuHY1vNayjBpSpr
bkaPr7idg/JGnzNQj32YGC0DNQt1WgbFq/Fm5EFSg3iHHw2QMOfomSgUbdE3Sgp7guMJzNq5BIKR
LzzbNvjlTEIngUINGKebMRtxXyBhUWEySmSUJcNA2jPJrC4OVXCZwf/sBfCXTexLP+09kgwe3Vb2
tAKIPAZfFV43PO1RGuus5plbsOYpnvO8Wtuarnju7Qp/TXUbKyPbSTnBJ3PaSEee0SeHFVkR/HF1
McZZn+2KAemYk9/PPX9E2+SuMMybximftF29hCp/dXJXQ723/TMLta1LaKqjmPOHyAp2lwzxJbYM
aa3UrqDVGBo4R0tJDlR4d4MaTr6q96Ttb6VRHi0MEnKkG8/IYPDTO8fBYS8K3ANpQ7Ydt+dyQWGd
PHt1eOMG45tdm49VaNCEFayMUdk9Y4/cOPP4qmt/y6fpsS/ttZqnX0xXGz3aNx1+05gH+xYOfrFm
1I2wVg+5bd2ijgWbD7EpJnU0Rv3SzFWyHFAtiLe19B9npt8JBcuo5Kg0WoU42tBpafR0RkxQRbWP
DHOYURQUp7lqto7bnnKbYy5shkqFa8UoH217Mu3ArYVgOi4tz7ipkf3ytrj1hICbEvRNItfvsavx
W50BF5VjIhCxW4S4waLTPUu2rYZ2zbph0xk21mGoIg68ZBw25UGDkm1g/bT4E+J3SB9Ed5mGoj9X
CB9gso4YhyCK7LsGTrFzC9orDhlUsnZe6T9KV6+aUb5YhjgXQ/3cFzrB3ntns/3LknoVjHyvQnYu
J3KcPfPy/0Ik41UIhNoDRZQHW5tZQb1hAi0gUoaAvoBau5XeGh2yh7GtE9rWD2VmndxwuBmJvAtz
9at2sw24LrdtlR1LWf5WWLFwBU+R8q0pLUGCafNH6RgH2IduG5PShLowy2ONhTB/yI9V298EDn1B
2T5pPHNTFePRMzU4+JWKLJSi+qAgkcitdwUPkMjg1qvS8gkL+RmQBS+iFL9tYOM/5YA9Ayt24NSz
/s3t/AzVHf92CR4rtHIAorubRxTQZodeqrm8KQgYnrx3NgEE0JYzmpHuzxQM9zUO3P9h6by6G9eR
IPyLeA5zeFWgsixbzi88DjMkwQhm8tfvh7n7NDt7PRYFAo3u6qpqSQ4rNbKdUtdDNw7eutQMp4ge
iNU9yWVieEQHxWa+uHWxtxpJplBZAPTmR+CUV60OHNJ3/ULr59gu9jG2yBIx9U1WtQ8VVxeIvq2B
LCSFHVPpbsFdwQjZJil3TRbhVCQ3XhvfHWG/O1N1NrgpsIBZ6ywwitQUEb+fbEdDECvyv0aWw8jn
EklG19p0kbvTMwTnk/WQBFRsvQYaUhn7HCFQ5Q2PqHQL7pfoOQ/oM/edeWC++tGWzTFPmzuE5nZt
xfqzHkfPcy5fBkCrldfZkCcy9+TBCUk9P8QL6NfMYmZoyrB3MUxVPy7BneDcXZo5uJtywppDS+5C
pLtImtnGNoYwjpODnw/4zc5LKChCV/gk3aukP9VIknObwm20tlOVhwSbXdvyRbV2q05aW9lbyuY9
QogAP6X20uNlq15Mq0CBqbnnSDBWM4Vk7Hvc1b25mxkmhm71zXTaF+xdTnZRJGGw5MBNnUOjBuc5
U3j7ZQp2S0FqVsvy2EjNXfXebKwcmb8hRvZQlOH2rU3mgVMG5lhmnyr/0YzuubJQxVekzl5O/WGO
/h+3jW3q1iXMG521be14q/W0/jw5z9ugTEqMn3N9xZTTN8mtZRZoZXMH2jDTCqjGd4KKNjIYA4c2
YYTUYafzk1PmL2NfPUxGsPPdfhsPw97TufI6/4YQ8d3OvA+0+NcqaMI6q04g4JdpppyxSvelNuxN
6vYvQV3fKrujEqBf1OhjTZnilZuxN0KVZ0A4vOs60O3igMek06FnP+AUwQsQKca0hX/BLfQ+YNLV
9eWFuoOUpUUC7rXpRYri0s/WoW0t7OhYaJOZzivTIMFPCfgmVgOrmlsLyBLnACs4RoVFXrH1nNJa
aQTIoYJN5cmPsjN2leycTTsw6a2PD5mb7IRG7bC0s9zAPAfhrqJ1lI17ZqnQoq6DYFUuzndEZ3i1
1K1PhxEsNSWDVy9JBvXWJzYByJ9F7K7bhts1yvfSs8RaSz3OXjZ8DPYwrmOzhPlufLpZf1z84pAA
gvo6GEraPZotyBUuGQPKyWIJzpPZSVRKLF8tQzhcYdH771Ncfopa7DlA5zKoHoa2/ew7Zl8X+b0U
3SuhECYEA+qBmv210HhbqNceG1UnTPlDMpjHRp/3RlH/qh1Jb25fBPEHBTbwgfsFj+IyaPEzXK2T
kccf8aC/ak27bbEvqef+pR5pIHGiz52r4+cgHvGKu+oxdYGwl6PtF1dX6xou8pxKsG2eW+JZWmiX
vlGTzkiVqj7eLtQBo6jObT+NG8M1VzispOvarA7dbP2dTW2vIQbGO4OLqPzjm83WiqnSRAssBxTs
0JCYktDP5F9NMgmjKcH+y6zYDxoWYXm2S7NiUxUYzkY8o2budZO5RnrwVZUi2fu289JGTOwYNHs7
leadK/4UqztV1su36Rp7DO15Y6L/JgEFfe7pPMIAZKg4GY90ytDyaE9PEW2K+CWX3p/JzBgoHhxi
ezyM5cjtUJS/WVvUq2Vyy7XJj3dT/xil84PnVH9U4th51Gn5aJxqbxQrw6fhPFiyXZPh/gRM8xL+
cBg847HsAc01ToEU7bFNe8YEut5D3XYAUlGYcJOkQX8zlvGS0Qp05vGmacXW1bRz0eUX9PDXhYya
Xn2o9qUB0FGU1t7oueHiAkPqVOMIFHG+gWv+pIqj3mOE+1T/sgdvtTAucsr/1oN+ElLqW3Kbet0u
hDqXYQCDLN/EnJzUUph1dixkwdXi4KVuzJjXkMwv/nquE1pS5cY0e7HRIDO46fKdNRiQxG5z7zxa
f7U4TlMZTkwbBxS9Zfw91n1s5xntjvBV94aLjoEOivGdL4qTmatmRvmyDMnesIy1qpUbBCSxrF77
tvsphuQZGQ2m7s1LK+KTqNFLMFKNwUvia4xrtCWWftK14G+dGuexnpoVcWDazHH04GjwUzSzutcD
GVRT/y2kIPUcvzudt9l54Gdc87PJzaiBpps4wa1Kx1JQn3tPUudvE7g/SVd81UUN5FBrobRjjITa
wNn4XXkqFvvZ13QLbmAc+h69/F6Ya62L+GbtbxbU751oL0UqHpeMRjp8wp03jXc91Xe9MF4i3/1e
2mJkLDn0qso0370izf8hzpmePalzutBvWA/CQYVSP9ug6PghTXTh5S/GxbSz+vRHPYjM/FNsLgrj
F+s+1RD5kHxRef6msQlnwbi7I5V0NTJ+1xzWztgBw87OzXZfEwnlgp/+LSJ9ZRU4S9Pwqqv2HmXy
PaYk7eT42NsA6gMYSaU1x0pWxzkZjjCVHzkjn3VUMXuImM9kG2gRXh2SsWwMJgRt2iwr1r5V/Y5D
871M9hVu4snvpnUs5nwdV/WqGblqRP8T6JT9ecTo3iaq4BEk/Sbp4mNMSFZZc+LoI6ZTSbGRwmGD
9BE5Vh99Z1qOMcv8B9ehnzYW+kovSXjmJd37TXMshIlDdvpUttXjwFWjcZtUjvGcdsWz8KMQPAqw
r/1jjBo9VRG/LZHlbM1GvI7wAMY6eXRr47nVl+UrK4eL4Tc0vttf9dyZJCdU3NcGKaeTZkdbVMdO
OA9JXm8VBE4iA3rvDGSOTKWHJLxj0si8tWOV6A/FzXXlp8Ukhl4yNtQvdqWOj4buNGv4U8MqjpuD
8MdbZhQ/6mn1yj1p9rS25+w8aOZRhdxmqC96N/5NnQI/njrPXzuGFrlB9EY6ztPLkOeBB2X9+qVO
A7GgkY9XTmeRT8QBfXmh0+pM26tBujyKxGIyHpr0VDAyw18NWJ0DlKL9yvUnDJOOqTGcKpzHRFfu
imEoscHRrm47fJrYn+Jr+JmZDEfwF/ABAyDd71YWF65GKqQTllcqTGIRuYnL2d+YEz0wRIdnxiud
daCHSsdmWMN1CAS0pffj/0onuC1EG0/L7iPIQ5ot65Q6vy2rNdcIAKxFxKYdPVRfcb0ARHrinuf6
Lctp9SwBKX5khSqSNBbHzQ5+89gtNn5MkpYy28wfAv4NoY1cZLuYEc3OZteUvP5EC3MdAg+VhTb3
7z4YtQWisi5911rHfvJTDixeG7s7bTTP/cIRZF8hmL9phf+QJfUJqQQCayFWflyIjYdPutTk1oMb
03UQF4yR0ilrvygM9mkDgJvqH3jNq0yWjAbWDyBK5vm7kZCJJImL99fsMdUytjla4abfFzwecuON
qkf6/Emts9qTCn7V6WgBEoFZAiAUu9QF6oYtNclnBZqpEA4E79N3yL14n2ErR5LETuhfvODDiDAk
M+Zd0ra7HOYDk2zpxg0Tvj2YNfFB1TisAhqgy2htqr7D60tc9ST4kAPYARnZjI/kUj10aXPCphVB
Tb+jHWYROxIMiCGqXBS6ooA3BpNqo7a2cIkzuABovaRRus8LCCJZJCWjgULDZay2oR/ynGgGaSGo
g3NTP+HmdlTfKrb713hqAQ+TdRyNx6i+FlI7TbN1UVsNV352QT+sh5Zeonthq0cFtvX+ajQBqTUZ
mla58Q0Fp2wmulJ8os9dG3VUya4aQHRhOTb2ZG4K46lvvAPjwGlBvDfcGg6z4/idKnHIEv/Bpi9X
2Oa+MZaruQxnIwVfyJ6CMnumNfkUVwMTzz0mB5ZnbJ9QsKgPC5hm3I8ui2zQn+3XEECWzqMxS7O9
9mhcwA/hWUa92eQ0UKlzLPPSlc3G68KyL7kztUdXJIfFWsgwqRNEtG/irqadV6TrDk5QYYLw36zU
/iwtudFJrksLsXu/V1gV17bnQSH7ksURc52OEqrngiBaB+MW9/F1CbqRAnbV9YH/wrjehzGRT2X6
ohgDWh+sCy/0EmNjd2HsUo/zt7HYtWyUdnwmhD2phfLgDeOhrW/r1NkVfrmf2RKsnOkUe/6FzoZT
z8WTls4fRVzho9TG8ijOmRR1H/PuChVvLUAL+nbcMctvNzamOJRWtvEGuVVJpdr63Zg/erW1Zbj4
Ktd/MEsv9OzCOfK8aWMDRnQ0Y9py3DTyOzY9/GT/rULV/sVGbEj8lTodgaaO1etMb0Bh8B04v+XC
5uz/P92ZdJ2lcrvuVtbTL3LDLf+J1vsLfyT2g6kZGQQEpuACdi0914DlH/lqquWc1W9qVwo2LqeA
T+/BCSMCulk+qOPP/4MU5r9/qX3SOmBadaNfe51jYMJFupduvpbcsa5sQkJ8iMHZWhUYagGgkapX
WsJtytW6OCKUI7xBMKF4OZaa9qzu9qqEEFxGpwzmSMkwsQDomY9Vd2KXPw2QVHiWKviJhb0qIndL
2GAZFYTMzqJhyfmH15oqWdByV90axW/w2j914axaEBXOsIrv6q9uO5+K4qDJ8mBZf9mEM86Imv9s
tSIcoZ4NfswwJw/U7C1ZvlVam7fuI7g3z+PzBePpnU9nVdVKqlIvDaCWsjlZTTv9KbUvjJrWrjA3
Cf8hIJXolFEMHSjVHlqIMREsUJNBmYvRh+xwwg3zwTdBYVzVhCi+Slkf5Dw+xumPDPSt79Z/h/aU
dm+wQ7cIhC8oqTfKct97ktAm1f/7b4mnp4ZDSe/rwBHmYrmN8H6x9FAdXek1ICb0SLX4FQHxtiAq
2h6LwyKXb/wA/4PJrBhohezIvUK4xQLIDoFXwg1lR/JtZ+2Tli9/4ferwGnN9lrdE3xzFMRb5Btb
9iAP6rFZS3prjveCudAmGNMTJ6qd43/4esOfnDO+NydbPZ8xuTufa50I5orslFXJd77s0v6lVC13
+8Hu37VgWcmxxy2RLaWCMvW1PXyorNFxp0vPO/bLO4/Gmx78P1wNqu2sG7vGNMK5ZZRhktBg/6IH
smk0/McXe59MGGCyLnBKsNGcITW/5thREjRmugT8CvXAhVe9BXW8V2F4AMF12kbFHvtV4fpZGa8Y
6xWqWwxOdXBgAMKOvxSkJKym5TyWgMBm2kPAnNee96rBCzGS/45wSwxS7TOHaDr3Xph5IVOHt9JS
K8NyDe684hWr7ZGFOAOCdoY4lq7c4IMzYaSPWf+i9qD6RypQcSrV3avjwVd0wGij4E98p/p3RfJS
gWhsYYISNqX4Vf9AhQO1xbXPhPSJtVMxXX1PokATqDtVzSPX8nhfBj+WuHBW4uGFa46A8d/741ld
snDDSjcBR3VemDDPN4oYM65eUE2iPhsbp7fXVcQLZb3z+q3y+536KZ8zRO+ZVwF/ld8Uj/bzEHF6
e7Yl85taCFI8nqyirTUAAibXZFnWqqnNWgt+F4bcGdWzBtmTHfFf6IosuVMVnCYC+IHLSs8EVkHv
Pih6LJ+dPD66E8SM/IkP1AJI4LwEEzojb5uFdpj5rpbTVJ6AJOq3boERo1NeEVJYIKIep4IzMApM
FosTHpLbAmhuJqBKwz7OsX5I0l3ATW5rr6aG8Qb7iQs5p4uVsQU4tWwPQZzqdBAHNnPrWheO0xTL
T1Xvj3T5WNtuflD777+T5jxm8IyYmm6QitvaTiTfhM9+0sKskFtZ4+pf0jGGIp5AwENHW9H/1175
PoL6LZv0I870MLOvadZuVV9Ura6YAQX4if6YjdmG1Yi48wsmIXSmdVHD9Ir6Q0V9tWNRvRJFn8ao
uLZoGQKS0rbzD0X8FcRhTJRrKcvUSeLJ5yWAucNOjf2NHBZM8fqto72qARkkB1Mx7Zzmy7HoadV/
/luN/74lY7OuAakfMUB9XDaesF3g7ENzOGsJ4wucYKdijkrzVNGVuZnKjvgV1ImUSY1KebHfnfde
dAW2TPDhdbpfVvvfAY2uQiwvBAf1O0zkFzrhPnOfIE608sNxHvvoXJf2+t9HFJSLpE0p23kRwyap
BpUBlYSfOA426sxm7q8w3TP+Pio/4HwGCqybX+vpiVxP1RULFgNJZ59itVEr/2hKsGvNZzZSsOVV
+rA11FFTm4v9mXE1qta/OsBsTl0XJ8SNO8190eprzcq6S0i6dumhckSdD1k/RX5UbYLBuyzlo3rq
3sTXhtWrOPvqQ8vpyezMbWQHJIKEDXtYPvyYpUlOVmzuCNQ5ocBmygfbz+gzusL6v3TFWFxY3NG7
Yb6Lvto6EEbV77Ss8m61Etdn/Wbx/uriqDMrqICOYlTBKQfgKLX4rEn3myYWRMxpIlAOGBNopfaK
7d490569sVmhBnpoRveFjVpMXM3pq06z1gyScAZFZE+qexJZC69pWanroQM/t1XxT+XIDlOZhtSv
KilSkYU0RMU2voSLQ/TUSkTlyNh7DfECEuWkX+WV8UZr6mk0L9OCOIW8rZVRaJUPvPcIwKgtjB+2
RgtXSM8LdTa7veBGt5eInjPFdtFfCS//nkUn4zjFQ/wB2gCEnr2hCgoVaoaZ4baXsP71cDbfrAFz
I5BidD//ThBnWM5vaWnBZLT3rVccVehr5UT4VpGHs8GZHn2W/EuSHyexvSvGGSpptYK36nWLt65Z
C3V8Iyf4O3jpg0l/ldoElmZtTuu8qkMpgENq3FBIgxNzfFQ5sAdUHVvOXu/U7uwc+yozSLBS7NRl
4rOZSCuNXp7V7+rmT6d/VyFAj52dGLCVvqsLxeEybTBl5mHNjoqeNJp/pTIPdXXk/VdAF7Iu9wTO
b3O8MPnwCq3ttQQ/oazZBjI69IrOYCSPs259sUbsP56IO0sqwiDZYdfQohKQ/dQVHtvtLqqfIQyp
rJtP5SrlDYvgqdVDD8qMRU75D/7u9ypkDuP0uFTHyX+v++SBez6t3hw0SeqX8xtzAP9Umid+l+5V
u8iJLzwCYutyZSD9If2ZyKudWD/ZRPR6Ss5jMdAisj1wY/XxoLwXnL1XqrCfK/+cmTA2EYuS5RNh
jGk+qBDNr+dv/0IIm+NfQOS1BstaomZJ8bxWoaPrf91JR+753fsNhbChE8TaVRQTzecz3jZcWhq4
hakyXCvtftSKCJWWz+QnEZ3PiXYRn0O7DpQ0pqfXbdQeQytwp4muFkzDepo/uLBzqirhyi82rXp3
ysf0K3LZpR156H/LoMLt1Fb7JC7fZSM3rLtiwhBTidRFVYXqi7D9YeKTXMf2g6q+Mq/bYcIeATII
FWkFN79mkiHSpajzMOseo+SH61LVKextnWqUMEcxQFpUZd9s9Jj1IKvGn3Ndl+q78trL6ZO23m0s
6j3fV8BxXvlz9UoyVGbfvLGoBphriveUb9CSNxZ7zTZfOrtY19ATfa6rqHb2FQINvqzgh9Rzsccg
EP629fzCDKmLU5ZbA7bx1LPBg6v6qgZTcNL2s3GDLfTBcmq2U0BwIsAsQPS9np1n6nJWQ3JxgiXs
a8oVIhFgyY+KyCzuv2SOEbASLPvfg9rMCDHDgBuet6k+s3W1/aST2VO/qmSpEDrXrr9R+XUKUqjC
Gv2OhBaxTo0EUzZF8qQSj3/rr19L5VZb3u3+sXdBf0z3UJvDH8jiMaiu3GbL2MMelMzHjfqbb4pv
vYDHnxfHBYDFmSGsduhiEqq8WhofRp4dA3zPUGis1UDnlabP9gpbZ7iciisAmUCmwGw6EK7SW11F
53GFm3a8b92GToPe303Nuw4T2mmr1KgFnZuw0UosNUz0GlJTArVqxlC/4hRjrNizgqQoEBCdQv8u
S/nSlDTg9cqnL+OACJHIoERriQs1pJyUaW0Qi/cwCh9nv950c3W2Os5d4glMmsp52ixpUR9m2RyW
LPmDTYS2hThmn1qdJncXEOozPfhOxuK2pBOMwQ4pj5f4j2lNPy6H+g29UzMQcoGcJpH+qUVsSQne
ve1gntzRp/wp/Urx2AJvy/Cr4WYCEK5h/jAlJm3/uAJqbsUXu9c58LoDjIOt/7wSE01BTEmiVexH
88mn47TGGxbgCNICvvcm6U0xeIhKnH2/RI9L6v829vgg0UDAjCk+nHaZjlg9AT0xnKRM0623WH9L
GflhUcYfSVzNtPyRfzkT2bDuzgKymfZoRihHgLiPEO4MQGDccubyGKQRmqo++nTmArKw3U9rgcvl
2m10Z2vPy2cVGZTWebPuZQy/X0cho80lOk8PI9ZyFPN5NOd76k2vupwoaERyTBwmAAGto66rmo8q
AqWfLOdo+oB8dSxvwyz7UxHFNUoYOnv7VOu8W5aURz+NxW6CvA8rbkFFYbgpEVAglNInn4oAvT+A
fbqambO91rXorfCRO8V1/NfNCV7WiMebaoVJm25eljr0VINx1zfZNU01BtIs2dUf9deO7+3Uwc20
GRtQy8p/wEn8sQQZuWp2+QyEfOjn5jDC3QydfjzahXW1aYlsfMc+GHK66mjWrsCp5rbjq6xHdw7t
jlgCrOBtwAlvsnNVNj/GdxSCy3GZjfncOEB6RsUUADT8+OtzNFF1Ih1o02Y1T5VFIdrBR59jdxsk
3njuTSbZmSgkNzQ9YkAWKU96G9Ala0eGDnmGERbxEKzTXn5paf2jRgJtatN7Se0BCCUjcFtB9Wss
3P0rHKnjjREN0Z8ZLchGT72sWxn4/Xxldl6986h1OFgDaenYFO1uaMr4NBc0kJBC2klYQtLfmYlP
Z9dzrWtQCf2Q8j4OketZIQfVVii32E/5mN61jiii3Obn2tjICHZe757zoHAxfF+sQxe0e9nhGecF
ex1Utyry61ySWEEDOuom3EXaNKHV990afOm7FlDZIA262PXrgsuGkbotmw4QmNZJ9mg6cGp9u3GA
Zf1wsuZ+AxkFEZU3cI4dwoYog3Nm0YcWtB26TCd1g56xZTKIeDah04bSKJ7zbICCXJZ7X0c7lsef
lWyZVZNl9yLjfo564n1mztau5dQ1TvEx1K3y5s+gZ7bl2o4o/Gtkt4U/3/rBA+mBfJ1I6LyLQ4rs
9LfZEDdXs52VANPMqgigmdI/SoZznrh/U8SVNk0Bm6x8nrz74mpbPKEvWCXCPYUgAiXTAQis+isQ
iqA5L0sLuWGDhBDOF1w+wKMNvfknmbqvIu5uTjpsnJZwZY5noFRSDbDK1j74hdhmtROKyueYZvrF
nRlmH8/TpZgm2AUR9yqN04N6koaGiDdEVxtqPZtlzZy014oZp+taTI9KdBub9MxGZ89ivWPbAQeI
6KlPlbb2AvnVIwMw8SU1quLBTBcNSY8OGzmOb53b3rIs3y2BnW3jClDPSn2UbFGNn5di3JfBoVmS
/VCZJyDXB1QQW3/Jb8K1/zpDoBRjOl3tMr+ZGPptqky4EM0EnsQ4uGo6/qhmZULUZ6iSZ4Q9faya
EhEwJUZi63xAjb+aY4W4uUjeUuHfG5kg9gWH2ZP/XjLfkxvL83bRlIdMxNkarJ9dNk+zXzxWRnps
hXfXnUDjBwL692b1rTFgG2ACw1x8jzDqtyh0aekYRhRyWYWOV8OoBKSFTjBAtTJH97FIjQ/sW7yN
l3vc6YkThJ0F2wMh1rRtgqxY+VbxF3/vR1OXu7QZdBR/LqC85q5jrf5IS+Nj0N3v3IdLyQiFPy0N
hnpsmeewfMhae+gy481qQDX9sttDKIEa21NSVd41HzsgKBiaAdAYMzLR/5o9WsgixFgR7oPxPWQd
V1IEj6Bwz8Lttnh6vJli2rpW/rZoJU08RnZHw3zy5BCrgp6mgDtRj0ga1FZnXedoOtNWfeXi+JYe
cxf0OUPo5Aw/ULTDaEzYTdrLmAtoZmQRQ2JJJLYyIWWFbpsu7rMxjWfDQo7tRt2TkRhf+iIvlp1d
Imz+V0NdYXkIxjC0/pNX+m+DNrWrKWZXO3k77KclyDfY9m8NJ93lqfchJmuhKYcEyM30ZtVP9qdV
tXsn7dawGY2VXWTPWU0PnUnI+r6dFHdQBMm2p0zo0/LLjYyCcnHaWEV7GxzSCDu3ewjs0z6fo/s0
p4AHVeuuCk0NZzJH1Hv06Ft4olqgRonET6Yf3TxzfuWyfpaZdyo7ilvbWR4cvaJubcQLHax4zTor
vRELUHDkSXPKqQBkCUzMreydYS3b1gCDRs6Z6+LJT/BqVgliFmNlhqIdoKJ172YZHBkw8wWvPVvX
U9uuvJoyZEj0o5/kjzoBpknyEC7sZRLLWfr+z8QwC6ryaR8b2gFOTHtuxuTQ1VO2NbT4pe/G17ky
iq3AMQf618jG1O2VHMSRHmwYzdoekkFKo9TaeMrf0JtqqCGSFD7bqtFHOfqiFeLR8+R4j7Io4Sws
47heyMJWCWFcnylLzD4kbz80EMe1of7ox3o7dhQqPdruZlhocBltuLjerxzJQA0dfZHRpU+FrM+p
bgFcltqlspCkS/3mG3RVOgHHxpvFsnZMuXGE94oT2mro5EEyKgz3gRQhI5ncwCdppfGU0Sqye4OR
rUm9LkBG0DhGsOyIco31ZPJBWzSuvGsv2s7Yna2SwXtBmr0LykkNFUKVgP4KMXDxBDvlXLvNK3Fj
j2RkC6vzZgMfe4wfSQxxLCazXPdZQ+lWHSOsGbCKoDWh15sKXVGStdfSCb5Lb/oOZA2ZnkMKuey6
ZP5LkwiAErCA3N3VtQfpr0SB4r9olbleOvnE8EEbLgXuG0g5SgNylWbtMdJ+ygcE444gZ62ZQWUb
J83BFhEKNrr9p2QG3lHxvER/06qEVJ1Rj50956R+7qy/+dn8y1CYp6QeGb1n3Byz3kkK1LhxXo0y
OWT+8FTl4zlapufW5+9ZcLaDge09jtUmWppLOjUM/MJZ2y49+ovpdFJz2tiYPwXzqkoxXhvPPGr5
cJdwi3DE2cjRJP0iBQ7FjLlkHJV0ZIow0f1jWabf4BUMNWbvDnpMa5vIQubeZ8qNRFOEIQgyUPyY
U7CDjbqBUXag+fmjXogJddE3U3OF3Bll8ZRDGB8/fat9cKwh5MSfAzOPIHFgGqnpdBK6rWNIKBrx
iW4sOTw9mdTyIBT5DxaKSVJpGhbGyUoyBv/4u0RE1wF0WzfqH6+fLiUJ+FQy6CjNtI/O8I4BtQ9y
ebFdhujYjsnJGD0gouCg/uPQewxC8pJdDWiB2ixcnDj0INI3sYAmhLChqnl11lFtOkN4N5nM4bwk
l8I3Pw2kFIyielaLxTQUYGZOoExc+FLldLBGBhLZ0zbPgDUAHswuOsBFT9BYBe+YJT8u4CjCGTdI
z1Z+lt1cD6R4MY4maYYnnSOgwAtQPhHJgK2Z7PW6Jt45z5NjPgnIsih0ENfR+R0Uog8kmOfNi5UX
4UAI69w8VFrzkmg6QHQAi22yPmS2FK1BlLNK5A7Y4JCC4N24NbtXr7Z3qcntiw38ajGQGlJIdlMH
BxCeHXTufQ7UTD2yVzcLBoSbKIJDpI+gM8QOPiPPsk9PmgeTTN3j6jeZitGk7h1xw0CtPf2mXnBk
fGobTsOyx9ZpMzUJCW52zPX2KYdlFQyVEuaDJRjFFa8JFHagp814IH0+zb671X32nWyRL5fGjgp3
oz7XMFQNnZwmqjPUkAMD0hBjuOna6q2ddGW8sio0WEG6N/vk3sk4QnFGX9WKDrVQevq8b5htNZar
UgyQdIIQQzvgJ50GAoYKQ6RtWkV6TQrqTZ9JeTaClomhGAZvZObNeGhLmNv8XPbVAaX6i4ogkgPW
WzRzWWU5x2evXdANZxsmpO0cgLslT+8zCKVFAeW61qezsGr6WF4HBN6RPuwaikTDr9dT2mzbGsIN
kKzHBCab6jwvIQewTdRpGQeyLbPfBU3E2dVpktDDxZlzxdASbtp4PLe1j1KqJL32gEhMPrCFK5uR
qq5k5DzW7nyYu+4V3wvHRtqr4lxnLVeXEKoewmtULzQ/4IlzXqrkNe0wyhH5i0/660MIxOZqPXkp
EE7zISVXjs80NNE5jBBJ8ZIArAacstBVIhmesFDgrRVazhBgYaUrv25oWI0z1wDv38EOBHHp8Ds1
hg9nJbvaad+oi/CFdtBWLUvAIIg8WR6oK46JXbpHfAVhxXBTcJRfLerwoc5fagXQz3BZqU6SXn+r
4RSlgOy6R/O314oHKti3fGF9CMtjxRdxnD/Yvq70vjnlTqQTw8SOwUMkTMNjE2sx5EOWATK0kA1g
DIxxDdl0Yr8gdB5wcKnChFlIPYYRC/oD3o6+RfuzViFhIWR5SNDF0Fxkpe3RtGNgwWtCYIEbFOYU
WDo46H9cXpFjnGN2YGtaJ+m4FPA8sGUHMcQnHATm8dyxknpLVrW8xEHyOKCPHPPq7NB/YmpDSzUY
Yb3iC8auNesYDlv3y+lGrmD6zRYdXLKi8cGmtnbYah1pUQ+WKnUgH4CGdxPJtuuEbWIcfKv/nPz0
JNDbKgsJf3l0YaB09p/InY/emH9bHW3MeXaPk929dflyhNeHEVXtvqgwWU0dwhMDbsp0NjOc8Zlq
4nDr+9I5CVIgPZUbdY1M9UfVG++Mdlm5Y4p4CZpm03tbi82aJHd9Mo8O1ZFPNIF0cuuoYnoFBHah
HTf/4+m8ttvGmqZ9RViLyMCpRIoilSVLsucEy7LGyDnj6v+n+M73n4zGCiCwsXeH6urq88CosxHC
tNOlb7NXPuewvr0Sog3EBwwsz10zB4+c+nlp6N2sxwePi83eZ4h1bEZKWASwenUapYZE18SIcLdf
z10WXfUGgcTUnAUj9mRa+krW8+Zb6W1aWM9D6lFveLSH77q29mkT3iBCfkigZm9Z/lSl3Lhdn0zr
l8IIutkVt9LB3bwvzCtE1emagJqywu+UxhLbe5jWpwEeKe+sZ1n8eTro1dTZTAF43I9j91MGlJb8
fdz/I/OpH+dooPbIZs04KDnyfHxJd/FPe+3+xsMnpQEi5+scZM1UzykBHog25SSLuZve7NyNZkNI
tLwNRfp7Q01564M3O8ne0hJdMlY6R9G9A25t6VKmIwQiz3TgITJCK40bXSCHxjVwOnZDE+MWDjzs
0+OSZXBlmPFINWQzthdsCyXtHPrI4H0mzLIz00f5tmVXnuiGumnd9r3p7F92QGMFwjm7dj2gR7Ev
exhkcbxfZ/RHAvPgIFNOeXYp7pzRvo2W5tahwhxDAYvG8mXq+ueNA5yt0w1qXXcrzrwju4rT+i30
+Xfp7ymL3SyZc/a299n8Dbp3zZfQGWCrl4eiQa/Nfel5LVYMG6E+VVb0EQYTvU7hch1GtCxaZahu
/DuPiZFRsd1Svz2vu4kUB4TZJzZc1uRsBtF9UJfVlVJSswvPTjhOFCQ/0wg1M2RJGYwMMJ9jDuPP
vIUaX3fHbSgpWKGlgkSdjn2V2g82bYd6+42PctH6VGwxPpCImxZhA/JhXkU3RFqnnJDTxiF4eCK9
bMdcATq+ewqklthB7l0B/FHwE5ssOkFIIgb7WjadsD/Zmj2aKWr/UDxt52Vg1Pfc1PsSNl9MvKBx
i27ywrrgQ3C00XHRzDAOF+OXJgoMcHlu5Q577nFVUz0FAfZeGqAdNPU/TMxfyqZlLzp8eMSsv2jk
iaE/TAhX2RyoGYn/cDnqVpNoPtAbqH2CwgxJJE1drhMcioHeXtrsh5BkCtW7CvPJa7L5Ezt9abfu
qc+Mo8xsyMULYr4tSR6YtQv2S98MgB6Pd1WG33pvcrqVv76aZgBnzr3RI4clj40QGy9eUVIIOJUQ
jSFXAUU/vuLu+YleH1/yIL9FnNgUWYOH3qF2MDr/TqP69IofE+/Q2xCqHA1E1qgpWDQFO+khdefr
MqPt2LrVi5mLjkd56DlZxEPIvfi47NOURXvBj3LjI8a8DRkO5P3bdOs1zuXcrsNV0DrgnO9r6F/K
NDRAYeyaLb1ekQUMyMCygflVBNsQMwnRGyocxfyngHYX/x0mksXyc8C6NYT+OuJQWRbzt/KxfkpR
olwPJSajs5kvy7N5jfMEtytxqEUkMezeZm9RrogQfdAxSQACl7FgyGzyyEA0ODsQ9cQpYnuwARW/
JbNDBvDlLJAluKARtjcjK1Rv9rV2iuPeJ9TyFOL00PsqUO3IzVEoSa8v0VcLsacGgqDtZ/tE1rEG
2QSqpM3d2ePYePRgU5ezGg9+RTUZO+/cAC8C1jPX56lCg5DzHuTOreMywjf8HoEbLfdlDP70dX2J
pRyc5xT8wcMxCAijHR0cwNCLblK9vph5ti+RILOIxmYi17X7AoO6sTMmXZrOzWxT32nyO6Ogs7+P
GZsmQDFAvmN40HLbQOt8XD+SGE3hcVrP7GPbCY52Qc3dHY4GB6VczaMCfIWwZjideoxphj5lTSDD
+boaqLeFCTkcOxS+Ay5na6Z/CxQitEGrFmp1e6sdPqL72PN20aS6XjKBjN/FZDxtOpeGB9SHSCKI
0ExUuRsMiPrDkb9M8PEsZpinxy5aM4q2yMc065thZL8VcHYB3bp1dU4dMAeDckxsn3OCIOrg+w75
px1M2h3ug20Z06iBKMU1prpC7S+uJoQYrDtZJgZL8bYrEm8SzUOzMeuWTa/oedtcSHnDxzDvDjWp
tN5q5d9S8xyKlYFX782CQFS5o9dnvh5SEPuONm7j2HbxS0B/ZpxmJ8YQSAoMO1WW00/HG45u8Fu5
SinvyXgCwrl901E2pmqjnKHxyu56wAEGFQPNNu+hJunzaaZNUKSZGf5Gw8DFethU+2eLhiy/uaXF
860gI9FdD8QEgU8o3m63LaGEywTRNA5vySwPSP19GvaT5XX3vUEZvrUPSdXc6c/0xjxkMHbJF7z4
J6bV0kFMgsy6eM4mMf4YpSEZ2YKQqYMqqL8QxFPF4Y1ZMUsIU+reB3N/bSXzwSWilr8g7X2k2jpi
VCvaHVbagy8WO1ie8HY6lRFMv5CwOGu9fztKtnIEbr7ej9GNNhZmoPK+6bO8ZlAxhTPSR3d9SQP0
C4gc7LB80jsfnfq6IXSv0Bg0nZcUFTGlk7W6QWn0e05CJqUY1DW1IxHbuern/A9aRcccM1o15amv
l2NiITOB+aRtK+WolPSrykTuYqqx7DF9TreccE655x/G8oyN71mIrWHOMd0QtfduE86mTU5AA41m
+BYowfldiOVlqhE0rM3s5EHqkRVh58W8VKraZvyBC7tyeQ+T95UAwHBrl88jRmmIu2Q5GYl10Vgd
zd+ETTHiNpQSrthOlkvbF6JDFSnavRalSC6fzjrQ9HhQiFlFMKhH5zlEfEvuQh/Pga/HPwqwS1qj
KQtctg9zLPZ64IUCnMdU4BCQyxkfFTLE9QdtqgS2jw0JvHyfEdO+oNXHouutEtYrMR3y+ohxwSfx
DTaUBSZFRAlRcMKn/J/7kyU2aKIukAHgwVH6vk7pkvGs+UYasVhBa/63Ywfn5mtUhE8K6biectiJ
uLKGqYSn4qZqaMkrHFq5AvlZ3bZOC34VH64tVTNOAldT0ZKR57tjw5GyzM8Js4jtlmPV9uRg2BsN
R1gdVGqgJM3XOyguOpgB8oWymivfX0rof5yOqEfVpEFFBeIb6G9IkFXmX3Ix2Bsl+T2cAZ2spKZm
Zb6WVfi+UbmXT2NPy9kqKFIkDBJzcJJf+iTtDd7uRjThE2pyewiYXGN5fPIixcjEMGw7xSjsKB7P
9BjGHjzzrIIDLNITfUjMO57JqHyOC2sWOOuNt3MeaGr/nHxa06eRYfXGaUFqwvR/kj36V2wh8pIU
+v9mHpZ8e6wm40c00y4NvQYy35UBUIluI4yur7gtoJZsh5rCfW8Rjec0qLKfcC6zvGe4u+5Yrt6C
1RoP32CO4XXY7t59d7wLWTdmAR9SnLeLkiAdY/TL08iwVbz3EMHOirF2ySWPIKemCj8ffNY/JOxG
Y8CGOr07LBNUX/vL9vkQ8h2T0udK1B540w1EJezl9CTarhnmx2raHXRYCrZ8ZhWfGiaoYG0RJyt/
QTH1edzVUE9L405RoR1/bFP6EPcxLn+5dTv/nNk0fvNidQIVzvgRDgFKAELOcC5M5dNQ27yThSt3
qiciasq0hDfDW914dzogHNGqHS/Zg5IbkyGKbtseMEb2mB81LN0nRGJb2Glyqzt1iWhnaqFR5FxP
QOAARrROUi11v6EnKgGSSUjL78qCpW/5x4W3XosSWq432ATEJHWq+zQ7+na9Dzb3jU2kM8uWog3l
iMrEgxINZzju3Jeug0hD1WuX0IuTxhutYkiuubv2bqobJktRrYGT03GuUQalYkEsXFXWUwI/dPa7
27q179EOgq3Qwz2oVo5gdytHW7opsn3ZcTVQYwYdTnugrd5erne+qjh0kOFfAtd77XEEceQ/gemI
mtZcj9NwX+fFc9unT4rpPE0q39kIIHmPDUq2c9j8WqzutVsNoNX0iaznV8J5CHrzzmuNdw+KmxJg
rYJvD7+jqD72GZFfu+aPBuQqu/kTDv7n0NAj783tb7BmH5kfBrvnXuceksaM9xUqMl2HS3e8HpLj
+MSw4jsIj1fmPINJ2vfV3N+zec8Viqims3vJQMeZIXDv5+kZZ7hFKImOwNTaAypFhiDe2rAWkjzK
0xzAtyJLP/OxJfkz7pHJQjHOuKXL+byr40v6rsB3JVFVpM+ZScly42QHhJSmaoDb+/76mKTBc+W4
P8c1/FF3dLJT3UIk7oP5mXvl7Zp1Ptbhn77ApzkrEqdRZl15k4vqakBbeFTtNFYyOlVB9RLttj82
saNVpfsdaaJcIg0RJ3Nyz4oHMjC1HizOYMO4hKQ0sT2hE8OVFnJB4KuthXFB5xsmjrrOgVznbKAp
oxsekvWvWVg/eIJfxbqDEtoVb4MZnlExcC7BppYAQQW27IsZpkfmFACYtC7xzXrjrxwNDk1FEVMB
zEjBOiiRkFl6SkJ4F7rFkFLic3EucMfgu/EWFEXAfUaGaj9j8iE1P4VWdcStlNDBRvCKxQ5ghCPx
SLOBGLfJT0uhQQ75flKx4Iexvvj/+aneDN9q6gkcafh6yg6Rz1FnALLoRAA1eTKfKX+kGIr7EOwn
r4z4wRHaGzdIWU/ZkZmgiA5XUclrY54JB7gKrB5AC5JbuIa6CDfhGxTxdhQhx5eZLhoATIK5BuQu
f+2BKPiIKvs2UEdkfj2AcL/nojL8Cq64Yu3RSMJJz0lBMNCEwJeGE90cNs3w4/1YyxnRr0tZsgJX
l8vkGcK2ugfQEkhxCacxjnRMPFgbEuVwGSPWU/y8ibJ1Qg8hNRV3gDlqfPCIKjbAbPwHKtQ1GfmM
zY4Q6GjiCOG0/npooz9RHaBcAinkOEP95Pfq9L0eTh3GMJvv9bYEweLiw+2nYhj8S9R3n6w719cD
6VWTkTTZNwxvrTKEwEI7AzdZL/O1CA4seBrdDVuOe19+yG3oVeiX+Wu9PLbILqa+ifiCdKhIUBsT
nsN3ET4ikwlRaN2Tw++18PxCStY8U3we1S5CSGqaP1gh7LYwiaF+Yed0fLriGq6Pr9Z/YdVPYINK
+cvxN1fhmwwgdfzxLFiKncBbUrKiDHTGJcvbOtwbfpPefJjdkBdZVig7aCoqyE7wZ0ijXLngTCZh
uAIQCxYPP2rT90sppORJ2Q6dQPX8JrcBbSETm3l3hqToEWnw3QkdXZjGKyUMQCnHjv+xvIeUdIsE
+mRG4x2NRb+Imwripnl1iQBYEJIkZ3dH1CCyhhymwIZa54QszkEQG0WRvQMpZKjcRy3mGGz0okRa
3x7ZDdO1DrNb/jB8RnxxWLgPj0w369qjDA5rRpcI1ESEK+p3lZLTiPzUAZ5r2O7pYbGCJ5iVL7Iu
ihszdnuKWWBMzFuGBgnLqQBaXpKOA/a+G5+qqD51C6LsiHyZgkx4cqeqrgyDQmT1cgky0Xyc7zxv
O/V5dK00oiiWh3jngEY14SfLSpvauRjf6Tfcq6o9euHPYgpPZWDSWyU4m61Enc9kYDbYBCYKR/fM
zeVBoY5E9gl5EP8tvemBzoku8dUWxJ9yn9y0ABq6hfhN8Umsyjk7OBrkRWDDe3Q39vQOBsCeNx4p
/jIHb1EL8kEBPi2Kzz4jv3Xx6GxuFYK8JXhS/sMqKChokur+gsJB06m25oWA/OAzype3n9qUmZia
x9J4AGHu3N6nDkpsFJLAb+b0mPpwDlzvukiCa90B+8Fiy2mNDZppMkg/5qjy/DuUXKuLXz26Qncj
EsHBk+c8NvkrF6ocB7CsuJmjPyNFO9Q2Dx4GLvasx5ribzIZ9wtMWyTrKAozVjqNdCwmj+qRP/yq
ZyBijFmZNmdkfn7qcz3q6WJ4Gg+7PN7DmqYPmv5NSoe8UEFmYQ+oRLWBM8EpVfLgOdbb4iNu03cN
Ch8rwxLyDen1P0y6O4G0XTUOkdr2aaEjUXjOnndumJgTDldLxtCZWFf/dUCJlfbqN8xutyIR0YVM
EUVbF2LFtAuPafPFnY/myWLuPCfDH7eLLSdo593bFpIrRopVQ7KYSJ43bG6fAwUtBIGUKiJZcy2I
hUgGW5HSHpQQDKnDRnl/T7otvJR9Q/v2rSB22fIecoeuyOtUrwuH24ha9GgHAHji/rs+e83JatBI
kFuAO3GczJP+oFdlBcyeP5SxmGZADueFbAdEytFJ0q6eLeV1BX1gg+FfQpAgch7TSObyIfXf4349
K1laCFe90Pg7RfGdAvfQnm5bDK1v/aHxKUvD8660v1AO2hN3AMob9JSl+5H+Di4v0mAHjOgsNDyj
uacysQKXFeQxTaKTeCKMbj03mXe26cacwAgRjUfqy7txfGhBeXulhEcFGxViZJgEcbYLzWDoKS1Z
CPL+Yo8gtNZvOnP2AJE6xmFoX9K5GLV+be9ZEsrWY4YG9mb+2JyXCXVvGQgvc/+WUI2XoaPCiLI0
jcMxOGPovjlZimgNMzvylBj+PeZowDxG/AlyImUD8wcEZ6jjTxBj9zpK2H/kychslI6Cm8hS2QYp
sPYTlnOM1Hrij85efn423xksjk2eL2mqKlD8/ohREBgSpPS6PmRlv08jWnBZMn74P3ODqdPTrKC9
Qj7YsAJp8VLK/gXH6cz/L9zhjthxAzud/8PG8LvavNV8r6xv6loiUXgfxCVsCvkXJZlaYyKPBFA6
r79IHnGMDQNA2ectp5VYg6avC+IjkAFDwG1xc2Qns3lCYuUoyILPYwwNdrWP/6qCWfvxySSR57f6
5dROCIlnrztaBbpdJLOZ1B86R+kLKfVIcw6VF4qOunMOesYuAeIiibjS2cQv8zOxbvjkCEJABx00
LhneQTMwalD5lwBtkAqcTjIhxeiHspjK4V1gY3sB/G66u2D3E9QRO6EqfEdvxhIg049jn8t9wwCc
xiRzRZkieqtj1PpYboXs8YZf0aoqF1d+nE0BXePZHX+pY1HEjVbDQSmXH+q8CUbn9//7gosy6Ztb
TeYQRwwYYFOx9iwqWCIrJixDh2UqzvQ82i7gbH0g85R54CLkLL1pH7b1+397YWd+zkBvuCNVO3XS
1JXivlysCdtIFnPHUeKqnHkdZ4897kTDNUaWOx42S+fowPLbs77Rzl9NWKPd8mE3JN38mG9qn4v5
5QH8TfSaAs5wL/yAuGgOvNu27h916PgO3w/TZ15lXz+H5GwWaTlC29d1fnmtfp7vwcu5edo/w/rL
JPVWaKwyMlkvISUBWgIiyZqwiggKkNaAQRgIQby1lAn6jf0NREFUfSk2UqVZX0r770ZZBAgAiXDz
c4n0iriHcsnkCwX8KtJH5tNiC+apeYRheCNulRgTXJnABaoXGGgMO5Rtwp8TmC0IEQuATN3koC2m
8LId8/1s/eBGBRh1FG11ijZTqzEuPvAZvib+4KApLuSoKljk6nwhjCUU7uavCPkkzLtpPgSEuxvI
ipvS9pS+2FB3Yt6R7iydoxsFjdR8Z+U/vMjYtdCP8l4zILUYfErGFFxCD0rDaPyBjSqMr4k0LTHT
Izck16kjDxmHbd4E/kPAOAxhrkvAwA7+XAFy3HzpWyWVQaV5GZU5E3h9SPrz6F1qVFxKnBxWJYOe
rIB9d5/As9FrhvTAg9GCsWfs3dXMYuh+QMFXTAn8TQgngDTaf/EHL7VHqBD6H+atBF3XVuNksmnY
wQuzEyBQXcsKl+a/5UTxlCAO07f1Lx59BELH4HDfcMN001w3Y3w9Av5zYdaVXcVtquo7WgVd6985
gfTGGA7vu8jdvbk8rZgBzhQ4Fx8mY64TKUsO4jZ1dE9nnbwHR3Gm0Ki1o/c6z2jyoGZSsMvCT8rl
MUWokYqoTyyjKihHFDliOEP83/2AQXTz7pTGyB/QCnUJo9sLJua4E2S29TonIBa0rtCupNweQ7OB
kaVHzZb8L/8n+BA/URYoJo4fALey+4NLBb/MGV2FNyY5x+xapgNTm+yAAV6WcLrxkrex5x3kNyxk
XwjeXHAoQAZtXe0mQTC8gm0E6Om8AzNPbgv6sVzQ4ZLybkJrKzZfJJJ8sPbbQh2Uym/n/Zb/ax95
9ZiRqPwd+rbQS4wNWsXAUd7tpT4p1BxISFtfgceI8xQQLzO+G5AUwouwLBbBEH98cVdQRS77gvPR
AmZXfvoaT8hjkL+wZ/iitJTa6GHhnWD4mcD2S0EC+JEej/xMRXSIBqW3obBGiLQhQwoqwTlTHEK0
f+VBOovq3VFPybqtyYfRzOgrIi5CJUxuzy0S6h/FaUk+dKjYSOJVFpyICqyJI5SAk+sUUM0T2y0f
qBIC8tUM4Mgasvh+r0hnB7DBKqng2ZJtyKXjSJl+wliwC160y8pHcuMm5UhsPu0h3fOlmkXLmbBn
JWL1PN4JWuJQqQ7P6TCgfdJAi87YVUzzGFJu+UZRZ6MZF/yYL9gALRTLQJVLkZUyZU4hwPxWXXKH
Dp+hD1KOvvNWgcL6J++SvY+r1fNgtnU+CR3lSv5/fPu/mrfOzrwQ1ZZCXghoO0JXpdV+8ccH2dfZ
dzbI6im1NsxTRQkzQ0TKr/8FPedzdDapcAfRGXut8rPSMf3VsgPnhWUgDIzfwwpS3SYgCEh5iAWA
NVfiP6KygvEJ4/gmP6NPYB+pqq/zi6gLIGOLQZee8LBH7PQ2aR+VKMl7/hcdXUJPIruWEjVRArvm
wkdhT3C8PFUIMN1Y/UthO29fuWPFSphWGaYCw1L18aXIz2JjvxYyZwHwaeEcuYLKDbysIm2PGBEP
FFi7UPQqz/Ju/fFnxzQGinfa+bwbe7XkK5Wa4N0VFRGy6KMN373FYTAtA4qziE9b00AVKwEk4abE
6BhMXngyHOPkLdlNigRfFFUQYXoE9Tr3xk8fROHgE/C6dAfQZzf+5piKXMcXBk3fMKcp2tGBNB63
uXqGCPJk5fWz5Zvkb8aDD3U090PKLmbxGndIXrLft6K5qkx4U5Cqm932ntTTnwSZyWyyqHm5/S9n
JZEPt5gJFcZz4XRP3ZLBxY+OEdrXlxCphwSXAWI1Y/NajviGCAMBmf0BSvabivJa/qS079Igoik1
vcn7+A/QOBqoEPX7rr0BQSr3w5w+eYl/rrr2aZ26W4YfPLSN99D13Y0oUkUfkVkv8QclzI846V9V
IB+q5W4e6Yzl82ff/lAtYihQpYr6H34R/lYGwkiuOwZg3QXheh9LEQDllK7DCkSuOMqjTcvmOJzq
oXzMOuuezf6GCDAjqaaYs21jx0Ljd4b411U27l6mKFGt7+h3w+0ywGdLkUfMcWXuLiF2ToAfgjGm
BmblZ+WFwxT+xvuTvZcHgS4Otf4K7Ey1gqDYqPYV5gHyEsNwUKNiBgtzh+/EgYja9j0nbEicFNI0
SXBqtMfQjMkaOSShF9CV09YvqP/f2lZ4h18Ui9b2DGITkKWgg0QVu417HbJLLWe7q2D9hOMnQ5He
kGg/GDP9bKyz3HCS0mY4Off00zxfyLItFYzNsf7K9iV2AHMHTQQ4bP3gnnZ5fXIRTu+KkFGDzWme
s7vFH+89iB9XLRK5QCDnYuvfR9O9avtvMSgnksdLWQXyQw8LYJSOlFAzM3OebYp2k/epGJfedTGb
jySv9Dn/g2zs1+ow5yS2GaZYvVDg/kB986mJ0Swt8F99bz2lswePszgbVBLLZGESQ2CeEzjAimwG
DGYCt8UDd8i2TaU4GmHQL8CPC+5VbdWU2KLvfdOYmB2TraYTtT5dWL8zMY/jIjLF6BvMj8cqmDRy
bkFHBgJgl23D797YkQTt+h/VUCZ7EMoPFUSdHB144siGlsy+XS422oX3GLrbl0vcpMwy35abi9sm
ivMz/wCSoRxDtUyCk9eBBFQE+8n5twXCLrZmYCTRohFwn2HkHOg+PS1bASlg+phSlLDBYneLcS2s
EWdohsGhXF5z+Ayr9cPvnzuMKLtEtlEclNSrj/gR2WCMnIKisRjuVQMN6GsQpCLifeLgNBtiRUqc
JGHCZYXWc2spJS2bQgOe1SJJZ27Plb4WAM2qe2HFB6JmbK3YVMIPScnsbHpVbIYRY8KqHKPSNtf7
iNLm2MMkkq006/i5TvOfhA9BmSuxHvr52qEAk3EzcfV70Ca05zciKhw41+L+xYuh+kz8p8owt8df
41r8vL0XvIJhV3CwUlfgLK5j+pfrKOpMuv4kUw1nKumTH5jwLq5vsaw4EggjCC3ISQs5roGmdtbw
pdAvZFAPLZCI79BF5DsqGZHjY4+oxj12iKb4YGJr+KJnpWqBTwFQUQKBiyXHIHngu9wrb3ytfne7
e81/AkdgtaSm4U1UNY31pqPuFkhgnzWVvxMZBpXB8aRchadPOXALUYH8YaT4mgUlOrq8pOa1SAkz
yw/4oF1FC6SF1kIUnXdj+CgkyQ3RHWBgKdUKPqGdf9DnbyB5I4idk8frk5US6+gyfaf+ZebzyaFQ
X+bQrMeXSQqc5kMGXbWi3sxbyPH9AsXwlVzVIjDC0xGiIc+oiISwsDhN4fKHLsOrHT8d0vqV/QiE
umr3jhVDDot7N0DMheKXS/3UpjerAlRTvdo48kZ9JF2VV+sGQexnFJrU3cPtKL+kvI5yQYd1FBOr
QLSJtqLnpSzP4+7LbIOrGGlkQfQtUAPtkx8DJW92hlAkhYFRksAqoY05elSA6Ejpq6DoAnzvv+fV
TwFJKkyrtmICNWBLYJfEwQ+SpoK3yVOzE0vvWxsKYh/7r2leYR/tPPjtxHmkItoxWh1wxEv00qNy
hKa2GYGo/FZICyrTQcIjOnKa5K5b/lFNhWTgVvRUeVP+WvUr7opLyqsE7O+VDlaijS7ITyw/nyrw
SRCqjuIGM8QFg+bVEpSpSsZtgh2MPvESBl5n3eJ52H3kKk36/r8jFRDpyHXDcu5S1N2ApUfg/JnQ
lsyYuhecXnjR4Nyj/Zz6I9Ktf7kEM5WyasdYnC9ICwcvbw4q4EgliR8OtMFtaNXuoLZBeameLICy
EKVKEhHlEuBMPVFcQ/+w0ntwbVk1EjfuqrAu5kQZLJpU8hZsHREJiig6KKonidjV9SH230H1A7we
6TjvKMKc0SoG9qkqCu+Js9gPzQOYjOr4wsJRZr+zLPqFUphZ1Lr51mB+k3gr1YUwq3shRdfWB261
VxQLgfz5bVQ0rjN3Y+IyGTfBpI8sGFCtbNBAApuxB1VXcCgK8LZ4Z3r/oubo9mXo2dTcEe2BHPCz
vfvRglpwAKB6KIrSgWav60VeiFeoD7WXU6qiIReswC/9DnJm86pTis1qnfmVsJ8bZjVgv5LXCe9A
8UT4mkg2vhOcGQ6doC4jfrQ2EQOkRZz01u1CjU5faoTLquU+mZDrhIHQ49Q7SIdEzNZi3s4Yu12Q
U6+A3rCiXZaV/z2dqhmzC9Hf++S2Z4jBjfvv1ps3vEEeM+Mg84Xb5M307KmumEFLObbDfuehrmHM
DyormdAyxnK6VqTmJuU/u6LZ97Z5Es4z0NfNBJ3gQl+KoI/QrBH/cNGU7JhMgWIvpLDltQyRRil9
eDd0Gs1+fhqp2W5d96ZLa2XncHwcWmDBMRnuWnP3q/ODp9iid2NAEmpEW0mljhD4dS6oOY3+7rtz
4Yn24CiqkfWIbC3r9y5vmQXaVelNubl/Vidf93NdP6Tw9IZufo2DHZmCg6ak31LutWJ037ueWTBp
xfXymHGqPTVkC4nYjplW1VPYrD+rkuK448ujEG47VYCo03QSiFPXE8pDPWfHfhn7GJ0xFNUYngpx
/MHyxw9Bvk0UAnPEbXSMYUubFgBrNNu/ttwBfoQbip7o+gvplJfR374do/5Rbx7aoDvjVhZ4YoSC
EB/4PDd2RCdhZWYx8GSCNBzS9KFX31sNIvBt9DR5xbfpWPc5wiDFuu1nu/+D+gfqKVsOAQvDxNl3
jlPKbO8R6RRmVP9qnJzAM3PpwbDKq7IzD7DGlEEKL9n5qNoPL/a0HhEVYtSoMt0GvkTiv1rtl+ue
SqwRapp1/QerPVGh5osw7QuDSBjgbnwKqjsMnLwhuMVNTDGnI64Q74iWKllCbJaKHSLyySjKgESw
czHPO9UaBfz2c3OqjILiMdXl9QVhEAYG+LjhrwhOAen4ysbRBbBaug3l0IITqXSzvXWsFSMJqW1o
Ht6M8P84yMKmmCyN1qbKjwKemalJEoMVgo+p9ZAt5ka4yZkMr06t8yVCyv9RVCc6MCeb9eLBL7bX
v9Fb4zawjyLZrKjmCT5vKu8CweU1KlF2d1fThKATxKlckvaXLFdzCmXSYuiuGczk6TWjLQTXN4NG
OBbKUNstvDbFEsyMIPL5tRicQDAU2HJd+QGf5I17aeG/Y9a4mZW/U41DqbUBZSxlxEeoMgzhhZZk
M8YzUQWdmFSyUMv7lj8ff1Lsj9BN02v0mrP8br/kZ+F0uljY0+6y7HEwSKgByPGkqlSwQpi3FZam
k8LTYeYb/EK+afcO5MOfPKVgCrHdEyuhaRLe0pTeQeJ+sCO4M7ZQlahdmMHcmO+ORfMplolORSCz
7pm5Do8k8AQVagvgRhf8djEOR5lhPpYJQ4chIIoE3vUaupVbipIWOiyTzyxSHIJFK9vqV7cEp+ye
GR6WPtUFq1rNhs6b/gbVt3NHpB31+ceA4V4QOGM45sHqvgsXrusQD3/jkY/VVsBTKCxW7OOBSqBE
hDbRlFmSa2CkjHOtK2FgsyRmYjetwMj3UAO7U/85t8DbAblKm6w5sPxZiI5NCauObCmGy+0wiI4w
IFJfVAb3yAV6CMhfjBhd8chPURH2CmZUhLclWTo8HnQScuM0wNCmiQobTb1GVZ0qGG5F4SBT2feA
q6Q2KbMpG8v+Hkg/1JapB1Gn6BQPt37gncQryFrqD4bxphzBIUdV1XNpmr3CF0I6lV0EApLlcz9H
ETNkmRA5utaH7dLolztW3/VWwDOvaGEe/3EHn16T5GDvaDqvmQoErkdg0ZIzREVwEj+h9X7jyfBC
uhMVlHxCbyYPXgPWsETGgDIQTStM0oTM28/zp7MiUdIXt4kyU8wdg9KO6cAS8qChDZgTGDmiwOAI
kIrLld7jznnclo8ZFRlFdw5p/AIljjO/Y9AgE5SvwIAPKiEha36lTKLw1oOq5EpRhMBhR6iL1RCJ
OGS0SiE8dW90rc4agSIPprJvepvDv2WBFFEo50GLzTgK5KOSyRZXGcot3D8Uc/Q5bGrV8Rn5dR2R
1ISEZh7UjxHGDAi3S0jKF/4lG4M9rIHws2k8eQndCZRrSFmEC0r2Q0SoLsc3EvIkfvWWlw308ja7
9fFUc7jdhRPUO7h7ZeU97/z+J1911dAdYDkBE/nB3s3/sSKH1oEv8uOrzP/u2R9hiKXIkuwcIWDP
hGPSsoyOGjC1Z1X1EbpcyAUHsoyV6bldSf04veNlyVZAkCRdfTbRecrhQmJkLiGYmKuc7jV74Sav
c1q4jSSAQU+LD9RY6BiY0wuIvj6xuHX96SzLT1Uac7Bitu1YXEo7Ew21PurjIMEPWWQcepceQ4A4
nmoGwZkZQ+oCkwYbdoJCgjqadLJlF5C5oT0yEw6boQlDAhJXb9byrTomcI7vUJVdIBYT91kM8+HU
F65SLFA9F9m+nJkktJsR89ytfv0wU3/3JvTmSM/+O3wQ8aVem5qoobvzeaZXzUSXafhWgb0YnviZ
RfhW9UyDbFMoVH4vN8gLZQs13bMboE2odRAnLaVIOk0TYo+Q+tFdbc4eEIiRtCnLDyL2H2dPnSFu
ECBF6d1WbOaMXBTrXCaNCmYNJ1IwKp9CTzsqVO/Sm6tQ1cfepzTjtwwUEu9I4Gq8feHpQYDkUv0x
Pg7MboSEYJE25SFPDpQAQ0Br0dsSfL1hkvtvUZpVo8o5OWjJpum/2YB6Vnwhuag0ldXFUclCVSZP
Ik4Ra1J5oI4AsNwBeWJbWwbtMZz8H3+7mZPig4C/0tgC2Op0i7yaVDPUTCQjVTjxg1GcUuoVoiQy
J+TQQi8ZXfKzZS8Uh43A03ZM0UpQ81GaKfBM3lDPgPsiuGBNq5pGEw4q1o0akMsYvji64/ujeqS9
D+2hi9UrK+A9xL4/TBZaHjiiSyfz37sBrSFE02HAqD48cRx8irhMjub97m74GyVrDYkgGJDNVYzG
PvKa3Ty/9zrc8AJZis4BNEflSeXoCOOz8bRU5gdzzq53AIuJ4Aj6Mf1X+YOJWrE8j7mD96jxivUT
hCIK3b/lnsBe7OIk4Rzxll1I6+X4By7NjAfsTSS7R4J41z3TeX4PMep56Rm/kdPAwfDTzPHuIusr
X/+RxKGI3nISFqJpvV/tDrNpY+1euth9772aRAOQnz1mdXB+ZcEEr6wD8MsgUWxaHFw4RmuzCgxF
19DHEOpPOMy8WXYlpOZHBRpLZT9RGxsWpAe99wp0pVoTUgIQAow+SzIs60GHROw4SUe0bgLUJs0V
DjyhXVT1Z17/DfocrxlhHp8gAyA6J+9H62ogpRkwtsKn79iv2ztet3iGutGZDsNyG54COlodvBSW
7GT1xkc3TV9pGtzpKh6JRwutWNvIW+3bkvBD20IPOczWyRiYUIVeqTxY1S/Ir6Fwis3WElaV99IP
2+NGEiMllXhn3cO6edR1hqXf6/syDLL/Arrk+ADFknl6ihb3FZcNnmBcxBsDQsmeshWUJ3V6KPql
TrFchsprHbZqeGyAIVsUA9L5HjVtsByCEQuVUDyN9J1HugHl9WPGtkvIEd3lGm/Fjk87IhCTbGKC
SGZm0e8x3d1tDPsiXClK4wyMTG+UeeEKLiEFNLiOPls/Nsv3dqMRtlHHZE7wLPuu9xqjiuJwogzE
3NI8uVOKmWXzX6+v9xMlfwlWb+xa71NbghyD5EidrALCCLvO/v+j7EyWG8eSNf0qZbVuWB/MQFvf
XoikSIqkKGqWNjApBszzjKfvz9mbyqhrWdaLqrSMDIkEcHCO++//wF03tPAcMxyx8QSKelLakWuE
hMlLjdHgwNxX9rNNpkgEfDrYeNm0oXudCYraipW5kiNZSACGNpwN5BG9NUm1K8UjjRGDHw8hRAuH
z8SkvSf9qsWkwbqp9B+5UQMqAWwi0t4vdIxM8/qVA2sBvKMj6Zga5JvatpNWWLMPQhVlntZDQvC0
+b7makWU7w2MEe1t7WckkMI6Z35g8boNaDtq3dsLXwkMRma0kORBhCBglRmRJyy7SakjPokfg7ac
dfYOoS0MQxLufTP8RXEgoJ9AQrVm7dIqIsiwC9sdo90fIu8S2iPPVYOqjU4Y7o/7YpX0TXGWais7
t9AAwC1h/riWuRtokYzKbP8j1Ngl2CGEYiXwI9zRN7OIPqK8eOhnSWNEH8NbWOTmGhdp8AaOSC6a
BISbfLAuAhlQ7Vhj8D1z/pK0NB56Xse+Z0Dt/Ygq9iuU1Jzu8l5LqWDP9ckbliubQRanTA5zei12
Lrwib+XkkrUOoSBFPZ0ZwROqmL0gi5pu4LxIPhduUkaZg2YhXew1jLDL66AkBbIQxefAPiknn9TG
E/EzJi6xBo1KhGXBZAX3cdOihAI9Ho+yTXlxc1tm875zO8hp5akl89or1c981FH+MqMQzq78zgrn
hzSBSg1zhPpB5soW4xP5KwLbO/S7129vH1VEvhdkGHppi02cBuGqUQIH4Wr3yh2FA4Sn26vjAv3x
q7MSNzaIcdL1Qo7D0YSKi9KRxSt3/LoV0WRXyn+bOAIrTnDPGI4hXaSMe6WTdRR7LycBRpYCeNWI
bTii0O1E/b7x9IPLKSLL1LTtB9n6yFC5z+xSBMgadncG/s7yUWLoyenl4RDuxDBsM2ZuMoOuYBlw
dMomLWidC8QHuEL2LsIhmok0IK4Ohn/SMfPiN9B8suDcRG2GrEBQbzA/QhbW9neSMmQF/hpAXQ7o
PvVPgkHL1Ue861NRQ/J76QOcI8toN2bzs5G1ACrZUR/N01XsgBi+CdQFFy6Am0rf5FV0bxv6Q+s3
T07pXbpSv0/6mQ1HS0z8AsJXwzOQuLFdGfhupEu7z9ycwp+tc0qqLehSguWeNm61Jn4piJ26Jd0D
b/vAvphBfqpK4zvJ0LnQWwNBNyEFkZX5h9Qu8s+EIjc3zE0f5FBG52mrovp9djCrv4m9Aop45L3y
Tms3fLsfozN9hzOVHrYLkD4V9q19UZn7Oa36DTZb69wgWTPkwrQofbY668NNjWcb3S5BjT2r2nJ3
TuQn+G8v/nrCTWRrBpYHBq0Rh6vwQNfza0BSkVIOED6IDXxTUxO7WmMwauUhFg1mSTUD35Tbjq9e
O69MTVNIO1g8VUkJTCIqgHFOcQ9n9sSgNoHt5hwtb6ARCUcKqwnPNiyEz7XB2d1PBhgw4EGclo8d
7rx4z6ldovcHrTKi78IiYNzpeiY4AKQ0GO3TUkAKqpqA9NS2emv8DLugLAn24IDcdLMfT1pXfGSU
s3oRF2t9Ge4rMz81Y/fel9k+meYfdPI/5yAh9xH+wHYB9/PRH3u5A5aV1ZcJ960bW3NqVmMKQwNv
sWS09XsvNaYvhZUZUQ72RadIdFT+zFhOPAioTVlSd6U75xvTzSFzqGYzFtO3Q8GWmoO+cqIMN94q
+JoWqt9O0QpYY4l1lx2QoYsbG3vAR2+SmiwaUo2yCzVllFF+2C+l3fGSjtoe82HJP2fmUbv9CwOQ
iFpN/6UCGF4hJhJI9l6IPj53uUqOtpNfSFzOzraFGKmNeDytGRk44dr0xW5/UlKs2jjE2ZEyxS3s
dRm7Y+3D3m7Ddd7YuIHi1s9+13KUVT9aNSGFgHkeZyYtWd7stA4WNq+Y5zlQYtL8zeSpMlXLftV1
9bkUy9HQg2/47ighWzy0+vGCce0Hhr+boSthFSyPSR4CNGII2Ob5VpvNN5sk3MJyPokJejYr1ns1
msHRrqv7DnSkdtJjiXTGHqwGpp6dbXLPxJXcjVe53n+EGQ2iLri9eMxaZf091BOTAX960osUVjC5
XqM3vWHvbJGeYL3aJfmpWMcQRBShPlMHbKYx8GkXiAU93Pwsu0Rp6ewDc7Be0sHfL2VwTBlw9Bzs
5Uiog5nFxt4XRCl0B3NTtl0Oq7uD59CsVeuX+7rBc6Y3xn1DdCXmTFg1+u2nB2dMS6iE8jKkQxa8
1unz/aSjowstskZHaeqWzlzXCr215sSkj2jJq5xOcSwz//RrtP1TqpzHxncfbBYTDNhnnUSdBsK2
FkB20od0l3TTd6oLU5PpI+mwq4SI7SJwScJoHhweejjB2HFNIE5KyghuOnZW0Gws9RTSNuBhF5yp
DR4neANagGJR/trcglpZyDcTn9bAJv9cLzTvZsLsajN5ZPuNEyQNPedUyNIQQpZOHWUGAywIKkuo
Frw1wEAMcKE9L04N95kMDYQBA5GNmOkeC1LsD0tXgofLj8IcYLZmWcaqgN/eknsoqIvbwWshLynv
ozedWLumZpYLMrQl42tl8+3y0oMvYjof1pD5H+5o4Xu3RFi9zPZLXIbbxDTxGViieT2bYfpJAOGB
kx+8K1ELAXIzsLxTsJ6dlDDJKkCNx2CgxNZxZv/GGk1/aGx4j1H9EMzsmqlx5yXLvZ3TRTQm6bWx
4yX33TKfVGXj653Ai/L0yViVvjFD5svPTruc51jVK8NqXVrK6EWHJWlG/QzNRgM2hj3rxxGc/IG3
MY/4SoVOn1IVxQhLC4uodlw0KABWeJ+M3ePoGmgOsmPtZJt+AXLAkvVAWPtJ60N6IOyb1yqAjop/
Do34uq6IuA1Gp79j5IH8ICeQzNWdcu2WCd+jAlCvZ9LcbQ3XRcfFrjiEnaV86KA83g5AxtACYksi
htl6tlc51Vbj/tY55YGCCS1iymG1EQqC8h5kZKhTlB0RjOkM7ahL6rq215W/k2cKY9DqmR2AQFEr
Uy70oJQV0xKP3QMwJCSGZmFOnDntxffTQ8IgTJA42rAbwXvUAJEc4IxzFjVmv63G5VQkUFgmha8W
aUvjRLp7RFVRAx3Keoor4zYMurc0tz4nqkuBWTsZgCWVtaYx22mKqjiqHqqsx2qmQSM4g7iztALY
DwufpwdXFxKDpSfwi45/q27iRlWclR7uymY461MqQQxX80llRGgDk2uTCFa2S8MYH5kftQROa68y
8ggxA9Sw6uFWSXvX5/aHEMY6+uWJwpieWu6sGzBSaYxdX2gY+Ga3Jm+rzCdlbzMQr4BoWEYM55MV
E9rWywQI2NLA5jrhvTy/DFumTEvJixipDj0GLj3G/tE5ZQAzkOtYdf4qTJ1nW7LPy7wnvKB+EF5A
SqEvk1UamNdSnyCDl6+1DYgEnCIt/BSiHAWodSnR5EanfFBN+E7t5vs+6K50bQN9COUbwe2k9van
2JyfKDQF5pxqnJFtfjQ06zsdS9AcyFbutAM4CaaYUpwYQbSXtdgKlYqTxmUcwVVoebNemMT0i7+R
5RaD1XsL+swp3oTxtHOKaptF00PGrmOHPbar1R4jdHEp8Zgl2Zm7LvT6LZ1rKK0dbPilCzetBXHc
4xRHwqbq41UX0JWbmGZ1qjihi2hrgMrdyPZ5hXGoncM82jMf6TssALTq2GcJxrr0lpF7S0bxTzsp
ObwgkbWYnLW0xSNksBYJIwXT1QuC75Qh09L5nIaSIKKhpcYWRLccloOoycQVWtZDN+39wTzIlKD4
0kc8cIX7UQE8C1c1txyG8iydMQYFYRMeS5ZxCgxtbIwpXWFHTVqv/yTaLQvfsAxfvdju7vMy2adA
Oo0XDTLBFszBcN01PCYg4lNEwdvnyaUlSDhLGVyylVeTugQ5lIt0+dJNUYeNG5myynXbvbmJdSzH
sXJOMFI1sgw37vAoPx9XlLVWcc8zyCnv26E7RbwCjDm3tvOeICIJIF5qTX+bMd/o6YIdpndlHb5j
jX+budOhiPufMrHnDvmzb5PJw4ajItgssK0gU+/intw3ONkpri7OUv5issf0km4jc4AraHV7CwdF
H/IGQ4mRIkckhSWP0SX3VGBtie8U4FrWGF5g4RpfGIgCRnIEhUjNdt9IYY2IWfu0QGxsLgXaVuZ6
D10NJqpXamYQQ7nWuOXPJOu+Bf2GdfvkZyRls78BoezNMn2nLrs3jeiWYm9fGhqSJWj9mpZiWslt
jCC6eEp6fr4LsYJSH1wozd+Zc3RWdC5psIfUwnXVvc4+F5csc6IjcOdwysOs/F/tFJE2lDZ43kYP
7Vh+igtSEC3v/4/hgJByiW9rFk9U6p+NgqJUFw/yT9ZXAShPu3xj1PZRpjP4WlxC2oJ4MoQqLpcB
E4xZB93jXTwXW9ljitJnvVkyASxrcYHhZRJ4XFgxuMg+MibfDXiUCD1CODmdqdjA+EtSXAR1Igsb
O8G9FsVnIcqMXLlusaFZ4DqDqa9tG3DBnbcBgUJOTsix9lbWzS5ky6pAPCJ3YixAHl4ICM2T1FnE
yjFfmODB6mhXs53u8gVDzs40wI7G/qphiayfqR6/RN5wBwn9zo4vehP/9MdZu3E9TDhd9wNavMMe
JViBbFqpa7/GIEgFZ6+wYGVe4Ar4D5oEdaqu1MrkdLhSR4Yf1+3EgmtgTdsOx2hmT9+1V6DejR8M
rX/18fTBnvum5sBhTfVdB9J3kdEVm1A8JqQTOQcniV/oj2UL5Pbz9ssuUaK/Fa2IyPCywVsvPizc
oGan+07BImvhd3VnoXgzb/KhX+j5cnDgYin1Iq+KTVdl9M2dr6m1MtW5q7P7IM73sxtc+Y5BSzVK
mi4zc43YKXKMSm+WK3Q1tkHjI8qs33Ornc2WiLLsh7hMyLcfIvHSzLfg+DKCxoXhRD4VAXHp2uwN
tu/bYWhJykXURIjrYjL9KLQbyeuL6mcsBL+8cUjXMmhzmvwkW0ochk9T2t03gNeyNQZsbs1ifncB
LtwqPtrT9MFY4coi49shTMLUHWC8eJLtQdnTrZmFp5gCwZsR9unVlfSDcBVYXCiDHL3C6ON+0+mt
Ot1lCl5qb05HbERFjYBhClCk4HU1t7yIyRJPuq2ntEvpgOeCQFS+A7G0zfFhIJQ1wIdZuIGz+WuE
9CmCk0gFt5oiwBPXPSeq126ez9DZs5UVY7dEH7WU13ksD4yvseTxBh73ayp1wUT++6Btkmjai5Od
79lrIdzJlo9VAsKulHcVgSWDG9WSiIJTbNLrZ6TEM08CydWoh0eydORu84bF2vDlRB+yGSgt2eot
5r+u71JYe/WTHfdbaDgIndyT2ZmPgxVmN+WANbDdPw7t8FPWeF+aN3MU3NpME30HN+AmO9dlhHuy
/uEA6dK6QKeezpNd3S0pYnw7oRsL4re+Kx8rzdvJQFUgpXICCTMLuCq1jViu2avYZ2/mTk7gI8Z0
MBt9a07hehnv5Ihp2KwEXKN0BCqF3oipg7d88NYY0F9lzcstdvtsFSQJm/ubiz0XN/hqABioh8j9
8NyOjG8E5oSXODgnmVV4YSmTHX1qEY/KaSTb49QQcVlEd71rM3x1i19pPmB5zJplaCsfPQXXFzsq
hp0c3nMandk5BOgwtWIbEiI2IMJoJYUQ1mY3PkNqek/8/MEYT22IYY32DYVkl9YWh+FrkVq/F0UF
z11UHZKUDIWrXK0dZdgzmLgI4sRM1X2UGnbSvC+iXZ9ay3lveRchAjDt5/FLdpGsO5l/Ok7CaF56
7hS1iULpytWGtnkYTRJHunGiThfnuRwVxFK9RLqxdb3o2MTtJk7Kx7BrNiGRxxCbj2nmXa0yzDyi
ESr1PVNh0/M2vUK/Y24NohXaMIaamx6UfzEd/TAq+D6JsbLy5NuaxWM0IAgoe1eTLTF64J4SEk9A
kjaCdqqS+4DfLbQ9IfeSBqp4iRwvfWKviGG0i0myqnRo1bQEVnbQp36Vhoh/RlonW/202IBCUKPW
IVogDghInXTvgrv6Bw9/yaErOOMDM+bJRhrlpPVlbrGKY/fTdKoL5d2zAsKgvJXHJqddTiziiNAd
tV7yk4wKLGBLvs+ybRUJ1MBCcZsQhqORD908y1CcJ+WM4TGaE/WYmy5hqQZURBPTtNE9eAn+CqlT
dRc3gXLVTQb+VlnP4kqWkxn2z9kMAb7K8+9OQxdS4ddhJY9Dk37UxXhYXLDCVAWJizll9tsahjd9
1h+TzjxCZ3rDGeul6BndRZqDh/nA6rQD7GKlPg2BXBnfoIpjKN88s82D77N2WwePuYS2uHC8p37A
smQhUxCv7+DWSft2S0Lm0Yjr5dA5wRf06cc2NU60sPLTATLWJntQI+s+wwTeb8KHoarf9c4nWStM
fsmnzp0Y0vgBIffLi9N7j1PnIU7K3vzZrW/Tyv9qF/wDPP+tivpzEfmQWiYDRoGZkinZlN8msFZC
ATThiSS/MO/KV7upaYET+81pi1951HB6qxYX3Kq+DPP4w8kTZlx6CYihIbFP4SSMdfyeuxUuaIug
WvD9pFKZGvtxTIdXUyGyKkkTQNs9f7Rut0MRR2JB4fiQTBzWqR9a8Jyyp9By943qt4FGNRyknxm+
wbKHLGQJF3GzVc14GitqgGlAzpz+GgoDewP/Ebf2fVRPzG6y6VB13tNYxl+JRtzQ2AbbuPUubjPs
hpAmPWvDXdMxKpVSH10OV51hLqZ5n66uPeimw4EcPxVTnIDHGxymRflQYuYfsHGOvv3lknezlp+N
K+etb5NvUn0u2J1fVDZymPEfNA/GkTB9ynhLgAmESqIKhhkKyDJjZ9RURJvACotL56DBE746PMyd
u1dN9YavIOZp1XiM2t9x8mnWCZb1HxxVbiOaeuNBh6qc9fYutZgMQYymPJZbrtiPxLikFIRGlAgt
ICshkEze5G81PWSWkFKCvxK60+3IAWvW1l5iKF0MLKQ67xPp/tU6Kr6u8jhYHJUBFK9mRoiLeYqM
ZC2TTznOeNn1lj6mGcjjhDfAbI1uu1XdqrW7/YTVgFy85pqrQuj/iKClyor5DdBupVo2uAzDh0Yi
RytnU4QpScSeQEFlJYRKRKjP+Em6l+tJlC8cyoSFcySO6C89xKHK/MXwxiQ5S2pahqMliGULmyFe
wjsZsiyauzY5ylTI2BWWb8I3svj32H+w6cmurd1hpkNoWwzD0AsMlNrCI7VBZPyGYQqvoexPIto1
YJBJRxxV/gYFK6OZ9Dhi8WVQZmWoMEdaS6pGmKPM2JYDEW6P2RA+SW/l29FaDrykpkZupmNaI2/q
KU872unZRdnBnlsW3sfg8yCTcXjAn/3RBr9xatJedBcOYz08lSk2QHK75N74+IRAgpdXgWos6N2H
2KoxX4f6VgNa5eb4IvMuWtLZy+5DRmAkoP+60vm8+WgP0Q8pxihupdNoKWpHVdyKowks1y+OsbPV
6Z858iYMVDA2L2jiU60BZcZRM9E3dkQiClYHKHSEwT4FaEPAbZLYeuwpaWLOFKHZzrG2tg1c/0EY
4eQ42S/COVYd3WvC3sh0dWcjj5GAL7y+pHq4fkHqwsAdfuPecZJvZLCZef5EqYwpKT+W9svWo4GU
/zY3ATw5dNn8uzX9lPPXTZJHKFYb6crl4WlsCkv3wdOukS3Jm9MNw7a13Y3lnNoBsIyrH/B9DBFH
hAjAqC2stD9CoBp8Zl4YvcTfAZwt+TGhsZhavRotVBbJKTBspk3kezhfZYuKkHl7BvGQ5uXYgqy5
QU8s4dZ21UuzTI8NH4REYcsHaCYavRYvZrcjZoxQGYr3BcEQ/9rW+q40qQQD5kGz+4CPQNo9DMGE
XmBAZwFxx8RhxXWg4NqADcx8ffVIGv2KiZfwVuReLGl61nSAziV8dCbmFvE3SSzrzIA608PtiXWD
KTp002a8qQBy8Krp2aHMFb2Frs+/JndC7hUr937JZJ2wSDo/24wqVfuxdDHLU+lZ2oWFL++Y7W3D
5XatfwrChKhJ8zgV4k5BsaU9IyJEfEplkl0tuiyCmhifd7N6boMMvUp34CwjqqEztpHAJrTCEZ0f
9UhXW5vRZYfqzIKWr0F81+TB7dIZR8pt6pLSvEtaXGjkriinuk/4uTGLbwdeLjLAoDD96LlI8gVg
Ym+Er2MNyWruqoOTVZcl9D+L7jyIhiKyX224Pzd+TNZ7wi4j3ImkIUCH97KN3d9EIB1zf8ajwnga
9O6zMuzXvFwkoLgxuzvLnI6ho6FJtk/syCr2LlpnHWUXtjToy/7wEvn1Gf7XLiZyS7ioVjLcaTNJ
05V96Nxm21ikpA2F0tEHpc/0Y5soinZeuRwiDtlc9881+zpBTsa1pf6EUVPx1pDOB+vHQLs3edik
s2LYCqXYEvlvRc07AGOyPzPDz4GG6vItdgawwepohPWbB9azTPFb4XMKV0v35CUmGDotzkhJLt2+
V82vSK8ZuTBG11573WFERRpCO/1qnQkjqQuRnNgrIHNb8td+mramWaJPPwH8APSP9rhLtbS8dXBM
G0d8He1gXXdk+bSkPRjOJklDglOMjWl0u6WwIJ9wKXlmM9+3SOUpo9uqjX819vBLMBvTbnFO0p/p
4CdIETzqwcNV0O62RiMIbAEkA5jP4UuAouKd1dx9YBvFs+YhQ88JrwRVhcFiqOcKZhkWVhgPEeAS
q32lrL3T2x9N5lE4AhgUw7edDgMJL1gD1t5Rtn97GJ60FvecxsovEPnXieBHHWE0oX5u7fBisTs0
VnJXL+EqNeyDp4/70OgOOaS5iXnBVPZvYTDtZBdzSUTQ8ZpZcvItrPyZILQTfvwsdWgrVeh9Blr3
VVLqQEfP70oArhsiuZ4KDRB6Gqx9x6419PpTgSowitS9bEdiQOEJ11cfjrXY+FTDQ52Yd3MdT1sj
CaN1HWbNtg+C9jZBDYBR5iFL6gQuWrbJkqte4Z5NjDbZ716tEFlBh0k+qgPGhIiCkt8QVmCO9jpY
sn5UmUMiGFpFF5Lr7D+GjnqLZkKg4pZQkD5dsHtgUkql0VEayw6Tp/6OvvNklX53E1E7FFnJ31TJ
LgJxqQH85LEmjbLRAYe3ORi3OzvQVmsIQUOsoPa0p7IIH8YOIJVIi0Pj4vXZUuDoVXmHTnwd1drB
0KFK84NQeqMfhHUcs4xhzZTtOnM+5e1w6CLjgSHxtzFG2zBlThhOGB9wZ2XzCThec7xkDd/YkDeK
5nmKd8RsrhOzABkooJ4P2LImnbFzUn07AcUYZnBCmyxyUe/YGNFWNiIdgnu9aIewxBirnXdd6OEJ
qB8zghf7sj4NxoBvckxQZtvuDUoZVDD4ZgUa/tleSsOePeeYgN7k2HKaBHabOvqdYXHxAImybLUM
ect4ghlTWMAtCzN6JXRP/g7R+CsSBAD2YfhN7gcJUoX26NTxscaFoysaSLt1hSZ29DIGN8MTNpb0
uDHRtMqqDrWJyj3s8x9JOb/jT0yht6TDrixx30MljH12HjTrzmS5uLoJIuPXpG34n42fv8RxwP+y
G9qXmQGyjxV2MtNVYOQ1If3SsHC7acLpkYhXZxN6w56ZdIQJlXkemwylXv+8LFW4KQoYTslkk03Z
Nr/ZCb1Vb7f0jbVB+hYaScbm4hhb5LgiZz3WuHSqWyMef5L6ThpwhJ9TP2NUuQwgoFF8X2nDToCr
cDlIz45FNRBGSf/B2B6cZu0zTua/C5JHWNznYLWX3o2+Yp7WpI338s8hsL+0Fi1v9B5VWS5HVFQc
5rZ/H+zlKC7jfR2hYEEkxe3M6UI6ljWl9V04VLCJ24eqh7gP2M0HieYlG9v7uhs3WcjO3k3arUMo
VUiWInIxk0MWlg5IwuCAibv5LQmTK2oHQawplZAkSqI4FbfGibmQw4zZQbpsZdsHToGsQ7kMyu9Q
DojOQgjUYx3eCboBwmbC/ZPh1JA7K8kwBtgBPQHlYQ1RmoDVk7Ejsz8CBwWIkSMBavu6gI09YeGp
fU+CeDFdJu0OX/y9NOaM9/Ki3cVY0BHmgyNLt6o9ohXAnbmWvkeY9yjUXv5l0fJ9mae76ykFAm5z
VxpmvJWIJYAOPEhOZNpg10jfmZw4yfl/zqRVS10384c9TC/5xYgduQ98Q/SFTgz5Wj0PDCIHjhoB
dSlE6csb7mjN6p6tcMsJatp7N/qoiJbUkxro84vfkI2EzJANBkaD5gnDPsmzc+1LCelC/hIWY/Sh
GnlA00BfjiEef6JQZnwqpE78ObMynQ5LXnOoSuI/ZGndtXTioTEMqdgoBB+QrU7DHvmGn0F5u5VF
BweUnZZdYtsOkP2mVOyjcuexp7AO2+Kr5jHHFNGqSTbSfsk0oEZFb7RikMWVX9lmRXiUCBN+obRx
nRrfrQZCGm+8ywS+6aB9p9zQc5nW+8hiHnkLAUqeDDJrdBu6oiBZqvUU0zZ+IVlDLoMXNF5dwgVD
n9gSc4hGQ9otWYBcQk8dDA4lLRo3KM9+a0G0xnuSqHJs8oMCzvML6E7WfMqWH3bYp0d3fGPyFmx1
6OBcU5dL6yqToJzCRUWcEMhIhx92XN12wzN3WdoxWXNAABC1RVTMuq2hI4miVGBCyjZeAV37xEL0
xiUWFOaB1G/y+/kYmdfGF+lL8HGVaZLxIeOFhK4tAvnWyk/FNJR6H1WFVN4U4nwrrjtaemhlGVXB
O/dU4MAcr4CST+bQ1jxQ7NmlGLJOqjAOMpXwOYDNXv8xt8GG+zGmMH6sfN2KSxD21Cwj+RZpfEox
zNEJ+5M3naXhxbtrz45xCfEPVdyuMgtHMARl47ehXlA65L2J56+1IbUKXRN3j65DUm1qTA1hp27A
OOXi4CxRqivDgozCTJvRmzT4QO9isso18KwTllxLJCi3RIiW3AzZJeR1oWYrIdRDDQ1x7MsIjysW
MVhCnH6T169Dhe+RiyLlIWPJgYLlNIewrOTH5Tpyp9+E9fI4RuZdRYvS9x7bCq+1vEx2+SLrZcSR
Swa9Ja2Y1KjSgtHN8snXupJ3b9SR7yPfZBY58hoLcpghgnTCcZ9fVzqb0L3jjyuuxlHXbg1EgTeM
F2awnuwwv5E/7vQQG17vMcZwnb9JjUFcCcE/MbLSW7N8YelAO0Kyeo8bw0ZeSx5pDse5YTCSF+9I
7e9GUi2gVolX8CPFo9uiwsBqKq72ekc5lL+xkOlxGPjwO1kuLPQ2me6AF1i0Q+UdwKDwIaZ8ykM8
Dbwe9wf0F0HRTBDUS0wRyn2nBeQbGQRj0dtZZ2g7N5DvOKHfQuOqiJfWRlar3tjYTJYt28etlFF8
RKDHa+yuY7D59GfJZibLb3LiX4YsNNofMzbWMK0g8OHEwAMTAquSqEnwN55Lrnlree/M3qf6w4wW
Tale+KcuDzfyjXW2b1mzWV/sarAVxaDJpCBCjKq5EQKGaM974jK4MxRzDQha0iMIWsS89yTvYpdc
aa8F+e4QXcAh2awN2Fi172/Z0eXDeWu5h3OPlZcX3zmRRCs860CeDnS8rrGxmcJaK5v2I1CzJTMZ
LhI1oaxfbrsGVyMkJNDSSYdnYcn56F8SDSBMWBe19ZwMOJzHCmp7fJnt9hz5+qse23eDBz/GtSin
PBJRVaPOpeOioizusjFEfBa13/bYZStXs+L1nBLxMXcPJP8tX9iFv0WOuw09l43cpgcmqKTJ0RGX
eMz5SBnr5S2ZK4BeUCK605ahdRNmIPij4zzPUYhVdbVYw3lMGyyw7WhotlQ4wXGwyNaKhsDbJ4a/
CEmfxLd//uN//p///WP6X+EvwSFnWL7/KPocK5Cia//rn/Y//wExVP50//O//ul6ludAeVSQl/Gv
MBzf5b//+HqMi5C/rP8PtfhuSDw7PPayeCzDYD8MZC5m+bD7//4cR1mOa8Pwsgxclv76OVWSN6mT
FsvZTGbEp9MI3JJZtNTJ+e8/yPv3C/IoMpXjK1e3HfuPCwI/C73e9a3zkIUabiRKP2sV/AerZz6f
UB+uut5j2gSab/+He+n8+0f7pmNYjqcbjmvo5l+vUWVaGBVBaJxTO2FFEjBPdZ6aIhyljM6OTuot
r39/tf/++Fxl6q7jeB531tb/uNqQoWHU9wOOYiGAqWbWeA6lk3NZKl7cv/8oeUJ/XSmuYRtKNzzl
Ga6l9L9eHQQ8DcRMG89MmYxD6xWhubIGEm+tucg2A/bLOLjH1dlqKV/G0KCu//svYKl//wYg7KZl
GpZlKrrfv34Dr3SqdtYjgxCfFMq5HzZbLBAxABjmAnOlwR4bSj5sCBYrmvfMVbtD4uakciydjvOz
snDuXKIaaQSGlsuPBh7SXTNmFuwnXUPw1tneZjTiF6su80vose2hiLGRULfY9XdO/ziPUU1LSqna
Lbl+SHFMJ9TBbhuRNnmMvQMUH6vSNhhMDI1+nghvfraDvLsL/Xy5XXSNZdFSOIAlqwQnaQtu99/f
JP3PFWEr21G6Z+rKM10FmeivNylhR2p0JgAXHqM4zyzdvZUZ12jMBNe9dgAbH4mTv5fdNobacJt9
6nj0/v3X+G+/hWW7vufAVzL9P16FIZ780DdN5z4YSUdDzH+Omv/wEeafrxtX6tqWa+q+7sNEVfId
/mXrqoBcRqYe5aWgMjezmuxoF6IIY77sa6kIiHLPE4vDaZZ7xKSbMaZLH7/9RjtW1XbhKG6rS7Ak
KM4xaKeihZGHSsz7gOrFfHSDjJGvTfFpZviY+xA1YYkEUqkajN6TfWZah7h2/sNVyQv7r28ZW7Gp
E7FneJbvKHblv14U/NXMAerJLhUU4DKwrtYSz0VkDOQdzY+ksu///kldd6V//UTLcy0Y2myXLnuz
/ud7DcNRxe3sDudcZeHW0If80LR5f9uMFiOvrjGji10rHEu6EIznc3Lq6t2Iw2BbDW0OayyznLu/
/0p/Lh75RpZjeWTmupbp/HlWWAorhiwhVy9043Y3DzUcF/aDXV7rzfHvP+rPNSQf5bCOsEhXuoMC
9K+3W0e70zlj258R1HG2E8d0g3GV+5y3kjpq9frm7z/P/m92UR6w47m+7hqWsv74wNTo2sYLXWL+
5hnNZVVE2XflGtVTVNfIJQJq29priTHJ97no9vMGsY9pmuFvrHajjesiM7SbrLnPmQ6e7AiMbeki
Zx+FQDPBEvU/67RINmOpL2uuOe3p55ppCynM2i4GY9/Azswd0i9TrWs3js6hjVtiOKBWDLzSpkya
ehirff4UOGZ6j42AsQ7DsYcdZJVfbq2PJz/PAmQsDTlVRVCXt0k9ohtqutH7gLMHtWia4DrNA9IG
w+s+MZ/+VqHVHGcc8LpjN8+GxLukH6OdnaKZsNaQ4nTL6WkT1IyZ9M9Wt+bvYvS69X+4+X+8Wzxs
zmfL5h/O/6XsPJbjRpot/ESIgC0AW7Znk01vpA1CFt57PP39sjWLXy2FGHcW4ogiu1xWuso8x+Hr
xd3y00VVmA/3jqqc9Zi1BhS3CzVyerH690B/OWSfVxxEy/IdDPPFQKXRmF6iO+BaRbCtu1bmpVdp
Tqm4mZoABThLfQyyxHiwvAG8Uvbs9O/xjT+dINBBPV/3dR1QBl5rfhdrCP6cOumxQElJsZmXVO2h
N7niVT80tGq6GUxplnIfFzJh+2qw4a+BbQCcO9o6JrNoNlSLgRM/zFVCXU8HAt6SFDyQuN4x8iPj
67+n++dsfUy6iStK/tT29IvZRkPdpBrN5Hde6RtUb8QVyR4tt0dqOD3rnUAgTa8i3VvA0+AN4d+D
XypcOLssi8vvuw5BjeFcWKrUcfw2Q91Qgmfy6lClPDmFWf0jTZd6XTZLfu3UWvmBhjPECv+v0qW/
GwfRcz3Ds3UfLP7fDwjGvH4IgsU6qSyt9v40+Pd24+vPBjM8AElI11zOCdh2FtDyDiadioJ5Ryev
8fPfyzcunSoxOLj9rmHiurL/F/5CEHXKroawOfU9XTl9NEGA0wxPi5WAKdvSZuT21guul7UNPQ3A
jSTc/XsGl9peJuDZju34puWaBAi/b4Xju3rumTaowSVvTqFFwec4fxkWx/7gpA3zj03/fST795EM
Ty/Jm0bTSYsS2ku7boI+muJhg8ZJUiu5uZ8XIL3MZZfxWvRQKzsiex/OsFbV+QeGx5TBLiUAo2UY
9HfoLoHK75Op+hR2DH8ATTCf/fvCSdv72SmcI1W18A7aM9Sl0I2Ozj0k5t+coqcSoM2667TqeA+L
Veg81yosnzp3cq7Dyc1ueGAHHU0Peb7V7Gm+1UghAvZBgeMctgutaHq0of1TfaBULy2oSLKFKCsD
x9PQrYt1JE5i8Q65wJ1YjG9jDSXOYrlby8XpomZt8/+VFQazcHCJWSk/1i8V65wtiTum+snOAcZS
dvrSwIEZhPSW/3ugS61wXpXl61xOgh7PvRBK3v2aGZZU/QytE/efsiD8NsRwKcXec+yG23+PdjYI
l8KgLNuxJEJmwItLqNPkV4Iep5+s0JGi+yqibEz/1nfTC8rgMfbabZ/Rh1k6zzakx9QsUTQ6jEFC
e7F3MvIK6mN7VeguuRYXbjvfy68WNd0UtnZlChuZ44K0ZxiUEkXhnWfMn90suTaW8rtu2WTv1cyD
fuCOmyWdv1aLQ+mwUbw3QIOA6jEIDBGmPv7g4v8pOZhH3fIwlGyyfum/e72CdTUu4FSLjX1SgLWl
U6wbpWvlkLn59w5f3DZCDYJkG8ExXS4dmYHfbxv0UJGXaXb11LvDk7IaaL71DzIcl5pUxhDPQjkW
f9B3dDFGQHhax71b0pkedut5ik56cA8oy1iPz4k3v7UAhzWmI9gj/16c8ZfVeZ6puziyHubevzCg
QxzjAzhG9TTkAKyAxxF8V8GJJ8Ar6Kaj/GBkG4q/m43KTwPwlHMdrf49gwsdfl667xoefadswh/Z
ndzwAMlOguqpTrLPTtldO72+DmfexP49jnlhrf4byMFdwGtX9mUKIMeHzOl0rHlNS1tu4xLdgIZq
HXsBsA8htF+74ZTI+2yzUpoyeFlwq0M4kYWb87YDgBm0V40bvAkm+h+xzykOv0PBUTIDq2s31trj
mfkDc/+X8/FBmkYkCMhtdP7v0pdNzswlsDp86lDRwl1CgGCaH+zNxXVia0jg2UTDnuhG074Qgphm
H4+Kg/apCs1tCrWIWYIH4KXJQ12lHyzowmM7j2WZ/IfSog/xj0xXDRVROyUdx0ALUqDVzTpJibx7
lU4Ut7ggkkQqurXNaPnA3FyGq+ehbbwmkgeYTv0y42UETc+zf9E96TGVdh4PTbnA0BUTFBch6Pmw
tfeQCPQH+DA843WItA9k/TzC/yjrXzNwxFkCMJxE44XFa4rUVcZUdk9lbz72U/iwxPUBr3kz586O
tmGwX2C8KKDxqssvwbIctQjt2kEFByu64KOVBTgfRnP899342/kTcLAlpgtp6GUc3xR94pYe04rp
Q72KTXS3Khsg+LRjVuofqJw/JdokZ4DHjkbFebzMMpWt5iV1JRCNhdQaDrrz7FOU/PbvJf1FzAzb
x73wSTd6zqUVdhuytIAqNE9mU85UvYC8epdRqrZTcyz1IXN5GMhMbMMs/Uij/W1o5Th4plwoy7nc
TTcIzHIMGzDuxxYU7gpsEpW16W3oe8GneCjCE64jHTk1VXcfXOQ/lanlKstUysSS2OpSm8OG6PXk
PDJAWDOLwp0wgTm3S/dubn4ky3/KDEOhTV3PwsUmBfS7YgI2Je37ccyeTIPGyOg6SIp9MWND+vjx
30d54VBxaWQEMse+r3sOO/r7SDN4BiEPH/Q/VMtuqkyepD8vrQ4MLE/2nnn492h/np6MBnU0UsM2
/hH/ZvDz6qD2PIVuDsakeiRuvIfTgcf/kLe2YR2kmvmBXvhzhTikxHPIDL4G2fjfV0jkAKBZpQWP
c+Y/2JNR0Rd56rMuv/I7KH4b74PxLmNItvT3AeWO/k/+s0tBTNHMSHu0Lbff8mI4A7Sv9Vj/9FaL
SmpC9XUPBy8qnJLcBK7jsijtD/TxnxJkA3HGHeFdADwA/8K02dXUaZrp+I+ARkm31hccnr6TEn7q
Tv59qH/eC4ay0DaurqN1L7Mq9jJlgxONwWMS5l8j8BPwKn/QnvHBMH/x4xjH4aUBP0bxPnSxJDT2
6KvWCx41KCRb+1nqakGYvgmneGtFC04VJCaeBbyZ/kFQKCb6d8siIyvfUaRsSN9fmHCVGdVUiQgp
q1jT1uPlNqh10QGALd5IvwxRcgPJ4gcvBn/dVt+WuAMf0jYvb6ad4lh2iJE/ULiZUNgBDsuDG3/4
PPbH6myT9j2ifZu8p0225Xd5rfJaqWhe1GPtvlH0CjBPDaRel88b0ixXie5d01XCe3dLgPv/lBxG
9nSS2/gMPgmdi6s5Vq1eTFmmHglVH6Pet5+MsJnX9MhXHxjhP4XHRkTJYpFKBan2D+Fxq5Har7G3
Ho2Cgk8jk2O0qcEF8Ql1UBnOD8E/N6v6A23wh8aDeZaMosIzIognofD75jojADiaWwAMlVUvlleu
wVi7N/vsvS7sl7nI38Bn+PrvXb18auLRhUuiULQe14Qc+oW4hq5m6DqVCw9glCpIO4SiTfOoLreB
sKJ2I6bYuaL2jq4AOJB0QQmG16H5Ws36Bwd86Y7ITMge8uhK0pUHwovVD1bkBWUVlw+mlayjfNkF
jfP0wWrl2v/v5TyPgQ9PjGe4pJEv1ILy6tjIM694CIcX8IoH7SGGGq3J6DXaEubuIv4GYJwU3Hww
svnXkVmc5ZH//EOmUhDH6KVinwHTYjCoD5z+Xbo//OJ2ccwVIEl7B/g7MwFgYug/GP4ve4tml+dl
TDgdRRd766ssV2YXNlD6AKsT2w9tVb/+e4WmgSvw5yLFM1AGThfOz2X0PKolS+aWUnEAC9Y6q6KS
eyWk4xQo3BR+dEjzeZvT5u663RFM+LVpAKNZjd+bxb5zyvlr3OQ3hZECfvC95AtvSFCbglNh4arl
7U/HrHYVEOd5l7zacXRoTVgVYJcxqgAGp6mBJiK+b2vKLH1/ure16ocPB5aQ8YDktE2bkfIn8OSy
8ibOaVmYi815QjXYGbG9DTwYg6BynIsIXCFfPXLhn0mfAr9P7M35zAkJqy6lJD/nV0BN/xQ21Xcy
PfeWMz25UfGaLqR5BRu08cb0VqcNeKfOMKlj/TSH+W6y56cWKJgh8oBrCF5sGLsqOHtB6VrnrX0o
AFT2TNgkwetIq2AvVAVaXT42SfY1gwnDiaJsBbDQbTmMnwezecsMwDO4lOC230W09rc5oK2ZdsBK
nOCp2C5FTRtrVsIOk9PNCSqvB+5BbksvYnWKM0HEScN7YVXy9empCvLnooQFywRPkB+/s0r3MSbn
MSz2Tip11Ni8WQpsHTt2gGIAnUBLvTv6TbdO5Z8yDbwu1542jqL/1c6XT52Z3nRj+eTS1su/AL2s
OorZAvc0NyMVytSR0wIcKutQqfFlNACZdNvuqrCbXR53QBMMnxPPnOlM9LxdS9WjCUSsZ82naRkA
rAO2Jpmtq5gTDh1yNWAHj4ByClpiMvlvKQXj63YZHlqfahE/AjPXedcj49pUgIXQK9B65a020MRA
3Z5TTm+AJx1pVkgoIrN5e253egcFSdsfvXT+3lb0gmQpDVMg/CX9LTbkaOft/VRQZqbHUHs1mwR4
t7RyADOeH4wK0FEOjc5SUKbc4xD1RwTbBoTRLWmXi7L5KVdZsOqlyxU8zomWhxKqvlDqqScPrBC3
+wT28a0LvqULXBwGq7nyCiegQ9Dajl58N849VAzVd5IGnxWUL3Vgvk91/hPgrn00ut+X3oNhLAaY
0S8OSTdA0k1X5WDat1U2bZ3IhcE2eAa1GS4uBRDP9NI33XPpURANMoLlQMti1hRnhjvBfynLbuu2
3nvNdsIhRrfn2LykfbCZ4qBZUZyz6klTeAvNyLMmBXDZQRvZ4Ubd+/QKrqkE2INc94kOSze7Yt7w
hYPzb3sofdvbDEZ+U9bqObeX0xAnlHaF2wBI30RlkE67ybihGL+D6l0LjacyoVPCiCP4C/3PqHMp
fOyGhdI2HwJstwJ6JQUWDGy1e23Whz298TSTjPRcQGGXZ/0n3SxvZZEN+JNhZa5S/o0khAkEmDQz
ga44ahNQuMAyaDNN/lTtbaEkqUHwdjMmDBkPnJwbp/bXZeStBQB2zDryc9lVhGNJffZBmnumyt2g
6qMQPhVlHS3nQWAYkYPKAz6i+jEv3qobIHsFvzQ0g9s6+0IL3k74XDTqj3LvxP+KLhWEfnNYIDMD
xGKCTI1scRW0R5ksKGpr16JwVb3W8NUYkAB0SKtIRKfCI8CjvMeulZtIxTUVCWf5Eb4U09wxFR2t
J02S+kznLZW1NJJWWvVt1uabzgMViQ59t0ue9QKMFOHC0U39vjTi2xoMs5wnyJRn5Dyotllrb6Pg
XeuN9yYqhAdoBig9LeeHM6WpgEnDdcxASZnedhVUgs33wqG+Zf6+ZPG1B2HJaAFFPg5XBsdAMbPs
qgn2Z3YoSEhR6XjlAv8ppLkW1CLChJMkzf2gGWswVqWZSLaTNaYOHYttvVEGMFTcl7AHH6KnMh3W
ZFpjFci00kvJIcstHbRhp0v5CNkA1wpfuqK7zVVwbKOGSjOeXIyv0NXiazowr0TbiTGa8KcxhMQP
rFXaEtlF+ULr73HO0HkmFTOC4R+igRR19po7PJYQAYIEfHBiCDDSrzJdHYDLqHuD1RRqsPEAEaXB
dwLoGqge2BZ0QzRm+pTY5IHOPGL8bAv/wxn9gQ3REtpzXGpLbVcQ90fq/EP30db0PZsmpyrtjqxb
03JYTdSGncHzpFuzXeuh9uBowUl0eD2gvaBC4ZewxJsw0rahg3s0QwSoRcau6oyd7FGrKRFgKTm3
2h+CNWXp1lVm6muFIYMLoePDnLBcB9m3jMtHc+CNAi9cZEbz5kfBgucXZDn6BIOgS4diUTS32Pa1
WzevoRGsQUjXYkpm59T+NrYFnazptG7b8T6JatDg0r18yECHM0Dvglu8fE2Az2xm61hN7lE6Kylf
WOhWaLVsFcL3bHbVNy7lmnQCCNeY846eQ2s0IfSr38CfWcvtdHmb01MPFGEwzLP84AHyJKzPC+Te
WK1MGx4yTbsW8FcH2REA2HABBpdeJ5Cet+e7KYpDe2VCZw3PksUs9dLSMHdrUSu6GAR40NEKvfEC
9CNlyPR94PWxGEGKTvvhuabpxwJBsuhh90seQi4r/HFyk1vLBrvMpU8+Ooq0Jsg4duBYgX0J7MEq
A49invJnraY1rTfoDKgg2+pWApTNewVvcoekTB7SITsryyLswQFHhzIrd0lkZrobQWOUPvrRNymD
V0Wz4rtyuw23pwQvWlcUuSOJLZDEAupWN+aO7RGd14X9zva0LehtFACH35gJRc13/jgI8ra0mshc
BCscRh6QJru1lVrfula/Fu2Z+99zo9ylXnaA69hVtFDy8Wqq9yA0bAZ+WmjLDSPETad7ntkEId2/
3Dg3q74Z7AbZhjP6mQpowY2Ba5nvyCUrLpX8VDGrG7jB2yTaKY2i7bpSRyPzHph8VzcH6QYfwi+z
bezC/sEWCV6o1VUJeFxpxesCBXegMneDe9dBVioSpzx6nrpbHQHRR8yjoPZ5GkEpb5oMumD/uCoj
hMHxDHoZ3THdfDCTZksVBr09RXSYc+tgxQBsiosrS21a930wXupCQfFd3xjctFrfGU14ByD7V4CL
ZD7QyYqAQnzVjtWG7hwKv1YyeuVm99LHJzrOgr8y0Wkt6tqjbA4XfVWb2j7nKGU7lAE/BsCQ9uSB
rd7TYk8BJbItl1Zg7zLwFuGxeGZ7tDo8LFGynU0QXGo/pvGbMnLHfwbFcmuX0SbUNdJksXEF7skP
fXlDsbDl4HkqejF5qbK9L3I9YrhnZd8QKIOgUqGF7QXWBNSO6+DeAHjZdRwjJd7EY5JiT02au8YX
WY/T4bhYxU/5ycqbfzpGdBQYnbTJ3/u+vgFtb1/bDJBmu2nOjwl23dHyTdj7tzVNtrFxF9Hbt+TR
0bGCewfmhTWNUPdmZL8BSQCYWxvczn4/rYPSOYWd/7MaSg29GL5X5fgmdlzrxrd+AeYxKG1IU5OH
OKj3i0WGzOLYhVUDZxXIAZiuwGE/zcjEAOZSHhpHqvZ2BkGtplwwAsq91fTJGgMHESyEDqCTnxot
v+vhThpBiaVDB2g3yQIE8AH6wDTWLcgWZh2dfH+86/zkFZCC+9K3NkNeX8voHoDSi1nsxyoGnWfZ
lMQpFjU+dJzRSTANILUGOYgm0gKaTOH3QGknV58f6yg6H6e+4FYYDeYYKm+2TGyP6vuv0eR8oibt
eqz4xd4Pnwt/vut04DtcQqaFN+nEgYXSqcdV6Q4PehPRXqm1zzCjPiCCj2AfU5S0vLRjPWwoT7tX
rrUXRQdEFTGCtRU6pD7JjmE13TZD8Da6YJf6y/cusHelMbpQFxIYLflCc/r8iSr6DWZi3/ohne3V
fJxrUCNBK6dtYVe08D5zI0pQWrsie/LG6uvowofIfRXA6iCAbK21HpIEa2VBdoO+GrOEl10yq2wi
7YruITX9b2MZ3IUEm3McPfJ6eQhjawee6+d05AnIN9KjcCApvaLTCJHCDQKlvc7uzHF4ipzpRwbf
WGkZO8q6SqberIwoexoS4dn2cQe64dWoPMBdTfNE6StYPGAOafanMrGfVFg/8jJ1Ou/OHNPQTqNL
qr1qznA0F0sDBMo6WV2yLezyPaXQT5Gy6Fx757TxCPKluqHUj7fUerdYalsuy0lvnGsD98fX66dz
X67n/6zD+kh6a+1rydqOusfExso3xnxHtA14ZBJ+ElECq3sTISpTWF6DDXOkNZG6PFpO5jXdMtsF
bduSAqpbE+KqeuWV3kbugJ1+BrpuJS4ulaX7Ss1P4fKAaoW2z4yMNY1RNK3XNRxQgHFOKHv4H+lE
VyBEUigjVI+ahT9rzbt+sfn9DHxGOrNhruzessyBm8+4KQmipVpRo+Gqs4XqCUxh0MXhg5hp+mE6
oijxpXSSvKoQXDzRw2J6O/gJvCuxJTZ7J/3RIFd/SSxj63Ky+qBug1wD7WM8+b27S8aJEnWDhmqX
9ujwCg6+NYhRCDtYyfzMTAR4bkrDMuNFiHEkjSZcr4GOlytYSBHaeUCq+8U46FW08zVY02rAQvEN
5Ahllxz3VZSy1iXnUpW0i/dwaMgE5cNTToIVBPG9InwKom/GRIw/AgRAC5pO925gfh1r7xnHfV6S
d9G14lWKlc4e6cMRedDK5InlEx6IQwNRyK1GsoUVcQp0NELgBweyCcBGZoIO2K759kwM7VZwjPrC
FSQbCgKUaVRr0cdNaK7FcXPo5uzpP4cb1CFoAOGR972v3gDyIVaH3Q6BBHLg+FNc2zx+YVJhXRzF
ngrQFt6aiZPi4D4s9KwJNiKuCptN12DSf0mjdwPxw7HVrIF2nu8VRRj0AvA+RfTu8ToMChInjhG0
fSH6gyUFl5QNYK2yyYE9ns2dFcbXWvM5sn+KjFbB57YVLCTyHFAWwx9lpZ91OqApWTu79p3sTuGm
oC5y1YwjqOk7JicNiWxpjyjxpLxyUP0SE+aUA5joD3GHdbw8gi3x8CgK3AoJx0RMyAqY0WIEW3ao
C5abeioQ4Ue5JgYnyOvdSvYPtLetJAH1zN9Jpsp1Ccfh5xNoQyTBbH8AHSY3MwnpgoYMeFbXQphb
29MDV6RPujXdJDCmSOMZLWww1dGnbXtCN6tvaXGOO9i8MMJ0pSewocMwsRY6ppJtE7dZrprdv4uK
zDx72yXaWlbW6PXtGIQbQ+QWLC5+koOUe0ohDbw95XnyA/sCSj2NXBq2FzImdGwmJF70ma9IGtJF
Nl7jDAhdtOikobiBKYg18WdLLCjsJHAoHDyV3Al6K73XK61/QYjYO4WDKnc+AI93DkbIw/RgjX+F
0FclIAgwmYrekdgOkiTIDl7rwANWDkQm/A7YaYVhjVVKzNX22cYKvb18ljRuD83XGswYuTQmK5QI
UjBk2L1zqJi4e9kjUfbydx/0H1l6sjyFdn87WxZkIIxIVICDLR8id1KULSIjw1VQf5stAHLJbV0H
q0QR0tBFSXOueCn4mhsRNU6zi/T96DhHdKR8hPCOWyQXUvpNuvjVFKjTJboVTB6JhYnzSCi/KGfc
ybmzEXKrRL4b1kcIv42h9w766doak/ugeCX+ucUb5zGa1JYYrSFeYeC3TBNc2b0MdZYl5zgP9nrO
o1uLOFUAHETZaB34HxHQEwkACPjx6tHhtSDBX6xQ5oC49R7J1pNF6WmLRRKnVC6y7H4JlawHgbnM
elTRtfxbS1jUxOMXUTZMPUgB+vONXRLcLKSF5fgtwqrZzx6og7sSdH8K20/cYR5gcK2J1biSDJ7F
s/BNyZ3gS8IZiV7p6/Ro4n+IhpSfklOWr3JF6woMCVoWR9JdVSGHJHYs0yfq6+prXS/wnEqZk1IV
2LK3OKMIO6vreYJuQnqjm++i1UriswKQ+VG9IdQS5vi9v0JbDrBh8KmWPm1LzBffAZcPIkboZQBP
BeIbnAd0nnpF7iot3QX9C1paNo4VMBpRN7QPwNqQ8AM+HA7BL+H4yB1IkpeIGlF+SmHD0J02HhXR
MNeATNlqCtGbWBXRg1rx6unvutaeers/SBqBWcsdVHp74PlB0iMmJTby+ZHl7AGmOIN5KfAjHMiX
mT/DoH4aEBVlTqj+9gckarKLcvAVJf9oRxF3MV2iQPrK2iTll4rTrmFrgBdIImvmbfHQwa+xpZrf
3MVkdCIiIjEqSKEJFKfof/mkuAN1zHffRc8QRvMLJtmC1HBXvZ8dz2OBfqK778zFyucdYJmrCPeU
JxXLHW7FSpsYM5jg+VUGZggZiYtnD1DV1eluxnGU+YrcoqfJaQBhl20lUVPHRC5EK3yrRd9ZRMWo
r0o3N78Co69UQ0mqRk/Mpwr9LsZ+KsDdxIinqdr7mXsMAECP25+9ghjLD56gEDolGPNmpO2TonfP
nbhAL1Gc0ecdYcK6g5yJFgHt4i7k7UFW64BaGMEFm1ei4UjIzCZY0NG7qBxazXax7a8sPBYPVyh7
hIhjE/CErekgwPKYpBXTJiY6nFUoblFj9TcWCkYusviNFZQYedTdCBCD2/enUgNIo8y1k6nma92b
dzbvLwmLKe3qvoOocwqjHO4p53yzZOM4lt5PPsl9k3+ncmot6OaOYjndrWHQG0peDu1AldN2SQGO
hzfVOdKetGEtTAnQzbMhlaA4bD83ZKKc9gc3TDZfdeQgQSTo5ruqyG5MdVaEbPoSOquhjW7E5cuD
cCfQU6CJrAVJNyXtQd/3wYy6+4zYoqA9NA7MW7/qzpaQ42enatrjZ/Frzf3ovZsktKEoXCSRVQ3H
ll5xlbOc7FuJBbMs/bqYHtl18ZHJOK8wiuLziaYQ0yasiiKaerPsvYrbQGO+eAcuXpJoNs2BwA2r
l6Crz5ff6I5CuWYG72I+Mjs9yO0jQXed4rVGEMmABiHZOZEqOfx8foLN5GoI1EFDRDJ8jIn+dmn5
d/C/zAb+WhsXkIFxDLmeIqQdrJBefK/HEMC0BVS/JWju7RqXsarcLQ0CGMKfnlyadL6WnY/t9AHd
Qi5Pmdd04MGTRoyPHYV57pcmx4nLHmUJYlXFbReb1eLxUW4sJyoeDkTUqyUuwHH8Xpf05DNHlIfW
3XPxRedDp0JuCsCOeabt/d0hq5TaHnDPN43jroVIsWdEjY7OxlvLGkqCCrmaU9wc+CTqRW/JK0x2
/6CDEIa/hnkPkR9R6w2IAzFMBXJSjpkJkL8rmRkERS3VM5AoAHAbG50eQL17bfFbBRklBRSztzAK
+EJ+4ounWpE+8McCInUQmSwiGxZ73nqYkLXiZalTODuirah1jY1lCn5dH/HHNHLZiIqVtqt2Gnfy
OXijfMf0oO/zqcfC68++SYSE0q9IIYnbN1fxtlCwmeFSGLxpYHN34o4B0r7xiB1ExbMWydyTlLYM
9Yg2onRpI4vsoOMFvaBIu01J4lOSllD+MSRNL1zw9lYyzrL1zJLzS6L3AidJnNOCyAfPmvXi6oDY
B1/l8hW7XSB33E5qPW/F49ORJhFFgi6kB8efP4nyd5jBRWkbx+D5TH3lF6gEyMefemfsO49bjIgj
1+KPSIgFWf3T2Q0PZ6JB74oYMIWwxk68rcRI4uRUFOfh0evAEojtOqsYjHjgjJue4J3JicB18yS5
v714C3LP5rCD90Sbt635RVwH9lsS0OIUeF306HIlU8Pf2qSebfXqqNuFZzuRGPHZ8euiGo0LqWnJ
EuuQR4N+kkIv0p5yuRb7AX8rTzgY4yuHyCaIL8h1FO9KfFo8WJN9LT3AA74QfbRlLM4fu2ObtzXO
nWS4aaokR/zQ9MTQX2X5C/wAAjEEVPd2YFUyKfG49JwLQ15US3GawQjhfCoasZsEh5NtYkC5/g0u
MoikOCNgAGG+JOeaGK9cOlRajB83APaK6ZPAi4Wco33ckw4gKpGzJQMcsdOgVSBM5QWnAnedKyY5
4rkHhBH/B3OJ9gCgb58ETCMguiKcl/G4fSIuLQ2MvXc0EvtGggixXcQzDQ8DyJNFdN+e3aVQ3jXw
RSVSRn4lkFQVyCQRwEVwwPbxq51bp8J3cT+FkgKQBedGvFA+k8s9RMNGVAYihwOSwBEix4+FMDV7
pY/27QRhY8+Oi9Hr7VHCAwGmIKWLZvo8WBTOIkKS/1XSFfmsYAhBxfmtt+GQObG2VzdK19Zl/CLi
enYGwBdh30H7TjAnKcx2Vhk9t5ZzP/Ly7bVA+DMtgwimFu8aDzFEaTuBtiu0nxINyiqtLtu1qXsS
d0Lc14xqh8Uet8PkbijvW4koSzgIqhM+G28FzEoYj0relLS6unZ5jBCPHDmqxNFBkAw3OXNMR+lt
WX3KrfLaAa0nCfxdVesbteAy02ciNgcxkUIA2atygKYuIMrKLfRqc4oyQ3IgbLEY2SJ0Nj20ijiQ
WfWWlT/V7K9KFPdC+kfUEZfOIdyyrey4ICbpAHQI2v4cFeBXCBquXBwunXzbXeqDnPZCJoZMREWQ
oIHdJk+Jcj9IQi+9tmlGCyHvvRv4s+4ym1db3ISJYoJJwcbBflU0SKFVtIL0SEY+Vm+/czwzb5yS
BUPTSCzPF0/EBcTvSbzyXyzDwKjsJfhMRwJPHkDDkWceFwwdTq6vvK1aiteBBRdauOtJW+HO4rky
3cj+KdItMyea04lJLTWJqOgqWRUt+UJMmZHiP3He/4muRboR0co7EjOEpd1W/l3cIGxwAAnXJL6y
hzGSJDefinAW85MA1fF/XJPYeO2Su3Yi1bgX+8V3MXFMiP/pBxeSKFg/h4noI9rUJTB/PC3isiBB
Drm6CqdC7lEwWltx7M5ZJOORGsg1UxFnlzwK2NNrzS334oXrfQpDNA5xcicSykfxc3PiwMIh96bm
3UDshJhxLob8VT5WDBI3m++44usTRUnAzq+Ip87EMUyS1+KjStjlzE9DBMFNMiLYJPbldai/6oxk
12ePWgfyoTk88rsd9S+g+smwQhaEX/vf4qu0ODpmt3K5khq4dLx3i5OS89I1NnuMRkYOhs7kqwoY
yKB65tSZAKoOu8afkjThM7lOnKyYTFR4nwIExP/LIYjQsD8GLp+4tmmPrmbjCbvkENH02vBoF2qr
swfi9MiWY8zOORnW03PvuZA4LvLx/Fvu8hruQxPq8uYk8bF4O2hioTLHKIj7HfnwrJV3TJ24W/EU
039x0Hx4F/jCbJAEGfIizRw80IPi8VjjRyDZITUpNYrerZ9T9sgH6zap3iQl03/pbf/OAptrAMmI
pPtZYuT5B63J3+WJ4hxDEV7heuHZX4vjYHPNEEh7oAm93koeYwlPTIJNqQpoHsu3DjsmuGS8yZXf
pBdjREvJBrksHrkkGSRfhiWQ4xI3WhxPK7wJQ3sl0NEiGqwJsRCpNN1pj5Y9j2s+C4B0NUZ7PiC2
/H2POys6f+pNinIVnOMezM/LKm/6jThwAjvNXndmcEN6RN41xZp5kqxI4G3iWR/DhyYTVe/P2S1z
F5+CPIueQedI0gDcf3R47bvrxaeRadygzMRGEYSDSizKSUwzv8GMAguUyLi45qQ0AZwG45wlc8qF
d49jES6fPRS7uCeS0IQnWqJk+AfkwohmkHQH+qT29Ss3tK8cXV6sEDqx4/MoG6Iv045NG5WL7oO6
BwnBk+BHxKDInSuHelWMP+n7WtMJiDsTMgcaL4E5Iu+ieBOTlEbJsWn9A9q1IUEHq7h40dxEvrAn
XAFuF5Jn8IGyQfxNzgUZ5l/5/n8CJ9IuD6f8Fal0uXBC6sL+8PP2ObiXoFQ8pMy1b0Q/c47M1VbV
GqzhXx8k0+GD5SGPcR0tFaEQRw7nWiYnImAHEDMGpL9pEgBPUJ7YlfsKhMB1nz7WBAsJBQNILu02
e7k0Oq/5FSkKpJi7wjigGa9IidDzfPPrijMLH9cPVLo2Et7tvW4XO593y4Ti44Vn1P98eKux4CfA
X+le6QbZiBRLyk2ElmmKEUlPlAxyn2Zjga9kAQbcXbOvciHZLPEEZOvYFEl0oczFLxMrg8tMJoRr
KUHVglXi83At0XA15QkG9s8sCnlCF+eKdKNIOWZCTvGsbMi7DeYzkshnik5llRH1bVDTJVN8SF3e
mjXtyqh+YMD4FKcipkeM6hzk4F86jCec06De4EfdEheTIkEUf6QD3gMQFGwQU2Si4nNR+rprStQl
92eBX5z2HvgKRsmLSGgYkDpIwvla4nfAvPBzdmSiuA81r2dyA1n9QBv5f0ma2OwliA+x3xWlLLhh
bKASLT6YcOZgO+Venu2K+P3yqQ2vCZBx8mSo2k/sugQXwtUSGa81AeuCwpCEAJdOcpuKvWdFqu/W
csiRp+/kSUFic1FBfseZYtsox8LCqhfRanIqYgZxBMrJXQ8UFgkSTh70IDYyVcCvFhJORHBLmd8s
NE1E+Mewx3BObvCsV7cl4QnmDfN4JeEhtgYlbqM9WCqOJ3+ih3Tjqw5sNKNL6lj8eWFkpzZDtBvN
aiuiH8ZjK0Kfs4y8Dfi697apHahX4rsoCPkspE/KZLT8Scw1n4YMSMAozgUTSnKItLoFV7rf52Ys
zBkiAV5+wxeUXYCbzXxEPwY9QQabTCJOXrtxt/GXub5sP2ULsu38IL/FifgmUJJstnxU2W7E+Muv
+LxgcfUkmySpTvyQbIIOmWP4pbvEsTvnxTURwym7l0tydkLp7RUXiGIu8IcgZGZFImTIXEMhG1kE
F532S3pZItJ4VkdsAvcpsO6Wud1JwYoEoSxe8CTl6UZMFlg9tFJS1hoJ2KiIHU5gVR8ywXFPzoGP
6Er5d0k9N/A5MVmOUzSQcFcZycrQu5WTQRlE6hr9hB5hFUfR54FRrFRa3tl1cJCnZ/wEVia6AIdS
kpEu5kXedIISJ0Y/oX97HgTYcJR/Qa5ApomVIekmWS7EBMTcsxfOMt2ZjAM3vv71WMQ9IlRiWqiG
grpBRtELm+qEs/rii3zWiGaR+qFJdTd8hIgmX8biBuHmuEfjRaKQ/gsLxBWVVKMI638m/tfCJXoU
/8TG1VHpuJfMM+tC7/BLssPIEOAPO/m5X+LgWJiU7P9oOo/lyJEdin4RI+jNtnyVVJJKvrVhyLTo
PZPu699B9bzNaLpbdGmQwMXFhbm7xv9jtpGThlUiL4w7DxAnIywnBGwJdhVSb5tE/5aYTsAFidEk
HJzAdPkmgcA4e6a4kAknSBPd2gQ2kDowgXIHOqCxkJQ7C0gJVaVMlm3H8SBfwwsxzMKNSc+0LpEb
8lXiBpSxveHDxQtl30hUAMjAVPKW/42d5FIEO6pRaS3Td4lYggUKMztezKx4j+JycDWvwGX8l8cJ
ZsMnMuHSwE7AWn6QAqMz8EZOkJgnifcrzMfXOUednI3DO3EGOVpzRSbZshhv7iX2ffae09Zc8xes
fuwEF8q8cNjWDkLDwSVKYVi6rz4ZZHSwxWL1zlmHFSJy47LnS23Zo9Qte1WQMVCQmY0wpf82BAPD
8yKTlhnJq4+kqRXRQzAwxDKL28ha4FeAiTNDXMH/YgQ5uT22FV8ikyn7TiaKFSHW69/by56U5/PG
gh9YHe6qxIWs6oFmFxp+jj3UB3gyV6Tu3+VyjtFaoK9+MGgynO6Zb+V/ZPdQX3nCAoVuuEZzl/xz
6xxl2ciEsQPYCODuB7vlVMTpEJIP2BWXy8aPGSaR/sUBd2gcxd15d26GC5YKUYlNNS4mXXXpDRMY
dJlFrG7ZW11zL4wrPVkerukMr78ve31VwtGLrOFNjrBeJcIi+mcg5TXlZJENRSBH3lFIRnNWHTj5
xdwIGMUgSKclyYKxIAVBmjmQ8Y+vVrUfoaw61JuPe67pFc11idlJQ3CztHd2cGKwin8les68epXU
b+K4sqclWleT9YqLHaDWwFMYGAwU/9WJpcFjo356Zte4WBLMgGwbWSTAoSjb4s/hVWd3ar5nuHl/
2dBsHvH55YXxhIGNsVji2LJR+CXmmX/BHEtGqzFpvH61P4Op39vYAJ4rCYCA7+N/I306ivtu+RNu
7HAncRJfL5Ca+Lq8j5h5MXuYNXxE8dZYDfyf5XQbC/eRIQjS+FaF0A9NGo0YkjrSnXyPauUZMe/T
BBtMrJ4ADDzxmltDGOd6ZqEnIUdoA9g1BKB7HHQC7CNZsUOLehn6Y8nBJDhkXODFcSgE0EqX/RJW
D8hr7+m7tKLY5Si+hWx/wY/FnTLxkXBrtrKfmAowWpllQWSdC5wToi4GHCudKhrBV4eqtXasSLvJ
sUDOTl6BfySxRkCkVWSr4oFkN5KJpAjxhZcWyIjsEOurHGqKEg6Yv8zor+DK/wNIS40n5z8mhuzA
4J7BlONf4nvZ8oyWeI7/bd9BeY8NeQbWm+xZftfHWKFkK+nhxkIEEOBGDmxoxzKxqsxvAh8p8RzR
8YpmKAAWvYekO6aG6O66+BJKgdXLaLU3UUn5uPpeaIfDY3mGrDKJYAAY2GsS+ErY9p9b60P6UAm5
PJzhvBrulzq7VaXzt7Xn98aEsTLlp8619hIhMIKyJANv/jCxUVlr7AQucmAcuPAlJZliA/fH3o8E
B2KoWB5maGAXOnTJaLXG1f6s/Q1T/Ub2PKGr9M0UP4/cAB1vr05HN+9HwIfwIPDo1YPeSaAjn8kH
MZliTcStdpedlTbXFATTg1DRNUXb18cC3ZciHu/ZKx553dr5KxbHARmUM01UcW0LF8BMVgHiMFCN
mB4SJAJsZNoXfyKX0WHdNbcXz44pjfX4rjIppmm/Un1Y2TrMaIhtvLw4BWxDD8oFkT1zyQVinGVA
sXGccDPnlkDsAsFdb0YGmW0tJ3dE9QyvsmWc2C5yyRXMNI7i6fDL3JijjAhGjHpjqR/ZBHIhR1eM
qy7ujhw6/GqV/tBvt2Qj87oY0KcAZ1Y4V7wOiQiuvwZI/Pxn12U9cizzy1mfwjWT4PNTW5YjI24R
61jIBMMKEb3j68MxZOBeKd6EnDfwtsMarPk6wGJc/kW6fIe8UjM+SwYcP5s1KdaJz27Rk8ZnjpJv
/k7gTLOhTyFMDsEwsRByNMNAwkHGPrBOeLGEhwkvQgIESfRLKM4KFtCU+Tbw5q92RqeJahesA5cO
3Pn35Nqv/QwZzfq2YGnIgtQyWiS3n2P4xPFN7gszfg3OZSw4DCQSElvTNZuRrJvAe7JEBF1ovPzQ
gWTJLnFJoxpQ2OuAeO9bza2AerjUk/ECyU1nu3F3LbhGVJFBoGsvAquJqWd8bCe9FaIQL36150w1
f8sdqB+gKueK+2H45UyZGooaqIJgBCUNSe+CdQ9Ll7sLUierQmIJoHzununXvACq/FUVQZ775gMk
9cG9+cWkL49EmTxFHBl5NPlpiQolJ8mYm713yx6ZzDfTB2MZ38VjE6BdEJS5f5Dp1Ju1RJoUTRrj
XnPwnQYKzqh0q0/io3MX3TvqLYrgntVcPXKeXUNVsnrU972XmCUuuKvYx4CsmMyzDJ6syH/+o6j3
0xuOT2VVy/qXiIMrBZ5CZULi0esgUislmVzJoYYtgqjs9yVAYvsajfK1vHR/xckETGvDlpoZbc3R
wq2y6UtIFqx8+lU82STVBHuToWQte8kDDhbHNFfLbm5d6Yl1J15BD9dH0pa4mHJqlhpQN7uPnTza
+6CndyU+2vg49BBjwDT0BdUlrC1Glyu4nYStygw/hKPVWcDB+OGlsCRarxScsVmMA3EyHRo2cvaG
wyOJJf4Zf1suybx+n3IAyEjIJzM+JMsZcn6F3lt46PchyWeGsQZoYc3IgSSwn1zAuEgwKl8kR2Oj
34mRZTCFW9h+elkpRz4vcS1vwDpzd7ourwfLvmW6JfOWTh9Fsvfjn0kL9oKYKzrv5NETj+c+BdV+
4uPJMYlLyc08gFV+UDG6QmVg47tfVV4+0Ipg0YKNnZW3HGiYF5P1K7dgTf73SnKbf7eQnG3qOVvZ
eT7hK7arYtRNgd7Kq8NkOkfb5MMZj5LWqGL+xki7Y8i4J1At5qUDCwgogsHQYkbkGbLPr4ZGv6sg
s4jLK8uKYJCCDtI0aKrjKlAIYdz7tXGZp/7JokwAFWh2vgRtpru8e7T3bNvgLrTDrzJDwWyBr+ir
/IHM/8Pi0a0rnzUwPYrgkOT+yDp2rlWnT2YSvlGfTGp62k02DWo5OCsrONrz8g7ZaScmT1pCTyN1
mBXVek4w7pc0OVZ5yn3bXR6OT3Y23zfNTLcvMC5hBzS0FSdeN3EknaeekNYvjLUMmW139Cn0Mpxv
d1Nx/yJQ+7rzv3Ive2uy/L2G76YNxYmGK39CI3w2tTanYRPHoaV391a5HPRBvxsyus9MDqlMBc0V
VgAFBm2VwPyg+d1YYR0zP97CNjriswpQJTkzpqDriwubyWh/Jn24tec+p8rKuekaugmWr9OMWetn
6Vle6Djg1raGoTYMr2Eiliv9YjFzdZia93IcSjCcT4+9a8BE9TEkBG0ASOxaSsj2E0oES00ndYIc
LSt1gof4wK+LnZRZp+lwudIj7zjq9sNQIMYqhzUhsKCJgv8g+k1VqNQxYDx0jDu9hFfjtcX4b6Oh
QEV46I9UzRXgyInmP5IGG53x4tfzn8DG9dChrU3mxivbd5oWfrXm8ETeVOatJ6FNgDNSd+YWdLKs
3/zR+ZNVJjAmJROgN4OCujBTCYn1Ydxap/L2ci5hZSS12+T4BnysxoHKll2aYBel8XMUU0PJ3h7m
9iTfKVlBWtv8kR3SjRq+468E8AUYU5R9dtS0FZ0wsTnfsbxMF22ofhDAPg0madPuRjBcCPnPVhLg
dlEdSlQYUQZcWS/FMtyw/4QmBkGKtbBcGtrniccuvoRgU2K5msk5VFLeyV7Tx0FgjjhbdpLfHNrk
sSAvWuGW0AMhF0WFxfBuTTP9dcvu6Bn1pxCTl8GJQAmzbUo1bYPn5RfwoDz3OxJmYc3kw68NVa49
Y5kyJnmI4xctoT+RqZ3FykkaqE+9ExR4Cc3FULq5tbIKrd4VsAaFp6FqGFm8XFHPZ161pJ1nVlJq
ARLHH4XUJpiZgPTCuuDDU4Ib2wenrbexlsYUItI/Wh/WCYshAE+S0xK/R+YsI28iJWtClJFwlKOZ
N5Wcu2xAKQ+R1TySERmn+SZP8ru+HvFikMxU9lPWTA862KogEeLWSQy7kBeVs4T+oisMEydkZtJ+
Ck5AMwZbwWUwtrIRPBgtZOV02pOJ38mak4ysGDvS8T1waLAMJz7Qw7bL1MQ0q8thdXAmu3jEY9e8
6eG4EYTJW4of06Bb2ZKXX74bDkK/gddxijiV/0ulVHawlXQgpxDOsGwmmS/SJ57XvuboClM1YNFt
eAhX6fBYQ+7hqN21EbSP5Y1UxAAJLTb6R3cZN5KvDXt3E7roHEYhBIa5dBP2A4sByQTp6qNtGohE
AlslSygwpp3Qs6TeCLNKFuEstbHU6DNEvFE/1N8CYcnAyU+ZVDQo7uUcRhybZQoi11efcDIPXRvf
EOixYg9tdk2pENkJT8HvdXfllUkv20x10Yvr+SdFrSODEfrN1u6qZwZSz7IHv1e/mvml6JCI2zbs
oHwJBq9CdrkKHhl1mgXvIGeWtK2Lw8OCOaXP9CH2+iP5YxkDnuHA1BAwqytOgmLLM3wjfKO/w63f
hn/tpth4RU17lyVDaZZBYFEil0G5QXiQNrCxexCyAXcS/i4/5E/yFH058kP+JCOdFepxsSbJCbM2
ZTjkEMYD4QqZfX7oraFvSsPZXx9TmNt5fI4cVhIvSqSZBy1FJ7U62am9VnSG5wN1aAcO7BluKfWg
Vjceu7Cg8igg0zjfdKm9q5wTUgGCW9d9+ZCE6hha8GrYsqE/38gVmk6t+ugOlGb+YP3t3t3LUg2X
c+TRHw3XUa4CC9pLLUJawJ5LZvlEiYeyWodBVb0K+UiGhkbX7cmKOpmkOHQPFkgIJtYM680/10k+
zgG/ln/Xe2pVC4AchsLWhboen7ORclCiC4g11Cq7EbZTRpohUgleSay+WQn/jbhraAIAyZhaHHD1
HX6EuB7CzpA5dbOvuaWFQArtukeHwYmlc0j/hGXfiaFnCuCUbqRWXogq6D4/doiJrjxnfBih6kjw
CE+HFxcsfiRTIz0rryE9e4K3Ngbv4nT1mdKzs2QvZQXlU721s26njcmeAwaBb53WPrXjvmk+IH89
HKPQBJdus5twKLeSYEkYSzrY9dh0NLPkHJckkuxCNKkk/JHkk5xn/juvIwcPHTLJVTpyPBeBw9k+
vDnutIfEuLUmntbRZtdR9xKshLTpFrjZnzRYbeVGufFOJoHXZwX1jnN0qQXm7pA/ZU0STjLNEkny
WphSYb0I0MefBpXJmuYyrDOjInREHF/SgmvFOr8ys/GDhqa40rLsUG06cCrfSJ/ESx8JQa9GQr8r
u19cd+yq33gf4oL9m0aiGUvTBE+EzrVg5MDhoL3x9pKgNYtk2/Mc5pvX1av0npfhD2HWoB30+C+X
YCBSSyB/DJh/b9nZGZzjgcJ6NZI+iLZZ54YrPT1LgoUllrndtqtJqrDPGBD5W5lDHH1Go3Ora93r
2DSehMS8inx65l5jjSRdtgHJ8KSqdwya7obfHFu8UdLOj1IxaXTBUbS511PXweorqReEWAwk6hji
r4+MUjVWe8XSbjkplpYEdeofiRX+symOE/2Z9De+i9GwaYlO5MAsSDkEMHpTfw9cGtYWA2tcuiaE
BD7tCabLOt22CvwQ88TFzKHsTEljM2eEYf88F8DgkAAO2C91i0+bLSOZVBlfMe2lVAqD1mW92hdp
IWYKomwdJRu6ZULEZ+GNNe11iqU7NQa134LM1ZSnkKXosqcJh0k2wVITKZlwANPcu8BVzrz4VWVe
dwpKdcOx4YJw8FVSsinhpBBnhQ5OC7yUyJdRDyibrWtpWB9Em2y0HuuofuAA1o3h3coNihVqQsOh
fDZqE2rRmEGkhkCVJD814hRwvEYiQi3ZUkLJyzqtBEuItnhVzZk4RjWxjkbfWMWpV9kOlQWz96hT
7Cltope72rJpAAdSj0HQGk075L0Wr0N0PWSfDhmAX2HLYoaDdaGfxpF5f3WxbrIlEIK/6ZlkgWqN
MbiVjIFdALq0Q3WM7O5E3x3ycHThjUzKNhLjOyr4tiVEXMV66HovWCW9A1AXBaRiUt84laNz9oHX
53iunkurgf+WjF+ymVtnkq5T6XCWVxapHYcQk6I6KqpZmOVsoXcUEVUWIT2xaWScbHp7OSOSQxmS
T4eyDNnypirxBKwRqAWye6+ri5EkW3s21HmM4r8pGrOfwJHOwQ6hAldWvyGNBDcidE8tmSKnMz5c
TgkJnE0z0fbepPq1MQHdLM10Rp/0XkCtEbVwusdxgkbSiCxow61O1BM3+CbTEj4tQ/qrlLdLmnyH
Id4alB9Mk/ajgspbeZhquYJeRvslQphlMcmJ0dxhs5TOq2N2j7NOS8aeIqa1EUw3ek77gsKH4Kzn
z5bmHwnFIPoAUdF59tQDum5CPaKSagx+U7O+veLk7Cp/ynZZacJKH2C9N4eR8lX6ttB8gcZ1RE7x
SV/KvZaEKDqU6ZqU+CWqVU1/vuEpiDE9pWPuCOb3eT/A9TajDLh8PseZDo3DyF5KjPbsFDtbWgvQ
UICUdTKfqS2laVdqrZPEo5CenCuwPTaZCnkBJroG1EXazWP9pIdXkw0B+DjEd7LAqFPguELcblDp
wR/QKWIC2b6iaeLYzxzWgNDizLkDAnlj4N02PQnpzJZigYTb1K75hv0S/pRc0dbDJhnmnTeYd5Ld
I2WoaK+5QEERK6FTdi/0ceGdeTjmAurbiynd3AQYU260c4MjGsgb0RBRdvPWpsgBQYvR8Nd5ZNoZ
CN+62POBYjdsT0bVL5VBYk3tfrmRcMe0pgeSCm1Y3S7C2GiuYLqwjxcXjW9rDRJmoADfLcYuroar
41c6zl4Sm/rk3aaF2tDieS28/24Mrl6r4OOST3diFHENigOZAsjXeMflrSJOxQciimEgrlCfq8nQ
C3AvP3BM7PpPC18zm2bgIaj2BJNAnmu7jg6AThPsfEla8Q1hiCuBaCJ8d8bW7+75ZlqO7NPBpN1f
7dDu7qbin4QtG5SvdmdsocjVUAk7HAFeAZtbOtBduo5MorPh7nYw3bVMmuBSXfKVENYIMop3mMKj
TeroI4lw0an18z9rzjHGDJMvcbWAUhIFLRRYWv+cMQSRduCsuwikF+yWp13RbJg4Kt1WjUWvQ+RO
UlhA/7hHwhQmyRgKzSe+4J3QbmedM9UG0ZLweGUNET4Q8/4KhUfOVFm1lKYm32BDcV7e4GIGYBAu
3yowiucOPzGEDsPW+a6z5w1/cZ9uJGiUw74kk+VyALghbbE5lDgwBLQu8dmWrBAt4+lKTpEgld1C
fKtFxUNG/4l4bmvqhr1dpr5Dm2VC9QrvIqaSX4S0xB8Y4dpADiLWiOspxsDOk/VtqvFpgP/b/Yp3
KSGwhLiyywTf4w3op3jFAIjbJJ87L3QxdyE8zPO2lragqHgE5SHOFWpLbgOqi+eiZu0miCKpxn1z
iAgzx9wErfWh5W2985W6mQvztbXVnr4GVLciN6BHz6kefWGWXwWH6Du1mUfVrkeThvKJZkU7hyr+
jYV9G/TmLTFnOtguNx3MRfrXsfv1X84zSPPude10At6OhvnUY6iXZHwJ+/6kouRcFdRwy3vTqfMl
ycaL4VGoa5TlXaRa9dh33g0MsFf2DnpEXfHHyweUUq2dp5If8fOGBKXYsKDSKDT30rNZCwH0zegh
crrfeKoQbxvQrkwwGJ2X6KvRaY6ONexGy/cfhADWFZRJuyarqUYGwqzQA/RBRUzqxfFcz5Mfvuez
UaySZjqIQ6KZyLTUhrmbLAMOt1fSjdgI9XvsuU+rTzYk0dZcdawBurPvBwCTx8gyX1MNbbMyGfVV
bIfetpcUgr88Em6i5wON18+Mv16H6FcVObBaed9ZI2lejs2tV3rFpsxYBr2fgRtoHD8WWiQ+nKTF
vBO7O6fDpvadU68oc2qbJ5Qr3q6QoBPurMWlKKOAmD7Pzx6K1ytP05oNvVcx+KLzRmuB1rodm2of
O+kO4RJ7FTu0GHBLezqFY6GfRgwvgCr0VjLgtpkeB0rW1pbj7ao64k0r2N56yO72KU0qIyov/Grr
g01UFpntXkWIKgV7t9NOZmbe+kF1rrr83SQ8bjyXwmcnWQ10UgHmWi/Z+NBmPiByMcF47c6xso/y
s6x64EkiXT+89avpxurLYG2OJYVKoMDDBNnVDE9TAHc/sY4Z27gt0bZwiXTxWAdUVmq8XJemY3Jq
LKAeKndpGuvT+bwhR66Gl7mfgWv8gwPgRN322fejN3fQEc5pm2Jrpc0+9OIfcqx3rREeu7K/nb3l
QG8Bkl7BdunbU9wrxik6WjhvGrAzDso9XdcOHR3B4ItosNFajK5HU2ZrvilcdIoc4ynyaUCL+Fvs
N822ixGtsQe1nnwasYtVlomMA3jldAvZYHdmUATtqyJzZbfQOpU9HeNu2U1g9BrbyiBZYfnlOURv
rieEKCiPJl9GmQowdKXKk2WQQqXMvrMRQx/Clzq/hcfZFeAGHuGi1T6CKJ8bW5EHGI5JXpGLQv5l
Ffbq5JjOI+G2EfXR2jaRn2nO9O/+NnTW6jA2N5GkdudYfXRxg74xBb24VTayoqhp1QhEhkcjvR8k
IGnCA43E10vUv8M4pCsgs2HM8DWHvF0BMp2CWDtoY37nuOkvBztZVUpiJTFj5Pq+oMxNr+bb0Fhy
mrSWf9sxQkeUkfKKVKCB8EXZZrMxbaparbhbh02A0tKg/mbF8CBLs56yS1C70YewoCVRNZFjpbtv
82TUCUYH1mVvfqOfdaLN1x4ZP0o5XRxVwi9ZRPlEGwy6u1MKFuk2B7zxVxX6S8Phb6n8eSHB2Vf+
c4fhTEIUNXoqVCnZyuoaXMYsshtNn54jLQWcRyMKl8+wYONANxXXLEXdK+dEC+cEmXqLtt30RrQM
3DRD0Sy4hsqGx5NrVrepI+NdgH9FwyqAMHdYm1b+M+pWvpNnFwOtdEvLlS/L4q3Jp4UJ5PoRWkHl
5ea6U9HwVrdUzVp9gbxE0R0Gz7k13Ap+ome3NDWfzqjS7KIGFCvA+QJSRp9tsdQ+zupuq1znRswr
7boeJNd0nVzyMyh9rfOxhXlCUOWE+WnK2nnbJmG8C8AcQrs9KZTrthahPv1QUPKZ+8Nie87NNCA7
4tFhVmIJf8qNbdiZaleZw0tk5y8aTInV2NIEkYas06oabc4dIIOYvrrTGB0HIlN7QfJlGr8T5T9U
FZzbNivBbZeSBskcKZXun2XaW92h6D58S7Lly6NNw2oY5kPiZ3CAlDuuk8GgGqwxewgm4fITthYC
lKChyixeZNePXvlA7ITyw+Df03Aj2AaW+k3nqkE4xBw9kvpatE2QTfwrvpxr+tOxsCD9jzqtdZNm
5/eDdHAFuuyZwGwj1SRTx1YbQTavwIfpkehLXmq9wlsBB9yaeQ8k1bXBpK8DDbHrg+8NBoqSrd1I
IhKh41ViNNG9t6ChknMg6a17JIsOxsHo7lqt29H8AiKqb0ygmr25ydLipW/9YkOAJUthl2jcZPFV
8uWYlvYHHFJvt4WNWKY/+BTvYL4aw4daAQ7XNiESMQu1HPZApQTPZNntS4yTziePkDS9mTbl9szB
i7AUbJQmeZ7iAMAdxbc4se7ydrgYg7Zd2vqBmp8XLVw2U2St/GZ4bZQFbdXaxrQzXWkIca2jIf0b
pUDkkg4vKMR7r7pfuONogO96GEjks2eytBiBlUG5ctJln66HgBDeazb6UFCpBtCyRLJJrM5Sak86
L0VaAOqZyaZPO+vXqDmlccmqAvkIFT9BiZGPyZOXPAUUUCXNSyawkFGiJFvtlEMaqqRNSGcek6I5
a1G9SaSPtmHfuyG6WcgyUZoYV7CPjPDeCt7GsbpztB5COsQYxzosfnVKW7jymkuDuwFDCeyAZ1+x
QMnLXpxAY98jXchrWLjDdauflO6sY5RNStXE971mWy9lZ8HJTqZdk1sU4iLpGbSVTh3+rmvVjh/L
SF5Gxjoj8diW1bpAJhktel9R+m9EW/Rbn9uC/GcXwKfvQDs6nyypVs/oPoz21kiteOtq57DNiV/w
klr72KH6mVtPmUXTN5ukYUPonyMRNo1P/EazsCr5mWvlw2S8u4v65j2qDMKjSdCSqHuXoaSKp7g3
DIAoPUPmxFr7Qbita7VpXOjhDUF7ZH171kMVG+u5rh+KLtiX8KGZz9LMiDcxjYOZ3zq0PGuITczu
Ia/nfREQg5bvA09ylrduRvaKb28QqEg777ygKuq2Aw4QvSps41COJlCNJitgXymTDgsoWWkIDqbI
NC7Fum4flyI9eBJ/zOcmwJP20BjbjfW3fDw/JucuSPX7fsBt0haq1NBcAZrqiTkL5zXQx0Pq5De+
VlJ7UPTdytHBymf779zgQ1ZIRmET57G6sYZpqypv3RovE5aqc9rbOZgxbvEucoetRj1rpBno3CC0
ay43tEXc1XG/Lic6aNe9ixYzMrCoC1qHLDlOQ3vKaOUgL9gFib3VtWpLOvMh6Nw9xvk6NLxhC91J
dEIbA0udw+HVXmoOdSd5CIvxKXUPfXV2Wnvb4woamXZIIqmWmlcKAD0ecY/AbTgFYWS5m6A2WAHJ
cfTtmXDQe9EHjfRG+qPg7A16eamNZqeQ6Fvl1uMcThoImPdD3xNoPvhzOpJuuPheW987sbYN+V6d
GixO21UTRuu5QY3O3NpYdJN0tKyTfpn3TEo9pBTPkVoIEAdQbMBevSWQb2szRVr2EOmK+N1dgwLi
8y8UtmSIvUJHppsiWrOt8W0OEth8FD5OS1AA4cT2vh7aF5zuD6IeqvIW+sTcJUH4XKYeuoblZzRE
QK4iFtmuWZNaMOyWMGfPk1RJkVkG8dYq9CLQ1ps8bO2TD4hZNhxT1A6R2GBYmyze9z04jmvd5/VU
spC6+hCmZPB740JG4mOax3xLZ8L3Xtw0j8ZzsUZh3RJSCR1dpiymyNsDG+fMMqujHduXIs3+VJ63
zRD0c6zxVKhq25X2wzKW+1qVaxtF/cwJTmOYPZulu53bZJ3RS0RnRFsPB6PSn+Je30c0o8wNoUUO
e0epc6ZHj1mH35lBxFi1QxLtMt9ikYsoRUMkKp3MOGI6ULYOtSVNN8gJzRszTTM4c/A1vPa46P5N
4RtInVHkRlqPZUuBOHH8eorLY97Mt1ZIozMa4VEqPL75sb9rWE5OBjtJVHVoD6kdWvBfnzC21WNg
nKa7iahS6WnGuK8N962eEbrpiQaCQT/3pO220dh809Sg2hmlD9Myu6PrNXF2tu+SCFapqkiUAkea
BfS7dFiClQcOrpglSr42ltu+TwBmqG5/zvRPal19g0LnW9QUly4yxrUzUAVL/7a2bw6p63wj7Pxp
81Wk5rep0ZwClWx11oXWGZ8oZH/QUGI7xtFOZ++sZl87F061nZiEgGy7nWl7OyvuutRDkREcKijY
9rT8lFlajIqeHebF93sER0tqi5n6ZMpeCs342zruKRFZ9MY1HoCO2VThvg3TO63DvDn5/B41ZroO
XURcCytfVTmVo0X823qfsaFTouPR77WBEWuX463pR7dLyKE49TElE12btBtEOpsHCCQV2BZgFA3F
o7DEFzODCYOWD9GL0gxq9x1f25sTCguGDcWVaAvCSLoxJ//Z7mCc9HpH3+L25NkCljCDtllAaB1c
qjhppvNmZNlILIw+8B9fLc4jsHN66h29gboQXPqmvLPi1t/nlnlnWsvnEs3oKMcbFkmS2aT3D5xD
S9ADrFIg3d0XmvaO6jm8yddl0CjV/iYPt+O35SPi7MskoeEbjwZWRv5mmVw0jfqvjImbctyP7Itt
amiix8eybg28XsjMMKjq79R77D3wek6K1Hrk1+TiiIBGgxeH0cmlvM3bLjqQ3Y40B1RXUhKo08zZ
pyxojtNgyuSQ1tAasjpj36OXQVn2cUAwkPtx7owq3/V2dig4TbismBqhSiIpetbJa4U1lYAVhyiv
4CoybYj3WI9DY4Lj0pb4NWqhEeO8pdMO88N5rdDLDHzwLO9FUyQ2aeqTuAcxuTUQN/UgjCI+XgIr
j7QFcjrkgp07XvTf2wycti4xJENMTfvauAJMJ4aCfx7xVUaYymFKos8/6hOvx1OKicUP+zy8bUjs
uWQL6e4zNOFDMpWcUKSOFms7M3Dcgm6J66VJAbui9MUL7Z+SmCDQ9OPk5vver/8opZ/msL3YnA1G
Yjy1TnnfmtYR4PjVLWgP7Ibzh0GKcHLZLqRMbuUpbqRflno5V1l3CezixVPQAzimDALqVdqZ9+3A
OHY4IFqTfpOwTdY+rWTXrq7KY7wwRtGwUGSR96+0s6LHdRMf4hJCmKFBr0A1s9cqbeUZ0zO9F2lT
DJC4aayUSkcNZ8kvp82cMDnhSIkQYy87mg+4DcPuo1kKvpaOjUuLJIE2kCYuRik1yH41o/Bv6tqq
ySmFvwXCalSNsTOySn92LMSTjTy5p4wAk9U2j9OS4GlN6zTWTkGY/DEmOeuj5Nkb84fOcj/JTu8I
RZk/HYqQSAhpFbQC55JWxOpB1SEfb5EN6lR8JyaOBnWfSVfeDnBHXWI0a1F/8xQhCXpZanxJCti/
9BNZrQWSYb1TcXhj1eZGzn25PklsVNLQ1R6XcOt6EAhHUhYJ5IK4D19QRrm0c70NHPtk6u0BVGFb
LR4i9BRJusW+aGHTBAHE1mneJI0By1P7FesbAjv0tnvnkcVBNnPfLNOJMdygL/mxjIVFfTTUl4Ys
xAyebke3oeZuy1S0dGkWHoUbJDuPUQFY5jYegpfqj1+rS1XHNwMZWYIVUMvCfGza8EGWDFqlJ1rV
IXXWH4ExNrINk9Df156DS8hCnhK6bmtrG78tL2A5menrv7Esy4OZdPDdZlxYmNaRfhst7T4fqh8x
Vx4kq0WP1zNBhI4vAWz37KuRPoh2lu7SkVIMq7sYueOvYk3RMDz5dGP1x6sgY/UuCfvxtlfhivWB
GkNDYGHu0nxEpC2CXxsZu46XJYzKyao1l7R2L7VCasSa5kO5JCSDrQJrXBOY4D0tCTISVo9SsAvn
0gmtvZvWfzK7RpqqCtGBmE5eY9BbWN9aOgY5gKg2mzdajVOia5exoDEHw/7Yp93FYze7HSqpYfUL
52kT1sXZS5LTHPTg3eo2ZANUOCYy0S2MRWvR1nXHDSwFuspEwXXqSB9B8UpCZJGGbVhWT3hbsBwI
NWb7xsH+mBmsYku7HbLucRm1bTKEx6ymUnUwfyI9fNSpGKGStbgjAX+GugTFaX6fs26vte5Ji6yH
BMQhjmvB/AQSoGDaKW4NDum6ZoOaIWpL0ObMOUJCyT/nHAatrV3CXvurmc1FWflzbFgfchfFCYZR
uLOQMZhRfV3B4RfFAdF36mJk+4YDaPAhnQMiBP8Fxj10AvLdK1kdc0m6dPHe4xxBDbe51DPGRo45
re5P+ayOsFYhqVPHV07V1sEbrwyyJEn/PKj2NUgpeLUA0nTtLBNUz74DCNbv27j6nCuvXtGl/TKF
dIIvjQ8aSBNx/Y+k81iOG4ei6Bexijls1ezcrRy9YVmSxZwDQHz9HGg2o7EtUWwSeHjhBnVaEu9G
WFhgRDh+hNnGoBNFhnYwJJxUqaBjhm8JierYhKzg/jDjkFGUDadkLrJtWa2PJgVvFcynupkfvWEI
NlbRP5QmnXCC7ZqghWozoZwGtALAo/vBIa2Nf14qSGiCr5xB7cayTVZbq06/D8ulftCLOvBcurT2
i41hhyW8l6mmL9NiF9L3WkWIKSish/DPgslERIrUrnI/D6Z2vFB7/axr03hxqkrEUdN/+GAzuxzc
uMxJb0F1cSB7xpX8oGAyMQP5wzUmJbKslF+DS6UQQs5ibZnWu6Aqo9TwQORTxcX6xPK4g0HJmFOu
Ml/lehdZj2ptTymZHElbuuXCXBB9Xl39mBWolfyokxV+bck4J4MicIPpFHFVK9gewJVfsVoAUZJs
VUopfddTeFOyKhYgGUHEym+XRz+sd3lSnCKVIg2IXeiM/pn5o3fRHN1xq4wDQLCEoGieOeRH6l0s
PyqyBNfIP00AKVKy4QbkDjiA8H9ZpicOWr2HJrwoxOTc8kHrKrnhmF8cIgTpkJ/LmCL0xlDWRu8H
/ePmK//NqX/KT1IofobP5Uf01NBpbKiBJ+rBvvR3nPNcfyLw8CH5tq5t7vjCH+gDbTiZDY26QrmK
pEGNzVUiBz7Pr9x7Tx4zUn7oRDegGqJP4TxS3h/a8mdx70bvQ6p7rhPW/p2SdcwNzJOFpUl9ZE72
zeP26PHpp6h/FHk7uqoe4XwAb0HyE7lWPGGLsFpHn0LXpf7Qt5Ivflx0CHRT4ZXOuSQVX8lpuQQ3
mPXT1kEyIlw/MwAKk/VSzCg4huDRFmu72POR7tyG5K5G1nuYwLTIXWL9ray7uaJ7oL4p4/Wi6L6a
EqMOp3/qcw5C80fW4JS4fwj6+RufnVWlP3pX/vRAk/kXGJdx3tk3Iw9FdyfmtGTe+MQ38DAXpqh8
8UkheSMLRdRMtO8M54MyY4PD1iab0CWsYUI8oxVAGENewvhTOwB0ZzYEE/lhn0h+LS+8plWxzK+8
NBb1QjAT7j93eSubV6ZVm5kX6dMIKvtg20wP5L58Iy9BcqT52sDlGZm5OJyQk/IPa/JEpNcpJJH1
9/U3m3H4ICNlQoRBwAiiBVJF+jXSPCbtNJML4N5jXvR/jMjWiSgXr3o8WFsAgO4TuIWNXoO/H9m8
KoiwBgA0kk4LYEg/a1jutA9KBJCsF4YIpzRokSi+Fqt/znrxaEiA9dxH53rPNEYYAYoPY/kqSfP1
IxSoBQ2P/y9O3oE3s0F96zQaP3W4JxeebNir4Zk35GYZWjgRVkj5ge+U7hf/LR2oznrPclbp6mEE
qtn5STwge13oTZb/tsSiUL4OFaNsKu2c0zaiIu8a7zC2ySXSeBRW6ig3ITySWR+22TvLpXTpVY7q
jVXJ/elEyYUU5wlQttQCvT2fdSyK0HNBDR70oxvbyo7nXguKYu7L1983yU7q/G/eG+4YbYQYaeCc
kzkC8gHJpDRplo0bJYZjP5k63umsXwdUOjP6x/kUM6dLFB3X9sq7GpfgtpKU4GMU13X3wIvOzObM
F9eskIW88gJ/1yw2SUbUf/Vl9BAmDJ7M5O9CmWvI9RIaYusn5UF/QNuxY2OuHwS3qbcupRY3wVgR
1BOJpKNq2iRUBG40npvUfEH82B3/qgRJ0XsWsUQlLEKW2AW5Htm0P6hbdMRgCYXNXneOgGuyP/T/
DSuQ3vmVf5PkXCwkVkVLZMPNfasDJH+jszuuqm9GxzwdSX8bmkAg5Q4icPwbuLIfcFFMmX/rTYO2
3kRFy13rvcjVda0EydGDnaO/XS/3CKriWL8pxMvZlX7XHrms3lL8iUcXlMxLfIhBFsCd9NpP5XVu
SugNA4l9oIKZMaE7OybNR8G8lVlP4MOn7TsaluVZId5uJBFkKZuUOG0+KpGtd2VbP2O0CxEvuI1I
rkES/3RpeZ8j+7RHRv6iP2BXN6yeeiA8eOJq+MXA+AjlqbKPpr00ZH/MfB7u6NpQmBBfIMO8F070
sKSIENJEuGkG9LVtIAVhJne2ZfB9aZVf1AC7pvK5uG3mX/4qtK9rCwVz0Q1EBPUjB9O0uvgYpumO
UUqMEIxm3sHXR+W1kOYDicihXJo9qtx7w113xbRuUxs+yZSq6woluwaf1bd9nDQAj/uESb04Dw4Z
okxpa2YnzM04w+5ZKUynTp00XpPKpgq9zMS7FRRam0nwSkBkkktXjft+NP5ODq19LIb3XpXHM8uC
t44v92HwOVes5GRAKhQsRsfECU1FO136DrQB3Cyk6XeREEQdpv1IlvS3agppjQyXroTDQ4OvpC/B
yefRwhbmPxPYa8vmTZ/kzHyP4D4R5EFYxN3cMan3ENn9aiwQ/i7jQPfHaqPYSNKrNS57K3i1Mv2b
MvU3ZJ7rLuGRP1VOsW2AC02Fv5/Ysh7FEdX2nq7y1mU9NlFxMSDfDJ1za/nA9nsqZfpAa4qLAAsT
8Nu25jdOeO2wOkdaG5yDDZ1VkP1xFZnUZySTyYXbr5bbbPX3ep+46m0m9aQmIvQg+fL7GLy8vAZQ
iEgXyGbYGooMv8I3FP0KiGTzidY9M/hLsObk04IVZj9MLagjWgAZecEQRAAEYeb3uowDFJAcvSLf
tNGbJKniw/KzY3uvb3dEstoJ7Musqp0KdQcZ5YEIRkh771AgNOVPxhFKbD6xGjw4H3nVUTYE+9WY
P2m4oU1gg4GJqDhzYGJgH6L6sEQAyuqQBm2lDx5q/IPBIKExTh6vpq3lXkITqTlDKlJyjkk0GCAc
MIQnbRCEzWj9HHOUvbMvk0fdVswpo7cUEy2crnqiSsDQQf4ePSw//ab4LS7vNpqQJV+vfDz9MHm2
objkLYd7lc5iP0/RCIQ4dVEZSRB1na31HtexbpM5brlv6NEecjvDXbgr94W8dRszLrvmEQDVdliv
kkyzGrs4KP+QalhruFlK0LY0QdcDbaLecUB/Lp9Rv/5kfrRlAfKZdbaEsfZpnrMrmewDWxT8AE0z
gxGeIcQRJzOy8AyoZbsGgHZZL0E6fvN59Jq13Gc8L258t0dvyxLOTdYJNIurq76ePmrGwWFaGB1I
dfWJ39Er9wu5NaRzcpQXu+iFmW6315uKdcdVg4DDI03R8LAfozF4Anx50rjNoUZmKtwGTXmxtbRm
MG3JQ0bo+OxlAc+sZ8k1o2Q8WpbMUIJL67nvnP0KXJ6pFQ7Lj5SiwJ3L08gWsJPlBMGERC/cVJxH
YFqCZx07Jsql2jHjtX3hNXGBWQFvCNUes69N7jHLYCibDcOlItsGwXpSK7w8Cf6fj2s7dHd5LfrN
5mZcE6AdGFv6moNANc9BXhgHH73uckzEHUC5bqCj1gBcp4b3kk/hpY7c5zFV4bYW3TsLirfJozPZ
YtQCAQdl4eTPnPYRzT0jOiuWqs41pzY9BwEICYpPjiDYZQDsWscAqp/8laQLjG0Oc/eydEis8Vys
d87yhTxe5w0e90k70F6ZwZBxOAj3gLg8Ls50a6+44ZiODj7ouXtoZTf8XgdxPPGTDToBCvAxMH/m
ZNhPa3fI8hNj5Yua8kvFDpog8Fk8EopbhOLd13bq0QFddG6oD5WAEAVIdDfg8Qbg9MOGr1n0jxUl
h+WeRktnBIOvk6SMIqBblre8Eke7/nKdd/5JwlzWcVRHEx3Rg2I66rfIe9HvAvNA/hfhFZJq0gQ+
NkuMMB2WyYnR15qzVevguEAPrMx6a4Kt7gZxx3fzqMNlRhgUP5Y2eG4nmiYe3jIWXkkjnlnOGsMg
/NWy4J9+L+z9tjR0MDA5HEhCkPOTFyLnSRdQdhUisugf3fZN31kmz2zKCWG2XyVO43ZZOc3GCKNP
2gWh5l2316Kdb/PcByiy/Kl86qG+FxDQvOTdroPPmSy9wrqoNE8ZoccfxCcjytyeznNXdJs6QneG
/gjQN2BrzaSzqoxxQTsmF3ea9qw6EVKAMlR1XZigPLWMbRgxuZTQJCPLOWFbvFWZuo3ESjsXFLRp
7unmP8D0jPnxrPf3+rNMoA/c8LmETuIyQDcJDMH0hveZC1pqAJbet8e1B2fkhDSByjp8W5f+eZzD
h6IvYodfHiZqF6pgT9wEB5Vg1NzXVz93oJF9OTZ85BFNIPPJIB2nqb4XPQS7DiwjA0GXAZ/OYlIc
ktJivuDDdaPDCtyAzURr1oRsnciSI8W/T5eS1vKTBTY0H79CBXKTORmV0Exqxszi6AXlTj8I0rzC
zm7L5bbzQ7mhXAVSZd1TIZuMVP3UTbcQ/eIgHfbh8Edvb3aRHKyNjks2i48TNi0REPBupwybgjL4
abvlz0ABXTYFaCglzw1bM6LyYSDJoqzW4dGlh5ROTz3w+UX+A/IBOn7BWIPR3PBHlyF8n0NiTUgj
spKYUHXlCnfBbtzrqGeG9qnQCMcseSKpcMlQdcEC8oa6w5cf5XzyGx9QbQJissSLEddLkCZPbgJg
gtJFH1SKBu7AD5W0C6rmNafKEUSsbgA7YZgmL8Z/cGHE6AjuiuBnHPzd0A/f7EiYhLrcy5Joa2bR
dc7B4A/mhSOlkuNeMHnkXy07jbMG14vsCXfRjW5FiGQ5NG2hyJabrX69K8YGuvqvs+VKYROwD5v1
uIwoBgtZ7x0NsOOl6fQgal+phNDMtw9C5XuLAUwe/J8HdjBMgRyBp2zm4MtgoKqrgcWzXzhOD4oU
kYNR71JSc2stnn3jn7C+o8p9y53HgBEzEUrPl1beg8609aZOzQkeF1EckzfoUqQcNrSxqqrpV2Oi
0T+axt5jXEo8GBzj5E/k449O4N0ZVQRLYwCp04LGLo9N+6M6YxPY6Z4uLrN91h9VPJ/WcMdzUOLG
ikUIpQYvoAPTw5eIuQ9CgIJQnyDcadVf+ojxMrF1nHdyRZI2A8nkpUE7lg+tq19jmT74FDqpyup3
xqTbNkjj0f/UwR++5IyesN/pViF6XXxoTg/eli+tAwkOnCrG7MPjSGQ2XPTC6nnL5qkNSkIWIt5W
NyZnm94QafhuReWmNgr4rd6zTy6XQITwKPPZZ3yaPUi8LW+VXWKbYApB2EPZvRtNebeqCyyGp4j+
jA5DbCdr9G71oUtHJjLSXTradP/VfkbAzk/fEsPFxDjfpzR1JJ3UkiG/3oCsABI1vYR1XwebFsNc
d/qMxmP2OsIlEpgB4p9ArkiaS6A3pL/Xq7ivg3Trdv9yw/hYkMKpKvt7sZwXRzWnyVZPvVO/9BTx
PAqurMC+1VMHmIgOMaB3JoEzaiBG+qS0ZkZCZzYvNcENdpKNMybz4Xp5nFJf3dgCNwp6fbWjPnL1
B1jtdub6s7Xczvmzo7f6ov6CKe1uBMHWoXsV1ujWpES3fDBRnGSy6KzHAqKITrYTz75B2PRZFOLN
lN6/BNwlAeyJuwzqv1M7P6VpjvxAO7zphFd5+Z1OSNZyftarX1TWHuDnE2CEcWtEcsui0Cns0iEP
NOM6gFC+Tq7M1n7WYXhO7zjlEbvcVD0cB45Pugae4d4KQYeJ83DkVG9wAIh4qDqtsj37PmjbB1qS
M+ajzMboMg9iZrTYTQTp7t+S45Oo7tu8OSb4eYYcPcH8rub2DyghlPqx3wmgWY0LUtgtcPAwck5h
1NBfAv+TMqNTzaYNXRgj0EGELYkntX821/yWvKDeq8kEniePfT2fzFarZHmfkQuVNluOAd0E0hHg
XpTXLQIPsQLPPbE9+6a9ZCnYoz5lW+fqwYzEG5kCrmV4HTtrMG/DpqYOqIlxmMze6IRKR+cpK2Qc
oNl9ajm+mNF3FUatDNy2lsUmG3LGb5A3yG8A5tNoXJn48DC8nDraqq1b21Tvhpnzi1fw54JmtBjE
n6FEjUV4DFqLqd/o8tQtwT1NI4shj6BcUUIjUp7smIegMo0PQzQs+ySnd5MIEx3uWtPs4biGZU8O
569bs62oNocUFNxU/4gVE3JyFltCyRByZ6nZirOufk7I/q1Cfgq/e9GFVIe30BIB33eSGVIpHXpS
RbFnnIGyFMIMHjC4vnDPdqde2sAGAw5mu0IqJMVQHGvGNgZPll2NXMkbneXr+cOweAedPorJBeq6
PAQeOArpcvi54x+rkZ+YI361dnufDkmctzzEskRMY0nBtjunMllog3pIO1YzlaEL3VzXhCMdfqZK
aDc4LVisdc1Poi+0SHOFqAXBdBoiTO48tpHsjY/eEE/DMNAKiBryUG+8xUwaIVtDJXt3CNnfgFTQ
VIfsFP6SeaBQM79FlKjctsChhdO0N2sOIiyrhvsgkrsp6B7nMgpvBqnms2PkcT9KJBuaJ+WaBUi9
LLpPeq3JoSD+NtbobtYayQRj6l9GxrU06ext7mRXMy3OLLGrM6C7pbLLmi8/g7n+ifL1rJcreJzd
LBJAXxkHiMhDKEgyurNk8pMlUAhTOwhuKteJfbkA0cHSnlkY+ho4hZtgqacCh5W5QGEb4NzOy1t1
gwIrQyDfBkSxNh/D4jPBW8MtegzgkpT5p/fJ8IWh/jpmBZDCBVJUCS+M/ZARdt9kd0GY/O0qfNJN
49HjILHJadoIc4QuiK5rzXEb4D4frfgVB+AS4QruBQfDknC5KXQhvTKLbkznjIlOHLIVTVNc5hz2
UEov2HJVtLUM5ulp2HaH1gNokZH5MIl/1+EnUMNTS5MkNRbeq43oJUDNm8oD1tVaPFL/LkWqGqg7
mmyCneaLCUdBoFapf6+7C+EwHO2xvFiFcfE5DfWeKtsA0BI1bBoWL5653nk1yixOKvNz2frjGZh2
cI+QNWppVLaqsNOHyPegsIMgT8UKLbofwRMUGrtZ6UQMTCENOwalgGQX1AW8ebXoRQJKG9Jl0y10
kxYmZLPCllOFySOVwQVyS6zUjOm69Zhq9OIU7ujLvJsBHnRd/pyu+ZvjVj8tkfam6sbuWxlNhDZ7
cC8T19p2AR9ZP5UmJ9SRQDknsKMXmNxAgKo4cpl6kViAOXp29YlaFe+RYM/gUY0W2vRsLGMJYHpk
8EsMNiYfGZPxm2HcySrUZ2mIV4lawGFNTaSySiQD2hY0CpiwKu1PgTbM8Bl2TdR/YzFr5EoVm4Ik
Xav9m7wQzmfldueKZWxgCth201sk/dfKp+D2c8bsWVVtmWY9jA0YzrBEYH4KXgsH/XH9QOuyZ1cb
pyZJMFWorIs5z2/4d/m35tqAmbeg+xvduzSWP17hvSVh/5gIvG+i9m9EWuOSRA1Lw8Yz0Z8Tg3Xb
j8tP5tohXJ+l+Y26Rbm8c+Cs5GyEXt9L8K0YZLfz6FZugmj9Msqx2uvmTwjo2MJw0gk7CAHDbvRx
gqmd8ZBF3cUPFfbr/d6hRGkbcQcBZY+Q0N0amZeZzoK0SBL17KfyjphAfUhaBVGRnmAXXECpxAPD
R7MCk9E5NkfORFu5Ns++jbBTOF/byD4FE95yU/fhBVgFhbY46WjRhB5mYkC+e5r0QQjWf+5fDOQR
bmYuEanpcyxUsKkxuUDToL5hqoLdnCChETMasXD7dFcd8EoN2FGl+XYMw2cfw+dtg4wDuD6JHlsL
h8klDuZ4XPfWQkWOOtFYR3omAQoS3XUTqLA30evJcQdS+YDi4lriLq1HK9GC6q8JESwcOI7SvHir
SrwHFGmSSRV5o3pOzWGEyjI4W3s2NhaYPIZET34IzwtqKj2PB4nUVpUmhzRt7pvSCW4TOs2fvizO
wrUeFhEOULyb5QhCNdvYoIwwvn4vSIXLvnhel7U4wCu0z3hWj6cqgLA0yuBO5wqrCQ2pWsDTr84K
bnzpnseCqUTYAKDrnPa8OubZmNLTDDz/PBfyyrm5mxgmpVIxh0jOMJ2ZN1bbaqy3rmqIRMturawJ
zgEdSmrRyk0uYD5JsquNbbIhgTrTYkZDNxX2xZIDowHb+hCwhdH2B4BA4pleHG99auAr3vgZmo59
lOX7afR0sT0k4q5fXHApNsyCRkBI7TM9gpJl+DDrRpiS8tauSV9ltoxvozMO+2wOf7y2+mhqh1ZB
iHYC8ofZS2iNIGcsEyjMzMaMPTg2gJshF/+sXYpZ+LzI/er47dVf3PEF+DNtfA7edZIDV4jSHTCT
AkNMU/0zwLDssyCtb/M1ye8GKxzIMl1pTdugWtVtkkNpgLdGeA4hSzW2QvGsM9bY6sV6WJIQQfgJ
Y4bILp5lkBebdXLBymcp0myJk25nkc2HrgqDc80bPQU0xEAyld1D1MKXcjtg426df+dOYX8Rbdud
X8DPl8OI7nvvGPdO2tg7Y2rCOMXKHLxqVZ3S5jbv3eEmBy4eZwtzagsyj2fPNPlSmNkNRKdNK1Ow
+REihy6ghipjrtqWDh5rvXez9PbTHImW2LW+YOb4ImDiAXyw/tQluzAI+6MYiyPjDf/Gb5v3uZ3e
SHcPAcIfDN/HHeCo98Yr0F4AA4TDuOufjYjVU0O0PQFieSzciMy2iLsIG5+BVDoZunO2+A8B3W+Z
dVuAfc9TDnTDgvKJzNVhqHrAFfT4fbphZvnUzUH8WxZm0L914NG9S2MpsONhI1fr+FA3CiXOztDt
oulZes4fVvHZg0iD6FZo28+DPcyfQshjKzH+GDIn7ueibZjFyn0IfskcDaQdO6DtY1A+Rw4Dekv3
BsritvUXgWgwvihtcIs6H7qIQdFMh6B2d6OszlZtLNHGGOC8LMiSzhw66KePJz+YM2iNEeU31GWr
b+MoCS4Bv2wlQMyBOQNXRTCbJCBPR+CIsGJ2oICNey9SBGLfBVEHHHcfRHPZbEUNyM0qKJiCwgI9
m5XJTnRpxrRVoAJUj+k/Fh4EhyVUp9pug6tVw5k2E7qCMnML2M5dPQVfdRYwLOiKykQDq+tKKDdB
7l1FKDPQVph++WaRAd0aVvZqqSEejvCMczkuOQ9fRgmrcTIPMkeNVS3E6TncucUIFh7+W0hlbYUI
zwzFdglykPHVp0uUCjNSwAKpsNKDKD5IqIaoh4+MXUgYAPNzDf2HpYO0LIUXNxFT5RmRq2LJOFqG
eGU09kXrQDCVN2pB40Pup1ZbmRuXUlZ/CrDlDpoYWZs/BKbz4CFGkIjhnPfGeOcYfX7IoEW3ythK
D3vgCHalU1Bl2XV926yWeaN9H9IyPS2ReRbd9BFAbJ7oOpPU0Hau2wRR/d6PXQesthm0D2EZkCJM
1O1Bnb+WsOAiDt0+jK59UvxT7vCUmC7wNnIJ0/NvRNXD/+6L7KCm7HNJrWdBGEJ3zcMEzB+PNd1V
F/k9I0B8Hwqbs3jAD+txP5vTPeoFd2KKXvMueUxbjGSE2i/IGq3L8LZOKiDL7yNazfUt/KP3QsIg
6ZZpk1crMF+IRknxPQlnw4eIK3RTjL55NRGXAQgLlDZycEROgfiIPPkrRHpvGQA2W7g3hRi++sm7
mz15G7o1Aj311XPcNxouBJzaWk6FXb04IaqXs/zbom3WFVoLuHzy6dSZdCIzY59MNdIv/FKeBjn4
vkqsrf5aL9hcNav54ttApEIcyVYnugIpxffRESSVdpkwD6SyncwF3jV6jMq9MXvIZVPa3LhZ+1Sn
7h59mG02d/tIWF+jUzR7H3fuMxTbg6GITW0O/9YPD0aZwNcuj64oHCQ5V5ArVUSbpGayzGATc1Nm
SrxXmcOOwYWzRKYazbebluIR5amCYYUM1UZREtreHGesNpWrzTJ0h8EeYyDl4MwQxxxNMvvlJhmR
wOCIssbib1VgkBNNyU0Ipzb1KWpn72GgXM5FugXEvrfxochd++gG5aPVr9vM/LHQJmgqUD+rhJRF
KcLbRo4Zv551pJEOxT4w7wfl82S5GUtcGGQ+1k31XleUUSu8IPQJpxQuETpYa9Fv6xwjsIgZxVBd
DVt+Vh545cpZYLxUisxEqm3VAkQUhrmVvYIr7e3ooj/beEW3gOgY7dOGGW7DnsMF4LP2hdwQ8XZJ
4TJAc+c/i2HdCpk/Dul6pBl0rpbx4NcrqUGywNBOmOHqi9YR7UG9G4v2XJilBe0sf18bRlEyTW5s
hk5hWsBMqGhW9NaTZxZoavdUpIZ5ZfT73OXdexdmgD/CU8r69kYklzNvT/Ww02/Abaz7wfSA8LtX
17QfHU62UpUfWaYOSoZ3AyrARigPc+Rvq6o4Yv2IQybiADY9utb6Uvg4gvBcGX6VDod3PkA4Rz6h
ymlKrfI+HPFRCpZxA9Z1Vy0skWVSO7Fkt26SfQsnIRVksBObjvyohiIOcoEYinnOUj/OU3FgRoK2
SyteadufpanqrVKIGg8IGm4IPzQD63670HR88LEDOWaecXEsCN6zd5uo6l618wWjMzSVRhKrfKn2
rm2jjOLS1uhxS+88ZnlNPAE+NztxcAnBa96iM2Ll+IuM4HPHGRI0LM47b0TPx4qIC37jvBgZR4fp
TtV2NiGdT3P1113lg+V4b2noxaaZvvRB8LV65j5CTu9E7+Mx7ZxHoynDXZofV0+r8hwdKkXkAw0g
4A3JUPLWhExtEOnVrgImRY316hVObAMWBha5d3M8XPN16w1OXDrq37hmauO5dzjKW5u27zZ24R5l
Ox/LLDrWMzJmtvc3jR69MUPKxawehsllHAY6uflAR+G7nYwzd6EWrM17H+0fli9/roGOSwt9GcZI
Ss6xYQlEhrHz7MyDLcEqU8yVBf2brMRN5PcO9SYLUwjHoXju2vuQ1Lzvh41Xu1sD7WrHa7A1/k4L
ymkUL36V29aak82+n4wabutSIxIwb8maSFRDFFvCEbhJ2v2oACNyQ+/PfmcbxrmX09Et7acSJb41
fF0nDNeLt6mgNW43352yzi3YHIRT+gq/HXtvGiD+lrWJ+Vx5K5gu+CBkh3OIGnqK7itNUauApzov
w5bPMnsF7g/FqJ1Q9ylOvwiw7erVBRGPoirWgJElNvb0b2YVd12z7WuKe495dLk6qMCZGQQ16Lb6
YeYOYKaiR6pneOOLWVAbJdO+Kgt47/WtJej5iWRiyaf9Ji3o6Ob5ChNfc1fZeujSDfpqTHHV4APb
a2GCoBfuZdjDO9iYfDfG55AwiBMJqv2mc0RzqCWc5uMx99N9WHRT7GR9f3Un2H25+per6Zwi8Knf
8qScp3YKHrO6d89ZsV4LxmpBmxSbmmUU5u2LN9DXm5r+vqxCOjayYJBUFrSuvc7FVHF5ylvn0wWH
2Iw+hu413oidkMGDi9EyQ2NADHbvIuymYhSY4gXdQbsf90xmY+Gm36MBEtQB+UKeuHT0iXtM7hIF
oT2I3SK8pFbBMWmtWDovdRTnqAJ4DPPdJaKJNJlA9KtT2FiPRpcx0WRE2E/jQye9eBDZS5UPr2nh
fvfGQhZq2diTgJU2ZXI/eubdkkQV79u9LIvu6M5/VQjQgE4EBDmoCwFHMAWCrD0GH4uk3g2vBZ37
LAmOUwJeavSMw5TCUzZamhfuUxUE8OQd0gI3WuSNFJAUPbdlN6HolTu0J3wDol/kQtZzXsK+u+3r
Jua4rnnW7dav+aEasCGFITmZb0CZ6uHDeQEJUGHkUOwnZztkwHcXPMQUyMluppyoGHjlhnuxy+bB
xoW3H0zg6XhkGy7qJ2G1XUck/uqm3HlIiE74WcP9t6032srZc1oO7WsS9T+zMT23VgV40uc2CkLG
6HvXLB3DHaqF12FcLKZLgiN5ak4C9WAQLO9wdc5hqj4Au6EPnItvCo5jq9aHakzFxpyLN7dQ/9qA
5xxl4f0wt1qV3iqeyzo3wdpa/fhhuGHyiizIsyfx2e2qJ8eo7kM7Bxg27EsEaS4FtZfdedvWZACc
hXsgPXf+rKhB1IhQPMO8CKEQBj2Bmh+GYJwB+Y60n6TPduhGBZAw3M/AqhiDQ2Hy1PSTA2HpkU9B
jahyM0jjI54TbbQdi/4nGWZn75FDVAnCn8ZgxE7vbUqyEl72vjIDyB0ihJOi3HNdFifTSx8minTl
+l/hVMdOAqDTRG5XJHEagJ0LpWSmMFQ7EB/QoBmtFz3PeS2cLYTVF4vKDUXnFXMWO3at4bxE9UPp
1DsPBLrO+jw4m0VY7qPSvGpcjRPJze/h6YBJWrI3y0DUx4EdqxRKVaK4a1T/ZttA2lZnIj9LkJDH
zGqtWB5M35gnA4t9a+bx5GXJvYtCzxi1iEqX008fzodQjvetBy46pGex4XztWZXVIQvtD232QfHH
gSfIefriCGCjD55o9xKVN1otKesfMD3vbepJWcYa6sFY2v4G9ELk87wL310bn6H1qtDtItLZfrvN
bK3lhT5JmRJlGYMt3pZz+o6f0NcPBRVNicnUd71C7auPdQ0ADSmMzHeovhD+X49iDWOTw8H0L5K/
AVq4El8yFWxzy0CMBfG029681U9v8gIe0mfnYRiOwanze9W+fNDBEBSAGK/6n/gQqXfPf+v5qLdN
aGnl5R99E+XZ7TVSZWwZUyzah4974lLCeqghtzUAPr5tPzwn7adVo53pHVvnjb8ubTQePdRMvYsv
0ljCXBO8QcxPZg9abXeX83TLsMPnE48i5tRclhtg3ETdi+ZYf2z9Fyf5xlSL6u4JrBd/xYM1OKhK
F+O29egzqOHAKbMfpPR5FXqISX9BOz7IrTe/c+NJWm4n491PbnO/PU0S45Jm10oUeMrdZINwnGjk
Ih+OFTI9jELj3/S+45v+/21rBZKVp93xl/q1/EfTeS01znRr+IpUpRxOcbYxxmDCzIkKBlCWWjlc
/f8svr1PhpoZbMtS9+oV3tDZZ0Te6uX8+ynnYcRcdFSvMsjl+oHKAFveVWQd0gjgkjgemPDKLZNH
x5XytnIm8AMhq7uc/y7b4cXJaDZW/0H2+GJTjnS9V39jHvcoB3YwzJ+dH2L5O2G1+8KL5YX8EPtD
WT+yJLNkVYSXKlgYcH1pdIQ64B8D6uQTuH6eAs2jU10GULn1oyxHMo6axFr2tetETCu3cQK5FkTP
LA+Cd7fhbbE4+KpjS/JlHnljkXVO6eRJjpTU1HckQGlEaxFJa14S89fa+89TUt6nfJc7IC/SBtAw
0/fAoe0s5JdIiMd4HKW8D4tOBfVRNgaftVCd8fkSheSHk1xBISu0+goqD1a8YV9HBpqskTryWcMQ
2bOtzW+nFTGAnEbujTbTMgBtwj/3zFXiRYCbX0M+A9bqV0b4KPeQS45SNlfoyw3hX0RtVr4jD5q/
AZCQtSDW7Jr96Pl/ix5x5w55GSsU0a6AbDDblv1BuAs55xwJGbeMZw0zmVOq+H2/kdOgmZsVGe+D
RfDhJQVbI8P8IyS34slxn+z+PU9fB80C0E/j1MBcJHBosSVrL6BnLuMnQrwshYzLT5uUNohzVM54
48VF75z4AeP4WsU6fFPMQrj0XsIJHEzZEFxLi9FhF35UhfnUau//PeAYGzoVk3Lz8oivJPgpWR68
vLffdXM+NfPAqOh1MjJs0onnSnXQnXgYLKhmhiHWYGCiGmBKQD2i+OaVPlLezYj8IttwlkDBTMpC
Q804jz1wfr6+xWntBh918jiE18xnejOb/3SbdMfQq8eO6BCNTxNgJJVbbynUVb0CwO5q82FWPZ4i
PN4BVFaJ+iWagQXCnSvLuE8CVCTNgYHuMP7pQgOkEsHC/JKnXA9fMDA+fYQJCzMmyR29i2H2/l3W
Af3O3QrsC8x9Ou8meswlxXQzVYz04++6qp7pcNH/LOZLrZiolvXL2DIOn2Kz2tVV/qYm629HAtjG
/cVz09OAExbDA2R3VHNwZnNVqAKfw+gw+81BvuFszBByAuO9rulBu+ZwMkk5XA0QZ1E2j5mLvEWC
iJAMwzO/PaOpsPbHcVcV3otsu94Kz6adIdqr0IWNpv2U6odktP/1ofO3o98p8/p1OtT3ogzeETOS
WB9XrRpfoyJ60qf0b93kBx/GG4llgq9ZnktMdVZ6adHdmECdZ9Z4igPjIdHNI8n2c2C6t2zRLvK4
DRoRvd/gN6KFR7rRB6lgynC4SJKrwmFNm3ctES1K9WNX+2gYtSeGEc+9lj7ZClEIfg+xoyeUzs5R
WO/bUR28OL1Fwn8qTJQGTSe+iqLLoo8vrtJv7chcKy/HMxIOR0mK/ZBoVxavyk0u1Nodo+h2XwTR
Wwm+H3iM266SPn6icWmCH6NA863ms7PjLzumV0ZFTxOXDdRh1FH55yyYX+oIBf5iuIX0pYwcPTpG
oh/jZJDPcjFdNdxrrb0ZGbeUUY3nj3VxbO3NMJfPNMmBVEAIcDjo0DgLRIPuAjMHtZ+Gp2Y+zSp7
jAmSnZ+ccyZhSBxBya/1D8NZfgKnfhhdH9zh2F5njr+stfcme2Ses3fE4lYOMmxBE907ntr4XnNc
vGXlI4lXlZSks3UuW/tVoms4AXhSdGGaAUJEltACZnp07NPxOVb2oUHICI4TkOrE/rSM8ehG8z1Q
mG+jz1/10ACyj01zX+NLZ99HNeXQFNPEjBf9YtL70cvyvnfV0cWEA363vVcRO18PkXgkzUu6A0Cs
9zLWr2GpoxTWIHExHSkzyPGsXa6yt3BR/3rVX8JWgzo9EkXNGhwQqsAD2GHuUmej7OjQ+vNHAS48
jdhIoPR/qnP8L1O1kXui11irL/nZGa230cT2rdb21RQeg4FMjLN8iJa3RQt2VhBec7u+aGl3amd8
xJC1KjpSwrxB+8TY+eFwmjifm1nDk4+buFgBbJAgopqJQ8YM8W7ho2zVvwdJDfM3WbBPj+gY9ht5
DvhZ0XxYERfXkzdhZt0i3MpPvbYAIoj727J33Rb9liyiM8WOkltkONoHc50eC0KAvU6X/FXLeJhU
/9bpAVKmXvnBEOx+1ueDpJyqMI4uKKqErYlpxg4Zu41NdoyXBrWqt2zG0jl0AW3vFoxDNKg3ZPhv
hh1vE6f6DGZtK7lBE+fbyqWXOHBbbONtJlpEAdMJCaR6UkE3y85CWBz7+eQizImqn7ZmvHz0s/ZW
2NOz7zhPjW2+qik4wudC7wzLSlVjBKdV59a2sb/i1iTuQO3eZ/tJgy+pe/ZxiryVqiz8phYL3CzL
Oqi7AzK1SCtp5YuDBsqUxgdXzx69MXkBIrUnRP8wQ4X1g+act1DSl8k2HsoT/YBdELfanRXP/C9l
vOtMOz2LL8CEkReQMx/qzlozLdSsCvcQWTwm4h7SLOicgCP9iTIUArIGR3ma6NbYb2VBeUZyFHvu
ovUfctdG6YFJDXcw5PPg87DzHARGQnioQUjkSIGU2up+7JtL0Ns/QKt39pCfbX86WVG3DQIev4o3
ioavPL2qoZ82BdHVrRhSOI4I4uCAw43u4oBqNJp2mcin55r+aTODRGpPO7mThSO9Mh/0INnVdkI4
j0Fqm4Ajm2Y8Ur29S9oiKWnGUbty+vZPuywXJClB76vm6qtgmzflpUWP3fL6nd/r+2aa8J7Ok0kW
zUPq2TAY2YxO2W3cDBhNiALgSPBB7vZQ00lOneKY1u1z5S9baF7ene/kr0gk7GFQfPp6CNesMVBB
63VI7FxJ6sW0ycvivdS8zymmH68sg7BS/0XA6mAa/tEY001qgsUn3SYf27iWh15UgvCcAAVnaoN5
Sj8qIGNcx8XT0fsy6PtycIaNLjO3bRfg6EHemFTM9+IMnQ85PYxqYuitAOZMaAkZxiFAhQwyOQDY
FCV1XgsMHSSo3n12afJXY1u0U7gLh2Jr+N0X4LqDpWifkzjD/wb+H7/Y/gBTBQu2OHwfQ7QaPajl
ObAMz+u/S7Kf2h7QLRy7T1jc1Jc4DMlB4Nkmo9N0J7/ZVPlryFFQKpY+oIfHsMcQ2AI7Vjd0OCi/
oDfZ4QdtFvBM+i1DCV5WjASXhXNVPPBiG+0Oeo40sHbAbR7bpttgRvmkTKJHk2XHPkIgJAXHXUSX
YYzvwQU9zCMFVKbuAk4N3wfVa6OIldEYMxK8caLwb9lMGI+nhy7L9hKjNbs/lVq/jWgIxGT2qiet
Lrr01XfSqzKLR09rP2rfElVR5IqsdWWMH17U/RiDhWa88znEWOPB0oz9bp0WZL5BW6Avs3j7NMt3
+Flh8z58l1l4GnxCkEgyEQqAQmECFm40T//Mg2Wb9DA2E6xDK0iJadluFiJgW2tHje51XHh/hiB+
B1SIt22JTfb81PAQI9t+nD3DJUdNntFTO6hQvTOLfOGpbqZx3kytOi4EfNh+y3rGKIum4TWe4dxO
AxmrCt68xU8YXZIRJKSi44QAaaKdyQC2jCkCWLzDxmcNaQYqBKV3aNHDVBQ47pwePKLZtLDaksX4
p1yA+2TrEFGbz8VDGNFtdnUUH7Cs3I5pd/QEPFY71ZMtgUKjFcamQGbzWVYky2XbKPqCunfpNHVw
s/m+Ek5bhkYWcsgNbxRw7vejfQirDicWnT4HZi53ZTDSYi72ckj8PqFU/VkmEFlusuyitKYqH+it
KYO0uuApp2Q0Kk8OfuJ+aD2yd3n3jX0Aja4FWSzjVfW9dhf2Bcg3OnjtsqEl/6/UjAppuwFjagQY
rTakKnS8pzKWehTGbzojlWHE7StaxCfdL0AMGliplMazUU+nJfVxKluwRkJQ3p/GV9emK+0bWIE3
XkRLuwWhxCwq9up/ueY8mnhXcHPe/BQJKDVmKIqgWZH79nY29W0vPaXCrdiuzCLkzmoWBVtWau/A
bI5uWD47YuujwVgMx+yECew+IIpoOhm+Oxc4GOolbQTQ/ZPzBpvkSR/zH9McvjRLw3K7+7RTkdAo
ZIliEMDL68E42Zb9N5uyTYvCWOMgcJyKsRA7UlEfYPBUR6ite990a14rlZ50T9slVbfqW1LqsS2e
ZJcso/+0tPlPEkyv4djeqFIB9s3XsjaP+oxCIv01lwaWFToXuUjZVQYsU4v2b1uqLQ1rmlMkzFQE
wO/XBoHCj7g+Pf2n18HHgM0nyQM23PY6sp3NSEE5k5FIxszxweJtYGONEHrZ6gEOsjPOCqxE2y/V
XV6UD1WIs+JiPM1NjamLSxsbxnxW7mc9o+cWXkq6U7IDZjM/ulqPCq/L6RI/1Z698YAAOyWoZc0C
/9ZAkk5PbZu9DfrEJKm9/UZu3CAlKEx5z5FfXAI7+zPWM7h4NAdDmuy6IN29roHFSf2YQwE3ogeK
f0rCfGeyKa04eUoZ5PZIg3tkNxW1hl+XzwogIUqTO8eYDpqrzpMxXDLWJxIM3q6ox7WUZllefhWR
uyJK0FZvT/L9sxHBG6odk9q8tpxzF1hs42jvtR3eJEuMSyRuq4V/Py3Dn8K2/gw2Ch4QrMNkOA9e
/aVSeNW53r7rDcpFVtCXe9vUXm2y2LCtL4xEvoAlvlBl7tqIwRnK6A8MTJZ1HMQbFtENLb4v5JNu
8mRiFIVLL32pe3ooxAmCMxzHeWd76rXhSND7+q3FTAx2NeRb0hy6Z9dZG7+Qez6TVG+DzDjVLI8q
sc5Dq+M64r5VFl9HI5mucpjmSKr747Fs21M4xWeXFZyZ6V7v7d0cjw8jmrpRBluuAQvK7UHijPEw
MOjY1L5Qmq9I2bsL1Old0NQ7uxq3zricYqs8gCO+Fr3x3kyceDXJptc5aAcV0ylnTAfgGkAQaxVV
hk0XQc0LtXvDK3eZkW2CYL6niDyUZXOUD0abZTNwN0QjWuEHmtJV6mTdGva9DQgfBh8pXaQfZP1V
iLJJqSxVpXwjOTGn0H9IjMS5i3KFIZtz61pzmy/+lqP53BPjJ8s4WxN6dy6U6lyLhZjr/MtwUksR
2JE1kCLcCy7du1hR3mBvGX4ss/ezjPGhZOCbRO7PIAwOFeCphEcKac9NqqElsx5VjMbTYCIrlYRn
Gpc9fSM5z2d7XovF6dChQZ6Pyc8wJtVGIqrSpk1gNl+QKm/SA5dzOGbTorxyV2vPM2C/QhpsnJOD
y0J1ldRcnAImpH/VTbs2FEW3CD52wiCeGUAH334+iNnIQBZuAr1vLc4jnEm6BR8Gkzbvp0M/KS7H
a5Vob6k3XSScLG2M8ri3t7sQ3nd73y0w9FgXUtPLtvFH4To2W4PToXPAXxXfFpLfdLkXLhKfub2T
VV+KLM03gfLWgPFpaUu7dSZgyQN1reqY5RnuGP2fDMFT1Rnn2e6uwN/xGoSDSreYG7jTCv1vri8X
aIuUSg0UU1jtM33SMv6tu1QNT8bUKIezDVPMVdMGJOvplkkN5HgDKUYP2dvbb5XjwbfjSnSVguTC
uRmXmGLJ7szotQfgImFVIFG0iOGPPSZC3JCYM9AG0+7rAR1xoS6YB/k4RYPO7F7lKhePIorlIqdA
FicPxZTu3HFERfeKqZefdZjb1Gsbla0qW1YTZ1fNs+5H/UWatbKtpwosJRM0kp4jClzEFPo0SEFh
k4hgNN3RfKLvH6/0RD/TKZxGdWdl7CNitkWDpeq/C//Lhb+CSjVo4PROTcYqCr81dc2mG2i7NcqL
gHcXxq89xDlovk74wF2RE0FumEP7dLBMDG7+yTexkUMgGqwAeZ2lHWCSGNM7FI+H3zCYx0hf0SsC
0zdmQDS5aXNj8lWwsWJhRLG2LZrpZpETye819Z++q08uBfGs0PKP5iMTyTs5QcwoxLWalgvYeR4B
v9maGNJwkJMKrVq4Hh1esnmOpkl2kObnWADEtss1Fpirdml+EzMnCvAcQywHy6vc/iO7RvfndUVn
vQnLU490t6wSzMHDqD2VaXOwA+RLSE3oTsre0nJey7BoeUaQ9DVbPobBuhSptfL67oD0D3hdxAcD
mMtDcurGaIWeHX3qb1kpqvijVLuWBdSk86aiMyZzfjBbd3Lr2H0iVp0ZBt8VNTuuTaSRu3bey101
WJLoQrsRfDXMXphIsKjknsm2JmLdoULyLUevJDkyAwmQfbFnhJ4qdCGYLJHgdi2WI+GXfJoq1T++
k+Rs9ETNaNjX3GT58Eh9SthAHGtjsr+Dcjwo2yQ4h+gQIMGvvDMvLOZmY+CLW5FbTek5NL/KxsAp
Ll4zsxgjYz/0Guq0Izni1D1IppoHxaGjUDVDQN60QYLu1rFyk7z7TWTD7iZboeew7PMJOAMu0WV4
6BcyQJYj34B1TyyIUe5odiadbsDdlsHEvW9g5jWY7lG9Ol15i7rnvqkgXo04WD3LU6u4HcActzJn
oQmK8CtgfQB9siyIRz07vEiHba61/N3XZPSzksckTUNZI5ypC8WQhxdz0tH+RNqWzS3R0GLORj0o
K8AaPmK7O/uNcWmBRTtYu4TFhgUT2ygLAxioJT33GA62wPKK4ikGwd39acKJfMTaZDpSqJ22Bu77
ICHH77wVT0bWU2ZYB9k9EkIYWSmepIKCgxXuSgJT7w0AJj7kGTYUwCNgV+jGZyIKRIhbW3zL8x5J
yLySkyr8YOTIn77PVB4NCP+ddRTRa5Q9Cn9Gvk6EAVTNvZmrDzGrqV1GDOk5aIBLLohAJJCQyHFk
8eqEEDlodLoGzG5C8lOegmxQBiRz0jHDZo7NBmWm4FGB2EkLYfkLytld6kwAIKkrCT95pN0ZwS3V
IsCwLiABJpzMSOQeZMnRtxEpFcMHqlgplGTTcyDVGD/l1gfabCf5QGqEtcWywI1GlnxFnSxBaxkt
iYRyiMiucCN053TdOxK36UbdcOKCDUR/h6/t0GCQbdapy8jZo/RlP87BgQgBS4ETuGW38SXjKNpJ
lLDAS+j5+FBX9j2zot/wXTEfo/CT1ZinM2lPe2blJhUrQE/ADQCMC+kwE6qyxX+UUoH1J487bTtI
WRClOXzl2JdbYBjvhI6oBIzPlyjQJh1jMI3ouFofCTe/LnBOkPjFVmLXVVQ4ckjF/czup9noIV84
MM6VyE/LfiuWcG3tw9Ldsl8nSHESO2T4x5PrbhJtZI/FA5Ru1in/KvFgkbIXn77uWaKNyXvFMBR4
j5pcluUDwO4YcHQV0+cg6us4hTtwFYgNA2tWFkrOAZyDYYlKyGNaxdgww2LxHWbSJSO5toerXfDb
PMPOsg8+kzjBkfzfqpH4xz5w6aXL8zMchBzDBwkmITjmJo4vzgCbEuSRT6tBWgqu39xB6b3XCccA
EY5ua/3JQgAUy0fTy7Yw8vaVmFXM3j3XH1oAYRd4Z+UlLPwHf6y+fk8UQ8GBe9dcdxU4aGQ6kN8g
svuxef4NCc49GM+9/V9wtbpYJBemdYYPHZLCK7o8tJbYbv70kGUXSeY4e43oNQCyhc7USbZ6PI9v
XZiejO6V4M+FIXiycVHWzuN+h0fl7wfL7pZjnP+WOyT7caiyPatqsdTOA2mLoMFvHCDvRCrWQMMd
qW8NuCG/I4uRHxm0NkkNAj0GFQ8uina0l6aPDG8JZLx1HEAlxDJhbvNLg928y73EIvAo2yylqaau
skVlUG/G9wQbXsIGgjWCcC/eiUQkGHdYH1t0g74H/ANc4M+Sb85XXithRUIyu4Slmifl1S4BN7CS
SwInbP2NViB/GKl9ENBC4vMdnmE4uAep1uQCnKVasR3oakAI59HRcRqGasc/yU3hG5rGe8h3VcRE
MWGWgObZPwGwFVL0dnEf5QyYCB7EZVlhTvBuw5TjvX5XdfcqZr1z250kqkdT89BzeFcc1w4hhYhH
/RhsJAg3bAIt+NaGJz1vbzaeLFAwH3yWiHxCqGsrTkeJQ3KeyifJV9TY8zp9tzzxdrU2b8PgbXaQ
5GkMQFS3FESRQ2nKMhdfm8TH4osI7Mzjr1FaggXUDOQ/mqOHeUYE0UHUc2LsKIJg7EaC5jKQX+G8
7QXbWR+khCg0ZqezFj2ksoXZ+ASI2WmOYi4kn44UH2vON+N/6MsxqcqQpee9Uv0f75PZ3CiJMJKE
yCvszrhv7fgCdBKblaBERQYjWHpTlN7CLt2AOt1MLGkfgk4zjSAeCVQsOgP2heratTXbLy1JQMdp
ywOTdegwzO/b4kHCqFaiXll9yWHvOZRB8bKrqOVl3SeRdylCdHxZ/6C4yDv7Ccxg2ZIXRwzJ9YOV
ZfdeihAn+0FCadI7R04N2bV2HgGnIJPxg05gGXcSIwMHs2ksy3hTCXUgpOR0gzX4m8yMjX2RA0Yv
qm1HOI/JhyWipEZM+iLUsLMsFYmDinRCzlYJF8Qk+UCJOTyf3+TVzhgpA2eVLJaoyNByL9OomK5h
3tOrKdNtjcCG5TZr2UgKE5OJHqesBonG6QDmvFl3NtzozDnIStMYxvmJeVp6SLVR8ZsYoYu8iti9
AQdGpt9q6CA+eQfIG/JNyV4lthYAjir+Rx4Le14CmHwsOhpwzdEg4Mol5LIipLEygYPnBunNcsud
ahvo9rauUfRl0UlvldA/KPZNoB+9VGGBFoDzqclSELYq7ZXqmZxVzaVINPDLFeoAJDfp9LcNARCF
CG+yTbJweaPC4+xbAlD1xbec2HL+LKrYKrJxw8PrhFNTcgtCxu9aDL8n+guCbCrpp2LM6mTvnvck
VwsQ5b7y/MeU7IxJ31HSFJ/mXIx1hWd569q7ymK1STDrBSvGQoMY0V1rDQ0eVkdsFC+8n8A3JfXW
MGKRxCYixMmCAie2ldvExm6pTiQqSMpocbjLGmRNS1rqMQDp5uoqS6AmhHlWsZM8R049JpRrjKgk
NFAsXv97ZsPzouBfkKZxfNc+yGEox173IrGYHSxfUo9efy9mnJjRwholukTxZ9dbh99PMfuzpC59
5BxIcfIq+1OQD7oDY3dW6v/HJsk5ndjeGZ23l2A0UbF3LLgeDy953KGGQ/wUruHm4oRhiSQ+6nbO
C9rrVGxDd9I17qDcqhrJzdj5vW2VN28nXQFEDskAORzlHAjKZS2f0JCN8qGNkFSL799ASOOZs0AS
uqW2X8KoQiQShz1UXXAymMIXyVGCIDlmS7CPTGJ245CFRK+NpR0koJtdig/2fKIUBc7wBOXkIJmz
LOxoopvCeYvWLbtINzdhOl6zthNBzCvDF8EmPnrZu2m1G4mrhe6fJLvM67fQ0358X0fsVxv2LR81
i5KqH50k/ZJW0NR07BbUs4AeQ1dkLCiaV89JQxxpdJx68gTxGr/SbovmMFUs+ksfRK+oWl2ggRSr
BajICkFCKBsRJM/GiRRQie4+bLt/KI0RQ2bO9z4cnbseoyC4EBlvDhdfL+/rJF+Q3ZsR4g4z7S0w
eE6jmhFlDTr3oW8WIPSlIq/2wC3nLgrbUYma22IZBYW1/0n7SadS9YlhM8SuMioyEkn1NhrNtYij
+9yxaOqHyOOK8U+BqwIyYnGB8Wf6oXDZQzlyaR6SpmjvYwdKVOqrU+JPMBhKhLjmnQMXj/FimfCZ
usbTw6kwCMy9qhbnkMuGKScUMVsvoHzw2uU6Cw5saZ1mpacmGvkjUdpES5/6Sgx7xVVG/S0KLQdA
X21t/4fTfM9IvLBOBfFnNKGGD9GxC/9BFutWpBk6+Lr6T6WVp4mAU4G00tAzWKl0eVIaStpjBXC9
/mkwlwagRQqv6AQikNChKOtSAM1u9WnZEHM8bQbMaceuu3PafAeoGrOlWuO90mx+yhueLbj0xyAE
+Ns74Pfy+lpHwHIkY+097DnR7XvFwBtopOm+NgZo93rknKhc88cZoaCoBi+9ugjcnWtM4zZYtI9U
odKsjW2HoCwaqjaUEEDJ94vPlovnz7GjrTQlE3YZbgq2Lal2rg8MgslUhEYDeiA+g/A6B2626Mu0
13RkdkaNkN52t0I1L31Qviy4aawRXbwfQx6y0+gU4l3wFAk1KaOjji6c8w6d52Zk7kdRVX/KMSzW
TlN6qK7SK63mXdXFb0gS4UGbTQbdstTa+dDPoHO9JH1xyKz072z5H4kIv+YB3RE3SYdjgkwctSRS
3/gR3qIeZa3I0B57ExXULCm67cwhBiOV7qEJYt9GOGZtKPWnXrJXlG/+MrJ4wOGPjoquPjS/eNWn
yITvM12zOn+sMoYXRfsRzMgRGjpNTSdIXsYcjY5YT6iiTTO+xlrBGLrkSWaD3d11IN4jwKqoYE7n
rNCv+cCpkRiKo3FEfh01GXsKctbZhCpYg4JWqz8NC2mCqvLnUAX3GGEhK6MXT3qHk13cKHU0TePa
2GlEjgiWZ+ir5tg5eBsWdXvJB+O5SiD5ZmZGQYTI9tJbq8W3M1I9/xwa5mOhFfFpscCspR0CsKjT
Lh1S5i6N+ibu8DQEc/+GzoTxGk50aMeM3h6No8/Sd09m1OLpNaFCoCn7B/kNqi1z6OHRdMwyQ8c4
JiXzsKx2QKL4CG2l/hqzNeaWi2URTNEniHl+XqyHd+UCCmpAW56m+FOj0cn2tOk2Wf5Ilrdcq355
mwuN1jH8vzunpAZoOywx60hth2D+KgLvlMwllJQAhHcMBMP3l/ugdwwIVDptwQEFtyD+jLLuao7u
te4X0KDicVZZNeC5BND9YmAMPcUpyL0yj2gcFPqxVC6zsr4Pisto48zmVZB4CptzGt8e2mgjEsyq
DrAngrn8PMWVTiT3vWM/FxcN6A5qsTNlCXCtR4zJm9WEXgNIEcNZQzrBP1slzi5eIASURZhvc6Bg
ALpZt1mgw1NzvC/V4K6gmTiZBPMM+hNk5bqvw2SrK28SjQv3ZPXIB3FbEV9D3IxM7jurmdk26Px1
kfNgaPo7fogZUlcaePjxyyyjF/jqx9iK0edl8F7HOjW6jmd7awUH5GUCtMvLY121mJF41rmNppJW
OkU9YgvI5/Tm38ZFBySF7H0H/wVPmhxogxbTll3yhV46Xm86wnnrpm4RtQ+MDBD+kh5n5djSRlgg
0Bg9s3C0lmBrBHeWMff7ItUevQnNN+CJuVGxmCcd906dc5TTRKvuUFmBnB47J4GTFjbuj1MVctjD
lnc9MvVCH+lNWovHUToUlgXzOOjeGw8bIzMZcEDvaK8FKZIncW/P14IpO9RUq/vUoCGv2z6jNKwq
zdhG3jC+NkvQk3HpKNAl482srWTn2QQ8SgpkukckAnZz65YlAaMno8QqS7+f4Vkw6YVOM/iTcO+q
+KBpU8YwybPm1ZxY2aVoK+wn7NANEWOBiw1y3uJoxXpuui24/iDpOqCpZiC7Yy91DykDQAJgfp8b
rqUAGNoG9+TESo5OmU5713ECQKoJQBlU+PAGWAV+xGjantuCjl2dpvcBkt1oEsD9WCvb+Js1JqLM
beDsGrR4aer1C00/TT/afTIxnjPjW6dX3SHRdWtnxNWC6k3qrPMS/9WE1uhhUZKqp1pwb/bmGK6c
tmQvBAWZFB2t5t4bU6VAQozxKQ4zzNHrotoziGS4lpsl2q5uFd5iz0g513ITYgN+DMcms2rgILX+
WXjKfVJOG70Ptrt8BpburpccOavSdKgKsyHZm/MAtkiVrv6ZuFn0oZCk2btQH3EY0ErzE6FtJIbS
GaFoN4ceNGFWgwqTpeNUBLbXas0OWUUbD6ZwAW21rWFXkytFQfZYODOyGOMg5DwnVyOegbMFBLQs
qijE9dRnwh4V5k9lIjpWpEX9aDsjT20KccupWdJnmE7109DZkD3sIJ2uA3hQEEqJ+zr1Wvs+0y2+
VGZCx7/XrI9u4GitLYjp/gRmxIiQHB9dUFpkQsM2MNvi6s/98q/qIiSwwjZ0yUqd6IB1H5llP/cc
ATYjQW4YMD20P+K9ZaAr5E7lVz0ZjDhmC7WjHESwPVvorzdD+mS0cPo1FHBWSQxufBiXBxxn2h8c
rzLEth0t6lfdqMEx61z41k7sj+ZmSkwP59FsJuNzDBY7fldI3o6Vvi8Lo98wKwbr4g7U/S74Z/TL
6xkMdt0Tt7JawyYtDCGad0OfXebJ/DYxrFxhCpg8DcqFHjKV1jfmoRNzt56W9FTka9M3vY05Jn9t
NGxEJwwpl0y0UMBLkFXrWCT4eefRTxp68gMFspEBbjjgEY3/TR7veg/LSW6auvOy1FxPdqWhJBrM
D2P7Z2zcN6P74aHAFXzqR6Az7Sg6kg4MOY7lU91+zzniiGP85PVNdDGpu/CzpaDEMJwe7DRhXi6Y
IjiB+BXizQWY/5ymzhUxrfXUFN2dqTHIJsdTRvZmuD2ip1NAd+2dz4Ue/tYadNAC+7HkYN8Ytn7o
mJmgkZ0ie8US/Cqc5xp+/X6O3TWV+jQQ5LlOlsudz5GfmvNBy7WtDXTMQDqFd6VLgHrrS9SUaPXN
R5vZdOOog95hrzZ492r+toBRtHQrAoQSBzY7Lcp3r1leo37e+DY+D4jYFuXrQN7I9GIQuRQsamru
nuNg2dviYYJAQIT2Ae3duyGBf1ZhsLNkgi2/w/XhV6cLqdWK4jB9NZHg9kPgQTZyxN5Ks2nDVgyN
PEiAfxJYlYikTgnGNBTdPXq8mWUhYknv2K03M1qP5PDRtkhF2r3yXtLsYkTzKw/JQ2sIEKW/1c1h
Y9r6cfJwM2ap4dq1kyszrOQ5xjLBjl5EBIZr8DV8xezMu1boAToaligVUgNW92OWjKeU9yEEH4rS
19KYN5ig3y9uQrEdrngLEAjMH4bNELnvrts8YVGEnqh1DzRuJVqVRt4BXk/Qshq/uLqJdiE/GhOf
JYfIhQsKill3SxxvWjfdyB2Uv//Cr+EioH7a8FeLZpEef8p7hihJlPCoHCSgG6bY2vDW9su2D2lw
IqfSAyWj2OW4tTZFZL2XaFim3Lmhe5ksSJIWKhDBvNUgoNgJuhak6COXFKMEZBQQhxYd6kBw1bJ6
jcfw2o6YdRTQ5fTXPI9OQYyisWNjdwxScz4i8spEFjFHChXrZnNA5uOMLQ35qKr385jczMo5FI5/
K/Th5oEVLfPgfY5ohyLhjZez3yAM3NYIUEfPqYmohx0o+pI227cZ62MUo79VT//MankhCci3SZMG
KxRndp4RbgPUJ/L0iB4NNgIIr/UDQDsIFP1FQ9NjGPx7WCdn5Evo/tIpRfXO7l9L7OCrjh2NmCFn
//9YOo/luJUsiH4RIlAwBWDL9t1sR09uECIlwduC//o5pTeb0TyJpgEUytybefINr+4erOa3E/eX
bpkJaBgakkFgRvRhuC54PPqrk+w6MicyS58I5t04hOtkaMOnONqosflt+il0qwkt9ILl30LN0nHn
XtnFrGJ2woP0fzr5QtTwzevze+r2LxbxO9xqq3c2ws1emqr4zYF3pcRyZ6sNK1rAOYMvrB+JVe2C
RDdAmu8qqVFzzIge4Q5ivCvSY+nUTwR/7lyJ4cf00TWVu8mnXSQPU2v/6EeU8jJZlCVDVOmj6e17
G23owhmou1NRYP1XH4gdV+w5zg4JLlb20dbgH7OaZA6LJhI7xLEiQJQ0XO6LJsdqEiQjdfS6GyOj
JvqF0blQKRt0yTSxX7m+CmqcgA8eNd+FC+2AfRinlQe3BmVidLT9AFfymdvB3ruMnIDbof9bJ7zW
hBuN4AoIzsWtAjmG1zTo4Wc2GY+jQwmAyrn7Nu36E29cZ88XcPsfRjbD6cHxFx4ioT5YInjTMmIS
JjrN3RZc7on7pWcAWQH/xnLw732qyscsfqKAvu2EvYm6bMeHl8iZ+YOxSYXwyGlUXZxBnPWF8Ndz
1274w2s9QgEXRipUxhptcUeGuPHsJi1ldRXByBhRcbX2K1Bk2LLtFWwRyBUYWYAmN14PsCVw8nc7
/NQXbdscA7w+0YE5xERMI4GR/BKDTeGdP8fO0L9ThS4sVSq/Xkqxm79wkHy8l6H5UdoN5n2L5pMo
wJeeEHDXV4kF4E8RtT8pqSBe/tdZph0js01Vjt/sNQPKyrfMXvGWmy/aYIrw4ylIl+OYGfvUq3/x
r/iWDvyrNlflgFztDtGQNdx5184UkoGSszM1i0e+RFttHZL8yhZam3vLbXetWBr1a5Ko6SixhpkM
fQjcfE/pknyXBavMnb/imJ9J2XURyfw4TGqjZiAWhBQhyeaPgZP2qhro0qbl9AhU1c+mlQeeSacF
65/VpZ8ux1QG0LLpiu5gsfZi06YXG55l/R3j5XW8M2OlNQu0jOrmgaNdh9V4wxV0SYaeHKRmO0bB
q+vUEIHJd+xaa0Ig1urwBDPUUzfn0qM1ja/xnB1b2hDUvt/RxwQhX5gZRG9rO7B+q2d0Dm36ORR/
dCQbENmVz9+2MyQm9TpmzJvF+Gq2Hwn3mxuiI80mYYJ+gWkEhFKzZRm7snlJGsyNaBLYr6euuWlt
Ih34Yp56ywgxC46D/R8f30jHGsGLmM247UJzD1TbaQmAHViK879MiPqhDGatn3VqWSs//8vCoj9m
TukPg/OGYCXWAbHJIub69KjnlrBHek+pbGHZsIIaF+wfO/8OILqFLA5uqlb686iZcieEVj5TH6Xb
AflI2X320tOuVUt565iLdJqCUIzHSgASohBrFHep/gBkY4EE7OIQCuj4F28avwJ4cswv9E5v3MCJ
DzT62SGDiBvaaq2feC86ImGxD3DF3DAAOA+B9xEP3EISdZBlNCNNQYWYmOmTUeq24FzcPzJ6HRtJ
1AZqKRob4i//a6JW0vEkUWYAzDzqrwysBeYYOFu2C1MhNmC38ZNay7sHdJtmin5c/54wj0u/s9yq
Sdz1Mm/l33wAL/jjpKQGNT9jphPQsw1fweaXH6JfNf14yVHiiP8v+MPlqSiTd/XO+jKwgBfy1Y/M
vS+eLIs2c7n1ueIWCJBrd+dFEo/A/WK7h4EBIveHvuKwvmG/P+YUXTy4aBlgXksPtUQZIKjQIMzL
Hpn5g2VianMEbWnivrBFE9S51ZN9nw4rPQ71R+M+DTEJBlm05SMk5FFxl7iAAqJJDppUX7G+tQOj
WgIWXWI63qA5E5dNQij2Ivnzb0xxO1jj6ThTFWbo8jHtZaHLhGi/JwMw6tbs8ASh6Lxa3BluwRKi
+gx2/FHK18411ox6fnGgd/pYnvS3yIAC94CKJ2jURjCKYnaySCP4iDyU/x5UTqWf1WuC94oTbNOn
tI1jLYYFgOiFl8J+R9Qekzda4TO1O//IS++SURya0WFpEJL6yC5Z9c2Xghm2z18q4fJOwqewdPo6
PnHHinex8B+dbNigeHtjctKXbBvMnN29YHeusuTFRXyLu/SEMB+2c3IzYfCPto36lK4tewc9PYVW
Qcwc1dlGnpMFzAYzCjeQZU3QZwyc6t9kUI8m5jieOpOengbGbqEwrcAw6bIrcSRLdosaoiPnCn87
K2qPRz9dzinTrZmGxnZmK4D9sKeJiYOJWESSVuJ1Y7cnZbRne4C6RpiaBl4ohneX0MJKw5vGs3NX
GWpm5mKyfebkdNVPgvOQy6uARA3uMecKv9MjnBc69hCFZt5jSGVfz8h+Z9+HemSp2tZNgW8yRJFg
8k3bEcHxMqe3WOox8U3P6gQOY0XVbserHzCzD9zYQITVKihA19gOuOLxi+lkkMs+CKWtZ0oVRu/t
PHO/XIJw6/la90mwNktjNQjvWMa49YDLvYUDYZP1GFdvXd0kl36eql8L5DFiwj1FTw1iBMX08H2k
eIRlehct8Smwk6fQGX7rCWHAHMKZ7ZVSPPKxeYvn6jOIPMqNrUXhvuhIpho7cn7jo8xiphGHVko8
PBJnz8oxAZxTTn22MvXHCex245sVSZY0r6i7WZR3XH/jVx2aBA+cXDHw0A1jBjLToJ902EZ0UXYS
yMVzmYLrVB4dBY/sCoSbD5Y/HOhbv4HP/EW5h0MSEjaqkymlCR2sWrx7KJqNOQEuDC1j5ZBd/ps9
HM1xj8OST8EzBxFklI+UYt/1hg9Vxbtt2IeS5rH+/inFKl9h6wPSThFr31KAP0w2O3kR9d+WCI5C
2mcztm5V0JFYD9cLQKtgb5S18ZVEuHCVpwGJyCaOe9MWD5MqfFAf9oHAdQKAmWCRcPo0wNyrFf7u
Awxo0nuaZ12Vo6GF7g3g77rUpQFsbLYPJUlAmyokGbMAQYj98MsXUSXrvIrv/ASTX50EPQ8pXev7
JIjUHQBfdeNp9M23nowGngtiqXzrswvEzgDYA/a4NeHmi9ZDO+NkTbQRg9N3QmnrqSnAc+WG8QpX
56cpBLoDVZ6o5WAvLRJ6+tOeGtYu70mByOvmpZfxu2xSKATBibb9V142gIP6Q1wPPWj/4jXI+T/U
GT5LjwKSGNpz6IHNUupGhtdrYy+3FDNKPYhr2UNmADXvcYQHYoONm+APv79S7LlJyllB5cQLAyor
1o1lX70pX7e9Q2yNa4PhXCTnNCLaDzMq/gc9wRMjRCKTQ/ARgA4vo4DXoSOqUPUmlbuu0RflAzlK
k6TNy6gHldD/nryuZsYvPoc+uJtdjDAGwKJW2oIl7kf3CeJljKkxzRxwd1Ed/sVkFT6Cy3+1AZiM
naTPEpDFF94x/h0zszuPXb1xsc/59gy4oD8EENJ8zw1PpuW+6C5OHTK9V9G+DlNE47XzVHG30n6o
sN2oa9AyoFC/U/KMiTOsbEqt3q/SCz98WfyazeJGqW+rcadJjQ0N0RmTnRm+T/381Cktg8n6S1ix
FaqagFxoaXXI1wmusfDlN0LeB5NaTLR0SFMcxZlfXY0JX20mjIj1MWYnB4SqKw+irO+Sk6JQDYyb
kle0zE99PE6n0Eie8sb7K7NhVwQaNhBOVFqh8ZtJ+Lq4/SHJvV1KyBQtseBo5eZrZE/kgHtfc1C8
g59/9LoC3AcSfyPejwqH7OCYnHvjgs9m+OTnoCVqDQHNGTdXXxxpdG1k618CIppYnvLxQSzO2ced
vdDq7ytQY3QSOLW8hYjUaCBt3TbZ638Xg3+KKuJlDE8goEfTlA9lCox6PgizP6nY+sbE/8e33fbO
GfFQWChMg7Z/dwrnLAW3uDJxCE1IOxoYxybEYR5y74kdtqZrIt1jwiuc1PDhZmgMRWZfk05xYCDH
5jJR8bi4rVezC/EH/MXInmxTvDqw/x8mezQQrrHNNJX8URmxI55v/QR+cesjj6yaQVCzb/u3GDUW
nEm181zn4tlgq12VmHcUKuMJjYBHdUncAcr8UnN9C8nqM3yGqEuwSu7RY6qCM0Wus+3Nb34VzR0V
c0pfse3/LRwnmzYUKY2vyY48osDDzH+P4RkZ1rIKpTw18KcS6iYpmyYCWagW8YplA2OLepxMPGZP
dDhTvBsZy4QDXD1H58nwIrvV29wFG2dY1mPfWIg/iffRTMDSWeN03wXczcIEblzGxOQINHh1f0j9
Bbkqm+3OgtrYuBafrgueKb++CscmWKQPPmypWYw8ZA1kiJrqtljWmRL6tsLX5DhEvOUWLD+fbccJ
FhYBCEqrkaeBLOyuUZiHVPRa0gCCztFfpibsiJANshykV/w7s0uOFjPyA/pNpp9sp7mzAKqHACFh
vScIOVuCA6M4QAo7s6klikTYaIg40ZUm9Umn8VH1c8ayuR+0hoYHXIKuj+xZYWBhXfvubJMay6Qz
HMxSoKBGLrYKDJuI3pruCPEG8CpgJSJNiMbuUM4ezsOwnnd+NYRy1SyRuRr8Ist2eUtX/yVSzYyc
tv5sjR4ktovyrzfmiU1BOiyEixdGTaPI83BvKOnLe5jn5hmD1TKdiZSHg2wsqFybgUOBiyIkxoxq
slU0ErdpNkGdmoKzPsyLAmN1va2dfiq2YZZ2CGpbtR/70t550GveUZDXv4Ru2awTZ2HX1M1iQwFj
E7AKIjUQwB2A7r9K4WPBUbaDopqMA9423IloGPp6/qF45z3GVjhuFfLXA8y05SHqYnm2YvVH5e53
79BQUzPOmMGAHgMpTrei2GSOFQJPKaY3u2jluQ4QAtE/GNYjfD2YoX7FoI0zIg43OJ7atQna8hD6
0YhmYEms76APhALvKYMt6hn/6vk2AlZTkJrkDyFGPi8Z1kVL/g5vNLFsQ8seDV00TDZmx9jPMClm
WMvCwA+Brsn4MeXgtnHGqlhLgJ9rE3XofR5SAAFZROOEDOa3ee55w6rUupW0Slnw4z+g9ckwHecG
BmxUoL6Jy00LshoeAvsxSrDQa0dE1xNdeiMK3fXSBCQVx2tR4AnrXCumZkNskeeTCTMnSbd2DRuV
6Rg518aD852EFBCEH1HxSxP/c54kmgHbSB9RzKALD/qQRW3Qabtos8OEoFrOJmzq/cRg7DWRtQbi
2jwMdfyHaGq6Lo6P1XIEjtOOpfhtDUX9XGlxzUSN9mREBo4TdEs29kXyg3PZMVd6BPjJhFejC2Sw
qt3Y/uMseYC4hzUQIjpdeTNoD1HjI78DbrEqS5j3rFk9ySK5cN74+AvrCzN+taTFrQ6JLyKVw38h
A81fj41tga4acZgZXXKpHC+ljFPGDRoXCzazZwVfTdYMz4xobK5Lqva9n3sMpsojzM1bFKVNu/ht
B1CgWtKPH6h8IvKky+TF2wWhg242DQ3ieqcD0hgP7YeFXuuWO63Vg1nvlmd7FtOmHC6Lead/RxnH
czIQCR35Q/PofxnAziwwkgBsbJLac65vZ5sFduKism5pLemDVKByqAPIdz+MeHfcSYX0GNqGtsGQ
sCIJhAEPWfQbOQ9nvwYJCOFxWJeQ1jZrj7v6MDt5+uwu8/RlQVD/CfKY9zUmUM8N+w4fn0G4p5VN
GIsmkRzUUOWHNEmmfeM65UYkI5pwI1S/soYCZWsjOcpGjvVJmyTXSNERbFni4Me43eMyxxka0Sqd
nWchow4C6gRTetRFF7NJk2fTEN2pYmBDgViWc53kks0ytKXGVz8WDB9vKmoy1Ya4GrG0Se0boo7K
ntB6al166pPrBcMlSOJ42OWprMtVVCtYz1Nr0gzhmv8alUjCdej5pB9NICe38ESDJ0O0/p9KpcWr
OXf70Foony8xFXqr24RFDhs+NtJqbTaDCfqiSXvgNyaFB471ZzUh2WLPpIGD5JXgpu3b4LXH+2Gh
alQW5eix7wm2YJH+MYZx/uq7PgRdLSzQdhmhhXRYNlUx1IgJsXC6kXB3TFvTlVQu+yKURzuEZCZO
FT2lHGeBziDbrzYOx/1sLwLPWk1LMnGjUy6ESR1JTGT+YPBa5WoaHuO4RHswB3pZGGYn3JQNMmWA
9t6eBjj07trn2RYZ3fs5xaYuI8/kLJgioxg9zu6xRAvfgr5xl2A6xXScrtPY4/tpy27dATvYuR7N
OadvahwCGGD7fnKvJeSH7VBOeI9cQW6rS/xVlfXtD5ketJurHCVyQfJPQsYVRRdNux+Ccjd2FjUb
TmbrcZQOu2P5G61sh1G9dbB5NA4GluLfFtC/50ZGryej5CBMZ6RTEskG/2ldn/79DuLhUWjXUICl
EZSnKi0Sjgm5TeVbwbxAY7c1Yn4HQRXJ3Xbm9HfKc4GbXQ71R+MWw95sk+HoBXr+JIv3Yo7Jr87x
KvqEEi/9EldXg5mE2pmVcN704vlAjyC51N3inROh5qe0taj/LBxtNwvVC6gCtRJvSOdoMBYlHJ3e
HV9BTKcnWKzzEVxjDFx6MmieImCX9rBcrcCNqbsU7K8Cm+apIKuUzp0jzt4CxsfobLnL0tm/BZWR
nq1KiZ1Fm39t8X6tiEbCzLugkowSNjvSjNCU+sSMBz3C0MixFEm/KPXYIIX0T4vcOGS5jc+7wXc6
GEiLpgXa3D9yEPHZFfUqLds1UfcwvqHIOKzIWVN35Ljk9Gf/8YP0VsmzOf8PTi63InGKrSxqwNFJ
7BVwX2nSBwA+aGjQTxPSRU2SQRKMRZSQy0ZaXmBG/r4lzJD+3rycVE9ETaUQYFEs6NfdSLEA4R4E
IgU/PuWIt49dFy6xw8q6OA5xFuQoIBByIWZMdgyhXbR7ZQrSdkL5i1B0qn01RAQ/hWrrW5Dj2AGB
fs6HglQ1VA1NkA3bxqYq3vLwT2PjTWeVRYKKoD8/sfEttp4/RFsC1NG3638ItWRqkWb1gdrR3btD
i5OIF2k1uov1wSsr16YVJAejmcxLNSZqG5PmvB4txyfBEsmZXVV0KjxS5JBiDEh55jRvv+NMZS+Z
NUSfoSKlzY2wO/tpbDNliOAUt0nzJl3kjUZqQXijZAc4xjL2Gc7fVUDrF4PwTHK9oUtaDM/p2Ry8
4dR5rY/NiMlqL8QMz4sKIO3/Pks2vecY0KX9qnxGYIVKqKzYsdb5sEt6+alxwEhPdhFN0oREYrv2
L9LrPma2sQ8LDJjKafHSO+CXpuoelN5eai2fbfwaWknNLGGhqSYnuQRpH2/i1Pk0w+yrasDMiL78
8AUQPQRrL8YCfSnrKPanORQV85F6/lPuZu9d433BMT8qpzx3IrmSgv5Wck5u+XOUrN9u1q2FNT7z
VPmmihQYkoT6pDh5NiLBcMhupSX3XOqR8ztN2Zi2VaJ2y2ASSRDUu8mJbkXKyu07Ddb1/lUFKSe2
GdxQHIev2UxkRQshPo2mN6eKv2Xuv4il+9YYabHEu26wEWN6uMr6AxKaqxzLp5I2MIAmaI7Z62JG
j7pQEkbw0FGboWa4h0vwkavxDJX7cWlCBvP0IPvmos3ilVNqkXu/RYxEFu4QvWdRe9RJAS3sC8y6
RCBAYZNt+1ymzSUKq0df+Y9zGGKEVbj7yXEJKthV6I4fLI/NhUtScBcfZgtROz8GTda6EzQ6yNoM
h3ifRLjq0GGsUpOqsDE/N279J3OrFzYTGJSC6dEo7bvV1vT1w7O+S1NU3ATzBV7lHvJEd5KkTsyq
OdOG3Id9+1v5JJ4NWX1MQgtmNe4bOJoF6cU9Be8pddF+1v2Z1/KKcOnXxEQU1yZrSvzEpBXR7o2/
06E69bXPO+WwgATLXsPv89R6ypVxEJ1zcK0FRR6pAU76DOVnN40Ep/ZyROTTP5tgCDoHG7oGW5L+
CjoShvYM5kGhRjT64FrU3pEglHs4U4yB24TPnRc7prAlLMzXpJGDCpruZhr9uJa2STYfXR0dgrTb
iw5Ed+VjzyuB/bW8v0nN6dSV8a0jMdHtwqty5cpoUtQw/rZt4uNUCRPaLwyLxH2NKxus9vAOW4dM
6+EcaHlgL6+VbT2jmoaBSI2cGSejcJ/ffTJZdEqJW7L7RB2qm8A2JgyAo+bKI5SK3vPNjtO3rhy/
Uh0QVkX3qYi/xq672tL7xCp0bFsMhpV47bJ+a1juEZQlm8X6JSXgtiZwnFWP0Mh+oy+GSWXXE3+A
APAbjfwmatOdH+HHNo1zhyp/jMb7Utkbu2p3PmrEye73YScubetydhioLhag/FazJT+nJn9i6L1n
bJTg9/Fqkqlhyd3CcSlq3fOY5Dt/ng/xEFzNkNZxNN5COd/GCsgUX+9YBek0qC/guxsoRZyJqySs
DgIxi7hy/vhW+jIH5BqPsX3LkUWzkiITKPkQKel1zgypSaeomY2zb0qDxjxKc30TmF7ydVPFzwKN
KWhKe6MTcoUJbC8ufpv4mzxcRLL6aoaY/X7/2VbiLzKNv07TcZfnK3lDiNUqakoFgGVIlvazX3Os
LHWIYWrSkjL2vUV4HEmyZcuwbZp3GnfXLqlZe5yNVY7feGu2LCXqgds5Pqe844emKL8XbmiVmbuk
9f59qkEUBMOTYiYZ8vi5EH9lHr5/6sFeZXz1BpY70kQHwnXo1m9jOe87j4OwKEnaEdZr6wmsGSC6
y+U7QWv4gPt2M/smbmCvY5EQFzqr6P+yP4zAEbm0BmHYJJR4+bOp4yhVs5NyJN6Qh8HncsoJLL7c
FVZLhAc2kKonX8J2PB9uAqzgzsTngoKrPgwt9C2JUIagC59uDINjvaj5LUwTcRft6ONnpP6gsdd5
ffVtbzfX0/Aa5tV7Yok3qzRxVWFHaJErippXCRiEnJN7pgUMfoNK3c/9x66kQRcqCrNj0X/46PaU
Z5X23q6K6rcjZ++++CgQOBBaBBKL5h4rU71YBgWnjROGckJ0kYx/CkK4tvzKAv0M2o3YDrBeS846
ZRuNLxXdF7jHKeTPtrHkY9F51WasbHgTjblsiI+sCROaxd7zZ+vgkcREGYSOYtCi80wcv9k3id3s
Kqe2drKNoPYo1ztQS4n2ZEVH+xkFwi4KPYlu0KXfa2bpgXCsYptKqVf7MUNrWNEEQof9Fvlq3HUJ
2/2pbwqIMBNZ6MqSG48W8HPcBmoVBFmmu1LF1kq6cDdnDpKbtGl1svePL2kTOJmLHwpYy05XBJ+d
wBg2ad+lzMXJb/ah2OniIX0RLlkGDw3uACBgNprrlh3al9lSzDLcpl97ns3uW9IxTjwi4TjbDkR6
OH5hr2kYRGjWy8h6VzKHDMU6sbM8feNmnlYz4JrLxGDAjTDmVazVbionvTCqR++IEZ0ExMjiIDMV
RnvqCrgCq6wNAdeHQZy7+8Twnf2c42nuLF8dpww3wxgu1rb3LU1bNrrj7GT5C7ykFhV+i8LJG1vx
ZkOpInAcox29Oo9ya529plyeif0oDqcHs38nrthiPVVOo9OtezvDN7mva2dVzvuUvifvSzOfk7Cn
DBhAKadMXf+gxFjIsaJbimOgXHxMD8Y+6MJ/ojcwVir97EfEGyl9puYQyuyI7BDhP+F5EuRq+9TG
76mxXLBRMUS+Zn/aucSvstFc1fMZof+DLhUWHqVk2vTRsyyntYHpp+1J0kYpEgNuM6wVH5j/8mz0
tNOmq25Th+eemHs4OoX7JkjZnqiKd8W7kxBreSK3MA050DlkChJbnI7g04hmLn7U/Lw4PyPXLkl5
I7hhBddhY+LTHDFMGmSn8mtSuS+IdWj4CHxGIo166KUd8YPcpV5+B/G9EYT9nDmu4zZn3SeGm1Rf
o/ktE0Qy//7CXd5bbk/D7bWWFC3RO3c5N98oWhPKdAyaD7uJKSz96OueF+Rf1P65XbOAJPcvJb3h
28viWdeHneRGZ1v/PC6stcRu6pwHfRFlkl8aKt++FWzbKAMp4W65ifxYBBD6Cumsyu4mVHDAB30g
bB15zlth/uWmBXUNJP4J1d1DhWGyUo98J4C6VTLKLdfoEzfIBeuxYELmR/UgjTMXURioD4doLXp9
Sdxynk3LwaepBj0okuTA10n7yl3hXvKPgdYm4iKA/D4jx+CysYxGFFpNAo/mZ/2kGV7cOhccmCEo
zva7qaEIIj4Yc1rYwsjUWoU4++aMsebLCjb6/GGSQaS7IU7drhhCDAhQejwbCPsrHpua/swxhga0
7/pHcGuT7DtlC9Ln7JXZ1VCwYU4hFytFjng1Fj5jz6vD18m9/jBs28TyuRAkavqkswA8Eq8oKRzC
IsloNgkwJWjQGtErmcGeR6wfGRP0Tj/BAsuYRMwaMEcscFD5hjTilQvhvy9guzn3xOw1ODO3dYC5
hh9CMtR/d1TG84d+zM4MZ9gDqWD+5T6X8Ywy0GU7cgl9pmdjmRiZ0BNxHCW84gwRPjdXyWSli8/r
/wav5f2ETF78E0+TEcYQ0neXZ6N/KRfL6OIrebcYGpmQPAaspHICpQIQhO/CxTH0b4uFDGLLLhMh
ISKz/s2Yikfetv//OKwMD60VUEW+Y7446nHPqyLav2mY3W1wuKq6dllBPYW9HLWlOd3oeaXvnaO+
HS0oVrdmjWl2tT+c9azks/khGJG/SafsFTr1bnA43s3ffPJooNTDt6nW38vhnQYgx7MnN7R3/406
fWv1+8FFc/ml9cUXmaG/0RceCYHgENsQEYJkpYqh2ejxv5inzPA0E3nrlNbvqN3PZdvcDWqhe4d5
cR4IVDWMcD2LEC02h0PS8/rvfllwy7jdXzqah1IFu9yoDnrmMGucTzpBEcGOoCEINaQ96v6Q/kIz
7X5xUt5iit3wjxsvCdBvLBBk+8c8wRvdNLc+j3mX6bL2FT308rHu+vcwYmfNhBZ0Bhk/SEl8AhzT
SO2a2vjyku4+18Fb4KlTG3YbpwteF6c5laFxMYjOTZfx78QYWMoC71oVPPmKAW7a3b7ldi99v1bk
nSBVpl6lhovqJuKa+1894h7a/eTytvWvsLQ+XIOO7FC9Ye/5UUFARKvdrfUwF8tIwXMmICfbE6C4
aRVnfa5YuB0WtOIxktZtsOuLgRGCKLOzzWFtrJdb6wS3rLE2anAgeZvXSdX3kPPpA/mPJyI7NyiU
8YLRTP43AkgGcOzxqO+fRcBwRUxQ0/avlUOzEozADgqHpwuvmGLCap0kUj5Ew1LQ6qeLR8oNLXBQ
GwZJdA25d9QqfvmJfY1i7zvx1RfmtU3N/IFf7hxF6I8d0CoPqsDvR43uKXZiKrL10abzJvIUPUzx
aOU5kSBqa+L44O2k77CEtoNmmic1Ai12ldyRsLpz03hnxrZGuSCVU96L10WkNzFYRFU/0t+6Dql/
VK27IfeYThrOKLtSp76pKIME9Jl5+sUYbLFKYn4GsVv7O7vA3go4KyNhgEL2W6DsQ+HT/umCiOxl
2DGh9RIGCKmajMMIKi0Wj/hWZzYdx7p9CVsgkE4OcdSTeUW4q8uNnJ8DZfxJMSutidhmvm500TIm
GZo9ZJJOp3pqd3OKXrl0/F9hTmrrOBY/Br4h/WUzSRvswTaJ0VBkLraK818HeiQarQtknX3nI/ib
c/OestegtGCs29l4BFJP3JP9XkIwaQznJVXopkcaarQhTXxuaJMOYkDp484fHuHK/65cDuu0Nm8I
tXedfj+b6DEibRQL7rDWvz4UgMnBXzV5+uolSEJn9SLiFNIvoyORNHvT9BoiDu4b4zdhVuQvoG3t
7Q97CLdVrw5gzzC8EVNqthKbEK6PhgUOIK+C6Gi7xcvsG+9hUWxiX3+M4Dhj2wJaFO/csNlNig1B
yOumLyizjKvTpRfhRTuEbxePLqcbwPj0ytuSVnuMUmfb9y6LOx1cCI9+7z9yfrrVfqWBNF8qNo4m
PF+PRNCYo3cduRuTds4S1/u+Lve5tH85ufGKyuB3Y7prGnP6LHukS7eXWX925NsC7y7CIlBKum3Q
NtxBbqc82dZTXmBH61eWDbq7Wg611/5lu7up2Sy2HeJUBTi71oESjPWwY5/ml2fdmVn9e+DxCOYh
afYVjXDwYO73GJRHayAdqab07HbJ52ghN4ZZSMXRXBvss3OfNXxQ+KMp439Lg+kCBaFI4fsF2Beh
NDvmQOdstHauaV5AxVCsC83TVEg6SBC+46E+WQHHSU8nmyEP1J/dZ18YjsaqL33OIUSwATV8BPdJ
nWRAGCWuFYqBB1Mta8eZ726AmixqRoQhXgpXoalfCoPKW+GQjUzYI0XD2ehvpRPv6za4WFnN5ELp
rEHXDulkwM6IoSAOqDW6U3ClhLWfKEwG5IQQ4lN/VBKAKC68XeZ0yBUgosYUc4ci2niGfasMxDuM
HDdBfKfUjtop+L7p4s7pZ13mL4mgXKmyq5tXhEDYOemrvv3Pd96uerPa58lCF5771BNxNKM3rnP0
s+e87ND4N19TSj9kcdERusEntjCqkJjJhuIp6u9tIKhIwSRPZ6D+hXPwHXXIcU6WQ7Nq6yeVQtXk
19v9R2FY61zVB99/IQUYJ9eDYvas5tvcYgJFcyfN5lLHKZrYeqdHSWu6tDnSEwi5mZ2ECr70wwih
izWmetTDxSCapuP1McC0+jiB0kq+LwVPwsYeL+ON6eMj8/pHQrWx9ZEowOs2dPQexgBR8l+VGte8
Gp/VTMiXfPXCeqtvY0W4Rb9wanA6vNAZlk7XJVwz2uR4z6slp9NOEBF680Ga15SVuhbR0ZHnouov
NcEODSUhu6NWojk/AQ2BvCUNgY9opu076rxNX5lQDMDmCBTvYZyvS0n1Z+jOVMMfvXo8hfUF9+gp
pPlpt+OjTntjPzsjjqFs7nOecg21MWP6a92ZF+7ig9bMvWRjTCAPmKySBWYXyVAPpkUTi8UiCrqL
zxRXN/A0InTXNZUr5Att/lTEPsCY4qsuEfdqqma4PGsIZsIc+z+Ozms5UmXbol9EBCT+VeWtVCXf
L4TUauETk0ACX78H++3GPeeoVSXIXGbOMYWqzpZVHlmGf4phfgpmfY/R0Yz1QuuxvkuKpGhyj2y1
Ttxrqzzr0cv08DJCEnJy9HKXJRt7MosLEbvnWIlrIvDNskJJa4NLiltoWWAQAuaQmFY3z1k3foDl
fB8684MhECoGtCHG2xSTjD6hrYE453KgGuC8NLoqO+yehq68RsvrwA5oUxX5TY53N2cVqJoHuyYF
KXPhPgQPxIwwxcbkUiYbvOwoRv5lPT0tlqm5D27TiJWmWR7noQxe1cDgCaNlguoVBSzjoBCLVcN+
NSPrzI2iTYy81ZmqFDk8NA1ki8sX31KfMKCG+COYtfC05VHGxv2rSwBS2wmwV+caDnLjkZQ9aDAy
hvlMgu5O1Us49kzljac00sc2cd4q+KLT4EAHvvtCgJyrtn1xt+EAhhBTBJP6EhYu6Ysv0HafUpxl
oTC2VSi3KD+YhJNUmvoQMJauBLc8f54I7wQcz+fBFkzdUtroL566g+za5GF5bRIQB2M2XfMaRhaX
ZiTfRvEOg4y24zB35IhN8440qZe+M7bmiH6wtEhPRFHI514qDYO6q+f2bAkCGP9fy/pfCJAeotHe
KZa4DqdAGbKoKy/cqeuu/Q5I34AUB0gLXz2/YjJ/1yWOGV4jSWlQiHC/fBLTjR709Bbn7q5B9oMs
kDoF/p9X7YXNqCWy99wj/5P7yEq/u+N8zIYSnbd1HABRU5PryyLGWr5nTS1jdflm4LELERQ9sL0m
ZKpEk4OHKfW3BR8fixuzTn5iJRhSsq9oEFbgIB2pTnkeJZ+Zpxd08uH/L3dIdjWokwqJvUu7gUnR
XMfzd9mEf8BMBKjCWMTjUK2cl9S3tllZfdQoAXqkPoLTDn0IsWUka9TwW2fkssHXlDfUiYlCN9a9
80Qr7mFm0sflPhbkZ4jEWi+HTcGZmy/W3ImiXkCTCRivWhUeLM/MKTIhHKPMsjgskzG+2Sg7KCH0
K5vDxeH7sPx1bJJShb7EmfPgARWv0GilTfDkRRg5SM0uvHGJtiPQIMcUi8wf8XPJ1h/XC1QUEwV5
MZt/feltsS0EQJ1Y/0nDI6ZCL+bHYonGkDs6G1JvbbbSRkQlS4DQq2DJwGh2nxjGGzTwHzXK38yR
KfkfntoBP99Mc8GrxbA9C3l1Q8h2wUGDzyrs4l/fgbYMihJ2t36yHe8feXq0lGaAhqLZGBL0Kn1a
Ggzf/JXucQIpaChpbmMHZ9tYMCGzLMUUyq4OyAov+JE3AVY/OCsGcjigTIlAgKVHxVARJ0cY/8QS
yUTKtwTW4VAY5bfjwaoI3GjvK7be9OvTDqQQgvXoMSTcaC3C6ruZ8ag7hFVAvTAZJ3f3ItSPEaT4
TbOsnBr3TtL43i/0Kc9IGXeNNCIyHBVREdPgKH+Pq/ndjbNzjj8IFCGDSneqd0zfP2H/vWmzdTi2
zIbLZPrJB30ztI/cR72Qzg4iBxQ1iy9/j9txXSnztYkQMbZDcdJGTvhFevEc82U5TtksfMo+3liN
s0VryZcxnOw8fsfUdaxJCvbj8tJpgDAdm2YrJT+6aj/tVn2yqd+lWb5XVu+tClaLtdcRVEGBTK0R
nRZOmk8b5LSUtJW81U20Eo2AWMkGvFI0UUNnX3FEQhmaLchF4WlOOfzxYyFfhugX7eu8OTDpZqdh
UVekW8/KCTMP9kMQX4X0PofF5VMhhX1o4EKvTdcasGTAFikEgQCLSi+0N0OQw7CjwRRRHyDlamc4
Dy6A1VhePawXQzTA8wq0t2rpjJIGOFXP38NxISJSTxql+ExTE0m5F7IuV97zDOU6tzqODYuk+dDt
z00SwNQJgSTaq2LyXwTuaksHv5IA1y7syWZ0/9b9fDAmcXVRIWVW/OGK4p4XoQRDYv8tEsg5rdlc
7CjZuPR0jg7WwNzfkkZRoozSgc5W/MAyUGcrn7+DiDY7b0O0gFlDrq4vT9TAKxGWb25gELQK6a7I
iX1EOkyTzeArNX9NE1ck+hA+RPzPJAdJh32zAitxr9lfqRRmOpiA0OMRJHXmnaTXz9m1x30iyahL
tfttm+M2iZlrMicf1k0NgL6hMGYvoNZWmwcPWjn3AMHIeh599nrxiWcUBJu4sc0BspzWJ7NrOEWY
jZ+lCRRoqLu/qWiCXUKDO/uM4Ts2cT7cL0bmzWhsQcNswrEZTrNnrJcRAvv+lV6YL6Jzr6FUR13O
l76dnh1OdjdsHoMa3cNAg4REcZW0aHBDiBbarJ51HCzXonIxceVEqLvpnz7s/8Cf3TsATQwuV1hB
8GmH/No74uTC5mLCSH5eqv64ORbHnvwHQqB6IlMD1f2IjhA2WqyCuz60/F0XZvsYg2ealoCbwEV3
sR2sbQscwQxPKTBeOzwKKCGSatctYvKR2IcHJVvgCYE6S6rnHjNyWHlXk7kqKttjHqWnjPOuCog8
DSP9HpGwWvTdqW3L38rFhJsxZqdEth51xfKSarrO6tey5a3SuN1rdmpTVe0jJs0b8h4z8jRHICy8
XFM6EeuUtk+ycDGLYw72kq+8Lm4pf1QG3rRgFg4kV3fstczx3fFB+ca8pFywlFxEnntODPWHGLa5
Tc6aHcS5Eqz07OTHoIDNivwiRtz6NKNmwf2GnOjIKpNc4bqnVHUU4GJLkafgdTaak/HZG4tbhFnR
yRWyBwHH2ZnRohOouHy7gyx+Oif+l9jeW0rJRMXQcEsZJad+bSQ+HQxLOdk9WkP3gj0ZqFyPIW56
EXnxmFbeJfZwSlL4NtIlxsl5WRioY+a/LZ/AZZRtgRGzG5zpEPcWDCxaLkbkzo7EjpMH+YtGf43H
gHovOqVu+7WUMLFXHGvgmSXqAbv00MHl+6W45J/G6bzD27Ep+2iT1GK1NMfLexEt0x10gUnl7Yn7
2DgAla20X42YA/l9ihN5ZqchCS4OIutF94t5zwBtPgwlIBLkF2okxNgkOzVnAxV0ibXKBWfoxGvu
SbixHARJT79EzzDjaMAtdTcSAdudfbFKPpYS2TYcbNMeV92EEr1AuoDpCfrx8nsIDQCuc9HqkaFZ
kxsYsnxbanyVXW3jrYqJ28M/uC9BWi2OikCWlwZ60klX3t1sCklz3ACvHB+pXgKtmR2hYhf2T0Zt
gcXoBTjUmbrRjatNpO0tdPeVAD3tls5eMs4RNLFz3uifkC5cQ8uaNPdL0KT7PqH4r7uN2f4kfQP9
q2evHO6jNDxYjt4CpygC5HPaxmjs0W7UyqT/dFaNVR+nACR5975UuBTvsLmWqiqBn5ffLB1/epG9
tfn/S/iXdtStZho0bdKzsibxDHhTMos5yfB9LP1gXAQbJxsOUpgbqZvPUGA0o1Ppwumx6mF78NNb
V1K2o5GeB9Q59soK6x8nhWq39FFtQF22zCFSitUClwGPe/wzBumtC/8sNaagPGswGDB3B0fxjtGI
/wafhN5qpENlE3v38c/ELbreqjmTZf/Lf0ZUgOBhG5oaaLINBMXk5Cg8iE0ROBZeYJBT1F6iSzd1
5a5L/qHlJ3LIHCdO9IGRQGay6bPoWkpOnaEur8oMea6GR0Q45SpVqEsWckYkIpbZo/RxezhvIUln
D8bCUA1mYKEV5V1g4PytiddCrlfbzlbO1r4z1HmK9TqPMcnTndGrpPt5rNkaL0bjIDmMXXphzvmC
hwjeofq/K19aNkzg14l2Ka65y+uM//VsX11zOBMrsoYFcWXc/8fL8AXQK7bW+wz3wvdBrVr5dnmu
y/EueLTbKkB/Yx7UNDLfcW9WHj31UEaYa5lWvfYSa5eJMX+Ah3RV2Cf8Ybi6A2iEBBVswpxIo+xe
nih28g8moEsgFhTGJgc5xUlP3JQFhqAM2QOwRygpYHr57Wb2uQ7cN3dMdxjNDoXwb8xFKYpT7551
+QX03itwoI3blG8dYMIyUQcFQGw5R4ao2MPB+ykrdTNz+cy7xKUeEQOmjW1mNn/he317gveCjwXf
ZcVFu+Y/WyG22EgE5gBuETr+06m9Uco9Zmgd6Hv9DhNNxwciUEVRXPTk9xAKfeSVYLjfIRCKHQbS
eMOXU2VAoLvt3f9zSvv7HPBmtTxZmWk/Yh1lGMcLuExkZlHvOk6G2DPOVeI8MlehElB7p9SfXTd8
6rQ/c6l+LBMag29QOWpTUNw6Xni0fX1Cf/CbFDz5lpGfpAsTBCTtdlaZR9BnvmpnbPN89j7An1r6
7r90rNE5tuXfRLADdxMSz6O5B0zqiHTDfhh3XHOLAoOGHoxok6Y/fc8ELTQ5ogh8QeNEtgCnYkXF
UvCXnDl8zYLMSCh8hLFulOTRAZr17VMXYS7G/0mgfe+sW6v6h0WNdxL47qDSc2CXZ+RJGeUgKzi6
HfqyaAT74at/mUM54yz6SpBz2Jjiflj3rsfwCUStfI/NGm8uqw/GxgN/JV+RYeMH4UqqxVQzeKiH
qCkSf9hadLwBF52bpbuoDA8tn8riVPBke/ItQD9OAJg5ApDF06MV1ERpt5cizf4mHsZ8fxA/mEh2
MUej6Jk/6vgb3cBe5/aFonzFn4AlC1ESHN1GU38o1SN2xMZB5V2MAwPuaOs53ZaB/GH52kJUxg8y
sram5fwbZEhB4DpEL+GNdIYnlmuPy5hrufZymk/JyZuqaBMVqAM8FlMpjh6T3375HkyNma5zyblx
ELLW3sJYKbZhM93DpDoVtYupm1lp3O3cPHyyFg9pkEKPtftzYitAw5NH2Sgv2uzh6Rm7xB5Q1Tir
0qqiNUJUms9sXtWSbZIeCGeA8gugMTLdd8Npv5YpfZ769LrWSpTjJUiKglsk+9s2KZY8CEQclFXU
fntl+UI8vP8wd6Dnhd5MVvCRMxC0IyRvPjpdVgzwtfjdB2NYdU32d7lljd795LlfI7N4mCW+SN7T
ZX1gD86u730EKQOgoQ4ZXNiYK3u5YMb5ZA7GR0Y0mJ/kZ+pHoJ7gfq3EY/gMNVA3gLsIONwtORyy
RkRJ9Wgytitoa0YrOjojigCuV2vpA5iu47Xx8Q/Ad/uGoM10maGl6sTenzxGBAOwuk5oDOcU3Kl0
AWGzKmiCfGP3za+PQIZb8o6rZ7P8ek40IZcy0HYBhl41lTz0U/pjVOi2uCZVk38NNtMwa+RbEa35
YSjvGgfzqWhrZn/ISPPg2vD2M4Vg4WsLZ1djgVgmHC7TjYIAgwelrU+Tjj9jEISQ50TGGytfeRsT
RCs4L9bJCE63TgCKKeDUguzcbRXgxrKyhsCgcasy/Yxp7HMZJtq1MJY7oHPMo2mYT7H0t1XbUGag
21HLtE7na12Eu9DWdwtvfdZNX0GX/Q2r4WvZt0HUuHmTPgb+8AxW7ZDh5a7CYofzawTwUe/RXi/S
dEAYIUaLYFPNUNESrtOwP9lZflK62OL0SWEe4rsNDq3ZviMe2xNwh1FTkPxjt8ZNyu4pa937cviE
XCu8EafBDjdFF0AqN4k5KugTc2f8pSN98UsBNY5FIifm8k56HC5+bD46usb2L0FrFMJL18Y8HZvu
a7YB6413TSguXy71tSdedcDplH1lMWCHRLOPNJoQ0yVyDU5Ay1tqDQ2u2ISGCql4qm+Wv0SZ6AS5
hT2iWcQbgw/s1BjitnwDousOWo3Py1PQLOK7GmsL5b77mod3348PGcdJVv2qwXsh4XIDGo4leBht
ZsoFL8oOqi2fnLB4b0zpr7sgvE/zcOy6+nEiAZKWSjNNnS5j2h7GQVh0IeHajqhdyUGaHsiAvraq
+rCsv4GaL4kuPmdmGhKsVM5GXAQgz62PesYG4cVHWdEZRf4nrmJQ0pISzLMd1B8Wqaw9bMxlA02t
EmEX9opxj4GE3bC8AP9/HfJhP/Xo9lgHRM1003VwjurhhkpgJrhAzfrQD6G7Bi/20PaUT36J1siq
rtmUX5IYCGz7LbgsmvYexR5yusG8VERsREG6KRrr5PXR89S6u9GLaJjUZojcnTb1E53EgS8Tk0j/
ZIvxvWnz3VA361gU+xrzvevqz8CdN7hSn4Q5/tqTeXMwUdcz9Ytjx79EwUnkECQxOuF11Gzb2oic
zXAdZ/6J30YTmo3aYeJhRxoRpMzOEc2oztkN2H9iTsJQjl+m1Uj07NVnw1qxM/W7Mo1/+cjhNhTJ
uUO+U2NeeJiYZyGnv0rBacNU7NXMynPWqUcXLALGEDhxICsC2zqafGmyRjA2pNfCby7RXG3bIrhP
if2C2A4ZxfQzVcUtjiEkRs2hzUKqOucfHns4Cw6tkyOtDbGOlLeufQm76oiu9Ba702tm4z2jXgx7
qFZ2/TY5sOVo9tEiOSobiRdIk80iuGrRHhHdxPCXP4KNICc3jKMUw9ktQ6YBKr5Pfb5kdajyUeWe
OBY9OQkKhVpLYelW7YtCS11GpI77/v/RH5cmInwQFUjv5G9BZkAom6e1byTlqgrGkz+RAzeX6HeX
H8DJeqq8ciENNGdGuhP/q2ZfTwiDAxfh3DE19b5pU5IbimiTGT3UT2QDanwMog5STIc8DgxnI+Ay
YlvWWO3HdF219uJRD19dMX7lcf8yT/3Vb9O3vldPpR08AYsOH2pnOkvdXsfFzZHAHU+KnU4aGInM
i2UOrVEnf/DaCuYrEadL+h6k473ugn913a8TtYyPc1zVInaYivJXXVc58vuRtIG6k6z0Mm6YIgv+
yHHaJgUKWSDWqkxPTjEzhcTPVs+PWUR01xL5Hvh/HDhStlNvqdZ21QxiXJjGEpUg98R07EZWtiuz
nK88XMSNIN5CHDTyuGW0S3IZGHsO+sJ4b4zyZBnz0SqYIBi92g5xZm+KKawIp+13NB9bf3Q3PDz6
oTLts9IiPnO6ffiWxNo+0qsZ+jEGamzE7Qnz89pqzGOLtiwzloY8yilHyvhqzbxRyxeHJX61vF24
BRag2JsK7HOZ4Ofkh2sHdfWgnlsvfAmkerKVc4xT/5VeLH5yymwGTFhv3ch7tnAU4lI/DX38d2q7
v7N2PYQWwbO0sNgJ+9sZya3wjB92o6cMwCxfT3qZk+hUahc8KRCW5UjtUDhcmwhabGrhDXdJZcNo
3nx283y0p7xfz50i7CxQV8gwW2FaB/AN9W6W3t7iYupnVOMD8KQC4E7NMd/b5wDdzFyl6bZpp/di
zF61k5O5Oc1HJzJWEejwl5Kp32rumPYD/LRgMTu72FYhiw9gR1CFf0YqZO466ipEgIk9/5mk/y8r
ICknjvnTgrxwa/8xNJzHjpMtzKEuRtknyu57VaJJqRGcgSLAijCQ28suDG1L9KZmdQlFeswKm6hN
XT+VDSHKjdG9ZWl/bNEmLS9q77qnNHd/uxoGfewmoCyzHjOBe1QTQn8M77iDIZCXPGTOsHTtxHGF
KQXXIrqK+0XM6MCZClpj7yHrka17mrxwJxTClNbsV1Zl7yUQH0tz6gAw2GfdTLmNNXuF5+3YM36S
cfHmS/IMHYv1EKKzzuvO3eAv2V39S51Vb4VdQeudnjN7uGVhcYbg0qGyzENMeJZ5mIA9Y93FTW2g
9SuKj8L3tr1SL1GGgMXrn+NuKveL4GMUxVnxWD70nvdPx/PfqCufqsDau1b3ojkIvAjOpTI3GEff
gl6fvNB4UaVPPpo+K9clbMb+CrIcrQSm4xaAQOzvlNcRo+C9mrg8F/LYmbBoMorYzHQo4OP6bTT9
N8PygSWXP3Ei9wM+TmcYNxwuK8WrM0F4ZBLs/Y48Nk2XHK2cLEKgL+uyHiY0th4URgcGObIud1U1
KXokNE9lwmpXgFJCFRMvCnRJX6I5rsfE/O29eC0NlyRoAc+jMkCvpAbUhKb+tvvehcpqPbHfhXNS
OCtHWw6VhPMifdqNsCa6DTtf6aQWVF37VXrhJs+ZvGCRQQMkoPHIW1o5LIA4oRJy47wJ1H1iqafJ
DJxVKOwdvsLDNC3m3MikkQSWQwboWSb+O7sH8lUyHEd299Z03r6JGcxGSYUaNXhSrRboSt3tpFrY
wbpmReE9D1PITF0NACJ7iNzyjH903tiMYtp+RI5jbUfLRDs5vk9D8TKLMHwYUIMrQfzI8jBYjXEw
RHajaPzXhcVxrLM/vgWA2QyxslmPRZmeB8lkLJgeVcTmam5upeFvglafR+F+gnc+tHVzsz26l94F
bJB/6cjomfrbz6gZeBi84VtU3m8chFfEpWTO59kpsIq1jVt6x2z5Vofy2hM4yhUin9pFRl8IhjZ4
KnhPYDgU6SUdMYlSPVGXT1tfo2GuVYxeuR7AkQXBNsE6zEDhb4knIrDtu9KDv4YuvuXhuLfNuPNz
NA/E1MW59Qeqxgm4rwKJKg9+WN7yQL9b6P68ITvYOXI4jFkAaqajFTbb2m0gqzfJPa1HPlaKYk6w
qKkFZXx91AL/0aLkqLoXI0ccO9GjDB5bzCykx/aVuoJEOCdhcXPL6pj1xSFN5XH5PMtXX6HnQdb5
g0vsauXxc9R2r0SyM3AjF5HfDjXcPtHBD9oaCzlAdcEf8OtTaqWGfCQA+Hv5AUxtjlZdHsde/eAB
JM6AYRdQLappu5C3PBS7qZSPi1yVFfsrOtiXhkwLlsJkzfKxm66hrSc0j918WQcQXeTy/QuGOQpy
wmR2fN38O8v32dQ++TUjW7PeK0JoQ1xF47R3kGI2eXEeiJgAOvGUZ+UR49kptbyXmTZJlN4hCOsn
t8g/4pHRm2UH1holASiDsXcg3raLZOpozCzHGMHzDkRztCOwY19ihUH/OzKES30cBTD5JDO0Uv2Z
4QMxXP3mfdj02J7JwaXsGfNdks3n2rVPy//Ntflv8npiV+tNXqgV5rAfFGuPIaLQIWyveWb/xgUh
Lrbpp6+NHNSOY+0OvW5ad7H1XkMc/LSC2iX0zR3WcT58zGG6ODoeyTbBDetHigRqRI1A24LIOJbI
FnL+vLlWF005hS3e+SmI8VmGH2la7/2cCGY8t7ZR7saaajlqd3nCLzCZl3ygX1awtMz8JFII3WK4
OLJ8EnaBdb7a8YO3YTdjCU92wdA8Gaa1NxfYGv7GdefjZAXcDwR1RJ2e5qdBsoZ3Y/FBUfNL4AN0
CEivjfcI3oGUghGLAdpUphXTt60o4jmNvoRkTkYui40UIH80rOATxeOvU3PpxmxwSmNcCZ5UZK7n
UQe7Mkn+zIaxtxgrRll8DPLiMmbVKcaGyc5ou/yrGbJ1y3U3vULkHshDFk/XYPQvmR6/O7gGsGGz
zfIDSj9/qi3NtqP4K3j87SaFJFoSMizFja3sYgxle2uW+ILk69jzrkWyRc2ANOlhID3mASv6g9uG
27FPb5MKTgX3Qer0C9mXYVrQ/+baVZ/S6p+MXhw6JqlYoUHFCQSRMDpYehTBXyuXeDSno1E0PHoJ
yDfHy+65nsPt8scrsaP05KANec6Vn4hnm8FCmcCubsYjEJR0pz35r86AqgCH7a3i1k2zuffG7Hvk
NWNwvOL93865s+3TPr0YnnIJKKu/KGEJJesAGrQ+yydRARDM/owxKB4/6w5oRw4m5mVumyq7T6g4
+AuWa1z868x3AVFxFSDKu4ep+zXH9PuWb/1U7byP0eixY2E4ONdOiQcWCJdksRDgAAQuAWoCkaKW
EMU6ZgAPEpGeGYd7UUBE6GPjGLNmR1Cvz5VdvdABWruiyshfXj7/8nNqfOkrloZPDAL5N2L1Eib+
eWQhTpRz2G50A3VH1WSat/PVw4xM6Pk/aF7RzkjYCTEjzrYONNVVUZIuI8zqbzHacJzb9tKmZPHl
7qqbGePmgFaY6yFfa1M/Qu4zNMRHwCKLDMzC87ItLkP8XdTyqH6hdmCeRKRZl5M6VpK4sYLaiQu1
TbYI7GBV5cyh03Zgn20OWUu2YQyEvy0pZ5ouIz97Et+RT94DRKD+uY8cEtkrj96eAlG9p3mz4N8z
dpQt6u91YIqRMCKuVmR1qi5v6HqLjRXaH1h5aST92f5UrsnMRJig6MypfVJMsXaBnWv84Fm4IdKJ
6yzKRogYTfpMWkl7krPkFnPDcOvEsMf8rkeKPsSkkdGp7AYTO2NvmvGJdl+f5WxEyKcqZj8u9s9K
M3WGq5LtBy3tUwJCkOKoEtsocVhbSeozJtK549xL7Zcloba6eemE360iC/Z0bsV/qs4Qm7Zi8hI2
+TXAjHD3yoRBtnS9HCc/Mivtjk/+aPQ7U7fg4i2/2NLNAY2YYoQXGiDjzG6JWKdJkZJuuhsvH4BB
8OUifwiyNQ8EEd8sPR/bWPDSUdAh/UUmR1IFsAAZ5Bev8aKVXEKlGf3Z6zSGyzzPeb9PiUZaF0kI
1t3EahAmNptVxgU3JSU5iZZFE5Dp7O4ViQ97cKyOYNtSqASl3s9Oh6HVipzntmNrnZdpcydpz4a0
gkrCnHHMdhELfXvWw1OXy2DFWKFeTSaQB64dlt1C1Nts7KIn3+7bbWZN5XNnDeHdNcpf0C//IsHX
UMqQ7zdWNWnUCA1i2ETbvhIlfsQOeIRII7aDBFhBxcVC0JWaVcLQDXtRps5J1H28n8PcO6lBZGdd
miEuJy9bxb201iWhkttu1Ok5DTAVVpNM3jrsvPtW+tgFvB6ldY3fzJkocsch6/8y853OmeOKAyUs
VaStwcpZDtshZ8w2YBNg2Aap3vuoGx+KaWovpRo+3Ii5BxpAeWAtRZ9eS5yGkhwRk7tlbZsNAmFM
sgfCcrJdo+MO2K/Cf1uTT9LZjQmrIy5wzCnz5PaReA7dOX+ja8O6wZYPQIU5sBGRyPothX2lqhBR
h1iI4UK2YIX7xEVYP4MZ6Ng0j4ZhnKpYUQfKMXvs8Jg+xBWZ4yaw6rcsauzXojKbDJVkmEHo4zjl
3JBH6Fi0JD3m2FujSeNZ2QgcP5SZqBVd0INyZzT3iKnpKxrCzkap1H4YpyNOwsekqtD4k/iUOwAZ
u2brIIgsygy9guAmzR1Iycxj3oU1PhVlgzc7Y3RszbuJUFijZjUzmO41hl4GHdP/65X+zogRe5HM
mlPwDE5LOKKkkCYG2SGeWKfZnmvi1jXhx9wVn80A1WGumCN0PuoblBZAA1v5N+zq39SbkToSgJwH
IxYI9FuMr9hxcO0aAYlUjflpFxEfxSXcd2YAoOrhQqTRzmFmTLd2z/rp08eE6nGahnF7D6xqI9zi
ODTY/l2+yN6Pth0aqCDBDErUZFD3v12a3LI2P5s6fwXQ9dFF/geAP5wrfrQD14ttyblZikhi7ZQk
JE4bEF1nUU832FGvjss0q8i3bdgcR9N7mcZu75Xxe4Li3xfNurL6t2YE+62ZBPrSvCcsu/iaE2NT
WcvSByzn4IqbVD6d+8iVKJkkPmA+JSevwYOXZs1nOlHrmCgbw97YlG6DwALCyT/Yeoj5C5y9VmAR
qpTjHIv7BKEGHGehUB25LC6ixrh3jfcc1tVbUISnRuKXNM3hz9TgpdHxn8FiNemwbx9xdRPWSZSo
dE9zHLFWLJAYtnCDHkbtUoN3zUpULVDuRW8fvqfNcA9i41Vl1utUDSQiZhe7a5+8DqBaXzPqhI+F
+ZCM0cnCJoE9lHyJkEUOepBWQ/sjAoaYTnMTzF92Ph+8duZmE89FIraATNDvcN2UCVOuvLyQrkXk
JzJDN7Rf+aB/Kdhe52UZlxh444L6yeMbY49kvUgWRxuoTAVs3eg4G9gQ2mWAgy+ZNKaCuGB+IVrW
VGwYdjMw9F4LJr2eT0aGqWiE7W+6H7GvOusl6l3FuZO9yBzC94gZee2M43qSMlszbwGtUduPNZvb
tJqY8zFcYiuHT3cQd4kFBnJX1BJ/AjV3ZEpjQDwiauy3ncptENFeW6VAPMc/XlSp+aAakMBLCy7y
gFkC8y1FWdGM43mhKCxEj13voUkukazWCS7K5LXKOXeWNEbuq1XjE38uJC6X6jVJqyewnvmD8K1P
z+EugmyBc76N7fVCO69r1n35yNMmm/qpC8rXIQGsXHjYcPIKdmXku9glvC/LlAQwNBgGTGxhC27F
R26AZHSTWmifmXAw3LiOvkFziQk0EgfthysewI9lMJ5MztXVDtXQmJwEcosuRYdbjPOA2Qumj2En
9S53DUTuMSeYNAkmA64/BnwU28EZW4qvWX312aRPpnbUe05Habt6t9DOltErVdVVmyM61HK+F3Ge
riZ8epuEozD1MBp3EE9T4eE8NaCZdaJY0+tZjMVSb1OOqoeOK2jecv3pBQpHWY6+T3vdn1lBks0d
nMXDEg2WMytrVf/ccJKjuKTlc/hp0T3oY2qFqMWgxxklEFAhT/9jGaGDhozFHA66q0gmlkqBW25K
dCZzNsJQRHuAEhuoHy9ofPCHAF/Z8rg7OvpkNkFl3z2hPDyWDC4OcQ77ePmGHWta2WwupNmeYC89
NrIj5Djfqm7ajJZ99ov+EzUah4fG8RK1HhiknwSUi0oJi7L1d570bBvLE3+ad2XE4NMpiwRy8y4A
m6jKZU/Qf0bp9EtwXMJtGjxyWj65k7kn7Pi3yQHcdHhwyZz5kciLZW+AaO7Hmb0VOrGM9qUxwvfY
iL+npF4npnjO24lcFOORvcWzr7tjJqae6X+q17UDQISZ49op7VXICLZqihfnP87Oazly5FrXrzIx
14I2gETCnNijC7J8FVksevIGQbLZ8N7j6c+X7NE+0+yJ7qMdUqjFcgDSrlzrN+FwTb4S7F9x7yuy
RpFeTk2wl679iqzfwgRsBvyverRTfR+j/+JmExkktJ5m9waNgYuGmoGTeGtEgq+7BkNwchILtTf0
8NfMtCat4WT1pmoJFP3aeOokfG/i9y1xGeAc2GZLRwGPwlm/DMo6wxmZT9fxpgzLZqH6iND8HoT1
tSamhWHM9xrF/rFDh2wU8hgpHLU0mkPg57fBXF17TvjY9eJWjt0+d7JDRprNnROWdmg1rBc5ZqfQ
QzfExlehdPdmq53PyQzlge2wgovErF76rc/Dqs279a7U/GPRA5DBJjmFj5R0rutAKvVi7wQq6cES
eC6T2EWjTF+1PWiptr+CvPVedZvE1l4rtp1A5hRWmRo5mjgvSPvzHr5LLqrKLWgn7vHbP62HKFNx
D0fyupin66mkajr7dXee2zGQAA5/ewnSQM03fqHIsKDmtJyDPBbuW4VoXqpjXEsBagJiVDOVOoNS
Irs3ajDhjXoxist9r53GFGt1ngwH3rF+xQTDgdmOGWckL1vkDZN35VjCJVzUWvkHiQz1lxjagxpp
IzDtFrQbdw2JdJVAj+rr1yDrFkrGxsqDvZV7Z9kEuvra8F4iLVl604knz312PPflzx+nHSRZHQ4m
pBdBLr/+2RhU58EOEDIm1/wGjgRafg8zT2lnoxC9UnMzbB9MVTtMSBGcaqIbfjUh/88/I6qHcf6F
tywExJoyXqbGcMPzzcgMQLOoydXxMZd1nX9IKDNAVsT45QTGu9vwKbpFgJ1gNsd0GK+pX85JNGc5
4oav3DaxKKlc7ttPvQtusyinJ1L1KDxezt6VSPAkMjetW4Ba3KjGHREi9/UDf+mN9+74QLhKDWGI
K8dC7YUHoR80cWSnorx4GqYvVVH8e1zwgo0IEPeai2Dh18+B23LARlLDhez2yIVs4rA/75KfpFMa
74jFaWLcOyX2sC4hOhIT3zoU2kBmf+HT6u9vXU/Dh860Vv8wzrncCCWJEZNN1dmUX9Oe84B8aXyr
+oXr15AIjftOxo+qXfjgyGosKFvwpNQ8lrK/o5cc8oK0lODh1JavCEy5apWxgIbKVtJPR/V1Ojio
1Jj71lJqLtAD3/5gnGrlJf+/s6u96nUDQkjt3rTSXPOqRoJedC921yvY9CZpj3K+U5eVdrzjSoN/
GpAS4ZP8PI/Kbajhpiaheq2949pci4blf3n6zn7gIxNQB3peA+XJpwZySZ0z3vAJql8Jdci6ILOe
rOxxvOGBwsBbG/GgHj1Ch75A/Z5X89neqofjB9TuH5HT5dsUitWDoeG1Vpdl2VAXqRuTo+4qSc1V
355KFF897BGgAql5q5qNN3sRLWwMYelUBr4TW0g20/E59EcAYOlbxarMCMqq4YHe5xqMtRaYu6Vd
cDdl96VBDcRFtuRCRAfTU7KVuBEP+P3Q0/RoxM9gmXbesHJIeXCSy3ykTswNzMURseNFMvuI3Mv1
x40E/VUAVaSInps42hmsoNFwE1QIhxMeQv3036ZhJZx7Bws6GpdBQOOS2+baSOrDkcKvx7k3yVcm
jRoU0VwveyV16NxFrDOqB2lOnoJvMp55fpKgO7V/gYtjsKgdlK95brIRDAhHEiyw7KjLq/WFL/IA
/C+tNTBNxMCW365ymWxT70s/XmjdHb+puoFfMbJvfdNRUkOIg9avnwv7pZ28TQ9O17kPKa2oYaP6
M+S8HBvXAeBsCEwYeEcoMvK6eiSt7reqQPrnHWj+ucgT0Nh4AmIDJafzwkdrJL8BHT4G6CQa9zaI
FPWLvA/IaeFN0V59XK1IqCmNhM5sd4xRNGvV6AX3kuRg4a+563YQ205n5s9keyHPdYM4OuCBRDVj
34Xg1iq3KLAXRI4uzLnkknPVEBcfC3Z3TwrjjM2asywSHwxBAa7Ydm/xzD7DYjziXiGdA6oHBaHE
ZShkMAPoki7Fsr5g5NT7yKT8b2QLzPMWTbyBe4jqbEy+/LXVL+PCwgSabDzTnw5S/5j5JvGztT3W
Z4wZblXNjS776C2PylAzNh+T/tukUbsOPc/qxqeCacCdzl2pZU8tHBmO6i7hCHM1iSisIo9Cd6q5
jHpTVaImTZ4n7TD3QmMxrFTIPa6T4aBaks5Rw94VR2aICoR8Du78XwYovyGbHSM3TL1zS9/rMfXg
6WbiGM5NMBfUkGLRwBhAzRqmCX+zq6UEZj2OmKUARSaOPKzH/3J6g7upHl2bKUJXl5GFSiaj2mqu
RgXQqi65H14YJvGQIiOpcxZCSXvtKq/FJjmX+YuU70kJ4QJBANY+Pqv27xEkB9szFqeLybbUY5vW
yXHumuG1RqGTC+oVkH39jbtjoDgzPMN8xd7UULritZzudDi4ssT1KZUTgKNMvR6wobqO/LYWRSgd
goJu2svIuHad7o33sHI+8wXA86jBmHmlDzPBE/rNwEgCY8ORdNNCqBG8ZOktEr436jG5j5kcFi0M
A4ZvZWxEWvFaVIBfEsASJMYwrAYZfzEaW1CPZNRr+CYEsVm9TM1g52nrrDU2Xnf77Tcio0JpXb9C
9+/gKcVT4i01xj1GjNohzPZeTUajCJOlekRLw5Ksu1E/XXbxi1fZtxWXZEELh2VtUZsbcvOSsaZu
R0MviOWAh2X3MHxwjjg6NSnneuxFq558DJkdgabhULX3kSJtxwgNaiYmEfaWlorzVrUb3TO6LCTh
uzQLSkUWhi7uHQIIi3zAF5olbvCTyxh9xLlvLsveIR+Mh29YT/uP7mTG4I3J6sMDMMC6gVAEFhDV
lmlY0oWWeGVgEtCA9VoJM0XD5qFLUXH1jlN8AW5wqcJI2cBQzPJN57XYDK1cHInSBqcBIq2kO6Eb
v+d31JrAb49U7rqGQIjBx59cg8llOA1it9TH6Na0gkDRvPPexBCBes2tWUQ53FSjb0pv52tPjftA
ZMHq4xUmrJs7XFA+1uWWBARLnArg1ABO/GfMt87YmnhY5YiSJa9qRTO+cJdeRY1sG6RMUThyxOv2
jJoy2wTTDbi3GqOtrTZqmEhnQfnqSdYG80WdE5s0pCZ+w4rN29AMIJmAbrRfVR7iz2bFK2TT10rb
F4UfQhzvqJY8CVGFbNHzXKhtgW/UabtOiUPQe0PzhkTfB+FkhjoY73gu04yGnUP6IsK5aUA/xxGn
aKQAKFkzBlIouAf1zDf6gCuoS6Oy5R2ljf8gs4Bh0TNhaCc1feopgmXXndQmlQvQ8QDHJM1D+5do
9DHw1LamljyaWnVrzw2UOuq860DD8wEbGGSvvB6NsDpGRGe8UMNlyqGMgjM5KwCtjc18ResOGYDJ
bgNXVYV9OgqdFm0b6tkyMutVYqOZX9btc6+vuMmZtz3nDgL4EjoL+E6BUjolb4AqarnAZeF2trpt
YRTHuQP3qg4gQ7DDHkwdpr5FcwAmsUtozsMAbTDnXnIi4MI8EREm3SngVAXtwzgCrAAhQVMJIgnX
pm6RRms1rMEgY5NyUG1Qg+4gyKQNDNc9m1pSHTxHS+ikmllMEKlbQjLOUQwofl+JA6gdMYJAUn8s
gEiyGqjdu111wShW8Ud0GtijKsTdiCk4YVSUekbXwF0gIZnc3qBoq5YsRhPNxk1YI84DPZDXMmn2
LebsjBb10CoAQNQXtT0SUKBq+c6IMoV6mQDWH5szxiSfdbR8j2E1jOU9Q40hr444ApgwQ6QOzaUD
xQgEX4TUAnuyjhYZX+d7dAcjiNnVUOt0kXj4yKyx1qmeMMynILKWTGqVIFC0GTRkKF0hJy62tDKh
Suhcq7mhYjJ5CtCOMMYG4jWuah+rsrqCdqrb8U6HGOpwKuJxeVFNwojYR90dYdJHnzFQaWfeF8G9
EiRlmcQFAKcMZ2lAxGjGbUlBSi+VIAdbWPLcYFU1d/em+SRadSJT8aNqdQaKiqM5wchvZxd+VoUK
RLcfvdSCEpw3OVga7oTVmQm147K4jm/k2K6MCAoOIV81fnSOyUEFIBWhQWpvfaOA2lrt0ch+bad2
MYlmPw6IjalNNDKRfhGh+9bMJfRvV7HxyOJV8YRDJvpQZAbiqtq1fYLQU9pSvq89dETiYdN6xV6v
rPshjm/LVnx15+EhaGGlql4p8ahQSXROfIcE4aKPnTN0EZJmMnrke8EX403vdF+DRhyoMjd0HjuZ
a+iUWCGho2tKBGburSlftn5IeDXcko2G9OdAA09EuefMmJ6ZrEBtPa1LaK7g+CtleoIbbQhhKVH+
sAtNT26N3tykpXVDVvmY91T+/f6JMs627rT2/OMEBfG0COu7oSw4No4rjLGuEFwmbY6WLnrZD4i4
ErbUW5HW+0zjLkAAbdX0UKNDd/RNF/t72xrJK5MmVltmMdxOBPSddaMCQ87bgLCcq05QLdKSDHqC
wMq8ze5UKibrgXFxvqmBFFOM3di6Rg0D9wAj5sABWPO612dF6V2iyX7MZdmfe0P1iM7sqcTvz1Mn
5pojdxbQPIZzpToAcDfZzcZc2EW4axglg9ccNEpuUOlh5WDqak/+mSPiA9v2mZ7Gz62FOmw+bJsc
4XWwISyFJlYWccYaxJDum8GhQh2dq4AGvbnr0bHRYrGvDFWkgVOW+cFTraxlkTNWdJaIg0APAB1Z
yWlKv+BqhFtN+YgGKaxPp7wfNPutLmBuUFI5zY176432Wo01dftGDn//Y0uegreI+HPSQbaz/3xF
RAL2nb3w2ZnzGikcMDoekH3ZBQ/gr+9U/FpU4AIh8cVV3aDZa+87bBvA/x4sDVajdGOEc1CeGfO7
aDZuC2+6alXpwvPgTyigWQ8tKOi7K8y3qDk0Fph6HwGP0oVg21C+C6eebX+EJJgudXRs8A7C0qoX
h5mc9FmV4iqh9+EFtnbjFTWNbl3Z8kYdSWdlqSwSisbZXClP2RXSDEioJByrs6MUwVWnSHSsm5J1
tE3ddYmqBaep4BaTEs4ogklqV/NajmF5XpLMGEL54HjRm0Ned0k4c+669TonSWYk7auvBRnJSfOs
g00U4TwuhMFaOgeLcWLGkXQFFcYa0xA7aLF/B6XlOWtQQUomY/VxbkPXMe/HlWP2K7V7De2wzwis
PQvpXr3srwoc8zb+rCPTmIcb15k3s8ieLT+k980BkNrQQvWiCLPOs85dVIIap9OQUEhrH+1i8dQD
PwYYtRlnBAri1tpNNTYvwfgSGB7sYk9DIjuq8I0V5QlR/i+yb58K5nDfJ3uAthtiKTJArEhVd0Sh
BQwLdtR2kF6a8QsiO7uWfaSx5ZXaFV29IYcQ3KpCuaGRdS37XY6G39moewfPJ7yEl9kEKDKAeo6U
cyf6XGeBE7AJZ8uGVFTJ2ue3zV6tBQ7rdI1QicoeVCAfY1O7c7vkqwGRykaMA2u5Y4gK25BR03HL
beg4S5waVqGrf41IV2aGh85RuvMDNCt05zkR03WqNc9+PJHW118BpZCVw+CnHLEI9fctiCHgAV/V
CEmS5lbo7THNrZPIIVCW44E6/lFvkPY3ybwArEy0bG9DDnTNaBMmAYcRd6075r3JrpIqkVeJqi6U
aAQVrtiLZr1aD1TNBJbeIdDXc4q9l1adv48SxoABs6pCVgrnuqX2cRbtdmPjbkviZzVcdbgqGGbu
B8/ZOIzPscg/9ktgsMdhjk9dQ83NRgif4COv4XBXjCwH3NdMfNHmMWLI7Ub9YFwGb02PJVcYXMQK
SOuVCnyG9oqm2hCt+HKY/PNp0Km+GQ96R0STQosRDP+GGeZm/SGL5hVHwa0a22ZsHqJUXseuc5vz
OiWtC5WBqljJ7DJk2Qjf8qh6HN1yHcpoRYFqrYJFjlTa+WSR5SP54hkzks01+7x2PUKmcCTl3hKV
aC9DiX0EStCs1SB2UiwWbXEVDMUBqMk+BXx/RmYc3JFwToAYQXJz/IxcSKZBpR9VtzSxt9CkvpKB
WPegAga082a9eDAR4bIEsrst6ffaX+ECANkIlGlaLYU/flQrw2xeh3WzVX2mBvfIzp7aw10/BOcO
c7GwQIL3+d5hxYtB8qoo3KV38BBcdkz+ptMU8essq4ftiGNWmJu7j4axkrUKMIzKfUPXZKHF4bNa
W0yw01liLKF5LQx73iahPHj4QcaMCjcRO7LzTyFLNzAUm0SOXLVtehUlIaKP3YXpyH1uwwGT4cUA
cWzSMjSREQNmFBCNu/Zwi70Teed8ZQLv6uCH+ij2MAW2jqD4LsuFwxao3lORbzeLS8GBTHcb1mNF
BKt3eKgxRxP/XT2oPgR7VB4uBqe9sYPoUDT4W3LGZQ91FmU03apMpofpaB8Uazu0DlODCa96FFmS
zpExyY58Z5fza+57l1EQbtMpuMLB8qz3zG0ZsvvN7b1IPDxx/Y2a8fXEmUNHehhwCAVTasD2rg8J
V8YEARCVXkZhIDgjgNhjlLQTkDYS3ULiiD/iIFt5YmTjNBfqHvSook6KEZSRoCzVr2vEIECEPNUI
xsd5tTaABI+deMEc4S5r8Bycg/e0147BBOStscIHHAc2KEjctKhymrabcWTqj2kfPCaAXfo6uUV/
fsd6sYldC5oNRmN4DYxzfgsP+8Jw5LagMKRWz9JPXzMRPcpMHspy2sWQUwY2SJWrspWMV8SptJpr
KoToVJSMkEJVIbs9xXYwqN4CQO5VN2P8VZvrVOQl7lXO0iqRE1FjVG1PZtBdGSOoDBZzL6bCy5IV
AdUMs/LCVrLYJSZJDW86DPJCRG8DhhYIby6QxUd9utqjqQXRg0o9HltOBVUcvUUEZYAq1e+qFhIS
uo/RuJ4zBb8YD0M3qAN9CAzeTVHTbIZdyobc+NpRLaNoD5ADreV9W/tXqhc6sm11760DbFE+OlIw
Ey0Ya4B5rh1JFaRwzF0/eLsMcYe6RSsOlb+IVTrH8l6t/KXjg6chEZWK8NCk+ltMZxWhszYNaseo
PWSuuCvC8DEmcRhYTk/QFO4g+22EHN7s3LnWjR777XGfuvVesNRa7D8RzxVkYt8gBGRawHRY20dp
XkNIl8sw9bcJBgOUyvxLlQsNWxPefr4LWb4Cqzmq3UHmuMpbBu+/ILB5Zzvh+h/NNGROx455E5Ue
q/O8hWqNusZ0/o8wTs0Ewsx8U00lddUvIfX/33/7r3/999v4f4L34qpgkhT5b3kH7SHK2+aP3w39
998IC9XL2y9//I4YvyU8Q/ds2xGSfUOXvP/2ch3lgfr0PwB6wcGbk/IUumCPe//UJeVtJIeFFWbM
RyQbIlJhDaJKtX/8+bXVT393aam70gNLqJsOeHfX+3TpXiubdMqh4jV9vdIxyTqYbhRdTEESr35+
KfHjtQyokq7Udc+wXeGJ76+l18jdmAM2slZfjudThLhIAYQ8JOcEcjlBJ2ivC1iYwp6+lmJ+g6qT
k0LN86OpU2LMwsQ6tNKILqMGf/qwCMptMJkIsOBpdac5zrDRYzKwST9rK7+zBLtX98zpGiY9nOjz
BgulWw19k6NLWfw2ng3CnBKeb26g5dOo80hZGQOYSeKZCFPGXzy/86mppWHa0rB00zMMy7At4/vH
JxnnUioam1MM8CcNqfd04cKK8A7TyxNpSOcXw+pzc3+7nmPZdLGr68an5vb8EioPliCAnZK9izfF
KCHRRMXlL7rV/rvnsqVkXTIBBtufRq+MSyfSk8i/tLqozM5xbyLNM4eed6hDxI5yhhc8cFRzwQ9b
7aMZhfZ1PqK0TcTSL+iBiHp32F+F2AStqij0lo2m+xvkpL2tZ6b2ydSU8A8UQWQSXJRrhzLMjrOU
5o1T9/mFH5CMKbP0K0JJ8xUmmeZGGGDCRBCBZ6ttv7wPHMt6aOVsAz8sBwo5XSUv2AHHm5+3xeem
sKQhHcOlk3VDWob5qSmqFOXZUA+qq1wMFGKaay3OLo1M3CMN94tm/+FSNnBWw7SYUK5t6p8nrtmZ
lSSfZh/ZV5DNLt352Q7m+LZJMwQKOuKinz+a9Te9zJQlqckAdh370+id0twARJo5l9BGxTPqKTrK
01N8/59eRZim5do2ayLrkfg0Zu1RZnGZeOXJ7sPHwGGTDMXy55dQK9pfVzxpcAlpGrqk/Wi5Tw+C
vmZneBhLnQIRW69QMbBTjTCzLmMNlkruzG9Bhb2cITvsv812OP/55f+mHUEP04A6iG3L+jwrh7hv
QEszKxvHTY7THFAgNHp38/OrfPzM908JzMwk9DYtRqRhqcXoL1uKHUdpnQ5Ofapruc6FhZyDNK7b
ob5R0pOAEbaipL6sKwzRvJQSkkaFf/Q8O78YN4b7N+1t2DS0rTuS0fOpvQ2QwvaAiMflVPechdvJ
9bFOsL0GGaQ0A+yXzsaAEtGYb9BnHyZI22bAelVFh5gjPfZsJLWomZVoQgEkqGVaARrW8+fZgxzu
VT6+EL9oPPNvbtl0+A8rtsVC/WkUSqfuKntoy9PA2iTFWiP3l+zquF5mHKRGD2tID9sJ/D0j5DWc
cfXz6//dCLVM4emWwYbJQPnUd15m1VmOz3eLzMd5OcsIf7Jxrc8mVK/+GRYCNUCSB3mkL35+ZePv
ntwSamHR2aqdz5fWAtvFWngoT41eNxeNlcAFqIxgP5Ep2mguQhaZCZzQFGYHtwG6X60507Krc7Go
dDA0v7idvxk7NIDB1sIdEYKr9/8yikcOzya0+fKkh2Gy9xOLUtVEBbxgoGwTU2d0BKZzUSWZdZPZ
0l90ZmNsIidAJ9fS512Zo7sfcKO7xp5M9I9rAndESHYuO8z0i2HzeUVm7RcoSUjPsm0hTPHpZn1Z
STLDWXcp0rS847yer5uZzD0ToIILh9XtLy744zj57oKWCiv/0joDzqB9AIbhFLiusRq0EqmKLAeO
k/vQruDzB5SFYv3Fs+PtzztGjcDvVxfxXb+oO/vLlfFlK4WNUPRJa4vjkFhXxei+NGGj/cdP+N11
fth0XEt3Ypj0pwycZ2uSL0SjyUS/vMYn910PXxvzF/HwD7E424OwDY7mBguW533egfykxIYwcLFT
7NotpeRcPgIiyfN3u7/hTwv5YvIXP29O48ehY3kExa4hDDK3jv2pPVHxGFGA1YNj1JOErYI+3ozW
aFKQsHQAB065bZFfWU75AM24AaYedkqGz80KCGFNtEz0OCEvCyioTFHPdCeKcT+/xR97XJLW4xY5
n7jAmD+t4jnHo1kfcfciAQGOx0UFPvlFZxs/Bshcw+S/xMiwOPVPreBijgCW1k5PRR6Ssevn7Tik
iIHE3RUp9E00Nxsc4RfK1o+qz1IRTicLGY3ZvtftAQBbv1Apyjgd7/8XD///buxjzPxluIPyDIyw
TibIxnNxkgQ/yG94csWUjy9+fqkfw4Pv2sD41M6+nFvJaTo79UaxKGrrFIzm6X9xCbVAGZ7FAuJ9
Cg16zTFjzdfSk4oEmE1l1fzHIRYPYemGLlxoej/MIc7LaSwJ0k9N9jCjGYKoFhOVEmLY4Iva6wtp
/iLw/miX71ckLimFq6JGV1ifN65kbLtsRCPyVIzhdWqkAMujCl25+KjDuAQ7gJCgD8bECTA/pFTn
+dWvNivVNd/dAmPTUJe3CWGFKz+1Kwbi7pwFlnEVwxDuDBBuKQhZhCDTtTOB7tEQBAkwi1HlpxrN
zZ/36o+z59PlP20/DQGfDtdJXjgC/SKszMGcova8qIkk3pIyHkEVZEBEnNkBIwc2QIm/GdV4Ho9S
WzS+n15NhuZc1QJNv2HCZ6G0ovLx53f5w/DmJi34jNJgojPLP7UR6vGFo2eVeWH2JJxEPt81sVv+
Yq2i3v9DVwhpkdfgwGK55g+HFX2M2hQDcVxohPM0pKbSr4XeXtfNS+BjJAHlgFuBK1Ism87Zam67
KYzxoXSqLX4/V3HVH/wCnKIelCvRYyMVakI748YXA8YC4E/LjVWXF/UMv5nMUN8ZrIrSRrFs3Lh5
Pp/hTbgsOuNxtG1JXahfufhbNG3yQj74uu7j6zC2QSRaKOThhUFduVDORph5rsBUn0fpvNcc/YuR
BuusIn1vQ1eV9CqE5Ic5Es/DhAJF5UKRSMNMgUvLB3SId2gMLNw4cFEGaK49wwfRE0Nx4twOL7bY
dJFLSBlSiQtvuhF4uZXm5y5nD3yZL+cwXOVdc4M05AXKKuj24cOOkmDzbA5wfiw0l3lCPk+S284U
nwu1Os3QH/U6fhBDE4Gqs6/DgRmOWs0qMPzbyUIs20bxOmiimwxqHNjohxkXc1AN4r5JCKBtG5eV
yY+Q+9PI04xR/EU5qspWv7ID2LoNOWGSM06RbmEcvaH59tgnzoOWp+Fyntt1BFN4Sq39rMebpkJ9
tuXID4hkO5Byg4TQIQ4eU8IaMR10reSJMxMQrqxfRvOILqBwcnAe6KQ4WrS3awwvDVsnp2oZCwtr
BEyw10UIQMzrTTSHBMqKXkndnh8TOXD+vppbRL+yQyEjwLDacK0EL0HjLEaXn/dd7Fna2FqOXd2e
5R7gnwjhNMPDUaB/NI+9oVXLNotQ1CYYX0cUNahAt/gkRW1H1TuurqumQ8K1ksXAwScPl1FsOluB
ihTwlcldI9deA9TJKajYFTBSa7DNdzdKx6OjsSBSfo5HnHStdDeM+c6vqKwCJJgBuIY6JswpQJgC
oGQSfyXjfgH5Blq6G3fXRYrcxs9n/ucAwjYIi10pSf+ZKqT/dKbSTE+TmCoOF3MQJkdPJuWz43jz
BRmx8RfR6fdxBCERKU2u45BItRFHkZ/iYq8IwqnNpxaR9jxe1oFrr6e6C+/G2fUehziZV0nVBu8f
z/df32Vxm4+s7htQ/pryR/vpz3+t34vLl+y9+W/1rf/51Pff+ddtkfHfzx/57hv87p/XXby0L9/9
sYSP2AL4e6+n63ec2Nt/55nVJ/9/3/zt/eNXbqfy/Y/fUVdBapVfC6Ii//3Pt1Re2pT04f/ksdXv
//mmesY/fn94b9rfzl7y5IfvvL807R+/C/lP6QjOkOS3bcdxBHvBwHd4x/onBxKiPJckDzlR2/z9
t7yo25C3zH+StyObZZMkJcpUMWCDlrF6y/gnB1OJ1ZFhqbiF5Nq/n/3q2zb8rTv+PucuP0cMMNBU
Dkg6pCZsUzqfw6AxcKvaC93+3Ibc9Np2jtx0bQc1rZxrZx01VoTBlosWaDCG801hY0kA51d7cSIb
c2E9cdAttutDV03ywhgStGgHfChaSF4XJTQaueuqbjri5Q64I0UMIF3UNkWKM7sKav0sA6Ac8q1x
Z3Q6J+o8B1EwzsNb4k/vstfzxTxl83lWq+yoLe8yGSFYW3j1QhPpC7Dml6nv3u0pf9LSgM2CWvBk
AAhyLxLbXtVufI2V/JUgw5kk0bs5Y1CVgjnokJep8kNSupvO1/bx0N2NZXyrYwtKCROw/IQBQw4m
2oZOMpcXRRHcG9Ld9q1+0U/BZdF4IA7x8MtKGKZhYDwbRnGw6y4/b2v3wuVVgEzGg+tay8H1ttQr
+4VtteupQzFdYuxmIldRWjiEWDY+JO3KG9yVRPTYlBZwNADXWV4ejBmyV4xQjhYdzTQ6OPr0GIXj
de5id45Y79hUK7NvEPbOX1HIW8KoRiJ/Ao0Sb+IAh8ckElszY9/vXE4rOnx6VJb1bWRb7wnbRoeN
jzW1ayt/i1Cfsh/DUAMo4eL8oS3sodvYHusjeMxkQNlfxJs5M24Q2FvohX3DqD8Tg7yF177m3HUa
fQ81YzSH0YvUoZNnZUPRy6F2UZbydXLtA6Y4rNz+vopwrQLPgb6JXESWWoKtpez6lW9F6yIWd+MY
Yv6ljYhEJqtZnzct9kaJM227xNmg9//oxrC4XA9gGH73GWY2U8OojHdeVK4tSOIDOscSc20z116i
RH+sQmrKkXkaI4mDtLXtHRDBDgqYVncfdf5CzNk6Kaajk2mrCR+4QQbbDkA/QKoGefDOQDUM9gsR
A0oxSEAF4LMW5aA0G9J4F7b6nV6yNXIImM/agrSpj4VaWAIPcwX+P/4pNSkCO62xk24IkAEuTjnK
N8RhrvW+34XaDNZHC04AehDPNSUAfu2J4vct0kRo8mNqr/nxGWxTD3FwkBcJdtOUi4JHqSN+W+r7
SdEo4eSd63aBeZ52nYfWRuVozlH+eUch/TLrAT/O9sUgs6cJ4YY2qm8BXQFMJX1ogL3sqvTIyXw3
Gs5z5o7WWdh7T509gkH2T65uo4tmFocgoNreNeugLrZ+kXwdk+wLfEBaykrCc9sJnmunuxzdWp5N
do7Gm2O5CDYCBMmgRdf50iGIOYskDMtsEF+EX6ypBb2YxbTHFfjkDJU8G7zxNglmYIIBCkW+V0LU
EUiHC+Wz26PogRVo7kIxlrK6m/PqMpnh/jvpZi5z5kV6BQq2pKCPZ2nN+Q+hmMS/KMF0LnCRqU+2
mJuTB1xha/Z2cuowyjmVLOG72iAYrq08Pfr9PB0SyK6yzN2NPiJR2IigPwfdNi89B2VjewzbS18i
Gxng/SbO7NjOLpFpcY5NA1ncCKtrGFBAAgvEgpSOeJHb3QHx8ZdgFruy1hGi7Vzt3CrBhQQWHjKy
r6D3hr44R6NjDYMQd73ajI94aLRnQ8WJH1k/lJHr+mRZdnVRBNmbKIyjp5S/oqx+mx3EfQwBcoi1
PjgnGfkUTBJOLP71rchfY2iZi9QBvB9HwUuCJf3K0ZHISPVXljFyqVr74uU52gdagJECpwEElvHf
cNBm1K1hSyrswuxioGPAvXBJyyaEVPAB1I3gRfeq52K0qIALgCjTSkvFa5IFN72XbYA+wJzzbvTQ
OUWifUxm/Pcs0jRnsdMxxwHYnI+ePiyEGLvzohyxGLRYfCX6qTsT1OHZCJ8e/jJOEn3UXmfZvInT
7MB2eWnF1j38s80Qsm+I2ksQig7fWIdRXXCVW7AgQdQawRVOSQYrdhausxmj5KGUHWTH/qkNgmSZ
NfO+iDk2nlVDaTwMgqR8YZUbFJ21ZRUiGzGHWbK1p+KIuDFoAzwsMlfTcJqoossuqKtl5VsrtMNu
nUKrLig5vBqe2yM5wK9EdlIfZCf71z7GdKYZfBt4LYiaairCdavjc5WyeAC2hkaGLdzg+jCVJaMG
wJDhnsd9Cl1IFHiZBOawrgFGLaZO/zJboFbJSDuXbjbXSBc7jNe8t7e5IUHx6fD+OxB02EqURH4V
0aYVI6CGXFSMYFPUFt1K1tPGtqKvmoYjaGA8AQy+jDodcX75f6k7s+W6jWzb/sr9gEIFEkCied39
5t7cbERKpF4QFCmhR6JNNF9/B+hT51iUjxV+uzfCUeGwyyKIJnPlWnOOKSD+G/detnjFZutKhurS
eMlypEOSNcbZK0jskRMBnHohLewiary4WfjDVuC2ilHvQCHdwUJAJjcvQ8wUHaGOt9y1M2kJCwI2
e6xAur21fXnn46o/6SJWj2qKipcsqNXJITh368uB4w/n9XxTu4naWaEs32xIMQ85eKeFc9ruSVtH
nDLW0w/yXgqJbzlRpB4qr9+EKmUTWJRLYVgjPUcEgbiUT/qfF73XCaLVVv3oPpa0P9XA/99UvcLm
uPC/V72nqYmmue1efiqV3/+jP8pe3/y35VucO0zGjP9V3P5R9rrBvyk6TVvatCWkJG7gv8tex+Zf
cTryGNQxlHwvRv9T9gb/FvQSqVZRidDect1/UvYK+30c/z9tKsPiR9ATofvyc8++V/3YpqaMD6UH
Uc2cMnHKp7F1IHADF1sQ38XDGHo1OKKoetBsk6Q3I6hB7mff+LMP2ztwhgdnwguzLWwg7lntccYW
IHjqOvGCVV+PzlU42FDHVGA0B+Up8UNg5LvPUQw1K4s1BrNVk3T7YM7dt9Dr0Qu0BU3UouRjX1mT
K5APAlAM1uEQAZiLh3k+KyVsIIJRrzyOy0Xy4CNdxr1PmGFnyOQxiE3ggW0K86kw06+TqOA6ulb3
FrqOOkLZKO4cYp7p2xTVAJLf8dH95jB6Y4NpiSkUzgCvzib0nGWKI9EjCZA4q0PBHOmmt+0MT5oK
gifVpf4+rJHzbaygISaThIAk3xuzdhETyOqrm2qymkq2U8RaqtVkldEvCFZFURLdwgk5flJL6GzT
a1LLcsSVuC3JENpUpEBTQLVlF1wc07ApawrxbHQBQA6WdBtzjojw0lGGWl+Tuqje1GwSoZfUJB/1
nKJeoU5Vu6Jgbyd+oCZeU/XFS+EAHVjl/jQan4ZogsLIAsJK4CYCMHaeavHisn5QURllfGzQMS5K
uq7/BL96Qu/ZWZ94J4vNBCWv3jsp7/VW81IUpHjG+mL5zaL0oG2A6zYpZH+gwYP/cCi7o2vL9MoK
Rf2adGK49SBllnt/TsObzlXtddUTN7Lx0Rt8G4IYDI2hE+FjR6IXBMTPmZcW6azaNSEC+jPZcGRF
MXBtXxwIrBp0a1wf8tIjYSb37bZG7mZmr4PR4Fvtpe+8RmkM9k2oxIk2RdaM0ZopdJYfYE8BeiYO
J8Ol5QTtQwJyEAE/mlOMNMBg94pE7LdRZeoq0c14qkoR4BmFnuqUTgXguU6Atgirzqf1CCIPTv7Y
A0ujRoC54tRyhuGu0wePhuoDFFMHf5uHTULPmsgH7YbT8roysvbyUksk0S2NIrubohQcQJK5RFw3
siNrIydvAnEUZK8+rbTaTY5ngrw22fCvmnAIhw0AScy75IRyqa5Dca780oRTqer4ZARlJ+4rPyHo
ZZADD6i2OnmvQWYCwqsroGNBL7+WBfXlHOr0xopisjrQqPnWcWyqKVkbbifkguMPcNRG7WM4dJzQ
gEuYVxniaPR0DhSyKbPLpZ3S0+BmCWFIHScnkSv/a2Ul6pmeW4SJXlszMG0GtPekFLb3fIKluyZ9
UpxJPSJUufMwznuRdN1939gzJCTR9Xrb5bN8bni96m2qFUw4MUXHkJCJlgm0xB2QTiI/ZC3uAwB2
ET5Tc7x1UI09pb4ijBv50VEZHQlgA/iTT5lHgbMrR3u+iooxOUHGab94xjBc28ZMmy0ahhZAipXa
z3GSNFeD5fsEwzSFfmjMUibrDBB1hC/EyXF25AGxQ4S8PHbkMBpoBDSZG645DyGMwJT2P1Z8PzlC
bcu79dRlxLckBcyvmNiYZqt4o+ltovk3mGFHxgwPOsnue2c0Py3z5c860MaOaeHwbGZx8+YWmtql
1AtpnsdqHnJlucem0fQsfds8aDeiUlTZtFt+FD+7F9eF1sHLqEwPjJprWjuXuS3H+wCN+06KvPks
MrN6SZo+fUpBMpQXIsHjkzWnyOQ57V2GqUsenCQgik/Q7h62VjOx5oKli3HXhOH8qCTNCw6rKV9P
LZwIG6Cshpu+9qq3vPSbM2Kk/iX1vJhOdQrq3mO13bh06IoVKlUf0PMgbwUR5RvfIkEZCBh5SLWT
B5+jkitmCRKnuvcXsnpWgbflYGB/oSlDQNnUFaTJUAVWxzF1ox9TY+DBCGW4LAdDJs5tZDpbMZXT
7dAGOWCtNKjIBkE6nAy1uDPMwYSb0gI0c6eKpnlgCPdlhjHYr1voDUTcZTSwjh1La8gpa4w9TGds
a53i5dyRXWhPONDMkZOk5TOT7UphrkA7JtkdJlB1rW3W4E2FhOhFiDoyN8rqpp2dV+OGDpf5bMiq
viXuygM+2uEXGYsgKVZ+JpsfVa8DD/eGKIgmSSW0qbly7e+Bq7A6xJEf2is+LPxOTtTqexvaTfTg
oLEnyM3jVUZSbxKrwSWjjh3Yhnd0lnq4Dm0c0OEl1epurBs62aRks/fJaAxxP7oV9Gmy5rv1PAfV
tOs7Yu4WsS3EUnfIMLOgzm8JOvALA5jg1HGOClx7uiSNSftfLuffsMe0uLNJ1kSWW0dJvHc44Toc
dQPwZC4B61usnfyaadrHYD68rCG22huSK+bxAIIjr8kUwkBaGOVQotbIu7qv76ymJX/BI2sXB72U
4A8xejbuCrd1jUpr9l1g2JZR7aDsMzqmyY/Jco6qGqxHxfaNoK07cZRnMlM4wwBCRVtGuOG8Udya
NhvmKrA6f8/kbNyLEFXOqkXo0TzzRkVfqgnXw+cqLptvlaiIOpi9aHwLOeUeqo63aC17CwaiCT5z
a7KXnXJ2k52oVNRct20bbKaq9tkmUc/tkbjYe3Qi+XrASiol4nymF8gfCTNNYSrNZntXN7WzrcBQ
bftYEAPRGZXax20BKn6AUwzi1Xv04P2eh7AoTjC0y3pLz325gmxah2ksyIJJCbyfR39l0Qg4e/Ah
rq26G64dpenx80cam5FT88ZXoAe0Kw6DsPlskjDa+KXf4mBp75GD92BrhHguw4kmDCep+wE49aPo
x/oGd0a1M1OXXbZ3FcXDHF81xcztSYcoPQ2CFQhWW2GTrgYlDACViBhYgFQDxNuOZFBEWjJRodWn
nkISb55F4lakAfRDQ58tKumLzDDWKoB2I1YXCtL8qXekcTVXdgzGLhDx93rQ2SOaa2KR+zw9ikQ6
u8yv20uXN828ZolGxt27Hp6qcTDmYmc2hfXdDEz1MuhkEW8ZZQ1IFAxHib8N8hduqeBHFfjhueps
kg1AGALiLIeXynKJy5iw33xXmbQI3e1jh8ysCuWTHUGgI+GIkBY364mh8MD03LVA19J12ef2YcAA
YMGxlOnMOkiDhm7pUhgq14zVBjRPy9wwbJuexLmYP8tFGjvxhNBxPC8ivwQ9lstGrNzUuFVVHBd4
iuBl0GEUYFjMogf1WPUtXRxb196jpuP/qWmDlJJK9VG9ZqRF7o5pNmRdWJE3X5WcBnBRF2aNo5qN
nW5vaaTrpJ76t7oAmrnq9JBdMleLTZWPhNrDwy9esxFAW2A1gqDysCOpEpV6DNBqoBM+2Cn3KsW9
TS8Ht/qQaRz0kVmHJEXWSf3JK4JhRM82eWJr99l4o2XrPjqYT7zNLF2cQ3NgYBqegsnz172R49cs
QdkR0Af09TTJjjQOmGH7pqaAwFTsQx+2O8vapjxSmgauMj5JMnpfutxgWVa9DG+LOHfVNUyQ4BMN
emLp+e1fhWfWX2vDmi/hoKqvEuopgsikAA8f2RqmmkGu1Yyl1PYJnh/db2yHgn7oOFXPaUGsBG9t
U67tVGIziWVgPnoS9AgLz+zdDzpnXDdHVvwgchsvR9lk9ZMJ7rs5ZBg0mST6viSAlWm7e0XGqD3T
IqAFvMUWM2PvJxp3X1S0llc2k1iWCC3obRl+XNmMhqOUpovRqHsOQA64qrTmsJE70COiojVeYjeO
SBKs5UtC4KPmTKOyryR1UFomMqGN7Mti/mGpvLtx+ix/NUUOlw1V/lhROstU7Y3GJTqnLFISj+Qc
ehhpfNHx2hjie4Td/1yETnWygNmdPavsmOY2TXoM42mWm8mh25CGfvfQsj4DB8iqt4iCivED0cfD
ySHtB70/84tNGOceChccSLJpDJJN3PGMt6K58hIYEiN0T7jyBdFHiO2Ok7bDR0PZDDCRjNIlrJZ3
W0VTQKhqm3kIaQM9rDEWmD9ipk79KqSbfIuYuDiEU0na9pBjZMlav2Fw0Dl3NVrx6wamu1hLp6Vg
jFJCQuzCvobS0uLosY1142uLBJGaJYHOVxFi38mbBQZK5VzlMirWdtiOD/2YNpe+9kkmFMwqRM9l
A5Nz5jcm6DHT+QoRVwhKdy0sDEH0bhn+Ml88Z7q793jHriwM077VbdRIpSi64ZPE8Xcly857njOJ
ijDJmQZwLKi9XTKW6eMiMH4MOy2e6QsZ+4qlAA6QAbqIQwQe9MzB0unSHpVT3h/9rKfl60xQSvUg
PrtxGt8Ivx4grLb4EIGh7BXDe+CxEeZkq3O9Z+C0wruEeZxukxhnglZsITipK+DXaaTs20BOlIXm
3LoEeHjJd25n++JaI+nbU5kPiC6G+ckdFa5nETCTn9s66TahXYVsj+TdCYMqXVmTdynnNGCbEv0z
2T/F22jOfQS7h4QXbGc+7X74jipbBWONhBhbygHyN1mZdIJvncnvzjVSvoOmw9lttcumGYWc/Gh6
YcDtCUKNvXZ8Kj1FT8zvMYF7+KHjhni5fUe3bOP4ofs2txg+x8bp74zYT9U2ISnnlQK0+Fa1kf0l
0/6L9tiKhY5sFvBKwjDh3MVQhGC1Zo9ZcbBWbsxCj12c/xvG6NcWrOi+0jV56mUqrnC4dNuyDTif
Q2e5xgLiUqYlAydfdIh7SM1wVRjN4ZjLMtLM2SiPnF4DFkYRP+ay0E80Wjh4S50d8NG4HAMMo55x
KoocX7bfp1eDJAMySrBRJrVfUpGjowu25GobG+AU1QtHvBac8+hUNxmTzTcnDodVJd0W9Acd8oBT
P7kmrW3vMRG0gAML1Ap+IjNov1DddTxY+yrs2cCdNJta0klC3Ie6Hr1t5NuUY3BCiOLLygHTfZTr
r1UCnRzgT57/CHUl7kN/DvYqysYvcxUv9JG0FGczBV4PUmZcO1ldfJIGZOhscNJjxE76bCVzcZnb
pIIK3qIvTaaRePSsbA62p+2dJhkU5InJ2qtm7H3STloUkn28VnaUvxEdkoGg7NRe99BvNkE34mkl
b+LWs6MQeJsVPQ/KIUPNNqZj43d0/Mc2G/f5ZMsN5kx46BzXkr2h2XMYQZXJ1y7wXf/sku+5HNZL
GmgJI0UiWsoFlMMB8Wl2Fo8/AoInpxIzyvugdO6lO43byvKMB8f2zEvm2/FLmvgF06UoQcPjqcy7
BATQfWN9mm9cI/FInVZed7Ys+jSgyas9mbQ4r+1aH1SbdaRZy2aJi5updKKA3EszdTiX5PnXTDfz
uSd/5HM6AkixOjO5cxmT0CYa5HrQljz7TqLuphwPL1P36LkNMutSJ5mTbmJPua9JOtvboNX1Nfhl
4JMkUEeMuYayvFS+QblO6iqjTMjsRDWR4ZgRwitoPp7rTLT3UWHGhyAR/a2D+uYuJAn9kkWueLWL
SC/8LanPqgmImiaaPkz4mGbzNgyV/u5WSXyNCtaBKmLKu9zDowqapyVMVZlJdyE8tePwnVZkAgfF
PN+j/2/X1kzkvWFVyas1wplY05YIX7IxGLtru5M0eOpaCeh1c0f3M4AqMTdqh+YWsianuAej7fgQ
nDg9dqDun2zhqgvIKeA5jUvHioYeERayRr5TMAWSeW+cU/KuvwZWpUFMFEy5PJpRsIYK07srfY+6
iHJwnbkEiFtd1GJgNaptAAIYljv82oo56tYSun2uyAPZNUxVj5NDc8B1h/iB3vKET7YHUmhVVLQ0
g8ZzD8PqCsAIOia79zZ12sVPcWe0L0Zeqn1ex5ByYj2XL5Ri8nkSZQagPeIoLy2//WJ1QI08rZE5
icHwMf5XbmxthrlQPmcpYn5uMLJGVy3Gc+j8WRu/yBGQPOcvKziHKUdjyLakVjkTLmjQhNltX7ke
mIeC5AJm3fe2J5rnKJDpZ2xY9WMyWtmbmWmrW9EJw8OOfm3ddAmpYIPnHoVDtgygfLUdxib+aqWF
c225dfiUNa7yVmNVO4fKDjUXoEIOObAaiHJNU5Y2DhnrgakjiUdV+MkQBTtXSK6FXNFZnM11lZC2
kYTTuJsjIz7XnRXDJCwj82qcTfLEqyH+HmWefxF2E9vAMjSlUVoG8b6XcYeKg5HMqohq+xB5yrym
rNDnlj3qa2UX4tXqnZzxYASDB91hSbauF8YH5EjEZVeN5X5eys3bigzxq9jyzGM2QesotKAvE/jN
k+1m2XVCdtR9MVn1scPDyJ8g+1vUfeXF8EeBEFEGe6gpw5ZdKDrO0r6ibs8+11hSEKs5ya5VmaEg
mLThmbgIGmceKjigw+1WRn7cbOjkd/ddU+LbNmVyme0k26ZFQv5iPnmnNg2np9zNm9dypE6KzSoH
jTIHjOZsfcxBmAAsYGx5DSKOpqQ2xzM3tzsZhZuahAEE1rfZ16jP5zIjlCwh8oIvDB850+ULZr70
fmTBuNfBZHOelaCq62kwjrOt229l2vbrHNr1ixskydlpjGEvUAWgpCz973mOrtJwonBtKuS6dqsp
mVhQV1KZ+m1O0C8o5WXPFuP7Ky9KkgditPUdERuUexNGyiSN6U1XpHSeMKEPn007ZnoPcQ19gB3E
BkmqZLHR6MPL9lwUNBgWa7O5lonHYud75VY3ungaPYPQQacJHvpS9/eAzUsyPJriFMyS/a3Xfb11
3NxiKq6KnACwULMuyWrdpURKhn7jfHLTaQyhigeuXkmv1ld2IgHne5r62jMCdZyKGmlL0iErbb1x
/gGkb9q2diiCNQuYcS8yOpQ8P6/j6dfFqWMsfcMpst0T326cOUXzmALP8U6hZXR4VsNGr9U46VNO
LURyWJjCo0BM/iCiAUN0ZhlPY6QsGiDYe3eu51ZHvJXymOqiPgWR7f1AMemcmyiNxh0oAnJJvEbZ
h8YZ2ic6EggB6EGuwYTHt6rPg291NJnw612g+CNYbPOQVmgwELGm5aGdZ9SHVj82XzUavaMqpE0L
o40/S7OA+lASUxxCpTs4I0GkNqNgVKp0KoCN9mF3BXvGukoBRh6tUsq3smz82wzI+AS72Tbv+XHj
KwWZ2k++me1VUOWfDXdyjkXDAOpfMJM4mMmRyDzaq2sncCtoiM1M9zHW4yntTLFzeZJfFNXbC/oH
tEQIpR4Cu432KEbA1oWmqdeJb/m73Kzjc+Y5E0N0PcfZWcbMWjdEM7lPqTIs60xM9nCRheVfY6hX
t/+SjQHQbaijQzkG1depCeSJzXMk/SxOOO26PQrQyLnSIje+OtNAUgs35aT7auY0BzXwK7BKVLuR
U09bpigdy3gJ9DNNbdKwKLbWbj9wIjF0XH6xDYc6MshrglGcYgENhSHLlx0MAfXfNMboplTIZzwF
sFTDOXjVQ9E9MrHiF0LAFL8lXfi5NMkHXogG9ZYKLfkRttKcN6NT+CdOFvJL7gRqH1oEpHtsQKRy
j8VmqExKm39x2CXA2/aTQzupYWPmSX/HfJFYlY7ez5oxT/bNwux732psfcwyAoefoZrbjDiV+3ww
PSbrbp0na8XWH/xhtvxHosy/njz/NJz+33Sb/w+KMjEE/t14+tOilfw/J9V8f/mzLPP9v/pjPs2o
+t+BZaKJFyYefDrY/5Flosj8t2uim18EtN5Sv/73fNr2/40nilmfZTK7dKxFLPmf+TSja5OvLvCk
7TCpZqr9D2SZ7ya5/5lO4/jl0gKuzuG7Q5ZpfphSSzhb0WwY0e3ouONKNmmKwsSblwwYYupx90dM
D63SIk/SY+BWMUkzXQTU+bIr0yMETEnnZ5TdJSOalkkM0LWku1nMGUAfiSJUfXLVdEa8H3L+fTdG
PwxE49dwizZ2M94XYQUWHzXaNvYqGKZ8ZnT4iIDNrkx9G8KW33eZGA9GQFpbbP/G1P3RLLv8+j69
WmZ50iT+4t2f+SenUQNkxQu6Jro1iTM+9qIBDxhhcySrGX7MNd1bSGEEbNAUTTA1wt5S5dhupqlr
nu2eyKHUOo2WeRMhaFmZlVvsLSMZfyPlFh/salwlriGLJ8RfvC4fpQRdreLO8fL8NlMJ1TmL+84J
MqplMaRXZZ08SsWSm0eTsVk6iWaAPDPT0w+oWUiHhpndv2gOiOKsla4Bdf/pjf8vqe+fcRrOB6k5
l8eLQ/+Xe7j8zfKG/9mdGCfIQyOrVbejCKZLLoms90aESaZLuLuhorNv0OfOmvCsuDk3bkd4Tyic
KxRpIMIapKJ9HV3LwrUuk6WSfZ7s2Lfb81xV0UM1dpt6KL87JByuMV/8cPNi3PBKQxckjWEfaB+n
cAB8MNxKs/vmdK1/zdAUFJDKqvsGDs6KAYgAW7YE8khvvGv6aFy7k1fvTUcba3YHWJizlCfiKsst
nJvqENn+j7+/S2Jx0/38pWHoEz5FqIuiiHr757tUhHY79Uj4bhmzQEMJ4xe0ugiN7DY7aHsCeWeV
0Tpp8uIgq5TsLOZIn5lAQWnMcgj8ASE7PXlwrpeFlyGpjXXKHOTgu8Y9QY3pH0ojluG/1mtby+V8
vFyfLjl2bFYn5yM8pMVmYntBW96qwlZHvpwNOL1z18d6N09TsicTm/udV2x1rX1KIMcF4UOBLkvk
0CB7H9Sh4X8Zu/zE+OYW6xupne6Q7MflHrs6IMNBpNu/v8fvLvufLprsR4e5NvJ317LN9zf1T5/z
nOIXkehiaTeUX4yCZmOiUx9JpfO9QQf+UCCly2fDP2XbUtybvZs+dFXzYDd5edFQpskDQzm8/Cc+
/4jyHhskDDjiuYPaImSh+RzPxfwCpG5lT95DXlVECE4OLGtwVXD4T8XybIG7raJZqWtylrbh3Hrn
jgkWs8tp3qC225T2AE29SouHNim3Rt+ezdqd7mqv2fejT2erYaBMZ/roExG7Rjra/OY+fbSdw3nA
HYJ6xLRcHzSC/+GLlUYqk7Hv/Ju6MmEYiVFcOp1u22BerGgRg1ehecRIZY5FamliQuD0m5M8WTX3
4e8fmlicKD8/NK7D8m3OWT695Y9bUGEVRjsxRr6JKu2sEQVsSCWZj73ZIiAftokMw6tquc4ptcQR
9fLnxDXAzgrNuMzwXv/55Sx3hQ3RYodlX/75O+1oPPa5IYebCdh/grDqOjQ45LVGbrLgJhNQN1J3
EkGfR9No2ZYRj8soNHRH/o7wmP53d8haHseHO8Qa6+CwE5hsfnGQhlSpEcSR8cYapvuqNxUJZfMV
WQ+5jvekP9V7v0Wj4fewMxs41gHRlM/p8hqnRrWiPcA+i/BbTDI6kclbbjjRrgmaRmu+ySsPmlWH
b6kzyL4UMcLG39zRX5YSm0rFRQO+FC4868U9+KevsuCNqtjDzBtvWQAc39ga5A57ZP4cZBsC0cyJ
6hLhmBPrMdo7299CGsBskOiHv78SLCu/3EjwPHhFuQgcMR/fewHC01eg+G9oe6Rn6eiRRpsFOk3o
9JIxuQbKSCVeWdF8KhwOkLEudqoKafnDTFfMsm8WiFCXDhdUi/pggN2HB+lnx7igjV3FI/kS88Uw
AI9bibQPdpI6tzltj7//RT6aT/mAeTVt10ZviJKEsezPt7Q22yAeasu58To33QdJkG/nLnubjZH1
C67jLsr0YZpU88m2H+hkNJcoLI6eBGc6Ex/1WNox3MdI0l0D8HpETzFs/v4SrV+KFttebjN9KIcL
pcb9+RJNN8849CTODVexaUIUKEXHCVTX8kKvzEFU9Q24kTpiVEr2kNqJn6nK62jKb5pqfm4aZ7ob
x2TLKcfeNu1QbDX4nX09q+qMIiPB0eNv3z82JzHSpTO8nP+teBsN7W9+lb/4/H76TT54xHu/LnQ2
xM5NUbhPUUz+RpD+pjqw//Ju8VipRPE0//JmspiljR/51o0VDPmtiiPMrQMnyzwlBzYjf2unnbBA
Hl5/G0oQe376/f2fBkbNnLRMaXTGdAb00LPFGkN7MKPmkoSw2UjYDnaiqPY0GjaoS5gfBuHCTZXq
WHnVy/LhInc3LzXplicnbZodRdOBMNunzrZvhakMZj7hEtuBiKww7N98lOKvbi/fosmWxLZtuh+W
h5ZGVqDd1L6B0dI9Mlr+JBJBL61JwHHPKMFNszN3DS4V0KlEHlWhR3jNACmFCQrpb3QC57JxfgOm
+EhPWz4xxCEBHnP+8q2PtYQhu9Eqfe3clJ5/Rq5vP3aKebWbWoQO+XdT5VonuwgX2Kab3dZZk645
ay3xvPbeMSp7VfUOiby9Y94j0nivfcgA/Ja7fQqsukk2WeU3G19AvPc10bzLZzAk7CqmCOWJ+cfw
R1GKWgf8QWMXB9+fqDtc+IbKi4LPGLmXkK/bv/9ul/Ptx82GsyoQngUa92ttMEs0cNJqBUYwhjfJ
hLgXFeS5q81kb2OLYEwl9jjrGLk7sb/zothcORNAVaHkJTFUsOkRVzMAlqBerfYGLtq8JooQ8Ciy
/N5CgC+cmQC9JCQpIaRfbQFaft9P09qlVT9kZ4GF/v2OpY11KqC4E0ac3rkSxZETu/5vyqG/2hY4
+y7OVdMNAn73n5eq2Z8FNnR+5aL6nOoaunpg9ofJi41LSJgnGe6y3KEHtHeGGr8mvf86G2Z/5kC7
TDEYYafea2J4Ry9Q8SnKh8e8cXzydWqClJdCSpvYiVsmImh6XtDl7Pqq8n/DfVpk8788N4eJo0ns
pc8TXFaYP+2yeRXMjlEL6+b9KMPTIpGshtA7og9ChUH4wns9JxrmXEwImmNj3ofhqI7yHkvVdNs1
ub8yG4jHHmPEY9mSWG1o1e6AqNzrvkc827fpFrVjemZJfHFBddV2bLBEWd0BQS1ASc05hBk2wANO
9X//Xv7VMgHEEGG+7XpQ2D5i7wL6C5ExpuImwj5YkZhrWkmFiMhcdXPj38VLQbYUIiezH77QK/9M
6zkAC2wNK1X0d3H9+8LmlyMd6Jr3Dg4jO487/2HlkiOehLrMsUZ5M+TOeVgajxDhC+sVxJi/9l1v
k1RT8cfHIwsPEHX+dZr5jEetibr2RyLd9ZcJSsAKWXN8nVP83aG7kL95O35tIVD00OaggqSGhMT2
saodlROgLJA383I01rI7Jk7mbjhV05wOIS4k8wJL1yFOtOLmvdw2I+caGyw2LbsnvtCc0ouDKdeL
5uw3H+A7huLnApejpsBr7Fjw9X65kX1fQeRPneT2vRhQoWlvMEDYWzCpEV0kwSzJM7O166l606As
rkGBv68YId4BJJTDdc+r+KlyxRcr9MOrxr1TITzPwGF02KIfWJsaZRTjd6OjA8GPQi3FObTlVNpm
crozkCWvlNyDzPbusqB7DVrscvj5LJJysi16sj3TVf/oJbXc/ObF/rU8Xrp/SAgccKC287F9kpMe
aoxVl962gy9Pph89lC48FToIzia2w3wfm/2j30TxyZ+t8Ogtu0CeOcFtlP5mzxPvRdmHB4EX3KU6
Xk7+bHw/LyJx2g3O3FrxreNxtI3IVz5WBesbwRGIAKjN+/HQIBmOsxkDYimAihRVLLZTcj1Wfrux
0ukKeSM9C5OchiQlaqF7DsuAKI/+ruoRorSSqHoG5XnlorRaAuXf/4dxVbUXXRFv49ZKt2OX3JeI
lzbMUOcz8ncyvRPY6URcQiOb/H7VK5QHWWU/2FSZl3aZOYOb5KDYAhzHSrCCDcKwjXk+gRr2aIqN
N1b9tZHRsOswGUtyvmL76/uaWLrZS56UySZpxHXOQn2JwdrbdW+gMmjRePR5C8PyxAjkpdeduGAk
wSw4TjRGSMeK0/opcKdop5ORiUYjSFqKC/duHLzPpesz2Ehvom4s3konvzGwAXpx2N72Cl84B6a7
qPR342SKS9oJjm1OvZFVEJ7mpheEPMzRufD8+0hrcgV4ctvQmjFQOD1PBjn+ptdVcjXXzg9pNvSt
QsjAAVMGRv7nf/6e0lYLXDSzLo/PXAqHP20wxdKIcEbe06Aa5EkUwaXAhAFZ1XrzzUX6Cipu14hp
OgZpLS7vawga6eaoXeM3C8ZfnH/8AJYAI188X5i7Pmx2UZDPNsLi5JZct2Ilysnd9svBuxrMK9pZ
+vB+Ce/b23drDM1936ck/2TiiIjhYczNYNO03S7MRsWhPpv3//hesUvZ7A2mY3N0/9js00C94zQY
2Bne71Xn5LdWluNndKAK9yHMahWWbJ1F8GkybGTsZpRc8viAscv93dK/7EI/f9Nci+8ASDXfOZ8f
nlvQiz5vjNLi+G3wfMb+OJqS1PlMHsOCsfPoEBmw7J6Rk+GgtBokKRhctlPLwAnFWXBowBSTnlKG
5GJ4K69wUG1jRPjnF+oHgAffcWeCJXFpFP3pBUOdapdDIymmO9BNExdUtNZzg8tq1Vc19gkSEeOR
o0FBa/Fgz/+XsPNYjhtNs+gTIQLebBMmfTLpREkbBElR8MAPb55+DsBZdPVMdPdCUV2lIDNhP3Pv
ufiwY6IThE40jYwWjU209hF3WH3jSihun8ZHFsBy8F/O7VYO/vOAOmuhqNLW0rZoGw3pXz7nPITO
gGwBm7kpXZy6qC7S+oelzHdkw5ftGcWOng/Lwv0M8sKrER+4qj5UboPW9poB1Q4nZfblvOtcp2cK
+D2IW58C25BEou7cGQO+F7myb8bcKgHRx+qbtYz6VZu68NFgKpc5q8lBmH5kkkJkzmwxnTL5UTgs
Eq22+YPC4Auzh7KXtSbzxR2knqZC+xfhEgE5Ul8mjajzkcmSp0uteJGHrGBDzx01q7MEvynB8pBQ
y8KVYFeooF468pRk50hSQN/92HoC8nKvjVRHgWQPzEhq1JJVobpZOITeQH7KtTHYwbMhPTIfUwj2
yYeDKTrj0KEnOdum/KWVdbyHnFMFerUY5yY2m2tcjzdpXawbU1c9YcNw2UCkjE5Fd5xqkqYNe9Ku
+IfAGDDxv/eRYe9zaRbBwnvNqxJxmnLUR+LeyOZ0Il5j9JD7XUagpm6eVtlxcYhU6cd5uelFdm7I
7kRxN6SEhIpul06W8rYNc9lE6Vdh3IeklILEatujYsxkFST9fsqtNYum7TA6ZmJfIDkg6CnWTnbj
PM5yeZrTPgOXVD8263ZhGrVfstrfpCyPXublbZFRYk2Zc+5CMBXUZ+6ETeJoyMa+JiHnWvWABGpn
8Ee1Gv3IWGbWFyiQTTsStywOT3YSmX/U5CnqMEj/54t84wv++zWO51ullWDwaG5D23+5xsmX0HNd
z6t7hGnTJ1RGP8sq+vBBvwCIJRIJxTNJ8Pq5UyL1oYpqhECVM+163YyCBHoL/IBM3ZckaMeF9Ows
oRuxe94nlF0ePe/OWkPU//OHVv7veI+edYUR4Qfm/jTWSutfPrTZ5fWSS2l9n5q+I7ZUXGqeiOdZ
IZMqUVjeGX1K3HyZDEeW7zsdnsX2ai96FlJG86oanfY6J/Hrf/5c2v/pE1aADoBOCm/4fLgb/vm5
4kxV8wLF6CPzMrxINna60GkCs0UiUajZrXH6u4QneLufhoyw+UWl61yfyduD2coF7nnxlvMcCWSZ
brKENoijK2rP29+qwLwfaMdjwChO4WchLooebSEvGB9JrR5s04WZiDmiS5onc8DnKlDUkKVM/F5h
ZQ/4KxtmKY1yQ6pBkR2Ca1V4T/yX6+r/OUUsrTH0QAzUbQfS7D8PhdU3vaVN6vKgSYQ6pMBm93Uo
nH3DswedflIHSmxict2+RqKzl5AL5bYV64rE4zDhxLnRkqh7ddSG//Jot9ff/s+rnk+nU1KwfKIS
/3cuqDUqorNKXX4o8hAyxVhLqLRk8WsYImuX4yzxmFMRWuogasaY/NmxoHY7Yv78Al8ZouPwDCA3
DLq+E0GllY7PsQ1G4GX+ME6aZwwS2sRQZxuZoSWh3NsKv6S9JFUzXWVteqg1CVhHY0Dra8eRFPDB
DKpZZubT2uLX9k/RBAtowCZ21NK68aOssZj3fsZsM4O4KKsz65qDVShmgH/yqpglb8ZtfxKrd2ms
JE/if7s0MiXM4Wz99ay/1kgFgs44zUv4krQvYa8MB5ThMpifxI0UivatUobXn92TOH1EpscrSRTi
l73k8QUv5kulgFAYRIe8rZTJxNUzdqtR3pKCNKYHqSZ8WEqWIzYkyZsr5V1JEnSVqrafZckMtlNs
x4CzU0nFRxhidU8s4bZGE/2X06x+14f/dqI5yYwSFIoiDVj2Py9DvMC4DPrxf4cli5jiWy0ftqbH
qH8jx0GNbQlxtEpM8aKbNa+R0EEOmfhpk5pkprlAFmX6YRpZt0iDWRsyJ9tK0O3+zG1sQpoW2Z42
Ta2vFAje5pKsp2nUTRcHQOzPJ4hE8TNETzTdIn5YEudL1Szo6FLdg2qsMfzjJHfHXqmOLdY6YP4V
NhCuBPUqGA/ee8l46Bss9wRpFccZbd456sBtZvUNZdzwKEHUgnOD58uxcxQDZKevHvR9KBVjIDkt
ew+sFh7Stf6azbU46mmOLGm9VHIsXDvsaZJXTFAAsKh0XA5ZesGr7GdNFXryIGbmoPVHwk7bHdtJ
kPpACNv6TrQiU3MXYCN7PEmEblloY7sm/NomU6o8j5+EL0X8fVKJEixQXul8GE55zyUTw406ebwV
/bIpzFvJWq0x5OTKFEfp3SIq6hukHc+IjGwvtXYEQ7G8R0bV+hUK7+8yKkf/yVYG/oBBsAU+tAPi
68+uHMbrZNhfEhnQc1iWr3knnzqTn9ymc8V2hz13nuMgQ6K/W9sgF5th7EbTeMXRxq2q5n+6sDbu
eh29WfJA3idDjfu2DlQdZI697Ax3lc5sN8bySzHcOnuaf6ph/2PscSFhdP2yHaa8JZzGUZo/0fxF
R3PU//SWk++IByz9mWN77GpMTKYezsRSIWNOWyklsKmBMywvRzGRRqQvPMizZZcx5TjbWarclJYd
JX1I6poFNRTfns4QvEC/NOJO0BEat+51JDZivz1ah4Uu1sYHEs3Fp1XRuhIqjZlz4IwxF9nudbRl
y77FL60aJGSNYEZd5LSOn+NU2RYv1GfETUDn9aUIZDo7iVudq/jZy+ndtEmFKiNyRxKeckM3kW4H
3mlupmk/YLnfSc0M+ybDKx7xJvfrgbidkWiv3uK4RlgX9ewSLczHRfvYs8iXV3Zmp8jXbUQz1WhV
u9xEIDmSxRkjKi0nxThrD6zsifiWuQrjIjypMsgH0bET7WXM+41S/AAZsLixHlZHbRl8fPyN3+dj
4y/sdm+W7PQ7c8J6Y5DdrIQxGc24e5hrSPK+c2o01Ux2tSUMXSMnEArkz/Sm3TGsxmgkSGbssvhD
Q7W+pnjF5O/lsDtaIyh63WCyJl9Z5bE3lmm5KkTdARErjEkUEfnkSmqWW6yKAkdm7W8Z3aHhPQIZ
rDPOSS4fuUoVl6IVCwtOMoxm8hsWiIZxxhpQui6lBfLGIJTjTzXko2RlxlveAX/EklV+goz5pMXT
TWPnul9MxcERxqQ2ok4/4MSoDwx/5psY8wsiHeU2OA/8quFFVcAztHaGanB5qXF/+85xWPLWlxyu
8fVrxdhbd11EtTFBt1WMmxE6/VvGTpFIDuQC6MhJbO0OWiySIJrMn1aTghhahBZwSz2EkXTdJp46
vw6Vs0aQ6uKcS2Yjh2hRjtullip6uK9amRB4cHIpo06GS1QnGqaBY1T8rvqfDq18ZIMb3hYHqtzI
AbmgJN5w4Rt5RjuzSU8shSw3vCl/bSgHnWIml7pKT21aM3JcR6Nbw761cEXRhPtWKLBrQ/UHab+J
LfU/Yu57SZfZshLyPJE27eU899i+9WGQkmomdzx1x8rBRUbNv1V0BeYnISfFCaPajaSB69hYr1ld
i+u0ol7DyQpJ7E0GtECPGc5Z8qC4Vubvc7rdissibiRkSfvaIuatlnX9EZrR2/bfGBoOPH+hwqRz
LHtYsr5qFbNd2kfnScgfkwHOX1TJ8+BwDMosa57hjuTuMGr6g4Y619s+adlLml/a7D4gZ+DXbhdM
nLwJVqv5AILktP2tMCsvW3NiQc52s7k3zroq3mQEwI8ZAdU1oIyHLK2+ULcErP0XQIuJ7A74756W
2PC3U5DL0Udhop0VTiFuDuOZnb7qALbOl0q18e0o5g6gr8SZwaWjHFSupKDIzC9RG+VVrogqNnTh
y2vBuj2x4li5RhU2ibLvgtImfHP7vE68CGLBdNQ3hfJju1zHqr0LRgpK1dU/jcVqr0lrsa6H2XQs
5vlVxpjvTwUGboMPYSe6+Yyv1TwNFPg2g5q3PJZ/FOkszsugqjtZl7p9OMGb6VXJOCKEoGWWia1s
HTeWFIU4vLjjzsiVyQVLM590nkjLIs+HtJs+ia1jpZcWSxAnxQdyAu7+dWKk1+Q3ilwPg+1SXLJ3
kvKaC7C987y6GIHWnRo9hKySJUjz2wbH8YpRWyRCEHoyy7hTibftyyaYShmFXSY9N04REfzVMqUt
wMLqrf0oSdOZsgLGQkOkdT2hujQGQnIrJX4j1pXrJeZQ3nGpXqEY/W0LQzltRVI4EnEnzcW0J56i
fJikHzqYvO3RzM0NOMNom0eLH8Fjw1K9LnrM8tg8z+QFXsOQmqoY0/ykJg3HdZj9SDfqADcJSlJJ
qg4tAxJfGMTA9bCavfVHp1CAyL6VskAMeHK6eXorQy16ypriqLQ21h8NPXpZP+VRpB2SmsuyhvzH
2wOhCRHYTeNc9dK6JIT4uIOxULEnfTCAQtsvcpse1b9cUxZ25Cl01+HBgCmeMcu0bzMbBxcbpEMl
jCP+ssojolt8nxcrhW0WVc+aQwRnx/qaN9qxhppCSydCN2UWbWoSTpU6Ge9J2oyf3WztcUNmF4hO
j0tVxC5KlPmUV9xOvRJ6kmwf9P6qOPBS4gKbY5QB0GH1fmc54xL8mhPxxwy8UPvHUjTZZapguKxL
LkTEPfH2Tg99qUjet9e8XIvb7Ez6ze4+eRaoboiq8HG7r+l+jpEpAz9eVTDbrUfoiX2XlltE3O8w
oeQPc9a3348hXnrr/+v51yKs5athVJg724pKXU7GB3hG864Zp6+t0dhuvcWK1+BX0fhJmycHAlB6
bxx/mzHdjr39YaQgVgWGSaXwlkRODtvTMk4G66g28qNT02RpuFAVkR0zecivdtTuAPLYDOSr+TRS
cvOuRm2s1xjcGfseFjtTbnOt/MmdSvGkUYexzclMepPQlLbhSa41oW86nRFQsgCUfZ8l3q52XDU+
C4/XsESs2jtlsL246kGPoITQCgg8bkUXpV4NkI9nEd6obDeAoz5tYk65607glCp3guCIfnpMCUrQ
9n2yirLW2zlPVxU0I4eJz3WUhqhDAoVwQOhYN3hNKDqEimgQ9Tl39PrQ6cVrh5YWBkQk9mY0xX4l
ooJg3EHzhmLpeeco2YXMaD9SxumaRL8MTUI4ODujx+NJ38lG/4t68lOfeNuFqy4tTMLDHBaM3aSH
sI1fMrvFCY60+p6JnIjlotqFQkjXKD+JosG8kEVfizEJ0KVF4U9Ahb3M5KYQdgyDu2hhejgzQchO
X562C2qJeQrly5C5OObJAJ8P3Tgqt6gTZ0SPsHdMVup5PDyNDIIOy4gDsK66J8c+dCy7GpG9JbDN
PLsWIRSFEbmlLp5YOhRXwoaToAxhGxDa91FLb4tSkC6AvPM2rqmxiWTTgNqHeLXKZk4Un6JRf5Q1
M2H4MXAUIwrorUBCUiMFLRGhyyp5pBZRfdyUdPVr9QRJpeORTTNPWMYfo5RwpPU1fGJ1WgJ1OZmQ
Sx6H7plAG8kbi/GL8ONkH9c1tbvB290pnD8VCsWY1dpRHvv2u3VDeGdmiMo6hKTAWKLZG4hjoKLK
XKdyzAOVeb/fpC+jwmXYKtjpWkCfA5okX5QAJCg55IOQCR+RqhEXc2dMZ8PJ9nk3Vj64GssHPds9
LRYkz0WH5lT0YlrV0fE+a2DUCE11oHs6r9t2FbZbB7W+GE/b7MFcEr9tG/0u5yOeMtAsOOXIj6gZ
o/PEeF7y5XfRJRTgBqmbVWtexuvWcSzJU9Kn4z6Lo5RPp+4BXEbHIZ2/pDn+yufCOWZgR/wCBp0c
2WgpJRisA+Sl2ZLVb9mXnTrNbqApXYcYtVcVwynKzm2LKoGj/CtK1ec00t8Yew03UE1flm69JMjx
Th1lTNCW0NucHMyoJsvnsDDf6qmw9yw80LlruuBAEwtQa/MdgtPs40QjyrDKOjw7X7Iu4ObIQvZK
owK5/LMBKpwZ5oEEc8lNNPXJwjgaZOEiXqXkNR72pV0kb7HWlt4Ylvlzh2JtcYz6aasaW9Rou1F3
LspaDkQZuBVGeAW8Bfo9Y91QZhnh1HWVfXfsOKbuRlfqNzl+TJwhBSA2Kr7QM3jV7YJ5MekNj0yF
D9Lo0n2ZIZJvRgeBZKSoLiIwEdT4Kn1yNcfjdu1YYW5CzevBMzSqHsBkYBYT1tG+lrVPwkeGIMJj
BsEhe1zySjsmFXdCV6o/qVvJOVi1opNt/THmGELOtDwtyMcsXanuCddHow/Yk9bG0DSy92QaCTWV
suy4DR+skVkrKDVu+YoroSishFjjsrxosZ1DDE1crJIE5k3ZI6ubmCSoOw/0CPeHFFBvaTR0re4j
6qZqiOEQsR9izhWTAT/WHLMuEcNJLcQH5mvnoTLCP5nO+H/rfMdCfoYS2u6NWo9utObaLrV7tB7i
1E2TFZCh15Iab1v7ME2ehRS9G4ZBqgx9FQHkbckBQHixncB+NH4rFK6P0dNIYlogSR0SCWYGt+0U
Rq3hdqCtLtZwR0AboiywjEDps1+DTaQaE7HOHXUd9U+fkCBsrYM4oq5znV0tbWZ16JaKFXiJwK6e
mocku9WS/QeqaPas9uUvoutCF0B2u0fvd63nRLnJifOOQQa6rFL9jg12XWb0jowne7FHZ9gptW+Y
SUcvAI6GA3iTOvO724hB2BG5F3txMyvPaTOhAM6dU1e2KoMS5Ueltx9VtkSPKqMMvBjhDc7B7OvG
yLMobxl4wOx7z/Tw1BI1607ZIB5bltbmIJsfow5rIFJ5c0DDeGXHyfkaxuXRZvE9dwDzHCNOrrWZ
W8c6z9kmRjUw7bJ4jtSu9qUx7J6dAgFSMMZTyNDZ2hkZScrm0v5JbN9qVfOPYeXvJu8LXc/y37L8
s12Gvag080+3mO9N6NiPFftkYHw18aNSEhTcVD58g4HBV/6T0adzBPoY8kTJf2Jiyg486/ughyLn
J2pQ6VN2Hou8CLq0671CKjQ/I48UslYxnjVMjdvtBPpggHoenVcpTRDPyeIhzy9OhIpBEZoeRWbE
f4gw0TB+Bq0SZ8eONcpDikFnV8ijdpSBASDhKFiqyeUf3KoH+PLOpXOKfVlwREG6We4MTnK32EnD
pKP7mpOI7xXOMtOp7r1ex1Gd3bKnGohvT3AY1GOHWDp2rFMGuWgcpvy2qNpfrNfiwGoOllnu5F6c
Rw/WmGK/7/v8wt6OLcBsQrTu5+mPTJqKOVnmTh0a5zACmAgp5HMExCiSCpWr5C9gy/ucGq+r0kWP
y8wNiw7fPq6HGpquZCaFX6vSBweGtwQjjZ0oqZbnD6vQ+K+qJ0XVYdZszTeT8CSF4WrsLFNWgUC+
Rv2pQzL80KV9EOfjz77KtT36yxFfUver7NKVmlvIV15Pi6vOgVElys4sFMJks45JJdGJvIRJhgY6
t7NTmudiSq+z0jzpbQSzqnbofKr81Bjqj7Rw3EQHgRwW4wN0IJaCTfJaq8VrUwCEGvts9rSQXTPD
qF6jW8kZ9snJjbg6qghzLnc9HOJAa+xTa+u9j8cKIfLojcyT3RTIx24Bp9VDR3GrzGkZBupvs5EX
XqHksdcgFTVwNbgSo2BvzumbdCl2CTe23Xz63S7c2mMnBg5scpVi7a9TIb8zPRmKG9IVJxiGUIWI
hyqmnJcXrK13iM9fDeg+l0BnzKbEeReNEroDLzBPWhAXNOiMjuCYH3SuNGcwniemxa40qYrL5J1r
l9VnwbQ1iWblNKjOW646e7sAO4SUWGbfROs6Q/q3IVSvQeIyjgEZRgbtq2Z+6eMw+HOoeJMWhyyO
kAnYzhSYMe8soSrI3ynKUqL/VoFqTtO1rpNobDI443H8hi8LlBp7E4lHj9M30CyAJHuyNR5DyXCO
uLr+1vGSu2IIB0/qLFfMuOdRtjxnYmSIZ5Wlm1so6mSpuIYVEyl8MsV+MKYjuNSHyD42cYzxx9o5
XdZ4HXtzADuLX45YYKcUQndow18bXwrb+cuUkJFV+xOsCOcjq2Cp2MaxnVQ0jaMWugQcnKs6xNMB
SRCSTfjG6YFNOcwvQJ3eF2sCjORwjntpeABeu6NbDUouHaiGcHpqZ0WZEyXO+/K5bfW/JOi9x5Hy
HA2tG3fEC8Vy8jOdGSikzl3lbwITjVSfSJqXAZPYrjVLwyvIHHdG46fZGQ2BhqqGw7CxD3ZMLGQs
JXxwnSP4FFlrnINV3kEhJrvUIBI4A9ALny/05p9UEkMgFCvft1O5itmeo0VOdjNO5RWt4ImSqkxb
LGBFnbKLbwmFKct1eKfA3V6riViFbIbEPTbtV562x24lGMpt99cchvIwWcNVckDJj1BRJ7N6lQtz
8ZaCL2V1vQvRMwu6WYEZkD1YWgI6cqqgPZZAEannJwCXO1vPjmFCcJa0YMDm7bUnSjLZKQyIT5Vk
fhIaPpB+ZL3rfX01GnBASrq3WBTt+7HcG84gu9VQneSOnCmm4Luobz3uf4LIJXb02NEz2Uud6ajS
wPqRanYe3IreXUwD4LIdWeeUbyXErctUnaQBvT2g2NwxYwtMieQwIQvGLJNuA8KKf03cWl6om2ep
lAq3ICz7AHBemoi7Ji/cdmvQarjpqBXao6QmD4NMw87BdDuYiyhDjAfSVRsvh7ZnsnWeneNipR91
rH46ucJiDqVS25qfxN99wcfPTYmpfBE5LzWE151q5I7rmJEBuzDJH/PaPs3K8CvTWCGPFeRhfIPK
CU4iGh0B1F/vnXNvVCcAUs9OrzZ7WJPhHQjCeJfYuVRM9toqUQ9d20+3RQqvqZTF4LYqHliCq5hj
MQZD0eW7kExSv9I1xDZRTvRlrP2JpyE81k5MhSDSC31We2pVcHBjJ7/AmQIfw9b7ugzRyST6DMxE
gjVjzu1LWI4fk1QVN0X+VYfmZyfV2bWdYX3m6slShjwIC1F7DvMskMMImAWdf2aFz0sl58e512M0
hGC1Rx3itQP5zdZYLlhDVaFFHxPCCwzrHtsxkvoJ0JPZ/FK0BTAgt3O+mpBlfHy2/bj9IaYq8uAK
ygFZC873v1NK/cuE/nXa/lUTlmgHhmX2IlUYl+0Pi5790gFNcG07tILRAY+BZf932lbkZtswkQVD
ETAvbPZKXSdvwOgkurgala21EpzmOWXkDUAWggmLuSnfjVaF83QdFSRLyICbPpnNxvAR6/3wwrbN
GbOnKK+k82Y5y5R59CegJlE3P2NYOq72290QgSYoWQeOUvE3MlsGSBHPNGe+E3KovtrV9N402DxE
JNhK0pDNGiheSX1WlLjco7XL3W3yv8leWrlzDhoti8RgliTwnD4qeWsoqjUoObVmH8oEAkedofQn
N+KD9D9gsZXY240AzZpa0xXa1I4Zs8L4lEwSNp6FUw4/7BmnpL741Tg3j8gxvn8Do8ZnB5oVwRkS
Rh7TWHZGy2XcAtitUriLlY2TsqOyVcf2QW3aj95ohtMADQdiDtZKQ7v15XgsBKMV3aheNsGDCJ0D
Kge2zOu3mEbpy7KlxpcHJ95lZNns49B+2QQUWC60qywneOqYUZwdFdt5Y74XElBg8JGnUFbvCErn
czeuaXNrK0TyeHWFQ7v7tnawSulgkj/PGDt3/KTke94XJag15mz6XbKx8hxGP6cy72KWehXICQd2
WJjbw8V0+LEZY123pUP1snmZDgZ4J0jh7TMJWtWRf8j3taKRpTGua3kWZP1inY2eZRVDvx4dY1fl
Ll4orKi6Vp9GZ2STXy1HmZ2dtsp5TSH8umzekKwxD1BAChEy6po11gzT7rhuttVfZwhQYIp5MWzn
NjqYcJKyaehNK+p0s888xOrlTgN149ZcExjeUGtLlf5IVZ0H27ZG2NnPFkfNDja/8SxVEu/wFhZh
SN3Z6fKpLKngTWEb+35mTz7G2NiLOSCvooK5Op7MLrLhqiS7JVkrGaDn28wzmpDShTlRjlFho5oh
72mH+DsMxl64mtIPR6zI7GPM8bmwByqudpCwpqyDylVPFdHCq+05BO99trQrVIxAU6z6pKCeIeA1
jAOUHNU1tuoXFFYMbvv4WYHhLo2WfrG0+YEjCvTScgpXiRfVJZbuS4+7JujgvHzrySML/hIoFmM/
xXr0+H304sx+KIv2Li+0YiJJtVd4dodxneIis73FAVxMUB3CqC9JaYlf7N7js1Trx9HoxXnKmGZ0
+jjuCRnUDyF02p0OwdIqi8lPQpP+Of+e6IoaYbgcvtaQeEgMctjl0Q+v107ZrHki09c8ABdSa6ye
afh7e9oscIDOyVyj84QaWocpoT7CgnfRK3i4w4FJbVsEztRe2M0XV7kRVFdR9wiXB4dZFz/YU07m
MXLfbPLK2dk5cbH8tqv5Nc04baUUTScxI3DdRgUq9fhjp4Q+te/6wIsWJEgVo6zbrNPQcusxBE+q
MXX7XJ9I8eoxPsnWY7hiDAaTwUorebl8mRnnBNsqbLYq7ayk+du0ggM2mV3LIdo1eStcWy7YR64+
N0icGJJkorFWB6qS1sZ5MRq4qYhV6lYNAIfbR1jNLnkMvNCwvjzHHWLGcsyuGMwiV4uhRsNMRUFQ
hLyYMcb4bWfZ3MwLfJ31XDJKKA5MvHbbUqqu5TdWFm2w2WFIaYRIXJWKt91jDHtseDxhv5d4MrN/
m9J9Ik+fqVT9MAvtp6k0iV93Jv2TJU4kOvmTYk/fm1Crqlg+hEhkCV1R/Cjny9Nk77hafWqI5R3g
de5myG4cszb3qjU3++1bp0WLwWy9xXP4ugcrCn8T9rTfLpBe0WtQuAQg0TgWPisD8cvKUX9EAAR7
Spbn2cDsNPdPGt0mVNWxdKe4sXxIAB8dR/Es1IXTNsmtyYB6GF4UerPNzGIlSuP1cvNQleGap8gO
hOvU9EkMo/9P2dFAYUUiVK2lrnm3hubP1oHrSzEDbyNghdAiqG7EKrmwPHrXWLUYkPpZTYIPpdu6
W8yx3DBa4kDtIvYC63ecU20do76UoCY9tcH7soPAybKnboLNQRFrcxEYBdGZHEqW2lwe6GSiFjPe
NJ0rM0t3qDEFVqkcm4zCsldhFs20kGBPaRjZpEJCNEg/Z2k8skkomBYZsscj1abgUxwGuR7fJwQM
Ce5pVF+kQlxCA+Xh+tGjhPFwNcTzHrBA5Q9Fgk6ggR2gGglOhfqV95fybERszGMiwgwGpZRQM8As
afTFupeNFpAag6ocUhXGuKR8mwWRI3yazcRjlMHqttRJSLCQGC94pQlfj9suPyYKiWf1XFLmJfZt
+7WOnb4ttUqBzNgYnVY5nOA3XFSUCi5uZswzCMMChtogoViLH0sGjRjfd30pnrPIztnUIkjUnbp7
DdvsoWVqdHZaOz1YUnXvY2ICUJPebdIbSAp4A730VyH76NgV5vg5QJfqeiO7sCLabbfwAnPuYGf1
52RmsMxZQ9xTUzcuhmBFCxswUUKEjriuHWKu4hrdhyRKGB6wi/dhhvj4e8MlUp5f0RWt104T4DIX
PQ3d2urnE0kB5kNChO/3q3wgO/Gx5fYAk1K/ND1OHDYXeXlmTNaSoywnQYPvouNJHFqVfMl5bYYk
Gu8WDDL7xujNoM86JK9riJdJlJvbq3CcDd6Ke2i14yfniM4MZt0hj2QEwPVvM2sRoLbtHijIoZq0
5Gy3DavFxbqpodW5VdwP+2TWAys0832Vk9qHYhLmo6K3u3Bk81mryifq0dbj50bHnL2fm2StdShi
xnH2/DeNHGDrDfNXQzVZYyVw+YX6Mdowc9UWYUlZh/IFfjaVxiZlga32hFCtQpaTGohMRm05LM4o
35T1Dw2i4S5+imRG8XYWn8eUF0YUIU/uV9PqFNbi17ywPlCbxX5Z6GwVFK9vLDE0v58Qhyhc9z5y
pPo5bqbGhRR6DFvu3jT+qY5574E7o1/eECEwm12CSXLPkjhAXdEi7qnnPVAhcahqY68JcmZzStwj
vl3f0pmUIRs5TB2/q0C3s+ki0vazGPvqUPdsSXJWFkcrP9Voxg5GlBreZLeKb2noZKIKmmgO0NaL
eLF4ReiUOzvWjb26sHExKvpUgVY5nKhFUQKebXV4VmJgGPDTNFcGf7efF3xqkt7cpKH9sb2K1HDI
3SXKQS+m86EEDX/NhG85E/sS+UeiC9YcYXscBX6daK1plc64VkQB7aphSN24Ij2tr1TyiylvsS9V
p76Z0QUPZ52w2O9nHMIwlpxa8kdKBvvRLHtYubHU3szQfjfG8mFAE88SN3mbY226o0I9z5p+Tqvw
zhfNUESFruhb5cZwUd9ZlHxs2nFg0+z6KW24sNgVQ/Ns3CVTKJUMAr+IlfWyolO/xckt1+DNqQWa
/brNXDtaed4gY/pKYdhqECRmltmRdR+yKcl65WLN9iwkAQ1XYq3kKCFBP7AlLtrJk+Mah1+tPcPo
k49qr6309VtRStLe7BiQDJlS7xHcfC4AzoO+OtUFURRJVf/YdrCxRn60sPQU/j38lbRspeOU8Cqs
EW2eTMpdl6kpfeUmr4CudSaHB7xb/KwDFIfXsi/byqGHXU624rxp8iCftxfYUBJ+0VTN0Zzt71+1
FdNOlV4QDdV7ot4Iz1lVyuuZZWePskb6H+rOY0luZMu2v9J256gH4YADZu++QeiIFMFUFDmBJRW0
cggH8PVvIaq7LyuLZFq39aQnZVZJMkQCcPdzzt5rdwdr7hmS2MeSUKQr/EYofOL+Vj5fCriq3hh5
IfaM7dKleGEBgwa/HPvXkTGHWOgUZTOrvBjs90MF6wfjNcVYmGC9k1NBGkkOwrasluLkrllsm15k
PFvBgnG0yuGJoDRr1fQiPDTaotqoTW/dFzwsiUvQxuULFFUKADz0/9QGhxgx9qPEppKj3joAwnUI
pxQSrASK+crId16RKxC9WccTSUWau6AlPRJSz1w9OOQez8Oi9kqh1R5xCMyLSsrYRebwoV2qr8sh
uZGzeXDcGwfvN2KtzkbI4Qygg0hTSHM6chy6AilJGXKbdp1G9REEuQOXa7hXDXjCtNfoWQbmjRUd
M/0e84F3aP142kqWP1113bXuqeTypptXdRwWO93k0Q23kOjoxyLTvw7H8MiETF/PI1KlwWdxYoFu
I0jQJPYEm1bG69wIIKgGNggYTpXCGiHIhgiltVkKahKR3iWmA5CfsFou7x6K2MlNmugqTtOvWdqS
CSe68YxEJcoYCVVe/CWqCZarKJtP8UhcQeaYp7RpafLW6iYa7WtjmJZfQ/gptCw6I+N0gR+/ePH4
dbYHUgwDfQImyiMW0qN329tQmmrVmk27n5rokyfn7Lr1sk0UyOJQEEVYEBJxEDxql+3diZBZU5/R
r26QDjaGRjsV+Sg9EJKaWFfgFdzS2EQVId6VMGrvL3Vc0GLY95jhCneR2MT1+yiP5dXF+AhfniEb
jGnYR2tn0C7Kt9jilAHeBfNQeUhs5iuoU64vCohwNIrt5WRmISY7BDpUGDTciU+VepyKUXg6lcVA
zqGXk2E28vr+gT0HiTLsKRoTuTiQOJEmi5kzfC6dHremTbli11GFVH5ez4pkwYrnZh67HeGc6U7Z
9ZnaNaDbYeFMJANxRK8GV+g5bOLwDRvvTyACOMAlSQK+5ZA3bL+SlDeElVVT1Vnni+IwS6PwbFop
ZJLTkCM27QYKN9+kIdFgZwaEHeGCQnVgqUzu/ZzGM/EiFprolVu27hUXdCVkVH/AB/ehH2LjvjMT
CxwDVjGHiVnKIT1z3nDg/ew7QBkypeMulh/52mMPP5ROT53NZ5NgBcTtstwRhljfRLCY57kj3AJE
WR+jlg3JyLqBkdmDcI0ripVRHJwwsolDcsZPraNXx4NPignFbPi9l+k5BG33YhhevXKNMf4wDZVJ
NnH6hrTfWgzKfxX2gzMEsmiT6fcTD2GiAj2QtOz/SUEoiX3dgIunNrVwiqUlqV0XNhyehRmNAFSz
UHVilYn6TWjT37FWkuhsD+ibAy7Clq8QPUNLLFldRMb5Uh0apVDEb8Y03Ur8gGXZIOGYyrU5kpds
ZJwCCmuko0K5euWTLl3qEcGptWyhEVJtpZ7zhO5Y5o2LMqhbD4vkC4yXv2qkOOAZax/eMC399PO7
wlxYEpbt2K9so9Tq9Hm62TjXTr2dWD/PYd04K98e3cPlwEFvZxMjH6YLweIJ7tfYXqp8C6bKikb4
yYAlG9XmdgTa/sFUHGHsTRyU9YcSN+6ulB8CNajdpLEa4YhOwJ/P2SasWaXKlNS8wrLKrUa5e4yq
lBgwpuoblXZULaX/Bgfy77Q7ByOnSRnnez6kBOeVcyzM3dLTshFnJkDUfKiMb3U6n+alEL6c9S4X
MQRUSePAOmYN8OcgqccdaqGL0q5kfrztNazuKk6vygDTRYZyVJfxN8/9eqlHzM6vjm9cpOVz/fV2
9/nUpiRtlwZtIF4tOnQy7bzzbeesAG9tmwTDfAWJCp3pg8Pshnho1NSuE+wju+l3aUHUhjaYmOUJ
0rHJe38Rfkz81WNpM6d0yVZeCYxWx2h/KeaUi8KnXbQlbmiu//SMXMrK1iq4aonN9McKrznwwFtc
6ldXKmNLzfkmTuqn3xQCmhkAagmC11i2SjB6jwsGKKQeKwjSiKmmev4KmxoU3DA7VEaQVlIdbv1A
nUxD6F1kjfmmdQmtAXUe781R02Zh0UMXK5v15RB0EbPS5RWbIEO0lTOn7JmBvHGV/r4ocZVciGMY
Wjy+wau7C7xn7ZUGiCIwSNdmldBkVEm+zifIgn2+tGp6XVxnDn2LjrjcbZQC2xcthfriyo7I0khN
leyQzrjXaZuv/YJzLbEbIcrEnNold+7nQnyq6+Y70iqXWR027RK6ww5ulrO63H2NwC9W4bxpdXC6
HEJ//yX/zrfkEXJtLOauiSEfdNdfLVULNE9HRmIj/+7otsxN/8nKs2iLg6pj6CvCK0GQZHSC7+C/
ixaGVSzXFeO7fTXXyCv7TJ1U57obbSZPUTplm7JA4Vz2uJPf+Kg/ux4EC7Oo8fCQ/vDqqTHMwWIS
gvsrIRxul/X8yjDDDWgrfByuaV2fDMFuZxPOxHrHMDxwy3wTaXKe3/gkf3eskoKGYTUA+gXd1X/F
29B2Y8/GkONDsxDPxWPyvQta58bZ1a1jbtycjM5ezi1ZSTSxFzxIxobcFMfL8u+1vkE2h6reQO3Y
f1/6fRNzJnerbQaB8F79fnBk4fDAYnomUAou2yIzRqhsjcl8QHrvrS6PGlHuGzT7gpOnbqDkCZ4u
l5nvRHpi1WNxxN+XbSqjh2bWyD1w5PHGVigmK9P/DgUKuwjnkDdOMD/xl/pQTVyuKgmgrme+2rU4
5FWuqVvvvOj9ke2eBhP5fVDjc7s8TT5hH6sGiBFz5+BbxTTYqhNCBxd4RN72D9WCn8qrN6EBP7nl
WKYlDqzlYOK83mDAIxmiGDP3fHkYbVljZ5HW93HG9u10+DbEQgqsjYbR+CLXvfT4rJLi//d33M92
OvZz1+SgagYOz+xfH1NDkV67jF7O+ZxOe8dgx02dY8qhjJE7hDkqtGlXM74e56w6Xo6oFae5gMn5
GqWc3PqFHbJfw1KJI2PYp6Frw7Wqby6dCrfRbCKVvBEtZIY3PvpPHhY+OaW5Z+HutrxX15aMBpOz
iOedPdHYV7LRH4jiCPxVaCpMQJwxYJ4yioqLL+Voxlehjzmn1TY9BDimBpqGu1LHFi4M/ncmfAeo
dK73iCYFueEfC7sSmLJCvW0b6wFkjbEz0t48Ld62N77IT/ayZbGEPU/3C7f6qy9SC6cwIkf659gM
DPhGxvDYt9795fSEXf6D9uMz4T/iLCZ7z/hB7jKTCUN1U2kMJZdK+k/0aDUcCK0RREXizBtv9ZXE
3KLHLLz//Se25GtntKDWl7CnWTY5afwNDCRpSpJkP/WEs7DLXz5pPbkHFp/16Oph6zdTsDO66mPf
0eBes0f711FNUX5x9pQFbeJWJndErhAF2gHLCBKyO+L8z1PDzHnvFAfR+bIfm+JjJbrucHlU4pCm
ktWAbwjTVmx0SdxfJN3x1EF82iAYLG4IFwyNq4v5ZHDJ0EglqWGuT8bBWMYjroElc5NJ0akLixsQ
gvue+v4BbBHC7RQC5dTl9JS7Up5z7hhRdgdG797toL1oU87RF21P48Nky/cXi+hkPuuhu2ZwGazJ
YKYhl1efbEd8cVyEyaALqw3p0lu7IpjzolJNJSHVnjOiLhvgEhW9W3JKqzaBpMETO/6jipivOsw6
15M/0VglsrIt9TqoTyT8EN5TmU+XM2YRNOWOdeIppSeZDYF1TBLRMKxDY3ypajxhkODQujeXW3wa
FeOCXl1LjhRZPdEbieUdHY38wBdIdk2fUFk2N6ZE5tKqydlWefLNkI+R45xaut6Ywh15d2ltVW1B
I0Rsyf9MaOrJbOM2WbwjMPGGBmUL1ZO8UdsZsaHE9ZrYTOfcku4QpR4TvWzIdv5iRr28SmPXHT0v
1ZwvX2oKISRFpTaQT1UYT+kUD53dPCSwapa+lsUQDfbSXKPQGl8QYhIp2NH6t4kBWgGDXqMRSo6X
HrDwCUBFBOmbt1XbgAih14eggM77OOXXxEAFBzOJH0YZW0fo1rhy7Xe21Yu9VN1936vD5aGKXe/R
hiz+OCTfaC+bO7/wxBE9O9K/EgxD1F8booKZN5bnEswzbsz8ukSYe1Xab+1my2L84/GeQ6OQhA4L
CD6W9bfjvRvockotZZ7DXseHVoI9nTNGr60bE5zlYoBw4vZWWTAKTbvXBz9vxZ+H1//pSIebBDpc
W33v/u9fQhwu0QRfqnoiXy/u/t//quAHCvb/8x/RCpuX7uXfvpWcvqfbl+LbP/9x9TK/ZDhbX8q/
5j7wj/7MffDlH7TEbXoRDtW3D9ruP3IfhPcHGBAoxMLFPMufgwMpeUjjf/7Ddf+gdQHjEPi0B1pw
OUT/e+6DMP9Yfu7CLAATBytO/FdyH5Yd5l83FsIRwWIODfHV7q88e9A6jAFnk43YrgVplqQ5DXX5
+MMv492fr/RvZV+8qxLiXv/5j1+8/oWE8gOBpWEoymFmmHci1OSXxT5LLuEtdp+9cRj41Ru8QqkU
mpm9qhO9q2ZLXy0ClCsaS8X29x9/eZWf/HounMIfPj5IZ6cfc15dUWIxbk5GlKDtjGTaQ5loftPw
//ZmT9LT79/vryeb/7wcFyrwD+83dJnTJROK77BR1h3v3hFOi2kZ2Mt49/u3+OsG/q+3WN76h7dg
5mKkk8uBtqDTtA1CcYgGYg5HBWrEe+t0+aursvz8hzchQ1MQpxzOu3LKvzLwL6A2yp4R9O+/Aw/T
Ty/LUq/88PIEgdGaIf8GVKDffi6IvLtt2GyvsBSmeztQ0Qkh5/DGHfara7Ic3n54syD1J8dpO8Lm
UQNhhhqt61ZUH3VQW2/gFn/1Dq+KPgSebHo27yBbosPWCquShaFBVGoPpZYgyd//1n51UV496xrp
tBflZrmzmTEDefBolEdl0Bb/vdd/jRQNszDtsnIod7UR+newq6czphaEsr//+L/4Lb2mxhvoUNO4
84sdySwV5tsuPoBGYoyFqWv333uL5X774VKHmpNAZhNTPbqLh4krsMsNQB5Tm5X3v3+LX6wo9vJY
/vAWLqAKw5rTcfEKnWnFlJ2PGds5+4DTt7R+br3h3X/vnV496LDaRg8wHTF8su+u4nHh+3tm80hg
AiHu+Wzex0mHkLs23GT7+7f8xR32uo5JQ6NEhx+PO1xEZrpSpPOe0rE1n3//8r+6A1499lz3Ii/K
VO98jzwsyJNi40oS1dKEidjv3+JX38D+6+UZExGowIn0Ts8VwzIsxeJsD5nxxg32q6v/6kkn1hw7
aZTj+aGJ7CDc0zyLz069GNXbyJ6+53aM8iHQ6AAoVrKqeato/sWy/3oaRVZ1CDZb9jtEJy1hCzJE
6xthKEPHnQObWst87po3zqu/uFCX1uAPNznAcC5/1Ge7lmjElQyyCZcRBC/YPdiF3+CQ/uJSXaKc
fniTTrdR2051sfNh/T8bxGyiQnCHSLyx7v9ik7kgR394fcoGD0YXg8IgT1z1aWxiVBFIPCK6bWU4
fEtNEBSTA3zwjW3gFzfH64YpkuXA0ZADdwktQECPhVDyfkjDuHlXM+iOsFI2+XCa88CH25iS3fj+
9zf9ry7X8vMfvqk1WBCzZ4VY1x8H/1B3nDl3VblICpf4x+iNZ+tXb7NcyB/eJkM3SParSe0bJMWD
bxrDV0WQwvd+1Ai9fv9VfnVTvFoixl7q2hYRh7IkQoIDi2jekq1nvLUJccDm0/7kSPg6ISzi147K
y0HIBZ/HXGtk39YBDrbR79zeSEGAkYiqb6jShbwhHbXv4WKIyCO/gLnXnm5b2m0CiEFYvRpOMXc4
JfpqGyrB3GY9atvqbog4jvOjDE0NYSBwEZgCkY/no017Yb6JawrET2WCvgiDCNi5D7LOKD9X6FRR
kpVM1puXsq6yiQl4EU7B1wTFV9Uhp8ibfh3jcaqadSkJ+0a0VoP1bME73o2RVt6hC6pEPniZ4bXv
gEskAY6JyrXubNGSHev2c4RoNqltiumBNWSV6MoZPmftHGELnvUoNj4RhcvpEsz2t04kYYgRHeuv
fdcDl8cxmA2DjjHd1FaLBj92bfdzmjWW/4AiOQquQCxV9tcx76P2RpZomFFBoVlZWCIzumR67gNg
vKFsu4fSb0a6fXxK+yUdWh/Vts6nMl7lIrGkWunGn9S8mrwsMVZ1q26UitELRGTeOwS6p6RdmNs8
rmHMgYIWpQUNB/PoZ8YMkfkE+9T0X9Igdv0vYLWs8StCC9P/nHeW2+drhd9EH3CJpcTflb5hRME2
HRU+apIUh8H6KLuaWc6aX22ht1BBk29WHtZbgJSqnFZNGNofDWgV9akSs8nvxeNYO4GhgbBiPWD6
drqBiiOc1YvfJK2Ls9dyuycF1t28KwtrqG8c7eAyS4JEDY9z1eaYQNtgAVhuRtBykEHbgZxc9Pm0
JYLN0ErMm4RLTzTBncCMMI7ZMrshhVkWu7xNW15sFAmCxlXtdUlTrYYiH+RnrAJ99TWwiaTfIcf1
0yfyKmvna1iyrp88neVVv5o0t+JNYQTVeGUMMq4g4VhQmXdqxJ/mrGapNJaJHnHAzThYpf00GMA4
H+AQ15G58pNMQ0JActK6yVpGqgjP4GmkuimtmphSjB8+BLmYnbkmymB+6Az6/ovDNU4RMIXKC6dd
mlz0wUSxpiFqtcJXYl1UbeDhPxcRMcUaVwcwjJlchP5bkEQ1BPGyM2ZMK4gNsbhgH2gwJACsa2OC
Rvx8bGZ2THSc1wFtvSHaTTHS+wE0cq77Z7hCdAFDsxm6kyQ0u+AXB7gE1U2j9EcTN+zSjW2bgOyx
Jk3eZS3c3ZPl6GzMd2Mi4+KorCBIwd906DAeCBOeplsnGnL/wRfV0H7zHBWE34VdBEMHOsfniM3d
rRObrltPuOK4CjPgKZ99LzbT+2Cq49KDiTllSCsViIFqFbTa8rcR4XfJocB5gSXQrCWqH7SB8Zwc
F42X9znJgjx8kkbk4c8zHVoBeS5qLbBju3XwUU9BM246ZWG566PGmPc8IhIxy9h13XDrNjKprzIF
LpPkHgZpmwrun3nE7R50W5BJPtr/0ZmM+IQ4N7E+ZGWfpbddHc/Wo2d0nLhTD4FkT/rfEgRtmaLE
qGp2IA0qBrTzdYGXXLyLES6qkBoMdEO1ajkelYeuCiyinqcYIUdC+hL2xcH9KMdBl0TWoy/fFA20
ifM09C0TajCfHdJCAG3vtBczBVJ1bmcIrtGRnhOkB96hCcxc4cfA7rlDTTnqJ3+YUr9Y22ZuDczx
HR6WLaSfEFSUJdLmiMmo4RtOwi6ZmBDoksNqQczrIV4kXim97wbi6DOcAINoGIWqStTJmrzv6i4Q
TmcdMamL994w+p+l6v38YFrwHhboBr6vvWzLOfmmHXLRrHWXFIKMZUkqUIOvp6VVG879bO7diDiB
Q+yhdyVnInfohsYis/xbU5Md+uRmdjEhPTMa2ChZ4ltcYV+N7qbq5i687vLW4Yltp7nemOHUAiot
fDvCBxtMaDDbtWHFVRHglG+5X64mGqhOzUE1nWd/HTDe149o5UPp36aVGdvQCSCQtfG+nKeUSRI2
4V7S13Ygc9eMbdqvBvpkOq7ooCdIKOAduAMSbTyX+GGG9VC5nZ/zNFrzfLCndgywPyqfYZiw8pRO
hdRRUz7mYxzaJ28y45c4R5unt2mQQIEFIVeoduUFlo6PGk1EtHeS0p6PhdMq4+ME1l6Tg8IJfNtH
tStfUG7445WMTKO76QO/g5qHqK1DsFvF3Ou6dtmhaxmG7/0UiMTOHAXp7b2RCHVtzWPuwxZSc7z2
ggkVL587sMO9Y5EGug38MvQ/lY3PTgjLQ6Ayzj26PIcMEqdVMlQ2GgwPGBTt9FxpZWO3wD6d7CSM
P7ERodsx5ynM4SMo4QYwdeuMHm4DGQpQiWUM7ZuqeyR82jVaoq40hvH6Pp+aZv4w+A6kUjysYfYx
r1gvr/0uGLJ3E5QUuUtZ+YbbFBW8uo4JAAe2NY0etlHe2O5RSE3VeHLI6GqXoDsXQb2RIos8YpRI
vSt78BpzizjTwIITqtneDbPpme9V0NkEU4d9Mc5HNqg5vM6RDXnQNeusWrNcY0lIBnCZz5Fli+od
+Xp2vC5yw4n2g+4lmrfejdTazhgefst6VofNkJlTfufnsw7OrqMYH1fRDFZMuwxIvydeVqn71sJR
h8wLCAQJ70kcHgpquQjkZWa3zVMfq8r+1pdEHCETnXuFdRJ8GvIzMSX1o9/DxrrWxDuAkrNrViFn
NRVt2Z98JELzF5ft2WIrKEbUvRXBB8Mu0WU+fJy7PsFibc4aT9kqYRwA5RHhw2liMjasBAGO5m5A
yXvfOj2mtkhNNniGuY7cepX0md9z3o/aYJNbCimK8pxQf/X6xud9GqkUGTINwdHsyV08R48GFslq
Dw/IhyLBOmJOX1lvYw8uWTzM50h2oXNLIHdhxWjVldeupz7BTjSLLqMVE7GIiNvRs3JcMGPnir0D
aC69k9mghg0ZlYXcIu715GdjgerdZQW37zc9JPRst65IJegUs/eDA/CK6EaDt/ef+sFJPehglqqB
T7ow/mxX1OpxxvFXbaLeKRcllN0U08bsCfaC8FbjN54SZx7vIa8V+v1MNlJ05WAhxmfu+11ZbePc
mYYTnBZbfiShHnrPWPHErOVccBoEA1fkezdB8Q5fKe5ysjYsduTMimr1QY6TNndRXRrhlYOxJ9mm
y5wfWrzhL1g701MPYc19fSOnilTBQRYp+g7wanm17cqaiqvp7DxbTTnms3g1+F4irwEbFOKKEgyN
V05nYFOGgd3cI3hw64OT94V+NKO0VffVVF+M9EFePQ+sPvWHjsSo+KlFWdI91cZg6481lhP7ym67
duLVlkt8bIfE0IyQmkx/yLrQ/+61w1jdpq4Zzwdc+05IC3IMx5tZld303CBNH3fuMOPDTGpLGkiy
GmyifjVk+VEZaJys1cSJe95lrVl0mJN46/3cdxW0sVm5bLomGeFHUJqyPnsIEuqr1DQc0t/iugkE
zoeKbK1cTUn3XLsz8qTNZOnlfqj6uH8EbdOqQ19bdrV2Zloz8Rp7UG+DCuWo367gdXX94lI0+wWZ
khfIlRuVmQ8ysgyGgaYu5HiqapQJzxIE8nzdcMc6X5EwNS4DrGDUvnUdL1ZcUB5Ok+OLRpmWJagM
ack+EMLu5HczBOXiuchwYRzNJrF4Fv2iwgIUK1Uah9oPFh6/MSfOqXCNPiQyYQIssnU54Iyf9ZD5
yckL0pIhqHMBbLMRzttsrt3hQIlQTF84H0BWccqcisSJXZWda6uSYpdDsS22ilA9BShrNO07zdEg
/G4kshdXPU0qLCOUbeqL1rMoDonfxUHG6iogdFW1Nr2vftukoH4T6eeK43oWEmBc05g3CQbR5MpV
Zi/LJ9uBCbPrXSLowIMQY/GxNweV8xzx7CJ45sz5XVWlYcFkjomjNsA6Me0+lDrRLNpxw1XbVhWB
yrdCMv/EKejkcQbLIodfQEmViOnGFoogUFIeyPpj6sQDHZZz3T5nAD3qA5ZQF15+XvDUDCvDGZLp
GwtKzcotALT4tLKaJAMiipjQeq/d1PDoLYel3JaFSySXRfxjdBemw0RI/TimwXTtlSx1+7YpFxc/
eSTjteWZgVgVEmPsLbKi1LnGQmcExAOgDOfkXebeXVo7UYgjMwj6DbJwKVaLj3/c1PGETs/oJnum
bJTYccPRRZKeSMg6FHuGRDqVtiYmc5eOPiaoeq6nfdgre0ExT31uPhREPXsnw6664XnMIfvczqKf
ggcwqnP3EtisdkeQKo513RMsPG6yENThxvDJD9gAPZpJq53KEgZ12LmTdTSTPE2/xx2l9I1dQR5n
UsQue1fnZth/8pGLguMNVfmVuDhsx2PiFLCDhIBOuGHVcbpxPRflEMyrMM11szZCK9PFKo56VLIY
QUR/coXCCLLOWr/VX+YE9smwstPYwx7DBovNRiQeKvp4mhUHYTOojOouw9JXH506Y6wVRtOEnBac
Wk/GR0wct0PCQAPt3KoGP/5opYkFMlGaGma8Vxf0Jc7V4BRo9Tmo4oPx7ISZvCjhI+FsdTSoPaWG
7kOiE5UhEQskxGpqZXvq7AOww7q2UEMgA/xiDga8Sib2evSTG9OgPyi4J5yw/BjEjSOvXQ3/MyP0
ZDD8llo+8v2NayWefz0aTtEhHKkaGHYD2lohV6NODJUTriEHcogiE1XljkMt1DOf+jbsPlVzYJR4
u1NYhyqx4+Q8eTKyD8qwan0wMYh4L9YQh8MROY4B48JlrY33oWIwQ4t5II/qndE1InkK6mTqr3y4
ZCj4u9wF8bxiJTKpENwhbZ8Lr/HZORtXgmuhijPW3DO4DiqV1mjPYnSphKAkZkvXv61Z4oJW+epK
olCBF5tT6d1UU1n7nywEYjCLGq/W1TqZBX6O0s6N3KCWz8h8R/bSJBuHjm7zdbIsjDMGH4CGrkhg
EIIJqqZPs9lzE5auDTAj6a0OHUmZkgq3D3F5cSPbNBP3PdYY/yUIIlz5JDrnTruaPQjgeGYQXkKm
jdEkjPuumgbxgEibpL11nJOGdtdzVgxXnU2e63nwer/eYvqx1BMTcH/EkZTH1gwWo+hgsbu06aOD
1dS2ScrdkgTuZEk43KBgsNJ3JKiY3YFjtLD2dTtZQIQCM+yA8TIhv1NOaZtnRyEh3DngQ52bMCpN
E89iGlZXhMG1zWZkgw6uWjRSPlnwBDVnN5Nb8wchLKWRuJXGFYTVdL6sx70h5cAh14itGDdVZWVm
aKGTTU3sOEE42zZkYZY1hDCpz14WweDO3qeJX81g9tEG+jSf6nXXW/MTNcWIQxDgZnMb0UisP/tB
TzjEmsrVMr9GWFtmPJdhYD26aR7iYu0jz70nbiCAwhdCgWMDGOH9rHuvpH25cYkDqzgzuqVUW68y
vZAmTc+hmv7TiOxLtnWws/1SYfkJUT7m7snNRel9SmI220+NkNOgt31sWwqgcRYMjylHl4ZOGM/+
nG/6ug2A0mXSFi35mUXvBCCmsHffC9cqvReaYTx5G1rPhfEYBB4dshWo9YQOSjmbpt+eXJJv60+R
w3ENUAE6ZTu5K/sGUvUVH35S3aG1oF3JxzwfZV8+sSzraAab0+X2rgbWP6zDHCLANlWm2+yTJC0q
vZYTmGXpH7LQh91OUIxB+OfJRJRghA9x2kZO89LPLqshBLNpRs8149vN7nIiKMGjYHl1X4wudvJ9
iHYspC6Sc7OLZsSJyKzwDiu0xG3BXMcglWK6tSdo8s2KMA0OVZ2buN0thWgwfUdE1jmbKYzC6Cu2
PKt5MlAZ5HvR9HNymip68u3ac3PQQmskgxjnVjiycX1N0pj7b54sivZTCBovOagBzdCdnU8zwAuW
ROtz1XC6P4iMMCPUW0Hvd6c6I0rzlBALwvruDdJzoI/OjeWdK5424zhb6Ng+2H0dVDjbotmxDiOR
RYj7RRypg6sbD90ToytS79Dmp/6uCWGT2w86qCJRbgRUf405O+qy3rx1gco79tHJx0yNz3kVOsam
dvlth2RKVeW47Vlei2yj+17jrMTvpfsrow2zOABi2ee4eJyUqh56WduFybgnTzo1j0YtfGluMmO0
ynjvJWIurFMnCVnaQJmCuE9eWOw3R1eIvn4XktDrNiwQqA9oNMomKG5YOMfxvvQDeEuVmExiyEa3
4BBrsOWdExZlfd+aSGWr09xGffPhMjP4n1Y2/S/SLNmC8d+vNUtPqo/6l+lHwdLlX/wpWDJc5w+c
X4HN6NkxcbItow79re3++Q+0sUiWXBP7BVl2iJeWCd+/S5YMx/zD9G3b5p9IlwxnwXzr3zVLhuP+
4aGCciU/dlk5zOC/IlqyOZ3+ZQrjCcnL4yuycGZxapbOq3mPqjXG4KIW21kJBy1k092K+EHkdXv+
13/q3uxupXV/+ckcYlhaXX4UUbz959/UZoi1f/mbdXj36sfkLfW3dfnnjytKNpcb94cfXf7t5d94
49zjxXx3+Z9//TjguHrr6Nc/plMy3DreuQ2sFTl/M02tJ7wuBdzJ4j3SV/BSmf4YWm12KA0SY3pw
jiMnpkdTpNlaldqiQiCYyHEA71mZRDCqLOfQm/4D4sl6KRdvwsSMH6OgehId3d4pbW86IOq3Jmhb
DlblKZXTOm7Ndjv6pGoTRqzONAlXoGraW4w/yE2T/ISPYzdmqXccQNBj89HjloZgsW8rgBNIxz7b
+OeOUE8PWND6g6aoWrfdcNRddM32AYABrwDtd3Zs+mSMEVJ1MkrA/kCGfRih6XcR+SSJVGq4Vj4k
Qw602YoU8/kqDeXRaxt1rJ0e7ATr0ErkvdrQQn1qW5iE3TA5a1HgnZvVQH4KE5stEVY1dgLL3s2u
vHIWl6GV+u99C783VpMzXasj/bp4O+bdSlJArMMMPzWs33KbJCHa0jEERGNfBTg2MasQtB5twzwI
rtjgP6Joe8dhZtrkxZIz6YxHHJjUPqWLk8/qvNvk+4CQ+Ar4IYh739NH4HLsus5wUlPUbNse+gtB
bsNBKA8NQ3qVzoz7XPsptYtrmoIUL+AJwCPbxzp87jtCLCcs1qOc3R0AHKjOAVkXShjpO8xcT3lO
cBIv7G+GahQraN5QliHmc7I9W/CJXWWO94NyH0XZy91Qm8OhrkPArgEUkWSeHi0CRh4bb8CQR1oY
jW+IVVzdzkeFG1B9E7M6Z4ewaCEOKjZPawRTAj2vm6LyvW4tUBopYUIFPI4t4tgABpmRXAGt+//c
ncdy41p0Rb8ILuAiTwEwB1GiRIUJSqmRc7z4ei/2K4dy2QMPPPFE1a9b3eIjAdwT9l77ZAsc/gTc
XRiPuJ5e4+tmLuZLK3I3vW3l4PhsaAE1GWf0ZowGlPUoFJtexGj2DIUkIxXCslyWubwS9bnrBuse
9g6nRhtmpq6hti1LdfLNxrEeu2WXm0yzhhqhL9vGCjPh0O+ViULd6jXjSevB+Vh40DccT7MfjaLZ
9InjueyhIRub2sMEcqhw849UtvE+HAgNSiO9XZPDZK9aYzA8upvUSzK93s5Zrft8qsPZ1HtKwVuB
X6TXEQrHpe0xpXSClqg7aqNiSz2is0spwCWN7Ve2TOMpVsxtVDHDCp/ZJy9en7j6buET8HTD3jC1
mF7sGrZpGDUjOiEjDQqj0N/7Hniam+piZfeK4SNIFs9s43xKy+516mOD5sClllKJ0+Gwzm7zNNYM
iAhRa8gvj4uoucTT2OxLlR1LpUT5w9BaTwk/npCCGCzipG16cq69dAF1V1umvmPXcFwYXWMPceGu
2coLjvHWSyJEPlgo/9y9NdxbRLuMPWPTU2wRVEAgaEhA0Ly3CQLbjvKQNsNJsgi9ztkLu7bsrC5W
7HOD/oAk6F7gCVH80yTrDcnGqPk06tzvRUxfcspMv04UeSL689E2TbDdS9utzG8WSPlvCk0D/qWs
r8pAfIPh1u2+6fKSCif8k6WD8IjjHE/dwOXr9sN+mUlOMnN1kzXIx5TOvvRZ8WcA97qJ29Tvnbrd
WkPC52UBpbcnpTqMTXSSIVMOt9NOlSPMC8XhYx3zMCKeoNqlcgyimXBow7AktV3KDrPqW/4t2Itj
+FIadvxuJjUuPORqnsLodZfIzNo4UlPXpOc8t8CL9nExUu9GkbqDmLYheH7YzVMm1gLn9SWBo0Iw
GGSD5RBactlolIPsMu+OJQfwk2ZtI6E+kk+wQDbpiiCfuufYyaD2SqCm92YUMonA8+oRlROuRWNf
R9b93lJgJkNgiqV7dEgUimctoMyPfIbnR2pvGN6V3AnD2aulMO6MvBc9HpqNcvf9sJreWbOa8knD
qpNF74ue3Q6WsLBbGXouPYU4MUwMPTXk/VeyHb4jqyjWTM3XHBQTORnOG7eotScgKYWUfp5kph1g
hgZ6JU0uvLTepCmDj9x+cLhE9rZ6vA/O9k04GnvmbM3epFG34fUwxDTvQNDSZ2+p+TEhnUGqqzd7
mMWV0eaGmvMPb3X2EDVqudEiLdvSb8IMr06iN76J0c42McGc/jh31tauyGrrXdbmkOOyYyMXc9XH
lrmqwwda0b1ijavMEu1zlsw857hts5kwMlvRkndDqV4yoQaJWjSQ9MxHdqeqb+lLu3Gw8tnA56Eh
WlAeFRZ+U+0Avo/1JahVwjArlSa+O02FyuitLq99n+F1nqafMFN/u8wanrsoNO9PS2ySq1RTs8cW
NIJWqPLAdDOgqE6DboS5rL8ZVdexdRCHrNcmQJ584T1jJemnCbFsxQQLsyAweR0Ozao2G21P+b/D
B8GrBV241FUTJBQY9Fw0FhOFx7iMZGSZbe9J0HGqpuy6aRerjY1lx8gCaxo3hto6r41C5WAs9bcO
noGHEbIQ1Y2vordsGILw3Xtj20Rlsy7d9Lulvknuk2K7gJRjpzBxce5tImsZHxAo7UWlHVQQW25G
dHc9Oa/WA7b/F8LbXgwaCz+LFORK9XJvW2dCFIgYKcQ4r1R1LtYDuQyIeINMFa+OayOVyVlKkMnH
hMNEnLyIrGMwKwnldZUrPv4/2lRoG6NAU4IW4liWxi6k/8+m+rVRO3BMTstgPsy3uLpx6CXzetC1
bidD9tw1t3nnLG/cGybPJZ/mPlpZfQ2pIop35JwP/oj80iNX6JBG2XEUDnkn2nKNahZGTTr4ZcGW
+G9oAIuVjcn4zTN+7DZ+bcldpVxSxq3GEL8U7UZtHABuMUoknPeVX4yrtp+PxJM7ocBMbPLzWws4
Sug2K5hcT/eAIXCF9SaOujGw8QvdCT0BUoGL1d4N/IWue2KhKmmLz3TRbJ/FUUI02B5trGCXr+9K
VSnXQKTXiDbel3G8teb4ct9rw9saPRmNh4m9WPuA8kHzU0XawLBIFIC92LOnEQskGs7/1DfU7JmA
1g81Nr+EBUd9BN/iTVN3rGw2yExPvs2E4Pv7Dn+qckrkxvliRY9UxuhfFmgJ/ESxB43MLj19bMZm
g8jGbYbj1NaPCxNFbHyC55swniyrNng3wkOJYcczGbX5yPm4c+b9PAowaPahrycgvMQFeQlCAfZ5
FSE01YeyuDejrmAUrSsqvRHCq1/pzuihpbhjpH6LshDEAFifI7LkyULMASOZL1HzNfaQ7OLsZwB1
HChKAjmKw8ODDGiya9VS8nu6C862GoLX/C2Gd9br77GdurDUylVX6VdnjJ7Vofod0ggElmrs+yyC
sjpkjzGgppQNo986gz/Y41FTzEus17dwjiGjs8Vx4nHLDhpuFFh9ys3w0nLFKeSReZPSqrjJh1Na
1t9MCKgFIzcKllo8DV0lQZOVUEbhtWAcOWiMKlEJY32GztwCWd5OyR4O7V4CGvIIsB3akYduba6Y
+dKz9/V3wdxVyRZgMAaAjWbedQPhTUWIojCWROrE7puqjjCcxgmUToJwE24cD2/UXI6BSKmUL7ZE
f2OwRZz5ebVm+GpMymmrEsNElPdYfbIfKBmxlexEzFbxNDYZbu+mPpZ/L69gGYc9w6nOHE6TWXw3
APpJH2ItkYxQ+mfPGaZVaMiIqbjI9m0Ss4aZgdCU3fIuU5iiaak4gRSi3dtD8qRIxb3m8SBXjW2m
nq1gzSgXjhaHOEwr7S5WnEr+bYtkBbd3Vuy6I48AmiLQR5E/15JQrHB4ahP8qUwKKezJFD82atr4
IcBH9FBFcU8IcngiNctmMQs+M0FnQ76UITs6uz75NfLkHfr+4xyGpDyYuClFmZ+ZUA/PMclQhkLo
RAiUsI/JvGidc9uR2JWQVeVBq2Qxw509TdYmH88xEVpViyNncjJ11UMaAip27Ozp3c7YMul6Gwcj
yQJ+m9FXT+BZBYWUn1aMgspU9quFx8iiEN7YRTbyJdtdN3n21ENY4/LHvkyujT+oAsK4IX/Tgqwn
lHXPreUY5EkUMW8z+pYW5RScZ0RvQluN0rW9SONmMHKr8pLJtyzmSdpQkJyaiw9EMJav1RGFKVdO
ls8TG2wJZr7JtgNbN0XovqXUqmcWij/NsthUXRwA8MQ5WSwg75fisyaWN4ic4hz/SYSOBVwhyMlB
6MHe+D1Ga+C1Ek5XZF4cB2Z/xIfl4Hn0B/BBPMK1PYklS5ItfkpS4cVy4ms/8pQqIAMbCldVzSoA
hYzEGdgj8OKSLE10FcvIW09u+qeANwsval9Y7pspCVc1rHq7LM2eKOEv0kRK8g/8WC/+mGV40SUj
2z5/ZpGbeE12xoRdcZK5/Tqu4peoNZBsMlwLqWtWc0g4Dlc4+NFNRsTTJU5UkpuVwM7HHfMTrlhn
gOWlTs2qsgBMMFxQS5qqNEyLlc4KbGrZ8LcuUr5FrW9DZA8r1LTbMm4NbzBluW1f65hQ17DpbqqB
OTRMVzWpL1sQYCHZCwenl/AkU92LUtdda8Xo+GFHa+UYXLwlh3BO4yrUA2oXdF4DKb7oM7yK3sWL
VM6EPtUSv5opyCPhy2lii9lYLyJ1kCjJfUrcO7MI7l9H45lSdlfXnno/t4pDw9qMjfPgDZN26auP
TM3f9Lj9RfvaBTyBYg8J0Eq20QXG5OInfOgH0dcPvaX9ClO7FS2s5jkVjjfeg5c15bzgUPUXLeOp
shQX2OcNCczTI9IVkra5T/AzOetIn4pgSMdTkuQf1lx9xoicVl1WtFDr6ocdPtYRWBUi19Gqv7Cp
cRlHLfvYSPk2XWgpBKlzpC3nHGAWN/QfRHK515jmU99GD2yqeeCm90rJVBse8Md2iRgBRNahGHkC
hi3hIb0eBQxc2MuSXxtgT7cDk03jRmu4BNDsEd1DKEcWzbdGeSLOKn6LTky5DAdVlZNiHpVjDnKW
mD3+1wA02ssKLMW71VeR39UcV3Y+v1lte1Ki9znqD7O8V/YNN5MjERHxjtl9tDMaHtm03T+d8+Va
DCCcBYucyEse7+JPUxD0kUwtnuzHcWatUPV5w2XdPDmu+6JXMBUNNzV8hJYmqOkAbi2XIJoNf5gP
rc3OX7S7UCBnae6Gpbw/E21xWUS/rfPmF3rgbWFUMeuG11VpgFU53IXDOAasI7YsMp711vqo3VEQ
H2ISfSanL4LoSS9CSaSzkPORb/ms5aF1k6XgGctCstJNC/mNuMtuZQhgy9QTBHC5fBqrJGERdwZx
hfM8Gk55Vt+7bNLtJcohpM3AglhDngkmQWcMzRj+GQVFXX3rQlLxaAk1aDbZ6z7rr1Mrv2tnSTaT
0NdA85I9aqBDXNeOP42SFWqL1EosyHhEunIG4gNVWTDU+Zpd51boVDYCHRm5s+zvQpSahAsBUiwu
tl4ew9D57hQmoe0KHZvweMG3FkXW2hHrJEyNlcUFSe2/CntBwmjFUZeoqGGzaeWUOfXDVG1nMPrk
QxEmMjYXmcvuSJjXJ4+QB7XUyM4dLpnqkJVSxifzTkbJpCB2Ua4YGBursBg/rKrA+c/dybW8t7Ps
ByzcHnHqHNidC+sVlWlv8sREGuu3EbzU8B68w31aRwI6fMfzUnefss7+jLsntNNAHfL2wP8KdYns
vk2xsG3ijord9CckJtRTc/fcC/GOj+tHSwvgY2ghZpdl7j2LVM9zEKuSaJYwlV8qscxm1pz4DQal
CrllqqGs5pkKwpjHTTEqKncdixiTXDzNRugAgY50ZnNaC7N7ievlYZZDugKoAyuJG7HCdM3SHmQt
euogdopdRDD0nRTZeijZqLiz7g+nno+cVZun+5JwZzjWiZ38UdHsIyi9alvObPsr54R2DH3RCCUS
rxg3VPRc1sCcFh45Zt/cQrclNLSU/C+rBplDNfjEail/6iheMxzVPJVDa0ZEhBqgRE3605Pk6LZM
0grY88QIqs+j0i6AhccfUdc3fRHXjsUZdShm96LwCpF03KTKt2G5R3KsqFBT9zSr8rXJP0bBjMMZ
XytFekVMPnwzDqso6khZq0fWvO2zw+fjS8SHZI7pD6RQn3NH7BU0fGXafJFhrXYWEQB584yL3lDm
91YooL1Dz13oI9QcTLs6vzozGHQttsg2juZNGxnHtLQ5ybJrlRPJHY7ZU8VZ4nQdWOX6jW3Db+Zr
uUb1Hpf7dpRv0dxsKSK8jDnfWOMXjQlio0PACqe8o0k7ttbymVLwoqLy+4k0DTelQ2PAFvK4xzxH
h6u8o126iXh+H9HF+kyOTK+zjXyDnoDhhl/PFNQcCDyJxx959yiQcHtNsuRPI+YrpMSXGDUaj1qe
p/CVH6PC3bpk82hHtTG0lWgYSzldpYF3VUy/Q140J0oUxMZ8q+VWJipJqNn9nR6778Hubw6A+2WJ
X+Y6OYNeBW9ah0FEODdt449Sko3ByYRgs/5Ce7nVIFoqqvFkj/qyy5yatPjHKc56lq1lgvqCiIjU
6g5Owsm7xMMlke0O8usThGqaYUYdSVz/qH00+1Uel7vnjJ1MkA8KahTzR3YdAlY3fkeYT8UGoyYY
nfGl+uzH+VMX5ZvgVIMlSa6FCzc6WhwEaScp2gvtNQpp+GrwNuCiTuY5rN2nQRq/auGgjlr2KfGd
JGzim0nFBbPQbtKslR7r7zadGbNJxKdGT6xXDfuY+yI6Jkp5IWOkXiPOeRUISKFCfLlE2CLfU8h3
kd1vrVJaUOZxXBGXFDzlPQDvHH6DRpbiRM4J4C25weADSq81zmZ238lHEaqSUfOQNL3B+5SeNljc
fBzAno10ZUWLvlLRVKmRTV04Np8TbxSzBRflaWWbXqU1PAVzwSa//EoNwqCp/vHm7OrO3LCqCZYC
ivkCpYgaTf0ozFw/TkXSE+ZeaSCokkurT+6BfJ/zSBnmWMt2TgZEBNDw80y+m6Q1ILXaVceelbMv
ZX9YvmwF+0asDlg+ZRmQgv0RxUnkC+EebSW7oJZ7dHv0HUynFrJOqi/OWVWZvshehU/Y+o2rPHWT
+pKXBoxRogMykx23nX1ZqbhWFgswDQRkPkwfvVURP1xt6BNGXycSbZJFQ7toHW1mZYkAs9TQ301K
0Fo9g526HvwKteVdQBJem8p5y9id3w2RnJM9dsFOd98VVZu9VHX4sAWkfvpeElEJoGgQpmiuRm+p
/paCibFaL0THS9HwYO/LjULAh1PGD8Z3MtHhyB41xxz3Dfvt2re6gtTNib21o4avotT2rkI9LwYu
btGXX7rjnlpWX6pLlhRN65VFCWio8hJp02tohjoJT+rJauNv44d4ymWvv1p9YwRzQ4CdDp9ziPjp
bX7UEJgEQrCf0JuoD/IEpdWiR+u+DYHTgppqk4HOVNggh8N3kVuvdizu6/8VA6YrFlTiFB0LpuYM
LriDFG7T+UxDAhwm63ydqVJozz0Ct0uRRB9NPE2ribN+nJIn5KcPccz2I2nfRJL6yKGZwoY3ALfF
DsXbN43MSzK7E2FZvHONy1xxbkDmdVOvMBYw1mAi3pSROTOxf080Gq9RORs7pUyeMQ+r3qgyFchd
5TOrDYzwT+zCQHy7/W8+hP0qQafEgIZb8FYvqbLrIw4mte+Sbd7QAhaaQ0O3FAdHv9eAFkP5Bea6
HY/U6Lh8EriRiIy+88lUVouzsuroUNbgCUlrt8HNFIeqCm2EpfTW+JjIk4LvpMachWiXulXc/FYz
hwurvn5lNo39gHCKU/4+FFadlEURz9VQ0dCW1vWy6pwh8YC19F6nSDNQ+3lv0WWspG2c0gx1eWaD
JG+JfsGWZG2WKXuZ2fF5aDJHtmh4ZtG/KnsGKmxfcmPYgB6c+eSyjS578wlLUhTQfCf02CXy/LTL
H1K32xPVwLPeXdZpPJA4Lak6J+tpHvi7LvIuXys1tnrpBQ3ReLw7+g5hMnhGV+YbHXtWkNKP6R1P
2sVZPiPro3cR/sCE9icAXX4BBEmwyvVddSCQNDcZHSr6iZugxry1NGhJEoJPFkK9HTv70SKdbkdg
H0lAX9V9jQZ3yZAxOa0fN0W7ilDFITg5LhFNiAgbyFNahjoVb5qCxIZjpvVr6zkeNRIRmQStBhJl
gP0R+lkgmgav3/8J7ZRsUeTrvqJ3K02uerUegbLL0ccXQfiHiGW9k6L7qlP3gLfSXdk1GYBLT/JZ
wptJ6V+h8CQxHfkb0KG5fM8ptbc4tdiBw7lfbgobkUDO9gziUFsOANVOQKluw+JmVxIYkOjczXFK
sdFHgytlMS1KahreOlFf9FpWx1JhLosvKWDSSPm6sKbJFzrqrnAItQPkS6vaqFyE8m1aZu0hUkhD
CgcLvllzAXIEsrCeUiRJKbs8d1Z/E1yPzGpZb1LYaHtTEae79v9ucdJJL5bsRaFwuGH1PQD0MQc2
1uNEu2bWLT4CskkKIGR24qS+paJvSEfkhWBfIScirRa26WdiHi9t2R3i7LVHTHtzwn2Cw2WTAzZC
xqdBRyeBxdDZYoXZ9A6cPfJQrJIGUi5PGeNVttxboZtfPTtzokqQ/JBc5iOf02Bfq1+ZVZ+dvJlY
xGrhJkmZJKa69l6RPLuJmr1M7IaZ6ktcjtccSuEmK9PHCVzVkyzKKGASOqwc86ZM5bQnQOfNdt0d
XoCPvOinnYhTN2CvpfN4gtHWrV0wzpVfN0Q+Z0xs1ybbgwD5R0cFOKNyjNqBIbnxnY52v2L+ZDkD
KP+CVMYpDFcInjmXVd0ng4aFN582v8o6Hrn4jecqpZWGURV3+nooyxpGMc5MtSreuamtgN51Rm91
yBTWHfphKSt5aEd1bROQ+Igj+osO2SC+YEqIU7a6vQKzOygKlwBLV/3GERTSwqTDluUis6aOXOus
oVl2bbRlvasE0JVJD+K2mEccTGSPxZ6lsWMfIxlvNZvIgbBnM6xj49oX8/1D0o3iQbfC5aTgV6Wu
BVqcR7h5Ww2bCC+qlAPPz1S9DEavPjXL+KrH6aZZkAwPnREF9cyOopUhExMIY1kUf2ppCFGNrQOx
I2Q3C2MJnIxwclqtj1a1fvtIN3ZoJVyt5V3rC5qxcITBLbNV3vNsq6YqXqOUw5RiqGlQEWM3qZR6
LtT30MyUI9mtB8FHmRUJGoq8MoK4GUHYZyEnZCWTk2DCOstk5vG9LIxeE3ao9naSObaGuizO2EpQ
N9RMMxQ8ooqp1t+qSR4WsK2+Gk+WEf8aZfYRWS/0y7x5bk46JbJEZieMpTiv8xUz1U1jpmct1ckb
UvaFvdxob1a2Jfod5Qc5Tpxy2ZB8dlAecSSyFcKvGrqu4jfIYqjlTwojTN9Jik8l5bLp7xrTYX6o
oOGeNPncKeoXvL2YRN3EXc/1/CRT48UVyVeSVjuW/MTmZAnZmSxJSGTLnk1dQt0VFcKA6CkrT2Hb
3OD2PiR68kzvyrfXID1pDjyMDCr5C/UROUcgC+OlGN3Eh1vLtWZo66pNenbb07oXXIeOnpyHSoet
GPlSK4gTjp8nOT20Na8NDXHgVNBV0W4YXoOjKmOqISA09vlorEsLobBdEkns5AdDRYVjFemziadv
DWSx9XQ1CtK7ZbrU9Pa5noeeBPeyI00E5D3D5i9luBf6BZacQvuDX5uHZGPhDWnYwNUI5te66tw1
I1gMZhwMQYu1ckYB5KkSOnTKp41Ux2Wfobi4k8rpkiNzduu7ZKSo9npiv8y98qvc7/2YdQPuDSjp
s11uaINMPCY7a7GnWy2ah3F8GghXHDJ8QVqfBc6ARijOC4LSlZqDcIkOhlhuvaPdmql9iBI3GEo0
+3NVxoFqIExS1O7iCs7eNBUPPJQWUoOdjVNl8zrRydW0kvKxNHX3uyrqu6Y2lUETz/oenW/m2aPJ
ZgRmLBUEZTBvapCV+TGv3d3oEt47W1F3Hoc58e9X4zwj7MnYFTwwfMo4C+kzgcKbLAR304KwQu+Z
zuaZ7XiEdNHwpZAOK7V6sPv2bamaN6atdCj3Ormq3MOiDGSXleGDHjUEpeg2AaFV8RprRvkN+Bl6
FC91mt0DLihllxTyg1G81yVNuJdCT3yEYyyKw3JE1cAEjkAtIues2NCPsREbWC/ENlM0ig1EAtTi
vMNJMvqdBVVZl1Z9dV3mvZ1jf7B0DsloNKP3NiP9834gZyW7NKciPJywA3E2OGfiOmPdOWAgzrSw
8sqqataK3Bvk2VzvKyliqnhjGoUdCHP6mbK/Wgr9NC3K513R+llD//O0fFIPVVqceoSlLzyAo1hV
H4q0eFX0lIt5ju+h0VXxOEble+qg9spgy09CU0/kGBFDi4L8tTW7J1dTKPvKRH50zKpTSxClNxUH
PC7nQs2sKyiIFKu+fFWyWd9JM/rsdW47qy/dK5CBlK19UTwUwD82iWtlB4VAWWxHJCbWQ3lw719Y
WZbkEPErpNetlzYQ9M2yjU95bXB4Fym6XHRfkzcNDbGapDcH9WgMW2RpPNtlEV+cZkEo1iK8pIlx
2u3f35zm+Z5qK+KTZVLSdW7m/PPdrmIvAbU+Een3v/z3+4b7N+uEFGtikKe/v//3C9miHdP7eK0t
Gfkkqi2vf78UPWulpboaVrlcG6XnPDXxjVv3/zRjeIYaznOWFvznYhjzhjAWxUMM/ac2qd7sNrvY
0aj+WgWCkm5C4RAZWw1/DEMbFn0mbDNAYDm48SUqf2aycdLeiD+XHjf3DGbgzWATgKm1ql6SlJWU
rZnqE81PsjJjo7gUudMRjme7JxnFLs4yjpyulXJXJ07IPFHtD6KkF7OU7KwMZXoQw5Qe/v7q75ep
TsLt2BBQd//D//j9/+57rQxTLw/pPBB6hpV6GOwDPlPnhuvzQanQuztx29+0yccy79w0DXtIN5jX
v98zjVxLkpaL81O3b86oZptcY37x908BOKZB25FO+fdPlfg+iMcbcf77p43aB0bFsrEAtHdF6/HP
X5rgUp5wHTNUj8mdaVJScg2JB/zvX8pYvnCkdgORrvdXc09mjRdD/vOSS1shxMMyLllqGzdkNfcX
hXpouag4qv7+e2NmDAd0PMk/r5iGrN0g+mQrd/9pto6IHB9X9c8rxmCfe9bkOCeyHcbg/0SF/f+Q
L4m2+X/Wah8/q+4/C7UB/P8bWVJTbVTVKKpBBzOvs+Ht/CPT1tS7FBvVva1qhmb9pUfysLiDJYX4
F1NVmWjA82a5iq/u30Xamv4vLqlhwKAZN5katqP/jUab1Kf/ATml/RfeXBZDcW0HsgOahahuitj5
2QIKReoJI7GPCIPtGbJr+p3FYjozIBpOuqAdD9DzNeOOWvae1ojGnEWyjOaPpFIpIWpRVr9pWkG2
UDmldb8pRQybejGZv8bGLhmMhf6oL0x27rn2YiUJR2lW6pweesZGnaxQxD/sG6r8TN60/arSb+1V
xM2B7rIZvxMwt52xTDeUj1jY3JpwctTZZn91kCY/45+3jm1CbwMuMeR52YbZd9iU0Vod8P1uGRaJ
P4i1kVaVtlTpQiPlnCuF87TMJq7KauzNm7Wk/RRENbtUQ96nH+ZQG1dCJXXEaJkNwoZH2nhlw2WT
cNsTYUYIfXfkRNMf9dAlOcxJDXVrFbN7VMnufZUOJz0QAYsFKUlsyoWAq+GKkSu5NUSxfRhTNh1y
t+kOo2zsw6DbDM4T25yupc4qnpTNZmT6X0yK6y1gc1ejQkwq7weTtblYYhz1Q/WlI3YLV5PVUolC
lch9MiQtOjWUNFU2StKTtOLJDhd3g1a3Xgu3rHgQuxqUhYbiYhEWQOCwrLW3ZG7FEyIq40ZfBIbQ
VXQwe/NYvyyOMv/mbVcdiGGOV2MtoNXFWr0vpoKxbJapLFlDtfM18w4DoC8ipxSKw1MO8uZo4Eza
tgUTTFAdxqms6nRtpH3/6OZNFTj3jC29tpeDnkTlMSkGrQwUxCqjnwyl+9R2ojpzIklmF/PIcV+o
hILRwIrYo4bU1vhuUTxMg1Outbtgs87dMMgAuh3jWmmQQBjkhyq6uERz19Ue+hzGprTR7m6YSC60
wtm4sQCLLtUgkg+d7u2M3W48j2YDNkLp0pgoEYbaLmsS5C9zr90EVpwfPhxBsDC9BkGWnOmMzq1w
G2pVvoJogLIMnXWXrnXQEBejSqaDWaDdIEEv/gaQg/xrqpLwaNtDtI3tXNvcb4EPJNA4bK28QLBI
p2F2IjrfyRMBctE5iHLEYx66LJrioh3YOTRmvOuTWfmjWpr22yxywXrvpgzY3JZ5U5EbZyvJl9Wi
WWwljIROZLKS9JCTULB3JQsxAzs1CXSRScp21cnZn0DFeaHO2pfEvOkDmnP0Rn86rhbgzD9kEihX
TLHNM4FH6bGhJ3/BGDbeJrRU+wyp9m+cDI66TRdGoLp+tylVuL2lYMOP+N5AtVOrn041QpjGEtoF
edtka/JQXQLz7HSbEajwsKRqGQDFy8+MqJK7dm2yEZLCrPYWosReOvbLrGHqcdubginSaE5d4/MO
xqwCXBkzXNJKBq79ZJ9Ye00nCeTd10lpfbClScqg21M7j61EegQ09LMyC+IM2S30F1QkYt0PVgxT
K3K6rYwTcO1xln3yx83rkMpwY6uu9lJIurTW7lU4GeQXeuFMPigSS20jQcWAE8usB6GXBu28k75l
VRG/i4yJZ5cS8uW1BDEfx3owV6nUIIQUqXYA0QqkK3Ow+bVy3Fqm3T04oSPPVIq1b05TdBCgRHI2
YY11XEQ6/coZQ+A1LIW9I2h1ee6qrLjgq483zbhEpwXqfs3ieCacjoeox5xl+EBFq58Z5jUmWVf2
fHEdBXQITlZfU8mL6ImPvQyi5YEX6ngjvKkDSoQBUus2vVZojL658Ne6A4aF+Uji7tTFaZ/AyIFM
V2Wz5kfmRybR+mspunHf1QAqqjFJfuOpGS9dLdOXrE6xxaU41bwERIbyNBIk9IG2nUTgymyZxK3y
wVK3eUe+oO+alh3E0l1oZadG+3DnuMh88D5AeHnQPfTFwhVPumj9W3S4YrLZGM4GEqJ+k2DDO0AD
61mYOgI1UJ62jyQGtTtkDNq1XiJ4YVqfnhWTTr0WkfEazg7SNca65XMFMpuNUVjMW0w85dqkk0QO
QzfAnGiuIRVECzrU3H0cFWSWrc1d0lXRm7DC6mrnAywmUjUfFLsttoIM8Y85xQvsQauJTsBdzO8e
6eGqET2QK/hXJ4w+ZsjSi8dSPbbpd13HE3mOfeFXIcbuOZT9+l+pO68dSbIry/4KMc9jhGkBzAzQ
plzLiPAQL4aQprW2r5/lyeomq4hmk2jMwwCFQmVlhnu6udm995yz99qFQP2RD/O4ZgRqPaHp7jYS
tA3RkwBdP0JyMq91ZqG/Qi7vCyD/92qWiX7TpeKx0tNwJSE3nahXa3hgqUHVWkaTQegOTQ30p8lX
HU6NbzVm/CyptN6HuqkfzEU1vkt5MSukqYHwlAdJ6qmi0rxnkY7PqUpbVwMhtkdfMRzKMNbo+crE
qiHcpnSG23gI8QSx/GIZW41s5a8MTjJ6ujMqOWBx4kcdmWQAsMoyfehTbSaPW5aPGHWJawYrlR7n
UlX9cCL1WglphesDjS3DCF36U/cwzJC87qmKzlInZN8QqOj0hfGycLvWeGnBbLZYZbXBcO4cDxWj
xDw/wgEZtveu/CFq9eHuaYouUkT2G5p2eZOrYXRu5Fp+0NWSz8IbOZXc3ktB8jNWbN3JXoZMSh8p
wiANEiR21EVYnlEwDc8tD/FVGQ3uWthY1Is1lNlLSJIlVrfYjG5JUctbSSmb95hnZNUkcKkc4A8B
qSwk1LsGAXSlkzSNkrhZDVRJiIT6SGc32CRC1O9p49U7yRSKUz3oVupa4qQcTfpdTqV15OlaKT7N
2izzvSpPwVZLxOW9hPa0yXoZXYxeKm+KQhocxdL4gt5DO+dR3mzyMJi3UzVS/5dTVjHz1AdJcuRG
6Lc9U9Impgn/lU0Ie3Zo4aoSySzjGS8e2HcTwZDvM+sQPbMq3MI8MT4J/6VHkpFzcsQnXDDsnCVP
wDhF5zntMWH1NW2AsR7b50g16Vqqgb6OQPIhcEAH3QB2A/EVNritSlMXd0HX56s5k4V1KMCjAIil
fbYEoSOnZFs911PDMMvMxR07W/JKz2R+7GaLg0o71Oa2DOfwkGVGsDYydXaFqaWhIQ3hFp9ZoLBt
LUCVLBrFu4U0K09XpQB+Qzmbx6VI0r3Y6Ugp+jR8lOd82HRi1L8MAfXuyHHhmb2s2GiLxiixHlMh
spVACKb7wKUm2lpgHjG1U4cTyITxrXCrP3FiSm6Ym1K/koi2vifmjuemKxq3EWiFjTJRnUjGzLtg
K8eHHlQqo1Npxk4fNUgEmT6+RVkwuFkSinstpV9lIy5FfRBNwUnXGRa2WEWeoTdMj+IyKI/EGcQb
WUwDzEdEFkUrK1PeA3NI15PaPteYPxaMaCjvaRxXydIqTofO/9EUU5bbCkhj0efvcdTS5ldNzhdd
qEV+U6jVfhHActPgU4Z1m/ESEQDALY3h0nS6oSg+gdUMF+bzGRKzlMBkWTUPaPFqsv2WNNiXoWie
FJEAumYIpo9sEuJbDEeYqqJsB7RM6ixcREFL6DRpKIY4I097NdE409DHgZE1CDH4O0LUmEsaKWe9
YiCRKw4l0Qtlcb4X7dTqHQyIA+Py4VwqxKJVw8B6qvXIYwEkeoFidqh8ixGCYRMN0zaUdOg5UCn8
WZ0Y3zFs0jZ3ey6qeF1HrtW3hjMKCv85Z9oFSMJd1DxyEANllYChI15rrDB4BUaY7fQiGs5JIkrH
kovHbEXiPYkUIFoTkf98G7SUnsakCnuoL8tXQeeWoU1GQleTlDsFxblHyoV8gaOYvssgNx/IiMIv
oEjdRBO5I0G1I6Ra8KJUki5qyTSqnTvdKcpcXjMpCm4TubUMA0kCe9K7dNyQKSwdJmteXubCyN+X
ljjnrly0xKmWgJQVoS9r5P4DN9Pdy79Y3bjWmlS4dJIwfWmGmZzY1PovczTxOYRJuSfgQlyZQhdu
mWejMQlIa/bAPA5vYxlUG+qV7nGQrBqFcdacKb2Mo7BIKF94KBYv56y90pCeMYEx0JnT2NCo8ozp
c2wD7Qffc3RBTVU+dl0yfvXSHDqKJYT7SqC/DclSetcrnmMtn63nOeThbu/VlC1NJWI9VTD8QM2X
k4jAgI57l4Wjp2thfpaXqfWL0IiehrAML8TEQVk1+5K5RZi+q5qAQFht1dPA/NPNJpm+dmksFxip
9WcfqupNlOboDSKw8MWwEB6P3nMyLGm0OY1FAz+sZcj+6QwyMmUx55RVj/YE7cAZpZgxFFi6hJHm
pBygv4goJOZa3ZEF051rreIG5tqox0USpHdFxKQAeCXEaRfishxaUp/m3BQOnB9RkZPomPqSCiaw
JwB1dERcnq4mYlLBZi1/1n1ngOWQVDZGQxa3ehFKXgcxbgVVcHhkdcJkZ8FSiMM626t50tSOVhbm
j1pW0dcSLovuitzlCOj00nRFscluhl6VR8ZqxQl7rOG2UtLNsB84MU36on+DUOoccxGnAH4DP67E
I3afjsE6mSmMnzzRaINdYEhYl6SQ7HZ5IX4ns9iQKviEDmIN06DyyrvbqHCeG2r+kgdKrnvMXlaJ
67GKCh/8VHKKKWLJMtMQ6mZ5TxOvEREfcLUaLzO6+FJOOYJ8OaVaLkXB+JnVnpMJrL6tTIlAEz4q
N3LIFPnOq+IpE+SPrlG6F7qUgYdfQb8GZp+4xsSi6WpLW8LKUodTF+f12oLQh5ExVg/gehH3x/PC
qEedJbVBWzqVk90zXT5Wk4hNp1yUjzGlwYtWUyfMHNqS4epdnm81beh/IjXsjONQB0Jjy0a+5k1w
TMrmGnO3TcYu8iQ+oqG36ducAvqiLFpCv5FZ34VIyxZbTfrlZKRVnW7EqTUPlZCOSDIKIQdwnyny
dcGNvmPJyvaKacqmw7JHGDed6BmhUDtYJ3VCqmRhgL3JwJKfx1lYHkStiijgDP1JTJlBj6IJgCpR
VQ7MaV+HbzWkvx+RouEjVrFIe2jARgp0vFFtVkWbuBbEl7tJ/YqdZyZfPqiUG6S69src854snkfo
4LVFkGDQgpeltz9Ho51kFUqeulOQr+uTlv4k2syFK8u2eh6weH0nJLd+RWmCSBIfKN6esJxPyEk6
X4D6+rCUONHxjqT0M9Qc5y35VMbnPOvCQTMKgKpDo7MczcaSfSJ3rXdRJ0d+hXvvOVpKvrxaz3A7
9v1hYBv9zq046B1lFOmQW6oWFk6cQwJ1jB5YMnV5ArcpKHS65pEiLK96FuWcENO7maHstlPdDS7K
guIKx9f6MnSJCgetQrTX5QjDNkHVoGNRxjG1jrq9TObnsyBJ1Vcy6xCJBT3vSSxlqK2NtNGcIa/r
3g5AF8c+kF0my5NRLx8pfTXdr2Zixnssb9htU6aA2ITR1ne9kY2ePCn1Vx/lrAZ9OMI4mdGUGRTF
mrLl+Sgmsu84gthRIFrrnErnJRGF6ZrrIrGvGdHj6BHaSrwIWtt66dBxaoIGAyNTjXrzpa7FYIeO
Ypqx3ihEy1dibkEiU3Ldbknw0pwxVsW9Ukx6zjPDzLICVfZMoiOccLCsTIKAuLVgWyZUBNw89WEE
6XlW+jaWWL4o+b5oas1nOJojQyspRZVfM/DCJS+l1VvQ0lIB0xSLu0WXzRWKRjRRajzUMpisJXiC
v1y+JROwqbYY9KcQywVae8Fg3JTSQyK3zO9iETRcVOvLcRZIHNSVVn0zs4bG6dIP03MjE3HnKKop
nrNiikhdE6hbKasCr6iBU9vSqCTwUItgcccIJ9CWwHdAUao5FXtVAtiYDjLiAH1svwJ5FFaMYyvV
AXgmg2ppNA9FsvxUSguwqpIjekAE5/sAr2WtWrq013Mpv8vphv4RSp6+klHA4y6q6jNHdMyGYQUk
AGzLcsGpNVwyBiR+HJU1S7HcF76Y6zNT7LYTrlqGtnNKcki2Rll7jHVT4MtjGvgqjBiGDG0ZbYvU
wKTcLhXzdo0pfCGA3Sc6GnEAsFhsrWa3VE7WyfkjHVGTWLXa/MkYRv1oRiyehMlicioGZehnsth9
5Sm9Ugp+EsJ1ssIFpIorS0cnWYUCFmxUMvsmGBnzYUBkjGcuxrs5RdU573QE1HkvfDE5otoW757d
TqmmzT1N40HqFeVliYX6m1i36FWh67IOw2Q1B3L8qVv5vFFVY3mpG8aMwKwmiQ0CELzTpimzuGUM
rkap629jw+zynlevbGE0DB9FLgLrLtDBMFqvHIoPBMcmInbBlmkEYNZKip/UqrR1O4L84uwtv6UK
xCTEp2b9CBPP+tKiygghgAXilU5aDtJ3BKUWV4hZHXjd6T6HLctsz0AzUaSRt0APtwnl+8DUuIa4
2NqZiR2drkgojGsB/qQMx4kFQ8aPGipZ8YC2P1orIBhj3K8VkdlyzM/ZiTHm7EMdOwJMNEpHNC9I
PKX7QB/Zh/BeRkOHnYOduWNxKrnb9GCVK7lKlQy1dd8CgoQb10z6a4OZISLLF1piG6WoMsKkMg+S
EbQfglTSfSvMVnET2mvQ7Jpp30tmBOBEADnBkDwZsRGmCN77JaIkz7TAwyuPxEIgWEGxEyWuGU2q
xlYZlza26bCZO2AII+4AMez8SpWzl8TQm3Mo9kJ617lnB4C4yP8CpNtzrQubckqmTViYxapP5AJZ
vTV1X1oKHC1rQuakdCbkxtZRbKE1yQDSoWwztzD3MOOgnlgH1JFbU4ePNS8ocwqt66AMAyvGBDd4
uix05zSoBE5lYbEumoJeoYaqAJH/eGFhHT2aPdlmDHHo5XBfPPx29RYkinLIiFN9llFn95xDO2st
MVN1CDGyHjFbFk/GQnUZzvRk2KqHd1SSkh9wkFgnaPZQefUc/aCkZWtVsQJ/mArxZdaWxGNa03pM
IrC0aHoW761wBj5z93+pfVLTXR2STYptygEA1D7kpFbgQQtBPpMw4Ixwqw9mW7VrK4MvXRoG2D8D
1CCXmr01DqCxJAowqA7y/ioAmL2tR1k/ZWXH0yt0woEWHrOgXJklpwUqYQOXaB5rFXM5t7JJKiZr
crTNEuSZI7GLOxglykMp9eiYFkEcIMtabfHOPp8PKN/NXHOD0Gq/8lBFBKaj6Nm1FnnDU10QVzKn
hgrXgQEWGHgtrh3KRnhmXZieytKQ1iEa1Z2uR6hJ0gbAyGXkzryqfYw/mGyAMlulVJrJKpgF5SOJ
W/1UL1XykrfwVND6BDrEOxHa7BQY+lpLG1SDQrz0t3gW+hvBBfojGi9U9SQdqNdAUevJZyNMA9eM
p+7FUEzM1YbWNuh7ozJ5UtDdbWnldJZrpAagn7ZEH4VOWojciRb0J6e7ZcGB1AXwmssCYSDw3OBd
m3S+AuiH4uRNKIix6M3acF2swbjg5q8QuUB9PpZKg2pemGPkBZOa4b7CEzLFXhhlIWTIiGal2wXz
gNUCjpy0D+kd47aaWuiUokyKKg6Fav6ckHKjRKorhS49/Ebs4hAAOXWDAZ3WTAtJwUUMFO7moQm0
Fwt18Q8Sb9N6GOXJ1F2+uQTqzwzEPomEpeTMLWcjdScN6fiz1MZuWUvcqoIH5DD/jsdFaY7oV4MZ
2WWejZ8FxmpjJWkz5wRkHNO3OJUNRDwg1xXSm+YXJY3zoQsDkM7r0jUzx5JSMj4n5PH5PXBMSLx6
6llCarMHuaFJJQKqUkip9sVIT9wkh/jCIdoADFBU8It9xGOkPHREvDrhIhvbWh2Fs7IQuZm1kR6z
7Jud9BGUXX4VUyNay2zGD1JoVYch67AuVkPLFsufnbfKoGhvIOsT4M89bcFkac7wHzkFhssaziGC
MiNE9yLOA1ugGijdhu2uP2AilDmw6n2C7IUNqbPxZUQvZMFZ3y0n2u9RHczE6zuBdTWjFabaOl6G
73AkLHUl5BYaJ2DHRKvTobOHnFb1LGoZhIBhZgzIoODYB5a5KzOkxzC5sx/DVLtTucjocMNpWUVi
o2+KhmeIKEAZ4RAy4xc+mErQaaO4I5LPU9iE2s4Qk/556ebGT+SFRAa6dAj5+jxlUDvxw1PZv3cM
TlvcEjK+AUqad7quHLeZeGQ/vZjnr6UZzKfelGIPCVv7iXW696tKR56WJmN0aJjZujBq9Euv9QPm
r5ajXNeiILQp2OXdMJbKNZeV/qGbdLJXVbPfwllvdFstzfhFl9OSmYNBV0ma21MejeYuAFe7CsaU
aReTTVetDdMDMlCxJkrT09wxM56Nudn2Y6dv2igUVlkRNz4gUdVpjBmD79iX81FOUNePlG+z3ZtI
zYh6wUzMdVGuKU/1w2BIkItNVOJ37yLFr4KbqZ7OoVHV6xjV1Y3q0KTD37XKOk2F0EvkXn7j8G+d
qzySV5JQhGsraEfdYfAodU4LL5/5uCDed7YWsrSdAv95Qv88l+AyOlQpcWmc9HSJgE22SXfu0DoN
e8bIZo9FktFKLAUy0jPORpw9dCLdR/UgVxJQQQYkqa1ok/oKrZu+oTH12qclmly0gG+cArw1t1IN
w9BOyIsX7TwnuYRvblI1T0YIz+oTZoPg/T+RmPx/BPqTNJLE/nPxyOH9873808O/XX+nILn/zF9Q
fxKaD12E8mfpCgEYxl3C8ZuEhN/RFMXQ0ZCIQF4VfuavEhIZmYiBhkQB8iSr4AF/4/yhLgHobKoi
wea6rluW/C9JSO4Qv79GLf16AyK+VcNidRWJ8fpDalqYTmZVW/WwMwaU+dYxLZUnmlfgNclEOQfc
KmPwzIM87rpin1rK699cq/Nf3uhvs0sVPsjfvz+fkauAdVU3/vD+IlTVTm7LAe2Ev/TbTHoQx/JY
hE9k9axF6rKT1jXvQVYxxdXd1gCgXW4F0evVa93hfAHmmdFNWL5FeFl9BvJnZvSowxpjFKGaa4M0
OzN9ZYPlaLVDwIIS4uMff4ZfaWh/uIa6KSkWgh7VUuQ/fgZ5Jt9tjMx+J53EbbDVb8umXkWn9KDv
zZO2zY7iXl/Lz+ZRefxvvvP96v5N7FcyNQqkFwtuxJ6DzbE5Tw/lW/QQrhhHH5Fbvs4PhdcczGP5
X6TPSb8XHv26b373mf8AhyTlICcwkncWHrJzsK230jo6KUftoGyL43QstsVBOuf/1btKvyLA/u5a
MwCVFbrpPDb36LC/+cQD0UASOoV+p5yw/uFrVmKb/Up6to7xdtro2+xxwp2HBeY2b6UNFlUPRv8a
9fu28fst/89vXGXTbkkd+lT8Yd+cu1Plx7vijP9cyzg2rKPggCyXmlLAFcyg1AX2r2JNTp1Qxrrl
CHSKOIzNjoF7Bqaf7EYQDTHTHywO+B8QssZLPLmZjOXRrmdABk7iSR4kPwM9qLM/lv7FaFcTXq55
AxFEe6n28ioU7Xrad8NFbBx8qVW3AiMptdvwaI27oN1nNHoVG2/X/IPtUOBj39KZX0w5bQw7Qcz/
o5MBAiRjlV/EAydPRinme32tj9buEb4clK/ChtxFpEB6gCLM+ZcJ7UuD1P9MiGDg5wJABEwO23DD
G5wYeEo2wVu4mfD4raBekZFDLZnjHenWfYjffVXn277+tuAGldWP9ZK2n1n12tFqLH4grTUGKIQ1
9J3DuBNe77VLQq6Om6xyfUuydk/2ybf4kRyUTYx7G22923yGH8vrCNgtceED5h/TWbwg6yHkfjel
bwPVSO42AHA4HUKIQH8RQOVdi/r9PyrMK1yWHwPIwWd8ZFC0Dtf1TalJAvJAbij4bG1r3e7mHSfK
8Vm/ilfxkm2iR+Wl96jhfdojh+xQrnun4YHq3C+iUlzdT93wZCEMphO0xaphoXip4UzRAXErfNU0
LjaKm/npqlhrh8aja+ssvnwZZxu3ocdp1kuPmMiwIOwHf/Ktk/gTnXc4AWx8bi5flD3y9oljbLKX
2rNO/Y0UGr5hCcCarXrjIfTMjeEFPrOVLR+x2qBHc+aWm98Vv7G8VM/zSTqGb2266qxLiLNjvrU8
B1jbkbSXGaM3ZgvFh/ht7epr9dq8chPU/MPwP1lhVm/atUnMiMftqXlNbmtO+CP6BW6TJ4ZdguCb
w4ZavHtkouNEJ6me7fJJM2x+lBfQCwfhjHQV5wcz85WLeCauxSyumukrV+jFl+Y9OWqX+kW6zCdz
L3iJDxhlj2TCSR0yiuzEXexH3QnXCP1fDF/b3y8mGCkn2L51G4s/nfjE6rmFH/npwXAq+1VydL9/
1P1uFXnzuvZfJ+dz8kx/3qdfCcCx1+49PmfH4IG5buOgPdBCWz+nW7AB91fDc7RdtgaAIDg9iBrf
UwVaJfpIrHmY/Jx29KQPqbMLVwRDhyx7N9BErFDjCQqPJ/oAx6C5Nl+576aZuFcPN6/I7WVbfuEP
O5429SuBwfIiWrZR7Ex9dNjmcCBSsqPw9duH6qAH7jCv7lwbV1iVe57EZZXv88iDBmOne80TjuEl
Fm7lm+F3e3wsWK/y3B1/xtpB9zZz48sHckewXomTg0xkurPLPa110jfVC9fqVvETF63dRnqWnpW1
6nUblYbXKms3CO6Oy6Y/1kd9m9+E3XIeL8OnDDyrWbeR09QuTySwrog7mXyEwU4+ORXnF5nwCYpf
XAZok0ykbJtYdEjHI6chtvZmusM9NZKzOl00Zd20u6U7o9dZRKdGrNDd4b5Mls/BfJxmb1nhkhqn
bfVcPKS7cNft25RBzE2WXivjw0rfdOHZeAmX9BU09bru7DtwF2+Z3T6G8w/iuYKssKfskk3dIx7O
D4Nsmy4EIGeDwWelHNfJYYIo+oFffCJuZab+Guwxs6Mv4YVomrP1PGSkQlPavZVyu4e0pDObF8jz
4sPwxVO9f+ffWKWv8lk8z6ccGmZPF4Vi5rN7D1+763AJX2pcNmO3EiEWylPt4JiKwLBpvVeMD2Hs
kDOb3CFg783DILgLlgUsH0j1WX6PzRXfrNM9mN/dl0og2ADKyEmHfX8stwW7kphv1RtbjK95vRuH
JCdsaQduuKLkinmLN3iwuPYqLKDW8JZj503yAV7oiYf2C16dfKPfCcAjXjFaKq4gH8ovlBdDsQYR
UT2YN/GeL0nAwUZ4yW/di3oRuRUJSK3RNc7ZVieA7AOUv8KUhgvHs1/mThU51XBbej/gbwj8F6pE
Q5MrQ4x8L3S4S7fiZkpfEvO17Q9YCUdgHMRv0m9Fmlg4Zv+IaWZOXBYJnHrds+oaB210wbrg9qUf
yCZUw5u0rrmEmXOnMDuV/Eo59cKKk1+zg7IBwVjfq+v0VD/gj2FQf9MiB3JxhnoQxt/sVDMuKlQt
HnyXebSrxJl0F9yAOuxwLQIoHFV6Mk9Lzk2IX+eVDZAPyaV0rUvwGX5FzK8aXrYqznP+yhAIm4Kf
zbRpNti80E2jsKO5OxK1AyGZfhlrCCb2b1r5UbvSJLo8F63b3QPjcKEkdvJzLwXP8r67zNye1Tpq
3hVllwX7XP0gmYXII13bULJxdiXjIW4Kp8IxYiFrg8Q02XnlYqQMSleTkA/spuxDiqB8yOzgKBwK
HfTCjVxQW5++gN6ysxqccZibneYby+eFMWbLwiDs7kTd/phe0PlckUKeqhelfMteMCqVz/FDeVIo
TwGDdDfmKOWGtMur9HZm2fI6p3qKXcYKVS3YWpQ5Eb5OoCopODbWVkdn9tm6qrU2RxCO3J/oNmcJ
nWUBrFiyRWh64mZmY1yRAHQmQS4DwPERlhf5QbM8GMFOVKb2WDz2DxGvRhPlWTqIj/h/2e8WEBNe
SbcNLv5sT5fxU5lZSei62zV66myDYqtxaETAqvwsPW0P6FF9Nh5Nvz1nmpOs0BwFgTMztH/o3ky4
hyJml5VV7Qz1sQHhy7gGIhNZWm7aroGyuvUHgLHsiZgXc9c/FJfsWyid6XBnRyJK5agW2eVH/JPs
J8aBdkFL5ynap8/BkamagD5RcySaAXhev+pnvFQZVsLqfvaR5TW6c0hkyD/p4De+eOVrNkXoXc7/
jGezTkqA/js4QgiyWa/EXlnrZnIRXnRHfUIQyyaRftMKs3pknsekPQg6As9to0M9aG/y5GochPxR
GCC0Fp5Au0rEfM5gVxVeJTIesswb+/yAZorOPzFFL2MDx6j8+ceVifIrkf7vDuoIEzRNgbmqin8o
TQyrH/IkjIZdGm9wbCfaRxa/0UjHWOMkxas2+XX1WUg/xnQcPiWEYnfSyFnk67WmozWfR+uem30U
Xlm95/N98Fsu60XeS/L+0AnbOn8w0qeUBbMhponxTmCPZMW2oUfs1Vv9g8jIJYA92pTrdl0cijc+
LEg4X3QRtq7mdeBpLk2e+7HQXVzu6D3ADjv0OGmxYQoO7loPM5L9YdjIFj0OuNEeleAMV9Urg2cN
PYwBPDh7NNly98ZN+eaZ4z2Xh5JBrL5TQk/+md/ng/ikBU/yKnsKrhys1y0Rw7jPd2rlT4LLgaE6
JzjN6IbCTdT29bvVeDUn9dhbWO/9Tlkz1WIVAc0HDR7TJyrMd2txw1U5bYp+V8NkeULKhwDkJmvu
PcA9davahTlrtFyvuzgHRfvXgrV2JV6bVf44at3aWovihtSQoIQzbK2Uff8StZ91cVVezIsxn0P4
2sEThoUc/RP0jfZjaNfjMb+AnxvoxmKWllqdiCUf2rxaA1U5qt2tLrbpvFa0tVStdezX6hrdUt2f
zJBO1EqEljd86eXsygLOR8jHDBf9lCawxgEKsiR4KJaAfI0lH6ib2z/he9fSa7QctENGBWfnUEHR
wEBPoR6wK48tpbsJ6kFHp9PNrtqcrLvi1QecAwvhTvab0Dy9Wogpyt1Vy+3h3boAzfjsFRzeLOHo
/k02kwQYHbsDp2YQEdeJUyEixKp2dMKJT+aHGmWvxarFIdPqG4Fe+kP8MsmdX1vS88hzJ4bHNljN
7SMaONB2tPlGgnFU1iLuMAITe5eBSZ6y/sTv+r0z5zQrMgK5WIxlDBeCBigeBWl0tlaMXVG4ym3h
XxZ7l5+7yNTi+dbPlLrpUdeZw9/awa99QiG9dqN42TZ7gkmw1XzL13xiI4kEcUR1lX4U8fHXU/0v
pXj8c+aw4zv455/yf91f+rOs0FeHUfd/fv/L9i+/Dr9L9717/90vPAbG3Xzpv5HWfoPs50d5od/+
5D/7m3/6/vUqj3P1/b//x2fZk3nAq4VxWfy+VUcL4R+090oEBFn8/nc/8u/dPevPlixillQUmV6d
/B8GMdP4M9Z3iR6e+h8usN+6exotPJUOnv6rsyf9cpX91t1TpT8jgtdZMi0DQ7hhGf9Kd09V7+2Q
v67CAk1Ehm30GP/gD2uKns5hHOSHWdGQLK0tK1Ml7OlF3A/TCWdAbIbXptRCxQ1rLeN4n87g9V2k
l7DgnVaL8KFzrsENsKwI36RpnkAuHL7JJZxVpPyoDhjgayUkYKqDpcyMktUsGHrDNRU1HBw5JK7u
zrMGUURpUBNPqMK+XQKUb0FMUrerithP3tMUUuk1GSaZ+sYsRk3fBKqFjtUpLLRFX91wnzI72PQh
6MC2lJDI2HKfzzw2c9Rb2E/SGcwYg7+6Q5e3AhEVUo4sk7iQEJ4bZqq4it70FRVwQ2Amu9EcZCf0
PQWOYCW2GlFx9SUIUxlknqzw/BIrF3SSrYnloPhLmMG7ceIkGvvBmYpZ4KBeKbjCarsVRbE+mIOh
hE8pvNz6bRGAIqRuICvEA6ihOqtvoTEE0plBmVacTJJ0CRqpZVGmwWoEmiZdpKqc8L5BqIxAhGna
fGTMNdeFlwZkRTq52UbCZ8pM6QupwYwhr0jQB0oiKt1Lb6TTvOpRYZd7VZGz2K8R+aakf40mRYhu
DgsSMUiI0cXsl4bjdmiOanJYJlPMMBYVZRG4wBDuqD8Rv0R+Lpc5zj7iGHuAVzVNGnvWkFscPcOW
BRJrbSE94gjEBQgwxqgR1zGEDT1gLxzoeuIph7MQdkm1TtKhavZDloPbZcdPG0HkEF8ksEYx8zK+
dYIBkGQH6IUhIDooQV3CCDp+FBT0zHph5oQpEXo+tHapZun0gZ1vySjc2zQMFkZtcSrQQpAq4toq
ZizSm4huPKKEgxQHtnrEi7vWdMR9CPnUYDnyIjDwXBrMRXzA81m18nGWMpWzZ4u2AngLCF6IY3pe
j8ZDArwTqip52Zm47+NOFD4xLbQBe2utQLJYEypckxFnkdTBlKrUGEQ9V21s1tGav/QQPybG0DNs
jPHMRG7XDsKALV2BFXHnA83QMSCnlKkFXnwi4SGko9Q12PenJgNEiZFmLm5tT8tBY0tltPoTTWgf
c1ssrIBZHiy+dNPmuiQ8NCgz6PmYUT4RB5PEzZuo15BCaRH1Km20Vmqn8JaY4If3i8Ksrnbv+Tnx
owpfoD1K5L2MNCs1i0EcEoGprDa8Viz5TNUj6arC1A42pmiOwSZlUosV1DJBIe5a1I8xpxEiRm79
SOojlSESZEA8QkMg6/1xVYT0A3+eLmA8khOD9BcsQ3nthjMpjIhTdOoENEh6YjxgnLdgINFnB5LU
imG1R1rWF6+R3KO/Yg4rp9+ZCNPjtUe/WNHrxBc5vxF2FYP5a4gxFnfEtI6t31TDNB75Uy1RGxO3
JNYyU8YjYyPS7SdbAJ0doFZPCXdxkK8jGi8jZPiPRlcQ/kGsVmVcBHH5v9Sd127b2rq2r4gb7OVU
oooluTtx4hMimUnYe+fV72d4LqxtU4KIOf+jHwiSAEYyyMFRvvIWPfhJy9Oyj/AiNCQaLWMqN5Fe
YVWbo4OVU3atHNFIlaQggS6DCZh1HLo0kH4OdZfXoLyMaDyWVhoE+wCoCSAezwjTnYSKCloPUQ/6
Er2eOhvaXW0BAP4CFs2owAhSt7uDYRn0b1rfhf2too1IycCwqSvtWEtNg0ma3trQvHDurO4QoPNV
lmzfjjgcRFAB8bAZ64rGIhhvqb3z+ziI7zoA8uOdXcRCMiBUWyAOYGgUeYCzhrbFjzHQ+upUAstD
bgHuXtcKeQ0zMG45sSJ5LzVGQv3DCjtM4TzF1tBkdUpTD0+N3/XGekBbwnzW0z7mPPakbmy3Q5ZP
Jvl4XysgCzDDyoO7wBomQiMdZ3AHKT69GR/0vgqKO68z5emxryWnp+5u9Gb/VWU3Om5bINblatmo
IxlrV0i1JFHb25TLrclZJ5PjIW+m1x5utk4E3v+x1EqhVIviOcjVPk2xdl/7QRU7f2SNQ+oUZmkC
6ApFEBpgK1R2Lb5mLXXA1WXwiPJdCa6fOrY92vZvTRASBqpNg0IeMVFlnSpLDl+qwDD9hxJokn+n
oESpHAIP+vFJk0261VoNaEywkgb5UMdyUb5yLKIoiIoxWiShlPvw6YpM0f+ABAA4ww2LjO5j7bRY
xpZwYv/4VRZ7f8AgZs1tYfZjfYTNF8nPo1/R7F4FxRikCOxaBWS+xGpzZZclKDVtpi4J/Qdz4nIE
0eHowbfIHEps6S3UTTx3stXvYSr/AXiQ/EwgDOrFBmkRJXuIGlUtN2UHQwMVDcxSPHIJQ5SkpMKK
DkFuNd3W6HS0XgptkpEB1GvfLH6mYZ3V914CvIguB/414RENXHN6mUIH3medGEGK6BoCaifUSYV9
TqXXkfWao2OaHPt3YysgLq3kmmrUacfWU2PpWxTpOMes+6JE014AAOK9TAAQYSMlN2jEx05fNq9d
lFj1Rq86fDYwcE3p18PgVjJr31UqGvEwNbT8CdH1Ij/IeMh691zatSUkkgefqgq6pXgjmZMKsqZ1
+miHSAelXbxztfHWm2qgdCsiPwQdtSkpkM6GIBCHJSg+WDN0LPqqm96swjD17zX4AOMt6cNJOQol
pgBjL99C7ylryepf8gLZ/CPMOFtGUx7d1BugzgVCPZwJSfId4g86hPAbLPVAe03t/gLVXDi3ADIk
viz+NaTuMv+V4G4p2b2WK6oP084vTeV7DciyQrnN97D2pmgL1HoLKBcY4kod0e1CBCypsRHcauh3
TQ91noO6d6NaVtDU4Q/TWMOAK7pwE1sIIx9D1dDKr1mje83j0MDLhPTQdhQgHb1MwQhzMXh4psLA
lJ0G1gMgSgOas6x6+CvbTpr9nEDWZN42L1WVSKSXIaG1PwnGkMK962JH76i2YO/sJbuJEwReVA6o
FttchArHeJvWQJWUzaiYWdbd1Goa2somnWLJady8sXQMsZE+1GRjnUQNeENXiOyFnFAtnXbcTLIi
M/5EhBB540poYiqP/zwVeslTfn1Oat4Tlf/LeP5/wjmY5C5XEqEfya+w+/1ZKEP8k78TIUsj3QGT
wJlvoG7x3zTIUv/HdFQHaXMZH1xNF9Ia/0mDLAFkwKkQcrKFFSIUo/+CHCT5f9DVMBDQMFRDNxQT
cch/kgi962H8Xx5k6YyPbh89Y1XFG/wdhPGxbcyhXaITEcoujr7Qoh6zunXb/BkPclSU2w0tBQKL
PZfb9sMcXcA3zPvk7wPD5EF8k7cE3jBLxEBbD2XWNbLb6t/gO29kOT0ZgbFidVMqj+i2guVh8zW4
+gU1jRXA2OiGgFKQXYOSTewcFp5IjDifCgpy8BFkgyl+t3380EHH2VfF4KtELJR4YlIb8iwTqid9
e0IiXOlcNUUqeQgO6cP1kdWLI+u4YClkuJaiCkzBh5HBMtcFzADZJUXZxeqhTa094OWNOuY/8Cr8
4kl/bMWAPa3fkjNhwaMfTDPZtwVoctX/ZnEtjpTg5cJtBhfcvXv9+fDVPJsYLPFkDg3b1Ex79niS
5nREXcSCwHNXw7MmD24aqrdyKbnxCMACAudElfj6oBdXJnIxumkaLHLZEE/1YVJEKAaPgVFjwXuj
99d03SYfHxL9G46N6K93W7SMHW9YwlJc+hofBjbFzz8MbDoIU3RyJ7tFR02erATN8OY+sb6ZBiDr
EAHYYrjDpvRlwPTx+kuLmfy0BEHLMMmKSb1EpUpifR5aRTSgk8GYuiGlBHXEFy5Hchfd4jqXFjbg
0lCcMZ/esimR3GwYqqL3CJ8da+bR9SppG+E3cf2tOOPO3oo9o2KbaqPUbc2+ZFfI1BzCQHYHFKtj
eLiwwNxES07Xh1EEJGo+ex/GsWcfzu5azQkNX3Yn7JYK1EUiI8FqssX9pF/5KnFqQgsMke6Wjpqu
O8/Xxz/bJnw8RdWoNVkGgkTvaKgP6waLYbCiVcY2UXa2Y8DfpzQ/+riJDW5Gd51DlJqFvr8+6hz4
o+OR+2nY2ewGHRahSpRzeAASI4VDkC3HB5E0BwpHI9MVxS6CGhdmhnjKLG0WsUzO5lwjzDM5HzTN
mM05fkhSb2h8W49+dAChTdX2zTjc9aqEOyC8AfPgSdkPO32Lfvtmsx/raWdrNQIl3RY0615S2iNE
2oU5ufgpqPA5pmGhReDMn0pT5CJsWAk19Xmkfpok2FiwTOqS/mg8HTCHUpAipCGFuiouo46Opx/k
synJd0ilPHS2cQsCOVSOqfbl3zwbN7jGBW5qxvxcc/Ci8jucclzxpbTvaf6a9alLbWantsYa4z3E
eDEWRLre7latjtOUR70i75Gb7rYhpb7R8jfTrwrnnOtPporO0/xbqlRleSiV8GN+JaOaNVi2xjU0
6jZaHB201XHXTV99ePo5KL4cIXeaWqiG+E/5ON7S+kUgKIPB6UR0CVJjP6oQvyz7i3qEtnU/Tckp
/ad3Eatdk1WFurKAFc7Xm116U58hXu9SC0J1kRqn3W0bR9TZgGsxS1C7bjV9aUF9LhcTJjGsTjAG
9tR+D8CYug9726Ra4Y+UuoBFOzcoHNwnqfdMUWzT1tG6yjNkMrqNXweH1gJBgr8Oqsq38Fi+Rktr
+9LSNpFalGXDdAygobMn6Q3PoIiGZ6NX0UWqd6JgTVX2SB7wVxj+gBcjMe71pXF+GfP+pqNxM+lc
Tda8aZniXklBp5lcSlFw7Vda4b04nKopN6Pn96DugpUioe5aN/cLQ19alZZsEQRosuWAJP38wh1Q
bCVS6OzpU/Cta4djPb6gZryxR04XC9FTChBmfWNSFxZPoI/ewr64eMJaimWbtqqKaHl2VZaoG3pW
AMkRSfWjBdcAui1GpOGTbgIUQpABzyAFnVBGj+9HR/q2MAOXFp+lcpzJikWgPId2JtjEFanN+NOI
6O7N+FWtkj0CMAjdIjOc0hW2h3sBKxigXmHBjSsF8MqsWvoS4tScnw+WIdT7HIWza7709KDslCiL
ZFf3/B2WSciL63trkk62Amk69041ZGsnSE9D5S/NwQyO/b4BOXzAnLP2gRLPTvTCknujLbjlJMQ2
SmpCHrIIqA1TozzGYFocr0JJut2olrcZlKNqFjfR8B8M/98dtIe/X/UjKPvS3rMcDRd5UzTv50vR
hq0vZzkfAkLHBruMTYHBDOAj2ijjTuFJbHWlZ4N7/fuLoG8+7aSCdNHY7rADRXj14eyRMwPpXolI
rczoPBCTqsg8Qyzai1ykRw7q+nCK+P/OxmOrkxYqZCNIMX4aL4iUQE0kXGFDv8FtgIpUureaIw2R
rSHZL12wtWUD74x9j5cz99tJ9Z0XVIIftGLpUS5FdLZhU0RG4pEsVQSxH14904LayB1U/gedZr+T
rsL0oS5UGH3+E6bO93I/3LXxS9xmp9GLbhYm4tKaowfpqFw4/C7PRleSSYJBaU5uOtgutr47DVlw
O/1rQusXmx08LOOTV42gFKeTbEs/xqhDpnrh6186etn6Npm+ZpMN2eIpP8xBZEftQFsJ3/GSmhxW
TA6qBWXqxg22JSqQY0JNeUQWV04X4vbzHN1+b5P+d+jZ0VvFzYi7MuFrI3UbEdJGebAJzBZNwQcd
nWRkLA5d5t+GSniohp8FlpCNM+6KULutIudZVxarBhd2IFOhyoTYigXYXVwWHyYDC5kMSRCs1N4T
pCE6IEW8rypEF/lM1N2f6fvcmo6P81ezxlnvZrLifa1LW2+MqSa2O32KHjOFZ+vI7fvFYPzCEYn0
KcUUuJAkPObs+fCt7qbU4vlq5JVFr6FtEpeFREk2+GPiyNs9hCq1vHbxkrg4ss2QsF9kdCBnB6Q/
ar4PXZfFWgVPJn4vqIBtUVw+xqN5sByQOoDy/wxV/df1XXIpatS5EfgsugWoSTByPn4SNUAqWX9X
mkrJ7uAh02XY9kW/9ZHYGSJzLxnRo8H9bZRYwwDa8bv7euw3vh7tcZwgif9TlP2dhMb71ElP2m5q
6amTFlx/zku3uEEdjs2sUVzjb5+fk84JGW/rjUzQSquqaZWBW5aF2p4cf48nC1qnxeDK+NLX2Vq3
2rU6LK3fC8vXkDVL0Ils3DLmeclUo/OR6IRRDVYIhpzuhzh87DJUNcd2b48pWDz1kNnhUvgqvsHs
SDfEnuG1ZR26/GwjKwnNosIkaCzDYKcG5lbGjEA/JA4FdRMte23cUaZcTyAYHQwchmwxirtwllJS
E+EjAkZcLbPlqdU1Akn411Fi8Ldli/l4Gj86pXRK+mQ/9kcVVBCLa1WZ2j4jzxgH7G/9duFIVy8+
BnKKVGIR87T12ZGu5pMSOLbBhVKiCVoCFFVgBCnAtLvAwEdnGr9YJYZDUBfiyP9RI2mdWNZKKbqj
rURvSBnslLqlz4K7E6xv2cH8rMHOSQUEOUJvHsul4PPCbSzKvQqlYoql4FY+L1uD4iy6LjLLBR2+
0ulPtWFsjAZNlKI3f5moOkgTvhMYvg5B6CBWj8n2tI719BhpSACb64VtJGZovpRQDYe2R52KJGT2
PBHS7L3isJQU/IV6zJltM71PYgQ1OqVE9Egqf/gtjK9Mu02dKUHVKHsLxtE1E7LXRL9tcGkZwvrf
rHBWF6KbAtpzdldjgkPK6PuEZiGeWTiNYIehx/vJhvggEbFgK7RqeMjJLx4zYMM2aoq+nP5ZmJ1L
X0swFgUJi8r9vAYU53I/liPLHB+jfamlJ1srHqzMeTG9bps8RxPg2UlCexdN1ii2n6N6OjmxdkN/
6tsAeev644hIbf6tVAr75A6gmvT5bZSgC6A6MbePFVaIM3f0iexfQWOBQYKXzXFT5vJf/3xIjRxZ
FLOpFs+HbPBm6GN1wowYv4Hakl1RtUXhmU22A6ay5omWPv2FINFAiZwyDzJOnDHi5x9igqrAzRe6
N1KHivUtCNAJHYw9ljy7uiBP96t7r5QefeF90zP7te0vbVGx5OfTjIoGMg02dFXaGZ8foES8RWkq
HqBGFhnwhP86lCDDRbaMR41lxHvdRJkLT+BRx74xb3cteG0EjR+H79dn/9L9QlvIlqHUyrQxZpsT
7z61wzxyxGBwXRSOW8rdMbOSx8kGObwf8P2jqLS9PualsqtBwRMcBImZ+OqfX18NVaT8LC5WlFmf
nam+Vxq829bZSiutP7YRrgziIKEllXjDbmHsS6eRKVvv6ZhjmmepuQNcEiATkGbQvf6f3rCf86Y7
1rSTO8vYoxW3t+iU0DEhEkPYuynvg0bfCxPRQbOP6JwsPNClxWgahoXYiIXg51kY5phV1jsKpfQu
Oshd8DSpeB8jrzIk1b2wYaFxDQcjxb413ivY+l4f/3wBkCbSSRJNQ+jT9iwYi6JeHgqf+chLGIGs
gyk5gK559vrg+49YBt9f7K+PeCGuYkgo0py7ju2cvXFiBniuRCpsNXA9MJZBi/g3TmYeq1EjUTsY
hQ/3CtiEpR2pCp9CdTH2PQ9vyAjYfVySqkbHVKySDycAsroYUyYJQGeEEcXJqw2vfdq4okyG9NPO
FvY3erydKFDrxteoT9yFSTiPK0ROYuI+TQuVS2i28SYfN3O7oA5BNW4ngl2rb27+ruvGUK2NtV6k
++mQFb9KFWlzE/tcNC+uP8R5nQC8LR1m2kaYKCjzGl0mW+DynHyA35PuY+gQ+Cg/4ty+qgsoDRzD
14c733qqTFDILUeZnXBaLMUPk97GvVITasOr4HVtjGTKetiVPXB8yhP/T0Pps+Cxk3MQSgVDqREf
EKGVqHhoMthJ+CJfH+k9C/h8lvNWOlUPi2CLdGY2VK7pqIGpDKV4Lcu2erRHa9tVgAizktuDkoi8
lusCQ3V6oZEqNOWNt6gy7zAmfLv+LJf2MpYFoAaQVEXldHauUk1IiQstmkchToFOfVNN9ktgq7fB
U9G9WXC25HixxndhKxE8yVR5Seaoec4OkDpHSQCMzODW+IcCMd7HYFi1WogWI5CPIn/VhPtOei1Y
vjKeWsh9fbn+2udBC0cJzRFY9OIclWfrKidLV3DSGNwWobZ8FxEzBvG3Xn1tuL7scfGNL2xdlVub
eI3aKggI4/M61uuyCrMSWjrKZ25mBQcr9571iErb74CWhoTQ1Whl29ixXyrTBqkHXRBNmusvfeFb
89bkI7wwrbR568WqO1Prc6l3rVLayLi2YQhw1JPIVYoAozNsjMbwO7212+vDXjgyODAVW3SiCJ7m
8UKGVuqgRSV2kpRDNPqEJQrglQZBE49lE63d68NdekvqItwRzDi6FrPF1eWON9bOAP/NTrB+N9ZW
EGxa03BjpAEyjFbp2SplvHRDnd/JqoiAFe5lzaGUONvTEy7mWEJg+t3RM2qHFxPfLMTIdgRrmbWS
EaP15SfhF6XW/+KQVMl7MY2g7OCY83qVY6V6U+d675oh0baanHoING0brPUgXmh/X5pcg2NYYAfI
z+Z9RawIHH1E4gaqNnQhLXEldo4shzf1NGwhz22C3ty3wbAQcVw6MQEryJApFIe3nNcWKmB7CmL0
vevov70OVF0db8uy3ARB/hbSDMitHxoc6MTyd0GKppYCnkWxX66vrEuHBogJcWbRmDgLQqayDn09
V7G3SYJdkBurztBuQ0SJUAxdT460aZC8uj7kxfnWgTSIHSv27OdzQ430cshS3rsn9PXpzRaCXt4+
4rbtGhbNSdTFk3bhJrwQbKsqF7wGeQXVWgS0Po/amwCRacRjruakrt3hL+Er9d6DihxLu1jU5rEl
9H3nlHREAKFa31x/60sTbRJhEvOxxFSBWvt063dWbcYqE42r4h7dBq4lINnbrPFd8zj02sLevXRA
UVfE2BB+CQIy862rGXVT2a3wuw02ZYBZbqTeWvKXIKUoQ8Pl+stdqLUzuwZza3L10fSfBZKmEdhy
a8hsV8gjdgm1/rcymT+o4bbjsB1jghznsTfVhZv+bFKRQDK46lm6joyl1nxSQ0SlvRzEUYUPQYnv
dgbJddSbo+kLCFC/oe/1T9/0fUh8ulTmFgXX2Zsa6Bi1WjnKLrCIAr3RaidhSurgT5XSYyhs8+Rh
IOji44Rw7rAElVHOvivDcxqSt4vOOnfP52Uko1uLFhrlAUnGQ1qNvqPF4jRYSHAZrwsz/TMO9U/H
th9sexen0qsnx7/0EvFBTYjHjMYxTIZXFW7r9Wl5T88+hX/iuQg9kDVGegnM0ufnwlEzRkZRBcOj
Or+waHiW2t3YNnsDleC1LlX2Gn7j6CphgSaBDQkGsqQa3WeWaa9egwSrga9Jl5zsPnhUsem1ZC9d
l0pzG1naPqSF58ncdJODhGodI0IRoVHnWYcs9Tfcl0v9m0uT7MjCjI06jKI4sxOq9SO9TxpACzjy
rHF02Ezp5GZ1vx3kxDVwFr0+eRc/qih/iABSlL9ma6rRK3NELl12MVi8Lat+G+LHETyLbrlokmYK
rMwOCaTkJQmjDWBoVAJ6t0LkPIHnZZr218RUFiKc824mX5TYGQkvg3YmVuqfv6gfjrXVDkxCDGd+
FciwkqMUQQv1iExcova7xm+3eq4dTE+7zfrNULYbXG6ypbrpWZgpnkOjgU9yDqRxfnCjHYFdj0fz
vAiVkwKrqKjTWw9ZWQ7TjYcY0mR2R8cIkYawv3Q1SJsESna6cHwL2uXnWpV4DJ3rmjIBaI75vtea
tutRiWKBawlmqRNiN9HJGOGJ+ZCDFf8LCv9PUP8OjV9swOA/Fib3NoV4dDbRDaVPQwICBdKFovnU
kfUPsvnU++Mtqozelwop5FVnL0Q2qsieZ7tSYB+4Y5m+c/SJMaRFAdMEiJstHX3W0MoIsQDXsVWt
a0qtcbb2LY2GH01aNNYB/UUIThl6fRMQ0zcSsIDBPmlF+mbwwypvfyb447qJZG2qyUOzJJEenI7L
k6r6wp4QB8bs0alLUJlgUwDtnBcGfK0obOh1oFfsdJ2WKKZgDaMUt0YDs7mJv+eZeoMU7tpBrQr2
xkulL2J3zh/BkoHvCugA5QkSjM87YCxjx7ByW9TnpC+INN6MKRykFiOcvv9ZY7bUxqdeOw1ZeKT1
ETfBQqB0fqtykgq4OsepQhV6HiGanYosuoYGQDjqzzZouyk7GV5/F/evkC0xlCJWHZBLMn9dn/zz
a5Vx2fwEaIpY7PPzKLBqXe548UDVb+uGTmQgnWLzJ4LGJJKpC8VmYaVeflVAWZRgNfMcptLAW+sy
HHbdJlD/atThZJfyo+5lD8GYf4c4nE/9fW/o+9FUgoWldn7aW2i/cXtR8VepX4hN9KEeow9G1kE1
HdyS/M2bQjS7p50SGYeiw6oBWNr1yT2v+4mvymuyurlj0P/8PJ7nF7gCWXRcVN/7hVD4s44/Yl7G
5ToxAYmBk25xU4qC+FHrubSb5he594+FhxBr9/P2Eg/BM1iWxcqar+0yiiG7pc7oFggamJ61Kb3k
hFHHk3HrBXg2xs1NfjSK+On6uGLlzIflTgWLo1hAwuZNuVFSJEPzUEltKw5tupiNam1S6wfIg+31
kS6uKKAv4B1JrRhvFhuOGGkmeGHQUPHArlo1cBPLKX5m+j0WP0JwKUQ7Cau673z979fHvrCioOIT
6BMjsrLmhX3fixsYTuxb30hcxIs3PqobofJHBgKnlOb++mjiIj6bU8j9nFVIg57lkZKhOrBPuVF0
wFSC/VBSIU/r9ugM3kl0Dokkb9slTNulM4LjkRYCS/g8cYR2PUzKxBkReTmtXuUvZP9/2LC5TONr
4SluXWyjvv4Gw3hvokviD96mQdsIC2LiuUdVqTHMkad1i5jZ9em4NPkOyTydLc1QlPd18WE7xxI6
6nrcA1egn9H3zX3fq8h63hmE6227VAW7NPmAOLhbTWoVBOWfNzNMwDEcMtp2Vt7fADQiK7gtvGKb
O9IebNQqloMbdAqWgjNxRsy+OT1kEhBVIObpIHwedmA1y7LECjP16DCF6EYLLSM8H5G6ElwT+xX7
x70eNlSmpvJBbmLaB+HCZr60xQDMEJ0RE4mdNnv5lJZg6TUyHYwqeDZS/3flv8FlhMCPAg0Kcrik
4dSLkoqp/nX9IysX5p2io8HpReNAOyu3jhF1oTpCdFkP4zUeJFttGHboE8LDvPMdbZ+Yw0/EzV8F
tN5LkzfcLX4PmHWbQnJdmk5BHd34vXEyhwfBBlp4urPCmcAcUEsCLaE4Grnp58+TA3OaMoc1CN5s
j1td38W/cRNDXBOAyGBhjxviD2EiyGhkI2AaJ3SvP8GFTQBYRCMnp7cHBHJ2g8uVWo84m9BZTeU7
+Oa/+ph2/rTlWt/Ek7SwEC6c6gQK1FVAmcoA9GerscSUTdc4YV1fN78YRnODtsKdFClvaqQsVc0u
rXwVpIksjleh8Pt5avGGrCB+M1ajPBSwfwWuE/uGQ5HSt0G4ijPJ1RJrHVRfQHna8VJQdmnhQb9z
ONfhGoJV+zx+VIR5WkOuBqiG+QZV9aHSd1PCKhtLpL6GuybfarQ1rn/PC6OqIOipFFK8As8622mD
bYfok8MfG9L63lDc3njWJH/r+P1xUL97iBEPk/MvYrJ3ah1NFH6dLSLJr4Exlu3gBpF/2+KI5wfS
i9T1t1V6aJQbT3kysbSPsjBb/Yu3hS1ApZvz27Fn+beZ9R2WNfSStGFEivbbUBymDHMfX98XmM8G
kCb+XQhKtRs2DjwOwv15wODprTZJGl8WTrIUo1JVBy9d221w6bqJbypEqycJwaXm5vrLXrhIVepI
gMxY0Fwis63aKxUmNVnOUd7Dh9e0g0YxHReFZ2VqcerE2Ek3Fub30sGt6lQcbMGlocAxa90oJvIF
1dCNbqxGBxxUdoz3EmYYIQM9rBqIexG87vAX3OrHf/G2H0aeve2gyalUIDwAUbx2o+nVpkOHkC18
/t0wyqvcWwKZXDgJqfayiuCI0uGdnxcDbHnP7GlxG11PFaU9GHm9NSYMC0xuCm0hrr5wElLTtwER
AKoAMjnbp1h6KKFsCUSLYawR4dmWYDoH6cGr2931iXxfjrMQgDKgDTPQtvmQ855QOARGhvsoB6Ec
7uRgnNZQ7CbUd6PdUOFzIlfjwYPPD31uOBnWsDYl9VDiIbcKqm6vtMWfoZhWRpHbGxTTbBfllYUo
5eLU01QAUYPKEeXhz0dlh2FWZoxMRoScHgHxDvT5zqNcAjcY/7WlvsLFVS2QRLTlQBFb80OyiyZE
DwScyI/8bWikp0nO3qI+e1OqE1qddRhs6+nrNJBUXf8Wl7Yw3WYuA1IpFaDs5xdV7bS0cFQg5LSE
0Ki5Hjg2cBh2LVPIcvTbGp7V9SEvXQgGQT9QTJ3yiDNbaN1k672Ha6Srdf1KHYHEFDsrow87vg2I
2KXltE8ha14f9NJ7mtDOoWoqlHrndQG/DMrRALTiagg3KXayR+fjPtFkN1M9RFiHO4sPfH3Iix9V
AJWoApn6eQmrKlEwQk+MZY6+04C+nUWdRWopxgyvOFKshgiqnYXnZGEvDH1pigFngfulzk6iM/uq
U9ZGvo4jOMdUvDMbcKr4M3dAbQM0/7vo24Rip2csdDQuHSD0UODLIStAsXF+PhZ1Z0Uhg3ZFeBCF
X8IdBG0wz/3nLVaWD6kD1NN30uK87jFMbdQmGkP1OdhmEFWZMa18ai1q7S2c+henkoHI+KFIgjj8
vEGSqu8j7DwBd1FWlOGNFm1/FKnhKDdrJp+v538btaW49FKpRSUL/O+46udx/SJFsk0iS9CiU5J/
lxCBHWUbcZH7UWfbpEBLsyPmvKv0XvAPry/di7tFo3ouA686Z581kSajy0KBuuzSkxP1Gxy9TjE2
uEH7pE40Fui0Xh/x8mYB/CGYZhdgCV0Xe1PXcrt2I6xORHx2UuyjSVHdJ71/E1jaDQz9Te1lb1rx
r8JFitfgBUQewKn0ebKnuFYlC2tzN+jhUEfbPDB3RTbt4pvUTtZtgV0nnmz9Qq51TqMQy5huDcBh
eE5nhWJNSro2yECQFZqK/xzZ6DhZE3bNCF6Wt5In0Vlv1VsjVf8y6Fb4QXszJKkrOhdjm1WrevR2
COHgIhmgH11HKDgN1bqwdMTwFYwO2yUm7qV1AS+JwirLAs7LbJ6CshzVBOKRa1nTrvBl5IGQSZz6
HRLND4blquoSEfPiiHQNBa7aEm3wz1/GB83uOK06uDIeC8qECyVs+oZIAOdlncFxmFooD126+qmY
O3wYmu1cGJ9HrLWh9gKz5uyEealX8p1Sp641Wi9BqOy9xUVw8QURZJFBfYEinPeIbF2b+l7vqYWH
xqFt2hunyhAKLO+NnYGetG+WC3HexfdjhzEWrTH4O5/fr2omxwoT3q9ybivPWatohAtxhmy6T6Yl
kOSl05OAEn0ToXpzBtGnkBtBBWLBBAH8RaW5qTjHIvNHXatAce7lFH8DZenivTSoWJyi0U0DaX47
oFeLb3xb8QUNaOmq/xRUWEPE8krx5E2eoeNbqSjaLYGiLw5L+Y6v+Lec6eeJNTANrOuAYVPcn8My
fpSAvGCavhMs+SxO3iCWmKm3cFRfvCiAsokqKvvkLAmbxsg3Ynws3bBV10W9ifyfyfSsqDAGYalD
XqTr0SXIuZvVuhn+RVjlEFDpOsUT8vvZ9szKLI4y7Cjd4q9+Mra97nMUOBSNwU7G/Tobllj5lybZ
ARRCq57W7lm/uUgTXUWHi7cFdFtJxBrRnuLObSlrh1T6MsQWcuP/KjynNiSTFbGuzHn0CHwDHrQP
LFMZmxvs4rArgHSXQwENEkQ625soSd4U+3eKyurCvXjeQyZS/jC02M4fa8LCzHbsmOEJPlA8rmq2
6jjuAk7axIr52ia+jJuGOEjzEaTEiA3q3cIziBhnnq/RiADtRdvHOBOMso1Olf1A4/XliWG0g+Gl
N6Tb1lssGBZEttWXZvIfpEX29cWwgIo41XDsvUQo/fn1R71qoImBDM0t7Lha1E2Gr1Urv5ZVeQMg
44CI79rJUT7n+HxdeG1x0p+9Nph6uonaJWRQoRAYTD7Qj9F7zkZMkWAXidAPKcAvSvFKP/ceMwtP
+zUguc/2/DWGNXyEamENXLgiOKkF9uq9hjaPTsY6MGKvGYBCG7QFajolaXbKfG9fOsk6pEdflEsY
rAuxPEMSEolmF9RJ8UgfVp2MBWMJdoUAm3hjiL2T06IEfBdl9X5hksV1M5tkqpFQSEQLSD4TWkiQ
GXTSikqdbEEV9RKSfyyDagl/KATopWKHi4hrIm6Q4By1MPaFvcXY4EREI4ii3eyqDx0Jclah8Ja6
ty5T4wD0bDU0h76Qfw+D/eKMv/LQv0ns4Am01GPTFVvP/nn9IS7ONEUQgYoSGiez/e2YkTJR5QJ8
rQTfENRxsFzq4jtd0v5cH+jiKhJNU3Q1dO7G2U5qUluRBpMzDHfxboUPoyt3+K4gnOvW6L+bBMAr
zQRAeH3Yd/2qjx8YBAJpjCiJAhXlmppNclZj6CqNBa5GY3VCg/Bx9KRj1Wcx1Z/E3kzF9GCrpb0t
K/mH7jv3WrSONTThEhzB8mHvaMWTFtjYHdEK35QjbrFWiY8Mex6lOnVX1fnX6tD1aytyk36lcRhe
f4HP80YIiAqKCJdUUAVUdedbAQfbcSwb3M/Cul0/h9IzrhH4vChrA6U6O7Lc68MZnxfl+XjiBvyw
9WAGG0jBeqHbp/WKTuUXgV3q/aJCvHdaqTTqJiQp5YnSNV70mG/n3ZNZlBvFw2sE8C0GuP4TimKP
WqkV66HeRf4XlHCxCwEVa3sboSfQBv3KBIed04ZDWsWaOpIO6K6FcbAAMqSTuofQ/OwPr6NVvZpD
8D26a8BTtRKhvp987/UGzGCjuFAHMJ+Ru5eOLbRSQpZPnVU/2tDYtxUa43ibpWF57Gqetmujr9fn
Sj/7NgK/LlqYdDMUStGzNT01tY9oDi0oJ3O2KKNuLaqHTZJwW2BocM9EbYapc8uxOhaBcgo0/e6l
aclf++K+l60SLHj7xZCx2UjTx8HvsOTmIIgszM4hlCrmc+GP9xG3fVhhl4Go7LpVRG6VrsfhD7xf
I5WOgZTdBk11VLzsVkOICErwsQkqV0FVsC6sXZnfdFa+NYNo34/KdlT3gzYunGTiPf9vj7FmqLhw
gNEuB6WLNNjsENEHxGEdiTXjT7jn+HizjY+p/Mtuf12f8FnG+vdAYEDEpYDoAFSUz4tTszsEwtWQ
zVwHG++AJv466EEnIKlayOGTM55G1b4X/M8KL2VTit/wyCjfBvtOAg6eJus+1A6lZyNwqqEn3ito
s8VL4Yo4UeazQbohg+XlSuFRPz9kGTeI9AxxhKttt5Wj5tWsy+c0mfC9ahCBQ8slx1JOb+9oarag
I7N468noLUvlQir5bhh69iQ0SBBHQWPrDN9Q5WqKUnwWwRL16OD3t2lWPU9S9VpG/W1P/Ki21mHw
nYNkFw9dXz4ZinqvYUc3as8BHklqr25lL6MKUdxGunpS6QsqSrgEGp1FWf/5rKK1QXMS2PU8CTUx
PbBiPcfnZbwN9YNi/6yqQ2ndtMbv9n85O9PluI1lWz8RIjAPf9HobrJJUSJFURL/ICzJwjzPePrz
VXvfu9loHOLI4bDDDkW4GkBVVubKlWtlueuHSKE8b2ylS1bi9ZoiDr6Jc1oZSGMn1pRRq66iEoVv
pB1/pkVxkKX+g+NWZnkq1fwuJaRHaSUodA/h/DQrH0YU9lTk3RpfwTVFPirRByodND9+G4mK8t/4
yWyO7//cc1m8+JQWypSGRjNT0BIXZbPWILVRIKztVdggS3p1aBRULsrPg17+ncnGXenoD3oe3Foz
dmeTdpZpgbB11Ab7Nuu0D137ms4vxVAfptZ6wFr+61TtukndKTR2er395hfqHTX0rq6Rf9O7nRUk
mAC9yoXxHYfoT3JC9YgFujY6u2QOjnYw3ag0a/UodeeeNyh5hf29xlhPQpMcFT6j009lUp6MCb0Y
/jvM1L2CuZ0t7edQ2atD7FlwD2o8cyphytKCQkFyaRI8N+unqqsee8wU58H6rs79p4Bh0mBKPyOn
7jKK8Or0W3Xs1b0HURE4F9aeipoifaHL/YA4Obo6JvuhGmZM1+8dCZk+zCC7vVbdR+ByxfwpplPu
P8vFbQf98/0PvCwsBV1TwDD8U8yELalt2GermHnjziFF8lF0YXwTfm7a73Ur2ZVKfJwQmJSBgt5f
9qp8/2ddC/aghfwkmdLlY7N1OluPZVStWlzuha5PhD8edj16BWHbRAawepaODeOHEWIuaCNtPPc5
yf3vxgbN48FtWkCgB4jdXeVntTyg39BrvWdmjJ0VD0UgPAEiLIIR3Y2fMVOvEvIdmOQJlSdO2Xb6
aJIkvP8eLm/y//wKfgH3Fx//qiVYR7Iq2RHiXpU57CWmmVJK2VpubptmuFUq41DRIXp/yUXU+8+a
DPCSOzAhhu7R5asftLhxitruvTiJTmK2ZsKoLAnuIKDsUhm31i98F87SnwJF5zeOEzpXNYJGzJxe
rkseDLtJ5Y2PCG5pc7ifW5BtTcECxX8QosM2Yplguhsh7DJJ+M/jMiHOJjdp9p15SW8C7uBX+GYw
WeKptXESsssdMvVt8yPs1C36hXiC5Z6iYYICBStdt4LUOCq0Kp1Qp8M80lFweujKI/JQz0Iao1B/
FYOMBxTqkrhUaUNzn1SbPeZlXSle8lmgSGFvU/EsXrLUJnWtTcPg5b+CZLgRC9e4XjCp/Kx2n9XS
FEYqH7TwZWNTXYaxf94y2DHIsa6BPRrL5CPP9CivmV4KksCNkwyHzQqGT3ovt9/nGHcxlSOO0LQB
8c6s+z0t3R045sapXotmb3/FIiFMVLsPY7UZzuI/56nLaj4WyXBbEGADuJxCXFhQ/DeefvWt00YB
sgITvErIE7RpSm2sB09Ez4SBGaFvWo86/OD2UGD1BhfHDaXxKKf5xqZbeWQMM8QUF2yJ6x6OXErN
kBgMlxjy6NYtCt7RDnsY7cYxnw1uMgCWjZ6VeImLXc6KpN0alxZk+8WNNVtNAnIVDl46Qf6e9Q9Y
vWIAtJ8tZ29FW+FqdTWUEE1SWviyyxytA6SS/JL6pka8eRwQYtXRFsvvK/mldLZENlZfJlMr6K4S
GBkUvgxRXaSWYRAQGju1uxVQa9ViJmhFO9iLyJQjy+5X32zq7ff3z2VOeD48wE4AjPhNULgt0T6l
sOEaVZQKYpIoUfAALRQ+XLdxOtYiP8RPigOhFoyoo/gdb0JhLCmtNctm7+GIcjiPj6L0V1nRKYkB
0A0o5TiR15LEI0sbt87qm0VOUodsuDIP7U/xXJRYNZ6Dv9+9CiHLtMjuma3PeNjEZt4x2hL+Xrld
YVpwyyNARp9xyQ+TnEDqGVIYPKHOg34KvtnPltndMn8tZnycf5VVCOlW+hGoCjODvSgUM1C3wq8T
qnGt3xsF7tvwyKuo+BRj664fqcaPQnwcf4udlXQkWIhlY6BaWRuDKKtP/uZ3LK6B0Q6jhJ7lP9Od
ef5NG19CJTjE7cuYe0O8SU9bCf9IIYk7z0CS6qpfGWPAVComp9SIxzvRr+whOIqRs2QnKcanQsKq
I8yOMWYpQj7Tr9Mvialu7e+V+xcQAH6ckGO6Zrj35RAYzLT2XhtHx9wA3bGNXZibe7XAdNmgooul
fQQKiMGCcJLG/Of9g7y2yxmntenawv0Etr48YKS0zPeCFVBixLtAGhAKo0nQ7GTla4S0fQrWiJHe
v1hUjPxRnInG3zJ62GWgV/nc9Z6mtDsBXIcgm/aRYqxXMoacPiTDvJFTXVHZSDOAbjW43KLCJ5O8
fNBZrRo57rl1oFF9mgow4/qmivH8ivBz7p/H+jO0g12KZm9q3aIW7MrmeES7ah9athvUH2xM4xmm
3tj1VyPj558FLEY2zbgOSM3lz7KzjPmNyOg9TOXc0L6t1I9dfKf3vVuWSGxQ0civQnkBLGdj760d
OO2/Ky91W+QiVlIzIrkV7C4hxlMFf/vRj1B9DWhESvVm/bKScvABoOg51IzG1S0c5kqEPN1I/RLp
N9pwJ/RRu4Hyadg7bfjkT1/RpHM7DMDf3+Jr9zE9MV3IOppiqvnyFetpEA11hq1W2DFphvSnIKNG
pFS13z4piX/4F8uZOkqSnGhRJ10u53fxqA5ji3skR1mTul2BPKyjPho5trndVt9+9eGQJjGYQyGP
XlalSVBnaofkuJfF4VFq0U011BM6mUwdkXwoztP7D7cWLsReZdZH/GMZLqypKtQpY9PkPSw5gGnB
uZja7ww2uhLznYGBCnK5xRNYPSUMKYowRZAkbly+07hraskYlB5O+iHQnn0E2sJfTmhQ5kp7biWU
gI+Yx46Ns7F3VhMQA54RQ8HIv1zxIjrfqVHK5XwOMvwAvIFjH91a0IY59u+117GpPb3Vd5W9JXa0
cjxJy+nrgbBgziEvMh/yG13LGxSLAxVrXkPaSwjYN3IFEVNx20Y/DUwqvv9xV/YS35RmPSUBug6W
uDLfJFt21UY0eJADMRQQLyac1Treh+19IpkYA2/dfStbiekpbl548AzXLANyHuhj0+ZG5+USZKGQ
ATaRXsTmTkHPUztC6gHDTzcecXVR9Pco+9B/I0m/fESrS7LJgZXufbCsdq9GgCUoMAaU8jXm57FU
HX69/07XNhDUnTPnAuIQSMLlirXVzyOZTQ/3+bY3f4hZoZCrRAsLREOfY/m5s4YjrPR/syykdOge
DCheBVs/0HttDDgxck8Egq0nyJf+kN6P8VcpvYNUg4v2cGeZf8xB4EZDEhsMXbFFL27ZRnSwmJRa
m4ikqLMn/D1q31OHHnwVPm18bzuN63xv++qI8+jG112LE9Qdwp6HW16+ir04XNhzLvN5hcKeSGb7
xKAs+epI2Z7WJ52ikUrzOWbaARX1Pw/8OkAKbVtLZRJ+OVEitdqo1npCKK6TvaLlJ27YO0wfehUq
b7IlJri6segS28xjCkWH5bVmJ4ETjzRO6PqnXhk4nh0w6sXktjJ/jJNfTIQq0XSch00dFrFjF9W0
YBZa4sYxhC7K5Y42pn4I0CKhTVRIeyegAwzKnUC1h4Lpwi0UviNCsFgEKQu12X+xs5kVgq8NSZzn
X9wFYBajKdU1O1szduLGiwaY6STwRvgVLizSwDh6xsEeUYcNGOFKTUls7bdLi5j9JkCqOQ3WktEZ
Twiah8D/jv19wFnUaLB/aKvTKN+aTAPYxaEjw9G6Ox1tgY3HF9nK1dtHK5o7ibjC+Pzlb5icrqp0
PWOXIZtpImVUSPmxjw46Zh96FME/9sLsJJiwZmyezMr+govjrY1t7/s/ZC2SCsMP1MmA4kEqL3+H
wtx4X+pF56Vx/1hY/cGmbhynG9uZd8JmIqowx5LKrcdfSSKZxwMJQAYI1G5ZII+alqS503ZIFqsn
eRfJHfokv4sGj2IHUziOvRy2t3OyFcZF1rZ47Wx1wH9DCCwBfVw+LhTsBD5913lxZ9zgOX5TI3RR
mZ+DwLyJIrdlz/9Fo502fnqTyVuI8Nphv1h+sfO0tlCq2MT+b0qMk1wyxMX8qcOogFwfnOGj6I4G
XeNWsOvf/8xrXQdWFowXUStrSyZxUjpWOTQAZhEEyTJHlIKLcmbItNoL8dYoQU9ekg6Q6/dR+Tx8
zqRHad5SrxGbafn2Ra8HMJxpV3b95dtPMaOe69jvvDH+y7Z/h6m5yzIAic3oIt7j1UIqfUOhXEBT
evGe7WiQE4d2pyfxmYWJje9HpwYhSdUKXXGoDI7Zxhte21oKU9YqM1acpuX0mJTXMhlJ3HtOGe6N
0XCFBB5KNTf9ZD8P38adVYdurrtDHN+Qv33eWH7lRMH30ajDqVmcKwNBO8GDIE05yJhk7/GlCSbn
qSgalFgqRDTxsbBr/kWCCjGYm4uvRBGIuGQLsI4oy5f1RI0AbJr0LF714bew6Q+dFH8fo/zRqpwn
MeXUJvm+n31XlvJPvtPeZZlzr9TwPmYFuNrAe6u9Cx293mndE+LCW+HmOiUGg2MYlqFJUdFd7Ycq
0Ie+9hvP5DPY+s5CVz1pwqOPr1MX0nXVjc99m7/6PkO5pv0Zy0X+7GeZzg9tIL2I8EuLZaMoud6k
pM1CFJIWERoEyytARpImGzW18erie0cQGMLhgHJikL2qVnKKs2QrBqwuyIwLfFoBSi5HOYeJPeoo
YyNkmiLlu/W5bwxXTGAY+WOv7oSULsmHN7vMBCLPj5oUsJFIMePopoOso3M/buxa/eqgitLhvz9p
ef1Au4v8YWi8stFREzFdXe2ofZFJqgzXxocza6pbSv8nyACu+S0OUS6DfJma2c3GL7k+Pww3CTCc
O4CW3dXgQzIrJQyrGtEuw42x2WjKbhfn/IoGbbgI6UGM6Rs/2hNEDxtrX6diYm2NWRxRzPD3ZVxs
89nEVF2tvTT/aMifuv4e5STFPuC0TG6ACGx4n0d/S86WnM31sTWQY+AGhs6uk4ot3n7AlJqezm3t
OU7sWsim1wXoWM3z9x8r4WwYUMoNjxtPe70NWZV2HdcRbYcrD1i46qbS6Fnt2dE/HrBtxkQO42uD
dki0G8OfXUvHM5Bd8P+GIweEpzSn2dk94bxiYDII91q7dT2tcAOAB4TcDgRzpkOWnBNdlpir94Pa
wxMcfipgMry9FnvHsQ9OovAxCetiXatIbs5dGuv7xsu5PhAUMLC+kYMhTF315adWMiY1clAHgX4e
tcyDnmLk1IpX8VMy5Ll6JUEaz3ChxpzzJEFBl/JNPVdRQV/eoAbjONjkEphIzo1FouQkdTs0lVZ7
sUxbtXmu078w5qDBWrmtMC8J3JaQ9TlO9rrznd3z/mu4jtesTkQUklYEiCUDW5W71C8Tu/ZCEwI8
wCaq52P9YGm5G0GVeH+xldyI1bAr4QKDeg4t+vL4pVB9yimKGrZ+fZ4bLXQ6UbDs4fwcxed3lJP0
oQ6ANTCj19MbxUrv8XvZCobX6ZGBiIIgKQDK0eNc/A7bmPSimNBJeA2T+ZOEHkiB9FNtMYAFwU84
IgoWgcMct0hhLLwmel/a9ynNrM77vfFSRC622AD8CvAj+hmAO8tM2c6NLPGToPI0EG1GptzmQWGc
JUtf7OBvq0zcosKGnmqxvA06zH46V3XjTXOy66SKV/LmV4hY8qZUG3qJ+3ei/mi6+ylNmCR67acn
dubnGun//LG2GUmRDE/SYy/rm41tuBIfBdUTAge2cChnicP6ZvUp95W5V6wSKZh6JyAfPcRBlDZa
Fhk7Fe8JEr6Dr355/9WvrqrTxDORxwRRE+/kzarZFMR50RqlF0bHdEQRkI8vxEqF82CNEIOEtH5t
bnTzV4pi4BaALRYUfawl3mOXvQQ/gdhnW9+qm+BHlHhReHIgRUZ1iUDqr6m8SeanBHPUTrE2XvTa
EYQNBhTBfYRiyrI84f4xAkkruX1tGGDUJeOzob+KK0DUg1ND967Eji19HWjETyay9MJxhaLt/Ve/
+hbY6zDjiMLXN8DAcFukxWl9JtKIJl7b73JuYeZjd8LlQJDExAUpGnk2BnElWt5xvQWUL3isoi8P
tVjoJdG4Fpj1YgvETpqbzhjVXqHoWI1Cy2x3DFzln8r4o4UKkOnfWMPPIpFcg2+RVy9J0uyy6aF9
NaXdoFnwO5/LdIT4svWlVi5vUmnhQ8Z0EkFqgVuMepZKNlIvnkNjoplf1eNsQ24sXklba5RaN77H
ykUgEkQhXECewlV0eRZooUtDqRSVN/TVx8SZaU/IjECltfVDnfSfgrAYqP/c0SJHyLiJGjWn3Bj3
UmLdZ8VEUuWDmsB83vhpKwnjWYSFd0hpQVVx+dNyuy3lbFQrr9bm4zDges0ZFcC3FAGYMiigtwwL
9+5gbmneXOmtsj1EExROOGM8GAEtPoLSVdY8qnMFst+683NcIDRQchOA0k7IzorCc9SF/G28c0A0
xGaNG3SAw+A2L5/+/D0ImFbkCZAdqH8v38PoTDAt4Q57UzDuh/Tz3IxuqqgnW58eugBsD/ZRVOX3
prElbLFgx5+Pieg44CMh1J2uxqPrYsK6siU+q1bqoZuCcvUpxbExxKgLqoEwd5fh6WKF5gnyDkD3
zirg1YxPmpnsTZJMC0+N7ocUmF6W9nd1NbigR1tBZeVeJ6KI+W1SSuHfcvmGSG8blYH+0nMYyqXH
5WrN4IYBjAD7U9tJ+0nHoU8qPDl66M36FjbziapoL7zMYzpGk65tIaArWebFLxJX0JsrxoxG/Esm
mysG5REH7AdrNTs95c6rSfXTMu4tAp54VxzryXxtSD6V4t/sY4aV4QvC56LsXu7jWo4zzY+43dv6
21w+Sq2X9K9Cq7chkox9uxM7WXw1QcWtpBQLP/KgEBhDOWzs4rVvBCqFFBv7GKrS4kjJg58lsRxW
Xqsn3LrOl5qkN07zh6L7iFferTxGX8UvmXpj10Wvgkdj+/nZckloQwSb+Lg4Nov8C2kP7mICLdnp
0vBqMqIhnIuEM46RQRvtMptp21T16YMcEbDFngTZf/N3bzqRW+Kgt1GlrcR5IHKqM0IvZcgSzepI
v5Uh5VQLp4Ne12kJG27FSCqS/Hs90bxwc5577fLlYkFGF1hYR6hB1CRvdmWjm6Y0a1p5Nh51rL+s
oNkJyu6AoWXJdJNdpmhB3Q9hcbCV6pa3CXl/Q1RlhWCCVg4QAExhx76OrX0212ilO4VXyojzxMew
gyHvTjOhFPpdYz7XTALTFNglJmmZ3u0FgVhoUfkx5tjRrzLrbhW/3bptVk4sP0tMxuK+du0J0NDb
RCAj4MTm7W1rfQFtPGEEhB8bt6EDugdK0ZaRN3Zfel09j2fTz3G3g+7aVxK8GzalYBBcKfvUKNqN
UlKXHmbtO61td5KVHZvjVCc3hd7uy+6phGqT4z6aYH0Z0Wt3tgqllbPBT6A9yWZhLEpbbBR1LkaS
/bT0dLV36zy7EZna7EPurRCxZBbejCTqUukQ1d1DDtOtZODy/YCxEi+AOVGLIE8X/QTx52/2qlMA
d5Z5VHpyIZgoHZMCXDpSs1OnLY7bylG8WGqRaGhFb/lWylJO97UOgg+CcCNsGpwh2OcBAXH++qfP
htcUnU+OAZRCMLHLZ0sYkpqQmCg8AYMJuQpVkQ64nWACvHHart+iWEnEf1JeQbS5XCnqdTnrLaM4
22lBzhT9P1RpdlK8dYBWVzq7w1DMMXKy3DJSmSRF2xVeThAJVfU0zfD+Qef1YQu8WOny8FQCQaK/
hbjn0kw81Us9bfKp8AY0wMnHmpHxISM9ldDRfC4N0dCll+8WluS+/+U2l15sS3OMkMbrhsJrmvqs
NDIXgO81/Dj5L2PU3UZL3UJxdgEhY2NpsQ0vLyyemokW4Z+KS+h5zvbNiahKI1b6qiw8jmBzaCfg
KgY+sxE6850VO3vFfhjaY1L3D0ZPvKJ8sKPsJstAG3G83ri+VqA8+pmCts0dBkV96TglS/CbBozk
Pcga7Yj/RZvdS9Gxwz1FVJR6KXmpgfyboFdVubttxivAmuXrAEwWTDXGCThOl1s7KdLW9jufQzR+
dgCvq4kTyw0SJ8+MkEGFpTmEjEJJtBq6LZW5td2OT6e4SsU2XJJyjFAvygzvDK9OOME6KTF1Kmii
K3PANr67ODnLB4W1TuIkyPK08xcPmoTOoMLGxHeDcpldLzUnMc/UqHcTqIxIJH2cKWqFaGXvFCqi
Md4gE1w9LhPvQKWQKECrKE8XYWTiCmCoCipO0gf7kJcsgANa+AoFwPtPe4WKiZUQKmIMGjUfbQnR
mSkzyVps5l5jMAbZZp/0AA9CdYuicAUBsYxQdYMVAhJw1a2VR5p1Y8Yy40ivMsxvI9PepShs9rJz
L0gxFRqnWrzFebwuLMW64ECokWuqfHW3D01QhlVj5V4m6SdzX5QNHeJuF5mMM5J6S8DuKs6DVRrv
kIs8DWF3Rwa/D9XuDpnp4/vv+ureEz8GdR9kw+FfoiN4ubGkkDEyU5JQIgg+OUyJ5QTrIMftxGV4
/P+QYq1927frLa69PqNQCRyfh2+eUOp2bY4njAmv8qejnPDUHFWraZld35/rWtEYC6O9k+y1YmOb
XSdZPDvwN+wI5gfYBYs7v9KKAmF44rgR664wjctzVtfa+FGZ5gKf1fTGmtKbOWU0pOyVT1Mf3qUy
vj5FvCWSvna4DGI6QCz7np1x+RnquM6Bo7g5YyrWJo/2LE72b+z6Qt947I2llrA/3JdJR+2/YGvj
JtbEu44GlMC64818QFlfixYUzgYAKcsCp8oRoYybugA7QMc2w7SOjdXm+V/yhHCTnn+OkuqJwOJJ
mfaSWq29878l0/Qtg90/h9LOMsONtPbqAhXfHPd4kALBTrIXN0ao+I4x51xZsmTsBDWp6+LvU2f9
mpm1FlaU7x+v9T1G10MgnUIPbbFeFzZ53PUxl4TKMe+ifdni5ICTLNpL+4qLYyhAudl7jvM574J9
b6KDuEUfvb6oeWpThgRFtQUVbIn8RgzgmL5J2iBJr2LSyq8PzTi7IorbCCKaqD76jMQHxr0xIgyh
fN54C1cwHnKzNF8ZTcKb4NprvUmiwsBOu4CD3N2WKKaNjeW7cxFDwvMfdP9jRxOs9jUvCOeX99e+
hnnhVSK1h6Ymi9MOFXv0Tcqk0kaRit7PvKb+ibvdeYZdsCWmYDioUn+IxayQ3B1ShpTEhBRgDNT7
vRhlzPsONhjdIA4i6NdNX71mgekWw9/v/8ZrLub5Nxr4foiZ3Sv7ygSAeswxLvIExCksT2SHSUP4
JBIFzyTpO2E6L+Z2dSPBmm8rJKztD4RmsCoV9FdxPi7fUToXld20vKMx+oKFpStATmFRG8/dIWG6
QUUkGJeUY+CHR9l+lOrs8P4bEMfgIr/hBdAEIoukUiEIapc/oA2TKSkNix+gVTt6ko86Fs8aNpPv
L7P6oG/XEQjA280wRYHcinXAGMoZZR0xVDPQXhh8QMNk1zixoKg5KUFewA3K1n27+qkF9EEL1ERu
ZjmEqMF4CMNSp89Ce6/aF+m+0w4tesStTToHmBxmvwZzds3M/PPAT6eLEWkGSXnNSyJC1Rp6b+D9
S12rHOQhvEkTw2vJQ/I62cA+V7IK+uv4QAilb7oKizOHS8ZkEpKI65H8UUD2AcgJFRrHneseOCPK
N1Y8X9bLHWSDJgnqG1qF6uLLzv48WWGFDJBaFTsMEEBdk53VayehAR1DfVWBVkWfWVdmblkf4CQ6
CUo5rGdBhYx0DFH0jXptJcXkPfz3Ry2i/6yHBQUQ280HRWrGbocu0RnDwL/uTDvFZsepNha9rk85
TG9XXbx9LSkzYxavopBz17AhHFGOz1+V7FviTy4zsG48l67dbngirK9LJomWIIjRFbsnyROlC0Yk
Byr5NVeMG5MSVIwL6APm9TQmfP2lt0NmXrY4JasxnnkXpKEB/2F0LN6zWeudGUisPNNDR5zGzbOP
KcZNPrm0ozBVTBBvUZKyJlQFZYqJWtm18a3JSNW5bGIOuA/1GwPqQxP1CMWDitO4eD/4qCKIXW3R
N79y8V1UvY0TXZOEOfNfdPUK+UYdVVACdF8jeBA0kXxD9dpbdSrcLJHpeb7sgjFEDtHf+5YkyKuj
9LvI7sSeFXPKc7yRHa0lbAQnIVUCRkyPWBzsN/GxnBh77Iwo90phN8vLnGHL2ghAmZiVi3I6gqmC
VpgniELCk04wmKaRk6Vx8mgQ5ZG0UXf+L69NSHCDMdAvXry2TM9w4LWT3LO/pF101E3aFlAvBzJK
mFTiB4qjLWv9AdNR2a+8lPm/Wea6NsMjwKIrZvSCytzVxkNlJN9bG7BykP292m6cPPFLLj+whUkl
ux/FKgELLGKQXGqVlZhaRKpxD7zs6Xpx0LVfurM1mnMdX1kIMw7GnRReyFJWppLyccStPvKsVMY+
oPNknIHDGP3umqbBvBt8a2PzruwMYaFD+wiohadbDl8asWl3dEowGzSzDxG0vUg1vT6sjkE1Ra5v
+S9xqT/YUfc5qfNHBzikzYcbuQp30vOUK/gTbo3zrYR8AfxhxQcogsrMcohEzZtwDJOMn2TRzJvk
fVKGx2kuXxD0ekxH6caUk5s0RFYS6TBFdRul/ssPg8/Iq/0MVNefgOjsrVx75dMAJ6DOwbUHz2jZ
qa2Q3CkGbYiY143cEFvjTs52yvjUVq1nZHtd2lpw9csIjitFLJ8H7vnlme16a+ziPo48ggsTf7Ob
2TiBg/thTWrGsIliH4gjPPbwnFrL2OsCHjWN/hcMcoCPQDsowQdr6LdyreucDoVkA6caIUqAzPwi
KHeUEpJqSCGyGeVJbvSvsSL/7KuvbZDvi7h9jqrqIGfFCYf2YBr+ho/73UHBEXOmn1gavB97116S
MJkWZtOCUbFkxcMEalAmp5yUZ3ZmWD9kUnNkQ7duttPnsNzppc29mCQ7U/n6pYqL21mNZbeJ6TYg
1HikcNwihq4ENkafVCGbYCLJDRa0+HB0WAZ8DpA5L/rbVEYLX6gMV+rXOkHIpU0CznZWQxptVTec
7vV+/qY72OYVSr6X4u52qP2PjX7baPaLSTldy5CpJY26mukHMM9Ehe28RcBf2d7wuxntUallIS0u
Pmrfy6PcBza/udTuO2eiJpq/TIp/GlQI6ZH2EzHLk5Jpvx09fEyr9EZ7RGL8rq1zmvHTr7ap010x
oa5X+8YGlLUCrDH9iQIFsCHtB+CUy/cZdW2bJYgjeL2v3BeR+uGpktWHJBi/MKTyVXMYfUINCk9Y
Tx3xiIqj75l+O8jV31g8bEHjV8g0+J6QJEL4n9YZ7LbL35Ii1x1JDfK2c+p8iZrwCRW0F2Hk2jQf
rVq7l+MUsx9Eh2X/SVCtNra7+N8vbqLzvoJTB8X1KgFXjdSR8zLGsUnOPESJkESiw6xiz0XzMIl+
WyjnRCG3phIfpiqg7knua7v90Rnh1tT+de3PmwBFtAzqDgqQBeIHuMoESRsgr49qAn4T973d3jZm
+BTP+SdZBwJwwgc7BHnLJ+ll4z2I//nVe3DoEQmOKwmESMne5DMBVCqZDgUqw8hDWQPAA4zTRsXF
KukOZGIhpmFT/RwZx1zTNj7CylGB9a3DLxTuc1fdfazBY1PKrJ55YKq6IL2fi8F1cgzf4mk/MIjY
wDnceN61bQdBSKgkgenqSxwRlLuUCxxuvBHQQOiiJDme1SPyWMHkVg5zrNZBoBnsyptM2njgleoa
/ACCkkjFLWwAxRt587Y7PTP/cZ13cIJzbb+smXKwerfvMB3okAZMOxNLADy0FLn6S86EWERO/3/a
iATXZZfAMRRgVAIBWcsisPZNPEpGZg6e7RefoLo8DmHrITm5D+z6pIK+QfOE8G/UG7fMNVeKU0/j
gnaCoLhQ4l6+ABAcrZYlezgTnYQurZoU+zL7kIDqBliJwWj53YTRZ7UjKzWdp3ZGdd2geRO2f+el
upOCdJc3asRR6PGxj1+qtP9haOODENV6f6us7U4HdUIhhy3kghaBXJGqbrYlZ/CUmpqI6DBE8alH
UCLFEB79cSPekjC9hl55OW9WXOQp0FG0GtoFMlo6BF+Qt45VA/OnDSlcpON//HzcnRA5gNMYMl7C
fmZrSmOUIQgd48pcqPqp0PH5zlxmvI+oOt/rxOL3V1zb/mdmOR1tihUoPZdfv42zeVBa9MWD5oeG
GFKfKFztEeOd/Sl7VQLSrlT9aJXFXa8XT/TNfr//A8QLXAQ7aNy0hlFtwQ1KFh/gzfGzJea51Rzl
77mITuRmd4EBeccqb1Kket9famX3UCTCnGLiC07xstOfVXkzpxMOJlaBsjX8Obwt950peUldfcIh
qY62WMMrNT4DtLi6kruBEpLrXj6drI5z2I+8XYeJpZSWkFXd5omd7/oATUfcY5TAuCmKH0GStKQY
0suINNsOhzmXHe6OoL1zidNYZGpAq53rZ7qxr4ugdQP77z9/OQj2kIgISPWqwRfmU1ei7DJ4FhZc
bJQbpdc+VEAPQZOcLLD2zPlj02zRvSP9pzBDUUC9ahAHvZNJkknkKfX5SMl8X7UopY6Jm/jpIdS3
HCvWci3gdOiEFF4suZwsD+V2bOW8J8HQXvLYOuRqezuo7UFDGaqY+ofo1hi+mNmuyOVdOiMcLcnu
FFF4M4G+EXVXIFXrPFgNci5EP5c+c21py/hypCMWEjF+GcVDqr00Qfo42rdYZ8FOVfeVbh0dqf2B
Ad6f1/xkN2Sb5hnsXA4SYIxpBIVFhlEo8UnIcsyS+gFPer3ZGpS48tgV3/jsmwEvi+zbWjQJy7GP
ikZYJlhJ/smpxrva1JGkrr8IsEOy+4PqxE+xEt1oY3irFv2Hsg0+GtywenIo0uLZavyHhgG0Nv5V
yukGy2glur/9cfbizoXaGea5PyD5P0T70O4OfhTBqpVgzOM0lMcbaaW4npaxzhZOx9grkGAv5zrL
ogCnqtCayaT4zBf1LX3H0PkG+LQWUoE74FwgIsvI0CKkx3VaVs2IZCCo22Tp9GJa+qVQMGjPvh80
tlZafFzkG8IsbskWxayomAJzzG6vGlhwGBuvbi12v3mmZQM4CagJhpKV+oJ5dBTFBgVRXq2HzAGy
xkz+hHLr+w+30gaFSC6AKlF+M3e3CN56VtKZTNBuE/wVgeAVarwzlO4Qq86xYobA/j1OZ33JfIJE
w91cbcm8rO4Y8BEhxQu8udRFGiJyNidGjklE4ABK+qh0+23Xy7VzwLDA/19msWO6rsjbTEMkTuDO
Xfh3l7zAhwJDPUSbzaSVPFdoizBaijophOrFmauzIOxbC70c0eMQZHyLplFaSQdJ+9CiCi8Uppx/
oYdKHCJpROBDYZ72anbK6dAYGHtUa6Ksv9MxuRdvs5u6Oy3KX6Wo9Zwg30m9flJ7+3ljI628Xqjj
xD+IEvy1zAIYgfdrPzJ5ZCEqwSwBTUox4tqn2Hp3X9BJeorL33WSPjbO8DWz9I4xHXeIxr8laboD
kXoJ9eRbqNobtc/KpyDNBF0SVDhshcTxfpN7oXNtVflIwZ3SYMud6dGW7lNkF6rYeE6Gr1bsu03V
b9w911takKdJqRXkJqivFwlf4negMDEiVKrTH3TrRSXWT/mf9w1pJjGtRl3IxBo6JpePZsTy6Eu6
3kF3fOqGJ6dFdlD+mugbHbzrL8syMGHZT6J+XcL8k6TB9lWVzoOR4DZS7ZbFT1qx5fihKrceaaVV
JWBAYo4pylRIbZfPVNhKOdhzhUr2FD/IKTYkQXc/Oj6ihr86C+CscNw2elEhbry/ga/DPAuD3CMO
AFSLYtnlwrlmVaPfIwjUlb5rStCsZsfV00O6CS+upEXIv4lDKqStBAPncik9hTQooS/lqWw+mebj
WMqQtn+nA3h9iURF2gMVR6g7WfiAbuVF17eMWF1UIiLeXnWb1SZtYgpMVi9j10xfcuVL6HyFANOm
D7G21fNc2TyUPUiiMtLHWMGSwNDLuRr0KsorhXIbjz7sx29N8UgXsM62fCVWHgxUG1gPwS56nEvi
cV3kEOFnB0AhcRht+qVlE71FybW7myir8DLdkpVZW9CkgDXQ1BD6VYvQQjdBbeaEBcfk1Q4+jub3
IPSYyhSmg/HL+9tz7WCoKDHzWOdZM3mBoWrOrOPGabcIMn97rf1Hp/uVtackOVRY2qM/131/f8Hr
uMnpA6Lh+mICBs3Ry00aSil1DcwvT69+ReNThy6XjIGTf+PnDMGHvxt/I6Nb2SliqkKcek1UkeIH
vQnUsdG3aWYG6FLFDTQEVNxHQczyj9p8y+jt+0+3kvcgNIEJAZA0NQrI2OVq1SQ5ZVmjc6bYk5s7
yTE3I3Tj6xszo4KND/5Ie8Ew9rNh32VR9zB+6PVP/+Y3MF1OCiuou8vA2maynakBmjlh9DS09/3o
H8NMPlqRfzTUzJ2d5CCX1kGekrvapWGlbrFBVmLe/3B2XsuRK8e6fhXFuoc2vDmxtS/QaENPzpAc
c4MYC+89nv58xa2jYaObxJEitBQxwRkWUKjKysr8DfxSmqKiJIfswmIB6xJF1zqOO6/Oc7dKv7fl
c1h9mGngvv+m5z6tWEwcilwFaQweT3au15pS+TMyW7W9CZrsotaeFDPZZXmxK5qP7w925jYGTpOP
CoyHYusJps4f82g0Mg05ntraqPAiA+Vh9Ed3bh7M6j6b8SvyvxQ2FZjgCzTrfM62Qz5sVfuHyhcY
DoPzRVejlePlbNBXOWLQRxKE+mVKmAxG3iU48Hqj8VMphg9wTHZZ8NNOrCvfGRFVbbCSQXvDfp4o
O74/JWcCFd/3z9iL+R+CqSmViSCc5qL32u6tvqEZ/6S05W6E1hKka2H//IgIrFKLohu+JLP51lxW
nU//G1t7t6Y1RrHCjQpEcvtro+ndtpBXJvj8iECG0TBB6Gt5i9Bq3e4dWLCeHg57PvDcPYXTvO9R
g87QEPHHX+/P6Zn4yJz+GW8RQKY4rhuzRkttTokUvbbB4Rc84ozodLwtfoa0Mcb82/tjnjsEqJ3j
eo6GkUI+toiRLRn+DO+XcK9i8qp9z0rtQvaTjVH/kDRtN5gIRM4gZdTDysBnElqqSShCCiSPBopi
sYPr3rZyNe+8vrxz0AIZuNw3ytdQ26bFRTbu/ZyUxQw3av+5poq/15LbSbtYeYhzU87royuPICcJ
4mLKh0SLZZgdnWeN97WqbKImcucQvttzovqYsOmeXH4wTcSuezf1ZfFAMHAUZMdK1zzYXe0GMOSy
aWUlnIuiSI/R0uDZ6Lwu5ibFNz3wS07mSHkUN4sk7uhVK+BV1yTHzwYRqO+IB5OKk/kv7pVKKAV5
TwsTJ/of0W8B00dqO05gZlJNp2GHrVImfxiHlcvdmRIvOSPHJHhd6pjoFx9/fidSm2gMOChw9esK
fLjZTzCIDupwkZuX3ZfuhwF+rdhL8ldKjEW04+h2Hh06+PJlaHprd7oXT7XjIhPPQ54uRHrIT5Y9
hDpKDDPXI24+8WXeK64S3EOxw0jocfCfG/UakKObajigHPr2CVurQMJ2Cs+rG4zEO/mh7B6e+yJz
x3FnZnu5bF0tutWn1brguZhEqAexReJLCqwfT5sEaUhCZ7Tz1OxqDDzkpbtixn0gvE5z+RBZ9yrU
qMb5bjrzroflnNpXDdJsPlbGiJKWO3sVbSFGPJk4apQKFFZuxMt0vOV+pSMuxIkvesuDdm2O1fVI
BMN9tnHzOLuQ5dtAearBycRG5sZSdpniQGnOzsqZdDYDYwmLeyuSJ+gnH09OE6pmShbP5AQoTgaN
JwcDfbgPSZjhMtm4gT57hpRsbE6PTqld7bIMVnbuSV5ClRI9Y44nIXjLrfP4EUIjpzGUTa1n6zq4
B8bNiRh6spHpEKzcok/fVwyGmBO1CIIFbifHg00B9pEVemNeHnoSRTTlk9P8qvxLZ3KVdNuATcPZ
cHATnVaYvDLZL6ff0XdfDK4dD65GYxhgQsKbKpdd9PCIj6YgeNfeEH6crZs53FCy3dTMtrRDgSCS
bwZ7W6aulj7I9mY+TCrOed2XNsb5NHAtlTuHj25tscm/q0m4iewYhqNygNyxU8P7cr6r2sfEeejk
1O1wlysq1e2LR1nLXJw6NhnHZB6mG20uN3hHKtk2sLap/UXvZLci+zTQQBw0N8ASFzuBCvPQHYTv
oP+JkZVrJBbKT6jxuF1M7/DQZncN6KD3z5qTo4b5IsYKwjlMpJMyBK4CmRTlbYulxZNgQgmV4Hzy
wBLQKkcbgjiXmdv3xzxtU0I2piBAo560AsbBYoWkktTFsYQcoKhQCrS/EF0CoeGW4DeplxXJ1xgx
kyn4Ehord5Ez70tvijemN46GprMYOs8SZ3IK+0UcUdECwfTXnd+SprvWhp5Fl6zBlcRJtViQRwMu
FqSc19xlI6fxCjKJCAa52WKHBkU458+BhKMF20JH2wYO1Mo0n8RAMc1ohIp6D1mEvDhEnTTIOUd5
19KIXCu4ygrTRZh2IwDZQltOVn+nTL5hpp4yoMInhKfGYVut5TNn5/zVcyyy8loeS6fQeA5/BtaL
2biG1Fs59NtJRlxIGrHHnL1yJeS9YNeWEw8IROTkDofnMuZNjSZXeWS2Xl99aZuPtXNok0c/3Uz6
R8ne292vniIUF5K4jTxj3/iuj9nvuEuqPTBtQRCz1uo2p6c5H4Q6gwDmUkbhpFwEJ6ecHdQ2qKOM
O6U+WNbBma7MGpmLz+VBmjnk3SRwoUJSMc9aT7Nva9krItf+VGjXxt4aEKfaVD+NYeP4H7T04v31
8nIzO5mxP4/3kpS/KkwUNR4GfUQlJA69at4a2Q6ftfo+Tjf1XT2hy7Ebq21ssy+vs2sZDE2js2Ov
5uIw5xfXeeMmGhKKXitvQwUEwOYAAMAZHhRrJX68wGpPHpRYhW4gsCr4k8fzmMVx6s8K86hM+tZm
1kLEomDMPOOl+DMO4NzbY3bhyFgAWopHf3I7DupF6mA0PAz1Z+TuXOxN3M7/XcfJfi4/oau1rXoy
fUO6S8zfhgxRwTqktFHNmzKq6OF7kWwf7KE4GCmq9CjmcRPA8kB1drmfHwAQXVjGAznARlK/tv1M
L+QzWopN+ZRU+n0kyzvgbgkW7FGXHlpJ+YY5u9C2V4VL4XOc4KVsXoXdU5w/muZFHJLGGTd6tke7
3U2k61Cqth24d1++D+TfnXYfsZDBdyTmtyYVL1JdFlxMCmt+Cotkl2r1hZYC5EF4mQPp/WVingsr
ykuSDPSCS/4ihBqOH4xjoXJkiKfcNd+Cq+rBGHYl2lCcjldxd5jB+kKlUw+KCayNzsx2GDd6gMTL
BkZGpV4qzcbp7i9wP5HjxA0V9K3ynyzwrWHsIpLu+oLdpz0oN+3XbDe1xKatw/H827z2ryXpFg5P
PG5qHR0Uj/qHauzL+Kps73x7hzJa+kG5rXbOfViCMu6e4ar38X5lEk4yXrGVAXyT2Qp843Kv6JU0
BFqlt97UFdv8c5ff22glfg/upC8Nu6SzsH7/5lNsGVlUD5l9pdQXir7V00MFFqS7tdoLw3wOi88p
Rs5RC7dt0zSePpZuSfO62kv5dgrUTZ1zs2+BcFw44Z0KVXtWPPKZWd/BmMYg4Tk0dlajuQjmBh/B
lhh3VvxzGK7y7jZwNtlTVn5RnWGTKNWuCm4NH7uqhBBIKwjEyp3m70dU/9Qg8IruJwDG6yhYazec
myjQGQBRkSKmKLQovU2yWvi2OpANQsaiSMWWDLbChMDNm69giFcOvXPD0QYj16YfxaVpcRNJMk2J
JSunmhuOWw73ojMPwuIgsX5rMX2xZA38bpw53+kxQGuj/UVTcpHdO30SSoOcYvMLmW8qvwq5FqF0
+/56WxtlEfFG/DsqOo/0MkKij+5cz+PXSanXkpWTGz6rmswInirtktPCQ4ZGX1CmAqrYPZWw/x24
PzNhdKRaqyTjVTY/OsFdLwjoHOPKBGlpHG4BeWz1motcu9YxP5cpUuIkQ0TkAlbLUtHbgSIbGzni
2dzCCS6Dal9KqKDm9vc0/hz2qselMvAVr3KUjd8+vD/pp1UotB84ZqjVC9YJse74nPFJmvGX16g5
DJUrcjeBUhTEfNX/7QOSSENk1YATFPXH90c+kzFR/wFKjvEmAj3LRdUNTtbHMbVLOyINRmRQRV8m
0fKNCTm1+Ol4RrfWyT37svRd2Dl8ZWpviyWWTF1GHhU3UIewcw2fBCtM+IWIXFVoHYpyF1sA+7V2
ZXGf+8pUDqhjE1Blg1bv8TxHdjHLOATwusmn0viZSu7UPIl5tuJHub2zQ1hdEhhKnNWkZK2eeuZu
/ALSBRiCQsCJA445GeZIzRoRYsd3k/4uFVUmFAKN/qthVWuveuY6AO2WChMOmS/iz8evWqL8bCcx
BIAY6L1VZwe12hnKjC30nSDYNQ0qihbsVPRX319S576vMPkh9cS1AJ/4RRaeJpYzdI5VeyhNbcz+
q1CFtwQGPHwmmLwo5ShfhVDOyrgiHVgka0fjLtIFvIjVDsYkN3Ck5of6Z6tfK8PeMb5iver6M565
zHuUbQSPL8Aq4v3hzwROIW1FS4Z4Rr99cQdqB6UeCiqitGXNi3bSD+XwxR+jtZcUK3T5kmghcZnW
Bc9oSQTLkygnirRECv156j4YVEQTbrBhnHu93u3w/tmZyCer7Z3QFs+DYNeOtmvKH95/2zO1F4AY
7CHamdw6qZweL69UgpiiTOj5mZQVYuR5dNQljfpTQbZuNw+i6NYbbu2gdW5zDzMkb1iTjj2NXTwC
LhGC80FmtOxOG35RWKmtl55gUmmIJgoSQJVBhozI+9C86Mrock5XqL+nu/h41EWagWNwnURCnjQt
swMGBsgVoKuuH0AHXFdlfr8yz6fbWLC8AaNQBudweKlfv7oqKXaSZWEC09PHVh5TYreulU3fwPBL
bXwUNnWDixTuyCHp1crQ2slSI9sUOBVozrQqlipIRjc2RCs6aLNzaaKqFQO8QjehU7PrvEQtWZhf
gyvTWYIxiEyhI27Oa67Jp2nW0UMst1VSRmUYG2HtyXKAFSVKuJFxkKHzqPiu+zP4rzUvw1O8LzwK
pGmwT0A0hTqm2OmvprzqqzbXlKnyKqXYJgGgQVP2Yq29sCppK8SvSiHMK2FzYehuoUpeN+T3bZoe
QgwktTWe8pm7vGB+ovLKShedv0VYI+8ZkjocK683QvoRhdv2sfc9Bd2bo3UWNIAMuR4HyGgb/U44
P4lzVOgFm1jZ4fzjZdndAKyoQzfYHtF+MDWAlndFh81b6YJk9agTvb90XsTcj6MUjwpWGql9VB2p
9x1PYTbY9qRMLeqnY7yFo4fCBoR1Cg9CgN6xIWfqgVsjSaPa3TaYOzeV74VfRHSRd9/0+bbjyLDb
x7HHQrG7jAOUQKA2iOpNHYaXZoIroFpdSHa9Fl5F2Dp5cJpxAkDAPWKpWl7hKKn2FiqpefLVJ5s3
0bgbEIJGolUIV5jNfka5c+C50m4tJz6z1amd2zK3PSGVtTw3UcPvTEmrWHfEMZEECmHGZDY2ZblX
M5QdNGwJ825nNish7VwwPxp5scTwIuzocNaVF01Y6KApIARRhHCMGN3SL+2MtycL5U8RZjwqFH7r
5/tL5rQRJ7onAjALsP+MWlFnarXU1n3paQPUMXEdAOSZO8Ou6JKDTDFRp5beJtM+Qb3CeFwZ/XTu
GR3/MJAjAmq9JHn0SZEXVqwS1SVz18wH416ahZ9mvImTm84/YKu3b8p+9/6wp8HteFRx2L+KNGkD
MdOclJIeAl+5u2l+sUUUo7lIi8TrrBXY+pns93i4RWADFjxqpcZLzmrogiBxpxBxFDzh0cPtkeRl
nQn9zyDhM/tPAsrz/uue/8YvaQs8dhOw0PH7VnE+Y6ItI/XK3bWJH9VgJyeZl6b2Bj53aKQv9rS9
4l/LVI1XBheTeby1eftXgy/uWG00xbATZxYY3RYFgAH6Cpl24/j0tjOJKgnRXHxmfAMu00Y/hBma
41hy5tVaeDyTIfMoIKTgOICq0ZblWSvA8bhvJyGXnWxAh3fzUzH3SOPlhyESVuuPYdYQCtdQQ6e3
bhAOKjrvcKbo8S7NY+m1gPObUQSbg2pfz7/m0HErQJnwhFZKvGdWNlc7cZ1G01Dkq8dfOrQKxFHj
Fi0w7IbUqN5MlY5NOV2vck9h8zKZv6983tPIzQGJzBB9YZIVZMiORzRLK6iwKCggFYw7gzwEguZ+
7G9H/HDNqXaNkToYjfRwV/T20/uDn3lbga2l5kQ6fCpZn9W+kgFayD3Mfg5l2t2EvovCUohv9VBE
v8f61/vjnVnKtJT4kLTrYUIte0uZrqaBltm5J5P9yhPSRkG9coS/fKHFdgFBBwcHGV0AdSfQEI6E
2M7Rs5P0cTdpqEHHxk2YGzeQ+nZT+gkVlAOS3tBb7Schzmpm9sdobKhNFt8dvf9ZJcFM68nUPT8x
vcDBHcy+DezkS2IgRNDNuyl0Hv2h/95hDLNpqvhgGH3t2kgyeqBpd1EsBQhvqA99+OP92Ts1B9GQ
zgfFBk+but2JBFkoxXlnDVmOIYmJaFC/VZ3rsqSMz6lO3VTkT43eblo5ou6euqNxD/jNHdRvK89x
ZjtCHaYGRsKJIOWSxKhhmA2VDak4CYjy3GaH0A8+1lV0aQ79VZ3eTUPv2grqxWN2LZg4IjhDl9k3
ZntVcs+x1Gblq5+dGkEhJT6gMUtp83gXxWiCg5lDPW8K2DaU0NORjH/KXW0gG0ClDfIZuhJ00+Ic
qkHhCuHGbFL3gbxqL3fmTKZx++dZFldMXw/VUIH9hJYI+fZI4liEXxrUFcwwvTb99iogOkc41NvB
Kizo3A4TzBkiCf8P5u54HkifkTxIo8JrkSmbsmCn58NuwBColA6icy0cnfQvRWCQbWsvR0U+lrtZ
DtY+iEi9ltuQxiLLVKHmZRqLM7sY4RLP05SD0IJMaVzRaqWEn6CwZbyouZVm786mTF0DKxPEk8bx
sLJKzz0BMVVHVVFgOpa43mBOlXlsCgT75DuLmoKC9pQQ8Z/QxEVmZONj92CMwTa1gr16MPCdeP8B
zu0Sh9IsVQaF1GypNKRkemRoiUFUCGlia3D78eCMubO0cflvD0UJB/iKjs7zC83y+KsPtVS2qCrl
nq/KF5Yd7h3E2LUm4BRb+a6ntQsEcamcCM0KaKXLGuhcyrHVxvBnfF1208m+hVJ241g/U/+qQZ1S
1uL7oc/+fcAMo3L8Gwo2PmgPLs5Ijmvaba2CVp0Nt1gf93NYXdFEyqTLLosunbze5E6/j/Ns67fR
jSYZF1E3rLz6qT6N+Iqg0oUUDHSu5f26SAIr72eoktKoeF3+M26MC65DeJ9Lu9yo6SSyy6YPtpJe
aHOyRe5JUuR9Z88Igc2HIso+vb/AzqRj8JdZ2XD1aCCBHzj+7Dma31Iuox7iNN0lSYaHJg6cRP2l
It3UOCYhlmYZKIRN8v79sU8XN0MLi0YhHMIJsIhx0VQXVjmrwCQ4cAaFLMW5t6oQqbbo/v2Rzq04
jjv4najv4IEmtvmru0ZTagFOl7TGorC5QA/hU25Nv7FM9rqml9zWsqPtMBdrPdzzc/tqWO14WDp1
oZwIDUjwMBVVivIyU5Pbwa4T4Ae11zvNtS8HV4Ots9zG3fvvfCqbxVKjnUIGKmDrJ9f52FBj1ajR
ayvbi6otL7Kp+A6WfSf5+Y+wnw4Gizy+SdTwi4IjG4W9q7qor2dTcSc3Lb92Rfbh/Sc6zRQFVd4W
Rz5COZxtx9MRp02tTBERNBzrS2W6cjrkgVLcUChN93JBaDdWYtrZ7/5qRPHzV9+9GBrDrEqAOGp1
izrso2Slz1L9Y/AhSqXxTVCTcVj/0Y76M+iyatdNoL2KmddsTC+CDh9l035KaP5OwV6yyk0fRbs2
Dm9sJ1h53fOfnIXOWUWzlGPj+H37JDEsvw/B/6Tj3ixgIjTtdZWBMolsfH7MyyTLd6lab5qywJTU
di1r8rTyGczGT9zrb7m1fNQKYyX0vmhyHp/jQhmZbU5zkRC83Oi2MSa+5MOxGw3pOoj60E1Ap/rm
fVA65abMm3w/R0BFCtTtSbuiyrmo/Osa+pOjBt5cB5+iwMTe3C9arq/FUzN3Jm5O6QVqXz/nWNpM
anMHq+b95XomH3wRdKZVJ/DxuDAcz6ZdJTpG8vTqHSDSo/1Udm5r7wNwt1ZGc2f4Xo7traWg2XiV
YG4Z06BNQ+f7ylOc3u2On2JxboVJW0BF5X4FmWnL93I/Nw++AVY5gWmEtqwVzdtYT2/lIF6LIOcC
tKhUwMOlo4Ge8/EEJNZop1WBFUDlNkW9TwPjdydPNCiD4i7o0otBc3aDbG/loKFoMX7yZWcXKgep
eVI0WF35Svw4G0/F0YnxtJD0XlaDRyVvAOmjZFunwO0YLE2AOatZuK8CopdTPqa1cz90dkjTJfx3
CWWiNIYKAVIoNlauyzvhpEeOGXakYoE87Wtblly9bC5no905SXOr2UW4kiucC5doESiUkYVt5lI2
TpUHS6ttjd7WqN1h1LUrzO6jbxg3eAYepGn60AT5xfuLTWT2y436esjFiQxeRLMmqvzoq7L34nDX
KdkmyK0tSiY7VI9WpvRMUU6UG+FTC4Neh6vG8QKj8T2WjaNQhQ+MC0S93RkBX7lXrkISatBjtZc0
hYs7zO8ai+NkSgGhhcPadV8/vWwh2U6HAUYpK/2kr9hq05CpOJd4BpqXqdbtLSm+6QtA1IMZHVKN
y1eXkZelz10bHeIy/DJp3SfKqfhH0v0LJeVHJVMsj2iH+bVeeUmVAn+352crrXaW1tr4CkSfY+Pz
qIIkKrtdPw2fc22Ej5zZYEH16bq0AKJZTfiYprEGSimn4zPW13Gs79Ns2GhlejBK4x5V49F9/6Of
qlnBwBEFf05mTo0TETkfN8BhGFNREgi/3kSz9WzH2d5sHCTQZbtzLR94mz19ifv2SgmGQ9Kp214N
LpowncF9680m/lC2GSIwZFW+Um0O2RAc5HFYyRdFuDlanaAXEAEhHoFgEBCK49XSo2hcRRViuJr6
rM8BbmKtKxXN9v3pOI0yYhgq4Qg7CUuql5+/ShoaY1AMHKISb7Kay6RtAfyBjIHOoaX9hxwLrliF
uTInN42ifFwZ+yTiMjaNI16QDc9NZZEi1WErV9kEUjHUMMiNp6tYTS7H1Poc5cqdYWQ3NgwHkuar
qbA3koAUa8lNNfZ3XGYOoeXTCAu7lWk/PQd5KFkwkdgfbI5lVuFHc6lKiRJ7kzbtG7lBzCv5MIfa
XZrXEKHl5nP+XVKqbZglv4Op+m5qwbcJh6s5WvNUOQmJ4kkQpOA05qrC3eF4BURp1+p2yZNYg+NV
dXfRauodctSu3FWbak4uG99fSV7Er1wuOsEzJZvi8kgqcDyk6vth3+dW7PlQbriG+UW9y/p2l9jx
wXTWlvi5FwQYJGitqEnCcTgeLVbtOY96OfYS5WtG33msWpq9z057138b2l//yWqj30cZFZMMsrPj
0dQ+C2qpCRMvjdPLqLmdAFPIPWqknb2NffhYc3eR+9X1pDuuIw1u6lAJncb7VJ4hl0wlyDVrRbTm
tE0idgAIP+aayxrn7fEzWU2WhqYk4UAtN9vYrK8lddzbGl2B0LyfIWNavrzhHo9u/3yFAtVa5e00
yFBXRvEMMQUK2hyGx+PnpWJwVSxjb6TBXMzlVvLvjUFeCTKn+xzOgCCmk8ygmqAtRhknxyjVkV62
XD535YfS5hY632CIs1v5xCdHG2UNcAxEYUAzQHMWAUWuJT1ElTDC6rBwa7rMmfRcD75rY0UCC7zd
WvetH66MerqKGVSIIxuc6cLJ6ngOC6WPjUK2Ii83AYk3jVDBdGUpO6AMdpXpliv7K7nS6S5lRJg1
IEPhnZ9Utadci+QiiAgM1XwhmreSWj6o/rzLzOgm6/2VI/PMGQHYibyDCw2B+oQU3qBlWBipHwN7
F1cSlOZN+QqPtPtqsLYTW6h1qq2j1wEYCeN55ZuKLXAckgS/AUg4W0TIfy5ueTPqk11SmzH6g76X
AVrXfflOTuheV/N1aKtAmJudrs1XkZq4c9WBpOySlX16crNmXQkCPvwe1taJ6Igc9XmQyzxDOFVu
TeSd7O6jnZq3VmRvcfv5njjjQ1KvJIznRoU8x01E4GcZ/HhhpTU/kGuCMdQj+DazW43qJ8zgPrah
7ZWhfJ9l83Pv/35/ws+OapAg4WZrn5p0Fp2qhcSM2Gvy34Zfb6N8fFbU8SHObPx+xw/YId+Gq/SL
Mx8ZTCyhgUTklDIWgkE1bJ8J7mp7p6SON/bzs81FNJP4sHr3ZMXf33/NUyQEmYdQsQV0ZcLlWR4H
oZOQdleAeKjdXiadc4OucywSCsQO9Aut7R8nudkPUHyC5Hcvcxgq4fCQ1//BGYCeusLLm7RpeaLF
tQApyyxsYziCGZpOujw+1LP50yySG0kbHsJexspYv2WxP41K/G101ky6zpxBjG8KJD1lWmqji+is
2g0H9ECaMSflxjDmjVEcUIPZ9W7l+/uyxHESeWETdzCQrmuhRbzcYneT5Aq/UBpRpw26zHHiGvos
KQDp55CMD2Vy7WACGZnpjRJod0pk7zI19NrO2rIvb2S/cZGm2EnhqsiEiNMnj8JVm2XP1ffELsiQ
jNIKi4nET54OaA7mZXig7HSrIjZca81F0snA8uxtmFfXQeE8z4CJS26L76/LU7o469ICbMkuQGeb
c+x41zch6vFBKPS+53qrpdM9NnleiSai8OpNounQZPPHxDe/aJUNqrivdrV5VdobrQo8vcBmQ/5h
pPJXXc1R6je0TcKv6OZ5JTadfUzQ5EilcZMU6fLxY6pSmNYjdiJeEw2XUun/RiAYeFr2uc/MemsM
09dOm111NC9rO9u1/rhpQ3OboUkftN1B/KclGM2nlWoK6BVdWTpaBQ5Bkvf+hL7AAZbflXwWtrQw
leCcPn7SqYoyVOb80DMr566KjIcoG+4b1bztg/E2BF+ZDGoA7j70jFyRsRQ1AlenZeMWTv3DbmTw
M8UV9xccScvmrpfK2yEqP8RZfpM7zQ7/n+00si7vnNb/ICnFL73zLXeasivFRD/FBqObhfqjSXaw
lbrkNlcrSmo02ezIWTP/O5OK0MlFeZ/mBsDz5asqVIBLs8U0QSBWiwEAdFDxLeBg1ogORG4LPPr9
2T2TipAQwI5Bt86BI7PIuAK8DfLcpnbQFb+mInkwiaFVHX/gQns/zNZKxea0oSQ2BwRwXJig+aI3
dvwtU31IEsi9WIQE2kOfNt8sZ/TauTsUWo+lAFy5uNP3LWSSALO9Ysofx1aFZ1EpcKkRcU3YQzWu
Hu9Pwpkjk/o+TyP4OuRIi0mICr+IbQvjkkSRWD9fk6y8lLJ621VId/X11ofmWK/RxTSxw5brmmIp
JRw24amOw5C3TUjhMPL66Va2hnubnrAT+/XGnxT5Sku/UsF8squ2uWkrHxZl7TxNFoKYtQH7pnOg
qQYSOrJJ6VnO4zh34TbsJB9gS8TfkWEeFRY88UiDZyWhM5/bQugSD4bE17JLZ46hR7bzTyubdlOu
Horq0/uTem4tO9AKhNwwQPsl07iKklpBG5mVxbuFHA2ekcyf9Cx7TrriCqY3h+Vg7t4f9FyqS2/w
z6iLKyn27ZXWFGPkQW3HXOse4flLkHr+WG4GB10OnB2tciWWnjsDX4+5CKWxNMcIMiEaMcnpTZRI
lBKClQRW7IuTtWJwnxdpLBnP4lBBT76p7IDXUtBYCVTla9FmG9vPP/ht/b8H2H/9GP9P8Ku4/9/f
2vzPf/PnH0U51VEQtos//s9N9KMumuJ3+9/in/3rrx3/o//Z/ypuv2W/mnf/0mOR8b/lXzn6tYz+
z6fzvrXfjv6wzduonR66X/X04VfTpe3LI/Ae4m/+//7wb79efsvjVP76x18/ii5vxW8LoiL/658/
uvj5j79QzHq11sTv/+cPxTv+46+bb+m3qYm+nfyTX9+aln+tOH+nVaSJiiSaGqT9f/1t+CV+4jh/
5zoL1V54D1A4Fo3EvKjb8B9/WX8XiQo3XqIPpTuIo3/9rSk68SP579Q4yG8RTBctWdHy/uv/vfvR
N/zzTf+Wd9l9gTBD84+/jusEEtgplG5BpizibZZnUcbFt9mzLR5mqAC6kj07jrES149PkT+/Xgz7
uviI8A8YxbDdjyZoMnQDak2+VJxHWY53jp+tbILjffZnlMXiL+SQOwsoTNpuxh6dnl2YOvevvuU/
5+v1/BwHqz+/epFbJDjA6LhbtvtGffQ7Zdskv9Lu3izHq9m6lbtg5bR96zMsIoSlT0ETmlW7N5kj
P6P4OM9gSP+5dY927uu3OI4Sf95iEfSckGtQqPHr/Sp2bbj5qXzjDAj7FCzn/1osq9cDvPX8izu8
Y6aYNGdFu3fmypMA2uGsyiCd9/6vf+P5lxLiU6j7lt2WrNIeUhT4hxj5CzvYRQ48e8sior4/zqLF
+6+JWnbF+pkyRenUXAs34UWsci56+c/8S7KNtqOrewAIN921/6ND4NVECsPl7uKF7uBa3preyRsz
uRT+yUofeb26afZViPWU1HyxEOAgCdq//4ZvzeRiv4dOlAPEq5q9obc1bKPgrjKxomtG5XOXdCub
5q1BFrs+HLp0AjTc7GWn3wRQQP1ZdgOV+37yH77GYsc3QRgMfd81+z6Ut1MVgqMMDkMuA38Ktu/P
1Es/4M/R+mctLLa+lNnamBdMVdlKquXWUxAcjDm28doeLf+qrxT1dxLG+h1Hb3xoKpziekWOPE76
+bKhlNvR8guMz5092l8Cpes2w4w9olNm8mXcZMG4SaLS+jYNk/PRQfJvJ+F79iQ3RbtxosZNDagr
o+L0F7PWSl5gaMaurpJ0H1H/pLxtB82ml1L1AtBPBZUFWATIhJZbLNokozRnmAnm3IXCur8LNCe8
DIZx/Bmlhg3a02662I1L1XqUQPlda34T3zSjVOHtGprNM/nkfF9lev78/ly+tSAW4U3uEzzCerYV
jdFNOP4a218aXnfm2mXlrd+/iG+4leZh2LBpav87Fjr73L8N5XJDtXTz/gu8ccIsa5RNpmS15rPe
EIT/YGIDixbRyjp749lNcfd4dURWjaHm8zg2e9Uo3MS2N+3wFBeWWzX/Vhb6r3W8hMR12mQllpri
G6cU9UZpEjL8KVtBlxzfkP78cnHwv3r6uex8QI55s0eV76cThb/CfL4p6uhXIlnf+qZ58pVmrzvl
0/vfQUSQM3tyeT1szNl2xp6DYO7QlJSUjaMc0nKN3f3WpxCjvnqZcM7tvAvZ8bYSgE2ZXU4116oQ
vpCyla/9xkJ60Ul5NcTY1PGMsTqhsfKrqyLwo51Ec3HlUy9Kfn8+xyJmqVJedmkV8Dnm2dwWuUl/
3jJ9rlgV5qFdgcewI0+XJsj0K6Wvtb0eNRZ3+WrN9+atD7TY6clk1mPsFw1avVAMrPZAg3s7F85/
lmeYi40OghX0MFWafWb4cLuKT3Xo/5BDeaVL+tbXWaQxcVPmupVOzT4wi23fUVKw05UI8kYmbCy2
OT26eW6Ngc0Qhxt8Tik3C+UfFQGXGWG797fHG8+/7LdnzVgrRkIsGfvKTczrOl6ZmDd2xrKE7Gdy
0qXiF5u5etUmX7Jx3AcxkgvaSub11vSIgV/ti3LU9GzSsmYPV+86N9qLog8+jLP0tUvzaz20VjbI
WxO02OHYNM1GWLE8qwxbgzGoH8NiKFZm/421b4hBX72DEkic1lbS7JPGvMGw8+NYt9x6qnwldrz1
ERabO8VjM9Yn5oii37Wldld+HWKPmE13Q518fH8FvfUOi/2bFnHahQ6HhV98r6gOzeMXbg4rE/TW
Cyx3r1aWA+bezR4HZ+yhVeHleD+RJwE5W7FxfesDL3Zw2ePm03RsMxIaU+43uTKtzP4bM7NUYJ/s
+P9ydl5Lcuvoln4iRtCbWzKZTFfe6wYhqUoEQAIESBA0Tz8r98T0UefZpYrRXUe0dmUmCfO79S1f
JwKXg88wy+Id8a7zceVfPJpPvnd4zj9/WztoErYQtOLR9OepsNRIDCzF739+pxeTUf+5FS4VMLB3
ArzBw1c3UwMrUTeCvN92cK4xFDP6zuzTu2Bo2x+kHZpd0wt3Bz3GtHEgLNqF62ofgLRyvy+prY+G
D4C12To+rHVcw0olFRVYOva4hrV/GiK+HlgGRP2fv/knC+bSnmRhGBeNIxz3A6yYEYKV3JXf7QJG
gm/M3x1tl2OxYz/1PllWU8nlxYm/U28tJzfLhUm/WDif/YiLY6GBW/qapJOpHNLmTX8d1+fZP16m
fPniMX22NC8OBjlj5J4H+AlkYumrNJ13MLHM7jEDWP/685v4bH1enAvz6LseEfgIQy2mZaJQZ9+D
bPoKEfHZM7o4GWSWtqEHB7xqSo7WO+uCAN1FgULyZvt3P+DiYBjiqffamYPu7g8PQkUb7n4lAf/k
y196jPccfRG6osgVOzrX4jomslg9bI4l/LsXfDn2Eo7eVAO4hiU0QM5AYYzdG3Srv+qQfnL5Xo7v
pLKTk5XMVLr/4U1zvpi3YBaghL9OyeOfH/8nS/RS0jvAX2iwSqGONrubeBxKwbvbNdQPf/7zn5Tp
Lm1BV4fZYDDCVE0zLS9ENN6O9E32DJon3ylYXOYQg3mnOuu+8gv/7KVf7GruW2bTjiDSrumPuIZA
NiZAQsP9eqO199WN+dmbudjZ3kgDWCEAVSF77wwTA3f1e6wy0KeBCJz/7s78pw/1291DsjpdFz9D
XOH3S94b+S3rgXb985v57Dld7GwlWSu0wXNi3bMNn+1AdvP4bf1S5PzZ37/Y13MHlSFGlxA4UmCh
3FBWfj/ckJbttTf9XXB6aSyAkaMuJPL8Fsyrj+t54Uk+urfD+gv+PV9s8U8O2EvLvritiVHuGUqi
VpVHbPxBk68Uap9svn8QL7+94GCdnHg6f3/e3dA4K+plKTL39c8v+JMlejlRSuUUizDD2QRk016d
HXm955RNGxbFRR08/d2HnH/Zb7+g5daLpwwF7ChRVSBVlYr1Rz/3AC1Y+X1ag7+M4S9H+DGnPANP
4w/VMpFNShnA5+3GT74ai/nsLV/s58TIeR1ctFswhHCC1+q+88kXi/Szl3xxQ6McSpfOoNpiHALK
otjoqIeJc7j58xv4rLRwaVPj2MzqwHWRGzeGv1rb6g1v+wSUFe0/hDW8GPsVdiZ05tmt1/LhIDhe
TwAN7hc75JNS06WAxFE2UwxYxyqA9dh3KL0aMHREFUJzD7+Wr6Stn7yhSzOHhTLlAPBrqjDp0oM/
2mwzksn/4il+8pIutcLRFI+tQ/H+50keBY9/NdJ50Ml4/+eX9NmXP+/R37ZJBoue2Cwrqvu1fz0h
ad9otcRffPdPNvo/oxu//XEM1URLFqM4knIPFIlX3Bt5R5G8+SNgVF/ZQ3xynv9D9PrtU7xp9LNF
pRozHg0pY6TSZQs/xB28ysy7ru1X00MXY4L/SYoux7DWqfUXvjJd0UjvO0wq+Q6mwhb3uMAPg89R
mbH2JQF9WaDbYxuer2P/mukvDrR/JO//Usn852v99jubcGpXv1l15ZpGQwrtNzzI3d7SMuuy2uY0
7EI4qoo6ugpCldFc+rBi0pGyxxTEs9c2jcDfgGv7L4JRpAK8eP92hEHWjdCLACTdNQcsZaSSokW4
2NQGVgPgN4aB3nPGnF8L7x2eMxiZls7az88hJCS5ja27hSdH/Fz7AIanU7Y+K+3Tyl0E+f9zQfqf
B39xUMk+YisFBK1CYxjfoOufFrkcSDfv5NLcrtN8pWj3d8ndP4fZb09ZRZgnhgygrxgzcenHzi/Y
Dt61ifcLfhPf/rzpPtsXFxEI8c26aEP7ao7YlGuF0yiMYNMhWn/XOi7agx4MJf78WRfS2P88vEvc
UIZ1E6bMlZVT/+C+n8PU74Cx6rx2wwNFbu/DiW7BqxPDdB6xzWmWFNOMgkXNN04L8HYEmUM4fHEk
fHKcXTLVA/RlpWKTrOoUs+F1YBowVyEtmvz2y3vnk8d7SVYZeULpCMuBSgjjlGxuvd2S+SoH8iO4
HeYJdjpj3ZcDpAEbMN4TUGDcdWdVm5QwEWi2wSSjqmlbcDbC1H/xffyvbIqT6os3cr66/2UjX4Kw
aNirQHCNvtzK42pobPJO5ql/jmO4ABFJ+a6Dl0HBJoYRNfzLft/OAYecORo2PrY6eCz8S9LgJ6en
e35Rv633NezTOor7qXJCGBV0usRgGYpVS958Sbw5b9N/+73nu+e3j2BuYBu19m3lRi1AMipkc5c7
uiY/OWLMGycbnCDXEFS8O3gyyCc9j8DgbAnkznXDsfTs0H+RuHy2NC6iKQo5yCBt6qHZ0IGw4+0k
l/tJ0VMsvEeJI+/Pr/izj7k4sAgEJnEMsgMqf0mA2qUjrrhj1M2UmqTAL3VhbeYZv/y7T7tImISv
mmHhrl9xFcxXY+DQa3Aj1UnAFvKUyASKcmdK5i/6d59EDJdDeFG2dJjbSP1qRmi3g33FW8pU+sXp
eyG5+3+nFYx9/nut9K0hynF5UNkuS3YUIwG7sXYAReE68IrQcevdiOLDg9Yxq+bAlwfqwEELmEyn
bIkkpa9IlqOUDquGPz/dfy8U/C9TI7OaWS7DGMBhAM3D+uT6zi8ywERnmQqPt69oyv3dB50X02/b
JBhcWQNeHKATx6/j7gH4kyIKMaNsYT2Byuo/7k1//qh/X58QH//3R0Ue9EKZqYNqauSWJVEpumjr
IW9JM3M9d3+12YLs4mgZBOnbgMZ+RShHXT2cncJd4y6fDX8L6Phj8gz5Ygv8+6KEnPe/f1DgrxEk
8aFfhUrRnGUwsTCpv/3z0/rsj18cGoahtE0N9atAc3bf1is/ZujB/+VTujgraOoNxhFobSQsm7cr
RpVu6ZD1+1iT7M7OOnkK5kG+/PmnfPbiL44KFJy0sGxp0a/2FfSMRIHLkiwBe4L/hN2FIPBMm3GM
vM2fP++T8aj/BcZuF89zMqmmKqzNW+2r+3GxEI08osazj21b9VreBBNsTdSwlV1YKsBVVzZu/aT+
hc1QBD5wWy6BiiuAi5aLbZcgGm2KEeJEZ2qrSH9l4nrhT/Ofo+eSeAyYNBXcjWwVpngOOUQoOgbB
L+yL0YDsZwOnO2KUAEBkOAPA+G7KAiSvUmOMSDv2tQvNu2FBXEMTwLwcLnbNxhDM1rqiR5iFcEpv
EXsMO4LQZwNRQrMRKBmUxIFnniE+P+lM6WfjzORhoitsMxQHlt9v8Iq+eBsXI83/8xPPZ9xvR8w0
LGKlZMBN7AbOljT+ghA344B4z1DCsiIasvQqGsPpwU3h9FJSpDw/oz5cvypLf7L+Lq0OAIYCe93r
2spCZQ2/g6E7wnQi9cESI+/A2y5PbrZm3hdH97/HNuiG/ffPJeGEGatklhU184E5/hZh4ZNDk31o
5P8fv/d/HunFIcdDxmbwpQxqTLYCI+7JaxXwhTDmHQQ8+HziAx9su9xtINtxxvc/76tPLqX0fFT9
9iK144dxb9yxEoEkoDOwbu+sSwR0hOtUyUzd69Gt23tXO1/BEs5/+X8HcZBa/PcntjZyZUOgrW/q
6DsgGckrVD5fFevOD+vf/vjFGeg4Q6BM7JhKsWjMlU5UDxnQ2TpRMn3/50f22WK4OPraqZNz45B/
+lH9FWDD9IpFXQ3hjc6yq0jMzVc86c8+6SK967iLrhpFjjMifaiCZVi2IY34W4SKxH1UL17x51/0
yVO7nHGVTsTiWFrUr8GZrOTqZpsljM8+fij9//kjPqnhBZe4tsGrST2MGJTu7dD5IDKULZrlpQFH
CxRK6sBOUvAtQrId8tlDql7oqr+CWGHrf/IoL6drE2cygmDCucLYpP6oTbzeCGgAO5CSvGWreNzs
axXRRz9VCfyMOr2JuJy3pnOS60A26FWnmsBeLFuwrmBs5IBYMddyO5N2S6afzdpuFUAjsaucvB3E
D0nizdwtYBupcjTOcaD8fRyWU0ME4O79tpNhES1mG9VsvzgwfkplDUJ51BQWFRgP+DY2lYECLdvQ
D5B8MPULyyWCFNoETd4PEnXWeavUXLB5PSiPVQmVV7gRcmd85TNmX+Oz6ZSXQTPk72viNDmP3miH
5BXg3JwNT3EGgrNK3sXonmSDaRFFnNyd2xyklsIJeT4TZxsu7gePn5yuLrvAOSSLt8lau2vPs4Ln
UmIrysjctyssr9zBMzCnA1hed0d/XR/TadqK1b/B7P2WhIeW/IDZ0W0WTW/hoH7O3Y3FrQS/wY3X
3k7tr5C8M6ge8SZmiNr4bvTg5wN7UT+YNuHQwywco91NuOvr/lQn44d06lw7qlid7BCRXQxsBny1
DBwwl+xxkAnqExq4uLuGvTqWFJ64aQ1/bLqwGtYmJ/5jQNa8BkCuU2OxeG8MQ3eKQwE6xFut5T7K
xmUTdWFulACjFCa2AIVE03U9w0pZPPTju5iQiNYw7FwNEDt0vlmz9Brz+ZBxt/MBUA3Uw6f9xBVy
0FO9zBJOdPOrAP0mX5h5otmrzCAaaMCvX7+1fnMb0A8xfROcFGl7QxlkNCFzNqKuFhNmO9ymVyZG
2yHaB95sckiX82kVbZGYtZjGux7cGU0+UBMqDIlOvod6aeQnG8Hx4OotBK5t+xpNICXUwL14GS1h
ibrtyGM43kuX3xGclUim8Xkqd2m4c7JxJ+DoHPvmbmXzTZ91J53CXbRXwNmMqPA4hm8jF3ZlAyj6
2Y8O/+cc2lM40dss/WWSIY8mv6LwNgDyGIuxxTR5WITKw3A7KiGMbRwOii98SDUy3JptBz+t1IiK
Y5wtAEKRN8wKI8Mf8B9AS2nTjx6Rkk1XnBbu+AhpLwCy9abuJeKoCMpK531V6RYRU7kaFL/UvU6i
ItPuruujEIUIlGhUxI+euyAOhGsQoRXNYH0RhLd0zMB7lkVNH00CqV0QyZMM0Ufqug8UfnIHotMk
vXHVXdfcmlQi5l1uVLLCtgEoE6OOM/g+M6avSEug9N53CxaZSfKpljjp3gxkqLJbt00w7lrDynWC
jkDNGAZ76YP+Zl7XN286eQyD8RjgWm5jfW1gnjo3MH81WCftd+LII9ZTiYHqQ+LzA+9F7th0K9eo
1J1X9njVNVC+IqgPECL/8BTCLqi+SX+dRD/ajJdOhNFu+4MuYts5wZY1Ho4igU0mHhPIz/0RogMH
dfuGAtKKx27DMkqin6uEHaeASYKLukMrcszh5SZ4UqQuXGyNMfoRs/fZf6O+ycO428TQtUHeHRWg
T27XBhZx0UzuIiepi3nRWwLjiER3W5u9WWsLN+Uvtr7qV0yCz/i9aW5h9xZaiCnj7OyFBp+Os4GB
q3dR95p6DIbNaRWJt9aXhef1H+MqQOZmhylFLZIIrzApOZjlVeuxamllTHes5xt3tY+9vpI94K/q
ypnIN+uiZwuT8g6mfjLJCtXJK/iTAoIWFGGI02nhBUFyIAHwakVdNPGyoX6/DZDoMDPcOItbruo6
S5FjhG+zaPMOqCoSfqh6ARNRbZ3ufW5vBzVvvEQ+181rWHtFDPAejFqQLy8b0sJwBethYeoYm/FA
3WBrgTWcJBywo7Zc6Ed65hSn3zsunxXsHeekz1U9nRaNV6ITc1BUwkJiLJsWLrSjnwcw4MQ5UWmc
GzJob4juv3uygfcvVvdoJhzu85UDq0UAk4/x1OxBzYRYOlmL1vcLCkPpZI53teKgjpNvC38UAzBi
oIDQet0qPRc0QqqUmI+wDfeY0i+ghKgws1fEPcJFlpXrAIfS4MWd6j0NOri8dLfWRTuzHsq0PUIf
UKYE8gDvJEa8HFARCh34Vau/++N30fItXWAZ0QxFl2LlIiBQLsNpd1ULfHTDfjYU+ZT76CtYXsKN
mUNTBHOf/oVlIxvz2JXT0QOPCjKDiKM21nNDjgnmqlIYBXfkGgRR/1pBbQr3u1oxIHqiCLkqFR/u
ZN0HfwCmGn4d6r4BA2Xb9vgFmHHkK9D683BEbXU8zc4QBZtIkele0JpfjXTx9g2gTriRM9YfGiQ8
3WYafHpgXixEviR1a4twYfVx7aN+wN1r4YTTe145j2myyWDGtEPzNJlh9dyHvzjj2b41PihgGUpS
sL3lbEoLDcUy2OLRM+yi01NP1+FGkRkCnahNukc6y+8jc3Zcu3AOF/u+dtpjHyz9Wgyr1LdLJ4A/
Qm2vsghgyhqj7CVQRnB1NriW1fy0ZPR87XW2VHW/123wA6w8foRUGjBJHydTx6CjWTGaPPBfoF5c
hz0pEg9Wqslw7AYPA+ts2Fqn65547Z5sJMoeTWHM+sUndEEmWI6w15q0yGqHZjJXbrhuDZvENRx8
b/xFq3KOQvear/xhPs+wQBZy8ptx2/gjP3aJ7YtI+2nurb6B9AoT2Dxw3zAQWHYthNDwM7xrslTk
YQfeLtR9T9GSxpuGw1qyARK5zVgDRQwOuDazTxOlL6zP3L30pAMZ+7gRaUxydF6xuxiAXMq+eL63
Z615GNPwBDbPPujgdoap1FeYv5Xz2iU7IEXgJMLRodPzHENjBBPMeqK5x/sRJisoNXDF7yd4AYJ8
tuu88BbC/GvdZDsWOLAVdl8s/H6LBdGuh3mLwkvBcV2XF+mhlcFo+moSm+0pdR+SVO8hnRKQ5Hil
ToethtQ+aPiWUXNMh+goV2CI2l4e9QBfb08v35iZ5w1UdwdqYFtOOTkMsnF3Tu3nKIo8kTWrizaK
3qHLIdC4mwznlDJeLm2H6THrAtANaj/fJmsX/uzYshYpA7CPSpswVMXgf13yAER+ABfSsy9PphDC
OmRF7GN5QGkZjSMTWzScfXk/Dm0iCicNkU0MHqa7nC5QWzeefHim0mF5zIJavrRr1qujR+wSV+My
C4L/OuQfSdDB7rzNOuBWM8e7c9MlOAJdhuAsUH2vES+vE2Btng5+JCRoMH/ecV3EAI5rbFsbB5ug
ddItb4R7SlWLPDbjPLmC4Zi5Sr0VAeWQ+vfGYDjF+lFWePgDBfZLE2wTkk5qN/Xr9N3zz6Vayxez
5KKf4o2famcbN836hEmEuC2cacr6gq9rVg39gLMldQeXbTNwiw/gH8XFFDBzbHwSo13FvCbBMVv3
/RGCtVaVunF6FGjx1OzPsJk4rVIHFMNwCVLY46arV5rArKdIt2DDzxEow1pQcJEcr0ZRPrIzxzJE
eQD/NoZtdzOJshEzveJjy3YpHcf7yRnwHJMpVvEhlIlARJOh0AFP1rjROC7b1MuzUAe5yqDDDzJn
wPXeaNLtQ5Gp7jAGfmP2doZKoQgWqgmOagoPB1bPq6wSPkhTUuJ+JK3bPSgcP9EmW4CL2CqfaLS4
A6et87WOzqamSDXZbrFkphvJo+QGCSd0mwwRDAINEegTRGApjJ2mBsjApV5FbtEh9+CrgpQxT6h2
nmup/GugPPWdNaH33YwaYz+Lg/HfwXPFPRhtqz4IkbVNDkgaHnlLQ3MbE8/sQqznKkNudYzqBFa2
8DNxDzYJVwTF3pgdKXqquyDqYTCvSHrTKTuUtVjme4UXMecqDOc7zFmOThEL0t10HeiV0Ui9yoA0
UKpsHHYpYBhI1pbgOhwSfQVNJRwh59k+sN6jxRSu7t1UI+EoXNzkW9GxvlrqpT+g48iOIoYpWe7q
1tmmaR9/TNwDMEYGyTXk8uLH7AhRduh94Tf5sSz8czgZ2LAHZ17RtALTAbJH6Zthm6CHUQlSRzj1
2XJNorA/rjQw2zjtQY0AKh8DZVEIg2g0kY8ZYv8kgm1rniWNOk08zONWln3D9ylPa55L6aXlqht7
6KiWD2NjyamWU73lIm6PA6unx5oOZNufw9QIhtvY6ZMrfyG+aTejGH4s7ahyMpnbGYxXhPUY04qc
cTwucXDoJcNBYe5qpCCwZpj9og3IsvGWBF0YxX55i7pqopV+49H0fU0IckrA2ja0J/e+P2qkn/oN
Y1p1MdK13k6xeXIb2hVp0w7XGit4a2xG8IqMzdUauqWLf4cTun/hQOQVnpTPDvTou4GMcEJzYsQn
rrfvhjioxn6cdj4FgiPVfrMVUJmRIJqPhIyk0KlbX3UJXPW4XgOoTtmHJjiVeExf/D6Gonri3VXE
MosJUDZtNYGPWgNE8yk15DzipdbSZn62GaZuAZFqmTe2Hp2N1yMSN2p5mLKof88SkT45Keq38xKm
19iEC4DYQwobTl4XRibjw6xSts8k8sRuNbCerpN02w1BXCYuJ/cE81LHcKA65xOeStDKFqFo/NKN
vYu5akkK3ir9RmrfAd3EX7eBGtgWmJ+okkgFGwwmFd2ShpsUkfYYIgv1IyfN4a+0AmoKbV+iHPlo
KSVXhsPHA4IUiSCe0DwTkT0wK5p8IlA1GZGR0+y37OCrYbpnnYNJkzpFFt2LCOlcHSk8ivVjUXGW
Q4TzYtqgRS+bDw8d2pB74Yu1Wrt22kTB4OCwh9g0jpi4ckysC3DjLHS4FkDltH8UqsZr4RQ8HfjB
mkawUhk2oyPPxm8htea1nd0EmiJ9w8/nx9hNqkC/1W5imthCtOp1ddoENndQlmuq6yuy9nHVNjLD
NAweMtKw4DqYFL9yexc+XzKIyhop0o3bZ/Rkmjk4BfVYb9CTT3MQNDDIE8EXwKWqBjPQE86GzwMr
pnh6af0QRB1p5yIDTf+YYiIdvuPTuok00n5Zi1+tcB/HYLwDoBneYjJ9dC0LUFua7iAVjjHAQteC
evBckNLRDzM68AAFStROPCsfQqiDysFLLIyz2zvT4/YUfiCqyCZONQzdfZM4oggEaiCaZ++iXeHn
rcShN2O6n6hLSmcGN5PBzjsMCXYs2rV5Q/sfrh7XmxUo14wQdAGF3z178Jksh2H10HR3vd1k6w8W
j7IIOtrfLMZz7y3vZAFnHqxGL90zjLCUAmq60u2TGrN7lJduFz2b+GyBFM4ghhkPitpZh7vEUwph
/vTcixpVjRkkdBv7SDnsevQov55ZluLyisedHTPcucTJrtu6rwsca/swVs6RZbCeUT60m6T7qEEX
KlJhxSkyvEcjRmtguVp/G3ZeWknJ02PvnO/r1Js33crC3KvNDcKvPXbLaeY4QgIHx1zvp+9scPpb
fPnbLjFX0htEs7O6Q6zF4zYtk0GKm4WPflOqZl5rAFLmOwtlTIGES90F0Tq9I4fwsS66IfELrx7t
9xrTv0s+UTbsARAfS70ospZzDKhwLhJx5wITXARycT4G7ScFC9rwfmWCbNa5RhlypKpE+gmbbyun
fdZ32SaACyjs8EIv9ymE5UR79HbGaOCxxnZ40O66PCEzlBj2tiPGeKQJvPcYnlhbRAJwrWlZc0u7
jyYK9E5YZIughq/VvMA5VQgvLJbFB5gZJr0eSGN1kSFmOgrZphTRu5s9z7gSHh3Ebk/hIPst96aw
gKQ8A0Opne4Wf263PqdADaFYP/wyDfxqBknovFnmronyiU/iOPUDkqpM+vj7ruD8LawtYAiD8vEh
wYBLhAYuTJ+p860PG7GHaN5D+Yd491QJ8WQGndybIem23uzH+35wcKZKxz8CigrvkGzEITSxxUVj
MHH6ZwRdWVimfUogvffm5ZuF30OXr8C1oqe+xKjaeJZAzDQj8pcNR6OPDUjj8lWG/VW42AkzOHaM
cGiAfOetJCiAt3avAF6J77war67M5JJV4D6YnWekzqmHZ35OwsbKX5f6oJLZLxPJsQrB1OVH5XjJ
0xp26GAylxEfBFCjXwO3C9/jNYrHggoorhDUoOrlNHVTEp25Jwd9hCcRQplmQZT6zv0hlttxEqKr
XAHzI2jvZ1xWIRwenj3GNLwEUoXQGduYwlsOY6JxkUioiUoIuqAZXVU26zugA1h/1cHJ6GjpOiUQ
j7UwUWIUFUSMgWJyQlmHV/CehSJ4StdEXMUN8ebKd/F0C0cm5NrqpD142rL3mCO9yNO640dhw/on
s3DujnnTvTUSukBQKqEmzx2H2CvYDdoDrhcP6W/nMJYHQaPhNoiqovWhIkBRYIm9skFnVeZD4nTY
1gMLkhuIbOvnZZUc3srM/DS09Z7qNYzeZxskcADu6DWp625bUz3d4mnqh5b7uN7aDEbmYyM4EPLL
AsIsA7INdhAEPn9JsKFpC6lxG8fXZgatJXbC9hkorLg0NpYn3/GCF2EkeYU/TfBhEwFfCd4ErSqC
NV3BcBtYfIqdDiVZApbhT9/TCfDQSXMrV7iGRoAJgARKTmhJrD+mzAWBy83G00oAho2iqS9hhIGz
XGdzBvrd0P6UbGzfogxOc6Wpp3Xc1hMqGCgSO3V/C8MgVxQwDnJge4A1W02aI+C0c/2DJYJttCMZ
HGAT/zRneipdCxqWEfYXQ3UCFwaYNLmdzoo1EaGahoP4Pl1wqtho3TtaAqcYCQ2e8dyjxMdfOrJg
zZCXCeKbDoP5O9vhv6BxMpYymTcCqTfQdb6Fl3YL7ynUhLmq7dkqbgHHPsEH2PQU6/FWjs3RUbGC
Ke005GvTb6eFMTD9J9wtHZKQjehwMRuS2iNf3RShn36SI6nS0dkB+4lqnU3uEq3v0WT1MFDVhuUY
rrpc5gxFUYRblOlvZuLN3VkM3PnzCSlDaTprEcSp99Aub37oPXQLvpSvET934SZKmxOZwpPr2Kpv
gcVIlvjgcuS/DftIPL5LYUa34FYl6NzbFRnUVCsI+6UYj1ZwoALTnZ/w9rRkDVx0SYPQ1Rcxyt3Y
dgvR6ExIG161zjdtj7ZzngVQgijMoH/W1Gf5JKsyor4lnJT1EJ7YiPLi7MXZ0bjiEOisQoOgGiGU
jO1S4UhKKx/2G6gSboOWIesUuIaDG6cdnGKWCM7RYImxi9dqWShmGLm4GkY4pDnABVcoodpXMOpW
vf2iJ/h/Tev/pV97iZxJZxD0xiSmu6zWDZjDQTi+1BAelcnUk6coFc215/YI10HRGu81TWORs5r1
PzverbCcGZxdBt9ZcYb+BF4uyBBUjZZnBwFFfZbDyrM/tRN1/M3YLEm/9RDRwZgAxl1b6CIHuVm4
A/MA5PjDEfwC4+RYi+MvWKwscRHKAHBnDM3z22iQ7odKem9vCQdoEoUuZER0CNFYU6udv3Vz5z/4
nWyeQbWKU8hR5gzX6LBO+1COc7nE6Lwg5Y7uiQjdO5yZ2MCOTguuGvqLpaYrjTdPMDtPaudmtKPX
F2Yg+uysFOhvs29Eg7DIPdvgcA+XT+S6j1rBIj6X6wiEipfaJ6V6cuUkPHgc0mg9LSPrb1TjWkxF
piGqvmwNnLBAUdgeVRJrRNM9vcKXGOEfgzoq5GOuv4dZC/5ph4GYVx2r4Ly5xPxridCXzedGqyRv
48XueAvsCSJTcOI9NgQf62KhrHKpGa9iVOluZq8L/g9z59Uct66u6V/EXSQBptvOQVmWZOmGJcte
jGAASTD8+nl6z5lTa+ss2TVzNbcuWd3qBgF8b3zpApkckpZBnetIpGEprDj7sFTunCuUKt8jnTQv
wVzV96IXYh/5TResBz15V56cLXIFO+fNNS7jpBRyH6skvJFFKzTPgKDySQTQVsjq/iJmCry4DE8y
qZNfBdI/2KnGBHfp3PdPvSfmZ3uWz9xRk6MFmwuWGRTFR+PiHM5END+4/SiuAlVzorRJMB6dsEu3
UyLkWw0VTkGhbuJv4+x7ydqttHyMShXeRW1WtmxFPSW4LQq4k+5GYPEkEiU/Zc/lKpmK7rqc5/pI
B464jamg26liTqdt6jk0oSvfIaC9Mkw1q95qyt0SJ/IUu3OwjSVGyEM42swA1BRC+qf5Sx+JiN3Y
RTm5ktxZL+N51D3Hg9u/p3MX5yeVNSIEPh+gZAOr98oVE39Q7ebGZgvKfbxFYx+F6SFPpHclhMbN
Mgx2/OSPIB272Mnia1eUxb0SOQe9781pt7bmvhs2riSUdRVXs0ghJl0OpbpU+tRTZjqthAn764BG
MKIHXFoEvZl5ccN6Cp/DLlx4013D6s7KuTkkWdfQfZBP8Tnr4uw1KHzvuLRjDNs7lZcGLe5NK00e
MR1HffxowLkvItvk3MJqndPWK45uXol+M8q+l2vyMMPhMKTxqFb4jsubwB/kMY+H5t0zCzyAYkHs
sirTl29EzD9dJoFnHCUNUSv+RUM16U3a1+5PoAubdKJJFITbtko8QYZ37wrxVrJxrKS5J54l//Ac
EZ9ZdqSk+32wHIteBtdmxn+rl6YEUORa7hZz+IF7R743WQaKn6hl2WuucAcPhNFam6ILb9Uwld96
J1ueZQb4TMxn932KkMRQH9M9u0vVp0zDeBNW1cQRBmSXV+mq1AzrzCSutzEQqgeLyid3O1zKAOCg
qvSHosRhNzteu+tV4oybsnBsGhC0u7y4Yzr8GqKF+mbPUK6y6gY9/mXlYXpkVFg4k7P6OxnBXbeu
Zs4QtUjzow7a+cXjEXnJ7Ni6JWh3uLZSGb0QuTb9CsHrd9oMtr/mwurcBGEYQL7Oi70fhyb5NSRu
T8IUbMBbN9Uhgsq+kNtgiqOnKii7g85sdRcNfXm2yjp8WUxG03zte4+UwOQtHR1D9Bgaeg5WUe32
b5WEcbtcuI99U9mXHDbY3HDKg8tKTyzNT8Uln7cXZefaLqj/w5JLTo/rJoaaLnuezpGK5jX83tKt
ZiJ8IGrnpSCJOmyePNXNCKsTttFCl0/5lAV648599hyHCzRME8e0K1vzcrZHkbZr140u1ertBd0s
U1KLGbqHzloFTdlNu1SGCBHGVtmCClS706TkSsJkTavqly5OTHIoCUkivats/ScdTe5hofT4F73P
/dbjswIR6UeglGCuuzu/UMWLS1XMB23TYE9hxV7QlOn42tVR9JEudMLRTRZPTylZZNfd3NU/F+jN
BzcbquuoBOQFfx90uzVhrm/iRmVX7ugz8QCej8HGCUc1brQXGai4CRAxFmRQYzldBnqFqolvteer
pEaoUP6165tll9VpfMKYVf0IBtgAx65sfQ77ZEY723Mib+JLV1vl8i5XytEQ8vGgt2Fl9Y9EOdeU
kJYdYI0fTcs6WmpxV0iIIc4IeVsBUjNmd7hYijrjjl+auSHrwVP3yLPtd6Kf5KErSmqolyKEitfL
TRi2eFES5dxVWQ0UbNnqWKi5AvBMsyvfye3jUoM2+FVR7kL0kOdJWu5tXpniRhvAirRvKALjXFZr
0CDre9miOHXGmVpD7uRm77hYlNYoXmW9UvlYXIExkubchC5I+FCrTe+H1TbzOxajdMP1aElNsK3n
n8rI5VTxVfMU+VM/7zpkFekqDBB/D4NLDVicUj+48nWcxKvWNv5Tw/wTb9DDsCP6GrqLKoMZy0ZY
LG9udplIvXRCK7EAXbQwJBByUxTnt01m+ZuSBHGmyIYpuXEa8b0Km+qmji0UNtxWELagjJDrGqgE
rNK20gc1SPuWLyt7F32C6MIv++5GGJu6u9CtqJHLoaSUF7GH12XY3YS1wXI0xASIUkCn/Yesj5Kt
vTjLfQe0cJSiybggEW2t18aW8VMSkpg8IqpHwuqFGRqsvHoin73aOrOledya7sG0Y3aXk/Z9mv1L
ZbCTdPPt4Fg0bcwqWltJZ50nZc9b08TBexex/a+6BhdGyxO4s8sYDpio4pVbhhTgeWSI6FjyB8xO
sptaIqg4Adq1tTT2uuHGjxwloKBZeONuIMqbYMIyehmKUT7qOuweI7eKqaSw3e9V4xU7u6N13Keb
ehsWsOrh4L2NswsKmgIGbbAgS1BUAqEefDmnN8ks23U3JM4h8e1CrLrI5YrSlnKoNzkk7IrXj24X
z7HutO+2yR7cx5sQ9UyKa6vPNwNe1bu3rB1FU24thuWK0GTzlPl5P3ybDaj0pa5ioVJMq/y1JrX6
jXop/5uFjs1dpXafyBWnq6wBMO0cABKWddwQ1OcEDCDDdMzcCtmXiSaFIXjs9XsdSKt5DKYgoxFK
qw8Fiwm2UsdZveY0xV2mkDldDIIO27iZjfU4JHYPW5+APzxZzTKFB0OYtyCjHAs5QMKw7bx+2IZO
LB/rNNUblZoBCD4a7esijKqdCaHuV1B/RNAtS8fNaJoRW0VqTl8M1+Vd7BoLeYjF7Ia0cj3DR2y7
sJ22PW0wB7tMKNXOfEGhXpAg6eFdHTIFVwcx5h3zqZ/WBiHwe56FwTqtKvVQz9n4pNmB90HXuddC
tEG4HWxZfC9FVt3CcLbPsW6Wl0u/4nFKnOLkBTo7lnUBcp5XzkVu59Qrh7PlJKfWvLetKO+TPHhu
0S69sEWqI+imtS5rDqXaq6u3gfj5m6od5x3Hdvyt7RP7ZPdZfR47vzjYC/Ir4v8XhDVdGB3iwbhH
qd3kCUVC9ORw0LFfzIIPVJe7dBrGkt5ksEOg+uSY8AFt56EFVKBGidUj0SzcJzJD91XQn/nghWy1
iLXShf41tvFf88COkE9J/WscctQ20zx49VYMDuiu743nwS6LbdFS5EY/o0YeV8ck4K/TUPd3FdIH
hg2dedu6j5r7WfdheGED2pO2q/Rg2TYsQ8yBuGEayrLTYrnuaZbpcNO2S31Am4gUi4miEisdIpJf
TDl9M1GY38Kaxmc1jJh7i8QJH+pp5CHwTLMhlWt5WlKv+G6lk/2tbJxoDwfcV+tLx+BDn2E5je1B
XNWWbk+D5RjoT58q3KaTp9ACQWW3jpGicTQco1H393AGJN2WS/4z6TRnXDpa6z4D3zKWQAJLe/Pt
NM2A8HDF6tqRnrUHfJ22pYk5L9kd+qtG9RGqlDlqbrypLHdZTMX2xgyaKJkeK1Hah82thv+xV5Pf
+WdylkckjXVjXXeWkz74vZBnEtCXqxKK7uyVqXsLwlVuIvbQWofmGJIN9Jh5WQVxm0K0rohSGO+S
xdiUKw9IKSSTzlEFafMrHaWDnHPOf1qqKV44sZuEmI6IxCTY54M7MoKMbhKewjyZnntyzw9j5Kbn
XI35wzQMeJ0qfMDo55FnFGsb5DcAyrQCOHKn2UDsVK9jZoUHq6w87spIAlZL508NCF3V2GCzxnLg
d93oTUyWf50ES0NY09RR9zFR95mPbW2v/O7S+Gji7NukRbsbPC2etW+Ve8b/edshXTwAIbV0nkE6
4/BusNyzQCGRe6VpKE/a4JbD1VzBl0c/2oTS9AhlknWCZp80kFme/kyD1CDQKWRyCsqpuMrJ1T2G
05B9REFm/YiSfN7CadVrSQG9OXG/oq/6gg9dj03hognR0SEQjbsjEyh+DN20fmq52HGyoFpDWNbg
LbEQnoiOZhHOr+wgWS1v7PTOz8lqxM88Z8ZeTCHXwEVJQEhwHe8kVulvMPvVbVync44qD9p1jQ3f
WVe9FWxBFYojr6qvXR3YJxZDiH4u1KskREUcunCUrKn+OBEIAReDXC5MwhaZL1Awltsymp5axyru
WgCnTVb47TUsOYke8G07nJ/OaWCyPAeJz7PYyegtcKe+2ZS+yqheaVMkmUMO0rLqOqcqNzUHfcIA
7SB3I6T/Ro9umuxCt6mvTLHM41YlimdIO2Zlqolwf27bD2mx9LvGV8ld3FXLueTeeK2HcLxqbca7
UUbZ92wp53VdCGw4ws3XHjmHe52mzrq0PAoGUlmtURbMEJfNsnfnMdkLcGTg3XFmaVakVB81fU3V
uneSAkGn7XYoJYKohCWxxnxvF751NG2CjtYfmUExr5+SPG82uZNNDypCGJZOaJySGMxdVGN48Its
up6Dkf50YnOzfdWa6Dx0aQqc7wf8x0mnZwK5mHh9GmvmOvburCGbXRAnVDcMeeVNVRT2fdLHzqm1
hD5WxZRdGGKXmsFc//QgQNW1NLRJRbPfEycgtP9cDKp/lY7j/hh13u3GLKrO7N7ovKUzNv0qNZCk
OyJBl2yt2VI/1NzZCarUNj8X8+TtW521x0Jyak6ic19L/5JwlKDiD+7C0uKLoxZt/mXmztw4Q1Yd
wet5gsrIo4uSlOzwwS64s3bVFFUH8muWTZYrQxdhgA7EK5JpW8ho2TFTjqirl+CkZW1tYzVHJxmo
8bVZrOSe206/W/LI2vRjKa+XXqffAwQF6Vo7Ee1OsVdwxqbh0+TFeP27Kvuli96d11J48kZGqhzW
g9HyjGGxfpHCVAfRQ/oljnKRtGEYWNW550IHLc2dM/rVvM20dm8qZ+TQDFzryqRBu6fllv5Cbl0j
MA0Ff3gFl1usDM6GqObpKcNGFa3nUEVXEFXDis1XbougptsWtX6AS6wubmtrSYZthrE7WvWE6EOA
TIhnoLVqNPOT3ZthJaCt12OwVCjmRP3CHmjfjiBox26owjuPG8Rr7uh+rZEU34eRcbYyj4NHGkOs
ceO0oVhzNfCfoppKBvAAvzjXbTHqDYk7EpzZq0AZtUCt0NjbYlm8e04Y76HL/y0HKZP5RcIkDJuF
cW6NQDGnbaFOnN1QAGePQolDYU3VmWovdZ8NmUCyhU4sR8d1LqfKWXtskhcShU1kKZ0HZCTlA6xU
9jOplDy3bbZ8FKi6EW1Pi/cIDh4jnTbzNq5olE/befngNnnhCeguhIOQWwncuslsej0Cvw43ynQE
5LCGTyaFQoW5ddcj5Pq2apHN2rqjQ23uxXJT4HV4ttgH0/U81Pk+E5PZWVoPt5j5pjsyj5atzqd6
XIVtw72rAA/2UxNuLRuKjLcyZPsioDokKlR5oy0/YZMPi4eJqOR8lfgyf+7DCbw87YHrYcgpGYn9
mTtZmH3LlBpvStKOwKYM8tFKMj9DIQMFVcmyTadChYe8BpzDhVAW36LEGj5cPD1XMZLRdGOPrNhr
4PqYW6cag3XfCKDCsZDDbRtz614rzg2e34BucgcUf5yoXVrNvq3OQR4N4dmi11tumlo6cOKSzczo
sLwTAwxu7zn+Ey2DCEJ9MwwrjZwGX18/7kRcWQdl9+OhGy00bAN43lUO7GmtxzqansfChiIra9e5
cnTg3YDxxo9ciZyH0u3LLRFl3IGigTWZZElCTHXRIYls/Kx4A2hMWa+aUlpaevNob9N6h7LGjksH
6Gds142n5z3gn7HOZFFHwbYq/eDHdGHLEIolR3fQ4h6nyxzd9pZlbxyDPfGbML51abHObBRpwhX9
FQTMAsbnCNdPHg1GlvcsW6Y9EzRDtztRWXU9THbYA+515Ytj+XKiODKrkycCgPxmYwrLA80tYnON
jhqEUFqXmE0eTUhFYvMzUin6iEyVCR7g3JjyMqV7HiYaFxEFRTPpGlOC71GzbcfmyrfjWR0SzeHJ
CBO5QZwcZYx6xEK5b6PT8CywoTHOeByLNsyxCTjJdUsxfPXgiKx+iltwjU2g0wg+b0autE7rHIwx
GtL2p8q7wd5UqZ41HxCwwqmdYHRWYrbmYYvUQvDjekxxhaT+bK2LVJGBLqJlzFZuruIncL9sXLcB
N/K9b0/VeIIjQTiSjKOy3mpFhZh20fJzFJufCONl8FrlENYEbzQWunyVefle+DolGcQxzXI0ZnQe
M25i9o7Er2LEEFGXC5iG5jzW6SA32aLd2yXp/HQF5JpVIGHGfZi8wn93PW4GkHxzdkuhDF/8MkeE
uVcVRpUs3+mORdvBwD0j3yg2ApCTatlhPlH7ymwDUbULSTEXawQnYOaT7DxwgDzHbyRLtz4oacXb
gLsYhgC/ZEBEzQ7NvxTFrtNL8gBjneOrYaGdkMsl+wmy+1E3c0mxtrckaEFpkG+DtPMPgCkJOnWE
tVslTfvaBXP/C6C127ldLMmwB1o0CYzPureKDJDILdBluvm88hOEro3lLRs9JDQylz6Q2U2ZTdNf
rbxwq0My2jykVXaz1NyCMnupi1XnJume3Y1eC5L59iZf5Fs65jiYICjfqrSgXl7EkXudx83w1nd9
cSt4PB/SMO8A/sL211Kgk6iHbNmhaMl2qcitVzbBJl0T4D9ukaYXp1SHI+MYtMybzEnXWMa++eUu
CbyBk0GgI3/AVM5Vyc/dK9la8y88eNJbCz01T+gw051pJ+wQCJYftATADZIqPIHemA9OgxF8VGj2
Fb6k4mQsv303lBieC79HZzMqv3ZXMnXG71EZSDrhXcK98rob0FzoGRhvwL78q2EGXFyPhE5E7nqV
ks4GzuQ0Z2CF6IRGZlC7Smn7sa8GNiuaq8zGi7MuAaygv21c4maLiCcAG/aXh64c6cslROfDi4OE
N6la/E7GogK8zdzuVPWTwDCkG6CYGPKssoZzygT6l8u1awvEezkKL327fRKGw1qGZf1hGe2++3md
nhqrrt6pxCk+SCzoDq2ZzMGOYxrihvLiQvo9w/mVsfLiRvybu7apk9qqm3nYT1JbhwDN0mGQ/5Yb
osT//Ut8YacNPhl4Yy9y4ijQam9nk330ll5u7Xxa/kDRfvUHfDLrhsOAhWCU5T7vrIFHQ0B0dRMq
i2gRfzCful+9xifPLjdW5nCKv44WcpIDgUwB+IFlqYdgHsZzj+My45R2rRc0DPKQ2FI8UCxcHJck
dO6RCNYnEfS0G+ciPLJmvHythJq4m4s824Nq1q/u7Bb38ZIH/kb4wwyUSxC6BZFdrOSIrv04BoiM
fv99iIsN+J8o7U/24Eh1kScl/FMYqRhwl15STPxjEaIoVEvy0xrxGGCSinu1YcLJDyJqpq1SWBdI
cLL1ZtGG++qUDs0vcO/weVE+K39oJzC8HEML4l7k0td4k9zX0QrDmyLOysegZyuiBarcp5mo/DUb
onoPFxilDVRzeltNQ/Gj6Et1Pxg8Dch6/lQ2+tX398mlPHlV344h+johFusOMbXz2kZd/J3Iidb6
g334C/vu56aK2Gomz0cXypcupg+OzupHpi2sEbOHcLkmmukPq/GrF/oUbEDIBN9PJfujiAOzBc23
Nt7cqV0aiOm2EWXy/xbW4V9yDf62M4hE1WaySOeoXLvctwj7H2xR1g9ScK5I4ydbWbv68fdr8ouw
hM/VFVS9jGHrzcOxRixEvPQloX8eqAKIuLRXXEB81Ku/f6kvFoN/+fe//V2Jcm1uUnl3THWtsbcl
ZriHFbafQ5mVT79/jS+2vM9FFiScea03NeZYlmnzzXiut56Nrw+//+3/jlv8hwfY/7TntXOkcgmB
fmwj5rKw5Pg2g/U6h3a0c2aJ66MtEUQy9J/FJB3E3XG6rWsujJL4s6PnyPLe+MCLRkzMKMwaqzRz
0i2W8Pww54T//OGNfrHTfO5wHtGvAGHl3rFAHhesZLj0H66slL2mnjx8UnE+b6KwZvz2uwsE53Uh
8G0dnaDDofb/8C7+ORuT4sz//MarPBBZTrjfMayt0uw7jH3VWrvZdGryQSgs8aN1b9meeC7URarn
6cR+QspuP3FxD3+MKCoPiCNI2wl7GeVr3bgDxgG7m7dS2v2LsRLE44RQzN9+/46/WqKf9qt8qXRj
vJTzpupdMACkiI+SewY6uO6P9eZf5Gp4n+KnALHTcNZpDUnd+aeCcr6Lgb46uUrnV6qoiu8RYu0F
AW0TvWCmjG9LA2NiJdWybVFefiMvGul5knsIk6YaIdoSe8D+UmXtIfcRl/xhFX3xaXzu7cibmhwz
n73BJ+DkRF7vdZ9pdr4ZP+LvP+8vtlTv01aX2mVNUJrheRqZTvPcDa7R1fRvjbykbLnFn1IevvpL
Lq//t60HNQwX0qkcjvgReiTD1fISiyUrWXHznwpSv/pbLq/9t9dAzYk2IufTMlFyCBDVbkJHYA81
Heio+VMR21eL59OdbnQLN6qHjv3asdwZVznOyL7RxX06o+Isa3GxICJhUCnOyT88x188xt6nXY/E
e9Em1TAcc2eyvgXAfQySJFVQ5aUwneeO++Y5BoDWKUbnJrQGQOzfr4+v/lr3Pz/TSCkMlEk6HAnp
AOsWMkdCQEcyUri5YN8kLkl+w4oFp1fkqLu3v39Z5/L7/2Gf9z5tXBFCUQGhgCSTSKg5EsV5UDPU
OWw8cITuZHnwdabPscnB6Ea0gh5exH1ZVdy0TNv/Kfb3qzClf7fA/W1RlQXCqA6t6THMjDj7XR6A
NQaOk6/8LChhmCq1KeC215WLNpa7pEJgjkbC/tOl56uwPPlpt2ImBSyuMnPEo+O+hDFMzAaeB6W7
Y2ls7wR4nyMt5c8wIXkJ9F1NzwBUTrnNoxqRRz4yPTnEbGGD7ZgP/rAyvri3/I9mEmHbkSEI9lhy
dL7E3VhsFvww66w29kbGmcYAGen979fDFw/A56YSu87SJiud5ZgXljw3kSvWDmruk5cll5I8ZF59
nBa7qqVaIUUF9ofd8d9NB/+wDD8XjeRDh5bb+Pz6EfK76br+mhFCPbpZKtZJ0HpmXaPa26rGBAeR
DSQ+NEv45uGOuEJSV+3j3Ik3HKrVyQZJeigxW21tNPevyVg5tH5M5Un1ZLssoJzBFl1M+Txl6fQ8
g0k8X+7VjMiBV99WVr3cTUtQbzFpxnskc8X13CcVYmsdxyS3+yNaCTzdPo7ykxgH7zov42j3+4//
3znU//Q5fNpaawv3qDRmObYmrj7iBK5H2a5Lb6u1eBSlkxH05iGi3TaOQlmWDe4vKYoMIy8kqdsH
iE974YX7CDUlyA7JDVNFHM86amz7dXD6/g8D3hdHwKVM9+9HQKxcnEOcv0e7du7zKXwinmLXCLnp
ESP9YeF/cZTJT5txZ+JuggPFuDKVwWHpO+cGNZQ6Bhfo6/ef91cv8WnXTZYg9Zuwcw4IFftdGNjt
Dg8HHqihN3/4pL56iU8bLJs14UW1Jn2lGKZ91GVmSxhrtNOJ+q8Gw/+rYuhv/9jm/B8d0fsvWqH/
f6x8vkRU/Xf/7f+ofL751byX/9H3fPn5/933HIb/QpQkgkA4kRAeNu7/0/cc2v+yKXq2fdd3XTug
mvu/+56F/S8phAgjnx+IfPeSWvhffc+u/y8hQ2GHng9M70r3/6ruGQXqPxy4QSC9Txe03FJzgr9C
H4LS0/cdeN4tugJ1HAlIxLIDGA1F0Rus6WNgnOdpIEpj42psnnZRCcRTNrhnrFV8yNIZ9wIEwQ4F
fHulVEbYgzcXP0YxME0UwCAreF/zq0zRqdg9IUk16e6bsV0IRraD4KPCFXVo47y7SWuDvFb17ouU
qr6WjkAwNRAFHuKcflxKLuTJ4ti/CniWDSVoWtNgX7AV11lxH+GeOmlcIDf5WF9ER02Lvk1pr7yL
6Nv+qDw4gFxRcLV4U/7q5oX2toi7/M3YK6ggDnl7VWU+KRshQ9vJq4Q8VcQpnHz0N+eKjKeXMXXK
p9atiavqxwjbh4Q5Cjb8AeD2bRmYB3eZZImMMLVemS/qadWVDm9Gw50cFm/AAQjZ49wM/LeHcMG7
vFKulzwNKiiJmKo1c6JMxfJm6r4/K4U4ZVWWKvseBwU6K1v62EZarHUZ1qUXMbnkOMCEzFe5VMNP
WH/7CmHjUq/xibgY+pIZmYxr3WEQd9ANLuELXFf7NiMpvYRH5BIc27FLD/HOBNPQcKjh9ZXBtDPO
7L7KYCZ9bKi7fhMOtf2WRKh7V26NIoIYj+bBYFW7M6WN0GHup4IAcsMetvVVGQQYFHoyoYPWiVxC
rxzgcU8r573ldk7qVhJxa5Pm4sF3x/KFIPzhoegrfR97DMerxfE6tC+F6LcaXfEmA04sVvgQSUTW
Rl810kLPYU1QBBdRGWNqUBcXK2U8n4KoTvalI8d6WwpRO7uUTIBmnWQpkS+WNmVPGDbxQkUURd9V
gFg669vgVwsQVCBwnet27aCoTTax9C9ywfAi8TfLZP9Vs3EGJJxH/j52hLjNL1r8KazgtebSI9sX
S3W8DwaUt35BLsB6bsbgRwvB+D3jf13nRFz9KMa4TlZR5qnrAO4HqpFkEnRPSmZnITWe+yDGOreG
Z5nPfZJZHLO2Q17H4JVyTUJMgyBNBEfdaN2sy5n8K0X3zXlCSUO4WpWXCznjghthWszjrhSteSmS
1Kp37UVPilcxQUy1+H7yMxNOS5aHa2+dfk7rHQNhi8VAu9ImBNCWLyh5gxnxBjeTdZHkUuIIEQT/
RHoomh0e73DL3X14DfkmDpUlzYLIbCKYS+ZEmqctMSIj8RzOPYGxmCCyqb3Vo+d9K/M620TYXbJz
r1V0M8VSNugc9IhKcSKGZxeEiRNzwx/7vwLtYq6AFQuIyIiwk5QjtO3eGiLgpmZcauS3KO+4nFkV
P2nTZPWTm4ipdnLKnF3dB9O3yKQ003ZwIkcObiSpWeVHL2UWtt2p0GE+rDPjRff+kmsUqGzN+bpB
UYoE0iDbX2dlHSECqqMZ7sVAF4Z+rW6FBxQMH46nHblpNvYw8mj6W0oybbwoQrxnVTE+VcWgX2u0
oySzeeTO+EE4k1Tj+g9e3eSPSg3eiKuAyMMmaXFCp4XZLcZC4dOpyT8RrYhnPUjdy3bmIZCwW1kQ
tWbVGclXVlhsF71kKXKcwElWIeLlIwYr3pKnRyaC1qv1N8et6l9I8/T3XoThfSIScc6rJPyQpVLP
2ASrD8acGnsdYrZlnQhL+Xg5sHK3KC/rDVEi7rTLWrM4K6PMdOV7gVXtkaQM8MLxxYyO1Bn10BA6
5MrlaLMRpSXL8uEoYyzSkgL5Qj2dg9WOMpIVx2Jwy8lhQwWL4rvGV3UgJCsh4ys1BCJ4qLneW99r
KFZH4Zce58Ca3hOoyYuAoHFwZbsO5hqnzHryBwJPV+vQw5USF5fgibwOTUdKlcHoUS+dOQ+56dDB
J9TL7RSSI6IG8Walm4UEX3QKZQxyV7cNEropzx+ysKTtvb/gO/EUWVceVDzGgApfJY73NmBnCJq4
3CaStYS9gcjHpvCFtRcD5mpMt4pEklkM1aBXYS7NRIaYZCOtGZm+D15Xv3nI+bcmcKh9VVoTN2YV
L2054GZkJW/7Pg1+2NXSvSdTJF5Jh6j3firQfhBBSpiAV/fhexlF5tFxNCEwKf5vhMlBh59RR3Mk
CZRbfL1ys857rWQNQt8P7BWj6qxmhbw6/pHP8Dg3MOnotRZbTz/Rf/EE9Yp+x5Vxl19OQ6sDXn01
7RTJY7sCOdlfs2/Z1/Cg9bdWTGJr29lMuYWySakkZxELRxxe9GzOfK3jqn73OrmYVedn+nHp2WU2
EbP1ZuEj2XhRIAgusgyuhqnx/Q9USgHycF86dyhhL643dAH9rlyG+oHCl+AliQZM4jacIxMf1Hvi
z09L3jY/2mpBpXVxVO/zCHAPPKQYkfLZEYmbiC+bVWHClp/QaeUiPorDbRs405YwzP9F3nnsSI6l
WfpVCrVuJqgF0NULM6Mpl2GuwmNDeIik1ppPPx89sxoeLKNxxrezKaA8M2nk5VX87znfGY4x3cBY
CWFHhFGm57vGVb07oev1B09DMqHnvQjWL5XilWPp8VtADvTBaIfuqqggEqSKC0WtGqSHTg5AKPLo
4A5r/1rF6ncTV55wJ7foBdCg1AEESyH72auFvwFbIW0SvZDbVVUE7o2m+/Kxjdzw1jB88WQEBMiu
W3yDB2dIFEwqaeb4nB9zxrrqByW303wAYCIU8VeXEvhB8pVsV5qZfKg4K95rnD8efUPXQSpGDORC
dMTOFoy0u8EVnslrRy6wvrisax386qT+4ak9FgOjqdciBI87FdHqk4oH3GQbJRV/tvIA07FJTGkd
++WwU0oNTolmusI3URKMlzrAndzlKp+3iVwE6yG0lEOcW80VC4y+10RBHTal2+ERQAHc3Whe4ieI
VlXpGrlztfWoMeOxdYEO1Kb/rfcq4Rcx3BCBFLETdh4YJj6O4HOjRPOVTa9T5tfCYLjVMg94mYqr
boWAXob9J3VfUqmObDUp0tsUu95d4SLCSUsA6VAQkWvJfWcbajZso1oKbzhmSkepVHlNm4jXoKnM
A2Jbb6MiU47xnxntRvFGlH6k9luO8bNtneI34ETUujYjxJHgKlvOoygCrbOsxM8pafQ3SugJ+pNY
brT81CDdfCWm17jVG6c+qGzh1vQG65SaQ0Kdra61exKCBwxZoYd2rrI8kAVY2e9aKVWvKOcUr5bl
FP0xLDEQ7H0AOQDj0jT5EiBJTF6Aw3nPSDrzcptCgvzTRf26k9BZ78W075uNJ2Whs2sqKRQh/lke
aDK1aJ5ljWMVx3LAFyOVwrs7YBPD5S532n1rZFirlCxkUZH13Pf2UVxlTH1s8zFYoeJKbHXI4n2r
yvF1w+HwOkxRIK8EUxD3OHjKqz6qzEfkYuHJ9/huziOpXrNJdg854I0bK0W2tJKqXIH0mpnNc+bk
zaEDW7B1fW087at87wtRKnmOkaxSYbfqgjHeRXTvtJ5y31c+EyMJno57rSKoQePmd6gwzRa0FiUH
mG2Ai1jCCCzAH1MXOdBHs8Ir5ZVGvalx5J0CMcfHDE4h37MyUeX34U0oANyq7+jqY/+npjqGbPNy
Szwwllt1K7qJBWNX7htkr36rPddZqb2wqqMfFDARAeWpWSCdEkaXKJTXNUaitxJz5LEpemVdJ1Ku
sv0qyl9pEXP8C2ppi7Q1xvirq08gWMMT8R64nbEdAC9zrUj9CrSxPXhoJm9yY2SvuKZw19JDr4Ak
KWD+GncLsNRF9h3kxityr8oHLyOBt1X9wdlzipmI9yD2SvGUF0BmrSClGxpVs3PAyhwJ9CpkxCKc
RjaBg8+Z4HjiWsLUfQhhojhEuSX644A47ckbyUVgOUjfzdnYYk0kzGzVCLz4pii1teB3Qso+OCyf
cFWBpim7LPpqaYp66qtUeCmcIbT9JEbd45aVnatayShHjbeJFb1/KeIkvkagDCANvASyTCOPN3Gk
iOuGoXHdl4PjbWtVVV5Fz7RehjBxdpJSjktyEeonN5WpIluouLIVjAt/h2Khz9ehnnJ0WGsDsY2W
GjxKMFQObCP8g6ZJzqGMKxRNgtHVGwMjPujeADESUVh3iYMI1UJKuukp+34p5bZ87MGiUASuYha5
noR4Bfrg1y4b0kOs0DfWgdSYt+jX8dmBAwIRnYHxbtYhpwg3vpq1aGoBVWHAcLN9mlPYhLynEp08
zmorNhbqDVO8w24Zs/tjWasy2/neN3D5KeDgAsR51wofX1dJ3wU3YVYPqLU1dnuiUTy4QDv/xE3f
H4wib787gsTeDZ/QncBH0ZuWNgmoD02LNkoh4Qn2pcx4bNLIajfkizKlRCwPb5TxqDwq6uDYaVyy
forYlMW1AtoCEBXem5feLBCle3xV3vRF07xpoSR/CSKp41xAMtWtngTtV3AvBoA6Vgkgl2Fx5zmp
E99lDeXCdSM0AmDfqOt3OMC0lSxY3q1BZtDGDLrkaMluvA39odyjvxg2bWoM9zinymu1wzUuFsxa
ijZ+PL/Xbf5/Ll2ZF0tX92/F249f0T8OZfSW/Cx/K2KN/+VfRSyk739Yog76TJR0CUno/xaxJEn6
g/28ZhqGaGgSo/h/i1iS8Qff0AZVLFORNFW2OEn4u4glaX/oliaiTlUt7DoagWH/898UB91f6f1f
5edy8v//kdTxfeonVfmvf549KTFMy5pUZgVW8xT9KccCRXALUxJbgPpDZ1fWBggafaG512LjIPO9
ClsFql/g4ct371NAm/gplP2Hmt/ft/XxNt4P16fF8vE2JtVbCJBy2hp9eQwyEYMT5D7Q7izkVpxc
gXtkt8DXG6UyW1D66trUkA7laokRfqh/5oH8HKn+rVMH1VpqpDfVYG2VBFi0RsnHrR8b8RYXyGNb
q9068PrnqOrTdTcEIcy44CQbbnqSVAL+nFg8RrX/SjjGs9L5hyEObkF+HrwoVtHzFu0+iUp3HxeC
Zg9mWtnsnF3CAIdfmukcqHxsgsG9z/sSZHdqc1D8mMf1rRGHBmQNr1slZieAphRfc4FSmk7WlZJd
d05Y2TJWmCQSH3qCF1Zpw//0LRD2y6179khmbN1J4Rq/HRESedccrQAtcAOkAxg91kNfPjkm7AiL
j6LMUjY66t8as6LvZNd9hgczMQ7paExROyCqZblrjPZNRmywzrX6kElY/GtC2Pn/bQvWDDYhppqk
pQLKieMmVD19lZXXFh+yNn5XF7p7U/NnxE1DDkwiUvVHQ+JMpzGaL3luHC4/7lkB3vi4E0EEdmQR
ZbXVHHunvUdTc4XooFsBWbilnCGuGrXhEBIRJsfpeg3NBoC/D++IYlW10qp8j2h862fuQzDG6Fjy
jxq04W5AFrsCffxVSYH7UDzQjq7312Co3XxYeFWUoP/zEJd7n2bthKmFj18QMR+SrGP50lEJ2jtS
CXe4cU8+MG0UtM8YhF4bXXzWw2ptxd4mJJsoM8pozdHraH7Pow2cnGAVW9K1pZRry0hP4HBWlCKO
l9v4Pan0zIAd57mPp0ZekuFeNGD91jXnuKDpAIxsndo7oarlC7hzfxQancdMHyMleBiKslk7niuO
m6h1kWbXaSq1K0FfStQ6dzQzNtt44vrhyLnKpLardOAdTZytapwAGp9jfHhdftrZtzKp9IPr0qFA
U2NQ++w6j/LrsuIDI9eHCuqEDGjXSKq1J+ocs6vSjnmYdd3zHXT68YMbl3wBid6d41Y4sWAmuFGI
D4zATiPyX7GmPkhyuU8D49flux1fwblXM7bRh7boyXOB55UWR0361WF+U91fVlygNQCsC+6FitpC
s5w96B9bfXJ0qDEb+rFf50cpbQ8yVBk9j2kid9fI4G5r7aoV4XjwvWppS/Ke2VcxWbCcxMXjFXFg
yzn6g9qbVwFKVPajfI2VLSHAPrE/Rd8JT6FLObIPEBdpoGH1EzwHtqdFRXqrj9cC2261ilzxa5DX
UCmK5ruV4lSIUTmtNcOM15dfxtxkZI4D/cPb0DUkGE5vZseqbV6zd6Odb2VMIDWlfM19a/xin1bp
I5bHJ3ag3dpUiVCQPejAsEPXrDc2+7hqU8E9oTAOIUbDWqFftZ3/A934qe0z6mljXSiTBLuMxYXA
wfdE83PdaLJoDGaZt56q5Ecjy7eult6G6ogvhLCs6I+F594N4bAdxGMu1ztHB2dBCo7fVMeaMkKt
CXeFme/JWlp3Qf4qUNbCw4ESrLWpuO5VsXuriSIZCv+614IHdCviQqccDwXPdv/J7A8tNCJh18qp
SCt2guWfBBnZvB4qYt2G0G9urRZ6H/ElzhrnOVrIlkQHHe945VDFjOqWZHTJ1cmcNWEuAUA0jbLG
wA2HnUDJleaAuUicWMEwG4FBjKCCy84Tbs1nxZGe+lT5Zkl1umrDaFeX/ptYIvlxreKUeOIbJaV0
A/Xiyoz5dm6T5ikjYOZyT3uPOz7zwqapR04eVhyySNkR5uRaT/wrYlOPsW79ajQO3pP6Niy+8j6v
tEHZqkWFSVHfJlGylAI9t4ebRhIlZlUgNdKyI6nv4poMnXjNbAzmUSq9+4xNh4VfeJMpGKmLVDyF
ivoDh0W19muDEy5LKXa6SjqA2bubqNcY0/VPbPV4azSphiMAGFiNpRr+R8F7IvQ4JvSg+gJCxN36
cnVlgJlTsuIqjporVUgwkycexE/PJH7azC28pzK89Dbc4fACliq/DbAu2MZBR89j3G+SMJQbiuOE
TpSksrBkRdj+xVNKgREpQfFNc4iVzjXnHiuOulJS4bZJqqcwMl6Iun+N/OTaNNO9GqXXsavsM8+1
u1Yvtrmnvl5+w+/x7Ofe8GSVM8SyNfVGro/iqJ0v3fyxbNR8QzQgi54iUq4hs2SrFMRACXUFoqdN
ZBu0t7thqQ63JhuVNayiNwtg78bPVGTgjgujsaqOBevnqujYOF++13e5z7l7nSyZHL26ecPp9VFU
2usqPnXNLeX6e1WJrtK4vgv70Lb04lqOc6RPgmfLeGtrvlBB3iCKYl8DuE0BgAsNI/WGP4te+2EM
1QlW3VWaYHDBK56a4hog274AVB2pLk/qHAMZQEIc7sL0W6/rh5wK27o3ilOoG1ccvd87cWIL8pdI
v67ZvXJBLYNFZ2wxkq99L7IvP/3sm5qswc7QR5wyNKzBgqXuFBSwD3g0XLsCNHGQzMJYOyYkmlSE
E5TqJsQZJnBhsHY17q83H0bvXg0GkKjQZu2S05KNkpuxLckNEQMqBOuyB261cLPjjH7uVU2WcaE3
qaWwxhyDONRknIO9e4DK0t+UYWo8uxEo6XQcc6JSGxyv85XlEp2Ea849YYGOy5Wnef696Qf1Qxub
wnogO/nGajgn4BCxQqmgxFvqqRC6y1+Xb/ldEn7ulie7gB7Why9oVnqkklttBhXkCpFf+h4XqASm
Ewi54mWcerN7JvotbTdNnJgrvdbCVezm14TVnziEuNOG4Q1fibvKNLbSWQTosoM7BuDHAe0Gf2wN
a6Cyo8iItqDOxBW2Or5pDHhweYiguJT819py7ysYoGvYeyrHt2G4V+RcXuUCuq3I4x/k2L85MIaz
mlUVcOU+OGkO+8BxI0nmZLrxQmo0ffRqFt6930q7jAPFG0f16L4u0tTE1knoEDgyF3HY6mp54Owt
tItm3OeLSbcrG/2lCiu22AbBZsCwKij6UQt00lS2l1t8tkdP9jFSHuo1X7TZEfsuTZXxeVGWLQXW
NibniLqiu3bxc65dUqHsCnQOwRNlBg0YrE/KUYdNptNL2BfPvqo9o6wEFUsNtHFD/QDH3dv0pAgv
6LTOJruzLzUmWxew56Q6BFl0DEPzBRD0t6qj3QFMPquF9pbK3r1h6cSXGy+x7N3hpKx2UVowJeqg
yYYEuUgu+/clOos+8E+XG3Dui8mY7EsU5lavMxJKHLnk30k9udTsl+TqwSHO2xP09lmTAeLLWa/Z
ngT9xA+Sdh/lwogq8Iwdc4o21mM10oOcwd8VteMuDKe5BpvakeSmN9DMihmftEPLOM+tlaaU0Coi
zMVsn7oDgiXwi/od+klO5a0K9omuibYR87XXRZ165yFt2QqIkqgtiOk6oxMuLCXSzPykT741JaJ2
zKyWmmOihtA8OZLNDFziLjTn+mvRpLbOKK8TdatUECgl78vCGxuX1TOTjD5ZbmOwj5IccRbh+IRh
cPQjxmNNzDevPMdE1yLuSgvGqGZsQiBSTuA8laUDiBcNu5Jo5qqzuqtBYUkj1mbhlmY2t1PnEy9f
a3NJ6o5G0zwpQYQvrmr6VRp29w5ojxV55/gDwuQXR7JXCTMFp24PKrWAdaCSq6ZUQmADDyMCh7A9
oQjeMIQtxJ+fTTRm1E2tUvRPMauFrj7WHiooajruN4fNMkkXEm7ZJi1xMufSiliJre83VyGlsopC
W8incUGG1LqRFI68zCbb9k3tH9lPtl8qV/c3qHBOWqPYgx68Ggbfd6hVgTBUC0m1c1Pb1H/lAGsx
rMqsj2C7nzRgonYZoDaoQKFlRfwqhdW31mV9UHv1qKrVm0YhkrUE3zCSqNtYh3/k42NXa+IHycDm
eLZjGCQdxSUAHEtj9Jyee2zeyZIH4XPwhFarj7IEFtQSgxsphx/mi8lPJa+R0afuHQS5pywaMKel
JFyx2BlIDpEac3e5oj0OJstV7iBIYjNWtxshk6vde8/8f6r+3/g/gLulf1b//ZsO9b0c/QN7cEGu
S/U/5+Wtv/0XVLD//uFRL/rb/xkByVX/pf5V9KdfJcLbfxe7x3/z//Yf/uPX+1Ue++zXv/75I62T
arwaFe/ktyL+WECcV67ev4V+Wb3953/yV93fMP4wka5CZzFV0ZTfJartr7L61z918Q/TMHURLTIu
Mw4EmO8SrDzev/6pGH+IgGlILDNN8t20UXL6b/Gq8gf/vqxblmaqli7yj/796Pd/TVqX6v7auanN
MJXJlk8CkB4ie9ftxm9gePFV5eYIBVK9WijCjhf6j7mTH5j2VrIuutDhByQhfq7D9JgO6oLVdO7S
k51IlSpqGBDDYkc+6HbRLcbDxUH/qyP/dkLy8ShirmUmewdw/n6b1qlumzoGWdW68pX81pSHhcuP
nz/n2mWyC+h7E3Rn4+q2VuyhW3IgV2+cvL/2c2NhpzbzAPI4f3woOEFqKEPYhppdiOBAs8wGGvZW
tvXC5WdafzzG+nh5VxVydehicngGtBrIMLUNUIl4Ya2fu/nJkqs0pYASgm6DQCLCLZIecrl5MlNK
dx/G6N8D4ePrHS90pv3l8b18aB1Ssoy+AXo1ulevoKC8hH54leQ8TgVtL5T8hbrf2YXaAF38++9g
TZGI7OEtdGSuipGwjpP2azNUO/KVVuiKiSpoooUBMfdMk8FsyEWdc0QBc0mypGOa9C6FAL6mo4aY
9Vg7oGom5e1y+53fjPFgk4Fdup7eQJ/T7LJAUhXl+6jbgt4iWfqmSW/L9KYOzG3YbQ1BXhgycz1u
Mt7TllJMnPGLbttQOC26m1jNF6ap8yVsHmcy3CNChqNBHj9P5GhXqcKhs7KdCoe5VsN9FycPuVPt
Na04FEX163ITzj3PZApwgrpzCifleaTkZ8A3oB/n95+69LsF/EPvDiOA/NI4NVZKt9Fi1W5LZ2Hr
OTMy321OHy49qJkOEibQ7F5lr4bIrd+xD2oPg+S6Cz8x0zDvXycffsJTPCEA+azZsiQevMrYp62+
0G3nLj0Z9hQk4BCJHqVAo7rJouYlc//e+cwuGHOXnoz0pgHf7iK6BdEitge89uHaHNxwYR6Zu/r4
9w9tovdB7kQioE6KPigzzW2tfHIdfa8jf7j00HISnY7TRkCKsclwDcV2f7kfjs16ZpaVJkNWcmpf
pLqq2XUroUYxA+JQDKH8M8s4IsOpoCwcUsy1zmT0AphuxCzgd8qgf40TC0W1an/uESajVNbjuneQ
5trkqeJ9IKeB2WAFimZrRNXn1lJxulRjedS6GntJHljyzkE9TJIXQr7LTzDTOAhEfus6ELJ1NL8l
Gl2nO0mBahdx8fXypd9f5JkXLE7WaUgDQ670Hdj7luVNeBHSwHaUL4qQQ2R4JoF00+XbMCk3hihc
maCoL//u3CNNhnGkhuTP+aSP+Ll2pUbabUN44+VLz8xv4mQYx4NeC2woCfdBj4e0EjVIhfqjtX5e
vv7crY9//zDaeiW2mlRsVeCPLmiIptlpSv32uWtP1mRZ1L1ch+plizAz1lowECsVLx31z+xkxMlY
LvE/ZClFBnhW+b7nGEcm0wg7/z5HT0vv/cKWYHP5OWamDXEynGO1kwYr4B2QJXiLQJgjRzTInX4i
+3xhhZx7zZNhLQWKmll4iO1B7nXA9n23xssRvURdZH5qVBvWZFTrRQ+BLYOB1Crmj0hTHzjaXVgh
z+/0DGsypAtoacjyIT7JEPbwyUhbeBdrbBFfjC7YtoX4ePlFnO+sUON/76wYVDA1NWlnOzVxAaVM
nb9beMdjK/znzEGd9fdLh04Ha8HK8LdhjwqhLncm0lXYpZJGtBkHb3HQbI2lGfb8oahhWJNhjSdl
yAsXg5EsC491QUWk3MlYlBqQBEhhFWm4pSiw0vEaER/TFTqOAvdTa/dfvtEPQz5wC5ISsqK3AWR9
TfToSiKx83MvaDLiXdNyI3PsYyHH3Rtyjru1jrxmYeU4Pw6NqRoPkJ1TkuvMO9JNODtjclOL5hqs
GcCu5tvlR5jry5PBrpB4aIY5fWwIBbTMqZ1oX2G4goyRCUpNFwbj+dnLmGrBXCFsVCCzwLilfp/W
xjHwZdyd/jfBie0YiwT62XBhbpkZNVPtVhBqCcDkCqh6Vn2N8R0jPvcXqqtz156M/CgfPExK47zV
43cRHesw+ASMXX4VM+97qp7yMLcmBJ92dtMYOD20K91JSQfUbV1c6K/v1Yczw96cDHv6EOG5RcJP
cHbWld6GgtheS0gvRmX+1gQnMqZeG2xC2lcRKG/PpJB4lFzd4pjyRRZDbVWhbcZiAykkvcLj+/7v
5K12WzNpkGl2NPEVKrK/6arTmHE6JgRfbp65tp/MITlhjKqJqYs88ORRYzkavEVSybjunGuX8Tc/
zBEEvhro7mN2NLLwZIh/ato1GBfM389y+g1YaMT8zsR0+UFm5l5zMmuolKQroruZDE2XYOB4nabf
IXth42Om70leQSyzPPXO9arJxsFTdFMkH7aze+HFEoVDVTTrYsB7JTTv707IyakLbghHESH66jLB
pd7AWeshT7YyhvfLzzz38ibTjBtqJIz6NDBRtjCR8WVGURovzC5zF5/sJtheq6ZmYdYmRPRPsjmk
VYTE9HMXn+p52gr/mqv4na3IDSoaN3nLk/7Lp1plqtXx5Nxrc5F306nNIwj+XasLp8uXlsZhcaZL
TzMQrRrwHyzYv947yoXK+c6iC/z3/c2P75g+lsLbrDgj63vgLdgKqy+C9HD5BmZ6uTGZarCZlYan
gluLVCR1JHaRpppsJav9ognhtkUWLleNrUv9wqia6efGZHrA459VGi5xYqD6EybBx8LyiZcpDtYg
LhxRzfSzKRS1iFCeEdFCyp5eWNvQLbxjO5C/eLnB5q4+mRYMHM2B6TBEKk+0qLLxGdqTmfq5VdGY
TANGGAhKRpi8jX0xI3MjR/5uxf7+8r3PvezJ8A70TorNUutsrYIf1vvg+cR1W3wViC43NdKoy93i
jDb3oiejvVKkmpAZTbMxUG9bYgTFrDuJ7C0KhejZy88z8y6mJ/EleU5iMdBaSocCRUluwF4/fu7S
ky2EIAfM9SK5JMRbniCvf4+l9lN1GGN6Up6ZXVlJFcKP1vN2kuZuC2AXn7vryWjWSVqoXYG7duUM
W2RWP7WfrIABHv998XU72TWwnJHOWmeCrYa4BBpN+HX5xmd2ntNT5VAsej1Mi4EPWFLPqpzUy+fx
U2P8YiMoxs6Cha3hTLecHgw7BkE7jaywTrTRT713b5E7wjFod0OeL0xxc71yMoY9UDoEGAwUGOL0
dQiGvQQw5nIzzV16MoD7IehEayBUGffOfRkkLx5h8pcvfRbBNR7BTgZsJJIpkgxMbLogHV3le+qo
BNIZtz3xsin7xvhGaW9aaPSIJoOHVnfGb0BjaPZV+pMdWI/h5/KdzCyJU3qmMiikxwDrsQe/f3A5
ukcTu8GFb1++/EwbTpmXhkdKjpEJiCJwEquJ/lCq2fbypefacEq7VONMN5mS5DGwm7gWdZs25Ngi
y1Wd1h7K6FhUYxOK0TNbd8SB65jNZM/fCXO4wTA9Nqk6DAuvdO5JJ7NBQxyDozXMBnkuHxvFObmW
vrn8pHOXnkwG3sDpWaGhLNGG5oXPlSPZNgt3PTNCtfEnP2zykUObpJwjSsxc5a2kZwmB8N1ryVNR
Q2th4ZjrYpNFXPcpxxq+zkKIvHVw9CMpJ4iVPPXpc80zmQLQtagQgjPZ1rLuqjPFL/CCPrd6TMGV
vV9kvqjSfQ2XbT9bD+LfDOIxPnfjk0kgSN1czTq5t/vUJ/xL3gtudbp86Zk2n2Im9cr0UzHm0lIi
f/XV7qH0mscmthZmjZkeOcVF+h6CeVlj6HWyH691ytGGWb987tanFT6xREjaA3FI/f4HAIZX6Lxf
jab8efnyMz3+XRX+ocdbFjHDXcjJRuHUX5SQoFadAwFJ8l5NvbIv/8Zc84xv5cNvRKKkJrKTyjZq
W3JKy2McCAuz3kxtaspE1M0QHIo+9EQPRMp3v3HWSSEBDMCnwKSgqebSqJrrQZNRKxd9JJQpFW+h
iZ/VSN/0MqaadKl2P/cck0HrVHIoDlS6bZGKRVaZD+1waonflEWy+Kzd597DZAXHldD1BlGBNqqv
U9hhjk+tr5+79GTsujpsf8ukWKx40XVkSfcYvxYuPfPhoIx//9B7AtXvy9LnrtklECUavQlxwr6s
3DnitS5VezUf9lmcHi4/yMx4eDcrffi1gpie0oO1YvtB1m3gBXUHcCU+oda5ctBacs8v/87cU02G
NW6xxoyMgqkU8N5aAAC8U1Sk5mhDyxvwmNWa9B3CGOT2mxTlS6Tquacb//7h6boeapRBtK2d6NIP
s8FsBRuskpUdbs+3yw829xOTwa7GWptV42eAhm3MN62to5d27OQ/atn5cfknZsbiVBPXqRY5LRZH
7abbIO2kXrQKOMdPFpNBTJrjTGFkqokrEd+KKfMtsCPIbMrWFONV6u+ccrQDYt4NyoVeMPckk2Gv
YEjTCbDhyC5yrvsGjotllpuKzn25peYeZDLi20gHcWN57Nmjh7r/2kHfICkS2w6HBZ30lGcLvzMz
wyuT4c+Wo3QMhRSzJDSke9dThycxgudz+Slmrj4VyhGhlYiEOvc2hJwy3bhe1N0RR6iGC3c/jrkz
r3uqlOsz7POVyfk7sJT7qCV7vgquK1k/9HWzrXt/YSKbednv/s0Pg49grxiHDqcOsljtAsncjlti
srIW9q5zl5+M7cTTRAnKSm+jh0ZFHETejRlAOChhN37u63KqlYPtoEc4damvp+FDoVYnIIJLyO25
lzz+/UPrGEbYSTC4WGCd2LmyWhCrcZItHGHNXXyyeteio7pZxMFA5MEh8lwcTlW/lDwyd/HJIIbl
WQqOxceU6GUECA3J0/jheLnrz8jeIKr93ixlYCp91NM3VSO9LeD8yNVznB6DyFyJxd2Qb7Whflss
nM31ock47kiBSHsocLYSdr8Kqd2KRvraktW60EdnRtpU9iYHcmSYGk9Tmk2ycsI/y/jF5UDcjIqf
HCZcbrOZFWgqgKvqOoUR6xNnEYfPouUeg9Ai3ENc5yV0kMu/MfPO/0MBJ1hV44V0KDn3CaX1LChx
Eol6n7v6ZCgHI2Cl0ZhONTO/Es36S6gsbTTnGmd88x+GmZcpBRtZSvtBmR4dOXkWCuHWc4l1FT9D
36aY806w+fATBPlWKUguZBVivzeJMNBTca0CJbncODN9dKqGa8Ug72ODPirDWCcpBwBugxOqX1hs
5hpoMpqJAEQ2Q5SePZBbDpaxJ2anGIPm3U2ldvvLzzD3I5NRXYVK2ykoLOyiRpQLiNNt42d8zeTE
p/bln5jroZOh7EaeRmAEbyHXg+/jWY4V5p9SYBlTNRzyUtO3cu4+KREZpc2+40VHprCwBZ+586kc
TgqTPiX9kzOUWnz1FWGPTueTdz7OSx+6pq43nREkEvtfddhaSbDNNGddB0tRAnN3Phm3qVOSktDD
7TYEJSFDQ7lqjGjh1ueuPRm4QpGiGPY1lncM1WXjPQAJf7rcVWZmZXH8yQ+t4sSlRHYaXSSt4ngN
wvoGCBL1wA6KZ9b33t4VpIVeOd7tma2WOFmI014wqsyyOOQl114ODGg0zT4X3E9efjJ4IfR1VuEx
9bdql93mGsEipa/u/cZfSp2aGblT5Zs3KIGkIgy3gxBWsSo+ZZSqQVJ9ofb6cvl1zL3pycjl20bI
ScPm05A3IRbJFbFCC+1z/tLqVD8iO40CbQs1KIq0teVkN2K85G2Yu/Sk7wO+L6RUQbw6DCI0fd+V
t4NTGpvPtAln9b930UotUyONkEBHg0I6c19cS72zsMeau/Px7x+6fzqIYiwGFijdqnxkbrtLDcH/
1EpOlsHv145xbhV5jb7fTENhF3ZetdIraSnCZUbdq06ZNYNfEbDaqJodxoUZ7y0Qmu5t3RhuvvJ6
LYcOPhTJi6DCZd0APseO2FZDG29q8mXH/4jj6m2bwcf95GuarGt5o5LyQo3J7jpM00ZGFdofamFB
3nN+8lDNycAgH6H3SAYgxyAv4oqoGad/8Fu5u5ZLet72ck87P8DVqZijqpF4p6mu2rH5kIylUNHb
lJb4qAjPl3/gfOUH5+DvXaLHTx623qDaGWm1sATi5FmLdm72XfR+aoa7joQl0MtMx57qO/KkA2GZ
JKrtus73rMUgW5jJwps+X1lQp9qNOjEiR/G4tj+8telpIIRBp3RRImvGA76B8LQwgmZe+lS04Zd+
pAUdI8gTkm+ou1Zanh0Kd0ncONdG498/DH7FEiGXCzJO/iqsV1ZE+FhTL+HI5i4+Gf2kvlNbLxMc
fil41LGNPKwcCw0zd/HJWtcPsJyxmOMKMYTvLOHVRnIjdWGDOnfxyUCuOYiJFa1XiSfQk03kOsVL
mSX6p/Yy6pSw0PS1IdUdnUfMCPSWxHhr6UO2MEvM3PpUmMEXTt3GYUqHcdqrnLhJwXS/XB66M51+
yjeou0F0fD1Twbt0K08tdnmiQ4m6bXUX3pCxAkW5UGk5vyVTpzoNswLPL0BO5hwfwkhQ+IQ+1E23
xiuOhlKH3JXVfXJ/+bFmprwpq6DWJN0aPDxXgRl26ySRXttcOLAl9Ndxqy6IH+Zey2QF11pRxCSd
YQZWDNQ+rcsihEb08hPMTBJTCUfjdo4xJFi7lMx6FogyTtzhxrO0T32RqFPhRtz5RqMaAkmafgvy
ublT3XyhWebufDKKiV/LHcI/0EBJ/laMO8jk6kkIyh+XG2au1SfjuMhSqHo6r7aIQKoKbezCSE3l
zeeuPlmQzZ5YCpc4aDuorZIac7GR8kFfWIhnhsBUiqFpli55ek6Haes0g6njaM6xELsUsFIGyPLK
UYMw28e6BPP0M8+Dc//3xaDzkMHmhULdnwDdMfXlYFXqQl3h/JvQp44QM1B0tEV8v2UooSufWENd
W+j956kwhv67C0T+ryzsSzhxo6TAuAMJCxVJs/8L6l9OBASKO6euTu5QdiqYXsdRWEHJhFqRJyOA
Z1NlZsnaLfNVbbpBvXULoSYXGo1YQcZI6N4WfD3Fn+rt+ntA14fVNss4ghRUGrjxhHtVdq4icS/U
zcLVZ4ql+pSRzOeNXuCCamw3+rPQ30BNXvmStusba9Wj4UG4SsE0M4dPTQugG3/vLr2XJVmkxM3/
4ezKeuTEofUfukhmMeBXoKq6eu9OMllerMkyBsxiDBjMr79f5d6HHiY0UikvUaRQYPvYx+d8y2Fh
31UXvgyL/HjdQlyF7eQCoYoqvjpM3XA/meAYNXsl2K11uIrZCuLIo3RnIKwbea9gQEpVuJPZ/nkv
C9e0CsfAZYjPgIeQ3PkrdvyfKI5C7iuaPlw1Kv+Rso0G4rT9og486sEy4DF8HYppT09iY2DWd2Oo
wAlIc2FgOlLXuLuKjMTyOmo8bO7+vVRqr1EeXKCWw4yTfDJxVtE9PuTGe6+JU4CHq24g2FigUa1/
TMJAWbgNYvv/cvGbtOmNWV1DmkUUzAYyqxSEEPs4eqiHjvCrKuLrJjVa5cgdhC4h/gXJI+E40B6t
IX7bgVCyszX+ObUJ12wWOGYSl9cIJIib8lfWms8x4McSOoJ1pdlOsrYxA+viRB/xrgWPUB2WaSjI
AY6B3ocKEn3O6f11vzEDa/VeblnR9F6nDi5p/qlgVXyEJep80eq98uBblylaVvbQydbwJOtgJTpa
J4Ul4sf3335rdNa7JNTQXE/i7Y0fHGES81dTdt/ef/TW7K62yQUuKMXcQbxugQFwpchJlj9n9Uvp
fm+Hv+yK/61XggeziltHFBDUY+YQA2zqWS+bnZ9g/sj4wwWiyooSyAN6ggF9CmYUztsjzxlMTHx4
L/rsFlCSZG6bV43mgYjGMzzwQqHPw/BQ5O4nhv/FoFZVufpoqP+RjUGmaH9o2lsgDzvu/hw4ZGwL
uA4xfen7xU0DstRyB6rEIWfP74/hxvSs6x1cU6fFEIJ03kRBNgEaBGCot6dGuHUkr6sdXSHCoQ7B
pia8O0UgEELCgPUnaJGUMVQg52MHyQHf6dP3v2YjVNYlD+Q8kLoGBuUAl697MFj/hkDT2QTtP+8/
fmPBraseVigaN/GlAgW53gS+5Y+0ATu2jttjNdOdVb01I5dve5MkBUR2dtCoGuQwykqGYnnQdA/e
tDU+q2CMapj9wNKKgsUmD2EkM+ciQUyn4/vjs/X4VUC2BV+icoQuIsvNsxmHFAJmd964B9TYGplV
NLp9hNo1h+RTzkaImQr2i0PX8PD+u288fF03KKH0Ar1XvDsZxTlk6ib06U5iurFs1nUDzd1e+hJi
Sb1ffu+WT7ObwwSqrFM4BsXZ+6+/ofcTrksGQdUNY20UFLONhHN28anAOe1NEfYX82nk8yPM877D
oqaKeDqP/Mv7P7sx4+vagVxg7a2cEipc1H2C0Rvc2PKPU8N2KkVbI3f52TexYDoYz08KtWqv8h5q
mSek6LMA9xNnDze/9QuX5fDmF4oiNMQvsKbUEH6oiuIf2OtmPoYNrV+1k4X8uW4En+N//0awRKFX
91A/ARoBwtkX+8UyPoxF8xgjr/cb9TDSYa8psLWOVyFOIWkjQh7hxwR57Pl8Kosrw/u3oPibsZqw
mVNcHrHEaOHewcwVZscLb4+Edd3P99fT1nSsQhzzTUwAC7vDzM1fzkLOIXduFq967MheoG/8xLqw
kBtqPRqi5BtF/Ou4eFnUavQqbKIX9vL+V2xExZrnAZ0KNVughKFaLjNVwRTEdndVF123Va2pHpON
y7Ivp/CAOipkhLV8GSrvOjgTqkP/XqxCztVoWgxPmPcPrtYGPgJ7lNOtcVmFc04oSM0jXhzGnxlv
oakto/CpgIryTqRtLP41gSMqoAu/wBbvYOcxRZn0kdbtdYnSxfzp7UYxjDSsBWxzD87U3vPFOcho
T3J4a1hWIZs7kqP+PdADLx2a9JCkS+yY3wsCH6X3F+TGDrRmbgyiqmBGinHpbyuSAdbKS/rsQUe/
rV89XV+57FfBG6ImbQN/ogAS8CrxHgYnnQ2Up9//ho1RWpM44DPtyclglGKrghdAf+GfaQt7a/Ja
XXearYkcfOrjHJaNKJdCKjlx4AslhH8y3fDxuk+41DrfbKCx6zRmllDIgxf0A63krVyijGEtXff4
VegS6Ni0dW3CQz22p9kL4AQY35BF7hzGWylGcJmZN6/vFBCJAoMW0SXVmWlHJ57l6IKExa/aut+W
aHqsEBSSuNmlpwDhpzbf+e0/V4PDNdFDiHwcykuI2GA40plU4N2WX8cm/O6H/LGR854fwqXW+4cb
X7AK89lxox4mohfu8F8wvcZFxW05RO4+z8tX9IDdocl31vPWJ62i3gXXuhgqjcpHMNbpAoX+VBeD
OsCPQaYa+sUpWtF7Zb+NQy9YZeY0HsjELitvdKbl48R18wRnZHWATe3fhIjrOFxQBvr3CsGpOhPq
QKWxrp3XKooO0qmv6uuFax6IOwPJjgANDzCJfoLuTMoHdfN+3GycGmvSR9+RFpn5GB4CZJnGEwfw
hrLrHr2KeAI8YREvmOSxXtqbBd6BcC9w9pbQxqz6q4BvZ2/w+iWHeO+Sp5f7Vj7Xr20Rn6StdsZm
6ydWMU9tbLnRRXj4jaiNzMmgRFEMoCp0ut0zX9rY2teMDveiL8Qb5EuhEJ9mwH/SGARjbQv3urrA
mtFh2mh2PIVpaEKY2sHr2EG7o7Q/bOGwH+/P9NY3rMI5byGmlwfO5fBTJlusUz8EQ8/TPkA16P2f
2FqnqyBWrTtDOwpz4ZaWHjmKm09QbKbfr3v6Knb5aIJpRMvtAD/uJiX1fU1be934rykc3M753ENu
/iBb/iOIlqe5yG/r6Tq2cbhmcCivaeBNj1sozCnnZCKygd4hNTshsDHsa+LGHDgR0Tn2ztwPCjcr
4X6rUuAKxfH9gd9YOWup404FHV4fKk4M+i5KlNkM+TO3Dk7vP37r9VcRHMIsFMcMxh5nDZyvgZ1J
p9DumdJsvfzlV9/kBJ7XgriosCbhmhGmTRmMWac7WKVZvietuvUTqyNZNfiFwYXBBZwr7vPYPnWc
3NbAYF43PqvAlbWIrKaXde/n3RPrK/JpAELrw3VPX8VsCf0OVkksTQAXfwAEeI4r/7oT8bdNwpuh
L50KGVEDiXL4ebVpVQCUQtHwT6568TVXI5pVJAJ4iR8otE9x2AIeNYXL1/cfvpFlrTkawEOZYW4x
pX4Be0Vlh1t08z7aMD4vuPjQ0L4WE3ktm4bvTPLGGloTNhzdeBGMiHDFgkdKW9a3cTSeHH/M3v+e
jRj77SXzZiqqqXCm3x4sUK8rcHgN5BiNZtx5+a2nXz7qzdOnWeieKVS1wxCcymDxwN4T/Mp5XgVw
UC1cNuJSsxWByDopflHmXLf411yNcg7zJZxRS+DW3LkQiee22bkQbE3oKmpzh47/t4JGVh8dHr3G
o3eqfX7dVfb3FejNkFczEw738ObaDA+uowKI53a/4G3vXTnsq9O2Ez7seSuIH9FhObMCpsPubpvi
z5aQkFO5hN2bt6eOrWswS3HP9OcHbacPbeAkfCQno7oXXDoS1sUvHK4dWFOXoCtcsyRuC8dX0BFx
w3qYDPklVYcaBzkrr35GIJ4Gjc2rDRCufC4SpJ1RQqtBZUMZwAyr37upbCz2Nf1j9joRxsCtHPqg
gVW6jIZbpgd93Vm+1kOO2RwCEgt8jBw5VGu784zPf38P2FiRZJWM551EoWzBo5HxnTiU6cOiPZW1
uQqmHq51j90ItKQiwrjQnjyYsPoccbV3wm6N+WoPIIGSDTz9sB3bUt4jM+YpvIn2NFA3rhBr0kcO
rU348mJgUA0993EDYh67wdL/VRbRnl3E1uCvtgNg/2oKHQiMTgvDzpwGMpsZ+iAgNIqd+d0apNVJ
PhMo0/kTJkBx8VPISR+KKZdXrsvVdjAFedwWAx6ex0NWDP5dLNudTfjPQ0PXqDZVjELApiZAD6Xw
4QobxhVMYEllQCblOfq91yx/uga4waa1416Pn4GlhQDBqgVD1S2n1O1B6n3/J/5cMaH/xrm5/9O2
JdwNPSzTodY/Q2d6Cjo4kpZBVSUknH4Jjz6//0NbQ7YKZcGCoqt6bM6Em+bV5j+iMsyUDoMrn3/5
3Tf7cxUpdDk4PsQdq4PownOoujPW19f3X//PK/W3KdHbxwcBd2phUIedjJwS306P8PT7+/1nbw2N
/+9X18LldnAFdrlQPiy5l3WjOeV+fNW5C9P2fz++9GmtZrBTDqzzjrRfAphA5znsfeMdHObWGlpF
cdeCfWYbVMIdp6lSHYZP1PbnyBTZYDTN3IpdtV/TtaBx6XbDMLWY46Xx71ruPIcV28P+b3zEGmlH
vMA4ONIDnGLT/cSic+CSoyHi91lfsz0t4425XgPulqpfyEDwCaro7mRY345AsMRNtMf533r+5fPe
hAHAw3EfBJeWipkf5jL6ULDoZbaw+X5/rW7EwRr9NTtaQ7YOw2Qm+wFeMRlKiP+8/+itGVhFMA0c
1UEfF2Xi6hR2BXA57j2YAC3srIvp5/u/sfX6l39/MzyuG8wCIjDwbmi8C6VxOTrwPtjZrrcevopj
P4DbsInAc6KsbFLrxYcIxcMrB34VxW7ezTFvsHA0z19owR8iM39+f1C2Bn4Vv6gFBC3Vlw6fCFIA
Lc89jU0mWPEJTK2bRuY7mI2ttbk6kKWsgTEBqAcFc+8za7LSHY61XnaO+42vWKOuQLjNjdbwQCGt
i3pkntdn+Fott7yEsLqPIhYE7/u9zHHrx+J/r6Oh64ziA6Z6gP9n1oswShsy9sfBsi6BREwIbglt
s/fnZ2NdrRFYTkgaSS7jVsvutZfiwYn3yvRb37E6lZ2mnzrJEXNwpE0XQTILKnpSAUpRe97NuC+r
v/UNq+BmApl8cWFIjrl6gMjQIxxwv70/PFvfcPnJNzHtzADcS4aJDzv5+SJPWyv1oavM/dIEaJo5
O+tr6wtW0d0EBnRcfclVJycDmP8Orr1XVZ3oWiY4dFpcXSPkRpxA57UedJg4dtyTvtgan1V4VyWH
3oCPF5/pjbM4Z9F9CQS548Ov6Ko0nq7JZxKso6W83C9JW599uD0kpiyWnY3vz1cdugaRkdh3IhdV
mgN0ojLTdxnYndoZnha+gzXe2JbWUDLs2CSMIh/sURZ+p3Y5uWi6jtGeBvTW4y/T8mZ5GrcKJg3r
lQMETljigZqB3Vumpi92UtOtH1jFcBX7oy/aAIZnInpFS+/ou/VhqcROeG2N/ypyR2PCvO097KvM
kVmt+GEkdEkghHETj+F1EbBmm+XMGFjGYpAEhbBJMzw1Y3hd3K6RYoNXaOFZkDoJARB7Ge1TPw87
FbONPeG3RfubuSV5rn0YjILZ3JQnVoDjbv3dDt5G3K6hYUE8Sli4XvY12ekXeB2bD+Hoxo8eFH9O
MTyoUq7760hzdC0X7BjpAhp9ob7WfpqL+qYBprFmey2Ny7n4XwgAXQPEtBFj7QLJgoyobF8JZIRu
wYLl5ypXPLNm5imnmj95Y7+bqW5AK+gaMdYzOHJXAQkOAEdrYpPKb8DEvJDDA/HTltDfl38juUmU
Z3YSwI1QWYPIgAZdZOxrXBIH8sHL68d4Ku67RT5hb98JFLYxkKtgXyjTc+djnmra3WjR3/p9/rdt
vEM8Fj+aGvcIAkPMTA5X6i1Quop/07mEkRkfNYbRI9w67sp23jk3Nlb4GlpGK+4RPQLJbgZpSNI3
kO0ZugG8uZzT01SObobh7L6/nydsBOsabYYOiKAhB2JQGvoLBjxzFsEddOeU2nr4Kj1fQsDk6xyY
15nHh84Xj3y6zquQroFmehZOE3To5KvOeLfhyEnqBvVeG3nrxVdJ+eCEcpiUBi0dEl9wEw4opJPZ
kOeHq0Z9DTHL4TsliejBHW+nOLmQx40TtTsBt/Hya3AZye2CqzMALKTqgofWgUkTKGfXaQ/RYHVy
t7GF8uaIoWkMVM4M+moo8kMp9f2B2dgs1jLBvRuWRdGjRV0F+rsP24OEyPjctPKmbPLrOlF0DS8j
aFLXrELabfswmwC7SnK30DtrfmMvWgPIaCF0nBPwXNqenUB3f3DjpYfvE5hDiK6jU+viVjm5+h4E
Yo99tjXjqyy87ntTdx5Y/AGg+BQo2mDei7ONPCpYhbAyEH+ATi0QM3AI0rn7lyjqNuF22dm6t159
lYdDGka4tYfur1/ApyPWrZuOpLmy+PAfmNhMZjNFkPMJIXgSwj8Qlg87CfLGSv0PTKxDJV1KFyjR
bsgGJu5pX2eOKpIOZq87a2nrN1YX6rqbpBQToD51iRt0UDC41NZ/Sek9OIbs8VE3ZthfBbQVYcfm
GFo6ARmeTD2exoaeRM33blobM7zGjjWVjKxwSXhAADePQSPGgwY7bWfD2Hr66iB2vX706ezi6d6g
wdowj22nX9/fjLaeffn3N4ns0sylgn1TeGGkzrfQoVEJ94K97H7jnF9DxTqa+6UPU7hDqH9AFPFI
+H3A/Aw3uPzKvjj1V9HbzfAu7Drg4OPK/B2NFFWZOe+P7w/P1sJZhS7uz3W3tBVUSvDCN5ba6HNU
QDHLCWf26bqfWJ3DTDm11Gi4HSYObzDfbx+iybvNC3XdVWUNF1NhyeqGQ/uhLqMbCjDmuMvE/g3J
+EN2v8aKcRU3FTqS6FOZ5t5A7deD/kyN8UocZj7Xyj/ymh0jGSZVE/xdkuZTMMMlN3dOkSlPoY4P
uibXkavpGlo2IJ+R7ogMmftmTnhRkaOP23EWGzFdF4n/QZeZXgxcy+Awjqw4lGFXAsxzJa6YriWB
ZTdLzWI8van7jJHgpGH8M7ftgQfDy1WLzVuFuzfkrcUfENAXd/idd0CP6LVgeyWVje3EW53SbTtK
FiIGwQAjd7n1PzO1R7fcevQqzt0pnhm9VF5dzp8vj47iPQnRrUevopwJ1pChw/EwzCyLVfkgAnXd
TWeNK8PVM3ToFKMI1C43fQWSyKS+QDnD6i9CdePOutzYZ9f4sravx27pBlRRrL1r+MM4nxkYyPlY
HCb71/tLZ2OQ1jAzIXoIS5XQWqvzKPxG6Si+kiq0e4yUrcevj+iWE8eZS6CKiX9Xj6RKiqbaefWN
fHWNKHPIVCtZ55ewHZ+YlW7ac1CllfKTpY/P81T9IjltT4DS7Wm6bc3I6sxu6o76wK1AwrGYgq+V
K0idzqrtLHTRvOielfWQJ52s++u64Guh4KHmpuyMQBknFk8V00HS5+1HAzjR+7O/UcdZo8906BuT
FzjJQXAnH+chn0imVQSLFqahqXDoppk6SaOXvk1l0zjXuWPTtZ4qQbJG+8LxD2EJjMXsjz9gfpLS
2n3BYB7e/7atpbfaWVpbs76AxsqBho1ORqzsRETxdRZLdI1+IwUo9PB/xZbohZ9bPcjUdfke43br
1VfJgz9Ci4oJ7h86bcqkgWgHLnvNngz+xqSvoW/AVTgFNGsR8sS/h5/Nk8uas1PhljSFIC/43QEY
lT1I0EaqtcaqwSpq5my4fIrV5zxQsL21acHdm6smeQ1WmyGR1zguNFWHCpL+0LSbX9EOFjsAhY0d
Zo1XCxmNmSr7GGpXAqfTcJmIplg6ClhfNU1JFJZOlxTMgbQgpHHC53msY73TXt1YBGs0G+nbmVcx
6ltQvaBwYw0cds/dpr+OKkHXmLOF9QOJeBVBEa72Po6UqqcZ6nbXkawpWYUfLsVCOgUmPgrztBfx
kvTKjZPrpn11tHtq8CYhENuYhTKzuX+rRL4nlbc18KvoC0OHVbHFw11Wdkfi1H8Pi92r4GyY0AVr
rBnufI42Dp6ucVbxYUnFsjzh4vECid2XqEdbuxC/HN7ddlX1MoDE7xfovSkHYip6IMlF/1TDQVrm
zo+xUV/fH88/bwnBGpkG+mancsAFDu2oj7+Zx3o4l7wjx6m2PY44c3bBWdwJqz8PMLxo/n077Seo
mRSigigeMRaQ+fjbhVH2/pdsPftSkHhz851b11aSMHCMWg53aAG7xyJzA+XujNTlOf+9GwVrLale
qlwSByNFhP5mOH/IQy/rVfzkNu7rdZ9w+bQ3n0B6UOKswf48z7xInbkroLXV7NVYtz5glcuHpGbt
3GPHHJ0yi0v32V3Mh1nJIdNeXV45C6vgh1yECDwHd57SfPB97+RxuVO88rHVbkzBKvgFixciDGrz
ThDPEmK6gaoSxw9dAO0IuZMagi3DBIlLJxfN2QI2CuWjwJ7LuVNHb+zsDWxd49vKscunIojkjVhI
D4WaaHkG0TvPChF5BxGa8FOr+q8WAtGnvh+Kp8XOw52YfPDPC2PuBj8OnyqPtS+yhBZ8KWI3CZzS
faJ9DrgTC4i9jWRcPVCj6i+BrsuTG+fiqR0Nzo+h8NIhrucT+nTtg8Or5RZoZZWFc9m/6FmiLt2U
cDpD8/RuMQv0uVDUL6f7EW8NpSOwWeIKWphtKJvPbr80jwLmZYnsGW7pJgKtLhFIgPM0Fp6T+JLk
X5r2wqr0w1rCtB4k5CSI4FIAo3T+Ny/G9k7SyU+jqHeeqqBwIKI/mJuJD34Wh0zf0rKXSeHpf1wC
LOlo5Q/eoLU4lbOTzb1DDkAzyZMqXZoqp/sROsvyZYES10GpXqcsX/TZp3pJmLs4LMs7VaVuNz0N
rqrPDmvc+9J17VEPcJLsHFk8ux70MhmAMpk3geer/ajE7Zae4QP3NHuwtgTbrExbM5XJLNpbRhv3
ZONwORK0nr4FkxpPfhe2ialUmQ4NUL06lCQhS0ieZqAZUEEndyWo2pln2yhD5fbZK50PdA4gVm/E
9zxS37Us2/uZSpN6jVlOEbPNIZxjcYPmpM06y70qmeqhPjkjbpic0AZu9BG/6TrXoK0r+8zrTXmI
51Yk1FjVZN2iq2NV2n9cu7Bnr8blFDpJCyoazLuxna/uIQIln2oIGiI+a3rWUeelhBK8PipUydBb
oBgZCEG+WzlZnsf65IWjyoIWssySguPtqx4t9zHPs3kp/1oCGMZ/6wrTPjXNrLJ88l9cagfg2aC9
nIXuwlK/mk9qWcY50d7Q3S1jwy0KLW2Y5K0RkMqUY0YgMn1UttV54iJ7PyoT+4cmKiRYVaYd4iR3
CtyCALuQfyETWsT9QsMhvpNOk4tnaaWeMr8lGLbYFqGXRJMcltsyapjJ4riwwye5VMMMZqJfsD5b
akLIvaJugfkHAPtEcs8jmeyGimOM4TqVShV5flZNsqmPlTugQSFE0f2Ie9El8+hDxNObuvozSgDl
fKwQ2B+FO5TT0QRVqQ/STk19O8ll+YYxjB+aZYxrKJFZTyTwOvce+rwKyjujXeImxou7Z+tX/LOC
UswTwmvUSZDDdC/pLeQhqJjKTzCGXVgWkDEqE+uFrnsY+lp/dSdWfoYneXPTlNr1U+OOOk4WNULe
l0+ed5ZVblGnlXq2Rxa4I7kRXHnYlFhbor0DqSsqktANTHwwgk/5MyhaOkqE1rGf2hmCtaC55v6l
W+Ppk/K9Jki5F/bsYFHDeoJ33vSMfq/bJ/UYzvkxgn+feiyQXsrT2E6VTgXlxk0cwChquA7BsTFj
fufLD3PJSpnJcmrlcQxGoR6qQDH/WPBe4rK2qMrNYF+nP3nl4NXHcKHulGlEUn/GxUjEST23cf9X
qSu7HMXUUPYYtIy3n+nSR8UBAIGqB4oDvh1lIjW8sW/n2LXNGVx771vLaTx9hNCwh7EGwlbxj1Ud
avmQ57LH5/uyn9oELkb9T44SyfRRlEsX3QvfARq0Yib+BKIrjx46xguRBm3XRZCZoVPz5EtVeLjZ
+kY89ijCe0mwoKt1Nw5TeF/GRvIRxq1+ax7CRsXqM6yT+yGB/ohdqqQEbZw5yRCOzfzZRiRuzszC
2BsR2E3LrID2ctvhnoyhNah1dLHk5Y0E5U3dDDgBnGfmTm04JeESteKpJzjomwR/V2j5D13jt9+6
yaAPl0Tadw22ImmtzqARV7kfK577XiYKXGUPzlK78uJhTCg09vzIx3qsRJQVvA0+d5HXPYa5JyGG
h/bFD8/2vn+z8Jzql1IEAzn0XOglDTqnxAkzj+DMTUOlHoYodllm3aISWQ/3nSrpAX5E1dIl5MmP
AuxKedSpKdF9M+osLkI/z6oBomAnv58htANwRDMncnTr/uC6ZmgS4rUK5kOmwsPmmrcRBCx7LDqg
IKfotlWLLh60mvwvkw4txUxTD5r/2DT4TS1U7p4uXh9lVo75rH+URa/GG1UuS5OYAq9zH+amJX/P
LVE6bbiXO2gYo/b8jGCVxVmDoDC8NPCc7VM9WEkzcGDiKHFoOH7JZajJ49D0kTjFgcf+6ktCYkTw
7DuJnGf6Ie+s8W/KyYtgqTdacmcjEals9qNJox3aWKQThOVRGjheZFMaeYM4L1U1+q/LMNRzIuqx
UEk78nE6h2IZvBsfmRyGpvVt/8DV3IDFvIi2PYW5GPNEhKqKEulAKvOuq5h1D0K1tftK1DADniXK
nh5hV95eLBDmuHq2QaPkQYWyjM50jnCId52dgCcoO6HOCkp//CNnjIxwgvCD8TVSIOck2MsZpH/a
sas+siWsSDqj4BdDMm42kI7W3qXdiOLaOGGzDuIaMZSjO0V5DjP2fHQVTUZY0VVPk6DxJbczg3rx
XTp/bynOlwzuRCPNyKiX1wBdeAfnKVPy68gGtN0JKj5+VjT59MDzIQ9SFg9zhXqm59vUJ5OC56oB
K/I4N4xZmHRIDr0Pxpx/Ag79DyjOUCy6RFvExTMknkiLNRbVTv/oQ9a4foHC5NjfdKRnX4qQuN7n
MnYgipLKztfTt3j0GYOtGqCl/C5elrouDrBi1ONDWSpaH03Zo1XGsGd7N1rCohhijLk7vTQXX/on
n5atn0ohxAxJMtuVRwluaGQznCaumrJLvQCih91UANNhO667zHdxHqTV1E/0J465jh+jUjviFlk4
qxMOxQUXqKK2Lr/SoNUPE29sjter6/h7xSatTiE4DO0rcE/5cuTz0Hk3SxxynYRNTPSLdTU4hv4E
SvABZTvQEuPZJ2NKHdXHIMqDAvE6iS5ycV3pIXKm8oDXmRZxA+xoPAbdJUtENlGo2P6q0f1f7vw6
ArDDJxrSJDQvi+DWL4yrxlTP2g4IfYLd5GkG/zu8Z7ISL2HtVTRT4A2OyQKPqxpl2HBS2Rhrv3hw
ShaNqePhPzyQCA5bNwsdwKsMBuUWH8J2cj/pAhnSScJ82j0x5Xf1Y91AyzWpdSBECtdJt4cLmKET
NO36OtKJde3onHw9DzBP8UvPJnE58TAdgJUC4JbEbAG09KL294Bcpzdf60r1/T2YDh0/l17n51+i
Ng59QMX4AKuXAK7dkJhx5uqE7V85ImkWHSuwFcZwOOJSMTS/VDDYOGWjRYmsXaSjktEdXHJreU5w
Dhnbtd8CgbPmWI2wLsfP99WU9XyKq6zrhAdvvQVmFGVC2Bz0Nx6H098RvogFSTjWTvTJshwtitBp
Wv7FL3AQnlHZsmVa8snCQGQBxycVcH8MU4OoHO7jMAr8JFpE0R/NGDjmFqkC8rpRqrA5c/hfd0eP
+0514+bK6nRCL4R9RJqxiO+B35fYm6k7YP03tco7KIFNcZ5W9SQjZDW+Ke0pGnunOJvJePkDnVx+
kXlCfvtSFIOwJ45se7rxtArVE2ThpH8fX1iMN7iHiOaGRZpAmZXWo/ypoqoln70h1sWnEixY9rA0
I7psKfjDtfkWaFWVN0uBjilsohzfnlpJ6vbHUPpVfSyGdmxfTQ0FtGOBbNhPHRvq/q6bVVNiOxC9
j+w16kP4nuQCmPQjE5FDgXeETf1DT3A0pq5vZXkyMVypznUU1t0dolnOH2wuR5Jygh4LlkWDZnNE
u5qmLuv1mOkY0rPHwuclMMoMN74jcy2kTCfVT+Qi7Vfm53Z0I5YIU2hyEBGwe0980UsgkopKZKpq
MnP/ZaSx4gnShLp4XXrD2GsbLSM7qFkELu6Seg5S3Qb9p1B68fhz6eLCBYqo40jEmnYcb3xaxGMG
HYm+v3VCYZdn2ljTp6Lt5/FDLSCOdtdCYnJMXdPM96TPB30MI9Y9i6VtnCQ2hE2fW6/Iw5thoQoi
7yr3h18wORxd2HLhyHhgEqXO1Ouj+CUv6NDczDkAthmfc/ozsIx7/8vRlSxHikPBLyJCiEXiChS1
Ly7vvhB2uxuxSCxCIPj6yZrTTPSM3VVISO9l5sscE+RXUcCdEE/59dmJTOvsHdd0IsGZ2opU+kGh
oCocq/DsQbUVobwv9byJcDhONxPgO+8DTI37WQA32OYnX2ecjqnHlb/EnloLJ/Fyh5QpnMWUh46j
HnkX67619q1jNdYuLyUNMgxLVnILEGAJjrjijPsOjys4k/52I/NKD/ztXKDudXkF4Xq7OlJ+rY6O
okwig7RNdP3wbvE9gPfRhq4EZvfvRtDAh4Ies2L2SKOhprsZqmhdfddmGhqD4beJYnwbluQkTIdJ
LTP63dXUCQlhE5dAZVS0G1ZOlJ4arokfxSiEVLckGr+Zb4phmlYZIwG48wiWo1n8D1RqRY+yra9L
8SsxS+Okc9Rpm03IwC12SlG9n6pahMjyws3xGUR2iD4jMVB9N6JU7K5ahi5akhENVtS5U8pIRbYM
RUeTIFInaBM053yHVWDXwfT5BLkbXW+RlO28RwNG3KOPbNT8HDljf+eo4UXSMbmuGEhdPEzbT97U
Xx3tuTB1nlazoRSC3sSHRwrCntt+fg5dZegm1Cpq0laPU8yo8thZ5KLJU5/JUeGPe8rOriqdMC4a
Wr/jRWvqeGyEui0Bbu9NYIcGbs290qdFMIh3utARP7DaxpvoA2+DwW8IEiGBKeL0uVBHf+Cex63X
4AC+MjNAxgcBzUziuYVT17hUQ5uFni3qNGS9I5JollAK49ZZhotrvElvJ+S39rFUM6MyNmQOJUyo
WTF4z/0Et6jYqQdRJKP1HkbxHL5X1Z/BDBSde4H7PnFU7j5VPO+g2gnov5JqhNsYOgOLokFPb4Pf
MbsxFkxn3E1EUlgV9nWAr6+CAXLJBi2HGDSuhKot0E/RHn66m9AvvRLVJ+CmJwnPRyRRFCwZqO+k
qH3FSTiEXoM6nGKkZPjvTjkOVRxav0c3ucw+rgVTVpsSb3cRE8RIABcJmuDq+VUok0AruBI4shtR
G3QLR9ceGHLAubC+IskoSFY0FE26zE69QzPdFFmPJuSE+15vI5Hbv6Mev4GalTt/aqtNz0i34WR8
jfrgOuomzypYwh1UibDaqqlc1LyIGYzzohzwGMOFxUTA8j1FOcyunhpXwGNQdag9mtMBvuTCC/V1
nSgoOofXMLkXtVcl3ZwDfbD9B9qBm1WE7x8b8KVY7fLsrs2zCJcRrbYvbqEAFFZTLYtPi113AA5k
eKKHpky5X+q7VwbyFVyxpBsgn0Yj2SNwfsgwycSI+pIT9N6yYWTr6m5NZI/ZYyfux8JNlmihexi9
FE3MgBzc7eK2bUxgBZC2lcu+YVwzp5iGCu5YmuHitLnFTG7rPRs1iV/wjV08KIQDh5AixmgJu2fX
qNJDsC//RJo5iWs5SWjXqIjZiCvZFVOPA0JWMEQVhqcITEafFYn20ng5uhpr3goruzSq/TypB3iu
H9pxGd/LFvOWaYkQjDx5NJrJvNYstaMPOL8H7hX17jk08yYvmmcH98VuQopOPCLDAVZfLYbR7fTP
43kPNHU6CB482Rb8lhIEzVKrX6Rqj6SRRxKuH4XXN0lHPQQ86vIQAm1aHfrXFqZPsDG3Ayuex8je
CRPXIbcHP0CzVOVwcXen9rnqmzNqvFc/X66FEp/5CPGEh1qg/L/qNOg/mnl8Njb4fvywU7U8WVR0
RzXTPOG8O7AATcBK548mgH8p7rs2DZcB1m7NsJ3h55u0yAPpNTo9Z6xST8rHXKIID8CFlmPJCdvb
yo/gPxMEnx5Hglc8BKNNnbzb1q17hInimyeK59JVNObKeatItG918NvyzoWSYGoRdbcuCelwTqjJ
RZQBCHI7FqfSawpQXKgneTvv6hFvWmfYqVzWM9rDJ1Q6gFJykfjC20dznoaNg+oFOS9eXm5G1/1l
S/mG7vBPiYisedImpp04Aw/9yLlzWF0sL+YS/40tqFTh7RyPJGHZfAFHPAKEfSOud3QWsEZKv4gC
XC7uPVjyl0+AjnAlhru8Jv860SVw3c+TYXBuRC8iAYR+KUi0s3p9RstwBjjxkYfRjynHL4/I1yog
r4A/4PbN38cS+K0zers6eIiXqls7dS+RtlPihQ1Y/JwNCHVwMfvhy43iwB2sKJOyabfz6HzBctmL
o6pzs9Cnxc46U+x75dGXYL+qAUUUot7hsfHwWw1FXAonywdfxmtFXlu6wH+lxxBXt2/hC42B9/C2
8nHT1n6G8/+lbaKjkWIjWxClUeXsAdfiXql2UuTbziAFBbiBwaHr5HHLhwRaLy+2futmFk5Bal41
To/hUwo8kSbsD9Usdrnun4NV7gIAvLhgojC2S6sTzfRhDYpsMe1mcsfvDrbFhM04PhA3gTgkYucg
nhBz4zf+s4vyGqfIuUA6bAd8KzfdO/D+L+a1YuON5Lv0HzeQ5+4K1b+hRwrjfjFZi99FwNC4nMEG
dd3KzqSP5w7byKMCW+PMflx08wsyno8WuukK7EC1IryII4tp5myr87LaBaJ5HnT9YgHfJ5Dtq5g2
zbeLHG4TQp0eduHWOv2F0RITokt+KAv3SWvzybn3Dm3NQfHy1YtArTxSgB3Ltj7qfTHnp6Iv61hw
eawLmRZMbtu5yGZR/oFJ1Sb0XOSbRscoGiswDCWOPq9LglztZG7vSIrgCeCyVLQ8pR2avADt81y6
XyXp+1jJED0AlFVxi+IrhkNPBZxnblPS6VdXVTWO60akwxp84BK4B96UAVWVcQFt2t4u67Uogl/A
N1u47O+F5ZdoMf+iyv0cyvJgS33xrb2ydl1jJtDBSJUNyJ/gZHqeAoU/EztntpeqICfD2l+rRQoj
h7TAJQWMcHqv/QKW5DID9XxFevSzE6pt2ai3bg0PVbUiPxQ57QO7o1V14krgIg6G8I20484JoxN8
IV4iBEBWEz9hpvLoIhaaeHAVIir817vVrnScHW2KHQDRU+uIF0nNIVqqNKTt8+qFWQPaF6Tdxmr2
1JXLHxaNePNAe7eg2GNLvJuLuzFehMiKZuLJ6PT/2mjd99361IiJJrjX7rWRF6foL2QZduzh6W7W
GvJ+Z08H9LQ4zO6hbzNgMucy5FU8++SzducbusqPfCqe/TXfoFPblZX8aPs1RQ4sal3cDLbzXwCr
nFFGjXFVTX8H7Hc+O0np22crune1FIemaDPD6n1TsU3BuwNFrVnTcT9zsu8j72woTg9Boxw4q8wo
LdOAttu1RtCQM98gwn6rag1Qnpyo20EWr9Cqt9zLcAk1CYbpEJjcjU+zk5fARICSQnbrJx5O38eq
QbW8h2X6Bh3auZeAI6vAfIzEPg2F9z13dRcvdga+RQ4ESVi2bLYuMHoZ1JCuNHdYAXy0OCBtNO4n
Z0j9Icf7r25sxEZlarkzMR2DGhMGZBUVTl++a2x+xERUCih8pwr2vBRsy3T+1Zv56lA5xXroT04/
nYuhORDfvUY2umCg6bIuw/djx2pFEzpMYqPWZuuMAFl6euCj96qqESiL4+6btnqGROi8zKKJA0Xb
GONdSDMD59e7dK8i9eZZ73PkzhzXJLiJVuD6Ld8iVryh9L9EuJWs9dKKTpecFi89VK8KqErQ6Q2f
pl2NQuwxx8XTEoUIYofUNSjG35KPX1iRZxQ6MDodMwQ3/c4tAIpZTteOmF3uNU+zjLar8XcrXMfg
+5ksrTohn+WP7XlimQ/vG7wYUesf6VLoZDYQwYdR/hLMOUkLTq7TyL6lV+wHkdcbKO12GJLaiZx/
tiGWnjt+zIA5bVoQjGjzsFpq+Fmo+Hz87CIxVT8tR8r8f3CTRhw4HiUiBm4LdXeykreWqR3cTO4a
yIgY17e+dc6me9g8ELlHVGgMb0wvXoaySwMC/Y9ZXiir/iLODB6I4YkVAM2o370xpOzBkTyMIwdp
cAVCI+zknINoenXC5VUz9Q/uSpeeO59+BH4HF4Rsqp9Aqd3A7aUeumOx9oeQDlmgivvUtH8Xb75r
IX9Ea1+YhO9NUL7/v9Fl2W3XPDxMbngZJ3atZ2w21y9uc0jDLUyLRULl+gZ+GvBDW2x7IF8psHBc
flhVTLYedUcS7NdtpOtLT4t9EOR53BP6hTGHbCZ5GK8qOofDNMQtsLggAk5fiyIVdfuOA+DsBPRn
Vuw4Ou6P0s3+cYIZW31FeRTEAGWuxPA3qeA8kIOLDvHcImTT65GfvDWIVdMmgRF3IVBiR48z3tQ1
/qJxI8Io7XBTh8zdlgqNtEtjstRtjG39Fgm7xBAT7cZleoVBDHZh7f7hdUMBUoLyBzIQ9y3SKOoe
LEjlDE+lRd80IzAH3dkdtqfHpe/DRIbdBg+D4FiMvhxd4eRo3IuLi2U0hKWgt2+OYoeqWBBy2+E/
Ay2ZcKoGR4GSeAzDP/UYnJwqGPcSXSXGtA9gHTd6aEm8+pRDx+NGZz6sL+CJ/xlfHR+PS+lgS8r6
25lphJy3/qjHmWfWzb/nEXGT7ky+DTCPOlbGl++iL+SPadfXAsgIFqNHYchQxDrfAE69b5TjFmow
AgwfnXcJWrAuy2xqXX1oeS63dQeVJkDXg5ywam7EXmpHLDtvdkOelJNWP07ZTSKeZjyPMQpAvXZt
pkZfxErLryIIWOI43SlEzNKCZ5JzGsEfT/Lt4q2fjwMolMvfnjm4Mbrqc5TLwasAp49d+KxE+DoU
wCOoRXEBCiDCfRp9jNAUTB0wqAqrLjx1Xip79hVOLNwXZQeOnwm32dja33tzWT+aURlXpE8wcuBk
S8DmPyuUbzyZnIj8hYdemHmhUkAf4b7rTyqP2YK3D9aYDma1HbZDdY/tAMlxDIKTbgCGO9dKTOZr
5nOegHwAm1g2wF26ENJKv0L3GlNjlo+CsSqdFOPZSIGtuUEkz6QF2rwurevGkAEuqRNBxFFAn4N0
xo4/d6beYH4Xw1O9KdvTZFUVxQNexHSCWfOrtQvz0kWWYRrA2nSNm6hEq+1wyaN4XqviUs9ti46G
VFtfLc67Lts5G1Ej772GQVAAJAstkM+KrIapPxxieL+JVsxoVcuKYKzGq744mNoX1NuIQer9oAVR
JsDrQLHryxnGOz2ZkxJeM0ESWDJAWuH7ffvqVItZwXVYruKyGPkd2g14+SMVQqW0ndYDPlcHvYhc
vKQfbHha8t4DF916M1QbsIcIkt4v6BccnKsubmyYfzXYcSf0VPqYSx7sNTykQW+E61sRutOh0SCE
oqoC80DH80IG8iSmuqDnalYF7BaR71LEXaCHT1H5hTpVstfORo5jcShBYm+CAgXD1E84QHyVX1xR
DiaWE++yMupz/qG09cKUQeVSpg3ma/nFrye5qSrPv6Eu8pqkyZdwX2Odr37kD5tZE9rDMqs193rx
vIMxffgCG5bqbEEJn/NAoU6YI+cQ9LXIsPPrtI8I33qIv4lZhTeiohg/8eogBFku2YbOgh6AD4uk
jJYpKUKOXzDWddb3UJPED/49A3q8ZIjlcT7biYafoybqKWjc6gCgZlgyZMy3aHfsdK2Y4du+CEYT
dytQ3aXxivfVOIzFbm6i7Th2SHXVvgGaAZ3QLC0HklmN+9GT1Zz2AJhg28GAV0o0VXCjejGNXhIJ
uFCc1mkJEDplmyxa0Lqung1jH298HJqKJ06N9xRDnvWhpLxLQuhVdrwNU4CKFeCFfkcGswn6eT/7
KkGEPYAcMoBmDvo2resArIikb2gW+gQfqohr7h5L4+wQIr/xLHvyo9XFtuDviJh5ZaR+l61BgQag
egCnBV+QG4rLC/yW6rjRyJTzDIAdzuGS1PX4o4H9cTv2u/h6SoD2ymRuxrtTz29aRm6iuFMlFnoZ
h5MzWKltJ6OTCcsqEaW9mhmEPKnsP4+tZxkMZUx6ssX6XhyXdOchL08VzlBb52fdoppYnDpBThBN
TWRYRrtlHyrvs6ko3DyL7diRbAm9E4WPM/ibS+irn9Jp94hhz/JWXdUAlVPRsCdH2FM4DkEMX/Jq
l/tNwmuADmx1t7NXeLFomiFDBAAkMRQEmmlrhm6hQ6P3UHK5gUExodUGipc6BXeP6rJPlafamNW4
GlThvbX5+vfxraeZbLth/iFw8eoMbmXs0zTiM/YQYrVGtV212Tna3cx02QrXP8BPG2flKEFpQDa3
9iCz5PqvIeSlwgmdNgTeAGsvQYcQXE/2z+zwPl60eauxZTAX2d5GCNRa2Y+Jhk2JDcEcuY8wE1Pg
gp7XzTriIF1U0ca0cM7TFFzCxWbModumRrCTy3FEsms3Lih+ghdom7+ICL8WD/mALSNAVAAy9l72
+OyRY7eqD7HspbdvqHdxGLqERQAMsm3VJXCiPXnYZBp6Jh5U5w5Pe+twpjLKyQFTogBbpb5P0Xpd
C3HS0NbmFTrm1nfDeKY1P2OZX0rYcQxw14uN1lge2DKtU44ovjG6zfjJoIme1yJ4KTzvwji556o6
9WJM/RK0IrRqUCDYLTC/m4On7hUqdhyMsmt+hKdRNhLxTaVzE2WORD97eHyjicGTS0YftW+uunc/
PepkhkSv0NkBOhaQ3TRTGgoXnTBJGlNXKQPa4ufDFs72sbL2HShXAaoZWsLO36LIvT6eKB27Gw/r
XZf3F7+sf+HlD4HTmrqDfhrDlcQGqgGYj//CYjcdovId9Ma2rcod8SE0m0yRKVIdamET9M87kz9Z
v3hvH9IH4pA/zOV3f/ZTMgyxKru3x1KBDDMpNDmpz7vUlX+80rnQQh1dSm8+ywk6JPePD4ri8R8U
cFUbAWzl4AGcbgeVJSihDgUXW2NcDifIr9MxtzswYLicWb8kORQ7kuCO8HTS5V/4iE8Stk2u8+Yw
sTcE0gkLABlpbt7PDAjOU15S4AQgDra5mp4en0OFwxmqmU3Hmys6pVtPsO9gL1VHyJDUSF+PwfX/
LPB7GHmVUrC68OhKKmOOBeQIdeQkhdbPDuM5yia9bq2CGzAl9oDtDmpkytzRXHGZJ8OE5j4CsAro
DQW6s43aH+RE4/cDxYxl5SVDpC5dKf95lt7dxiR+ZFNRqe9H1KCzKBy7wDjFtO9p/qcdwQrb/qDo
1+hUN38wu5qQXb1++2zety3Dc8Q0JJTCQ/DhICaFjW5GXL7LQ3RsvO+eIy53MDNDPhjytIugSR5P
4bE/ytmmq/CQFl67X4Nat938MDrLcV+18ncyzavTy6vJHymcbrtDy/r3/68AL7bMQyJiSAy6veIw
zPW2XPgnDq8jRpZ+eGHQODgGG62pTDxWTcx5/QuNTXcMXFtt1yrcWd98QKxlTqV2ll+HimI6AJWR
fdyNJRQuue81eOu0zEzoLgdic/MhFZ5oU+KIcSPoKUCWg+qYQAkO0kGFBvLXH6v1iOInupKpl2/c
FuGed0v5N4ckMg305N7ohGOEMGfEaz6JGbySySDfiHBCL9HN94gChg25pxuGAiGZrn0nBfqkuqiv
phkX1IOgPOsZDE3VwyZoQbsfi6jOV1glEDwUilLUD4fwvII8PUPtt2ZKc2+vB6GSzno8drUGHw/m
ajtThfkLIQKojCr/0KPp+1zccEjcdZ32i8mrTcRLveel6Ge0Q+Y7ANe9I2Qo110r8+Iu8ulFgYtM
TVEzEweeA8TuETUEznjaCA0h8NL4h9Frw3211u+tS3OM0a7tmwCqitg43MdV/s6H7pW0mFxUU51R
xEjGi+/eRGXqmDdVH/fRXCcg832oCVo3hvc3iUG5FzEr+xCdnFS7Bn/jCVmf13EWZDOOXr+N7Ool
1INGtwjo3x7p7rE3AfjAQR7s1eo52H62vkVqJQBWYXNVGCvPo+IvleeeTAD1J4cJPRCBbKaDG3v4
hLGt2qP2nL9jsM7AEqWzs63T4pKt1fPUa5GZCYU3pLI6/AlR/aW8GZ9Cbxg/B1NFCSSDDz0ouOFG
639Akr9yoi5mlA8oaYoSsvjvjJGvqJtAs4QGCHbXDVsYeaDrov3HDD4QgmL+gv3JjlaO5cEvg5td
5p2rJJ7CDCHGvOVs2gcOeeOsMLGCoPKofSDXTBuVQFZy1FXwXISy2S0GpWsbhR0OralJwUbCwL7H
/0pk/9sQzXBxreO2V0F+L1jwAfbOpLNuHnSe4+1l3a5bgSMoDsP123Mn4LyQO8zYXxAlok0uj3LG
HacoxrVtWBzsgEzCzri4PVeAOz2w6WS1RCW0sfjSaN6KxV/jyXot5j4W8uqHzRXNM3JoSfENu9wm
MWBkNgOyXWMov0Ci1/pJW1tlY2GhbdNthDFVjj5rGe8dCxpc4IuMGfNP60KfQZ31MXx7vgqKmfGH
kyl6nSArA+/giPITCt8nKsMfMaoO6nY3CWBXAewIPee6rMDwEZu6qP6nFPTPwMyzakYHFBtaErwy
YepHHbzMZv4hvP5Sl0uTjH6EBVCQZy1qdk/wdHASgvhpZHEAXGag28JemoQDcnlETS4DrhtotuoT
y1GPi3r6cNGQsceuBzl+mfLphsL1pQLdC3Gj/pAYRIdYYb3B2fwSDcUnbIVrqCf5h/sYSVpRO9Bq
ObjteobEdorLeniBdrMG2PUIaCVgogtVCEzdWvYBEYo6VAtgCMlD4JHNoVnKI1FTtoh+j8GNe92v
T4GjMHY6Dz7UWCo86cj9C8u4Ic61F8F7CdLnBgBhyh710ujlQD3tbhAL3VgfJJrII6ybATQLO1As
a0eshKKElSuP50Z2NJ6H1d6BRIsPly/i3BX1ZcYh2Xp1EfPIjGhe2wTn57Gm4tKCGsYcUxhAKF6c
g3V8Z8261w1I4E42fwKv2qoIT7KqcYyEM/nwl2WCXJyDX2Pre15Yk7Y+CzKC/jJ+mMHPvPJiQLd7
6mKGw3cOoe9xoH/djo5QNtnlpIdq1/n8REW9XQn0vasuTk1Q3JUb/rhTv224gTcfswM2F8Mh7rzh
RD8rzrcRqhsdyb3WDiZd/SehZ5sh0mzCrgFoMA0QF/Z5sxsZCL7CQDiqRZTSgt0w9/OKR/pFSxz4
XbemUnZPeW82XQDBT+RCKjF7eFgPRtJMB+uEDLohk28ebsNFvrytCjSXhcALRxg1cVsG94Izgh7W
w5xGqQAhTfYv5Dw/yPi8rCAfpShKnL+ovzXATU6BQ6gKsEUR2l8W6sOCgYFKuUe4+D5Dyp3B/TOp
w2L7MAse12hnGu8nzAnUnzPK2blBUTp/trZ9j9r2wg1BfUCat7pbv6IRlAU4DR0z+Mx0drwFtsH2
wsRZqwjKYJYgrhOo3H3o2a4Hb6mW7wkXO04cXCD+qUJYgA8fmWh5kj2BpvwkNXTvWGlVZlb+HWv/
MjKkVuHXtwBZ5hVrY7OyQ5lqUIEs0QklXIH8brg+JRDspo//+2FsEYQVQrfzpITdNayEfWh88Y+m
moC99EWCaNK0mYC9ThCZ47AZoiErwupUyDlzDLQ5y5wKJNpPptq5SHEjGKjxqPtEfCCR/KVYLnld
4ZDHx6SOPT4+PF6VNHeGjV4+EL/dUAuqF9t5Cu4NAh9WqgD/wBgbz2b1VLbCGLgJ3mp/3iOwDtKC
4lcP7/jKHNW/W6tsfmRFwQtqHvVPYZt0kPxiao69PiT4FETlCX94hJTDIYedgB/46KqXJ2vQ7osv
/Bv1Ubu7GgwHuBaPoXi5hIhKjtp6w6ry7AFLd5v6B+Q0UCDXPtcowkwCxSW/KugrXjodhhRtETh4
UIyfownuBvMQFZ7MMAJ/ByXkhnk8uWKHARWccwj1A9VSgjSmP2XzD+jSxyOLuZ6BPUUY1B7BI2ug
Knb0oB0dwFJKBT51zQaVuaq+BOsCUS6K31XmmLxuviyRv4GhJ4JbEr8QUtfNgL36GPrWwYckb+uQ
454bkrwT2TzLI+Dl+PEWYEDjjpt8G2pwXYKM8WCiDqeHjMdgTPg6P00FyWrrQESigcZ3O+wN4ssd
xJZpG0BMDPaxUdVV19V58sM7wV8EWMY27ha87wnDYmnEyI0qZ1dU07aqm2xlYHAR4eZ49c2n1Z3Z
GZgkRpZx4+OeWtOWG4B5kO9ludN0aeU4qfLNLfSbd0jF98EwnPAgoJd+hEqjouoxHcAWZDPh9tBp
TbbcYIhz+XBhCxJLiDEIGjbgSRCMh8sRC76E6l4082aeo3R1u1vQbE2kvx6byHHLTQ28uPCA0Q4f
5SMDSNDYmunvw++DKBiyrQTU3viCZaygcMnJidRuyuBdaNnwhBy5h+dtJ/8fACwAt0SghAGu4WjX
T6V+Ix6/TXq4hJPC2IN/IiE9ztAGQxbd/v/quT7/idzx5bEDGgvbpdBOmOnovjocQRR+9w/LqoY6
d6Xxyi33sc63DNYbPg5mzGbvxg529VO/fPvVdK0Ds2uW9yZCATLDnB0brUS1CKJCLWeJ101OuCfd
aIQJjdjB7DF0oPRv16uPCoMOY1rj26OJSRrAi7bVG78X8QrLMpf6GS9HKP5bKO2Xve3kroU9ZB9g
Fq9LBLpJmZ/VfFkhhBGPUTa0gY+NhKm8e+2Ve/zSw+zIa12z10IvO1QdMRnzWGOsEaKdQxuS42T9
Kwsdm/hcvzzQPxicY+krGtxqkafOZOJ60TtpUCIgfhhGSYCjvsdpPUl8XAD8KGnzvYaLni/WjdIP
4dTykj9a65G4L/+/cA8HzyGoPxheeek/EYtI+kJmHIcU0tb+v5o4YFgHpMkEpbiEnCiCbhyTxDi8
TGn/QRQE0An6uDpCzV4kKJd3PaC8pc8eP1SNNbSx0bFdvE1t6RlfoUPdhYUzw7KdsU4PaglSjps7
4pWLfvNoQnegoWqf949io6yAhLqAQJDJscAoIlimDP45CSbRPvK5y3oqD6NTbx8HOhFffeFjZuD3
sU44Gc+PNUF2acIAjYe2RC/spdi5j+PjscRBa3fl+u0CWX/8vSxER/L4ER8pBDbIN1rYLMKdYvvs
caLgCSsIzWqMTLeIP1OyPpX9uOkWxLqpN4FjdoZf3uPYLmV5qUbxiq/LNAEjDCfWgSa2LK+FcTOc
EVLqmGCEMsAFATUeiNDgg0c59F0SfUsLKcycaB7ti4glUc+yFTk51PKsGlgK0RM6Mi+FDGiPb2Og
C0se12W1Vq/BzDBjIHEEwCg6Dlvv3AAeRze1syx8fpyv/3F2ZstxY1mW/ZWweG5kARfAvUBZRT74
BHfnTJESxRcYJVGY5xlf3wus7K6gUy3vKrM0pRQcHMOdzjl7r1MCnOzi6kc1Gxe1Qk5FKdK/15Fp
s4bEDCzWUJIVXj3hyWw+J7l/k8R0Eu7GzfLgC+pAblZslwtIrHLDkBedsWZltPm/uX6S+XxvltEh
pqLKf11eN5svYs7NMnNqlInLOjbDKJrCgVSMucI2c8F3ImAnXVOsIWdfFUrcWwSJbdyT0MovZ57c
zCAP0+8oACkvpCvOCGlxxEu/4xK6tN6QQiRkRCw9Yb8wOSq6t/RjQ+1R8crkjYuOc13m/nEo3ZGz
N0TZjLLhCsuJScK3JgGUpy9ROrzQtuDRadyfrH2YxzQrWcdzexPDNV3j+KKHpWQyWz4gp05SfDJ8
h2yg7RV9HIJQacjZLeMnUS+d8J+ELh+qFuPH8gCp3GxSv9f3OYW0dPmFYUiIS5j1UC88VkTEd5Y5
X4uU9MpMFGdbabueq4lJtqjvlhV4+TrtNB/1Pn+t/SH/rqf6rSpGKjzWMw4G4oT6U28km1n198Uw
3YAouS0s8V32xlFqDaPCpG2LlncXaTdgqxl/LMOE+u3PxJ5foKvybEPnW5/rd31ukbuzyW2r4hOA
yGJnzDl9a0wiptjV7pbRSCH3Dqn/ZZ/lX5N4/hpZNSeD8gZM+Zakwo6HeAi0YWtnLsJg46usxDUu
jcvajT/pdnKlZPugUfq2qIsgINMekqLHP1xGd4bvThclbfB2+D+PbVk9BbH5eUjEc2CZ93bKQSCy
XU8XoDwzywg3whpYctzqzu+r22ywrmfZXCqOBsQTQJErwYf0bxzfWLXbJMM+5GQNJ/x0ImwV2Y+8
858R010SrsQrDAwK4Ji9KEap1iYpgdEy79tCjiszLW9G2Xuzam5KEgN09BF3iPMQoLmvZD7oz0JC
GyZJtq5xpqywJ70YetSs6mIir1O214ixzFVgFc8s7Q8Cbv+W1/HUqKmixiCeGmE+coC/lbZ9PzjF
t6CYAM2k+S6b1ZZb3uokZYVUD3Fo3sjC2TVOtO0djreDeK50mxWG1YwdlFxumf6o0Sgj/mnMjSFo
jzW0pIGg6s9j+rPXEWpUje9egFFZLjDFAiUx4+ZRO+MLpVRjN86wNQgaxjbeaqpqLtMxfyl5GEnT
3he4v9oB5R86zdtlBitJ2Wboq3VamV8GTgxlQlizLETLAkzRbuVnzJzBHoq1aWnfzXJxXVF2TKr0
pURQUA/tc2SPxTrKmufRjr6R2cnZuW0KEN2maezveY4opXUwGdWW4TXSf8QV8pnK/66wqGzrrKr2
mD8VQwULo9FWxlQci9q9Y4nHtNSw3mrufTvHVxzOPsvSfwkCB8eLNh8dp0eIbH8it3IxpulTgyoo
T/O92aoLmBJcOpfikzfXp+jo6F876lbh5yR0d76ePBYpei6kovEacAjevfQQ6TOuqJkDRinCe8Nk
kYKG9YlWXwjHW/QHVszCNvfJFivQU9sKaoXxpymdX52o38l4nvZa2A877FKIdVAXVqvZKStas7HD
xyGhrtY4/qGFls386hTe/eBG6oXuzXiid22DX8k36Olr90G0RsacUeDv7iHHJbckMlBF48CCMJAP
e5cMzx5vbHSv0ggpWPWKtZnbAeT0hR++qmwZ/DBrlR0b5A+Used5N1ZI0WSp30gAyZeJPyEcn0x0
Y4Hdr8SQd6vUIch1YyPB94yr0SiSyNNj+Tqa7a63q29V6dwb0XioYvveDzvbi0nqbhGxZ9FKxKy+
gZRgPsdUAv6GEedUjr7L2kBb23Yf/cRG6SIO9vOr/yVlh/vXtyjpuaJYB6X3vZwHckWyXgWVdjln
4R3GYG9Mk0NZUQvMroVVv/7PyBonZBe7mtumtCPgHVHmHKnOEKYIdzgDvfh/kDVOWw6leptJ3ji/
HWL3AlHR2TzNnsP6oCfffn8HvwaQWaf9hoKIPkN9jDZ0RjBoSMrtQl6XzOeFC7MwYd4+5t++j/8e
vBa3/wk0af75H/z7e1EiZwrC9uSf/3woMv73H8vP/N/vef8T//Rei+uX7LU5/aZ3P8Pv/dfnbl7a
l3f/2AK+b+ml+FpP968NWfS3388VLt/5//vFP17ffsvDVL7+9ef3osvb5bcFUZH/+a8vHX789acA
RfJvf//1//racv1//fkQvv6xeglfspfm9IdeX5r2rz81Jf4hbdc0lE7+Xzdsye8bXt++5Oj/sBwA
9NI1pW7afO3PP3LQXyGfqv6x9I/TXexg0lH2n380Rff2Bf0froEHGxGCKWyqFuaf/+fi3r2d/3pb
f+Qd8rQob5u//jTeDwvb1oUgF0bAKlxLKHHKVVtELY0VzYUnzP45xst2DPO+w1tpNNdQ6eZjQMjA
It3vMBeE6wqMPwdPjFzIW8n+FTQTm6gIBK2O6EKocFdnZ9spnWBF//MiLcNUeH9t16ZQCtflb3yb
Vii9nthXvNouW4RUutqlVWVvQotEmTSii7aK/e1Al5yt0+KByIUcd5NKtyWhNHSWkk4JbXGfzRFO
5wCZ49/e+L8e6ruHuBBw/gvt83Z9tuMoxXsybVvaJ/AaWt/CbxiN3NNKf0DTB1QencVWxK75VUvI
/tRhimBxaR6qO+Qy6ziwNy1Jmuuoq6tDlHdnWDe/eKtSmI6wpSOla5xO+hwL5ERJIPcwf8F9iadv
GedJX6cY4ojqGPr4zX7/DN4vYW+PAKG26VgovAxTOCcIoglUtjYWyCGofyFatQ8p9WanCWFvFOaZ
5/3Lz7Id5otrGxy1FybV34YDENuyIo2deTSTsonnmmvfDW58OQles6/O3Nky30/erqtMyW3ZwsEj
e/owB0FQ1Yo88xxnGlYNlkNq4/qjXma6F/ec+1HIsRV2yS7U8aXkhhZciBKk5JRG67Lkjwhc7Hps
VHcB8oOKjZrKLdXO9mKoEfnZsbVnnUXf4GvTGWDWG1Xw/dDk4l16kLg6SGTYI++f1agwALHBZx7O
+9um1cZ7ToIJGR8fT0w7rnHKXU1amN2J6NFui2wzpnZ2Znt7zwhjbCCrBDinhGXYlgXi4v018FAL
R8sHxgZHhQ2+cowRGdnxdl9Q8xp7Dk+tTdep/+aIXD5VuaS4l5YFHyalZZVJ12oFxs+8LDZdVBFb
W81xxFpMR8L2XHuDD4PS1E0hHHQBEoGIe9rABk1kEBtOkHok/xal8mPXlwoDp1c16txL/TAiTV0Z
CtWctKW02SDeP9CFfJUnaQOORU6Lun50CDIv5ri61TRKxkZAld5oX+1WXmdt84xgA0bEAmb6/RN+
g4m+G1xcB/PPddiMDDalkxdrouRuHCtNvKwwd0YVb0XtbmX2MkTmLg7Cz5Ms9ynJomSKvhaYVs1q
uNVm60b40dPvL+Xj02dztQUAKkt3LHUKv8dUWjeYLLDjm1WEnw0rGt7y7HasYnWkMHXmOPgeJLaM
aCGlI3RHJ7dJ76wTJBoHYKtTCl1ChdjXP1o4pwbzgiD5YoxgPMTuQ5FUZ1a9j7OIz3RZ1Sluumz/
Jy8dS0kNCquNvThKbhD7I/go9ypFZQyBF2XWNzMzv/3+qf7qNpVhvt0kw/q0v0M3wVSvmyr2SLt9
Hi/m0P0JqvamVem9ATkBe1S3CmbtzLv8sHnxcBWT1zGRbzu8zvejm/6nAQothBIxRYMcfJSFcDkY
88Wv+exWj//te1SCj3E5Sklpno4crYTRgRs98gCPbmstZfBiBCYngSVMUdiJXqOywWM4a+c6WLy9
sffTB/gB3jVnuVdWqZNjjTHHYYxgOSDXPZEQNWdyNBeWqOUlNe52yIsrWUzaxWh8AxWXbu3IcO+c
+tmMsLfUQG6um+TCbfxup1WteJraDvz6LQGu02ZX1lg112qa/E1WlLoncvnDtxp3FQ2BuIlTeakh
5UcilDk7HoHnVpN8JqS6Ju+4N5LMuSRZcu6GPwwn5XI6kK5iGAM2OW3QaPfz4sQNa4/sA3naKSZb
MKQ38LY0DzgDyaNxH2ppdcvvOLMZfBhT7z/69ARZikbLQhiZHv5AQWhZkfysdP5yq0x//fsR9WEt
4rNMY1kZHUHq47QnDQSDppSTU3lycI6J5lK4mZi0/THyzyzA5rJ7vxtBfJS0LRNSl+4gDjtZgBcq
b62AhPB+9afCmZ+sIsFN2dK5ywLA76sjLgzcf1ThUAF9crSFfjhg6ZyoQAxz/g1uCob7J7bnFUBn
TGtagssoDZ0NyLcfVTsu5CZ0Kji9rCK+gGzjrhPSbUaGfiQMCyymcch+as93v3+IH8/8y60t5y3l
Eh85py0FYpJcyLmLygsmasKwA7iF0fX6jBZ3bfUpLijyUjGhAF/6N/XYQwTSjiT8590UGy+mP+VU
A8Z5G6RMq99f27IAnT51x2KNwgxkEpKcrMQTFAwtBeiCfDLRyWRnO82yxZlD069G0RIWSkcHWWae
Evo7x57GmTYcXu6XP5SP+pp2aWtUPMbWGs9RXN+w3Se35LIK2TQOM/njtHFZX0O90ZEtebnTQHqq
tZU7BhdSZnjWgK6tclRJF9A60r02jt+ygRYwNKbjdCvAkZw7tP5inXCFZZu6zVmRE+PJBmCb5TAZ
/lh5jbI7qmy8etlO6aYx5puuaZ9zAedsjtyD4Xaffv9q3x7r6YMAWWYYhNesUvrJmpxBQ9A1KUpP
X3aevpakITHUQz2uN23okOhyrlrH1reVj0NLyG4VI+4jQ/QVB06wnasK0aAf+WgYYV74ffe5aIN9
kwh3Tc/q8pgEqbUfJvdglj6Gy/HMtHl7Ue+unyMJiQMhbO7B/XAkU3PXEE4mGL+mcAdDAlfdYD6Q
OERoYXHED7SYahgKcqMXHkk6SuOUlK0ST6fZQBhN2vJLZPTbKsPQ1MArsUEiRLJ6IXDd69TTDLsh
UT4ibtfSG54Ekn+5w4b2oOz2Omc7sY18LwYDzw7fPMkNIMdia+OZPySGse4RE27cUeAesadw0/BX
nHAutS7rjuG2hqY0oCjVvtD8cGWG/k9zsi4Gkg5LFhPj0+M868Oqq7Jpq/X+VdnpJqINzCgZpb3f
j4WPqysbM7kRJgShtNLVyTzPahsjO5Qtz8LJX0BqcWuz3wCTC1bMics0jVKwCkmysXsqC5iqNhmJ
fk8MJnWIeH6KW/ouuLH7GLrTdZyBN6p6CYAEjG5sQwK1AxSEg7PuMv/YdJ97GW/rvi+XqtxTVAJS
6JPkIRtwqEdpre9+f3dvHSdORgrhCjGt4NzsfggiwiykhKBU7o3uWG4Vcmrglng69iPemUWajCKy
cB5Bh9nHLDUu7IXHYek9GeKkXqFivEfTDXgTGdEK75V+UURC4UmAYjeY51oefdi/HV04LIJkNVwE
9qeHX5PymhYldu7Zk4tBN7OuixmdTJYerMq89EMIjL9/PB8D5+UT1dvpFyai9fb4/pZkcHUzzkaw
p97kP6VDeeWYRbxG/7jJesItp9M2ZHZgQSlrHztqs2jCz5wjfnXPrlgSOFKS6rBOQnc7FH5YG1zB
0h0YmC8vJBi021gPv+cqxR7pRM6ZA8XHfYC7dqXJHyCYXHl61yPeA8MiU+qFFYOhA8O6xrJ1ISRj
2Hiai/BQtuheiT23taGODB0a2fb556L092degDjdZYkqiS1Z/8mtuVzR+zBAkUvoQoSjXpADxNN0
5YXCOmjJtHb8nxP+c1m0L3mc79oQoU16Y7X+7ZlL+LARLZfAvih1jliEXssb+tsYKCKIQZY55F7J
OcOq+lcxQmKBeu7jAKwv0gjuiDNeQKAFbyRRdbrPvo0EbOJVVWpWgIanfuO6P92Q45KZx8QRyGV/
f5W/GCZLYscifjGkIB/2/iJ714AJn4z5glXMV4zDxxTi6Sq0zevlFWmFPNNe4MPJhKfy9w88GZdR
P49Yf/hAVd5hZtnL2txnqHEsOif//tZ+/UmmY9sWOzGp8ve3Bk+3Gu2QT+o8E8YVKvXyk5TBz/RM
DGj8aqyRCGdhsQzDJn3y/oOkiVGMltLL8jL86Gv3QqZVur2v8BJurUj3NA36iTANEG/Oy1whXSvk
uWtY3tPJekzelAqBTiS4vMj31xAgp80tQ8OU64sM6EtIPa0G+CKuJ0bcqhMXbm9Hno/MrJ5+/P5B
m7/6cOIIzlsIrU2yWO8/vIdMneS42b22R2CLOyN2WyrErgv8q/iR1SH0hfFHZ8gjEmnWBF9/KqMb
RwCdAdKiQ3RDpgrVxv2iu9TNu9nwL5vhbkgQ7AfaI4KXx6HoSmQg8xNc0ycRukeK0NNG5uEXbUi7
My0W7V88TMzHHLsdZaoP6ei2CA2SxO7icIaRYVsL8wIFhVtq05np98uxYyMoFqS+DUs/nX+UbRmn
PlAT5BlIFpKrMVVUY4eAf/TU50XjrwfLfewat/bsYX5yfDoeU2o/dyHLbDgdQJQgSGKwCBA1nSwE
nAljVUOR9YJEAim1D9Ww7ZfcSaKGea072JCaqik8LQ+2RknkggIwTqL4srbNYE2mwTizgf3qgsjf
CKgKkjF1Gp1S9UWqA03cI82AKmJqXtCin+sX+fHE7rD2GYrFT5LEEafVgFqfxkaD5wXrE3dCqzes
ySYglcS3V5H1vXbUtLL7Fk080klcyAijnGPkzD+QCZsr5KJPkwHD28HGvB5EAHpYy/BcthCviJ9d
0XZHBUPAsMn2V9mZU9gvdhgLXaGJI5VaDWvc+3kX24ZVT4GWeoVmu8ToIlmXSXKQ5vR5Sg/uNAJC
7a9iAzfz72e88YsZTzoeIBBrnsLCfJo6GKYJI4QEE1IQ9xdWsC4V8s0iN79VkX+rt+op674U8/2c
J+rMwDhpZUL+dHlnkDSV4IBFPe9kqPq2CqOAEplH4Hw95toiK7wp/BCalkNMMP8Y+ydpcSLtnGOm
wk8URiAKunOCDRCUlTQrH4bYynT7O3PG4/E/eTZ/u7yTHQ5qdu9UGUOqte9lPV+9DVsofM2mGu5K
EAeTukL3GBfnQo5fnb84arILUdqiyZU82YjqwO4Ii1TKftd+grt161stom4wyccpz6jOrDW6V+xs
vOr+kBo7KCe7eh4OALHOHT/Nj2uoYSJEIgFDgl8nG/t+bMIkNrABlKkHyZ8oXMDD6ZutP/Yv/dS4
6xEH2TCOiDdRiWqDYcMlAOyi+VutKG7z7iYfX5wK/3WX7WIgHvXwoKnxB6sP8eYQbwOf6bkosroO
guOobaEOA++VWJzBKbxoVvVpNNBeW254p5OUXRVZ+Dj0P3//rt+6Qb5fNblL0ky8bssihXbyxGd8
0koqn1pKzIXhLOpWWsjUS+uHMRG3Plp1KKrpDhvTV322n3kL6IwM52hmnPJyoR6V0IDnmLOXcvjD
AUI3AR0McVEzmSke5tuEH7au20ag/AaFqGGnK5zhTNb8YzHGYSpRjuBF8Rf3tEwp+fS0o7uH58YZ
x9EJbfzscglBIh5GmimVZXn0+/6mM/Jt0VIRh504j+ND7Fjs4MI928ZJflxiqDxLS3GsYnFWp10y
HduHSN1npQd8eBn1hwIlrbTqTZNr2aY01AXtSLGhM4+O9oJwr8mM1HiRBvpV5z30IrvIQWgmw94v
QBEW8Rf6oeBXTa3BiwjOcAC11SZ0fOtCAaUwwE3DV7XTvR/p0LCCq7gVL+DUxMUUH83asmmeXm6G
MtJvtWhTxS5wHXSebe4P15lSX7FtgwE06wegEt1l5+jPGaKznRkqRJHYgDiOQjPtlU/By/2OsavZ
aJFmkTTR/RvLJKc8jGLalm1Djy8qyQfw9xbsOjJngAZ8LWy209rVCBQSgk+C/Uy/5mo2vvU0m9eh
cBdMifutCIafRhH8gO0dbuCvO8diHt3dbDsvLEpUT7N7o4V84wZjvyvCOtvEaVOh5zOqzVw17TYO
tRqE0OC1Pl0lOGvQtyczkC6Fbfu56bPbdAhQWYddv1WJ7e8oIH5jPXZWbVv7sLVSBPV1ZN/BC7Pv
ZgjmWrJjY/CqwXdf5LBOm6tO7x5EHubHCFsuzXP8w4xI43o0xwGh3spFmj86/VcL0DFGgrbfQdn0
PT9qvxhxeBsrlvKE5iNeTul9lYUtLQ36V9/XvvSpKb3cZB+e5XSZp4ELjEGuZDhdK0u7byzYTpZY
XKLOcA+bCIV6HBx0UdfXWYdgMo3Nq8EtVmUF2K/ScFRl5rBvsSSEQzTumz4xGGUzEnJjomSn1M9M
R72tVJqvJgdWHI1dD7BnQA9G2FBxDD1IDbzMPJT+euq/DhMOlTdJWGJTfMV9FoVZuaXJ23o0emiN
sB36ovFmtwC1a1fjGiYMsNb95JMxNq38UxREVNSaCYamHL/2eskBrHpuYtprYGuLD7F+FZbHrHhp
VJ2gFbEOyMPqS2V/nemNQhYU0w1LSEwPuV3Q2w40USF3mhBiH+/Y7fu9UTWAEBzKSbWDNKjt9oCG
MUbo6qbTqYFg5WOjtxh3/ec5JTOpR3ta6FxZiZx2kkzwVus0b7ARcjB6r+GjaFslQg+ELHpH60fr
thtY+J98Oq8mVfsqC2iyWmx+CULjmxEaYmVEwYSHkqyJWEk6eLo1fjrDOA55COlxGbIBnOg9z3LT
C/pSjJ3lYZvIHqgejZssZKk0k/FpMpElupRX17GVkfdxBWzfXIxAXsZNLK2IY2vSkJPO1LGdBV7M
FBDb52puBjAOtodpCTaTkM+Owo1cd+Mlmul5h4092qF/3OQhu2vhx88TcJldSeBzGVBy4KXRQjN9
UNKAFRBh7B8UcO6kRAMIo/c5beeN3hs8X7fSN0UYuxspguCAvRsQhQzUMUJT33XzrZYNm9n2tVVf
YSX0h1CtMU9jVmzLl9wIh51P/nHbl/gI9PYewrN9QZdLTHsR9N1IgKuKbNTLYUdhEHTTzZCEF9S/
dySn9biSW5PCnef7Y32cTesJA9fK0EWxs8bei8KOBQDd/R6CNo5JHexxY+Tt9UBeaaXJbt05CvxD
kZKu1bP7Jn0M0wyTM+1lLrFbW9c9ychdm0yrTDkTMJ+k3xYTq2udmcE2y0GqdKgpDpXlMkaS4VNY
0HkW6LDAldTtytbHa4N+3dNRvVwPgM+h4bvuFuCL2g1Jd6Hp2iMIp8hLAkeu6xlTEtqufUYhk/wD
1o2IRgBl7WN3zdVVX79qoPGn4KVwS3Aiwsw2/hwZ6whXk0E6fRU0wVU+au6h7/i5seq3ZfWdFptp
Z/kbP5gd/Ohb3I6k75oEXHJJvnJ2OYIErgi38TdotgnySzVsm4S+C2md3VtlA1kiMBzCWFQkUvvs
ctz0o/lnDTqc4vdoe2EEJLy0W/MroHex4kTVXUcSq62h29oCgi8vGqeU284wqy9JYNykzpj9KAr9
zu1bGil0mz62tV1esaiZPe0DdGPwEqRm9PNCJS+YnHWLr3/EVegUpOBjqxie0wyHlozIQmozz07z
NxAQn3ppYI7oNZYHpcjkz8mm6+IL18ybZyed75ui2Y1Ulu81mlXQziV6GM2muqJEXe9ccn6bAhrv
tqmt3rPTClp5RaLT8i2aFMAWQ7eMNzjV6BLVOauGkPJK7xLww6q313mE2YuuIGI34YHbZiPrlGH6
Dw3mPLvtcyy2U33VaT1OqnTe0bxBbX5/lnOXc/m7sxxEJR23I1IjQgzjVIMjHDhe6KD8ndnFFBiq
4MIJIm3vhCrbpjrnt9IlGu6ncDsl8miZGO11m5pD+SCNODkofYDzkAFNof2S3JsKK6LevQKQwnFF
2/pjk00I3uv0AP/lju2tXLMgAW7xH/0BMrNth9NqNMYjQMRVa2nhfdUOCxBfW1sEqFdhEG/Rdz9r
I5zv0KpfULjz6bOvNiHEtq6zk8tK690VUjo8+XT8oeZfU8EftWCtG0a6J3fT7yUMewzVYwft/akF
BXmR0OBoE/V04gz68NIUoAmDVLvpMR12kHkuIMxo3gwPftVkw7AaBPBoCWt3FdB4LQos2qJl6geo
sWvixR57raGvSiEzfNCYkWiSs6o6OrQNOF1n7O0FCFlPm3QvncSXbHaJRdTUH2fFTJYRDeoirdrH
KW76h1gnPR8sPu68Hs+87o8lYkcgWZXKJkdLdva0Dus6dYzUnR4c9mjTk6nLh/UozOpm0gArj+Zi
1ozktSCq3pgKUu5gpqzWXc8gH6uVq7SN7Q5iTeiErbY2zjX6/cWJnLqtYaH+XcQd8jSpFumxDU1l
QZ1QEFll6VH0JGIS1dxrHI9mYwwIcElIucPwpNnjkxQwiBP/tcObDg0jPBN1Wx/TqQikbNNddLTI
fU/rWdCQEJXQBM/LNfmi8G9fAZLrNrmv9fugov0Pa+aO/g9yKwvjtreaL0ycvaqS9rqO6bSEXXQd
xPTeYnZ9bvxs3AsnBjNE8wGhQ/UOnDbZoWmHlWePq7IlT+okKriyOj/fOMiIVM4qbWWYAUbrm521
tEcBNbI3XCxjQ/apEslxEAUn2YECr5s7+Y5spxhuDbiHaQFzp6inYxu6P2IoWp/npDoX8/7qlZFI
cskYvknb9CUm/lvGX0Q9limjiD1mByKbQTnrpChfa5NlIjc7k/GPkheyX7sLjcNkVQcTQDogDgS9
EbZO0u6kGn+/rNlLKubdssbFIOFcLkoh5j19byRCBtXQYwtDWhBtU7/F1SnBFOktwZMhDU/zSem5
kX90AsvZDn0Iei9sMdr4U3GVhmVxRS86r8n8nyM0pbqTpddmHbtzbbMTN/ZznCsdUnO3s9NWrg2I
4x4vxH2QuBFX/dgfwJk2171k+wQn9FmxHkk7ObAGgBULbPe2NhIoauP4GscwRn13YYiO8+dO9uKy
7suG42ITf1JN+bO1r7sZcMgE9H5Hk7VbGkO5q07RjaUGq8ixYfBiXaMdT4RIiMK5R5E7vqdhw6qp
wtIzBNmI3z/gNy3JuwfMERDhpo6Ug8z7h9T70Ja5a1mh3FX0zznQhmq6anChbFSbGmuFifUinPxP
Wdsrj4AeNIfk6GgM9oVT5zbtD93PulUehybaT2mQrumJhVjFlzj95aguAI/sRK81h8aQzn4W3WGM
2vDSNVu56WdR0VgxxpJBI5XD7+/rQ3KR22JZtCQ6FcbOqagD3E2lz2Uld2Fr5ZD/5m/tTCIzW3jm
YQmMpHepVuvM1yGY9DMP9UNZalE+2UhXqGegYzlNy5pysFJY6WpHd93NkA5el+iHIaqsjTGWlyYT
4Mx28MsPJNPgmjoaY0q276euX+UK7DIf2KVA3DRAY+AjYmoY9ryTiMmP56pGv/xAZdo6al/St6fq
1yR3TKsdBrVjkT84Zu6us35pTIPAruora3FSndM0f3yjlEKB87LZY2em6vD+Hgtl5aE9hNMu7z1R
0+KknekRSta/3mTQcHHKWjrqjPzl9wMJX8npEkTPN6oKKAXQxFCQPUnYwpPpG3rpjLtiLhuWdrNH
zuLn9Maktywp2Z2f0MFWdX61NStLbHIZ3tGmJ91ZxM4bkeebCP7jrpB2uKnGur0ncrjp0P9s6wKV
ruV6jlGplUBDwHYAR7qPFSDStsDWXibgXg34RqIZyZMD+AUMvRG1Tk2BRMDKwXBHMdw+dkOLB7l3
6FNlsghxWt0nY5KibsHbl7f5tZTF7mDSSHCdJzWdZloKUFMyZodE+ECE6/lxsMz+YKVwMoiHg239
MtXj3p+6JzorKyKd9FIZoryOfdIccaypQ9zhyI4EST8tBQfgyKa4y7UB2LYsxkNQx9hiwv4e5e5d
X7ktXYdbysSa4xCAS0iFWSNBPI3lyodFi4ZGv6w5r6wNiakuGYtDSlB1Q7y5p/wI9dkdWI+W0C1s
6Fmg2rsC2CONQPJs645o+sC/9Ns+1jaFMM2btAhnrGQ55BAnxhYzbNMMLYd/TBeob0ZWfR8TL1QI
Po90LsSJV+lXC3zLnUrbg/MUrWq6SveDFR8ocuPsC+uXvul/hCYtfZPIog1x3e79eydvOfWKsOS0
ewkoIbulV0F13dMId1jWOru0EQmGnVjXFTfsdLhRQatQNly6BYCV2gY5fTdSNIg06jNA0hfyW4yb
24uD4XJYzstuVMCJ4AzcWAkQzo7eDxJufdU81QlhMgut5dFIFSsz+u+YP0RAC3ZS7asiDp+hgJu7
GcxAHN12aRVeuwjeNnJ22y28gPYT0rJjDpWVPPh40eYFvMEugXxevPAirEPcjwDX8vHA1sAopdsq
zRgC63IwZ/SUk7nipXXbWQ6fAVP7vmkdRQkHR8hPQIiGndG5cCitKbo0bSqEtJdl6KDE7GV00C0N
EGYVbOAoJ9tC+LeDMNKdBh9gjbxRJ6xjy4w68TlB5H6YyEc6OkhLkUraJiUp+kALoqcBVLmD7EiX
aOahE3lK9UvrigEYvfJBt7YjgRmSy7WcdKK5aKw3bssA8KWVbBtl3BYuj6WZK/gqKjqknBh29Kr9
1nVGSkckt9rTEykJaveq5JiDyEwewwadcpaFP6GB3rrO+BTY85dpUIehmxCXZfOPtIiaKyWCT7X7
MonoqjXC/NE2u08qBvGw9NWlZ18tjsNIC6nwc9+6+uWIcbbRzPy2B5YguunYjN3979ezjyu3qyuy
+q6NzoWa+0ntK9XtURcNOaKwF8NKRxm8yqEpkMQnu5ynzrGeu/bMfmh+XLuJUlAyLGZA4unTo6Wj
oIY3zNFdFucLSWRpb8omiGPX3kGi2qcJSEKEbQCI2vhVA+5EmmFD3891Z5nZtv9SBfMiviIFUsTP
NnH/CtsrCIwe874eah5W4Is2rq47N3usAWSCvaNTIWrD/03ZeezGjbVd94oIMBymaTFVqUpZtmVP
CNlyM4fDTF79v2j8g9eSIeHrgdFwN0QVi+EJe+8VT79VnTC6JE4enYSf3+rh2PfbIRsz4J6L8nOG
Zl6hcieg5Ute6skny8Z/nG9WWTgl+PQ2DoZ353tTt3wiOYxv3Rd4yIOiWb8xd5uIAPVqffz28ff7
frnp0t5QziG/tpiP/9lM/E8Zr5F7bhZOtYQzIxggJ7hrs/U7WUlGaKdF5hkrvHJ7mprDPoLRDfHJ
BfaP7xq1iiN4XTqu475dKkmAcNyaAyZE0Y7E2Kgxo0YUi7EF+jx70NOhOGegsnn0rvcff/Z3zQIf
HWk9xRdnGwHq/ib/n48uVdkVDYkGoZpjtbYImNmxe3z8b8zk1RO65mBtjeePD7rXHX8X0HxGbBQU
XxyXnPi/D5okWmdOoiNYxeS9qne8dFtLap9UeO+7Mz4b3Sv/UFZSXL7pzrBGJCOVNonAgyuhgBuS
Yt2VzFpII8xRSJ2SZLvCdzWQE1BZ112KRbxqQnWp9Ntp3aPSMXB//NH/cb6p/9iSIlNCJfa2CrSQ
JXbo5YGJSygCNBARVj4iRRQv16+T2WaCqy6f2Dutf9xQuo5Kj6aFEh996t/nuzOsOCa2bA43IHzH
MmnZm67OITnbLkq1xiy+KEp9dmiVgp4suGEwyUG0cfF3LgkLW+5EQiNJL+6IdoVUS7BjXgNoIhy/
jQUL+OS72j+rmgI9w4qI67tmKjqQ8jV41abQ8q2EA+mPsHdedn8D9kKvITpCAkQL1yW+yyoS2fqK
/7Pv0RwDLYTs2p3R9r4s2xr2hY0HtiXBulMTrhSSKlDvwn+tk1s9j+/g6BkRQTxklDeCpnfW2Oqh
GNYtyD0roCx/qZhFtxTDIa8wArf7xpfjY14Q+5lkWJIbohXZSf90ZuC4H3/f/zj1+FzxJ2HpdmnY
3pTgxcK1pkmi4kiHPhJ+cx0vbhZqdv86ibz2cSJ88mX/QxPAAVHv7LYZSn4M33/d0YVZtDzl4jSa
R/juujO6x1IfHxg5bgQ8Vulxrrf/2tS5GzYK7jG1BDXUokSdS+B0iwPx4xPwD10ALgG8aDR1llAx
+/79+xh916rdaKRRbmXNQ+HyFFWSrkKVC/3D7BPt3JeGeqYBPIo9E2WSNUtPkqTHtlSP82QvZHJD
uhTunJ3abhJPNpnTQUU0tiT4GYIj4S2KwqwRVPyxdnPnkaUfOw+XcJsCemE3u9VTbPfZfdWAojbX
jlR1NmS8Sn+CQJaXLs1EaMzoJT7+6O+twA4fHckKelBeY3z9f390OMo5ZYWZRpXe/JSmMkf1BuxL
uqCo9Jaok37Q2StrbCer/myJtP06Jds92zSTeEX7woyfGb6jZEwmQYbnKkttXdTMbbSHVAVwOQGK
LDsnf/r4F/+HSG0PCyD8EJmDiiDrzRuYGs+EUTNixZSs1mozvcdew0IMLYBDoUcY3EiS3vJM9s9V
7yK6qZwvLE+/fPxr7M/nv14TrPtMg0sYeaOhoy/++/QNhakr9lwVUYzSQ+tdkBtucXI255Pj/BHm
vj0QryOEKxRawnkroxFbgs+gZ9LJIW8SUzoR1uxnp9G+KOb8vJmlQxul7BwP59A6kMVWSsUAX8Wh
mJfZL4g0tljK28ZunDIpIaRcwlqjP7CnJ4VFGhYaRCwQ7WOBCqTJyYbTXOVONBmhfY5+gCxFEK3W
PMg/uxwMUwZneOmR/rfldJQAKQ6S8Oj/+/ll9bGbknAm6W8VOwApx41vkBx7MaEaWtwvaGqu1l1F
8/GB/qGOx/zE/c8TYLeivk084CEzuHm9wTYB4fbYLDhRmwDpJ7Cnkz2OYCmMJjQ2nDuZZG++JDTy
H/8K70osriVKAFXV0I/tw7u/ryVlMsdM07HDuk33wqTrgqTgZ4vJvd1iT0nQFDm5i64NG8nHB34f
mbEfmWtKp5inmn/78q1k3I/OtvOhZ8G6GKmP5IXomZbiBkWB14UoYJKZyBSLiaw3GPDr/EZ59QjE
8Ufauy+agnA9yZKI2MPPPJbvyxHN3l9MJIQYFhamN5WYjcpgVTOIASN6Fx/26EFo9Gz9zmrLkI7B
i2gf1Yqgho/Pyp9r669bjqQSwfuJchtDCcXnm++jcI24yYY4pLLIQjFuL3E7OFE9rnDZNegEDO97
hpDddMNd9di6sr3FqIoGyb2Oias/9vhwCNtVHpV4S46U6f6srm1kY0I4iFWQiziSYLMa8aNSg6Pa
Bju5TCtnu/2lKSvdPfHoh5HJLBrZgRi+kfscQTytFQCuGVUKLykgLMZn18P7gmC/AvHc7ysVrow3
BcEyxqOBK8UNy2o4qTUJm6qxBoMzXEwl/70N9Rh8fKr3H/jmTDv77I9kGMSb7yJbKH3HLBmFE6ap
imZlyBiuOd0nFf27RzU7K/BmrHAZkfC+e/Opkk7Lsnm3c+GyetRRUxm9M1J8jf7/+cOgOEex5jKC
xb/w5jZmMQ6cayidMF5MeAcLq82pHT/5MH+8In+fMp3JjbnbSdC6Wm+NHLE90pRXjGpBFRshCRAH
qJj2zVqw4p5t3BvQsurAVpOcxH8KGLd4gJmVX9fSJerTQffPZg2TLeGolaFhRMhcwm2T6pdiJEtE
/AspZYtbHcyMjX2GAI+A1vSoMte82jkziamFQl2b265w589uPHuv/958OMPWVLoBWrBdAP73nZcP
tYxblfDSPB97EAPpo9UuMC+zeLzpiu9u1ZsnLqfv0N1IsHLS27ytXuKSfFJ7uq8AC6GNSMqQlEFi
T4fymKTsj4BRMz4CX3XQHBIge3IK1wZAkFPDIF06A/yur7a1OC57tKBqIdGRpbMFw7Iz5lrVeOjc
2PSnqXxc+hXyQYMd0Ey4YS27eMhzkzEW2mevn2cqD9jroGeb0bdL5DCqU5YngnYYp8ZFciK/h1FF
Pf2exta8yvK19gXA8GhK3Ob7hIWRRNMEdLk+b1FhXEO5oQerXdqCLv86NCXF2Ga+jmCRKhVO9aJZ
G87H5tQJEOx1ZXSRLGWwWDbpbmK9yjIeQ6UinqVJNrDuPsy50ZD0WdwklpIc24QAb9D0wrMFtiy7
aAO5WRU2e7v12kkDi9r3v4jNZ2FZP82SrG0Xq7IJhNlDbM6J6zr7scqcivgEEthVRXnQx4nweNCm
6zBEoiPcXrjyp+MQ2KmNa7MXmeshbgiyt2X2Y6n65w1Y83nLINi6XW8ERq3lntjqxMuWMg9KaStn
ZjGCRMMcQoq+o3AbKCiL+kpqo3J2UjJX9h3MKRPf8q7rrpEJPI/msCfhEvYqcqaDs5Ncj0VHSDaZ
pscss12Pp3ZDt727f/sxsmWa3EBt/i5JwuOdS6TkEveJn3dbHuQzYNYmBb07dC+oHeFhmD2kdDN+
qvbhe16PiHhIDDzVqDpuZ7kjFYqzSOuYPeFGpWVN5ySGEeDUJo2gU4Xws5OXzgavR3w1kUr3Vlv9
tCoe+Uq7TNemPpNVNxqsSJlFnHSrVzxESjHrbqXytqTRjrCzmy/YG+/ikQhFFnDdAfun6meNYNwm
CN9VYFnadmPcLfXOEu/c/gkw9ovB9W+4a/UAzcflo0YzrrQrATbORwzxZcwK6TMkCHQX/QS/ughG
xFwRsXU5+FDegzTmjRcn7Z0kmPFKw6gw2cmt3TasthdR+rMdM7nQDg4X+2PXyMlzHCfE4tbcVNbu
yf/G0jT9NtFjXU1zc2LQohBQC5SSsMoqQHx621pz9S3pnKBJmE8TT45TqFLSe2NkFK253zS13XlS
Leo+sTUHAvzK88QKpzZ1MhaBYY1nSfn7dWLxgRTF8Mkc5WqVOXpPYGSbZUZaMa/e0Omrp2w1Wh7j
u9Yxrp1j0zjOZZcHqpJv+FmJa7eT5AeGYvUK1k64qDBjEHERKayCkp8E3J42N1gZK2UTTu6a+KNs
kyjvJ7Bia2953AVGVM0ZohmLu8AGr5bVqh5YC4OCoeUnEYxbPbXFdjM53XpUtnhHscKf7ePy0qKD
PhiVbh7n1nG8HBUQUz4QLTU1xEHDseaJcZbsM/ZFMy6MIC828g/rxWtcujNEbkuVrXd9rXMKWghm
MplPUjPKi9sQse0WIDjyFksapjCBAE/9bS2uEkwNpG/H5WnUbZk4DiXRzPN435QI51OklAfXiUPX
aFuS8xWA0r3SH3FxGr4u1S9V66RHl+fWOqCNB3P5bPSxdqIUWD3uJi9v9N5P9IQQzNKd7kZ5nev3
WzY139F7gIVnmKMWgjR0horHWuORAQnUvl1n8tUNdtL75SeId7PRDkLKyInJXVDlXho3jQjYzk9d
zQMZrHmtwWmkaboFiJ5eN4M0blQhL1Kc3Bopd7yykBtsRO/rKjzRGPV3dguW2v8wJrUIqNm5uKyh
erTT/5ZSrofeFuDULY2UoqGgYV+aF0edj3pnq17rAPdIa65qVEKftIH/GJNRo+8zOYdymACvN8Xw
QoelrQ57fXMh1H1d157YyfaHm1ssybrsqRyz7UpzmplNC3JhoIAwUnRlfaAqIuZWIliGjOfVq1ZE
CCuGTFypSvN9QFB5sKanWu2gCZgIuM2cfotqfD3iBmOqtficfvdsLAtnSuPJDzLXuJAVFhDUWkFO
06bDpM2DP0m2/uXorFc6mJlImWOELwXBznadJGDClqhPxVlt9BssVCSkEBZ5MuRyYmHEklDiMyO2
/pTOJjHYGaPs0UlslL/Zl242fwzocwNjHPpjZ8Qml6SrBjSxY5hZy8ui9N0FiV5Clf4kdxqwjO3d
2TCM53mO4/DjOk97V1A65BVqFm4S3KPsmd7MpUmaLHqhYmDs1e6xTIkhiAsSrzP7SXOye4Dt0Z5Q
Qvov6znJmkOdIKyic1tIyF0dpppccZ+0y+8KaX6l/581RF1IEM/fhROq5zFV2ymLhmEGqqpdKuYi
H3/sd83Bm0O8md21st5iQEwZfsrIsTU8Tv1rYu4uVlJ7xCed6V7o/VUIvjnYm5odmfma2TXavCJp
WUJbbND2J55JgpDy++PP9a9DsUFjw8EfpP69OdSCtjk1CfWNpLVdE9Z0xZDyq7YCWVDl48eH+vOz
3n4sVNDkezkMrt7JWNYeC2Gs7R9rSYLEzPF/Zf/1Zi/CpGmKHQR5oGKUIDW0xufx2dfGdGEeOfQV
FgClO07Vkl/awf1vMn7aE3Voil4PFzkXlSwoTvCUHIabQbI+ngQewrH9zrgMrojgSlXjG6dyfead
amjNw+hlQl5nRn4j1pLtZdvaB1FsXJ7bglaBtoJZEsVo7NiBm2oA0vM080hXmoJPTst+w7w5LQx6
6M5oPRCivx2mdWVHvMeAlcCt1CDXNcouw0ttYJAM7w4xlBPWqCnBGIZ7a40lOePQYj3DAru54HTS
lfFlBDThNY59xmH8YFQLM6Nql5zDGVtsMO1AJpF89/aVArnCyocw12x5W5N6rBTO5rOheCZz+yXv
8sdlgayiElRwMHTSefYp49qUj71NlYJr256YkORzSc4/yQUfn4l/DaNM3IQam9x9y+i+uY/3+M20
SSouxhHBeDNMzJzb7jvyk85Puzb1x0lhNCCa25wQ46ARw4RpCALMx78HEXzvv5I93orW0GI4zLr3
7wcKnAycQBTlEWGDwWRgP9arXAuBsfO+ZGe7gVyq4jQNkF/8XNV8Pm98HQCBtWvJVTytmvmQzneV
McZXtkUQl01+St66T1NszWesqIRFioRIZxh+qjXIW03FXMz/sGelrWuwCVwOyv7CgKzgAZ+2+2GM
Knmz5OSSApEIWrZY2KoQXjRAOFeEsLz69pl1DwOH7ObTjl1At0SvJHYU6txHa6B33bPJjCOsHT6A
Xmirz3gFAYYyn43C2eUDVXKmUxlZLxoLjR2l26pYrMTiNGAf8UwEu4c4PvPspBBelcW7jQPBlLPz
WZDSTHxibyCUEaVY96Ootp+JUV0ZE0Hrcy5BNvcJpFkr/Sli/EQDRDqCzFg3xvOLJnKKkFkFNFrh
4N1GFc9MZf/oDSE8ZaY7/DFq7AiZXJF+LbML1ucp7IbyVGbjY7JQlDX5XCM9gmLYdN7qbjDCgfVi
/bGFx/joPl1+kZZNT1yvamiqoBb1cQzibnzV3eTeIX/aTpbnobB/W98xGX4vttmvVpv83Nk+k5Yz
aGUZ1rq42EXZAuAqFkpQow270vouMlJEK2zx+HkQJeuKq6GhsfqwKaj6nYSHylrpV6hIZKC0fdRK
hak2tHovyYqCWpNQkgbfVTfxuEp+DZaKBfPKIVjb02v3SnCpHDIXpXo9Nj/d1fj2R4OcieU120yq
ZRJUOjU/cc+wCze7K1IUXxX4gXMP5PlP5gaQiYFp9bAprwT4ZFFnVG7wu1i23u85nwdtn7MXeXe1
6joOsqJ/zOI887ViuCbLDexNM9NCivwb5vuQrLLYK6kSwgYHG6pwcyI6oCSmC/nRMDFBTc0u9WpL
gDfaldqk7sRMH0ggK4LWQYM1rCLamPN6XFc67goMGD0UpplQd1nGJPeZ9o0sEFSRt98fZjFnwVaq
X2H9RU7a9zCy5eabFn+NK/6Kza1BuBiOmkq61+aqzQeLoKNSV8+2sPFK2D3R9LmDi2eBi0KHGrjU
Wlzv9rXcME4OuOrbPdp9kI9FN7wUaNVPi1U9mEIB9CntLsxb5bKU9+PUpq9Iqm5s0gIOs2PlD8C8
z90q+nPfN1y6WHSCUS9ayLL4ahfEmsjSGyNaBJySvlJFJAWDdku9QathBEvjrtG62OjL46IK5fas
WdnPqsO81d+zHfgpC3xHiQMvGbeAHxOgQpzucc77V854FnQ0HsjOOnigzfiFOSoeeRJ7Sa3vZLSa
nfQsnloMRtovLdcWwm0il1Vzso7MEF66UaIxUUg5wM/jHjTDDAEOAk2Zoa+p9qldHmw4x3BAnxSz
JtkIW52R4bJgrOilWoypxdjzjxL9kQWOc2RGS+mrdMirDLqFIeV5sEbwLbkzYvmKJvJexQp+nVnb
RaX/Ok5A6Yx2uLa6LGgKgHdD50yHUelG33IV84DOFxXXvnFBGMr7qfJanUguLQEKnm84hPSR7c7i
ENjcOt+xTJLKpLJAHVrwHxb5942tFR6xMDfOZJ3VMoMaVG4w6PhOPbwuHmOV5jihp9GLV1NaMHyH
q6F/Lh33ilp1CrZC1z2pshOF7Fy5cbHr66gfGgLpNKQ8XY7ZUjM2CKrmdJfJRwUi2dGkBzWrwgy2
rANtMTc5sPJG+ja2EFf9oU11fyh4evjkEflZnr8WRL6C/i2DEpk17XgwIIDgnN4n+Ur7Xo5XidNv
R939bhvpEVYRbT5yZy8GkCX2GFF9ZRwBdvUWcdKDYczPYDdr8mv4KtS6OWrZjM2OlkQW/CwtV85j
pZo8He8Ywzs+sG7yzxqJr3O1o2XpvByFG40I6hYbN3+mgd1az4JZhY8SLDkZavG11Vq/GOJgXNno
61NxMmYVjvCMHkwf6z7Sd8GC2j7lXfrgErdfYqLx4lQBDTvu62NIDCWcnJy9wEmaJ43Oe45f3cy4
rpvhN/y1YSdooj5d3DunBhUE6xTEakneQ+eCYh/SsDILGcxiQBVXHRTcrsQmtnTQIxHmDZmNkzjH
DKM8l+cAAPfytA4KQVMLYmJiHdu1gRLGUw6zm6rPnTcM8c2k9zi8S0zOMoewhleOTh0rilkbQHpU
9sQ2xMQpqTvqTMJQKKB1v0zWK1k1+U2q2ZNXTpkZQgA0XQXH8jbeG2mjhVuFsQK9xLcxGb9vGu7S
auVNv7W8oLJxCyfZAKXqVZ/T5in2cGdr7rHXQbrtjyRm1BCQ4le2KT+SJLm3GK1e9eXPMTV/NNhW
fKGYN32lX2Su8vs72eyjtgWVBs2kDGyZt2E/8uLPbFR6pmV/MXRoryMAs3MHyGgZgS+PavvYFcPm
OYDLm5gXARczcI+Gu8pU5MtI+LCljveWpV+WGsSdqmVXRW+pPoZdAKJzck8Oqz+mOBVVXEmIenkY
JplueYsDmScbmLUqdLc+cxP3Dkrzt2a2SXQv0rDtJXYyxWYoqd1udgFzxVq5+HJ5sUATe5lVEFM7
AMsA45F4vdo+xw3+Yrty71ZNhisZAIfabLCEEkKQKHfKTD2wyoy8tozio7XEl97BkWWTgugrG55I
cRXn6Xi0jS5wiuFu3pjwVpYN9BVxLnJcqoeVvTLbZIbr2wlXOLU4FhInT2L82FmP2RURYJxm12am
/jDc2vJSRQfxGQME7NX+MTGS44y4CPIjVNlmY8EcMyj1pMH8J26up8rKw4bX/4GpL+gqfSjDFl2E
Z6VsMniQaOFQp3pENl+XVQe1sK8FTnqvUMfGW4v5t0j71HM79b+8oZQjNdkHYih4l22vfYUS0eC6
4zbE6a4mF1u5Ge3ycVjYV9rOTojDnjnIErKrGLDUzSm8wTqRvqrqt13Pe0KhCPQ0Y75TraZnEMX9
HNdkZugUvQpP12DIzXOMd5xHIb5Ggkan62oTC1DZ5Iaqp/Gzum09wxh5ByJinUDakhuI1QadFSIX
Bctl24amuU2AzSA1g0+1U9RECs6dqHHiu6qys9DpstVjTE05YAJ6V0pBBJEYed7Q3qFHulKkGvb4
sEOUC1FK4vBhMpvvTrtbzlEPBWghSwarQQzucOmsO4ExNBlZV0h6Joy7ovJ00YqwbFGuV318JLcz
e8yN/kHbbIUgguKVURyVp5MjmYdZHVlxwjOjFIg1Tc9egJkaqa54bWKJcEnxHPYDcyIyJBnGQGkb
lICX0iaJSHSpszF3isJfHGWKSL6htuMaOiDZXI9JWc/nUqPDKnTNK2rlOlv6+siIS/uk4dLfbZzo
+5mcsIHELUM82j7r+R+NIT+xbii541Av8tdYW0M939uGUbgeGuRAQ03ir+yeA07KidZcD+UsN87+
wItwf520hfSY+uY0xvp0XNksMf1pDxv01Ie0RoZR/mD7OfgKF9snffM/mjQ6ZkIyEIYQd/VunJB1
VpGWDA1CiviXQTY/9u1mI8A5tXggTkxsnpf5V10AYzXQfVNkzALuRcfg0i0X38qGwClJQyWF9Qwg
6DMT67uhFPMxWBJM91l7oDN4M1mJ14VbYa+zXWnczh1ak8VQ+k++wX+IkQng0Xg7kVLMBOedWQbf
9Gi3KX3+7lnNdlHAwI2HbKx9QjP9kmj49PXRxfBVde6VssL+jZeBAfeaH91KIickQ+RWVxGFg4JO
A1gmP5xpNo9uPsBwghVGOMeoUnuX9b3tdITvu/gh0tb2KWewn5rwqGkBwV8NM5u+WQMM2gPefnQn
90LwavbVnPfFXcnkk4o8idUX3S3HG7jKn2SFvZdMEO9Ijp9Kw8D+9O0sa7NLvS6cnjFg66aHAlsD
vVh5sNRi4F/wjgzJc69Nn+Wj/OOweDEtMjg5LPlhb4bTeD5srCprGm2o5PGojFgDBsvBYdamUTqx
bZNNcmtkYOM/nlO8v33xQAvQMoTq7VoN/c0odrHzbRlilos8T4CBdCjY6qFcLsa0IlUT+XmNpR20
KRKnyvkV9/lX2oXRS4xyObhjjYnDyRjaxysOAC5Na92mwO3BT2/GfWUQXID43jx1JIxyA3+m+3l/
fwDK4X3BMBD1zTslm+S/zIbJKn+cXJ7RXG4H7vHPztG/joJzbf9isDuZ9puRkrMkijmZlY2aJXnu
KhiAifWpVuedhIndItpyrjm+A/EuH40EEAJU8oaPogLSzF3uAjV1AIhot0kxZN7sJtz9+U2pzF8/
vgTeDao48q4Poyvbs9Pe6RgX8sLjkgmNaCSAc7kc4lkI6onEjQZVDdqN+fzHh3w3Md4PiecYwRT2
Mf3tkI5gmHQdB9sKZ9aOs1gjG7+kZ8+iOMRd98lDHqfd21Ech4P9sRuddzLP23gzUNk6TGPDCktL
T5l4bdNhTof7VRbOsc8n64Z4hXm/gjZ7u6W+niINK2bgtMk3FWmWRwT+LxYmgryI1SWIodzOJY+R
Q6oS7UEMFKomKy/kxdzan1qL0nlW9fZSDIbJzKKuj/Pafht0cV1SMNwVutpcxYCT4hZWspRk78zm
Lo6Y3BuHoqzqksk/Tju/aOYC91W9AhtZg47VSWfwZq1+xWFfhLFQJt+xs8wraRQ86myQ2OpCaSWM
0Ch4VOm4WA/6IO5rSN50bRRaViUDXZGPE8ZEJAOjCkWWKrugf8qsSrt2FlaA7diw9LTnO2P/o4nR
6datzgYGI7fdjKVPOAAduXXq9JlfPFPIWILveGjB0q1FUkQKIk4bHvOT3XYvqAbRbOkpO/G+13Fr
8ZRTxWsSG9ojphbG7pOrHPNj3eu3vdZcWt0cI3DMJQM417xeJxfJ/kpjzcm7XZaWh02hgRPG1XP+
84yccjERvqHZrB15Ss+bEQdpM3a080hq7W1qwoFZc5Hkli+66uIs2uDlNqEQfdNeSJWxDjXRZt7Q
splpZ7DVc6OGTnqvjww68OgJb2O44PXdfKcboy+L9szkdPX/PDGbPvuu6Oyl2n6OA/peRpImTwjZ
XtTFvlP6VbAAVfOrLMEsTyOB6XatlID5KpQq8m6CqVSfVDN5XlGxBawabslo+tUY/2HaWi5aIS1v
q5AUkxebSINFgmA4lSU29AcdVjAgKR4LMmXdqz2ZNYN37lnj6PZ5tOX8wKEuaF2IQojM2orSzSqO
hMdcrA55vIIi30tZenmGDTzLEdfL1lnHLq7vxlGs17Lk8ujZd9AGBv3ISoQUNEafhauF82QoYQpM
NTRiiOOJufMgyYKmrnuOE6050YA8dXmjneKK70fqUVkA+evpWc7r+GW0+9IvinbySzvD5xg7X1dy
x8/ZWse+njEM6iT9TCWX9LFeZyPSs/qnmhZ3Wr/ET8UTPUE/e1Y8m9EmGSI51Mq67PODgy/lLBWm
A05a32cE4gLwrqs78gXIXVCyUpzqbVu8DO+sbyepAOmeRVPDS6qBfnwNeveSuYT+ZKQ4XGGmhy6Y
G1dmavzmb+JrRZt5WDheiyCOXPzSjQjNos01BbP0icKgapvxejA2vzSmL9nCbGuqnd/jqNsPZI1F
yqieF7nMx7R+0nSlPVfMxf7cSM5AvBzsMg2NjjuEjbEpoFkNZmpjm3hkzz2N5mYdh0YhOQXjnm9k
zULODdOnkjoLyQkimkKwJKhATbplei440I0Q8piyf+DH0KmsutIEy57J0lTqfcPG2LfNorwGw3mF
Lkz9qlj2D3sDBtUQCOAbS2IdjI5IKbdKtS+pFbV781tjyYQyhI+6qQR61ozDG1BRggEQbiCH5K5V
JyuY9eShXBFLOArsCM7Yc5YtLNOrtA2ZrvqOnoKxLpVLQXEdSXj0FcSRdCMapTa1U9ZT8MZZokXJ
Vhz1EZhrpxFqpZReppYPSIiCNY/rcz0N2SF1Y/Sd8zYEa0b8liFOca4JP6lUkLaly/2RgYfGCUTc
UY58LyE7p9BGQnLQI6yMBUhryNTAKPCfdkJcN/tGggB3nBUoeRtLj9pZyQJ92p7xikmP1oBCZ6L4
HRPrwaznlBmCiZdv5Zmt43LpmHW0KoF2Cw3rvMI2FwP1ri7oInTb9OdsFc8Z4ieNEDTmixhf3E0n
dN0tfJmZTyp6TG8R/WPb87cJtLHaEYpHV1kxgTl1Mquj/f6CN4C+eciRToiFKygzlZOxaOIWbE1E
LBhRicVytxIc31tyOsc8+Pg8HjoWcSdlk96vTXEDIFzLdf20LVXULGaFGgVq9NJMRKlAj2FVM4Zq
qK3EW7B+oXtr19e4JQgKK0fulwsCtsea8uUrw1YZuA4rjIpJRRo/NqJTXkzr0IsWgy7jZL9vOyRK
ZvZV1dh7xyCaklmgOOztAG2tX2bqFKQkvfDXQGNjM3lETYPIqJS9r47ydSNwJ5Bst4Jc5pdp5rpB
6EYWv7K+8GZSv5bx6pVFq4aE7K3evAqb+emCBQrx5iHbsDiVXccxMnkxNGrWlO8pdDbti1X23/uC
lVF3t+qb9EWt4LuVQ2QOxE8U3VRd+i29TK15jyXIiSb2D+gRatzfJP5UMvlZ6Wod6suc+I4lKy8d
fzTCkMeOILrDpuLW3IZnp5oIq+cTFZpEpcRV+adyXiteRK1TOId1ypnwEa+mieFVlyahhBWXtGUv
cIkS2OJuqAOSCJnnykOsFJ5U2G7kOEiuhV275xl7N0s/tB8rJ3CFQhXkLRV5HzPf2ErtQZnhcMVF
XfpOrJp+3NQl6jCUj08WL/JwTSmQSqyMiF0CYjnNY6uAHc5L9VEU5aPYQFtlWg4SghB++O3bwvud
B25T0RNs/5W/Z5znN9K2nler+LmyxPjFa+WrWzfVF3g4B3axWTTn7rc8a7TI2qhv3KrD7LNq1X3H
dYzFQOUCb3ltIGr3rbHrTvUak2uw/mr2bK2m7p+ZC8X3DGXHG8IroUA4YcLC+n5NrSv07cKfmrIL
SjQddCIsxUZW4A5PxshxN9Ov0Gyxd2Ph5KbVeIfEcfBtZcx4qCnTBdD7pUhWoL7K4JdE4UbWZDCw
I/YApdk43LJTdM/5wtZOMftTmmkjMjQJMQef3Gie+m5Z8fJYj7MgEDLFtns3d/fu8FMrt/hKs+2b
MU1u86q1Xu4XXGk/6uyuaxEbutZmntU1f51M91kyYWq0eWIn16ILHI8dSakXlmEndogZXj32sdwP
BczNGGi4vWHvNywlIufozlJn8zIk7TcH/zL+FJ9rdmDdXJfeMnG++7kwzr0cLz3KJo95dBMSXPiQ
x0gjGuuujqeLbkG0SGoz/0EA7diJwJnhTlQkQB4KKXPiOjXSC9fGx8pMxnd6xXPs/3F2Xs1xK1m2
/isd5x09cAlzY7ofqlAoy6IVSekFIUPB24T/9feDuu8csXiGvDMRbUIhkSgDZO7ce61v6TtR05YS
S0pL06c3hj0ciQwdoYbBCyjG1HOv5cjYPWYwcpzilE46qn8linAcAlj3DGIvCuxQdwmNhtKxRjrh
FJxFXe1YQ/UV2gevGx66zgjvOyKof63nDOgKvyKJMU/drVt1PO6UU05n3wEBe7B57FDZyiXflhph
NNa2oWxdBLJbuof9plAhIjSJjY/QjhG6Zgxag2lF12zK4yvFSD4bOcUotzMha0gNdUxeJxVxJipk
z67Z+dp5YC+xHPqCrBfakOlIbSEbSic9Zdxeq0S2YjVa2mPKnPpoiYJF212ojYVtbbKkeGY6RNs2
dMFxEV/hJaNB3kYQ7MZYVmep980uleU3M88e2O7v56IYvCZlE2pSli/GPZ8mWe1CmFygeQuW0dS4
5/+ndS9NzOydtspiEzqcThxqUg/DujOMg5yelpI7KajyyiF4COZObuyRYUwbmS9l5T6aQ7UdNNId
InxuN3lH9z6lXVnpQXIMeVyzdVVnxVbL82OryyscMN8Km3utNepsndFM8kyjixE65zFScdl7vxbN
CP96YZaf8yF6GWdhr5Oon/xUc9euMTB21gVlmfHgZpL0em7VbEAPN1CjUnMcOcDuSbvp97TpMkdu
tFzu7cpFlNrROwnnJ5GgV2Fih8i8C5+18n6QIZENGe1XwyC2x8Bn7s8h0m8l0RgZF9ihYPhTbaEP
alqthevBACyLzqAeKh6tCVHsYh02RWkf5sh6SDtRb8vZqk7hMC1Yws9WIaOzhbTn0HcGx6CS0lbI
+mdoWTdT0IlNS/NxNVapRVn+sowTt5McuEoXqpxI2n6PIV5Z/fqe46ElTQcVQ7qUdGHOT3fdQQaM
Y4sGLWrTt1Ag5Y0RwHft6+EDidpb+QzaKoGNGFOjY6o0V153c60+4QQXiYV+FN+7mfFsNaLwzURu
nGBgrOqGz+jJXQ9yXx45BTPF6oPjOm3BN8d1oZKQvNhaHFx7lz04methiZ1J9TleU9SYEWmDMxPD
QRjDhmClftfqSM97k9RXbTHPDZOonwNur1rdqK1L8GKWgb+LcoOxmf6Y65nhBUYU7pIOBGkTfYF3
fkVER3zbZNNtVInGo2cd+V1yrpvSuVMDgoIDOPiKlhi3BDi9aHbomzUxSisrjFdYmleNM+g/p7rw
wixPHq18fFSLDkGHbgx3xGyXe7Sg4Zaafq+2WXcnpPI9M1wJPUQ+V0GQ3hl697kIT0nf9E8QZwzO
R/O8QYpj+KaapX6tF7PnamG2A3XufmLolXoPYVRbeBgztqixXbtVoa7mNjU584urxon6YzoIho1O
tZMyc70hGSRqiHBc451AJTIiGwhFAMA3gKXK7O0Uydo+684iRCTT0C4BzKBYrbx+GKZjaa7ANimn
rEhmHLcPaHfrY85gDP9osB3clI/eSn4akvs/VqazTu/U0yVVQFtZj5ksnyCInSVn5dt0nvazm9yq
5ixvuiLau0bE0uF093qkT347cJ7RlfasiTjf4/wJ6RumiZ/ZQejLEa1TX+XzVja96Qn2dooDoJIW
LRIL3BImyE0x274C+/Axz8fzEIDryfvCI5Z33EzInbmVIz+olOeOI8J6ZF6xnU3rwU1MKrxGfia5
yNhjuP1M8gE82n4yN0NJF1ovBtCaaoU0Kt4ZZhZshdm1a1GjoU06mtMcIM1RRXEbWdOtpefKnsna
JvsU86Q+iMnW1vq3sgnjp5GR63WkjN87MBd0q+hBzKTUMeMt15HQn0jazk4aeVE+I9H6aC3yE4E7
32vYGHYsKsVxhgS0h7Ua/WtNjXXBkSkcbqfZui4Ez4AVsJwOTIJmU0pOB+jsXEURW9RQJEtxPxkt
2nlF9sVZjLfacNUU/bDtHSuHCbMAgMK8WFsOg9GqNMJTMeknAkG169rRcMB0yqPWjNWBmb6+tguU
5O93BbXF3/VKxUhqDXGmNE+wsqGbuxglhSYRIiCIZz9x1ADgUwIBu/wqjBnULJx91cbLPpBWNmvX
Sck57f3Lv21KstwRiqyzx6CbuezBOyqlT5wBCCtV3A9D3v5IVVus26Es1lUwPbx/tbdK1iXJCVSY
Qf+dxeyyB1qpMpFWpuNAU0bWKaN3/IoSiMnouVFKJB0DgoDGuLNgWR61KXiCh6OsoS2Oq1FU1WZu
1GiTDgymMZEkq0pDUlFK2j+KClQq7FW0lubIII6NtJ3ia0OkwyFztO08Rv3GMjGj0AehY89Y2x/j
8Jg6E4WNO9+alBBWxaEycyvw12OHDrHbZ3PD9qzUgkaC9ZWYsgrpBDcYn0/MXTZ8fv/z+Rcn5PXd
gHDSZSiFFRB34yU3JWPGFGL6R2U3BurRAahRlDESA7Lmzr2nxaQMAQN317GhfMWKgIADK+ualIgK
dLBiAUHrvGFyxnWOUHfxS1zX+UsQxoSv5ygBuy4GB93kPuZYL6+CuzZlZm1O+g8cvT/JesUyQfcN
AeysnThyPjRaOz6YImp8B5mf1wlxpY/C/CwJmFkXVc+vT/TDVCFDKVDQLCLDL7JMuieoRzFc3sgV
5T7AVuJJxT429fwYIkiCd8bQHEk6sLhcCU4TrhlvMMG6Aa1hzGxX9ZM+hNoK/H1G/pY+7kbTGQ6N
+XUGAg/lOtWeTYFVoNG67irspUW5XGhb2Zc3w+imZ4jL9DzqOj7g4ABxVpboYVhcul7r9qLN76Yq
bLwqNcNtBvIMumbdbHsT+4NoMMLYwcICaklzGJz6Zi5bba318ovI+uo2L/J70xq7MxPtYFWDEtg6
tO5mO6KDqx9FzWY5ZDbpdvGMiyqnWOXMddJ1ZvAaSEp2qzVCt2ctN4e9iwBnY4zOFn2AFysi9PXI
ag5mLI4xbfgtAQB8l116YAYobpJKOygGULQel1BiB8XBQFSK3UjQlnfGG5uAUOTOurufuiDgdBzo
XgusGhY05r/SMBWPAg8yOl9c4qRyb0W2s0m9Apnbjsa7AhGr/BokrrPKCnU4tBm3ATQXQh0y4FQ0
xI+R0gaHCQY8h8L6nlt5euScw0E/N74XsMiPZh/TMTbUg5jTG8Rh12FbOTt2qnw1CK3buLriO302
ra2ytNcYsr3JEuXDDB6FMrps2+RkO90zPFnUrYVovXLqgRIbrdiNdesQ24sytBPnwopRYIhjiijO
r2OVoIERzi0x68hvC3FVKul9mJUGUoReI6M0vB9owYq5dFe6Fd0O5YSpKDd+xEuenl1qUCiPE7HT
MPPpJCoMSHIIl9sPHvA3mnWCXCEXLj4FFVPx5djZlGEUt1UIS6GaTrJvK0T7RXFktB6Z8TXZVJto
KrHXZeGjmkLetoMg/2DayxDvzZbD1NMBDvELqEJExet6NxGJZQQ5BBf0XQrRinroxe647ZaUJEcv
EFjlJsq6poSJtaKbMNO9554qDCiDJlWJVlA/1tsBBGwpftIzELuciArCWscrzHL6iKwUJ2OK8hzd
0piiX5ToOJwR4FwBGDpzxMpSiGgb0dCSclDWm1K1x7NBg7vs4hMarXCtW/TTAs7j67q5CWPrOgk1
dd/TTm3SAXW/Q5BIUoMNVM3b0hV0I7M7DKsTmpvexvDuXGO7NfemYlz1s81gKKwRAImH0Qao1pR3
rP50sAc6OkX7ExH0fDAY/echGWhIIe8A1Ue7mTiald4MLzRE/amOaCQQujPNAhVEJxvEw+AziPtK
1ppW3we9fuuGhX7KTOeJKKYGMWI37Rn1nah1ryPYTv4YRrfqIkm2QWZG2PY96BANGlHx7IwDPYoC
/Jml93T6SQ/BO6HfD5qibqJQRW45oNDssRuodXQgny33I+XDMeXbuSGlANoWsA6UJW+kLVLvpDRl
NPqjoBAYx4SuC2yf95+DtxwZ2CfQ35eBFYNf67LuUHBd0+/NRt+qhpPZBN/hj3Pk0iUBR7Um7/X6
nM/FvRYGgqZdcj1bbbjVMsPwUxMWYlANIaClYYU5ct33QXSlzeuqLcaHoBHamtkBYvEg+Pr+q347
NOZFY6LH8K2h/fn1XP2m+jHHoB7aRhn8BmjZiJN8FRMQD5oJdS7Nctzi+UeOprcTctBapgDUtxxR
bfNCqRD1KXFHyTj4CipZlIlfzDwmcLaz7uPMV4tnJyGAmB7jR0wH3b58s/jpiV9aOBaINJABXHAJ
LAZmqjGQsDEyZWIMSm9bYfySO6XfLLkhM4ajTocw2fecypA6fK07Oe9ry32mNcdgoB/JhxbRcJXQ
GfUnA+xlaAHlqubsUc7jgi1Vh09TBgIQjzU0ThIqCC4w471M3GYzyvBIWk9wA2kERDltL0VTn7k5
1qEmQazFRBC3iONYydIjKYw2CZnauDHrcfQiElEQ8unJCt1s+TnDVAcaaa8U2nRdAX+/mz6hX7U9
GZJERwBOs5qDFCwchwdfWFDCWnMWlA+R8IPA1leK6rBpdSqKX6gvq1KOgnXaJOcocPSHIP+GwDTZ
ZWHo+EhA+zXasPKo4D4gOEn/UXTqUz0Zu8xOhhslrOwd3RAaL5Zx15Jrf1Ib3T6ZhruJCTDytcYg
LVMvNm2ZhOeKGF0MsNGuSNEqMWcYDpVJGEFQzOcQUu1+rOdga5g/Kg0QLSc7zUu7oVyriTbvxgGy
sdbdMF8s7wq4ORt0Tsq+pDGnUFYgQwpWrpV+MnuQBQUUj1Ui+lt4VtVeVfOdmzbTxqWZJSrnxmVG
THmcbhg3Z7+UBHU63XUUXWdVDLejTnRi6M4bBzbWORvGfuUG5KYv2H+aZrOxsmpsulE+r2njf9Yd
YKdupQJ+lNZjq3ZryVBg0zjHHMW5Fs4bEpFHr86lfrAjIkdYuqv+LtSCfUgbd5NIliUbHcxKhy2r
MVXaV/Tl/RTkdCrzap2OIERVncOyOVuMoUCz0s3sxl0xqH5cx/Mu0ByX59feM49Ej9cY27jJoSIJ
pdzZgbU2CFU6q+m00SLFYA7RlXsWLKaOKvPWCi2jJMxacHxY93pU8nRMyqe8j/bQHdODM9gIUTEm
KOGVjXkELL/Fxhid5IJqjSY32BvZ8DMRgX50ki6+4TTq0hql4Z7mSBnmT0oCgyKVDCX0mWCesIke
I8qxW0W/6lMr21SUGRslrpUn/b7GHHMMEjrjKRxZqcw32At6b7C0mmACWsnsd89JVitITsgvN4dp
j/TZHwYr2Fv39NVBQY5xvyUVaI2j0DwRXVFvC8Y3KDsRumvj9xHM3mEKtfjKyAovsBYgvY3bIOkL
bVXnVk1nYWg2emxydwcVne0QJ2QUfAbxsNcHt7/u3ACdf0Yck2PTdiKGSK4bkQk/ZZgFVTnCfpxL
soTr8I5nmPkPeMj1mKVXS91exEZ0JBLqxu2s8iZO111JG6qDFLxrG9VDlBUwmRoJOozdjvSKhI1i
poZnojHf5o0VbFoN/SyxWw02KsvlNZknEPHxFTATMxHRPl6C5QPoKAuWytw2HxEi3/CBOGVT+Jm0
PUGpu4ByXlddTTb3ozvYtZ903Q54AokczBLDpEjuuyRad6LxFQzw3wNOpPbM/CoaqKfAnWxVZRPH
UrmfVCHPqWZhGcuG0geVT/ZL+s0aJCHtlSBsaESlbocoOOa5nw8BAmLfYNbANtI+1h3uKkJeAVl0
DTCg1sIA84w75mwmYKhhmnytw/bL+1vmpcZvedMuhz4inA0LxfPFm46NFB+Y6Gq/eJg6NosoH3ly
AG2TwU7UWDwo1RofVuO9f1nNuCy0uTDaJ1yREAotGqsXG2eag+vJjKomzal/HhpQi4Bfcpab6Vlz
YFZkAfOQ0Sq2PUFctdTrbbbktpZDz3x2du7cILgP2bkYYcA3U2UB2jOP7+IwDShNW2DAIYPvtEBH
MdSqg2lG+ob1xWXUfKCGxaKiTiezM1qMJRG4+WEwN0Wh4wQRobsqosw+GhrDHGvg5JEqNuJ1i7iI
uLWjU2V8Qo4CyIbgBXyrL6mhn1yEGI/YRw92b32FWNefS8sdT2Iwt23D+tGBeMs6AnpDTNC+otj2
Wo7uXZVbxpXd53ddoI47OnBbSXeVLRTLP89Meoireas2NaYVJv17GWBMZCdJWeKGjTJGxAgF7rdE
ha0J1CzxGNaBljJpw7pU5oWBOjzW8xu9CZ56q7ybBCnqVa1Dt4QD1vAF3Jl9qTP81zmwGhQR3Jen
AH4zE5BDQaZhbLdy3wml88sqKpkMHEpSk+zKXrlzAzgd0kISAQiEZzgy09xOqCbWwqwY4I3VsMXI
DFJg6p6YXljrwG1pl5nDtZFjxXRpQ2NS6gTDD+fnxKAMYjdeGqWcwHlWt2PK28Me1FyhZMC8pUY6
W93VEuOzT4E8er1ifiLHVyUtkJpzwJwfFM7+ozv14jDGHQqaiWESKCsVSedFnVWTJJx0MCD8LCkn
EF8NamTTdLxQVWDTpLBsqkRbWzjZRK3znbXrIYzmQxImYODV3fuvRlweDX+9mkWTKSgebDBmrxep
qBaNa4q+9mmp16s+JgZn1l/cQPthJ/FBKfBhWTUOcaPSItZIK8Rs7VyHvdshdZFf++WbBazTKM9p
0HxPCY1oqwEnUyTucB9twqyJtuEU3BR59QRQnpm9pjByYQfIkvrFiebnNtLR1djlMW3J57ENFjPb
JDWlSZ/VuPyaRoWxVp+sOjKJjSDdUZXxswD1DdQJGWAN8SbviOJu97ne/lAd80ckkwdnjuSahLND
qvHUvv+ZXbZQLz+ypYT/7VSQ90FL558lblw8E4xaJUTtNLxBZvJRe/CyV/zrUo5lqwL9KLfNRa+Y
MBaOZ0VR+1Fof8dQt27hSDKOA2XeWw7Ed9jnmPGUTdfjSBywrL3/Vi9PI8v1sQ4QtE4kqknuw+u3
KvHRunMc1j6iAo4dVOxLYfM1V4xbJFTcL0z52iB8sIhIef/Kyzv7vS/KlZHHIHY2bCTD3J2vr0wY
eM3e1ZQ+MAlOf1LdQxdCkgbF6v0LaX/xHk2k8KrhctRzOOq9vhIIoYaYpLr087y+rpvpk14mn0uB
D0KNLYBIRruuq7rbIi5WVkzT2uV8FMwlmn/3zBHFqyeigjKskcdCihubmeOy3E4feO31v/hEhOoQ
98Fx1EGvdfGkVhgYuO8I+rBseaMT2WYijPLcpNk5xVIHmWpzAlGx0hBw0XUifTNjIihyqmGSnj+P
ijPtiYnaqBy9eCvfmEHNSHXSAU8HJD9Dv21CpLcyCcc96ETT1D4YPbz5pFFBq/wXcAFyeMdxLu7m
psiqsHWJJICLqG1aK/sRFsvaX1qHMYxzD4woXcIoN29mWLw3ThJBdl9yaKOtLr7mKaaBMK+tnW5H
+jXjcw2cIsP7sf/wnrg8Cy+vdMnHRcOFbUa7BF4SKlursI176Hn0NaUoV+okTF8DTbNenE3pcDOm
DWis7onm4Z6K2tpCLECOycGU+QF7VF5Y2ooUvtEKDu/fsZcNm3+9OKjydCRgCF4+lNgmMJJSvgMD
AQxHgY17f+yf3r/Imxn5ry+KUm6JQkZMfvlloaNOUkiIbNNLEeOM3Y8piACJ5MGNTKOXVijbioFL
yEY+mEvPux7vPngJl6vf8hI0wYpvWY5OGX1xx2sxzjfWxM5HYk+nreO07Tq4SKsA6JIpM4oO+yZu
GQcVDoeUMSAD44OXcLk9Li+BVohJ+9S1xZvxTJJbYdUMc+fbk3FrTpLc4HIhPg3hsZFoQ2YG/2QI
zLGXTYm9YnQrtiJ/so3po8Hdmw7ar5fiagY0R4uz3mV/Rh2IsdURNPpFzLQWcB7xjynaWBDg+XZs
lW+6C4BWkjmraohzothoTlDykBGEt4lpxRutKl/wHG2LiLzRMkOLs3QAOtIat01db8Ad9FS09oe5
63/1GRoIki0Sg7DbX6KJSY7J41ok3EnkfO4j8OtEy/abOkJfVMzlVa2REjO4nBO66Jgw2xLGlRJy
r73/Xf7FY8M3uXhbQKa4+uX6iWJCAatgtj493h1gR9zWiv+/uQQ8Fs36Vd4tlcNvlUFnA3QsVFpo
SdZ/S81g1Urz+v1LLPf87/sidwG3IiNDVZAlLy5dHoNi10KTTuMLM79y4kQi9tJPRZDvm1Fueqs/
iWj8YC9eXvbFNTGzqXAcLJPV4HIvTm07ZOuhCuhSHL5l+SMBVWXE5L7YyD/ff39/8S2xN1DE47dc
RifLzfTbR1g1Sop+AxpIMhY/lZp8Ijv/nxpz2OWxQ3ITLBWNRUn4+hpiUKI4pwb1LTKqcUAmfo5z
eEUlHnpqN7lX77+lt18Zl2M30RzdEhoGuNeXi7RMwmRUSGVNna90Eo9xg5ZLMVCdElaKO5TUZI0M
wPevSjzEm69NE6gM6LcDTbKEu2xyv32UtZq4OS2RyifWGXdqkEynoTBrbySGVLMyZDTzcMpDonIG
GwJE7zobA3kOqT9oWwiTiHbwDdTtnNLSQrJ+KJGFr/rOxmBRD3dEi1D5x1l6bEL9jNEBgiEq9o1k
krrDBe+Ppq48aPQgilm1ge8VrqcGrXrduNm878PmB6Kg5rqzg3VDbhtdWbc8JyCi0XJcxejStmLo
wnXOPPW2DDUoNconJQ2s23ksEVIrwd2I39Yjy2XwSouOXhjCZOrKiCjU6j7tp8nvtBa3J9O2sUuc
vaI2wGZC3TNDJbgN7Kg7tBP2BKE+ZKG+KfkGPWUwoFc2QXTqkBm5ualeOWWsXbkdXfc5Gq1vs1B+
GAgBsapRGAZOtm0iPGsysDHv14rh9y3XibXoGWUN2Q2Dc53mKtR0t0G8KB2I+WoUIjLHnREyJAvD
YVwrvL5VM6hIz1p89Xqm1F42R4vXWYAkXKR4y4FULgpzHeVW3g+HxFW0LSftgjQCz11yXpzFNQ1H
84yznbiMr71pehY1a5oXiJ4avhsrYnfIJSQmAzFtRi/Pr5Clkj7JxKmZV5GE6LgkLSL0hcw5lh2u
ICdEKJXyAcekVa4p3fBiybo9FEOC99nmA0hq7BN69Dia9G1nwwWhkPbRrtH9tLBLPjwCzHWnveUs
4zcYuvyghBmooAxfkTmIXcDic5uGfr43Fr/SQm6inzHsWtXdE5eR7iZ0RIPmFGcNGNB1p5hYQCz9
mUgmPjYHxbxR9JjGcX9M3TaK0mytPWoxY4GxQ4GsLIABLNkbW8/Lc+YE5zQEGiZFZpygmeZqscVi
RTM60T3bhMqjtk5J0iW/nAn4Dbjrdhe6JoQjMnivsHQ1O8Ppd7UUD/PcKncG5itiRtIntOPaGsqU
7mmiuC0jYfgV59GiN8IbNfNrDBhr/IDqjc2+aw3wLAAEjZtiCJh+cKhkoJ3Ua57mAZGmXu+BmnY3
yLu/pC4SOjPK93QJtVVLEx75bktuI264uWPYMcz60Y7Nl/eXkMsTB+skCkRm1r92b+0ye6+IEPQU
vah8x6qCzdwJbaXW/Ten4858/0p/sVTB4OCsuXgXlwCD10sVz1NTpg5XCrP6Z+cYCnlFdI+tohpW
n1UAPZ3y0VD87UazeGqXPcA0hfbGEJraQV8ndK98o80yLwuHu7pdnhNJsoy78ApIwG5Qy69RGWA0
wu+It4Mh4wSMga7HvtA/mpG+3WbBRTmcROHs628duHhX3RrPbe5rDoJ6dwq+VfLcgdhppvLm/c/7
Ly5Fz4eymaMNrajLHX0I8sKIAnqQrOvP9gRSqzd2JjQOnvHn9y+l/2povS4fOKyyjQoY7irW3+UA
/ts+VNlWJdkDYl8uNr64rD4l4YQKW+ThwqZCzKU1qyK0q51qDV4kWtUfioG+DjyIJrC+mUZBoBGE
IGKDMzSQ1ZcSmfkOFDykk2ECst3XzdE10y9iyNoDoKPBy1pyTFN1wUHHjp/VRAZGVjETRb+E7sV0
RNW+Vjw2rC8VUxrHkIB6I/jFWNMlLa72J9LgH9NE4nlqQQhXohtcaoveG/RayGtC3edpGLMQr9Wf
9ZTUqSGqZm8YiOxLFeYrhaL6RWuu1EZ8S6sy9HEk3IA6zpD385Is9TPJ0T8mzhWszdrg56o8KIi7
MI4Ft5VdJjS6VplltX47JvoqRWyPWyR66RLrGtGCAS2rck+zIXY14gQScH3RWxZEFNRjTppbvloD
MAqjzq+jxNxEFa5bN0qb9WLqzDqZ7ltnQB6UVTsAKtXVEBdiX4f2CfwOgCjaIhvRO3DjuBvRhD7q
KW5w1cpghka5ykknt708yiyUH8PnurJ0X6ompCTc+/u8YUjE2v9kjzX9zBQMnxNuFuvJpwrxBCf6
6sekhfquiIJsbSX0LXJCDEr1LhnCZIf8Ult1FYI2Ny2TAxUK0Ue0vHDEFjtFM7+3rL0ns0aH+1lr
a+XBLlnJtV4/C6vCR6H2V4Vh8QjVhnKOuunBCXFUBKA9vMj2Jl2EjLVRJok7XCpyH5fGD6fLumNl
2YQ0Egy/M8b8LgtRpiVydE56M2FL0ByeFv1Br/Bvhw3eN8O26y3KlQO2UEArEcaPfkpMJDwlAupv
EMda386r25b656jLYS8Vhoe1E8RUNSlBcOW1wwTMo4iY6HvXpp/qqFM0Wza38eTnxOUNaegVCCv3
RqHcAQBf8PCndDSj02Di+ZQztXFq061hx4LwyLGPD9AC8T7zaGhdTgAGnjFjdrclzueN2hUPcQsV
EGM3BZHR1WuUvzyFvUYRENc/WRGxsGRgw8mt9UPocF4UF3tOU91WNvpu1sIaVRaqSUUBHwKEjH08
gc6rNNQZfDVX9TD/DDrtyS3r/Fw2KscsohuwK0JJEtlLmtfzJmbWAKjQ2BVUToWeixPPp7Jqkemt
ZT3WAITI6jUdxd12k/JdTvWnTBrimvRLYs5CjMfvL1H/6ue8WqJAWDI+os2BNBcwhfF6iQoMwBTI
/1O/5Vy9TgVPcg3AG4e8tS6n+BjhudyNjdqh5wmJGDAlfBQXiIRa8j+5uJORgMuVRnu1lDmcGkKk
WcwUX6ujG6JP49XUaMaVJVbIEL7whPMpS8WPZ+c7zXFyBGSzMxWNaYtjn9AWVKsEkcm+MtJkrfCR
UfohadZz92qc+vpol/Gz3To/QYP+tJJ6Q1mJbcXApMWw9KpUTcx/esuYq8GilEySBKboEQCkfQxr
1tqhCvOrKt/3MJC3I7mzx3lEbpX3PwR9gf1szA+Kgykyd4p+10tCMkP3p9rKtWJk5XEMynInx/g2
T2xtZUyz3LnGPjKU6Fx2n+k2PApZydvBVnC+K/1VLBN7jTKIycKoopxXQj8fOzwC4KdGLXXP4wi7
CsWQ7qGumTamInG/Z3FxHbvfRve5MJovCVWZ7Vbz3gr1O6FG7VlNdLgRhoVONc+cWx0PJEF/6rqs
nOQ6oPCe9Xxrchb3iCs6Z0GUXheTOyFb5JhcJo2k9iKPt1Kc7WSFXwdyakuEHyxrLQ5nB8duh/LY
klnrMzBiiucKecKc6WKHjRw0lz3ULDVdmuL9YSq6+SrEDLktdHU72U19yFUn2CqeLO16b+aR/oGK
XLwpX8gQQbCAosGyBZzvyzs2jwox2w06m7mWgOLqHk4PdKqh560ZefPNbCHh1qj+12aVCCp1C+sj
yRxBrjwbPF9bonoyM0VZXEiITyig/AKTCOgo19007GctUkFart0hQ30GEaaDWD+Wd8T7QCySxcEe
iETWzNE9oK5wz8liQCjiB8jhz5E7htD841WZmddzD219thy5nrs89qQB87Sfxm49pCb52EqBk5dh
YWSb2gpscecV5XgdyMgCUTTj2qtOrckhwU5RGpJBwOowcS78tQL8x/fx/4Qv5c2/HnX5z//kz9/L
amriMGov/vjP7Ut5/pq/yP9cfuq//tXrn/nnQ5nzn3f/yVX8vSll+bO9/Fevfi9X//er8762X1/9
YVO0cTvddi/NdPciu6z99Rp4H8u//P/9y7+9/PotD1P18o8/vtN2apffFsZl8ce//2r/4x9/6MuY
/D9+//3//svlk/jHHzegDeKqiosX+eanXr7K9h9/0M77u6WC/KccVpdwPCrN4eXX32jW313AScSB
ahR+nJ7/+FtRNm20XPXvGLBoJVkEVNIoW25eWXbLX5l/t+j4urS3DAcJAT/8x/97da++xT+/1b8V
XX5TxkUr//HH62OFssBQKD0Znb1ezodWCeiS5/NptAb0OeN3x05wonRWvNYScy+mJX1nVr/99tn8
++q/X+310ODPqy2v4rf61kFSGsaBO52CGI972/anwg5YGJTwVozZUxVZH+Ujvn74/7zSRUdHneIo
xBI3ksFlTiTP4G67V4ZYv0pVZ/7kuhEigSBx8Jwm2nMJD+cnm9506oYkR+BdFiqAW9yN4COEon6w
ib4+LP75mi66W2FhTEPcRPSWNNKoGlm0G73hzG7ZifT+dx/wxdxoNIM8Ch3d2MOuXPeO8Wy2M1qE
RNwwn46wBET/sw7hn29m+eB/+yojZoyp7dSI90WdfM+cErZ4j4PSzqroTATPsHn/Hf0Ke/qz8Pjz
QjwBv1/IDvMGqg1SWD2Nxmdy0oU3p2UG85bol6iUPX4QUqrJzCkxzEzq17kkqSlILBP7cDb15yGr
5ocA0S1tfBoNa6crs0ddlO24ce2gBmLCA7g1peM+vP+SXx8d/+sVXx7RpYRl3hF7chTGMu4s+3gV
OObsESN1NUv15//uKhefixJMC0htuUrgVl7YdN/tvrqD3UQISxV+MEj7bx7YS1kvGjtOBikXKcv8
iEIMDMignbSBoBQpDE+r4o/up//mgb0UJWnx/+XsvJoj5cE2/YuoApFPgY602znMnFAej4cgECCi
9Ov3bu/ut23epql1zVlPGYGkR+EJ1w3mjlOipdZAfF4ASwtNILpgFnMPnwTnsYa2CYfHILSqWt/j
kgi+qgJv6PWRmNSr/c+Af8WjzmyhNAq90BOsZgQU9l+REecrFHuqTx2mH65JFDQfD8Ke7u+WR6BQ
tsh4gq9k1BZmwiTu9f/an8TlI43LCLmZPWhdcMk4yV2tNx+lKrZtAcxKDkdZlt4ASei3o/RsVJXb
NuqPT2RWBjZVBcEkDWg5IPWQ2w2PpXEvYwD+UGErUYF9vY/m1r7JCLQIXKW4i/fI+0IK416oKGrb
/ujRX7H0s94nSIQeFHHqfW0P71+PKWQvOIFm5s1X3ODs0RFFTmpMsciVxWOSv8Xm+/VXnlkhptoz
LutogVL9/tAAP5PZt5aTr1DnBWzCkuTjXAun38/ePI4SBiAB3lxPHySorcCCjc1HqkYLy/Jcz0w2
GntEajj2V2zg4rGskNlR6gvWNPfmpxbP3twEABdGWiEH0BJ3eU9wNQL9szONZ9y0liKdc41MFk8k
m8ZWNyZOqCgGFOySds1yuoNJ/ELdPluY8zOL5zRAB90C1YZHH43gbmz2bx1KhkwAyTX+aUKC5PpU
mjnAfSUnnHWXzOB0snPihJSBeFK7fgzHSNa9G1G3QVDQb/XH6w3NjfjEgi1ddkwxWye0K3jaJK3B
T6m6/z+C4/8sYerkHNq6XWNZFZ4OrTNIZCROE4Dn8HH91WcWn2l2xKnKX0pu26HZQYnAqF+Q/Loy
KFs4bM49fnLW7AcklihpZIcGBFBA291B2vFeqZZQpHOPn5iyCwwGAe3GDsHVTbakb+DwGcGnE2ps
Ld2VYVsXzljT5LnWyJ00ybD55n2NtOvU0/XSq5puwRAmmTL/Z3RPd5bvNq000At0ATEOcTgxO1xe
Yd09aj/fivpp1Db9y7BLF6L/Fy0bTU2uGKxQ4qGIXZxYiGCoMdByLzUBGnWJmm049N6uT6mLZodm
JmOOMjMCZXVmhSASawGxizcnbW+TKIJ/izwi+8WBNChf2IYuzgA0NpkBTXOSCuxM4E7K4dg0yqZX
RhBo3Gp9/WPm+uzU7tka4uYR19Uqhc+r/WAWUDOoS5TJW2MPCw1cXDvwAZM1XXXhAMGctUM3khvL
AQVORf3j9Zef6xz9+8tnyKZ247S2w5E2QckgShCXZKUhY23zswbI9wZIIRN4MWI7xJXnfkj151qB
ezlvioUz9lznTE5vqHfPBARmrFADLcIbeJUiZJktZFbM9c5k1RaQr4k7uBfCtD2Al+zVRhMYUJK4
3jUzVjCNVyWKAe1BqVhhhlIm0vU3KNDejCIKerM/VqhzMcTn9ZZmvmNal6u0lZAK8EihVM2XiNdv
Y2e+ywZr4fXnz5iAM7HnpCniCulQVpjbf60svR2Apy5GJBBHS9kmc19wavnMyGQ36CddYSsEBc/1
Gx1cy7IfCXLxUOVw/SPmmjj9ftYERc6RpfYYbFvj74REUOAs6/TJUpEJeL2FU3f8Z6NAzufEkAGN
biQYJOim7EGAngcIHxA3haczIyDIsb3eytxgTEy6z/RKswbXQuLgcFJRewGSGsFADsW0Xlk6ccx9
ysSshwTZIAmgIyGyfY0A6g/Qq8+y/dABbu2sOoDffrK5nvJkv48KQnSxMKyqOgCJo21Qb6Vv9NiB
jrAFysD1Dvs6Ul4al4mZx3rbAs4NDlCU4LpnjyiBkgy1byt4SZJfJfRPfwm1qW/yqOjBY3QzuLZc
VXSgSkNi9NZ1R33hVS5fRsHpmOz1TaQ6WoT6yQNnALVIOzapN5QNlcgNJ8gdM12wa3ADHSmEjiQn
5WZgcGzXlYGQDcpK7upocE9F7DXEChCesWXixmCFd/Udim6LsBwqFREjJIIARI74hxbbyqHqa+Bf
r3fmzKJmn34/syJkCY3QgXH4oU10xM0rxHxRkMs75Q2JAjYq80Gmxw8DypE8gxdWubDPkJkZOQWc
2OKk6+kWImwDOItW+TpdFat+1xz7W4B3tx+Q0l4DRtS+Ay7st59sA9aoj+T1Ve7rC8vgRJHzf05q
06TJws5Qk6QwESIGucY2GqSrhzvHc7xmByVFL98ske5nWzr1wlk3a2lJR4KDbViv6IPlF6vGR4au
zzzdB3NkpQaIv6+uj+hcx06WXqYR7pgDOpaMyhGFAXcCQE1kEb1ZTrUaWmtJQeGyrxJzf/JNFDuG
W4O2cOActYymfquPtafXiAbrgAs3xEO66k2P6UyTDLSSmxbqLFBGW7tcbvjwgYx/0INxYLWUh5Eh
dOyYoJld74OZvcGe9EGauakDLm5+iHut37cGlJFGqOAdskKpFk4D2ml9vrAK2ZP9Bxd2qlKlykEN
gmAYqFuZguB6bqs7aLlRaG25JkXJ86C3R9TwdtsBVQEDNDRq8kL7WN7YuUb2g9J3/65/88zJypi8
T9cIxQZKReBaUz1CX/5pFM3z9UfPdOeUSUcTtbF7LJuQaAOwvgao9W2E+M71h8/sf8Zk/6vUEtly
tjOGhfVWlb/rFhLTpr4HdmR1vYG5jpnsfUKghi8b8fao+y4fm7pvdtwWS/7Qmb6xJ4eEJILHrC0r
ejChqA2wdttsZETyVVd2S0KnZOYLTnGx89WjaCulh6YyOyQ8pr9ZjHJnIOC78pPYdf4b/9V5Raed
wO+o/ugjUKMMF4RP2+D6C5TWxr2hy+bTKnMNak7qSQrVQKZP7sWdbr62XZXlXoKy+TB2Hf2+VHn0
xiwOgWwkezYgN7Vi4XAwt2R8/X62DCZGzEdSGphIASBWhzgEe9K3fb4agnYF3sumWlkexGP9ZBUH
SbYwAWaGaOoz1WXbQr8TrSaaHqCWF3VjADhip74+v8jMDJ46TrOoI4qk5hj2H/ELRsYbA6hGBd0x
3Uab37WH8qQVVK79Lhj/AaaOmqz9cAC07KZZWotOU/nCWjR1sUrH6ggyrMawMi0ItEfbVgHYQBS7
CnHzIt/ESJwnBJ7owtxBgvBRj14Wvn2u5VOfnI2oxagJzir6tl8Ln+3AI9zEW0gYBKgoXhUb6jfB
EIwrbQVF1C1boSxrIWHzi3xy6ZtPo33WMoCTAv5MtDz4cg11Hk85mJ5cQ/5hLVYgX/sC/6DnGUDO
00MJzsoMOg8Sl17jAQmLrR4Y8G277z7c39nR+oigKIuRwcyLFo5W2ozZfv1+9oZjJk+eptO8A1r5
tn2CKoV8te7s5xgSHIfmFuH1P9qC1+SrMPdSd0zWCIfbjEYOJiFgu0G0ISu6TXDOgLzYNjpEB9uv
A75yb9Q1xCZW2UoJohXy+nftGgK3r0vnnLkvniy1rQK5C67iJTL+K2o3ZFj4uhkLsyfPjU2Hq6gh
B1GY3+ptAQDrv6Q8oUgWFqaZ97Ynt5bOURs1NQp6cHhp+AATWjdcAbHyupHMPX16X0G+juyykh56
DjmN0ga0Q++WdHpON40L4z6tojIpH6oWKmQH+D3AeFCB8cLp0uYrrt+azlvUV9gqlq6RMyvptFbK
gDAy7nxFeYBEm0cA/mFgH5Ud8a531MzR1ZqcKOE4tSGWXOE2xZHGe2jTw2hs2x5ykfLv9RbmTm3W
ZL1iQzq2LfrrUIDs8z5I1FD0Fmh6dSSVramQ+i233eigCU1BVbGRw7vp6GGrQQyh58gDZjUvFtAY
M5N6CvxkYkys2jTYQQVFojPyO2hfviNl9M4ZzKWD8JeS1aXpcZqTZ2uQA40dM+l4eUCFdoBagw0O
pmtjZa+1oPSdAGxcb9j1G2jo3cCBHMTB9X7WT3P7UruT5QhR2sggIy7GbSBW5voPEnc3tR9j0f3s
vdfD4aj778+P4HatVGz4xHv8+7dbWHfnJulkseA19NjcMisPwMkewCnHBbKj9xrp19e/bcacrcli
EY1VpKvgoR1iYFXeSaqxdYuKmIXFYm5WTBYLq1IjgilPD5X1HJE9EqcgwkC9zlq69c50jzlxWeTw
fmsx2OKHToF0TI40SC9mGtywQJct2PHMN5gTp0Iia2ReczQxIKe8h4YU8qZXLb8bup/tB+ZkoeiR
ZW8B60IPTXzTcaSxNsyLiOa3jCxM4LlPOP1+ZjeqqtCyhfjUwVQz+CE0T8N5mcDxG7F6oZdm5pE5
OcBw01IbK+vYwXHKe2lrWyUvFt5+ZlP4yhI9e/sGN94MEtgQCGmRLWzYmyLvd0JwXwNKI1NLv6zI
atChXXHdJC4nhZwgdd+7Ky6SEcJUeQaEn34wGhJIF4wSiCJrHSTR4XNowUyEdDaEt7OFb5ybxxMz
b6OuZ1ScnDdMHAtA4LKi3bJS2Sx80mmyXljBzImZayhfS0ogT0Pnxr6NjyPEA4KeAGrSex/ZEZn5
6xi+R19fJdtxYUeYOzGaE+MXHY1ymqJNMNaBz/tF9zIKnDt71Xzo/yDB0MZIVAziPwufeHmRNqdL
AfI2U1RXcXuPourG9VWxKQcPNAWUIygAnymwq4UJcnmum9MVweJw+ljMNvcp3CZQRB4gZMzGH53e
UCH1ffIVo7DqWA5ZmNDK/gB3REKcqhXtjyYa4iLfHw/eiMFKqxVhzD7L/jcFX4Cl/64PweVJDMXG
78+GuItQah2qLVWLIgAkWrvg35zIItpo/fD1T0NythZkdt4n3FVZSMm9yv7k1RGo3utvPzeqE6tP
VQXANwJWPijpTEK1+OP6c089+1/TM6dlaF1dK9BuTux9VWpQtayrit24Qw1cVlxVr1SgzPZ6Q3Pd
P7FxE5IwKRlxb4aM7bYb4idRag1QVOrCzJx7/sSeJSRCBuLQaG/YjXWXpqKGv1NJIkj+JubCFJrp
rKkjvYFDR4AUDs+caT24cXufRs2DJdN919U/yfmw/wMXUHJobJfSzMIueuXwbzUPWrL70QgYE9s9
kRfKogLyP0EurRe5zq5wxyPVl9JVZnYm0zh129n070AoAWIQ+Smc/IvKfJu0fF9DbgzVXV6PXCue
9p1n2a3PzNfrn3R69Quzd+qIjVslKzo9A/iTkDcQEsv1EBOcrzqU97EiPEk8X29obuQnlg1Hn4Zq
c66FbZ5A17C813qbgAkLzHeklOvrjczY+NQ9C3nBOJI1GUOlrAFwV7ZUl/9/5Kz/G38xjckWLgXU
vCKeApDE0pdxjLad2wfIVH9QSnPBwuf6aGLhLXJJsio5LSW9nt6MJRv8TJW4xxWm+xCZbCmKO2Pp
xsTSS43nfW46RchRSKXZv3HF9Gp1YT2cefiXhvXZHAYziboormZhFENdpPydJIPPf7gF6ZPDuogN
lJBDghxljh8dqmYj468TLSVDzcyeKd7Z0DvQo5PB2ms0PjI3f03YYhbDjJ19cTbPeiXLadEppMdh
aXwGAM4b+7/5AE55+qhC4eD67J/r+dPvZ20U0dCqDdVYmBsven9XiseMP//s0RPrTevOjaWBRzvu
0TWfo/i9Wcq4nXtr/ftbKwCMmmpjsLApIvAUKq90R6Q/v11/8RmTmqI8eaW1VFRtHTYoAAK2HLxF
24xiEKcYA7CRLiw8M2F+U5+YrmonIIYhTT50yhzqZuquy9p9NtS7rstCaaFoTyBxwRMCIF8oCzS1
ywMHxIjrXznXhxODVqJObQYEqMNTJTrNbUjOIbu9sBfWpcu3C0AWvw9RplUcJGMb2wGyP+B5Ri11
nLwKmu01t1y5CfQHrGFc/ehbpjDHqnHTLhp0xNpRI5tqAK9a/zoks/zs6Sf7PLORAcrTQMo2Gsap
e6cs2TCofHuCkZ9tc19hl7PnUy01u04lxj7VnlIV6pxQNbGap8ZZSl2eG4vTFDhrAO62EdJPtAw7
CNBCF1VyKACZKaSu7LrZtiegS5cBbQjQYrGQqTZjQ9NsadAJSqMqElwubeNEFAXSgPGuxDVZRd27
WPqymeV3mi+NotuKy9g09pkUdy32wUCesNXXx33m4V/RyrNu0+iYI8wcWXs7HVB5YQLQORrxw88e
PlnCogQJVwAklZCCgoxKpA+vFY0XzGFm4/hK5jl7cSrSgTLLdPaO7bIVBNHzrQUNuj2jQOaNqax2
OejlC+vIXGOTVQxoW04am8ow4n1yR4222jWEmagoh77vSEZ32zDKn6732lxjk0ULyfFCFaVbhW6b
Y+VHMOYvbN8OKk1PX9KI9Sg1T5OFfWBmhZyGVWNVGmD6YHLF6Rtv/mn6uoyrhbk1Zx8nUz0boqYV
gH9CtSXs+ZuODBMoz2ctiteiz+sdNffupw48e35l5SxVwA7Yy7LyR+0ZKVAQJVjCBM49/fRVZ0/H
CmKhNrGscV4D0L8QGwCcWwhXjX+vv/2M5X1lGZ0/HxAcJ4qjKoxy97Ez6qMumoWr3tyjT7+fPbrq
GtAiIPixl1Bmy9ke4m0/HNKJRY/D4GYKcAj7hEEbE+JqCTuiDGvfQST8erfMdftk9kNhyhnzAi3k
cJUBOZ8mgBEbrz96+LRmI3E6l2oUV3mBqSJG5G8Nf9TFc/LMFjQt2nBkk0eSsGgfqUA3OgZUQqPs
ETJsIF1ka+gqPmc6Sj5/9imTyQ+0vdLJ0TX2LOH3yag/dwpfoahvc/3xM7Z7Kv0+n0KNixNTenJ6
aKCH6BARa8ToRQPU2unT9RZmBnpawVGWWRQJFVVTdpLfFlKPPMAA906MPJifNTCxgjE1a4BxXCM0
oUOjFbsawlqpubD3n7r5gn/gSwH0zMRS3sSN20ktJNULG45mSzxIHaQqKsJ/eG2ZVrKq2aANTVSq
YaWjQAq88c+4jP/qwM8tdNDcGE92tQai5WlaRUao8z3oMrl2rOkfPvy53v1zT58Ysh45fQHt+iIc
jb+l8ah3LqrW/kllKc58ef4Y0wodVTLo1XS0CoGaQ2WOTJMgz5xuXanGQnaKPtfEZAND/acOyba6
CBErKW9t6Lhuyoy0O5pZVmASxfVNSJfsIkWvn9yyFYFocoivV+2JxEcdO8ChFwrlvZojWSVrxFZv
Y4TaOdf/DiJvAmm7wPUYifrIHE19ASip/WNpSqX7A1H5c8/c+MHIbe0thfhbmEMQ5rWBzsrGySPt
VhlciA6LBgmLbpKrT6gfh4mOzIE81vURvDzHDffULWdzXOWDpXDCzRCaIR4ynr0KWcQ9KfwOgNXa
eL/eylwnT8y0EnkMdWaCeg+zYLum1PM114dkZeRFsrreBDltT/+1VsOdbFtFN4IbVlVIWeMK3/VN
P0JDzgQukzpJvMkAV3iubLsXD5IQ+UCzxO18yxpHI6BwzkGZHryLQEPFha+Ccw2kImsEVCAMp8Rd
GRqEVpu4G6cBzKYAsWL0BHK7f2W2IztPAhVbLnzHZZOC7Mj3AYHQuaCtVuqh1TykZGvVjidr5N0+
X++muZGYrPl5JnXWIf80TADHqvq/EBz2WvZw/eGn4bw0BOT7uydjZnaIYWAyxe/S3gOqtjBL5956
sooVNIJDDYIcKPA42IANqWBPAQe6sM5f3tNRLfL9tQe3pawdEiMEsziwIaUBeV+IxL0OownI5LsW
/ftR90zrkiBdZNlFHxsQJ3Z3cdn+Vnp3oednOmhaiOT0JZVxjE8ounZrZy2uR25/o9BGWV1/97kG
JtMyGjkSJylc2JnzTB3Ds9lLDEbK9YfPhFMNZzIrM8BmoGzYnkr9kHpn/3G09wr8KohRyPYIaoDq
3LH0Va1vR0hG6MqrNURLTc8sgFNMes5GSiKmCMhg8kDNYPJt8UIlJMHU8m/d0rVMIfGOqHzJGogq
ySEABPKpgm5UabeQrqIbKvUXB5zJ630xMxmntUzMFmbGhtgMYUj3rAPPSbc2XeYe1VS7TQpxqwhr
4XQ2Y67OZMXs1TEdO8rMMHLTkMVsB+zywqPnpgv5blK84NmY6zh2pD3SCTLk2DrvVCELtYlzYzZZ
Doy2U8rIqOHISgAVHJK31Ex3MWMbQiC5VizhemaWYmeyLvA4YkNpUhXa5LkNH6Yt780EBQPS4dka
iMZ6e33IZzprWpvENNaniYJSyyhFbpmTHHuJgmcgwRZCdzPjPC0dAm6Dpvk4WCHtgf41K4+Iv9ff
fKaHppUljllkg67hySJPNp1+Q8Uxsx8h+rpgDDMDPS0Pac3GtTgRVagx1KUMXa8ID5pv+ZuMU/0u
N3i+KlQEXH7W3DTnkKoylWmPVbQioBWUb0rzRxqpz8cO2fhLhbuXU36MaTZhUuUqa+NKDwnEM3wQ
MQckAhelu6pcJjeGrSPk2YPp7NYE8jitJZbgGzPVCdBM+W6UMUWBhcgLHgLgP67TI9kbfuPngap4
ig9lZoEccOWmX6nryNs/gip5LF6t1dLCNjNXpjHEiGen0DQ0sg2BYsDEGraO2rceBAuexoYvHOdn
pvpUfTMDwwR8ZrcOe5dCvwqqI9oQ312f7HPPniwHhdsX4HPEKA0bO+InIvpLEnTd9YfPzfTT2nB2
Di9xjbW5iNowLbhXpwSYXf2RWGJXDIcx+llaMOBq31shUNqyTVSdhU2DbPJO9V0dgNv69fo3aDMx
fMzVyfMNgA5tBZtX3YJKGiNH+A7E+HgPKqazg3K0+DsUo/orykaaI9YFC/CG1IS4lKYwhAUV/UgS
aW1ED5/WSCTxDe6ChNoaYtxUECILDC0bMiwBBJT7NIaDRx0Mtk6TxNlgRhl7objJjZ0VWZDrBgO5
pojf8zaFJqTLmk1KpXMq+3SsB9MlbN27zPKUSqkfRwTigDY3x7UUyMJLe6RzDQg/r1qHteuoq7pd
P6Zi1+Bw7vGEQ7HQicawBD3gqDWc7UgGClWROXLP6zHfoypH22I8iWfQqgvyohW3Ks+UzzxrX8yy
H36NFfRxFWSoQl+uJOtosIq9ISxInmV1XR0UwYE/N/t+DRerDvquBru0oWFugx7e+1VG7WOrVc0j
8vhwYEWV7ZoXBTRIzRKbLuuPsfrbleouBgIkUAfT3DRuQQNZ57LydNOKDhCI+dfBA3Q0JNKYg84d
mmDspA5dHwApMbZRkCSd8choV94n4Mlqfg+kL/V1MljvTQwgsJL16VNNc15CQMxKhReZfISDKgF6
p1crzS8sYwxQyqj4fWuonuHS4s5J8swKIkM2p/pZl4oFC5rZRaew8yEyBEujlkClr2+CTGg1gHpc
7PraJAs+17kmJtM7M1AN7BS9HmYRhN/ST6iaI/j377r1zD18cmQCyNGgudPqiGDb+aOWutlNiVtu
CESYXCqUv9wGmfqjixwoMFlaPCxS9bPK28x3CnFU26X8h8tLJPCN3+1f8rGVQkua0DYpJN1c6YaR
SZZSkC6vkeSrVOBsjWSa1Dh0DbXQhlh9Q60HS0s+9MZ6G4b4Fr8vrPMzKfH/kTDhZOw5lDdIOKrg
eHgICRivJRr/HHVHbmvYyHEUrL81mRn7UV1/SFRgB7HRqPdKKo0ACEXy2YxV7StNaT7yJMuArrH7
p0pVrMBAZcMNVweYKKPqp0uQ1w1FMKDr1Ayhc2iZ+YqwpQ/qHLCALZEgFDfiJIkYx3Rhpb48Tto0
I0NTDNuCwgMP21h8cqP+57KlbIDLxxvty892NkhOHJO2Q+p9iLh/sq3T5Gg1+r61i1uU0mwLCSdW
z/dpWy7lJs19y2TOaaaRai533b0BNZYHAJWqdaZGPPiJVZJpYLYpoXhmtSoJ69q9laoLXCc4Iomx
8PjLLw9VqO8GU5olhjnTCOKA0Dq1bIm6j1J119df/vKRi0xDIcOo1sDQRVqI7AuXrMCYCqrxVwKh
pp89f+I7dZyRxA4SyMN6QKkqS+LPNkveqsb8q/byRyc6Mg1SpFXOCi3pmhAevY+eNDdm5Czcu2bW
k2l0AhLTcSxbMYSa2WYrNxbDrVmnJbys4wfyS3EHqJBRuXAJm1l6p/jNrDDNstJ1LeSVe0w5zl11
b74gyrtkB3ODPdmcIHsAL3KPK/eYGrdcOLiJ0c9CwymICevX9QGf+4jJHgVAd9dkJS7e6LEU6T2o
1fWQ4AMlF73Lnq+3MTcqk8s94BYE0guYP8SUQ2hl3Nnj1AV/a2YB710YwrO6Ul3Y0S97WyDr+t3+
Mi0lgvAUW4rk1ho8Xpy3UMkT9IOAwCEpOkgP9OpK6qpcKBu63IXaNKQBkwGn3B00OGAl9G3sXW9F
61qzF+b05Q/S/gMac6o8M3lnhAo4hQYK6FYZ7wOKHdMDsfCj1lJgusyF1WtmrZ/6qnFzzVDnrsvQ
gqS31yNrF4nf/FCY8Q3V1F8InKCkV83uuxK+9uuzY6b7plWUjYg7qpjoPmk+FOYAid0XiXDM9Ydf
Xo2hQ/19NugQaSD6MNbw95HYV+zmvq7thVPFZfMENvv7s20lNQTiOsgBbqHcZQveUUQmTHOllUzs
XVjvkrNc/9/3rf864qH++r0xEJ1MvZKVDAfNSlY5pDpeaksaO2YSuun7TKxoRvPQokP8q00ReayE
XfwCxchdoWwKhXgW74e1Ai35JwaPyE4HTguUSNmNv924yXa0pFD+Mi3ESbSUa7emtMaDHHA5gDSX
Etp2IW5ywd2tPZrFuldp9KQnPSRYR55uCkjgBX1cNj6uZ86T5UJbJUMezyEyVWXvaKe4EEmAg9Vy
58iAV95BxaxMfHXoqhcNiE/Nz+KG3uRDxwM2FigRp0LcVaJtkA9muS28CxA/3ScGH/Z9i1NI7zRQ
FChqIo+GcPpjBLmpT4gEaS+ig1JUn6faQ6cNtePXQ5xb0BhA6Qjkp6NtnWv2XZG03baiebYSFtfe
Wj2qNqSwUcEL0Fggy8Z9MEetSP3IshjEwFRHgch2U5UrR4gUKtoF9Y0ogclbQ40QU1vg7ptU0G+B
nPLgEvEcMbt/TtDVGxq10CznRYk0WQN6VpWhI13cyE2/GOwgZ+UjTPgzR87Nhqn8RctIeszNPCSc
QxIHRy1vFMC25kpTHQeJ2FXUMD+N4K2Ok12XKL7M+37HurR6NkgpICvTZb5u6JDGsZooyKEft7Zr
5Y9y0sBxoUa26szySVewTblcf5CuvbI6LMQASbZr3Ao/zYb/43kpH1W3omCn4AYcq6rqdapDN05G
bpSxezej3PG7qn8k0sGl2XhWXSqBZLMOyLmCkJmFJOw+A2ch1deZnm9sp7nHdRsYJQHRmtx1oJJS
5L+hIWP4EYfbLFahPyDBY91QFyQi2809rVKbra0hRKyN1Dm0PYj1PhDd5FWw0dz3OLH7TU58LiDT
ZuUm84k2ptBipvYT1H6VTZm7t2Ommr91u6rWTOZtEFE3D+vKdbwMGfWnfoKclJtDJ6F3rU2e88FP
bL1lwVAlfebFY9vhEq3klh6kSg16LlQ/1o4ok/0AoBryLa1xB0mHHoFPtV9xJxu3aixJECXc8puo
znfqQOttPFbFXgWMfwelE3UFfrp9n9W99aK1Wi+8VhBl0zQcKmOlTrZQgIfYNq9KhpTzunnAFuME
RVG4KLjLgQ7gJL+hTtrfOcwFqbxsfWQao8JQ44EAN1DLqB5AC+5Jq+lK0ei+TLTnccwh1kzpv7JA
2FmvNceDDiNOvrr1T5RsrzTRb4eBg8UTkBmt3slv4nTcUz1exzgGonRevSUS4nyu3flOlm86SN1u
oeKMd7SjVVYXW7VivwzObppeD0QSbfKkPjIhwqSw9oh63hhZ/JDo7vtopY8QkrujicgDPohtlRjF
uhKjXPU6wu28SY5K3N2ICKR1tXpXi3E1suYRnqiDJPEbvMabVNqBniiJlzC2r1QVKO8GZeuRth3H
8mCkeVg1xQ6QlR2vmOrpdhxwk77G8eh6UFDwozhDGCNRoCmkQMGF7JxIPmh6e2u31gsUFNZdZsLJ
o92riVgzO/s39Mp9qo9bJdVvDQiplLox+poa3fSNfafIaB1p8V2npTQYbMDvQcC/KRx9T3O2LWNo
Zo/xtiyiDZeiwdUxqpAlBRE7CHGFKGr+mzH6O9boc9o6RyrzO8zvlRzwJyXZSbhk0mrsIRtjYR03
leZEktngaWtA1o5dTv6adgM3I8RSxiFZC5VCA13liQ8pJeglJVbrOS2ENFsKvUcx/KnU8aAY403J
+F5Pm9xH1/vogyfixDeN1FJfMPtuxKGikMUrUhlx4KT81RLKc2Eqb1pV3ZwSgRWqrxPb/B1V7JiZ
UA40WuezIMjTH7WniuQ6BKsxb6GKs6pKfhe79ivki9aKax5Kc1ChiK39UpzMhbCckvu1Yq4Txw1S
V2wdpUH0qgl4zx6cwt5kpgKMh2JtVcXZ4Sx5bNX0jsjq1XQh3sXU4cNyFeb3Vn1U0jZMVPFaFtA6
Qe7AXT40d1rm3tPxHQFy8Axq525g2joh1bbP8oNk5pEW8cFyof6Y4CtEoVKAMa3nwqhvzNx5TmL9
xhnG1pNYpiCbNniCGq8ueOB+aTl/bV0HTJgcmYY7ZOmYj2rd/RtH6ynGypEWFgQaneiXa1SHzEGQ
0zKG29JwHuC4CW3GHgfWjdC0MjdIrw8hEHVL9eI5UbQ7t3bW0sUcdqI3+B8OsqC3yOyIPaisvUUS
fgZL3lkDu9El29XYgb1kZKvaqNYq3gyCBQAOtfw2Iv12jNUwQQ2Oa4pXXOaJD0bXpnLhyyzq9KPr
61vUDxyLqM8PJGFYJsoOKWTCtI+mbrd7y0zqtZHofQhZZUi0xpHqdzx/bPr6pU3p4I2jPGoJgfhz
WYUkRWNG/gp/fQ2/t9tCSKu5N2E+oqFsxf5UvaXfO6mG2U8z8r8ourLtOHUg+EWcA0JI8Moyq8dL
vCTxC8dxcpEAgRY28fW35i3nLo6HQa3uquqq04ociYMbkuy0cf6okO+T12xpSt+3H9G+zA9TN/mT
71Z1bO+ZsIr5FrcA1wjI40g/xQSTI6TgBi3Ra+IxTMRD+I8pvHlhg4VXBNz0ecLJUxhPr9o1pyiA
8Cg2w5vtW5+71V4Sghc6a8spQZyNmn7CleJSU7ANu07CnGsri5gnRzvZoYgsHnTQt0fR7i/Bsu2F
DKePPRwuSMJ7sqp5C+L4p/ft24wx1HMkSCpkWCEGe4/Vbyw9ARVa1S+vzPMOP0EolCSwaX0bd67L
cRJNCQM17GxH7S1pTNXeRTsxor4Q5HnudmDsHez2VzecsiT9h+DhEnWdHJDW0+Wt7q5LEoqrvA/A
SGYyXD7KLqq6ia1H0oYgB7rtSQyoQCnYblojhjXa8TCT+AcdeGWD4B+aPVXUiPfSnfyFLZm3JibI
90T0MV4vEFeBSp4pR5xsbB4yg4prLFq/tIWKw7i9GhBse0HfhYu9fe9W/2yhGlHIyVs3+e5kOhRh
Ez0yvAzNFh3kisgKrc3nuNt37pfjHvUnhAD+1qsu0bOgD8TwWKUA3C8RN6fYuKPQ63Vr+lPfsFvc
8DZPMntZyXolUfbWzcvLEiq0HKHoK7ijyDtDyvNZxIfaAd0P+3csl1/aYfJnIXT92a/B+tfCxOC3
ts1hnj1yqgzQZpIFj12bHYeEHWrVXGuz/tzGGlyD6epi5zicdsj2omP8xJtZvgkXqnOqxd0ebK0P
kR7iyicpKkbWJo9bOI15AvI5hyMxKVvo0vMgzbDpTdNL56LXYEuisxng7cI8J89N4+xzpFvEIxK6
X1WLd37ZGIhEF25FL5qwqFcDF9+dfEdhOp+2HhZHfWzCKoGOGLlO60cdGg7rdPcbmdUXmSkCJwvb
l22/Skjtg6kgI85639ZDGdkJHUyA14u2O65Q3T+GtD6FMXIcxMgyuBAj1SSWVuedvitdxt9wGrQV
2Pqvukn/hQvZ8Mi8qtIh2BG4Q2DlWK8o/pD1aY41HsO3FytQ6qiYfyZx94E1zQe+4DBldx/wORbP
wOSQuYiQYxzshT/ocMebpdnvIFNvg4fqANNBhhgy9hwjhx4C7yj+hXEH+pEI2VnRwvDVzf6S9MO7
GNs97ynBJzPN71m7qtPLue2REWfGKuI7IilFpaP0xNL9IVNZFXb4rtsaewFBX+2ILGQO5qGzO3Qr
zhpAnVz1iOPaEWzbxAXsQ/OBqf/WaAdBM86XZNFH5v1Hsu7HjKw/E9ZMRRr493ZhD9kcH+aRPQZZ
dJvhT4rSf8xEdOOpfOeqTkr0e9c0tuChEnwa349HMhjQVTOKXKrgjWUQvpZbFv6cauHy5N7AdIjA
jBi0XnGP4CBnkVEj9qd1x45fh+8HYXg9ggvX5ScM4/9kcf9FVmxA16uvoKmLYNXKkBtuZIt8zJYd
NqCsSKBe2LnuFvpvc0ga2+EZd0a673TydTQeudumsw8aXlqXumtGYty9iemG5xARMf8QEQ6fCY/v
CPFvITvQNGzeJXMJ6KJgxmQID/9TkE7moeYgrJcugMPoiGgiz7L9OIdYlUALTy7K40Nr1MC7B9Ca
m9W3R/TNyWvLx/ERCeWIPUxIf+Iq8FCMNSiyCwyBjW/UaTeTP2Ixl5liliMr4YJp3/a5b84qSdPX
bvPqtZm6rZjWGoGkwRyUqevHMh1J+J7sVLzWdHUVq4fxV212fmVrn+wFogbJJ4/WuhAT8Yc9mfgh
RLglrP+WiZzbqbZvPEynh7gl4Y3zKCz1YDXO1wSjMwjobth0n0oYgqw3QOYiR6cXvxm094/odPTB
eLv/xnTFnnDriDpfzBLeokXul3TeTYGMZp8v2PgrME5jKSqegwf0s0OZ2BVKRWQyFCyixObBnCUV
5K9AoDqO7QQ8L7o122Ue8L02QWdfPZ0VKTi0ZWAY3TQh5bHunmQ/RogYh23PlCJwF+mXU3SI8BI9
o61AHuQcpb6IiBBniC+nZzBCCBeM5JrB8IrIt0Dg3EtMS8g71hjwtOM3Hwq3FM2CTb4KnAomq6VG
ujqT6tIuSV0iSak7Kk1QQIleL/3K+rLZEgSPI2SoiBwyrFlA2CFFGuBpx4x0oKt32KORtuoys7xl
dPhKxnmFP64MXh2I0iKAne7zwrl/QEeNtMiRIZsbHs9lkm70h+dSvCdNjHRM3k0wRuE1khLHpWpS
3TxywtbKcMQ6InZSw5BHpT8WS+ZXiPoI+idYYoHuGa5rs8k//Yw0ZN9rfYzU0I3lGIEBvZ869owQ
NbLnbbOiKeGIls25GOHGsglZzANhOeV4DFuy1Pe6ioXcHDLFoFB9guxSsUWvSMtNfqF1UxRnYEZb
IPT4CzGS6iZQJ9zuCY5v/ZQl9dPGmz+GBh8SJFKVke5TqGE9sBFRPOGqH/tWvccrP5IFuSNyK/Ct
nNaBEYTUOuTzZmp4CtyKyJ4tuiMYyNJOWrxsccJPQ7J9RXit8mDiNx5M5shgsHketb3BCq4KDE/K
ydr02gR9glYlXr+YhbIVOIUt1MjGxyHANjxp9r0kiJoEYogdHG3nwo7h2yizr11ZWzCaNNXMQL9v
1Nq8W/k9NRGiZdgk/sqW3iKdCTsqqf+yHU6mzyrv1hF5sYBcIF58zoZtPVHnvmeHfa7Rbuyw+B3r
J33/KMLtUxJMcxgNi9opnJN5kkW7NCimg9wLnwa/1eLXHD7ESyH58kjCZiplbV9AeJ1ChX00GWG1
mar6qaGinGR6nlBlgcm/ob271g6GlugeEMrYvA93n51hi5EKKutPF8vDMKpD0veVX9afsHR+C+fu
t3c7JiWdAHiTyBPD9ln4izVj6Qy7mj0skWbP84HWT4ztiL2O0dzs0/4A/yksYvmvjvuT2eV1M90L
4+tL7zGt6+DejJv6J7Uw9GVb+pzUds/TcF7eZuxQPyH3VzRYJ7LTFUYtQxWnhgL4GW5Bk94AUiKK
mbWIcefkL6aQ4M9Uu7UcsOENw7972GPshwM06+EL7j9zAVAL3eTC+JPux/kkR4Gjjc+aBwOBrl7W
ywvrJStR9r+XaDvC6OosKNqTxZ/2TRRuhAtioP6tQ/jCQnZMQtbliOpEr81aGP8l4LNk9oZI4p/h
0j8Ci7j43Z622IAuWGYEIIfRvzXsj3RDzqbunrF+vFdIHvUFIqQfIySyl2jfbgPFq7hE5hyCpyxj
xH0iXbqFr7Sdsjztkjqv5xpR1MMYHaPG4QuJJjhatbKCs9Fe7C0G58j07GBsFxbSpGsJPAgODxIt
DNmDaD9ksR7ffa3ojY8Nr8RgPhxyu7Ejy2+Wp5+NxHmPESEAL/kBgQ5rwgvaySSP5ijJkccalkm2
fiJlHaGcYAyAPUH61p7DVr85pr8Qa/ClWPYn3IAcjhZJaHBg+UD07DddRH2bVjIWSFI/JYtyRarT
wzjSF0R3vmYRnfOVgp7tmmLP4LPgEB2drwlygpf5RCwqhOidrLSR59DTX3PPT/0KY6BiXnz8t039
eiaUMeCCkrNcG4p01bpDbU9MDDP1jU4uXxY6PgQY5S4Q2kxQ1LHhIwmxt2MbVV8ldiHLut+mn4gM
X8oajQ3wlym4jbA/e8T1N5x4HYUVnDm6GTDKEiCdd03bpdhZ4KJ8nUOaFHWHRqZNBXqsVuNYzDCS
U5bQjwj6gL1SGMEBVaViBNm6J28zlTW09Y7Uj4nudqRNN9R/t6qff6tR8f/mIGm/wmwebAGVirgi
41e/1V09nNii63KIe/bkTG+OWb3QtwSM9g1oV39b4jYoOWf1KV4M3ld4SYZNfh9ZEWFiwv1t93o2
JVkQ4xzJQPpCCNgiHTaYVJdo2un7RhKAmDLx/yGSrS8Rd7z96mbTv8bLoOoCrSR52hsnoryRQfcw
BrN5R78BzEGTGu+HCNVXGI8RBXaluu9dImjBA3k/x5s1QENi84RwR3sK3Rr8GzDuFzZRGclHHjZn
sgb2GNl0+xQjKlSoFRLbwTy89m3gEBMdp/D5IQNdyqVuKFB12DyFp473c4tVmCDxjy6o26oOJ/QY
W9/a14DBNRFN2AdgFyPLzhl19Ils3waSIrV9TDHfEYdNonK0PStxG9IDPmNYssgGD1Q4grBpmSH5
PET/hV8JK7MfHFTCIRosexSBNlM+7YIMSGWg28tmOw+Si9T/XMfNl7JaAOJGH1QmEaSiFFlIR3Sm
2NJhtg6KbdDtVY0WsJVTGEfgO4kdG/QusjnE/dwjDRPu97kK4/0yY9/s2o1Rclqjui5g9B/d0tnC
AxBX1J9x27crESN9clu7wRx7GG5+EvspQKgavtopPdp+Qj6unkEDddaXHa66ymwwrIA/GiuoHKNr
yKUpOsHSI3Euu1GkyH0hmhPjTdcOCvY0PrCHQMnxxaQg9aHoW1iBPK/uZc0sbljfwaTHuIE8G6Og
4UK5y3szEGSa1wx7TTO32PoY9NnPNnhFo7cfxYCGc1XD/o4eP/0FA5bgh4ep2pFnbQNDikmlpRFB
c6wHEV4mRG4hijjZ3vDyZr+cC8WPvdUaFsL4DZCBvjVwKkTeQg8PtHZGskgUIKTO8l/LHm+lpBqh
1hq71aijBMEWgU3Eswbp/peYVeIBCv1jTeMMw9/GC+Ekujvp9nPH2+2xjyzSD+Y1S39xzWOo872/
INTc/JRusN9ah/I0Qil45LVaj6GG4GYAonBYR7afe8yxf0LuB1pAs5aeYX4pTsnaLA9CRPQksW1W
hDJE04jB+SjibXvYODa/EJMoyXsUzusX3MqGrxoNDP5kIf9pmVteZ/xlx6Xz/IAUX8C5PQxmflJh
xdGlEdCBcMhOcAzbf/ZSdJfAIPmzgzYDVpvWTZD/dDza6rNDS/ZjjMFvlU61csgpcZmBhS68oXOy
1ckHoK31U3H/nu6x/xrHLv6pt/CfAVNWIu055XdtXvYatmkGlMtgRFjbYE0Pa0IDrEXRreoS5fqy
Xl3zdw1a+TvEYseTibrpzZsJ9K1Ypz9ENeaQjm1bYamyh/6QGCRbtGk5LdG9Zcz4Z++RmZu7QHtZ
uQEioKeUyWV6JUAwxW9hAykqMQ0Adje1vGZGasBKd0yk7wDYbVmPJZvNBgUD2Fm1LZJNNh3Mohyz
ITrDHxKblj0eBFCquu6vtL+3hmCmkFAfBFgBj7ZiDhd+cQYmr0W8DgavYp9hjmrjp1qjYhQIEKZN
Fa7bjguj53OcN4vc/qAM+luKuRLazxlrJsyWysa2grn9msPLLPBl0nGXFmMTy7jEP8nxXLvneXHq
Vxuv9DHspwB7B2t8P2jkKah79CiT256FUpCmLnui2J30BgkZBM0P1zVLEU4WLo5qeNtwGZ+Smvzd
ICPeU/XLQFYEuTcAv0ybsbB9dOym8XmDMWO9xKeELw9NvAPJhsmFk+vvZQuOnUKPVasTKjPWC9P4
bd9GON2x7jFI9XzrtNiPHWCUAojGS2AyVXYL/wWirXIyuIb4FPlOZ1mKdR6KrB8/6eb+UYoOekHK
et532V76uf5vzlgPRIgf0kHzClpdDPkUu/2KhWi2+0xh0ocXntLdUA7h0ABb6E/46S4nRDyE1lzJ
nUaPk91WLVuf601gdz9coGuNCNQVCQZVvaQHH7Oz6DgQxWYgsLqnn3WXDLAdhEFT6vg1ApqLIS8A
MLeFf3u2YDIQQLjUnn02mAAxeNQopfK+JAmSrGzGoC58E/3Uqvf5uFBIVoVAU2w+lpRedhHERQNW
qMTZ/AM2Dvb6GagOlZ4W0sIMKsXN0OhB5vs+w2NOYHdchavIw9F+b7hQIdypg9yiyAAEg9HoZOGr
nHT1cvLB/J7xURxD2nSA5uhZNd0PKIhvtCG32DR/LFbNcvhlsANm/gK7rVdKl1DkbHf20DdhdMK3
2zzvyAF6jps2OUdu9idmDRgNj8bJxMOLa0SGSGhEQRERdEcugNDSiD7Llpcu6sMC3v22JIrA0QAo
F4JfG/gg4idQln2HW8SLDRNmuYfkMGe7zekeXsSdBcbtWjmfjQXoaAbu0rlSBWBmsbP5F3M6Rvtl
D0GhrTD0UYDF4YiT5hOcwFyYIJ6as7+ILnqqp3S+sq3N3prawbs8NEMON40PbjYQJNAWtL389lnA
Dm0EEnx0MoLT6axAqcO4rPdBW+gA7OqgxvQJOdHYvMyWC5xqsyUfG/MP/2uXZ5q2eYbZPMcHmiu3
4RkaOsMBtrMSJXNHwrGM+MFFSVBo4ZMintYWuUPBpd8cO/k9fJ3Tjldt0mY3OEcDl026p2Zm74Nv
p1M4InpoGLaftQmWO7s7l6BCklKSBMvII/BYSWDPQ0yIBBUL9E5mWlXRpt9IJ0OgBHD1QNJpVAlJ
XDmIcagcMQNU6T3c9RN742TJDh1mWlhlINoWF1hJpcqKbmTBeSQCam+1gfPQ6ZaDRX5o9xGEdYi3
ksykLpBJ7M7KBv11isc5FxF0CS3d+YmJ9lML5EmC6TjqeBzejebixFRDQJc2SantSuCshpM2ZVtW
rEIfa1rDdHocfpvGI8sq3n2+Zxp8pYex0WxnwERYkUZ30n+H0jRgK91LKiQMVYN4eEWAhb0wZ//g
Kwpyx9MIyE34e6PuDmLxuBjj8ZvVES1NG2y5c/0P0s3vfhppLsGaFV7wsWR6A5cvsFjR1zOw9A3b
G03SFTNwyoomMZ7HzkHsojd5x1zUXWlQj98YVB+Sffi1r/Q+gcJWALbc6bNuwU5PXaXjNDjVCZ2q
NtMAfxz4fnDre7kocAOk27IKG32/Ux2qhx1pxeeGNNMfhDrh4uFpW6AUtpewphj5w54VeKmHwqXb
T/TiY7GQqUHLnKzl2LqnaKzh5j6MT6bdBWAmnKt6F+DuI50cCZ1udRjJMg7HCMcJDa/SEcfRDb/Q
DY03H3Tzs8RwUbgIyhcATx8qwAGnzE3XOl3/aujTHseh9cc+BAw2zhk86sWO/5L/t2wNfVoatEkx
aWPMm7Av7D3YKmPjEIwPvmrtNIaFaZnKZBptsYWAQBLMmag79wrBGgxrY7gcPUQvCMca/qhaMiRj
8U+S8elhytTy2AMYlapTZRvM/3Gi8aYwvFgDwlYNcWdtkbOHg4arw0xVj4IC6ooMH8MIklnRCI5G
U/MuFnqbiR8LqP8BTVP6b2XDdaf49dZteIun+ZD2yPQeIBgLa9z4AFPelYCY3O9dgOzt5BuP4g/r
caJhtgc+Tapvjb2puoH/A+3+tQMDLGiCD73DbnpVCzi9jfzNIl/JSa9VvGzi2FH9mCxY2F/D+RDM
yUvYYPV+Varoey0PWAonJfK1gnu+OEiXCIecRv4/H0//iW1/MDABKemQTlAK6BjSRDPJ6B8I+AmT
OkKGRE5GS6AcrLHfEqxJVOEnkKcxcezghwkjvqoxzu9oyQOstxxD1sB7MhIt7tUYJkPIVEnt5nPY
sLSyhCVR9IAOc7zKeW4ODJz1mxjV/iAbpNs7C8MCHoZN5TLanqNOuC9OyPIQ7mt6kUk/vXrY713M
iC4M/VMdN3lnVn6xck514Uzaf27xTP8Fs52mko3QCwQRvCRBbLm2SBhwMAd31BEXIXZzw3X6O2CL
Yy0WTptPnA178Guv6tcWiD5wrlb2p2lL9s9puK+WL4mbz1lETF+q1s7HTBNs8GEJ5gAVzXcrEn5d
SaJKDd8wBC2p8IEpR/6mrRlegHq5KmUtBEA2Vn/A8K6n2Y9bZbvUVGzy0SkCyoPVm/s2BrrCElhZ
dpjoWOMbRpQhVFY1/9UEZkPEiumKfRmbIx2n6cD9tB/XVsd/N7vsF2lb8bQHbj4CpoC1yyTj3wiB
Yt8y9eK/2cbgWqZVV9sakNO8peNJBgN93QRqe8gVcLwB+pYcG3sLNGDzhvYuck2hHIdRSMr2AORc
bU4DtP0gPaAJgH+EkgZ6CI4/1nAwO/R3oA2fKTjAL0Ld5rSxPm+3EUn2o04b5JJnoqy5dIfIOfLb
DLpeysZlcZFZsx4xf+0/wBn3bX4vlkDYsPVyjANrZ3gJ78CntoXGuXGjqmjoIZRTdo59HkY6xUsg
B7Q8vW8u8RAln0HNvSzCJPA3aFuwxTNl4hXuVCbvHP0vg4PFf3hLfQ4sGVEFDbCR2mC7J5MEqG6/
jsUgalB3Lbu3Ikt4iFM1/2KqFkUfu/UwAXJ7y7pmOPA2hoJPyPaWLWn3uqHLvqVY3PuFGZyeWutk
oRI+HPs1DR68Wtoj5AiwvxZjGePCjDV1otSJhykHNF9PQKICUN8Jo6dlHckHMwyMpLMgm26QF2R3
/HxTKDsANtQd1DE+xwnDTuzg6vOScUAObu+rpN2WYxOjUYoAWZQr6XB0pk7wc4MQwDNVTn8HlrrK
tzMKRR+aD8IX/TIRQc7Y2Zk/kCq7PXccgDpHMtNhri2AzQ7AWuFnTY+JUCP6/EVUDLEPgN9GyIfW
mS3nEBc7Vkri9u/sO2je4zB6gNmZe1PpKsoN72jV+pGcxm2wpZuXKM/26eSWUZcra1WRdBBKBlhq
ryA08q/oEiFLxGbhdLKtBK7sG14wgAOPusMFkxsei/9qpcRph9RpyxsO0WISh/hUUpFnhhAooBBN
c8iiNnhIPXYV8iaY2jeWsPmyCGmPKRr+87ZMayEbCI5kbNZHhh2jI7yvyFHOU/JKVI1cJd/ZiiXT
gDZf208IhyNcC5l6TLwgFaaT/jADFs7TeGlx88zQ2EEylJsoqEuoqHcQfKY/ZXIfDxSqii+JSnkj
HjM3jjryqQBrHCj+zmfIvBzKcAqD9BXX3DwSq8toyliZcok4qWXvoUcR2ydM90yRbVi/1cB0S5FS
XcQ2APjUJPAC6Bq6JEiEXNE+7zREWcOc8ZWaVj2IDKCO9gJeIRMmR+j6fFBETYDamhI7V1sm0oPu
N10MqsWA0GXyvOPUPQymaX/EE6VoZMb9KtslBbc89dhmkr7MxEafMN44qACsOlB4M/3OoLC4dmnN
ikXvANjXSYLmTu7bA+CLdtht/AFehEorvBUvmJy7x02pNisZb1Qhummr2j5Zz1s72wIPHo91XYcj
kDXoerpuPnLUq2tGR3qZxaaPCbfjp1LgHiPr14eIQh+Z80nIJ8kxpodZMp1Jl23v3jWxLplX6ibr
cP7jSZsUkzdRQXoQ3SD7ajiSLUDFIRIEXnyXsobp1Xv0GqSPCrNkZbzwMqUWZ7jOXgL8i1UORVtr
1PAIMDda3Gbs7sho/FeqHnqRKTiaun1ps+WIV6RExcYUYBboRfvSTexig7DqwM0B7Ll73FUqhekh
9H9705Vxt1wabO+DNKvSPoHeUF/6RR6yGbiW7x6MCM0xbIMK/W9zSC1ama2NH7MJhZqHAZY4JTo7
rrqXDKLhCq3QOaAxJHZcPpGa4OitGHSaWOUR9lg73T+LNSyiYHnthH6pdxAeeno2MSaVxOrHLLAT
hEmSnhPV9OWs5vSAOMRHhX2EK0cRq1Y7zecezHFRB+IDqOexk/LWmWQtaqji4ljcCEXgxRjWP5d1
OoRxasttBaQFGrHC13GDmrc51xR68x3EYAYJHFjc+MTQ90L1WWg6vqcJZDlrHEQwkHPNIeyWCOUk
6zA/dul7j6Sf5yZalktkghVHi4iPtI8jZB0s3vzVAK6uCXzwE3jE6W0DVgIRMGiPDlEIg0kqCBaj
HM0aXCenZi4maJfBGuj0OxtDrM7Fuy43nilIy6dOl5Dn8WPMeX+YdEMvik7xmRDOC6Xq4Njidymb
BJxk2He4CxV0LCICHdkbjwjelKXbCSaXWwFcgx5as+kH20LjGmN4efBGrbhjuxiAbNu9kcl/6kQA
pLpr56BWR4RLPOvXNCHbo9mhQrCjzc4S7fplWZi/OCWgoQTsXUURGu0F5nW/wU/P5yblkLUHvP8D
Tv2+93iHUFw72cJaEZ8j6NuAHlJ/cMDKnmjq8GEwA+YNys07bXVaGczTEXhRPx932TP0QxSLzxvr
ReElWY5Eh2gxGdahTzDBGiGqxEyUg1uwywsi0qO/GQ7dSysjCz6ZqQc5E0hP2NJ99XLjP9RI5muW
qf7a9HwaSzI2Ks5lO3G0eGkAYwtlHS2ZbXD++LAHt6SLOdQuzXb1A4Jd6765peAZcjnv+yWDwcwL
55qWOnBTVe/qg0Tgs8GLPmdp90NzB7YjzZb9FrcJxNsD0/ZgoXJGjZ93FIFlvAQS/FG+7X77AWSr
O3q59++18QNkSkhJX6H2L9caNbUfwMK5bEufcKeFomCEjrdBovl3pOuuKZyEc7r4GXGOCpAihipS
inEKHofY2X8prmYIf+b6SHWvzzF1Lctn6Grg7VLLR9unwwEK4zFf06n+nLC22u01OwK8z2S+Du36
DnFm+xd2UV05ygl7ATtI3y6eG1gj8v+scD/wu7UnSYdPmY0KQG+fPXi8IE8Ga6l4DIj5YlhynsZv
OXP/AXzpWVK+XlQ2Ywpw83jabWAu6d6pc8hSjEUibdDh0blqurWvtm7dDr4WzandF1/16zABcc76
857OTQ5JcAxN1y5wW0O1S0gj3lBHDMQA3pyjsYku2YRfFlOyqeQ66I95cGG1Rn671A0bz4HfPpAX
mhwUxoLjSElfQF75BoQeCvsUHWwWhupRdXetB6wbXqD8Xp5Mtw3/eYQUgo+YWLEaWOJYnqRHhNxn
ZSqwYTKg+yyYU9DniCY5IDh7PcbS02IPV38n6tlrMEsHYX8CVWwCht9hzIBbNKZqBN7kDk4Vj2MX
Yf3VOVMkC2xwKKHIOXE7IpbA5tKnrbEc4/cgqxULJPcZNvs20nBA3N0/dK3oHSxJ7HljfkHQjYYS
AXDLK1hAaES1HUoIktQpoMh3C5a1vmSJEs+839Oi3SwvFuBkHxZmkj+4peEpjNL2pr+BBbMD0TgM
iPELciZI/GBBK/5I5rvhu9bXxIKuhXNYjyIAQj+IBXiM0G3lxBP8qoZ313WEZKuL1C2ifnqd2hVq
AL1GP5p7Q560EFmFCic88dE7FIGHkZgfwe5gkulfkMzyotX/nJ3HkqXKkkV/qDFDBjA9Ko9IUSkq
S0ywkmitAr6+F3eUxUsOZjnqvmXPDkkIJ8J9+9riZnQlKYokOcfIpbWx+FwqCLhJD93X4C9oZjPy
oxSqus80k4rRVIHllqHtRe2ejVr7ZLW9RgbL+4tXxyFlmDatz4Ky1SmT2Rg3LL6nRAleiO3Uiqjy
dXGYE20527fAWO/AbY/7hn71jUjD7s6QnGgMczxmjoK2sbCOnPjSHaXe4GiI5tnvpIeUkSDugUjY
xrZ8sQvjj59mz50SX/xhal2hUDJS4JsiHdX7sXkUmiV2bSKDo4Y2HvCfkk1tQ1Q5QwmWhM2O1kp/
xBML3yext5Iy3eiFDp9HJN/UhkRtqJDssCnrbYaQEoEfUayCeO157bNCkXLjRU1waA1MYMshohIA
V29H/srYaIb/o2yblhRGEWz6KPP2iHIpf7NtwcFDrTAcQAeGQgApqBz0XUMOF1oDRQE5fG2zptnL
UAet5g3f1AyfICTB6barpjpbFWQ3QBWKbVxb3qGzXJ+Moo08KqOnRROgednJaPL5eN31gdIf7RpV
Qknz1ZGbQH60M+NTo9kokBEWMJjOnYd+HYGpr9y2gRceUt9BuU5dchOG8Re9aUoSEMarUodHk3zy
2XP0L1GI1KXUht+13vyw1DLacJql1wBVz55zijjZRcZXW0+7x8hOX7xcfPWxANnkeYdyVLdPpu7f
j8rAJyDTg/tGVtk+lqVFLZ9psAK1g4zgmvthOnL5tcw2IkInWXHYORdBo2wQIvz1IPhsWkSKO6Sd
IwcFqN5NjagWYNG9hxfzJm0Qbal4MW+plKvbAHUYYojQ2WgSOpbpP4e9d68o1vegDR/B8E1tRN6t
XtD/nRC7eUP0n1P7kEWbw63TWPYDx/j7wlS2uYi/jnH5jZhUkkuqzEPuyfo2FE7Csb1/ahNEn3rs
yaNucFjhqi0fWJHfojbaBzC46mBEOCJejMq6d0fiBhsUEWg8XKohOzW+OCHWeNYz+xYFCX9OTba1
jSng6rKOdrGMvqFIOyJqNHZ6b2W7POjuo7qkDMBJ4eC6KrnSsD+NxqijIZAo3OKKew0pVF0pOGoz
i3sKxtyxnclDUv4qpRchjpDBd/ZpfROJ9i/y70PfO69DgJLJVYMHxbT6AyqXaKNze9ukhvmZhfDZ
ESyzRJXPGnUpzw4oG9cCc4/xBaGxt6dysROthhxZc9odc73rXeu1UrM7r0H9XOT8iZ6WBAeawVjz
dvZnquFty9jHMV76fBe9B7ONo03fg5xw9eC599Wzr4mbQGt3Qlc+6w16fZEfBAoEk9zX1h7TH4US
7PvR3HM9JrDFNOY0uf05GJD1Jw4fbA91Dnp9/qt0HlLa0ybiPOeKpPgkaNvzaEYYGvWgtuorw4Kf
iGZ9dSXWZm59pB2Lkql5QvZIHFCHr7nmITGFcLLtRt/hrO7dVa2LNBEPkpwC3pl6MseOGvWvjQjk
gj72M4VI0rDysa7C76OIh21HZw4bP/mrtsgNOtUgBVkmr1RqH6g6e1vVIOnolzWtN0lwZpv/rrTu
Rmpy+qCjTOYjR9+P8HeZhboxQYG6j3RB5bvk7lwUPh9VXds66JvBU3G2TQaj2qIkcNDKSZLbbarc
YaPCtzNmskznASV+Q25MfKk6VG02B8g7Vcnlg9dblF5oq9/bZq2cAkcnk5C6KhKRtsH8BuvWMnXc
nwhjtCNUFYRWJdJ8e0jPXc8Y165d7On8/6KUEblfr83P7kCNMiaDe0oL0i7aYIyHOlSp2hXlH6Gl
vblJ3cR7UADqEcdJXdRGghyaY1vDlm8t5aGuyKJpkWzuaKp46oGLkSCl3Ifa6zVK9fx7RS3rpBsT
7trTvtNFzwkBE++do7KY9bSU9GxzIm5zBRFSQanhIEu1PJA4/xIZ8QEnAq4W491YcNko0Rzp9vBo
yOKP4Zo7U2GBqWNVbsjrvQyKdnBQNd0Mfa2dya2ot9k4QNvWOJFmHfkiXVAYIUlobDNvaPcaMl+9
qG/QXj3jqgiJeHhMMsqDtce5zpA0r4VKe59qxhnnVNqyu/xPNXVpur7/0lbmT10h4xc3tBO1thwO
OtjXjao03wIt8nY6dfAtJBgdQU4YbQVOhNCB6h8DhR1INKRXa881bjQ1o5IuX8i8x9vBJlZQAeIY
JylHF8jdDmQXdm0w9ts0TuJdJags0U2BWR0GBGc3M06UlAaaKny5dUZd3DTUng4KXQ0hNNraCn9q
E0EJTgXHNbVSSI+grHOLQPsbFP2U3abf1Xd7H0CRX+19SZNsKR2yZy3JY59y5NZUNcSeWaI89iH/
T1vfxFn7aUik+NTTzrNJA1PdTn3lO8yguhuX7oKX3GyNs6pGYp/r3Lih8t769HYNnGgU0eu7QdKv
Jkpr2NglVF5V3OddaJIJGO9yQz4CXgrOIq6/OtAcFDs4BYM7qaZOLnpk6SV74UeXIjf9nUqtiiCm
oERwxAux8ilxzadAza0zc5JtADj8aXXr61CU0Y4s+oPUjNeUnMiBqsvfzB85xKbsaxT3YZ4/c7H6
FDvareOS2c8JiZt8aA9+FXPKISe+0aOmY3KqbzTEMQcFiikn1raqxh1yVMdPUZyThCjCW64Ud7TY
D7va1E/odP7afX+H/+4fiqco8Ts+Z2VYPeMAX2zSnHOy1odHVH4NwATrorbdbzLoUzeQb5Jj8Z9s
heq8XUgMrnnVKL8ZhInjACs2FuQRlLtRON/smsqz5lika2qFujxCVF9RbyNVPmYpx11Vz2+HVp6V
uMsoPJNv12z3HAYcjzKFukvvwb3JG3Ubq/ZvLWy/ZdMM6h5FKPqR9cF8DBMUZr3eHDU2ybYalWc9
Vx8aW3tBdPIiAciQoB6QnDbnSRW50SD1j6N+O4xgOv3wPBlNZzLT6Hmyjy05Hjrb7zQxSfuTsxYY
Z2zcXivfRg7Q9he17MiYZSmCNNJGJjYVG70Mn6Nm/E1X5Ett5rRv4XXYeuJXLdzPUIA457v5vS8w
4rQ99S5KfBIn9tQ0c1/Zerwbpu9WatsYzxgUyvVssjhtrXM8Kmgomz5Dcq9FofVUIoc4dNLsj0pk
a5vMEPWriO3iofAjersQU6F281G4DXbAjchK9zJB5WzWSNMbRICvlDPqWyEi7UF4avZXqfL2GXYM
oDPvv0fLQktuk9GOP+l8/X8pKdBgreewZclU+V13bXfwi55SXsoCM/NM7JXOoy7aZCSE6zi4aw2a
mVUlo39a0MY+YbPaU414+2CHhpVSZ7eVw9hF4VngGJvtSUVnAc2+m/pe5lN/MecVks3h00hlbRJl
+4euhHJNJ6C8r1Wb0mxk0qg1qlVDT3w8WDxi+KsNIWcZU0sveYS78/8ZRqqFETN04SRLPkmS0wsf
fas85UP3eh3zsIRimPAPbxBFeiT8sNPR6kVuc4mCG4cy0k5QGNqa2fAxTsWcRl3yZUndcNAuMWJr
wXcMTHRoriBSFsyxNXfGYfHjxlSccSwubRdaO/RX6cnFB+KGo7hP1iuUt0HdGH/jqu7hxpbqjYjS
/uKnCCUdaoWodNJhBTiiTaiU91gTM14LtTw1bg1geI4bPpOKJyFnh8eCwpOuWze4g+zTKpk+i78D
XdFXaDpL5JEZt4WKRVPIQBkvBZ+Mnp49FIvooQ7G8CIRCiHv34FMuL5cFpAjc2yzWqgWsjUxXug9
uuUo9ynXmrPa58/Xf34BOvI/6GZB84RpeailYv2ctQY8zlGuee8uLHVnguy8WerC5cgXUji4qJ1P
F5hqEmLI69MfUbi02qjKmg/MwiAZxr8PMlW1dRSp4h9H677dJK8Rt/2hi1eIv//xtt5ZZXNCNMfe
iJuZVl5opbK/j4XM3U3jA0GkAkGXDm382ecxoCeEtulJ3mWBWHBjIrVUPmQRynfv3zeEWEn2z8lU
GNWBtjf83r1rpYslr5DaCk9naSnMAlOq+7Foemu8xBkqeAovWKTvr6+yhfmZs57rlvNNL6AqYXLQ
5z9AMbv9y8d+ehaMhKoPvhLRNM4B4gVd+X7I6pcavcz1n19awrP4UhpGayNDoK01DL7zEbh3Aszy
REYZjmL29Wcsjc4snGhkBV0lD9SLUT3qCHg1eq35Gn/ox+d4Z7jUvqhzF6AV34C4/t41DV/Kr9d/
fCEQztnOY6/loqA16BLl4dmvy3MeR6RxXHTtlqFtFL0+OqXyXWnlCr9qYTrmyGduEhLPCjWG+aaR
Mq4PRmR/NcbuwlfqYybU2hz7jKA/h4gIV0rrEe139jZZM8i1F7aYPa2ANwGRkFGgoxT9xfXC4bfW
UGndAirB6sFvan2PHYTzbTRrNyYDIOioaKlOmVtwOwE4A2jpG6OthEOSNLAOnkdr8CAiegFp4r7z
c76tGxvh5T6zkd+6I1q1CF/b9CZBFHlvauRKfJV2i7LNhiP9sw7aZ928S8Le+YEIz/tmlpX35ASS
Nkj6/wATkUvzMQE5IlvKtoVqkH2xaxcJXjMir5eoIyik5twNHa3pX7EZUY7UtvNHyP/VsYg6b6cg
6waLmxdPbtcM27IpXorU9fd0+A1gGXPvlf7p6pSXLkIfl/EuIje4LemE2+moH470xsS/7UhvDyJN
3HMjXPF3dFDYURwgy+TkRYHhQDFwHbGjB2/M80sRS+OHtBOThZh64zkB7TJszNSuCzKlYbby4Vxa
ibNoicjA6riDywsuMQdveJlEB8AMtr38dX1vvU+i0+Y04xH6vj0WirxgyQjAJrxpJH07Tf6jFqAz
ePgKdmzpRWYBtFZNHVGXqaH0Q72rlwU1rEIcZeVZe6ORHwOQ2bM4qqlaCXmUc0ZSJfGeKyjZh/Lc
FeRsTUWPViLp0rvMIqkPuUftCp1zb9Rv/Zi6l7ZB6RAQVK9PykKoFtOD32xgiCqYNCQlTt3q1Lfm
bNFOwhr4mCOcNqezl1bo+APtY+eEK3thcmNH1AG3a+WvXxieOaRYlpNbupiscIcKt0SNrVzQkLVB
1fC17uyV0/ECBFAY/44R5AlE2nk1vYT8o6nlLmpDrn/WTVa2LyaAEgWtz/XpWHrUbO0iDUDH0Gbj
ZawFzbCukDdVLXEdbx27+U4+YvxU0M2gbQrSEX8+9szZStb9xEwrSTDSSa1t0jaTu65WfwzcLhvk
lCKyPqcNkrfrT1tacLMVTd81OFvDcM6lgg4U5OGk2kQTpIL/Wdk0C4+wpo/7mzUdSTKdozS8s94Y
t7qvHY3a2VnWuOJvs7DorGnu3vy8VgoUndN997+aAsIop/5G5X+jpsbuQ2Nkza4ZKSotxfGtCWpJ
IQn9r6CQ55Kdvf7zCx9ta7bnE6SxeUkj7KWPbINMcdXegk6RHzvYW9OsvBmeAAssLSglLXkUnGTI
Nwp+R2H4K3/8uztEiDlrGdw+IJ6+786SfiZf/xpqypb/0/jfKNUiFXNX5mDpObPXKD03DegEqs+d
Zqr7wum/eu3w1LjNE7LIowXHaBsCo1h5q3enhLea/v3NoBmBL1o6SKqzbxrGQ9PB5HLGpPh1fcLf
XbH8uvHvryMsBw+jqO3Zrq1NNIqNFj5EUuwqykXXn/Dut50nzOJWWtHAhKtUyfWtCG7K0dCftbiL
EFYirx90yuupIbtv1x/27v7mYbOAlUsy1WZbNecRAYgdNHd02RwKrf59/eeXRmsWoWrFyga1tlrS
joH2krodWbZCV+5p6fOPIuzXbJoWXmNuhS1VZE8olKpz1kTtzVAZOdBzBesAGyH69Vd5/54vxNwB
OxAVXRyRW57NxPwFcgl9iXrou+xgtPqv0QN4o3L5p06S0vCT6mQwu3DNjHFhTeizKGYVtN2oKJbP
YEAeB2F/JstQcJ5O5AbC6HeT1oHDymtOU/M/6QxecxbRyhHkQNsW3RmH9ogSOOf4xpe/zTq/KI5x
0LvaOqL2PRuW86sxstfrj333sshTZyGCVFDnGGrYnJ1m7O+bLAKjBEpsS/12uKWmXd5Maq2/CFSr
F8823ZVJXYhMc/9pqkltWzc+1HelBVuW0gKXZ+anMsvPhhn+dNEL7mK3Wzn8LK3SWexAG5potabS
k4Srl7vpEzOkx7P3EYAaVNCvj+TSK83CR9+WtAgPBChao09VlBbbPITIVHjJE9idn9Jyn6joriS/
lt5oFj6G1Ew7Dan8WY3LH2Q97/Kpplk5a8DghViuz+JHRGec4yGZOMNVOpKooB6R/7k+Tgt/+tx6
WhloE6lcgP/gcB51O6EqFGVPVij+fuz3p/l58xkqksRJspg/vdYeS/HF1b6lycv1n5624jtbVJtF
AyMbTSjgFP4FpCn4OcrwtdCU9Fdexs0x7FXt5vpzFqKONgsFftN31HZEAurIyQ9cPuJfQ2ZxEXT1
PN7Td80Fl8v9ytOWJmT69zcDZgy+F1AQsE9NpB5IIhwsr7lJFblyLNCmDfDeqE1r7M3vZ+SyHUzx
ADehT0VvbdKJP1BZScfOe4jorHnocqqpbW46x77r5KVW3OpmgBd1KB1p7z42prMYMKgaRBO9YO4G
Nbsxe4x8VCH7zyHinVt6hs2zqgz94frD3q/GCCq3/76zFdVa5CDKP0m3vI+ibBfR7h2HzdZIyx30
X0TC8KZyBGa58cmHoLHRY203pN5KfF2a01l8oIUMlZHMy7PqmPpBLUbrJkBQvdWjQHu8/o5Lj5iF
iLDpbWGNanJOkSHB6VCBZ2jU/2ia+ZA3jcCk699RtH1aaLWxT/EZ97qNJsroJm/9buNgGb2yLN6v
VfGMWbgwnaaz/S6yT0Ylf1dSWjS09QBdw59tkv1Q5XiI4+6lG93fkQJO7vrYLT51FkmUSPdrXY2z
c5hFPxVDve8L60GnBt1YZbpjPXyjUW2nDwJoRbCyJhai19w2gwboHLFoRvuqYz0YAwrtxkPp3OaF
vZGAGldGdOkxs3BC2ScLQ6LXCXrnMTTan7JsXl0jxZaq218fvoX4ODfOUIMo1erUzs+1tO9Hw/+r
aR6ArThSNkEd29tBdYaV4DgFqXeC19zwe2ijyElTPztDc9dOnVdCPE7MbGWsln59FiZk6Y2Jh/vD
uR/i8V46sPtyIyg+Xx+mpV+fBQEfyU6bDqD7Wtd9QEF4ycvy0/WfXprk2eYvgoBiSGEXZEDoZiJV
AdBt8OTegjvlOc5KGH3/KdbcGCOsIzppqj4/hyUtL6CIJjOBGMyQBE2E9HhtN74/UNbcIaOF8dkr
jp6da+DdJX0jsf3IvdnZaT23S5VyOSJeQ+7dvJUIoWktgfKU7wopSmoRTfBpoL1127lR+5H0jAAD
9W/gs4weLyYlR6fviYNBkgAc3SlXHnrE2Ncn8P3obc29J8C2JD3yJf/san8S79HNXzVz5Ww6Rc7/
3TLW3GlCr5CggOLLzklcek90h3j7ju/hJabwejOgp4cWpUgXfWPe/fjY20wT++aIgcWNHSDBTM5B
b4mNkzs0qFkWquVh97EHzE4PWdXl9Wia5AbMygEmoaKeohdhSOKVU9LSfMwjAVUnPW3U8owViL+z
OX5vEfAayKbdlTW19IRZNFD1ukGvy7m7catX3zZ++Gn0mHre2hssbaJZSAhDNJJBEVXnKKjCT7Hu
xHt6Sz7k7yusueJC9F5MD11dnU0fzEjeKq+dTT/k2NvIXlHG185Hipk8aHYeCGSVVG5bIdmz0gdF
OvUtxT2ONn36w2+kshI/3792W3MRxihQTYWJHZ8DVbVuvUoCzZZ0oH5BNAHYqHXqv3FPOa8MIc5s
qnZwVk5tCyF1LpoQZMWDvurtE8juUnsInXLn+sjkP1QsYfim1fdmJ2p6h0OeHtsnUbwGCn2RcsdX
buV7sLDEnNk2V6zabnsnt06ZqjV734NKXvd1tBK3loZmtsc5LbcBUGn7lGTONksePNUCsV0AxHj6
UBBxZntcHfQCgIttnyZiSiFw+PmbreUT3z8SWc5sd4MRdtjefnr2x1J7NizXm77FgBHKKLkTqKJp
Uum7z9dfZOF6Y81tsGPHzLLKKeMzLccWfJHcov2gpi/6xhElskY6NLtqm3QpSBDbkij98srPQ0Q4
Iv4TBz2uImDQ6Uei9X0lgC4MwLxKJ+g0bBgB9wTRzj6UIqiPahlFN9LB88XwDHkIqBCtnAqXHjZb
iFILB9gXZXjurQ6ISkqz1tQl5QNOsnZKtJYlW1jvc5kIIjlL1IpTng1fQaUFF35b+/pKCFr4Hsxl
Im07dK4mKv0c0L3qt8nOUR70Ml5JuS1sprkmxG/AH9hVoJ0tJ/mtN1NbWJD+HhT7GLlrheX/PErf
OWnMRSG4lmWmlpjuqehs7xg7mQbBLJkoH4VrPXh5CzrNpp/cgNnlSloFSxCmSI6RWCu2zSEhTKaU
GfpSeZeNUqxctJZGdhYDhWFxu+cOckrhLDb2H/wutvmwZuq3tChma69u8qh1E9s9IaXb6408xUb0
wSUxi4CJm0SZFVTOyVfFKam0Xd7Ju9LQVsL3wsHQnsW/zAmMLLOALOrYqAmdplsc7o952XwZyxHg
kT75qo9fr8eopYfNAmIyQjAqY8c9OUCq3U3G7f0Wp2iKw26u7MwKyCsmHgAA8j5bc6NdKFVY8yo7
QBNPpa0vPLsTXwiLr6E75lmxCyFsyzKnNyLcAxigsUT9aYzVx0529uzkJeg98rvUJevc9cYDFmzV
JzrX6X+P8rVItBTwZpkYCZtTkaVpn1xzBNuTbNP2m6CPNLJeaLHbXZ+yhZgx99rTIN7lhUxYfokh
YXpbiB6rx65ot7Rcrnzk//tEvRMzxPSGbw4onjNapM7pVmwgHNwOdPtubUgmNBTRaBSUTvCnVQaV
Rh/pwGPx1C9olKDiJYXCaVDzX3xKJNwuGIyTHtQwlkyvBhRkaNtGMQP+U4th+3cGaVsWQGrHxlOd
yfBr1GbeE/ZS9qXMpHIyQZrex9xu4WfU2i4RfsVKRWGlZH56gFOebsOITmYo0/GXpnHUcwzy5FiX
pUq+sPRfZNy1+yYJ7WNngEChER0lNwgFciIFVsihI05pGKtfrKKEUaG2WKpYURrAbOt89ympjQEX
XmxoujiFtj+WVCErVX9REoVip5r691FM//xOCxya3A3HNLf0yiu7KkMP1o9liY2AAswE597ugK2H
MDZp2oafBrvNyo0Bd2eyK6D+QQ91/73RsAngf2DSUSldun20JBlvBztvHkOnk/d91cWHAMuplc2/
dECZS4JwwPImf0L7FOQavQd95QjceTr5oIrQO4m+0i8FIpEtir/gwe4knI66xElpk9aO9xpW3PU2
HTSxFU/RhZgtZpEPbpIooojzQoxOla4GY2v1ci3BvvC5EbNIFxUl4j01VE5VaGHxA/DDdx/d0F35
ki/97bPoEoIBVQOhe6fe0J9Sih8W9PTrG37hL5+LXIzUNcDDO85JI/3KjbdO800HWu/6ry+Ek7nG
pUlwa4TSA8LPQUJX/XBjSA36vR69fOz3Z5FEa1OjhMHnncxWuaHNddOan/Kk37eqtjL0S28w/fub
WNWZwUgT8uABzG/iDfi0nG0+3nt98BPEw6+PvcbstCKZAIgMkXLyCgA7tIT13XNRf86gX19/wH9W
7++EXGtaWW9eQ2SWQps8LEU8uMuL0hsomkI8BXS7QJichoMK4duMfrVpPx6yJA32g1PHuCIq5ePY
odsPwzG9sfEeXflgLo3r7JwTp1qmZzqvnHbhtg9pbW5+4vIM+WtlTBfy+5Y12/AlrpWeTsMvMzfR
nkxEClFQ37ludgomuEPtmHeDpLs0cafm/rFcuwZNH+T3xnoWDMK8N0WYFcrJSauvgW7/xLmg3PUq
RDoLZxbcuQZariXNrsVq5XtpG88ihCwVq2IPeCev+ZmAmc7LB3VcGcmFqTJnBw8xFr471DkDKbr+
SZilcabtA08zpE36LlGz/nh9lS49aDpHvlmkaDy03sJX8TRUPyvxx8PbTtc+Qapc2QULg2TOokWe
0AyTS6JRp4w06IO4fy4juPBqK9fSI+8feblj//sKmj5ilCRVXAAd51PW9uCISGGEMC4Gxd1Jy2Rv
5+GKRG760f9daPr87qXnQtYtaW9kq+k+jbExcUe4QQlYSWgn2orV+9JTZsHJGForlo46Xuzos0bf
uiZ/GeP3EdL4BFW/PvPvz4z+X1/Am5n3Ci2bCN7pJahytPsOECSYyWgKm5WhWpqXWbgB7j4YDoDB
S+iBmXAPXSO5Cby47rCjUe6YrVUNlgZrFnTwBsQtUU9p/JC+AQgHpEyUcQOmQzaOLnTxr6RIlwZs
FmPUAb7koFraWcKHBuTsvTa2efYtiB7XZ2RpwGYBJStjfAZrGpKqDnNTc/hhZkn31UMQeynxNtrB
lcDNlOR7urLM3j/j0MQw2zmQwkfVK1WoK+MXw8pfB4BZ199lYbDml5o+jBPDVIPyMuTucGntLL3r
ymB8RomnHT/2iNm+H0EC4WYbOuckoqe3SpKfYvTqA2QEc2VCll5iCppvtghF45aTMr2VooITEqTm
qzUWLwG2nisPWJjxefbOsRJT80phn8Fe/gD9fZ/lOkDkAqKNkd7qdvMzLcTKZL//idTngnvLobO9
JA+OVly3NlCJ7kM3u/Oj9gDL/pjWymNZdz5IgWF/fX6WXm62/7usHBqhY07gOt6mD05x9d1Tj77l
gm3xsOLNPrjUZvtfB0WUj0ULP1JwM+cViuIPFKOVKVpaA7NdT6ud42EvoZ7DZLxT824HfODBI6F3
fZAWgpeY7XncSOvC6aCzhTqEaiiuTECDg5ilnvLKxBUu6tYW28KbzK8dtDUFHWlymgWkYe5czYGb
3uA9GHIyW5nyhbeZ3z0qzpd+KnvwcQXQV2ObmsoebisGTHsP+POHhmwusQ+cBv8Bq6kv0qyOfdM/
mrl+p5NI8PvgW5uuH+CnKX7nWz8X23vJ0OJL55MqrqNPceQdsReiO/45ROJtcmfrafgacJEFp7BJ
rGJlRSxN0/Tvb4KOJrlT9THOlnGFtVZmfAn7BHcKP+lW9svSJM3uJVpswkwwIN+FAR7I3kNG9yK8
jTToNu0Y3FyfJH3afe8N3mz3D4pQuGb4+UX/3nyVB3E+yFN7Q2dXv2l+QhR5Fg/+J/XWu+jH5+Qu
+Bz+XHnw0uvNwkExuqnSmDxYfSxOD3mxfYD9fhL59kE7ApNLLulJdJu63ZyBamy1P8/iy3P8/Bzd
eCvrcyHuWbOIocZ5bAX03Z/zortkrv6jn/yUU2k+iqLf1bEDUrTR1JX4tPS0WQApjBY6TRsVcH+H
7Tj+MZ3bElZl4j3HfbOVoKavj+vCsM5vJDFIcsNW0vaS2b/qCMcO8HJAkGk3xOpFWXvKwonEnN7y
zeKXSVN0eLQUl6H0NuMA4bosVlbkwr6a30SUKIhc2oNTDiMDJgvaOYsLUJPDyulwYR7M2VnBobeZ
HI6fXgrrd50lG0zkNnH7UziYveFlovsru3fhM27OwkMcalIEyfQaxO1DPzo7D0MHWpGTW3/kG97Z
+OJ4YG8D4sfKGlsaulnEyEvo3lFgpBdh0v4JRC/q9M90tR2vL62ln5+FCr9PfJwYjeJCQ8MT6CW8
TiLQfObT9Z9fWlOzgJD1dR76igQRAj3UpEM2S4aVyVj6y2dbHWVGa5LIKS6aPwboPkByYkTzpAOv
Wdl2S3/8bHubvUIO0lTYEPmACVsFWSdb+emFbA0WwP9utqSPjTAL6vaShO2jG5hnz1DxlW6cXdJX
p9RoT4MpD7GRPnVef7o+GQvL15htcD8H5+tiHYbrWwe3AjtTVS0OwWgc7Fo7VWl3U3kQrxoLb8zr
T5w24DsfImMKaG9CSg2rRAyx6C68bLXxaxOPFO9H19V7BbT49WcY03S895Dp4W8eooQGTuUZCwEq
WgsOFoGUGxjGRWRYyFYtJRfwhvAr7cE427Dmj3FPTdaJoFKrag362K2aG7QBmDP2vvIzwAQCepgV
YnrXttukTZtnjGraL50SRUd4/PamAsN0ahB/gfgekkMZSSzMA7s4oIGWm0qG4gk7wuzx+gsuLPR5
vwwGuIWbxkUG8sPYa7V6tCVWVaGxkipY+vlZgJGFhX11APpI1/wd9jPHygvuCqVcmZ6FTaTPAowS
ghaWk38aPOWbPgVx0KmaurKNFtbXfwegN1NPeSqjxAI/qaNqp2MsQ6U92PZ+BjHNX8ncLr3ALM4U
MJQYbK+51INx0xf2Dge3zx+b2VmAQaeYdumo9ZdRedHdAPfyU6wbK3tvYV7nTS9hLRUftjXc/ip6
blT7tov658qKVlblwrAY02PfDP2QKUlluUF7McrReTa1Vgc23ObeyqgvHHnmnZ2mrg0iL8bkonr4
JAIAfPbB43l6/Iyr330GSmxlmJbeY7Y+nVgMRTUULCH9Ez6q+xp/mOuzu/DL2izcAjN1VAJrclHG
0jhWhgL3IrTWer+Wfn0WWmOZ4DEF2fES+fURv6lvVo3hyvW/HI3WQkzV/51dparRKcD2vFRRmz5X
hhD3gPTKAkTAMDyNadd3G72C0VzTEQ0hKO/rQ6br7jf2uv7cWNCgbyNB703DNe4hN43wqXdLz9xp
8YAMFJRdsWvNkcaKIFDjyfU26Y59WeqfcytWM0AiTnlPzXfcNlklKQ4Bqd65nV9WG1cvmnqLFXGA
4WiKOXBSIL0iOW91TyDI/MfCtfFvsFsMxFSShs7GSV1Rw1nVXIDEtRoeiiINDoqZ4bQRmur3hHQW
6PQ2fe0yq/6S8Oa/sXTPX6sU0Wc1AsOqGmyINyge6sM4QUl6PB33ga+k9EYq5S09Q5yghsi6B9Vh
3lISSWmvoblC7lLZ2c5+aPASzCrdBTtouYa5rXtrwiNrlfhbWkZ8rq0c4O/Q1beakBhHuxnAcyRE
gKY7vCE/O16gPoVtMLwktq7t9MoJj67jfsXhvcRGOu7+4JmN93pjujcV/gGf0nh8thPxpTeG7mwb
GBTKyh02mMDVF9U3lJ3utyfVRVhAmQyfR76WW4+B4D8TBdOuQGwqeucPuIYkQGQyXIyj/D5RsXq3
RlRn/f9zdmbNcepaFP5FVCFG6ZWhJ9puT3Fsv1C2kyDmQSCGX39X+8mH2zRVfkmdSp1Ao3Fra69v
KfcTSIO+xfoHldvcGXK12dhRot8QGCfCLaXc2zAI8uoGVT0VHKZdLgn1sPjnLtXCNwjaNJixERQc
ZGdz0xScyBHXsf7ESQOfQVQSIjT5rRR2eXZ7ueFwMEI8D4+N1tBvJwN6iyKJQ1zxN7UX6Wx04fM7
wmgH3HT8G+mosFf0FBL1mw4etH6j0D+IEkxnAOT1/IHK3wk4bVCWbMPtWXyIBwMGlQOH1luYKGyw
uXQLaTalM8IDCDRoM77VuK3vrZjeZbUEdBoej1uLKhQGe+QPElP5W2JzFLhnqG9D4WXUu3UD24AY
iOxHTaBrBhjrHc8kw1tob8tdERtyCxTe3yQ31G3UJrdDaJzyqse1KFPueZuCKQcXRxAZjWKrwb4W
0VmUbgHvBenbzu2tEGBcU6Bgj1QzGbxuWQ/QaWJa8gA3q8yHt82An54/6MK6QXcIt4QW7GZC+UR2
fvTvkiiPFpQGuzFXxJ2dqpnDeGQclLKrzh5t4Wda59FmZGrupBQuwFIdXsAmhXNvRrVfuCZNHJi6
J06Rnw099LrE6+3OcJOOVAjE6uZeMXVYmQPQ4bYW/FaEzDIP/PJpxw1FwXWkAQtaYghvNNppL856
KI1bv4s0wyk3lroDj8tnvYxgKgzh4MOY23BHYfV00EFd8/QoT7cNg2WxWU/Eq83st5BwYALcFXY0
cZk9onZNheEOfKByyltYnArcgfbx3xJSAYWVYqdVFCDZLIHPDm6BXVZEpUvM6nkM61crra0d/C3A
ZEBSxYVDEKouzQr1K2NY7GG7FqFvQPxtGgNMSssG5bCdcmCXUoipzcQUx6EmxjM2yRqmtSh5RCVO
fg9fV8MzmwRmMiFopbD+aDYFAZHTHKO71hJJ7eQVlpC0hFEFRr9eHtJaxje0bBLfQmnMR8/BVh5r
iYIvQriD/wOg22ksQNCM+/eiqs7X2inUCTacFAFh1qYbMqL6XhgD3A1zK7PgFBCRDnNe07cFsm1e
p0/1TrF7uMslmqtq+GbEyLmLZdwGe6oHiljW54qvRvkcKctOWQXO9NiEyaFvEiC1jcFsUjcBS/PR
6JusgMcslbdxNp4tCkE7PsH0JnkciFYhJcPSchu3NIR/1sSfUeYOO/oya91RYsnDatRuWwP9qVuD
8ldIhYD5Dz9S4dSVpj7lkwYrUlXTd9K0FZCQ+NC63ajpTzlc2y1UdAwGdwtBW5D/SVb5nMIIAeRW
BaRhYakwbzIZEnuGQfBHJO/0FvRdR7ctQFRLLamQVwl7UIR7wc7O60mknzjP2ZtqD+Tj+ia7ELvO
cQyMY4Dag1YE8LoYq6OapjuJjLAJhvvPXjCLLjs4dBClw8ZU1U9Z8pont9woHZjJrDx/IcCcgxhC
EzboJp8KTDwVFhZ25hOsvY7UAKy9/gVLb5hFULyQgN9OUx4AHulqSOCN+t8sWoMRnp9y4dw4By2I
0rQTJAy7IEzh0MsjaH9N4YZG/5qZ5L3TYcCrS3hIXf+Whe6esxaSRgWVRsn7Q9aZ/UnaU/SALh+9
gSj0V8hizbv+nqW48Pz+b3E5M8M0Gcn5vDW2Rx62T5A8/bn+6IVP+KqJ/vZo1NBHpKjzKmi1/lNP
jece2mYb16QT/2FS56ue59srxt6GsaBK2wA3ovUN5GLpUyjSMJCVle6uf8XCyeKrfu/bK5KmLckk
0j6AU6ZrD7Bc4w2qB95CeEJWxu/rL1kYuXMxthJiOxGRDcsr6w8moRPy7MybXunjhej8qxb42yfA
FV1BVlCHmVLLTr3ZvmYQpMIICPuaYXhRlAKZDD4DRHbXv2ZpTM1WEtKF2TjWvA+SvnciC7YN+q8f
PXkut05wjKn0ViBXPyL7Ff5uleefPXi2dHSZpKKBO3gQZ4BaF70/IHr92aNnJy+hN8Y0xigE6Ovb
CRRpFUqX609emGDqbO5Gk4q9xxTAQkZvZ2N6Y7yre5C44TZ2/QULw1I9//23gaMpIGDLqM8DqRr/
LNxVwI3b/tPb3cP15y8MzLlKOmJGCKZL3Ae5+Ajjf1qnPzUGQ2A+npoKVudqAWeVyb/+soVROddJ
a6nIho5iVHJjcCx44gh15TOWmkmbNRM4mdUItGJQt0fzbE08BJb+fv1XL/XxLJ1EbLWBFXvToLxI
KyFVKka4Xcdhherf2BbWIa/KZnP9VQsbnDqbtoAeCpihIrUxEAGHJxVsC/kgomk74QAFgPGBmlG2
MnS/MDr/v5si8/bfNksV6KzgNy0CcD3bG7OGbSsxcLnuShxifw+xrcKV4B6ezxWA9dIqKidhtDlF
dWvCPh1ndkgzgKjFISPN2m1UKDhR4poFho2yT99jpDtOUm2BgJeqBXfRRJ9wdoC3anyAE2pu45Bv
livtdnlgkbk2G35NBoc7MWCyU+Kr+hCUkXV3vUsuTxAyV1lnTO9THml4NIdB3SjHrQFZNNbT+ISK
A9xapvDtA77QqeomW5n0l0ccmeuuY12p+yZKZABnzchROv1Og5dYLizpkcj80WQkcwU2lcSMYOQk
sSj+HbRXYa+IJ5b64vz331YsQBz1XuKnBmZ0axcHnvy53hFLz9X/+1zDjhgycp0M0uG9kn8EbE5+
9uDZ2lE3YOfAyloGFUxwytTl0D9cf/LlVYmw2cqhwcjbRrKJHVChCueIUvhlan+AeLkSGC09f75c
gJ0eDVHUBnbzxENYFuNSuynXuBMLo3Cupq47iTo6hlGYSbM7wiLAh3l15sMpTbr6pP/sG/5PSh1X
tcGmRgasY+EvWITbwVgJZSdjzVxZHS7Hj2Suoy5AN+5xspIBkoEHgd6VqNzk/bvITE+G9GfDaC6a
biuu2F2MhSLra68lr2r4sTKKzsPlwkI9l0vjuUMMKmsb9K2In3DIjY9VCNBIFVbKjiKvEjk6qNBB
R4l2iLtCe5iIYC8iIQMyNA3ss8w6cZM0bE+ygV9dJkwdMWeYb8Hxz3fppCouHE+sDamh66nysXzi
saFsp6aP9y2P7A2c08RWNqwF8s3snczCUO5YTGG4i9RUBN86p+hTba/JMNmmMituYiNu7wUkO0EF
G0pYUxulX4ghutXt2jwkROLaFDnpWxuuOZtRqwFkYD08Juuy3mkqVe/jAiwNtRigLmLtWlHXwhoy
F0DDMryBJ3fUHhpYWrgZwNs7BUZd++sd9XVRc6mj5vNRZ/BPbbCSkLyD5Irm3TbO69SfoERHUjga
qIO6gN6PU6j2jQwa6GqE0M808mpPyIQcp1YV3oTrd8coVPgGhVWuuHxQqKvalnEr2nFc+a0LLTFn
VJcMFE41HDDttP4pZuMREqin682w9OjZekqKPq8MFJQHGVxodqrea4e0alvv+tMv38PbSDX+dx/A
5aqCMDJGmazs2lcJq+DGqeGOCs/5Vt7CHmuA7bKd7ptQANDJU9urq4avnCQurrh4+ayH06YcrZDB
qw/Wdiejrn4h3/EIt/XyJ4uIDWXTfz8upbmmU/h4wbpbOq32oSc/Aq/iybPjVXi+Bp+oNQQtTWAQ
+JYb79c75OLqigfPDleokTXHZMJPJhCUDBBOunUFHkZaIXff+Fndr+3TSy8671PfAouG6plStBkL
qkxFYrly9DCA2b0r89aBsvv611zc9PA1547/9pK6shMKgOwQqOlhUIJYwDISmZly+GEHnyfNt+en
dmnYtRB4fggH2E/E+iuxxtIPn4VHUogCiDKA8QyY4tGqOqCQZ2OEsZt2K5HwUvvP5nU5tTqu4jD2
YTTgMPaZ0+p8nYcSX9PX+nJFBflVJPF/iyh6YDa/VbspVAss8AAJdiTMYU97b+7rXXSb7/Sg/gWS
/mdmboyT2DC//UhvDKdwcJdxw//qr9fHwOV1HD9hPsu7hFNcYA4B37ea0/vT0d5YbuEV3uCQrX0T
nsxD/odu6k2xXVMXaBd3eZvNk7N52ilUWLAlUHbCHzw4ne5KF9G/+xfD+wa3oT4uKJ3UQ1Gmi/1g
ZUG7uFjjrbNlQYepiFE0+NTc/l1jOe3DlfH4tR5f6Md5snZSudayGt8DUaInPe4qzku2z53SOT35
D/vY+cg2xWlwtsfX99Ej7rFxVOf9DoxeF5JbdCn3443iweti5RctzJB5PnesSYyL4HOv6vDRtHzd
fBmwdxR8XJnblwXFaMzZ4qGwiYUCNxnBdLIfizvlI7+x3cofN+ZBO2q7YqXS4jLSAu+ZLSJVrICb
Ddh0IDfKSR5hnnuf/6LH4VDf1ZvkEJ+w562shwsb3rwYiGh9d/ZcAwM+Ml1Tbuo4dBVjZfB9UbMv
jZHZktLIwu7KAk+XnuG+wJfBib3QpVv+J7mLdsCmjLd6MATxr3BDT+Io341N7sHtNeB+4hNf+pqj
eGvjY2naf83Mb2uzJo0+s3CZH/SH6ljcoZxhW27tB7z70d5OPt+ZruokfrY192vkwK92vNAC88Rw
XcshAYh7COzaGzA/4LG40b3ajfx2V+1wY8jelLewc/gtcWHF64lAeap35kowtTD7v2Ksb188JJYA
3eU8R+PahemqO5RrgvOlyTBPFEsuiyqqMBmMbfiPSae/KbGKSZ/9E080KB/LFaXO18ZwoQnncM4e
NQs2XMrQbfej32+rU3iQx8kD5sXNNjjsBcw3H3A22Ve7wnkHjsDlh/amPFUHccKkdM27teZc/OZZ
LJRxK1eVCN9cN86Efkw21l7dR3vEQ84YnNft6zvU5dydzeZ5ZzmWMBIX/RDAflGJHYBKbBdLT3zM
9CTcT51ppfCONeLfjakMGyk7ez9EotugKoF5hln3m7gOYcAeG9UeXj4p/gu+d6jv6GGDGhZHjevM
jfIcEuBRyxBT6DkqWCSsPHFbG69VRC3t9fPstqEXUTFNGH9Qg+7p/fAS3ue31oFuS4e7tctxXjrZ
t9KZXNVLX1vYn26Ug3hC3LGyZC9MgHn6GzjuBAoS/ADRpB5qs7ywebzeRZcF7egi/b+RHhKhUQJA
+hCAtvLSPBnP6k322AThpn2O/9iw1nbISryy9BGzVVTTVAZ0Bt4UJrAy5YXfRz9dE9VZNCaVpqc2
IINB+AbjGYbimyfzN8ohfoWvEUp33cGvNwDQQphyjD67nb5yPP2iWF+a1LMQDEg9WvEBWk71Pn+Y
sCv8y16NX9or+DihA6YMj5wYhiSto+yVlXdejm/pPB+uhXlmTQmasQljwHgqnNBtX0RvNmqdcs5W
0qML51c6z1Uz2BcLMY5DUFXyKNtbrYb8moQu0fU9mRBoxnyXFPmOZWv+BJfHB52nsFFtTSnrVOyj
JTgDplX7vaGsnP4uxwfw6fnvKI+UKS/T9qy5Hd/74aDST56sLOxfgdn/jwE6z1DbwNdLC/XZiCDx
s8PTsGm93m/2upf7kZ+6/ab3+G31L93n++qdHYoHzWvc8wa9pstaCAkoOzfptw0yDBMLlZEEw//X
6Kp+dxMfYFa2D48K7shc6Stb9ah5BSKCrPXGh+tLx0JQQOcmsFlpgsGcYNJ1LuruT8QzgwqCMLZJ
TsPO8iqf3ZDDiG8tbsZdfrJ2zc2aBdTCFkbnFrFdKEMU0OHdMEXbySeYFz9a2MHoC92VJ1B71pp2
aVDOFhamT3GpmZgGqDMExunezD6ut95llLwNj+z/9lmWVLKpbQyb4aSfxkO1Zw7qqRzpqqfGDz9X
3nI+IF0YnPPsuGqhwtE6L7qNN73E79EtUq+7YkMC5db2cZW/j+74Q3NbHMKVYHlhSaTzTHk/Jgoo
LHgjP0IhuDVf0p2+iw70GO9xUbjv9qabntZcgRaOo3SeNI8VM5sAXcFVml/+0+EZWAIS4Yy/qkf7
gb0Vt2KPo4aveub9cJA+Yocg2V5v2oV1eJ5I53wSih5hzmXsbARYuEIw1LXdJQ11hmlNCfhVl36p
A2eHNTgRwfW6QnPWfu0D6I7zqdj2NwIH1MZ7e+IIHbON+QE+wg31ikDgiIozqdP8zfwkKHz86bO7
7GatkuAyFs6mc27pRPtcTgQraYFwKAM92noZw89Ka500NNxa+8g4ap3Yp/gRaRQvnAUoZlfwKuKY
6VF8o5D3xto0/M/1LmQLk2MWkdRK18H3Fm0r44eifDeUuxgCSFjU+qmRO13x1+pXklIL+888o49i
cV6gCB1NViFmbBtA6u9HbQ2Us7BIzRGmQ1RlU2Kel39Wub2G1Eu60kILv3tO7UymzMpHrUMLoQ8c
+C2nMJUXbh9aK7No4afPyZ35BI2lVeKnJ7x7AZz+Nky5f713l377eeJ+2xTNcaSWXmLpzjVUOD/F
YejINZbL0s+exRO9Dm4/6v4xC0zsrvwjzrOVwGvpV5///tuvhu6QNvWAkdLDh1VRf+XKezmuJC2X
4oQ5HmYUI6+4htWyd42D5qNoeJN4sBYPGr885vtkF28S7NG1T/014fTS98ynb6GYrEzRCwLiL/3d
JDfTmjPzwt42Z3DWQ99HoYGmippbFO04YX1b5tKV2vuAen3arAR4S309CwEEt7rQiM8rnp5s2uGE
A6x7fYR+3cdcWNzntEs718JeOxeCvGjuG3ES7+ntJnWebefmIz5sPkpnEzsP3ENqFR7gLttayOWq
zj8wEJF4/Bc832fu8/WfsnAOpHNsjDqxSasYGrPOHOWluutv0l/afjyle/uQvmaH+FGueRQsDIk5
RkYB7Sorc4xCYkROqP/OlVO5Vve3dG6ZMzH1Hhc9MhyGQGtxHCsUR0rmnrXtJimdRFF2RkogRHhv
beJcb7qF8THnMxZUIRqzMcLjkqNWPW0fhZL9bN+Ys2TAcgQ9X+JrRqonHqxipv2olgaEJ1W/MgiX
Quk52sDqYAqhNRHdJyjzN9yMtsBdI4zbdVEbuaNlpUcb17zQ26hkQ7rY2qi81ZFiRQmzgiJaz8A6
++d6Wy4NjXMbf1v9WB2F9UAxCpui+WWhcr3o440JPc/1xy911WwxwjW1hcRXe+4q+jo0lkegMbj+
6IVwcI7FtPIKIu7MxOG4BDxkiF0Wvlq029ZKD6/tX9dfcvlugM7xmKEIBfTNUAoltQkjTyI+23Ik
KBIZcHhYVWAudcLsZAK6axv2HcVbSkAIVMsBVRUVkSt9sPD0ObEGAIMGuSymn1GW0HZJHxDTiNKV
py+00BxWE8G2dpjiUN/ng3nfMGubaOMmrO1tXaw59iyFwHNWTd0qCUznFX0P9CoqjcZEYN6bVluf
Ir0HOIx0RXRiObw94eOBa2zFLsuNbpnFoxaHuX99KHypPS/sHXOQTQxeWWLS1NhbWgX9JG+yUtnQ
BPJz1+gGAJ8yq4DjS87bbG8OUXxXUk7IhkVdiioPbcqgxGFh5VUFysiJgCgwQh0+NEFF5imiMTfd
KKKV3WWhV+b1CNBymCGw7HQ/pdO9aeEezbZOcdhtwmEVSrjwjnlNgtoa0BPV8CtM7cSt0hvWKUfZ
FBsD8qvrTb6wepjnEf1tcYpsUhcFjem+TxiYhM0JjKCVBlqaFOdXfnt0KWIAjAk395Ab3odDCXlq
0g2AeK7Zoy8sT+Zs5WtjwOF1Lbb3TaNVLxOkU2Cklp2XsSb6LOHAt83LbC0ltnCumhNDNSpKWQvA
BAbTojulN+wtCy0DSllO3IwY6R4TpX4Js8bYt3HVfV7vn4URYM7WrRLbcFOgEn2fmsMDH9sXQuMN
b4sUUsDqZ2NgTswB1qTtQ12xQdkaT7KN/FJjK3HmwjUjnXNyClMDwZm09n6SucfCjz4ZnGiK9tyy
MDcB20LcR/6ZFXF7rrgaewcD3lVNT7ULFMGZsIoP4uaGsket3uZJ5dbdc2gAYLIfcSQ0zFNCUIJU
PFXZbzuEMhK8iWyNUL8wfuccnh4ejzQCln4PLGj7CHGfsulaWAVKJPzfrvfuwgies3iSUVDVpBxh
Cqj7avw4Ql3bVqOTR8+mzFeCoYUhNAfxEJpmQ96Z9r6i5JhqSAJA4F2mPLA4XTmELb1iNtUNxawN
hdrGngKJtOFhCLX22BrAq+uTx4VYec3SLmXMZnwSW2MMsKW11wY71XBs59anLlUdYugI8vFSsXBP
XEF82Uxd6+l6XD8CSaFzx9Z4tFZrsPSxswxLB4iG0Uajve95e48rQNz2vY2MHDPxs8T+vMxuzKVZ
t5Lae9mqATwfUieJIK8URvTv+rBbasd5RRqY8SVozXAZakZ7S6BRSnXd19J2m1R3TfbZRvel7Lyk
Kz/h0bASTC5Mp3mxGsT7pAlZAcMHK2YvA+pYHyxqdJGjIc78e/3Dlt5x7rJvW85goUodpuNwKEAp
5CGMMlx+wwCudeBKhdTD9ZcsbJnzOjXQ/cMk1gq6N6vsACH3i6InKz2/MLTmIA+o6tJepdjv7Za6
EUkAK4Bw+Dbu0u3PfvtsAoWW2udANtRB3okga9TfUTyuDKql3z6bFriubMO664B+CQ3VNbjBXrqh
SwMuKohdhSq865+w1Mez1EXL9LgDbK0NcMQLLKkCUNHf1g31rz9+YZ+fF6ApJGHtBEUTSrozy9GB
cpgIou2i2BGTICSl6p8wCl/hkrxS5rM0GefVZ6rCiiw0YMAny84+RjIsnnKYTDKHjmr9wIht9u7Y
tZXihTjrO8qUVpUTsgwghc6yVwbGQqvOi9G4gcNQOwgd0Dn1Ra+a93QYX3K1fLzeqguDY16RxqQF
Qn7c6wGqav+RJHK7lATCUF95Ev5sXMxrzKQKoxMeMi3Acfsf0VIgScfupBRAGl7/hoV5Py8xk3oF
0UejEWQxdemEdBjvBq1bqwZcSPzNC8tQMSKmyrLqoMioghij31jwInPV2Ab/b9cW9Gmqy9/Xv2Sp
s2ergBx5U1FNq4PIfhEFVGKgtvXP15+91EqzZcA0hNqltRiDuMtPOsu3VWWurI4L0dK8SCztIq5E
nZDHauw/wmx4yPJcB5hhfO3BbSc2Dnk/+4ZZ0B1S0YUdN/R9OsAlT4XH3GiuqT4XPuIrjf1ti0r0
tshIUzdBl0VYTdJtVnKvFuaW4YrGmj6uf8HCfJvjlGjGmzNwRgfO4J7DLwJ4D9X+7GT8s7kwd1pn
KDyXXVJ0eL4VHoSRCj/WYaN1/dcvjM+va9hvbcSA+ldhBARKSZTcEdV+EAzlnM2admthiM6l+a2i
D5Y1dF1QTmwflezITGVl91j65edXfvvlLQmnEdZ6TUDi97GrXCKPcKVfafSFJeIr2fnt4XhQDcwU
I+DH1/cD5OxOSQiIvhMqXRULdBfN+mwY+dlEnqvy21KNC2gL2kDBDfWfpCz4Q5bVP3LcsenXZvjt
WzTDBoVO7UgA60PPgjDV6ujKbf3SDJvNXqzQKY7jBgnUMlbhcBkxL6P8zWA92aG4HZWljVBXVoqF
d80rLeFhxNq0A0+n1VruGnEBzKzc5rxB6qFD/tJKVib0wsCaV1p2aRzCGxybZllZb4SjajAF4oNr
xpox6OXKZsuev4GZXZdrVgaDDUKMnV1wK3UMsHQfVMKz26kG7l8PpeLWdTHtlbJGUKJZclNm9fDc
NKoKpyzayd8xDFJ/hdOwlt6++OH4WeeW/zZQOMaHKTgi1lpDCRznIsj78agCcHR9rbl8X4UXnJfQ
by8QetHJxhA4HispfB8MqR94FA5H6Piyu7TItXueJ5CPCSZQZQIDHs9CTuMo4UdFNnLsYRFiQ2gz
cIXsSFOSfZoXLEDQhqrGphyOZmENj6CN97ctL6O/fZXB2LBkfX5bRCquJcLKqm70Sus3GlUSKLhR
Q+P2lJWTM1QpBRco6fwIWoHJSTQThpmFrBzZVRFIcbG+B8qcyw3JZLpnmQHCgmBK+HK9bS63PfCj
/20ajSQqagk6/QBWoWvjlI1dBWnItbqLi5PHsuZFZiASDQ3VEu2Q2NPWAlkVHOWtKNp9iRqM0dJX
avaXvmK2JqdqFLcGADaHYqgdY6ROYVPHzNbAt0uPnwVTfRYqSP8x7ZDFoy/iR0wcBxfeK8Pz4kaO
0Xl+67fRCb092ByS1EFTF6YHhszepOUIKEDdA9ilr33E5a6w58W4edeqCVzlMMvCxzZKPCP8WyYP
hhJ7hfLwk8Fkz4tyJ3g2FKEFow1TT24tJrapSJ4supYMvtwNtqr9t6FSOxKKBQ+3QIkepADGzYwc
OazkLpZ6YXbmTFvbEg1SsXt1mtStYZXx06A1Uwp2FiiM46i3KzNuqR9me1dFkIyJlFg7VAyE0OgJ
heaBomPmQ4zItXDlcy7Xs2HmnQ+/30YVaiagZKYT3cd6WsBYwRrNjZKh7jbHtuyaaQtQdF4MOMCP
6uSQPOz+gMMHitjYjG4Z8fKmsC3qVSlJnA7Owb4wkQe7Pk4utzV8gf/722pAOFD4Tskhisp235i9
6kCVBsVJPIQHOpprV9xL75kNGCMnwPqVunYQ4rOB7Zy9HVMYP0Wv1z/jck9acwBBCyK1kUehdiC0
9SdYOxXGm4SvV9N9jsBzXn/J5UFvzesto7SYWtqWmLZDvInDeB8rVmD3q6pqxNRo9f+7kbOsea1l
09U9mOewuEsVRXtRWE58TWHKPhlktI0qjjUJjCg/wQ3MRm1tNkBMbmIFB/pqo/Y4BjaEjbcKM0De
jFtspmkzQpAihymQJkvuckHUjUJg/SfYFPsoOrZfzdTubs1uyF2eK+oNL2nyMGjp5FhSL9061XqY
v8fGpmk14eBq75TqLfEMTY6OWY3TNhlDvhMjAI8JLFF9CwV4yHD2YIE6tTTIX+D0xs8OjjybBnu6
004I3cYYV52gCFZegXBXd7N06iB8KCb5hNyFdqeQBnQtldYEIUI5vhnhYJ3aHIJhL4qzYh/2tg0o
Jkqx29xI3Qp5oo9Ci1WATUu5gb21/VfVpnTLRguYF20oqh2z22jHrIZstEzL92qRaW478tw1KjFp
Tgevo9ueswKXsX3zSFvWedCQ1O4k7BIBWCO2naUMtxYUwB/GODZuPbXdptZhkkInpfOg1q4L8CB1
9UnBdP+jWDzxU6vHNWJSTa9g0MHSVCmayBFFrB7hCB0S/NIW5l280cpt2TX1Ha/t0Gu0ous8G3mv
Wz7GDA1Mkocxg12FEEZsOXFrJye7rOw3UefWjW1mzVuNJBIAm2m/YwxRI+Ih8TFRDt0ty/KtljY4
9U5D9jSebbbIhCC9naz6Zihb8y5FIaqL9s+3sNTWf/GsmfxGbaXwzBw/zOynCKNJFTrxUEbawT3V
Dv1BCSM3T+jkCjrAXJewalMr+BE1jdVf+qhbTg8J3S3MeCO3IYrlmzaBb4OaFy+JxWJXaxT7mWNQ
ecPYxbcD1ZvSS1uQ3nsDtpodPPRuqdSHrax0wxl6W90C1qgFbUFG8MrKDpoIrdmJgQG8o1uGEnp5
bfB31KIwt0g7+gIXVu7EQtCtyWADA/+Uwq/j5LlgqvY8FPhntOiws8T5nRHCGmxsYalGzVFxGmAt
bxCMTj7mxRklMXo0bjNXAfJPwoQnqo8VaaJ71uSDN7XsrTfoHYOtA1qhPfQ5SPUYO/oOGndl09e5
8gz3nuFUguEJcm0ROjbm8i+MQH4slFGC6JgqOWK+uFcLT8tF6sbC7gDAys3HaujZLVCjRiCiNAoM
S3K/beLMCTWDOQArM49qjeaVagerAQ1VxAle8Zz0NgSFFgO7LNKU/q2gXX7kDKz4sGZwy4blHsKO
ONnQsNd/t5VgtxJ+f26Sx9FJ9EXtW0DMO1bUsQPrLFwPspIfVUuDRdA0IC5OR9RJAxAO0mdhnzLY
bqPqa6jyZwL28CPsKTMDHu3hhNJinVqnXtqGA18E5O/PYbgNqc3t0BB5GNsSyFUMrwA8y9IZCgI1
d2dwtyst1aO4A3aVAX64MokF3KI7GETi2J+7aZ/E2xKEue1Y09Hvxl47RTzP/+kFzE10FpqHSOD7
mhZbZz/QYqOlA9SUtIdBMcd1llED1zEqRbWF68foUzNtwFcl/RZirczPWR1vVBMLGgowVN+GbZ1b
4MJrP9pmu5kGlXog0ihbvRaTZ/egug5TzXdTqzYfCLJTb9Ly8VXAn/y1p0n3oEZG6tkiKY5MlcMd
6dP0EPdl6vOM/JZT3d7ZTAzbUDFCFUwMmIC2ehQHVZzg4pXI0A3h/+RODaFOmNF/TTrSdxKDR2pX
hG+4AXsjW8/YVhuSXc+MwFDNFqf9ZjoNuW5tbZMoSGCD3pwZJWSntWi2ymA3DkVHOolV/OZKoUNs
JAsvV3DkoXlYODlWvD8RWNgOfkaH+17NPuL43RFHr+j4azLG7F2xuQr4pQrNX10bnlLZwG1bVbxv
pqbeYysSOyOso8IZ6rCuIeCz6APsj+nfUkemnY5ce1fLVNkWWf8/zq6suU6d2f4iqhCjeAX26NmO
h/hFZScOEqNAEgJ+/V2+Tzl82d5VfjgnVakKsIXobnWvYclD3wm2hb+0h7hF11dAn3lX9fUCZ2Lq
/oAoRU9gvKzKPawvupwn5WdYCTCFNCHb28bxEFHr4EXrsdwaqcOfxnrBRo56fKwwJ31qR9IdGMcy
lEPlb0NDHJVKA/X/oNXZGKooX8ax3BMBrJxnkUt7D/KuyzKR3WThn8NrYAFKTxW5BaAT6XC2UAVr
L5mLv4c69E1ZNu2+GFWH5Mf9XacgVUvLGSKebfHL8xngNIEFU1oNHoJsIi6I6+BfGmNTQoh7i+9m
TrswrDO/ls1DYeYI32nzDPDFi+dAWRu+082u1RxNL7zKFEpRBEKdS/17mBu7026h0rKOf0Ocr0hp
DZarxDQoZWPUX/IBD8lLjPJnt4LXm6gQwrvJgBkuyL3XBb9Qyt8Wst9Dd9ukMLUrcxcEy5SPMBgc
6OwdKNoCOwf4yHzoULtGsio2c+e1G28AOJLawdkpd0T1bHCgnk093JfDEm2DwqWfDQybF9W0IB8k
Ch8SeHWyjXZT4rlXEUBdmfDVDpr3n2OR6iFxquV6wPl6Uzafuo4VoEUhskTWOfrFwp8g05O+5exT
/LmLIQ3t0x+Q+gFniPpvydg8ld2wC/rgvQV0KUUMQ+b1C4sSYflAPY3DqUOfy1kj+vJFppEeoxSM
DA37zjjZTkjV0FCG7oLmv8NxaqC3iw+NQLVuUzD/T+XbuziJH7wyiffgz8FlzLuCLBGyEOSHLgCx
q1PUM0/d4NI9q3uy7xKsUJJ4LfSca2AhPdiF0Qoqd1Hiicfac557p/4crfdtNrC5y6pILRlfoLIM
dzaRjot6tXp+YQMMszWS5CbSSZyVkbgpnOjFE9HPaaTPE8A5JCLNnoXjvBHNjBA4g4KUkt796CPF
88iPfrAOUSxB6IUF55S8VZHnbCBBLLfxGN3CWQwfV9DfRxF7qbgvc+h8Ix1BsTeDWdK0ZUGgssGG
70kI54wqpr9nY0S6dLJJwfm7AZFfpG0JuK+Kk98zGCjwklcQK0TsR0Fn8SvbCYZfFZnTaQJKiVU9
ZPKUCGHLG96KRnzAEaIF7K1S+6mfCMw/5DX0uEzuOxDlCgc6pS3ElFIBGe0DvojqhjuS7EglTJYQ
/qee2R9aFlHaJmAc4klgYjYsGoKY8SO37Z5KyPkFC3uGDuBDFKBynFyvP4TIPhk6mv0GW+5Nmprl
UTwukCon95yoOreExVmijE5tYj5gL+FngDqg0gUYIhMyclJ/gufvKG2QT0MFme9ufJKBazfEKEhT
ASa7d6Dgt0e8QC1cen9CkSxHhpcHTXZ3ixHIkgV06tASZE8NptNpbIdp4zjF4+zi3hj5umnkaJFB
dQmgbte1+RixMifeaGAkP7xGxsMZrodKWlzGVwUmjXC1p+MGDxzjcXq09YT/NvnstmtAKx2W6SHw
43dnoGEaxGEHx24UyXRGE8oOSCtTTW5J4ZmjHFyFEXmi00iUUWYTr0rnbsKMNFneQY80G2Ih/yRD
2aO8Fn9qfwD4MyreOs8JcXuPpd64lBDtppCzndW0iVnT5UuUlGnJwp9+CPl9Z0bqmxFvNpPCCUK4
OCsz0ncfXCTFxvFC9xIx2O49JI6tJGWcJ6X3oMKxz4UBfdZ42n50oCRDv1IlY846XKBoavXDiuGy
k9KkQzO4eRe2ywUZzDMVy3VZFzoVvaiueuM7D03MuwfrVM4DjKlVJuqApTWBNkLg8eu41k2OITVw
Yco5LEXoXTLfvyurDuYNlhapqVsw4llUb22i8duNsxcLdFhVqd573kGVrNcPsoyiTUBKGBV4NPMb
fVU0KHegIeQdoM0L/tM4PvU1IelUjq9inA3UERXBv2XJBZRSgRadh1cayGvb6VtYy90s5eLj2AXq
eBkWd22rTG6SqTlUlr1THkfIA9GQ90WJfIiTUlYp55F6AJRWkAXpDL4/gwbqZjJtmEaguuJ/6h1l
To1R3wScl63fpVTXU+OgomQu37gOoJFCs2DvO7rIHdo9qK66mMYpyWUSQHwgtLD0nRVKxAHOAjDM
3Dil++oL5mzlMN3MqjKZwyBRF7ZK7ZOeFFuFUg8cG4tw205lNgSuzELdXA3jCNV4zKiM7/NDWLXo
HYSF2QSq+Z0sksOLA3pMXVV6iIqk3Y4Fi3IcZ9rUDh1LpaxgmGChyT+2S4AQhLTveO6lhJfFZqLN
tAFNEwIBjFU75GiR8ylCIIH7BBSk/BcHAnFpMYb4AV5SQBi1haprj/KloX2ZopbDeThgbxNrbxfd
wdSy+Cw3/fmmDKyXOVAzywIH1hWRdcStB7wRmqI+3cNUAYnJhq+qEeYCEhVzpg0Zd3LEAzUjj4/w
ilq2oYJof90YupvjEqbPAUw/HCf+WfDeh45/86I7gLdNBwJdjbMqRqnhbgr7IW/QEE+JxAEM3hU0
IwEpdnFLYP/X0ysjuggTE4xFkyrx0ogjaFatvzVC1pmhMAkEJAO8hyQY4KSpfmLOpm7azoiftWjK
XfjpfQOh/+YWPYsxYz7cDLoxMIh/sOgbO2fIvX7yNxDZW/KaRGI3SyDWxrKyO4gvmI0q2bQxdE42
0Twctasemgr2GEnY/sRU77bWdEm1GVFFoOY4xO74YpfugU5+srHj4N42Ehw45UtsksEZUl7XE3T3
SgeGMxJuK5DET6VykCRpO2U1OAGwZkbfA3N/Zzd3sk8jqexP5i3utrMCeQvVPD42WEa4MMj6NAXQ
O5+EUzqzeatnO194ZfEbPuJ2oz9fb8t0dVWGS/IUoC10kDh/wZVVyA0wl0Oe1IBaVfAzS2BAn4e1
frJd4EHlv+jvHCvLB9fGNIMNxsO8WHhJSBTffuVAbnegTiqcedrDmHBIBeabELlCYmxhZ5FHpHov
p/Jn5PsmVZrEj+Ngb4fB6ExOPtnga3tqYFiBIgfNCAb/irQuO1xQB+xg5/AZWJslXzgg024smi2M
R7xLjH9jQG96nmNi0haZFazo9jUNnSB1yxpDDikYpCkaRYusAKwRZ82APIhJ+7ewcFkuazl5N6Vr
9VXEIZ6V4gQL/jTzYmw6V0OxFtbYkzvmZnKmRzHG4gX+ig24/2O7hceUuHaHgaet3OhyJxz3OXYl
vq+qNZcTrf2shTfcjvo4tsyQ8s3qSYP9W3hQrpkU2zrh0l0QT9e7GtlkW04V+Nw07HYJt93Od71w
Aye1Oh/LeLhOklLj3FYHbVrP8PBYgohuiVP4uYksIh2KiC0dPhMbRkI0HQWPd7KH+bLVLganpWrR
A5CwBqoXr7xwGpgSKv1pLu3G9MgQIA61y9wMx+TPXOxADqrR1T52ChwtowXHGDXDFWmW1bNTVwzf
PkaYEQcfhsXBcBFgz+cy7PgeSAu5C2ezbMelHndBwtFYK4tapaDTjplX1H6OBAVdCuHKe8oHpNBO
0/ZpiluBPoxYLimp6fWC0mhTwDsz60ExOGKWmNxTDbM5p+7AAwuL7hn5B/QS602IBgPnb5NXE8y6
KNj/SW930+yJ49h+DnGkVRE0shtv3/tCH6Kwh7RHBZOfq6Wt27ugTbq89Wh0T1DYXYpwqsBjiKCi
SVVYXXsO7MOIKfVxNDgez2FBPkrIu9yV0HjKIvrZbJlosA3xWW6Em8QITMIR20iX9CcTbN4hkDe5
U6FZFUjKUYUt7XGGnEudjWUgQ/ioaJYHXXKOj/NvIhi6saveeOwXcQLZVHkRN8k148vRja8dlG0U
mPrW/i6S+U9Bx6e2fPpWf3nNRB/NjBI8Nv1FBPvitO9nA2/3UqZBU58TIzjRhl9TzscKtodFzTBw
EPG2RRuQxU2OwIguzvP3fsRqhKaEqV3lwrVzEfd9fGuLBg3D26+v/TlD/Fd7fDVb9G2C+skkMLXl
7g33MPb3qjPQ+VMLs5ormp7rCdgFeTENN354A03e1Bng0dicMy47MTygqwFIpQYcMxciASm4diIf
zT20oMaPrxfm1MVXE7O4D4CMTrBTSYNDRlft4ho+Qc6Zq5+aSqzGZKVbkBBT0eRQDbZ9HvrEyWdX
0Ac1UumkDZoJOO3p+Jzq24kfs2aMF21XYwYg+gvrPIPCkgfQchHzr2+t1JotvsxLIs1cL8eF1Sll
ILuPD4MdzkyITmzQ+HMF/5r0jUk9JXFf9BfoTj6IyLkKvW/xI+DW9Llx/7p0N6LjBtqIvAgqSL8v
PiWphJ3NzRChl/m9tfl8IX/doghEAz6XJy+cCKcIFGT4oxW/v774qaX5/Pu/L04lmwNKlmPL3hoL
fzzUOV9f+dR+WX268ZKgVQ3W3hFSxyH0IzBPwoHqjnXBGSLEqRusPt3Yc+D80s/LEcwdyPOg7WcX
OCKcA2acuvzq4xU2bEH97L2jBXQern5B8TZ158wPTi376tulRasDZwReIsGkKo2H8Ia0U/K94fGa
8W0V2pYU8tVHn76PC/zLC7Qy4d3bdOcYTSfWZk30ToinaF8V9kip2jcggEU6uJKJu/l66/xb/CXC
Z/XfXVn1hjlVMrCDjgN3A0BweO9P0gPie8kwte83Al2ji2ByYB3XhvUfxmCiG0Z7My+3wXjfq4Ts
oaQYPWJ24v6IA4AHLFy4H/WcDNeikWzTynI5A635t1xSFK0Jm2RE/vOhMn7BPpt7WbHAa29jw3L+
Q/ulsRmLdPtHz7SI06Ik1c9haT8zcCd/GIwf9hEndKdxukFrYEa3HkV/MHwILcweoin1nRWJvfKC
Uv305gZjTdoHv4B5X351fYQuxtdL/lk8/SOHr7nutpWEOihJj5HXgSlUxxdtuVzXxnmeHP+xhKEe
xMDNN2PDmv2O4RLpY0j7Y55IYXWk2GvBqxdZ0DPYjhOpMVpFtahpbRvLZTo6Lb8cOVUgUYv7xfXh
6Da5H0rqM+/+1IewCnLFKCWOQJ17LClg/cw+8KQ4Bl7z43tvZRXiNGTcVQIflmNg563E2dlapEby
0AfRpnIfwIb++j7/FiPCB7cKdm6Hg3KJ5uQRexOietUco4fU+xjjxGzJSw56feppM93PqH83SdWY
PDGj82NxVLMlS8RwmkKjfwlKN+dLwOcs1h2G+MEywJmFRU8x7Qi8RjmIhPhQ/0Q98PyCK3LlNMV8
1QwOr6G15OgbXdbRe8Tc+JEINb/BBtSfsqqkySOEAMdd54nkV7H4XnkmTZ2oMNfcTNf4dRG4UwBL
xVeQyzJFPmboPtngm8XHmkFZlzEtDJxC0UyZOKRMqn2p5zP4mlMPv6o+JqC445l4gO+QNpXlTyWu
AVM255yHTu3uVZaaTTm2VejAN5OPbj4VFLrXBewvMW3odl/vvBO3WIsGJNQY1UAs4AhHgDmLghEC
s5Wu0FLphzPp8NQtVufF2VvgLREO5gjjzE3Pin7DYIPaL/W5SuFE7FzLBijQPYHRp1AG1cK+0lkm
O9Cj7Xvia3NnJsBEQu5AwGmUmr98vWwn6oc1Y33yIfQKAytzrJcQullARd8Q0vAzp65TK7YKn62O
qoTzwD1SsBs2HQrzDU+cY3SWR/5vaRKkzHXcLOqYzjGbj9NcXhfiRqHjl6qlgrsp9tgQbOBOcSCw
IIVtceaZAXOdN1dWZ3bEifSwprGrRqLNg/HP0S4ao3m4hw5d2gDmEKBvOcq3r9/RqVVcxdSQzF2X
zMY7ag/ViY1SF38631OnwRKuPs7Y1E0IgIJ3jAnJjYPGjPKd318/+onttSbDl4ppKy1KawASHqIe
zUh5DmR76tKfq/XXgcNqGSjHwChmqNyddfkvAcngM7H8xIoHq31bIZpYMeLabQ080CyAlHj3TXvm
6qeC7WrPAirnzE0SekeXML2tOIa5SeONN2QEaamBAMh3f8Yq608cLXpZKu8Iu9G0be8MPEwFP/Mr
Tq3/alcmU+wtBBin44xpDlqSqeYPX2+aU6u/2pCQZPJqZAZytED7bRwVvYXALcROfI6eearzt1YC
GWlQDQr4/2OHQdjICvUKhElxCQdiWFPPQ9Heg8Sk8qUuh/CzSOH3NgL64uuf929dlgieyf/duWhy
17UTduORFqq6quemsmkEY7rtzK35M8LHOtdeq+/bSvovbInm57Acos0UjNXRNDHdGwIBe+4mwQY9
iCqLOQauRexUAK42/u+vn/LEJl0TzEUJ3NEIy0Y4S2OkiFEHMh0JF3i0Q1KCA6b/+PV9/r2NwrVo
QwgYleaedQ4wvvsgxfQi3Prch3bq2qsQMQ86aZeqK46dx3kW0rH8VUQ2evrek3/e9a8AFPQ2LntR
F0dVDBB0MmVwtbj1cObk8e/1D9fiDMJqiBSheX9AseplpVf+KJWROQRFDxgynSnX//2lhcEqQLh2
6B1XtuzgBPckunLlDx2e4Y2dev5VeMBquK7sQ+fQus27B8btHmDUAZI+UfXKli7Ov34Jp37BKlaA
Wk7dEpDAQ9Ndh/WPmtzF9kxNfOLS6yARAfY0oS1ED9Eo9ol6hqgyhOWTMw9+onIBSPK/22cKnIUr
0eHJq9oHjUYnzt2AtFACDEvlrepYcODwSH3uWmoBBCNVdBEtbm4qmjw3sRc9BH04nolJJ97WmkAo
a3/E1HAQR4mEV1aonCAjCyxyJ50zpdKJ1fz/UPzX1yIk8JwYAvFjBGmRZDA7MgI7Jr/VwgvXzEER
uWOoa5cfE0C6m+5+GX7X8TlS27/L8nDN5aMTA9CUMY7zeHQJcDeQRbp/JUX3q2bF7UT4tWnmu6/3
84mQtSboWTY2fRzP4uhOb3p4tq46k65PrP//xPPK63wAzZ2DqTElvvPYVT99fP3Mpy79uan+erVs
nHrom0NzhwFGxxfAMWovXcA0+fryJ/am/3nbvy4fuVAu6mYIKhHIBzMMzRMypm4VpPKcY/OpH7CK
5HXT6mWBe8ShtM6dy8fXegjvAEb/ZiBZ1XtxwHg3C84O8Fw7fJ62gDXxPyQNz3y8px5/FcVBfIjF
UhfOwcd0aHKBtkI3s0rib67/KpJrnAbGJm6cQw9RCxAs0UMNOkuObdGbl1gt/Zmfceo9r0K5F9vQ
LWJQZlUHDGDdtW46sOIF+o77vmrk9+LQWh8klCUOU5p9doS5SkNSXmiOVj8N4tdvbde19gdoHTid
Awx3gFllnbvLeL20DgHALLlzuDlX2p9YrLUECHj2FeCSCztEAbqrNXAKtfvUUvS1+LD/+oec2Fbe
6rOOE95EFMPkg4RwIFAaE0BlAxBNjilevr7DiWC31gDxgcvBALApjmCVAudHskh8S4UtCtcCIKMe
mHWB4T6qSFwo22wLV5ypzBLEnf/tcIf/373/Kx55JFayMGN5rLq5heT1QFzcQcUPdeGzR2lAZ65d
0jzpirV3XNHm5nurtf7Mm09b1hI/qSqCawTzjAfjmWLt1KtefeIO9VUZVwvSv3crPsGHfQXA7DlT
61NXX33YUBgLISTpiyOfgP7nA/4LMwOA7tfrcuLyaw0QG/NhZAYpk+CUC6LQvu5vW0+e+Qrif7/t
tfbHANf0Xg+2OOoBAPWxRhN5motLOPFe+T3OiADB8jOh6cTGWsuAgAgoO05QhHlV0jwQqFSGWevV
Sm0YlNpuF+5MXjq0df8M88rmw8cg6nuNLLyR/+ZY3g5V0sY99lbyIMKHpusOvnkT3jscNM4s5ImI
tdYJKWpRyzKW4miY/MT4HhLbv/kc5doEdaHvbYVVIk8Sx4eaDcrApv+9aJIR8x5D9+vri5/aCas0
boV2mqjHD2gpjM3i8bLTzZJKAB67oS7BUSFnwuKpG60+9KqaBt+A1AAVj1GBrpTQRzWV8Nmpif9j
LmJA66O2Jfdf/yz67w2+VmwoXADL/RIoMGINS03QXfpRe1DN/O74Qn1u9q2TxN9zhA/XDHxMSWgp
WoW4HOjf/vLO4Sac1ri5+y3tcESW1R7oMNZsoimoMeoKbiXVlxbkQCP6x6+X60TOWhPvpdFe2Sfo
KVQUhUnMAycvAnB2v776v2NZsKaSk2kYu6pl4hhK4OVrgAwVaFnkm1f/3AJ/Za4WQXjiHK+aq2Y/
VyD+GC8DK+lbX1+wtmeCNbLP6IA4347OnnTLtoH0KJ+L2++tzSpG+aDjFE6PakEh61rVwof+J2/f
v774v6NTsFbPENTCsN1HmO/Y9Fh42rse5grE00XAo21oy/zr2/w7xAdrGyaM8lkbgUh4DF3xDDJT
uVG4c9oI56Lw6X0B12wexKDnBefe+akftopaUxl1EDIx0FZ0i7ZOO67HbRFFv2c6kcsy9M6hKf/9
XUCh4797i+PMWo2lVx/DUHRbsBXY69L1zdvX63aiWwI+zn8vL8fF9chAxZEN2LL1a1l7lxT8AvBZ
YRBQvTb6h+fAvH2SYH2bjROYi6g+lx3/HSKDtTAArYDabsF5OnqoiwqguOuBZCK47ZbbzuU5Ayr8
65954kb/ow/QEIB3J+g3KR/4ZxDheArGZPAJuqly7QJS5XJMmYyLfPP1HU+0woM1CFZSx3dHiYgj
eZUc+WKAHTfxKPPRT4or5sITWfK5JClxwnIExaEfhjReyuhw5gH8f/tcfdaC/323MXR+KhUu/hG3
SH6CgDbfu9aKe/AIIhgmhlXzKyZRMaReH0C5g9YDPXhJB2EfNBml2TqtS0CcHHT/2OkWojqclEuO
ULfcoSRHz5r7ZXipCg+q0qaSl3SiRKVNIEIDbeBYPQiwVgF0jOPmFxCnejPVMdQqlyLy0LQc2Q6c
yuW90bK5acCzhus4Aa47SCR8jHSydLnfM27zxDoTTLw9/0mDtrBpWq94tH4Bx+Bg7LcQG4K5lYq8
rG253oE4PGYx9dxdVPtxmkzlsF0Gj/6Oe+Nu8FJaQKgd0Nr8mIlLperlAg4SdqtrW4CbNw8+2AUW
ZqBBOP5YZNPsqrYoQTRth4wyGh4F9dtfA5fNZTEs7mvoVtGlGIr43jAVfbAgKi56HGL+NFBI2sfU
eG9USLJZkpFmQwmRpFY2lmRx3/Ubn7MIwiWJYjceslOZgf5U+Ck4EOZqoL28BfCqgs+ltslHgLHZ
NeXOn64Hkwj87iIdAmgwemWEQ+ocDdkiR/jh9gusAyhwkM8QwPd/GUom0Ey8erqlizd+wF2cHk2d
zIfB78Fa4RPEZzUOD7vBUfwQBCG/rmRhgVSFuG5WhaEEs2GemzsW0yrzMDW6F+g431V+K1+DsIOW
GIFA42SNrvPYhcEk7FZBUoA9xXsCApWGLHCgwMioPjXUIHrWppUO3Y0bSQhJ+LbpAQuUzZ0XtWMG
6nGbQ/uhVZkcuMJfzlLsiDtCjGpmi3l0BmseIfJm88Gf6wN2qTIwR+z8Pm00WTZq6Oc73ZaQJgg4
/y2qyD24kLGCmAXrbIYPH2Qw6E/xMVuwp18EVCuyAnq2Vea0JLohNZsOmnTqSJ2qvg7BEgO71bTY
MDEXeOeNAFbJ110r0wYFschq3Zk3pcZuB1p1AjlPOOaC5zCr8qYrrEBd2VdQQbCIcJRjTcEZgxZJ
Rm2sssSrYU4eDfaKJRwa47NuA4gROKzxN2zidt5MpPEzSmiA4KSqeB9DOf7HAqnsdzktQP4XevgY
cCBv03bAsqVJFxb7uOwgOBmCCJ3NBMx0KNOMDMIrkJ8oTGcvOAwrfjQJhYxrVQ+3JSS1FKhO7SC2
c8Plm5aA8KdNpc0foDJcWHrS2N2GVRQcAzAJNwmR7MFzoY9esaJ9FYUdQUohP0HzaG/02Iz7yqnD
uxnqzbdDwfjNMDvu3h9Aa5rQ9TpIVXdb8LrLvNVoWgeVH+7HDpIZgVTejWi4Cx0XAbpGo/muJuMM
pmYbXU9juButU7tb1rThtXDH4TetWgsad8gegBaY0S7w2Majy7LDc9KfC0PKBA1MXDVeP6dLSzs4
NPA80WMORjQEGoLuSDrtjGlgEr1j/thesAiqchkHoy7J/dEmV25i5GZ0AeqSYB3X8FDdUhHbLW0a
mzMIiEPY8FMTOR2gfrtxS5C0qADjTwjz0REa7sG5+dMnkb8pZtXYPeuBjwSByEfjL7B7G7chGB9j
S++4od51Q5zgT8+maodBxnToB6832axiFNwQcfhIoFHyRGffXAS8bC4EUHRQKejLjca5D/ypuTqC
owKSj2vJVSthzFfM0HKRJPGKFE4N3k3LKrl1UL/sQ5A37v1gdn8Eoe/uARiHZIGWunlxWIeZGDNg
HNp62bgFqqctY0mYRy4FExYk2hS4uuJY+l5wIRrlbAwwNoDmD7DK2U52kGU6I/r/JKJ2H5Npqq64
8PhuoiN7BvOvveIoko8AWfbXEn5hx6VHS96wHobuBkcjXbhy0zS8upZO22e9igE5cWfxIinQdnPk
w8ECHd/LJSxASYdJb5RpOogccA5oEUhZXxZaiSvju4g9LiP+3egl8z6qeL+DxAzQczKGQKCuytyQ
UoE+7ndvuGfcg/6WVFctr8PXhDvVXRgUMbbNPM2bgfTlj6BWoPaDsaUyU/bOkba9eehK0h94PBTb
hrnVNoRAUNYFKnkqxqC57xE27hxIruwcXHwbR5NzNXtNcSGUBXmO8xK8qjjWz6A6lGg1f7aKSBCr
XzMw1EcSlvQZx7lmG5iyeLa2xigL57PNVEzllYosu0BPo9tbFwoMExqjj0kN3b5C8+jYQgLxg/lS
XHtBJ34GsquOzmg9ZNGCgBcWkkNtuZ/2gdb7aGyba8PL+a0N+2kLhHyfcwvZBArlgle/L7XeOnKG
Pl0oXXalAQ175RCv2VFbOiAkFyz+KEU87IW/JFlTk/J6qlpQ1CQkrO7IpJProVtA/JRd8QRfPuLs
B/AV76dJwstxicNXE4zLk20+VZGhUpQ1PEqePBGESy5cbm0u+rg8FkAxvMR6IZ++DNAjBEduAz6q
2lSj8ECvdcKDcXy+Y9Dh5dBWCdxtElVLbqn3uxzhYz406OkPNOmPEZwkf7EB6c7GIBSmkxIVlAFM
s40LIfOo1VgBB3Q8xSXCvuwA8Fxq72FxOh80oEmjV1nILY4X/DnAtPHYuI0+cFhH5bMK+m0Yg2wT
+D7JqNfADrMrl41ENXOzTFhLag0cWoeuu7KQDTMgRofVrQg9mQOQ2EHhhUPRgQ/9BglwcVLMElEi
9OA0L2DYQWsk4YxcgvukNhZIzAu8YVgcMkPURSc+8yyqifmGKAcR0o9sNsVTcQ+MoM6ZSQgWZkiG
1Ixk3ktTuVezruyvzmHLBRAKw4UHo5AURk3ySosCKhcuSsjQ89itXsoEeiERKNe/GqGWHS3ltIuU
jPYz76ObwAWFmjvAnUOaAvoOc1AjvBTjvosI+IRDPJLfpqjUTePW+DY9GyTAoswtkrkwL30IwJQt
wqreKJTPbkbcGl1BN4LrPSDh9/HIm3ozTQOsuPoqVjl4dt3Gc2doSDFknmbyww5CIBxtnVmAawuu
jba5Dq18GQPwn1OG4AX+Xdj5t2pGkRmGAwLsYjWSpui75TczfXHdoBEJiCxkMIE0LZFZFdhrm7oW
4joRvJIbykizQ4k1NBgLRVAH0M5skwsJBR7HiKyvmQfXlT7MagV5zFq2xadCAvcaCF1AnmnLwF8o
tlKiqoIAhOEFCP2Nl7EqBpV6GsU1vAASdApd9ruZoSsRQ9oshzCSuVuAANjTmSzbbnElhAP82bvp
QiKufOhNbJa4HJ89rSExBH2TGepCUeVeC2wYCAsh6r+0paUPxB2SI5qgw4+ihJMVVqHkO6CKRa5N
0N/iof+Ps/NYjltZtugXIaKAgp22N/SkSJEThCw8Ch4FfP1bfUc6/dTsCE3P1W0QhTJZmTvX9o69
GIMSoFbivQrLmNW6Kofk60k+IVauYxQoeKoOHgmwHD+fq192L8B0Z2Zl/qID2b2bwkGd3h87IFOm
ROhNapvwQ9rW4RyN4T2A1ASUNZFYrAdDrqVdim0g4vLoBRNttWyHq67I4gOxcFcsgghMgpUl6h4w
slbL1ITmgeHESHk0j2dKf3SN3uRJ9hLIyF6pyDTvDdnC0JF+5RAz9/aXKB7pfRPmMBAB5r29EtIq
7tEwG2QbuUnEtmk1UBa8lBYG3/7ScSOty/4Qo4fY4T8VfEUPXWWLqk7nx0hX3te8dvVSmJ7cNkNe
LitVJk9e3amjCGL9TiFsVguvKIAU2InGmGymiTbR0/yTyAg8jOA28GFnY/mujTSF5c8pfG/kUt6I
zpyeCphS29gxrSeKLuIQF05arzIXYWYMhI3BTFwXlFhGy1RYp3dy8PlMjd5JJ956slV3hmn49O9m
7dbo7ZCcYNvIp7TzolXsWh2dGIa69fJhfmMy2OuIdbKRRtLtZnh6B25Z7oqYulz6VdNuYGrpdcuF
7aanhXhl68l7HWm/fAAWKx4S2x72eTBGq6ZPnJVRZhjkWqN1MLwkulMWTNpCBFDNuE4sA2VVQFrz
iU5muh4XXuDau4hN/ksz5tFdVszFE/WYYGVpe8JdFWYBG2+8qUv4WXMWzq9JVVhHJnt4zNw++MpN
PjoEjhusiC5q9App8yjzgSQymI9DGigYS4bul3ldz/u4naN3LzbaZ3ylUKoHUhY7yG5Q2SpTbwOn
Mb97mN/SkhxY8O2xVWpehqQcj9JCUEg05AYLiT2lCaq17ZZi5Caau7JeDjAb/IVA7ZmudJy52TKr
+mEbJ01xX6a5eWNUvqiX6VyY9/54ihdZP6+Oju2NAcXiR1fK6HsPlYFsQT+p18pPooMwUtqBZay9
fs2kwN5ZNOo+0Wm5k7EREnmawVisw4F0G/f60/XWHOp4W7TMgiQY9LQSkLiXZZ2U/FvZf0+jSr1C
PKmI2PyeYK40kwZKZljGxrrhWvazyIV+sosyT7etV8w1gY2Sr8y/mWZpR6ULGTQ6XHpsxDUX7j5c
1kYHwGcwYvhwcbMHMNez+44VwCz+odV3I8igYVYHt/KmfV1GIxtAERg37VTBivWVtQwo8r4VVWkt
LK9u5AKPjuYwlcjDYSak6ttwInv4bOnAQGnGtTzXAerYNe2ic/v5Ibdn8yEXgVz2RepteqsE6Tcl
w71Ok1NTqizVmvN0/gYGD7fVLrV39GOCRjZN/1vL7kn2ru/v8nHoyE6Go9oEcQMo9wQCstZ+YXCD
LUwJeM6iT4igT5j1Mus947tMMq02YCriPUkLTmQrmWn99oBxwC0K9Pzh5lgxgOhoho1DC3a2HEi3
iIVw8SLHXEZB8ku85TgDDhmi2sH+qMoOo4zFdlBpsasye/pGktFfcF0rrMUksZGzvZS++yEvdn3Z
Tj+kloiMNYRDfFnNnL7wLFrp2a83TW8GW8kmsIm9FhQSzIY9+yRJ8ChAPJx3TKzEbIG8WHPv7kQ0
uxyRKUgigla1jF3TWnmkE5Z97GUPJRR0WJRtbFhL2YbyW8wsXRLVqhNfCbWH7dX73KghUaQii2/y
MB92IIbyXS6s/klONZ1vYxa+IPEHpTXabrkWyv3q61htvaJNN3L0zJUXWHJLah0QkTCKdh9Tj+R4
yjIbehRAs7IeEnASUfNglSrZiiRPXlOnsI9VlqU7FUX9a4BzD7RYdmk1kX/qhs5bD+M4HSqhc40z
l52suB4mN1Fl+VjixfWqSGmGHGVX/Q48C0PzIQ6TTdaHkkzdCaqnozAjQzBEmrB2krd2C75dV4PE
/4ZdEQnnVL8TPg+PloYsQ4ALK7NJhvy2yvthVSRWsO65tu8DDsdD0pXRvkmw8kz8wV4CesVhNAjU
9x6UCJL3JPVe6tCRD4ka7S+AiUpSAg57aKsiuKOpsyrtfv5lh5QG8JQqmpuCLrEd4ZW1CXoj27G6
9arS7XBMMtm/xVniwn6WBTFSKj3KbSjf/M5Tx6TT8V3aArxxIt97BlIA8c2d/Teou/Wdm0XRweyb
5NE1PfVhRKP5Njueu6MzhMcPNZjdBoOtBam3edOXp9g3BnYjewhD3Jmn6NVrClhIRlp8ibH3emlG
u/o+e5bee4POdjNEqnWd2s4R5Kn5hLe8s8pHv9mXNcgLkcIpGEDo3UjHse+a0o1X9G7E92ZUz0er
0GxaQZ3f+aMmblB5lH+wpMO7idz2CkAQnQO123Adx0b7WMjZY/3k7SaM4mqdBb0mUTf3m6Eiaswd
9cut8hAHG3i7Uanl1s48e5XTWf0ecJfeGI1qf2cO527dGPXmBFTk0u73hzSd8nuZNkDK+qT/bgRx
/5g3nn8Urj/tYhESjM2TTe7ECQB6sV7EU1D2/r3MjeTQmJPXgrls4g2aI+81mQOKSd7kPtWwhZbF
WNgY+4iOIk2hZyWWcdqHzxh4d7+TuCyejKLOH7hyx8sxs6tXT4tkR4bSWo6FOawz8m+bcOjabVGn
oblA5Owc7KTBklfHVXi0czVAtyy4/yRgFW9dfJ22Xu0mO8vJGDiNuV2pi2pVRKz1qi649eXliXUY
dS6MDUd8mQe7MdkZSXItvUL6D9LMyns618xjIUx5EEKOS255xj7ms2ykWQW7SjfUbHKH66o58Y1n
tyn3bqKH2yn0XGIeHQ0LtnEBN09wBlW1v8ZXwLhtar/YDyOiLHxuxLuaqnDpJPW4yvOo+FkrWCgg
czP7i1+7/hooIneAtisfymmOHkhCCSxNRBUdrLYz0Bi74eKUcAXQqHv6EVILqKJwUnM1xqn3Fvaq
ujV1amyRD3cGKJXIXpjRHK8sK4inm8b1oRKQBcGS1PfFVtTJiUY0cvjWhj/BmKGSwUqcFxac9A/p
puXbqAmLdW1FH2ER9y/JGERk4ozqtqf3gukZhevBd83bKh36Z063mJu+l+9HUjE3HpfjBnpfXQJe
jXVJYFZau85R1R5jbm7uFlnvAJbnxvFNbn86a76LISf4wRpwEZZFcjTGLHgKvSp+xvMo8he+lfXP
5dRocSebqt52ARWsPnQBItuuqd617ZUv2mBdq64uoKSUEaR6Rzw4vY5fDIq395VhB3vHgz2iHTnQ
cOGQ9i6zkk9CjwR+UOO2bv0YVRXEuQqfi6eGJO4rzFmx9AurfyuMmU9uSHveQvjOflkGoTR3Xn9H
rqa9aUviK6+P6XZ15umRLDUERosEzhxm4S13uWRr+eCu8Lbst00WWt8zP5y3fd+QdJ38aq/bJlxx
40qf0qGObiKDsBStSbDi8DZeU1guD0lilBvN94630i9gkQW2xwbZV4qQFYmbe+sIZmzamIm7JsD1
vvsq7HNYWz0kOuF54sGGAFqgL4FDZ8KDPXrKzvCqSqbolICsnG3OAehusJhyvjrwfisW8oAE2gQ2
99UMM/clkQ4y4U7n6Xcyjs43Pl/0xRclOEA/zr17K+j7HfPC/pKatk0xoIrlq7D1gM8NqplFKcVr
iJPlIqvchesS6cmh8tWuTYcYwoKYb+OsNDayyrAZD63iN+gR91hmdp6s8Mlt9+0su2jBOpY7INTu
i/Id/ax0Ex2YSsbb0NOpTWe/h/UGbRiPvgs/2Z109jMSQzEuqtmH+WK0FrcbugZzSDpN8hBUY/9u
KyvbYbGFmWYUwM+Rjre5Uu/6e6HUEWeVzDn24RiT8T30VrtWDva6jfvT853wPqvdYz/WT4kFyY8b
8w0OIl9lFzKp5U87JO6tg/nt8z/jgsZEnGmyfBpHcuAVlDQb7yUr0/s8zMiyzHTfO/I5ia/1Nf/9
OfY586Zq+8Gefd5W2cUy8H6wR4IRrSnQwGDy+ivKg0vl4XPuDbkk0enSIF02yv6gCZ4PAx7y940q
NVU3s9vkhZ+jowoMIF3QslOwWYTAcbWbOPUXrlMEu38ZWds/STv+FFlgTpKNcYz+pKNfw6v9elva
U7CCc0mp2AubVRPJafv5wy5U9/3TJPvjYdWcG5Oa0vwgbHVHxHdbBtMb6Qs4cO2VmvTp7/7/ckfb
PxMQQGXzTUITkhtFmwBJh5cJ1LNKNrap3WtyzQu6iHN6DvAQHYpRkvS1mrcwsvdpJW79evpKhu2V
ubo3ivmHX4trUru/L0K4JP8dNxFktT+UMj9QE0QsOH8b4uGKPPTSJzlbWai9Sx8RdkaYJc0N1ado
GQivu8+V7PZdhrXA55/+UuXeO43lH9/ewrzNGsiKH0g/kEkOfwrTL4GzeTemby21rQgmnfSuSDS8
0Kx9/PyxF6bDOWCH0jIruvCjAzRmB9Ph9nGCkUVrmLqyli/sGOeMHauWtSNtIz1lV8nCdXVb0RvW
A/hLalHssoEClVlX8u3z97n0uNNn/GMUa8/IE2sYogPYOAzGBpLY3zrAvEVWrqm/XXmpS6N2+u9/
PGUm7VHn1knn1opDr8dHkbS/3GG+sudcmM7e2TbACWwgG2gJdQZ1E7gh9/yp+8c//Wz9e2aXwO/0
+R5SNvDhInBN2JWUK5nVydfPP8Kl4bH+Ozx5hfZfupzbY3hH904h7jCz+PynLyxH72ylUw0vsZ7i
pwOwyu38pYCeSeC18Mj1fP6ES3/82YK3UyMzcWVmRVjVN5+86iIcw/dmtP7NW4WU3X9Hx4eoERml
Fx2m0NhGboRKs9ffhdB3fQOd/vO3uLADn5N4IIvCypZonCay5AWPeTOLr21tw0D3FqNxA0DmyoS6
tHGdQ3kaxwYb7aByiq2fKGDoBpNLatRLk/0yjopbsiEvcdFjjfP++btdWB7nTBoPrn0y+ay+wdfz
cz8TLJCQnsX+85+/MAHOITRpXE4J9GFSVeGhU7eRzV0ViuPnP35h/p4TaHBvmGpFwvkgZr0MEon+
gwhifjeia5LcS3/+2QKvevwH7HSiva2KEMH4ZJFf+my68vdf+vWzpZ2MWltGw69bgVgUpnvnd19T
7lSfj86lXz9b3aOrihEpTHyoio8oKXd1Tn5aXKFXXDga3LOFbZVpPKaksQ8YEljkYvp5XDnml5Bc
XR1cIzZe6Aa3z8ElLgYLJlccefCRKt1P/ZTtLeVQNWSN3NMEbOxbcodLkuNwqTW8VD1N3ruokQAt
zJMkxDQyudMWMNpIWWI/umRy4Ixn+SINYvcKn+jCEnJOisU/DrAgnbOgnk2I2BhNgsjEgeGefsJr
wcyF3eecfILVjoQUS7Y3M+XejIRxyiCh3UfJE8h3ap67Zhq3Fmmwf5o3ztmp38J/bjyLHHBpk7+D
+E2NiIuz3H7+8xdmjnOarn+MVlXINDVDN9zHZCviCEbmREfKakzYthMyTGE9bD5/0oUF4Jyd/N4A
3xxzQwx7p2eQNIs538fXPOYubD3nbBXLpA4zFH649yL/Nir7DWjCbG2o4NkokPD92wuc7Q+dEErh
yxHuh7a8RX8WISOzHoccZunnD/j7zBXnu3OsufgJ5bfHDMjl0u1RMsZmdiXw+vsQifPdGSCVTOsJ
27M6fPPHJw+FTiuek+xKsP33ZSHcs615UO3sR5NujxG1yBP0/zhnzY0lqmeM1Q8VxbEF0d4mipzV
54P19+kEx/i/E3eQoTE5Hg+MnV/UhhdTfBzTl3/77bO9WiIIQTkx8yHyBqs/3GjMjw7F4+e//vcl
J8436ymTWrkqbI45xNsAvwiUNPCawHB9tzHd+vwhFz73+V6Np0FImqEMD3Gjt3Q4fEwFpRYygz/C
vOmvvMmFCXu+1So28c4egvqIAPjgufEtSuN/2i3E+TYbQRjsvCSsj9q6GY1X8IVVf6Xt9dJffRqy
P7Y8BKEKlTQ/HccPpvv1qtGl9z+J//9PQODJ9N9flo1dzFlXIE7PE+yRtOiCZ5VBpV90yqoferS4
x5nK5JZ/KczFrHH4mjqLZqbatKJjkXTWO7Vs2d/aKW3qCzTj2I4UQUULSYTsdFpMVlr8xAmHOyZE
u5H/i+XcKVMg/xBOOR1awrthMdAHsstU2h0pV3tLL0s8Cqdoz4q5k8+mkUDjp2Y3H0B2GSSOq2Th
FHO/97ma3Uk8VfZjwQ6t7LLdoIOe0IXIbV7Tao6lTLIseku/SeRLm2mU5R3I7+4lixL/K+5KxHrY
bgT5ziuiEeMYR60a7es3D9z+qqW6i8WPvHft+GkYbL0kiHhi5wCcnUhj3XpxvOY1jY2ugniRq9Ff
UPudVrPZhDtGgbSzxleMft92U0fwT6cBk6I6lmimMktshAG3ezYwVDMcI0aShyeZQ5/VzvCqTTnl
hxjHm6fE7385UuHnEE138OTGhZjYcDWFuOVcUkiw01dj1O2qSZoa6xGj3Vp5/BG4+IbgXfI1MUN/
nxWhXppjTKG/AsUjG1xKEK48m7R70D2aLpwYE+DG8m5pUUXpnkF99HofgVJo7gc0ZrQtNMU67sQX
vxQfRsqfUU59sfWQK+EVFS+F4gUT4Xvrwkb0H8Mi21ht/ZLq6GdfZb+DRt1YjvsiUrPc+rG46Yfo
CybJW/oFDLw3pgrpi5ZLi84yXE1cQHzYjXQ6tJZYHmzmrioPaZ4DY6UwP7+IxDi5p4Y3pSzl0qRw
qwIESRgxUdrqX1DFr/0MP4GYFFcS/HSs5LEobayx9KnonUTGqm/9CuqkTxbJOXlYEaTjg7cZw2pH
80K4jEt56JCHL8JgfAAOWmzHvHyuZ/z16Oyjw8EIkBSI/j1A1rfzPYRMcj4YIvU3ZRZNEN4Rt/Sd
u8sjjO68kxe2wp+5zb8GXXm0A/cjmZP3KK+yTY2x2kJJSspe15arvgrzFZL9u0Kbb9QwXkWRHlCw
rRX9xOs0CLeujTtISxV+4+CaAra3j1YtLKOVR5pq2SX1JjEx9jNaVIuuZeLSNKbWyhnkt0wHv+GS
vTtkHZjc0fd8du+rwMUnKW1uu07dIE++bZL4HvWcuyhyva9KfRwG+dQmwREm3y/d5N8tP4r2sqpp
2XG7JxKIN7md3lt2/lPnzTvlzRvGEGSgXUFRIhSsUjnv+7B/DhC/LTSKe6p64Y1TqW+u8u7k7EYr
lagfSNPMnWe3fD0/KHeFbOBI5eGbcpmQakaaJU56nMyjootZyntS4st8MheUJ9YLrlonX0pvh1HL
Ouydbm1E1ndRuM9NptHnU0Pr3TskBTdhGpY/CuqHa7cqcB2U448mKatNWqOpSoW4JTPAcReTmbG0
5FmmcBfm7L8UJQ4dZZK+VzkTSSUORI6wkauka6lzJ9jqDPIjNscXROPb8OT5lPrHRNDn6ftOQD3c
GPf4jyXroM9SZnZHl0tf6VVUOOuTeqfD7Sjx/LfWNhQFsVIugsYJ6VsLvuCZMbNyw/QbHiTxEisF
tCFDyt4Kc/Mxw8xmbQbCX8j0ZBhpRSf3paNyxnyBRbbFjGgx9gyj1x5RBKUo99fQWA8jic4VRmnR
uj05VqCmvp88jVYqK96qor0FIxAvZgvLv2r0vjix/aMwe7zuwgDtR+R5G9NGtTh5gb0ah/xnKMe9
g05jjRGaoHLo7MwZ+BE+oMtmDoMHE/3weozEfTqN32izLklSoPPpsiqmXDsbK3yiDp2NAs6rnj2C
/TW+6mrhjDYstF6cWlXydVbgqmWMFtyEdLpFPFwtypa6B6pjtciH7qthNK/QUp8Qhj1UFtLZMsBh
E48StNVFixFNWr8gHne2wpM/Kj29RmiBmJW5t7ASf2U43UeKWk3ZlY0wkqpw0/jPnWw2Tds3R6io
N9Lub+ngfcpKdYOVbERqyp1WrrLf7V6/lZNkOCp5qB0fO5zOfKcOz7Wx5h+q1HmZwuCjrMeP0Ov2
+BYGaEctejcS6x2Pn2qrp/Fjjkz8cMa0PbVMDDiqRSiK3QNXB/DFwxoo9QFbqXwT4ofNyPFSynHv
lVT3kavqpYs6cGHUAeav/DytXvtqBtQo/KxYTdLg3mTlazV43iKJynHta/3LD6pqbREaL2ahsRQk
FT1V3Qe9BeOi18lvDpwSa7rxOASVzRV4EEsd0DaKrUPl3E5VH67azkb8hwJkC9LkOGU+JXlwoRy2
S1/F94aRuRsqcvT6Wf2Gqu1vB6/XpucCXtbeThXoZpnky7Bssd8WL+5JEDFr68DBcFM2jb0opPo6
zXO8ce0eBVWIHMYFYrMTE6ZwwCqMdUfgsI2LMl0ahi0WneYMVw0mhbNhfIdkNKzbFgu8Qtu4dtXU
WYAQR8sw7pA9OuKxjLCLLVRD51jpPoZlChhANCsComhbdLTlzGHbrTiokw97RrufNqNGieI8c9e1
FtotEMer7DQx8jm702PXP8hK2EejY/SVp7P7FLsqjql2l6bt3dxAnAV2pl/0MN0aFdq5wsFuau6t
310bPtnRqc0jqW7FqO5BVSvsijq81U8tGC6+lm3ofi+lq/eWY1a3/O8mcwG7dRV5MKaQJq4N3ApX
jWlyNlttvwlG23qsyDrfw6HL1tYowiXifPXWN8X/DrBoVQ+HUdHdZOe4qtPyBBl1wI4qxirV/lJ3
vwv0116NlAW4z0JzWg5u+tgrZyG81lxETWgcxiyi1D9ymEv1kdFsvwxqPimetTP1klyGLyiAl1mk
l13Y/ex9hNeZviurel0LvbWazlwUfY2PGkh6GsPvkgzd1xyvgcy8RM3NSIiai3ErjNJdziGCL19u
Tw50CDi+I6/d5bNJI2D6INvskJXWGkbxYUJVHDa49VkjerdmmyIdFhi3zrX/1UbROk7NRybr02Ka
lr43nYD40QoiFi8ZTfGycY1t4M0+QVx0a+F3E+HqkxvNG2L/ja2iHQHKCmkNnavFykn0Win3PRnd
x8L/0bKFeWbykE/oEXUlFtGc3Q5RfzNbjrFQYbZ0evdRpSAHJ45lIAXc49wvfY9WzBEuBjozylqq
89xMb7MqWE2G/DBJLcISayVR5q84Qmfo4Ng0WeKYQHsxJPJus13VktMr7cRHQ6xbcDS11jqprA4g
af2M9+EmSoqdjcXoivZojCLr4ThW04Hmt3iBC+0LfVCrsW1pmyqPHcGVI/Fso29x4fiKE8luMScs
0KLYHL9Donb28OY0b9YgbuwBJVaM7VSX52QorQmJPkrA+oBUXSGRcTZ1Wuebqg68lV9be00D0dat
hb/t29bcBq1x05dZ/BtTsPy2cKkpqoHW+iAtbvvUizaOebL5CYeda2GwPQ81zSRhC9x6sCNAUHT0
haZBj0inW3ou8y+NN2xopGZdqPJbFowkRsjCJ6l/O4fQ4O1Y0NfHyHWDeaKeP6P+BV+k8/dRmt4q
LKxv8mQOMiXNSuFrsIxsWbPdMGCWXZubSa5VMCybQDaIYKLkcRSTJLAo8mUMO55DnU24lnaztlql
ViLuAG1VirCqsqN3X43tSy0nb+kiv1sUTdV9K1FQ3wth+d+Zl2pf0dDObDWifdwX871EXHCT0mR8
g8dsuo0Cv2VLnWvM7OJOJstWVxgtx0S0Gj+KDfJ+Pi/tHJHcmY7nrOMow6QwwmsvWcjSqcI96sXq
W1ZpzK+stkzvWnMqN31t5c6CIyy5yXIx45mHWBBTRNHM1wr7F2645zzAiUbOio5Sbx9UHV6Ipd/e
OaYsrtSpzFMa5C/X3HMeYNRaurHppTlWVb8r2NDztlpMhYtRMNFF6t2hQd7m0z6PfsMnuJK/uvjU
Uzrlj2v7BNWGXAZpnpLA0ZrhkyELN2G4YXB6oOyAoL7lGsQt07v3befay17I1sizbIHoub2pLIuP
GFoFxhLitBnuUmsycW6Mjfot6Z16NdKNkGCBNTd0Deau/R4FJrZMGC1OuFPaybBLhDEeVGca73KK
hm5dD+545yda//g833MhHXaeAY2CQgjUkujy22FemeiUl5Mb/fIKbLI/f8Ipf/6Xr35OkE7q2ktK
bfvIVZIvYzTttbIe2rrPF/RY7hRJA4rtVyhPFyawc5aAowEAcS5mzccWJX/yMurfn7/DpVE6q5N4
py1DKDM4YMC4brFeLJtfRXVFTnFhptin1OgfEzTW2unHwK2PpbnqKhxh3QcjeRPFi0OZ7fO//8K4
nJP757m1A21k4SFs05s57N58YXz9/KcvsA3EObS/p6nJaAY8vzqW1HpE77eMV8UX953r70LSpjr9
EwFTnHN0JzUolO5WcMAlIV9EHCaelre5nK8shdPK/MtEtU8f/4/v4DiFM42ZFxxSXCknBO5RVa8k
okPPev58rC596dPn+eMJ4Ca8bAp7+xCY3FbdvP6Yi+FFafc4hmmEpzXR8T88yfPPIZvCq3C5DX3z
OM7hSiHNybA7xRE8cmyyLNmV5fbX9+EpZ3ucQtoZ0dhmHvWob3EGTLjf5vvM1VvEj08BrYJX5u+l
B519mjnTfkrML46+uD/pyyhvLHCynZ33FsOzz4fsr2uElzn7OClX49wdg+aozPRG9f4ubvor5fO/
boH8tPzvdz85fPN3OuLYZyhHHaQsZCmco1Ob32RKoFPT2bqscvtKTeXSm5yVOLoqGcgDdiajZcE3
ybdW1L59PkiXPsTZBgslc25LLMaPtVnTvWojIw/xiMaueFcl5oPRXCOKXnrQ2Y4raQ9XJb25x2LA
23LExASXywC9Oxr5dR2nH2jep83nL/X3z+OdI6mYWYE/NHlzlJP9W3WTWnumfggC+BPKoxMZJl2X
4EH6+dP+epZ4XnD6K/7YBABk+EbjYQScyp5W8dif955RG7dBOF5ztfr7BIAa9d9H6DZm6IpAcM2a
xF2GQ+I+UKJdff4Cf90neYGzVa/jsHPyoDePQVk9D1UbLYWbPIoifg6c6dfnz7g0SGcLHh60lknp
mMcTSyLy++eisH4i8L9y5F4aoNN//+MbRG1Z9XE+msdMzesxDpemvibuu/SXn611kZLUaRz2xLQW
XMboVRq/l4N/ZfJcGvuzpW0lcA9myeQp1a1By1RuYk5Z/Jr635+P+6WBOV/fJ7mVpmXtGLbWFx2m
N0HvXNlfLw3M2YoeINf0UGP5pJ21tKb6ucvibZ9EV9ihF0bmHCxV0R1W0VHXcecG3bsY4K7uxsId
jnmhxC7GK/jKZn7pQefr182dIKib7iiSmvTtQN/gMg65OhuZRh3lWuOVK4R1+qj/LyDxvHNleeIG
YxfVpXkcxrbYRw2m8sspC2NYQKTbnNBuN65vTL8hGRp36dzPIAyaGt+usYsfpDvYD5MVUZTIuHEe
IBeNGwNqDOzqYrhXLn4ryyg4wZQ7eyRP3dC7bC8iPJKiK5P1whc/l6ynTdRO3sxIZWROCqdz8MWK
72V7jWj3P0Xu3wbobJfoED3aPubVx9AbJ72I2oRkW5e1ybQKW0Iduoea35Mvs+/AnMAT0ctIOQ+z
vBuM3QcUT42GekAmEhxWf/CrU+q18W5HjxbVFizZQrmxvUxglt2OMMu+6cbIvvXw5e4Mz9EfkVuS
tpg96qu501dHMaV0UqDFV/hky5n6F6N7cMOw3nvKhDclQvcROlPxii17cVOjF1uZVZe92eTfd0Pc
smHgRb6y8zRZD6lhkasI8mJbmMUbdhnOUbGzb6yqsrY60M6hoVsE4AKVnaIag+3Ii2/axAqX05xS
Gmm7bCmtFtZA5yD/AbL0VM8ylQio0ZAV8+DdlnQ40isrLAzpu4LQfZLkRgETpapVj0k2+Ws4IShW
VJwiiq1iJ6eHqirKao+5mXE7j23yWNPKWMLrJPMJnW5ofny+FV04lc+F/4IntoTLJNEye9e4ajlr
ytlJSZ06hV5Agkw3C52k288f9/cGC1bb2cbdGqnftvBVjpomdmZObyt6ty33m3tKhrSOHrZDKMQq
r6fpJyYzYh2RM12LYkg3s3KcdesG8+vnf8yldz/b5qupKdkrWfnKqA7WKRfWG90rovuNL11Ky8og
oe5V/yJs4M3PNv3W8EQsxpOwIaGeRN58mq8x+S9tlmebvhynxG503R1HbVBJeZ9Sn/R3vfet75+P
1IUD67xFYOhMTMQA4x3HKbyDZ4GD5TX/iks/fb7Rw9QDvdZ3XGzr98yznlAyzMvP/+wLW+N5C4Br
u3Ex1sTRUP9fysw1F2Gq3yJaFq/svRcG/txs18ysIKe5uDs6levTBNoOGwM43srJ/4+zM1mOVFeD
8BMRwSQQW4oa8diee6Nod7cRMxKDBE9/s3rlwzVFhLc+faAQ6NeU+aXqN2Urk5VRfek+sxIsB8sd
PHgV45Ik9yZcvsD5AYhXWPQ3TuNWbrLQHebif99PRnOaHCtuM9jkgnDCvqGZ5zte6sgK8k1VrCxo
l55mVgPcLic4nxxkLM3xZ0fFyQoC1Jx2/MgwwF9+9Uv3mPXtYLBpk2icXgoLEnoVYjeSWh8JhpLL
119qrFlvBpuHIeCailhO3saYkk1OX0sXIpEWXArnQ7bfqxr+rGufXSo4GccnPFT2GNaB9WZM4Mle
foiFvjc3BCBnspQDQgDjQdyS4RlTn5ULf72uhIvjvzN/UviZFhh046TtwpKSYxO8CA48gvcbDbT7
3q+frb/MRKei6VH13BzqZWCksESi/Y/LF18oHXOpf9cEcMLooYt9Mtg46G5YmDREIDPEzLaXb7HU
+rNOXbTgfjvG6MTUTx67CtMZxBI+Xb62tXTx898/rb3Kgmg9tYUTu3ZRXhkidbYy6aEaMqtsW9iD
PsjM6g5NAuRe3ZrqjgelD0kV9O8ER2WvFPb8UxAEzsrLWvgi5uGAiSWcBMpsGWvLSiPPCwCNbrGC
UEMbFbp+sYLy7fKjLzz5fKO3UVNJqXZt9MzsrmHNe+UB6Hv52ktfxaxyDVBIZBKTu9ioWIxsDiBu
6t+e76wFjZ03o7+Yas9ls8QycYxreWNcU7U9h822SQwN2CZ3nhHZsJUK/M1crHx/i9/IrIaladcN
CFJ14qCpr5p+bEChqxkwaiI/prX71wBhgrnVXyhWdgMl78BqKEgZcAzuFBkPrUA8XG7WhWI919zK
KZEkU/gho87+tgw5Bbn7Kgb12+/clb2IhTc3V9wGRVU70qlJDDBxKJAp1IzIGBJrxuGlz3tW8DLP
BafA6+y4MNk9nMr3RWW8V4F3HEWzaUE+W/kAF4adufC201IJz3b7GGiXo9050KSpGMunV1uLH0Kx
F83EyuRpoR/NrQ1D6Rkp9gFBu7SQs4A1Mth52cpUY+GFz30NLC+yuks8N66T4a9xPh7W3qnouoMz
jitGk6VbzApg5TMQZQxO4rQvt0i6C7Xod2TC8mp1j/FrA5rvz4/1TMA0usnwz4IM6CgKhKuZ+wZI
on5oNm5thkX27Pl2aATVyjtZeij7v1Ud9Oo688GdiM0JDi5QUSVQrPTBpmonne7xW71xfrxXTb7W
rkRXyZoRglngAmonPZAuBas86H9fvslCh5mfleVgl9C6yMc4LUhsM4VFc/bLGwEKluxB1HRlHFxo
sPmxWQeiC4MUADtGANNEFBKXsBaB3lIEFm5Txy/3lx/n6/Nv358fmxG7bLpirDF5DtpmX5rVFElP
mi823ARRwBBFaWppH7PCgX3Hg3y7M0cAsjV3ViYsC911fq6WYjOiQpCTFY82jWCygTnOXBuWFqrO
PMbWG9UIZ5lvxtBE3psiADk3PVVM/lB+uu8K+jGa48q+30Kddp3/fuGIpWQSA+AUQ7t2O5YDcKfp
ERsmK620MMC6sw5Um7YjK/jNYkYR55SZOCYSwG0Jvs1rDpmEaVbQfrGz3s+JLn8aS403G2VJW2i7
c/FEY2+x67QLKFC9VLymOskg+YIEa+uB/FhtmEbG1EqhWGrG2bKB94DICxj8YgB5+ohAA7CRknlv
mPNZa/7bhXvMdSwltD0AU9l9zBMssLKgu8lYmm3yVKyMEguf9FzJ4tWpheRYeSZY0VPBrZuygJb/
8ltZ+vHnuvRpfpxTACJGkOxOdfPHsCGNo0fTXrOKLV38XI0+XdzIISmjiFUDY6bZONj7Tco+Gsr3
yz99qVnOd/109T71FdRyvorTpP8LgE98Tsde+W6Wrn3++6drN9hYTFojYBDe5s3N1Kppa5iI7L38
y5eqpDPr3a3n8AKQxjQmPmV72tt2hFNBE6vzSoYytVJsCRYqfQomCeij0w57A5v+0SClWikAC+OO
MysAYDkRzidQpkX/3nldmFgGyE0lduQTcJr77eUHXejzzqzPO6oidc5JHjt5f+PAFORDZxR2su7D
CTBB1P3uxcRx7srHvHS7WW8fdTC5MujZaQp+Bd2D3SKX07O3AaCdVpHcV+3arsfCh/1/oYeZXzsU
yueTRKL02Jr3qefd0c5Ym94uDNfzzENjINR3XcwLq8I4Zl7/lBbuSZVGZHbTyvJw6Razjm83SPOT
tMvjAmHXU+mGZopY9qyIRLG2GFjoRPPAQ5tqg1lwBcdSwOCjurJ+YZlF/1z+tpauPuv+pdV2wJTZ
9OTbnUSIovU6ON3fy9deGB7naYcyqAhCanUZsxFcQYKs2ofCtvlvj8JiZp4JqUHmSeTVNFCR1go4
tsv3/dq8Do7CrDD4qsmnrB90bPeAA7WWDI6j546PBWk5pJudhK2NtzvQdqorWhBrBx2HsbP83gfL
ipf7AHsLO49QR4Ug5bUH8G3LbZXYw8asquSbdf3fEeKn6thziJeARHRj1Ha4OaQKp47cMZCdv1d+
7Vnd6KekNNoO+AdQmZO7AV6OSAep2l1u5X+rxC+2F+xZnYCxJ7NLmerYUpMDB5QHs7oooPYtCu28
EmwnQ3ae6n2RSntrEaDfNxRBQgdjYslWOMoEbv2ZgFIbYgkaysFxN8VHNrpIUmL5uG1G0IUhlE75
1q6g/x8gZAHbsYDEPfDMH7J1urhPZL/VYP0xPdyoZALsuSu695zhXLUchyoypVEcZd5NB9UbfQ/q
adO8JqlrvfVpnt0nlJAraOHco8xU/qIzBlo6gZs5LCrp7W0KP4fW+Ii2HH66Kw88Vx872V5/X0I+
fxyQDwIRkGeyV2x+BLsuo8btVLPGXKn8C71zLkJCbgeEqBSmagNE174tjlSnK0PXv4TDL17fPKDS
QYgYlNXNGDeGGDdI6DlOwLUXzIkamyCLpnp2oFqfenavafngOKMMwUDqEEDkwP7jF3hj9cvlT2mh
is7TLAEgtY0RKrtT4R8amN+MHPlvtzbCYy5f/1/F+epZZ2XaM52kAbpbxI4CS0kWvnWXSiCPbW7x
Z69x3Z95Tt2tQuc/2wz8jcmb4cakQERLN5jSUEjkdmcNNzaGbwCcDd52SEbgHqXVyMhDBvSBKUFu
6JCpo+RjH7kZJuphyipj5Zxj6bBznoap1ZRbCIkyTuUIW1Db7oYpg3PUsTfIsIyyVJw0Dop9ewCr
GNMP7uGH3LVG8365ERfmOvOkzB5J76DZiSKeYPgvwNncFGZ/8G14Cc72Qqx1yErdWvoczr3hU2GU
fIKjKsNGCOhrb7or78bKPSUKLC+SU7nyTSzdZDZGNKBRlwpW1ti3/jpAHQp/kyHdZXi83FoLc5t/
yttPz2CRwRwnh6pYpsWw9foaFtNzeofH9cP37jCr7v5QVq3SKjgN6DTsPtcPE/lmf5xVdqYN6jt5
w05JYZ+KHAx/zGiy4V5YK8Vn4VsyzzOGT62TVAHRvoP1UmXXD4nB/xjVAJ7qM0J/UKjttYnzUvk8
z3A/3ab3U4FTedwGcWT2tRWkE7xdcJdefgH2vxTBL8rKXLHbZF4FWjnLYqv3LDh9xzaqKXM2WHUk
9zojP+g4miEQs0/MhSELqXwNjKJ2tbfthu0D+AauELADM64Bb9YBGs0X5FI6G+4YzxrnwNiOhTam
yOEGqkZkdU8woOOfF4gWHEmUMAQdZdhzJq68rxHAgyluwWOGrIUIx9Q29qPJWV8DwHhW5GACDO8u
Qkc3JAsI+J1mE+WiKzYqczxYOkkR9VlVw7LfSfz/tmlyGLptb4t/hISmDrEL2UD/Tl4DYBIMzsWm
huUxnLhVgV8mRWSPMHRrHoxbGAMhth/HDKZ+xAYXIBDsM0N+lObZP4D4EBhBK8B1nbbcJP7Zy2wG
wFUM3lBuOFIWoI4btPpRBi35oQ3DKMHBB6E7VAjYKDajoZwDKeuchHA7jk9t3pbIEmqxqQSi9ASd
f1cg4w1GPIPcwk7ndGFtE4zg0svUo5smATDSAKe+5WMFYUNPUuDNfaTy8ixHPEU1CkwDCu+n7Loe
fqk+VZFzlq90QYtcrdwMXZA0d7XtINEJK+VIdW3/CBiaFwaNOHMmkLpSlp1GjIHn1+0BgU+Oj7E7
UW95D4tfkZnAB5YlgAjYTUxf25SY15bbebEsYAw7U7A75CmBvI1ATvW795XcG22gDy7xyJ6LkR/h
8/APWTHJ7RBAIQr8gT7idG46tlz6SPeo2Q0CQk3sHIvMa69ICydb5zojZrPOYJwzlhr468fxHrUJ
KhU4U0Dqb+vdQFqYDlsHvAdEs5GSBpuCCGSgJ9jVcjS8pWbP5BUrAhH1JLc3BvzA8NWnA7Q2lmOY
e5IO0juk1EP6tCzdEdljdQIXbmAhBXuHBJog31m2EZSYb7DiioHDf5ygxhMRIAnei68qvucUrD1G
XYC/uz7YNk2O+AIwr8BfTj3nHRzn6gCCVHFPprrGf5+c5lgil2SAxTnFORdHtobSACwzHK49eL3u
7rEUoDf9VCKWwC6cgxwCmO4qewD1tYCPyXm2xtK9D5zORgifRXgs0HV2MFDDBAeMOGklDb2ABj8I
mM+/LdEDRQ97LduUHfntVVN2dc66OSoTn+/ZnTvcMiYlDOyAu3IfNkQg2/m2QWbAswU0M9IjEVd4
8gcn2yns4D3qJreeJY5L3/xhnNywxUH9luOMqdu24Ekfgelw9ggFgrPRZsX0TEtISV1kRyEmquCw
m5vw1rmjDSekZshD0v09nUCpQlhFiYhHUBpgVIfusYcWNdnCwOQ8S6MqDvACA3dnAaI8cmSTZHn+
M8FyhzQU5ltThkqMgACk0DNR1+j26TmDQtrQGtaat0cbgjpksvt0g4MEEmEdCSe53TzyHDk40A75
YTbm1wyZBnvZeFmITvwUcOqcOCNiw2ske0FYh3xCA+SFIcWeVlq8oFHUU24A7m+h70baH195gmyh
sgfQP9X0BSrmKtR9Zr73tTCfAxtyeQ/MdMOvYXOFnT1ETA/Ce1BSd6rKyxNMqAno4og8oHBsboZM
iHs1DfKD5iP+q58nV+fgUFTKPn+9PDIsHeWY9n8HnjaRHdw72NkAZW43CGQSserKMPWpHqfXxOZI
9CmeA3AMJJZn35s1zQnOPXVwoGxOBpB8t6356gqxH7K/JCMr671/69KvRrvZrCAtUKIR55DFjinY
NcwdYNkMTWmCLMGnvdPDwo98AvY0oSIW4DKYKIRdkN5KgwxHWQ0T/J5e+VqlrDzB3iui7F9u0JlG
g+zYpjw6Q5D90G3d7LOi55sOEJaVF/L1bMybg3wR06CKYVT05MKiTOSVUdyY6vfll/31RBJ7F/99
107eIRFNu8HJMyTGf3NsNhhAkC5ZOgm6UVM4KzPWr2cz3hzhPJjJQIWa6IkSgf1lno4PHOSb4+XH
WGqi810/zZVATW1HkiAYEfvkGkRo+F1Lu/hTGd+0B8yNR7lnIHwthdyaIUoL8JBtUT8guH5/+ed/
/RZ88/xYn35+5SIQpCgL7JFyvfGqHw3iqkcWalWs3ODr9vHnVqMg6Ey3Tz0ECrbyUFlaQ7zT/m6I
XplNfj0l9uaGlhakARugNsAOHDs0uz/5AKXvr4q/5t7aB/TvS/n/HowR67+NlDhWZRtOUSG0VyNx
pVXNUzcQue3qusM0aVLFiQWjODDXTh5TS9FdwYx+I5mNrZm+do55D7qy4WkFen9b3BIklV4nFvTX
UaJAEjRN0zdDTZV6w8zL3uUNHFp7sO5rUEMAk7hBnIPx6HI5XTWBJRHIiylkAM05ZNj+tGs7xG+4
utM7V8j8Btyu8aFUSGHeBBNASdw3za3bq5duzO2HoVcpFL5mDwqdEq/I6TGCkCtKgSJpKpT8GgP5
lZ0IfcuIyrd9J0wk3xnBqZ0C/a690U03gUOsq2ZKAmhicHyXGO4bBT7nEJRcvpDe9E7BZOuT3xf+
tubY+AbUydyWLQ4og1GlRwWyVKiKmkGBDbIFN8fkAGBktReWao5pOxkHA9tkHdIDkYKK7GPvyvWc
7oAzQX/LsTF55RYJYhFBl0HggCMV2qNENvTeLSgAem5uX1OQ777nAvLmcumsnawGr0jHvZ3/wnw4
rjpocBCmjIiP6vlyR1yoUnMfU19pP7V9HLFNo1duWE3se7Oz08Plq3/dCxGt+98vWPS8cuHiz2M6
2GQzAlwTeS75yCdwM753h1khkSmiDeBGwWmbr6O8NTdZ89fJ1vZ8F7amvWBWZm03mbrMRor0dIsJ
Fr9Tz+MvW4TiOn3S98ZP+5W+qsfuvruGMnplsf11afSC2U6HU2pIFuoCHtys+zEa9rVrjFeAv7xk
Fl85W116LbP5Ti3cdqg9E0PT+cwWYdsxsVm/7ftypTou3WA2yA55G1g6xQDO2ItJBiTANVGSq++N
rMFsZlNLaeVKAHOCLM4z+QVZqWYgsu9dfe5yGpkgrGlqGNEte5PkNOTYFLj8sS68Wjor6HVvd0A+
oVlGlA+aXiNee0+xNZtysnKHhamsNzc0KQCMFHgg2An2CzdK0/TDV0hnlP7vpE5ei8p8SJIqTpLx
Dbnray9k6blm3RzxSSAbeCgiFInEgJYZNzVK18bhAhlgSrUrU+aFMZfO3nuSmUgkUo0bM7Cxcqu4
b+l4XZ/tNaM6jlOxu/yWFj7eud/BzLhPuw5PU0OgPj47JfYo3IfvXXv2BQRSIQILS/NTSctNM07b
TLuhEC+Xr75QzOeWh0qPQ1MZOB0UZXHde/Z7lusV799So8xecXXObjPrkp7awTrktm2FPquCqBy7
tc6xdIfz3z9NCQedWNRzLDcGKORge3zr8mHf+WtWk6XLzyp511gOtxy0TZodM+TCFn8n43vKPEh+
//vTbTPVVs4zigAVk/3waDKdhM+cK2DyEF6bqW+RY32oB/97H8zwauiGULfBJZ3CNsUGVBGUBOlc
w1+GFNLvfUWz4p10vUYamKQncO+2njvcB5n+3qplbmhIxmnQvY0CmGDz3imCW4elR9PPt5d/+cI7
nlsaEN06UczS+hir2RJZn9DACVJC9ZnRu8t3WChBc2/D2AQi7xBMebKb+je2iUASeSgBuPGsEpgu
v91fvs3Sg5xv/6kvcNvnCNnCbRK7209B9lDXzaEd1Yo8dukpZp0577pSCgvDfuF8GFgxDBN2dTuB
GM5fDltzOCzd5Pxsn54B0c6i8GkJTWIZeOCU8j8K+UKb1CKHzMB+66DY0/daa9a1q9Iuhyp1h3jw
/0j62FY/+dqhgbX0FLOubXnKkiCR4tqvOKSWb8ELzlSNMvSunDFkYXNjPuqfD809BWVyZYxYqOJz
H4APP7EqB9wSAc8QqXwIf2WuvPQss449ZqZ0UhdHyLnV7QODAetaJcD6lewdSc0p2GzGmsLuPJ59
sXSdi/pHj0yeLLw+Llqor3O4aEN11l77fnPCzlQb2g6DFF8P36tZc4W/wWQtgH4dYw8g1DsuGm8P
RX7xcfkDW2i4OUxbJoZs3JQn8Vh9+OAEg9kZspaERfGMg93vrZXm6v4iVSBgGjjFc5vpH+PXwvyz
a35dfoSFj2ou6E8c2tep72axl2DnuPbunIHfX770UuvMOroxTV1uOAxYgC5DqnI17TVGJ9nCNOD4
9f2U1CtH6kvPcP77p4pieKWDg4ZExxMlwz6TpDpiN1z+ufwYS1ef9fSJS3NCGDPa38aWdVoON9it
y6LLF18o6HNCl3aMoqVuk8ccVF9ZwUomf8OmtTLrX/rps47NmoAB242Me4RAI1c3oVswG8vt9376
bNaNKFgE3iC3IwZ4PxQ+8purdlMlK8XuPOR8USjmhi00Ohwm8FGcyuBmDK6G/AwWvq+K92/9+LnT
AAhUuBkSA2Q09j4CDS3tCSe03/se5/4CDU50ikyT4EQQTgi5yRYpR/nm8g9fapfZEE0CPZIRtNyT
OzyBzx7CAbYpvJsam/jfu8G816qGdK5F2KkvrB3zQT1gJmAXbfsSsJysfDsLw8D/eQc61+BWed4D
79iwKeg0YU8SvL5c/ASF+rEyhju7lS+Xn2ihF8zdAzinJFyhUMeW5+4KXe6tyfvmm55NvDMA2fMq
qKD9s6uInlfv2Htf070u1AZ31nubnk5Z47XshAzrq3RE5HHCkzaEt3z/vYaZ9eC8Rios4Yyd4OB5
RR553Gh7pWEWRN3e3AdQeERM+RjQExSDj0Nr/TK5c+g1/W2YsgZg2gDHdWiOtLI+zrsfUeqv7S1+
2UM8aw6vcAqSVIY7DLHMf9rlc9qNwI7uh/LH5Ub78tPF5WfDAWHpiCOyjJ3KKdsP3GChKduTHsQV
cggmUDiwcFc6f7t8t6/VYrjd7AurM7cKnKk9Pw2SRH0xgBnjBDjaLx68xhy3Q+2/WanznAT+IZns
67Tk530jjSgCveI2P6t5/q8Ue9Z830PmjgvFrepimdTZLrGwoYrod+ctcdL6psPR4EkkHRJ3U7Ps
HgyPfS8hyJqHQY6GBzzshJau0moPKsDGtsxbJFEf8iBdqUNfdjE82nnq8mnmoHnBJ8eGJL/vuc5D
6TIkepO+vFatu2bWX/ge/w8HMWZpKTlyiU1wxUNV6SueBs9cpRZIOZAxXv5Qlu5yfsJPT4IYChzv
iAnrkdZ+sE0N740RXHPe3gwjXZkrLrXWucB+uoenoV0pAa8BRirZjrDsJ/AxNs7abGXpEWb1zq5q
NcGE0cW6olC90EJX27ohPTYFJH8oQUa+v9xW/3wdX33Rs8JHHewWZiN8/KxhGRSgLSRM/ojktdZW
ZMN9SKeGqvPhyatw5JVXabtPuEi2eSKyiNuNdQiSuo3tgEyRMQRsO8qOnCBNZo+iJwrB5VxsctMW
+MdlcjznVZ8DI85w6KbcIdYpOE6M+Nemie8Nfvz0FuEgVsiTEfj0SiQbToK/l5/1y8HPs/5v6wOO
Qui4OhWbCDk3/wbcXpmILF34XB8/fQysk9orLFy4FD8QqRjA3fq9XzzrkxUY4cDqVfjF4qZMPhy6
RmJd+Hzn9AbMhovK4zSATyWLOmqEig2gwq+dyi1d/vz3Tw0iDYemOJoFn9HDXABk/Zz3YKGttfdC
75iHgQlVSCSzUPjeiuk0QG0Rd0K3H4QW/TUpeRNdbv2lp5gNb3aaJ5lPFVLUE3lvkWDfVPxRFN72
8uWXxrP5JsYweqOXmmYH16gJ7Z9rtBRRGFWDE1rl7y2ARiPZDxxg+b668a0hu7MHf0JkR23cy4zQ
a6+o++fLP2bpWWcFBx0SIUKUAcoPbDjDSb2fNs+GPaxAc5fe2KzKlGne9XZddHGdBxtQkbG9v9fW
LYHo8vLvX+iC880NATMM8cwcOJKxgHZSSpDq7JQ/XL76P3/VF1VyvrvhjLloUSSRSLWddvI4HNO4
Pjmxp65hXC6faCQiL0SUxHG4GR/00/DkviP6tPmb3BpHtn1eeUnnbv/Vr5iVAwXRp0Vgb4pbDhGt
8V5SHjUAyKj0nawnKC+8q/k2CKWCuYYHjL2hld5IN3e3U2qZcOI6iJPIuWNlmwFJvJueddWum2p/
l8KE/J7aVnKWLfJ9pRvonyZSPCQN3ImG41uHEnbojVQDVMQTUU8W1gtb5Q3ddd2X1sbOEh0NnnCO
nd8ahwZ26htu9vLWLqBlZAnnOuLaqj4IzF23re1lBzC2h+tyChC/aVMjxTv3m4hJz9tZdeogv6qL
7PIlMwMVREk31Ec/t8XOmZz2yh41aP+s5ilMMYhDDitzKp8RI85vkX5T7fMObkvqFcG2PCeCWchA
uUtSs7/FWbCgK1/s1z3OnJ/QGiOFHcvDlpAb3Ig+8pJt5X2rcJnz49mqGOFTBaotrrJmUyMEJTGM
jVm8Xu4MX5+f4gh8NtxNne3w0TP+BS2lSTR5A2A1FQN4e0pT8zBV9fTLdZz8lfe2ETm8RXqKLcq1
hlvq6ucG/TS41LLsLbsDU8x233oCsum0pjf8GvjiWeR8y0+XzgoZ+AXx0cGcHlkOFjVfddKXN3Br
eJFhEODxx8xBhgbxtwWEy1HNmBFV/TSGUBBNT9rK0r3V1mu7J0sdfjYClVnVjYJhhBgrDyl7k8uv
g1Yat4JU5c5LSohnOYILLr/XpXadLa9S6WCmUeBmTtccMuK9ElZO4eVrW/9W6l/VrtkAUwo7sXI3
7THPlDw2moRdOQxz2U4n5BVsxymuoJM/diTBOtU13WdARNt3WiBFETBAt4FYHhFMXYhspf6aOTSJ
VOKxKyE6BRCz1pFbQpTqYxCL+yA3kVHCE8Q5TdaAIENGr4YOdnYkt7TNnZd2dJt1QvxG6DDmaoY5
qKMG8GBrYrobKtPQV1k3GlfVCLBPktfJnaVld494O/9u6on5s9JTPkQiRdhdqC2DRqSrxzdeB/IO
2GswGEWtnrlt+QhIxNHIS40DyQ2Chcz9NCkpQgOy9kOiEtDWNUVMnYtMihvBm+bAda1/QXDfP7QZ
DxAWIfjdiDk/MhpA8sSqI4sLllS3bOxoWEGcjmuN7Lq2JdskYtAthNiOHzZ97odVleX7UpB0w0f5
q0qa9j6tlLX1a9r8cgchtgzw5x0kVCmIVx3bVxid72jTGbGmojsgLtY99oPTbNDeLbxRVr7T3eS+
cMGTX0DS0aNMIJSTOoFLGASwXTtgC85STO5GaZ7jg3gd4cRaIVQGgwbUpOoxhQtnUyMsBDXfxftU
dpBtlT2NCLdCkortN2SbsaZ4gHy23IwEB4eJ55e4sZEd+8xtIcCSSGku7fSJM6uGYcCx74LUt3c+
0zSqgA3eFgaiqxxzeEUqFeIqkYIVIbYM0FXutXemRnpepnl2q6wy2NKkKCPGEC9Js/6noqq7Rchg
G1qidv5QWRevXc7EH9iiBfTuYw/hdtCvTVsWdlDmUBJDSOEbmg+xhylE2KvtNG2nbXq7yrBausGs
oqFulEoOGMy5CTjiMO7TVBxK5P3sx8EnUQY9oFB6ZZb39UmgZ/3f9qLXjC2UYDhcdqF2Jm6dRxm2
TY+OEByhY0Ozs1ptbrugSx47v2f7qXerOz/VNmLd4ABhFmYchbLLDbT+03boudqlRrJG6v16yLX+
ycA/lfcGQK7MtjpsPyBRcY9MT43YrEIQEk6Q4K+JoxbuMie5VUPAk6BtVYxjmHCAML7JQ5L/uVxI
FyZn87MAS3LJXZAR4opk5zPDjUpvEs0jmq+IWBZGd2t+HIBKhPxLLOJjV9iIrU2nt77v4Ltsdtzy
j8hYAnxMRUZpnZBGuHLThXFufkpQczkiEBlDulPn+tq3ihz62BRpYD6yR+FqcrcZ3EC/vteE56b9
9BUQLijgbed0WfiEtm7ZsQeScAsKKePtzJfbXr7NwmcwJ+lAPZyPguKZeHDexvFPU0deWVauPMVS
k83GU4BCMmk7DU4U4dbF0LEbWiC3dY0Yqr98TQSxVD1my7a2g2qnOncYbAj18NVlbtQG6Z4Q9y6F
zhh5jupX4xsfl1tsYQIy3yd3uE0loldxt+63tu6pfr583YU+M8fk9EaC6NsA6/h2wq5jZg/HcRCx
PelfST98R7XjWc5saWYlSQ4kBzjv+hyBamSh38C/hMiGy49g/6seX8yfnNlX62aOgJUBYHlRugcE
W0ZBcdXb5Y64SBCukGpcbS1+VYk3J92y4ncDY26K0DloyBGDKQ41O7gppgTlY91HUMTvHfqYZ8W+
1C95Wm81baJBvGQDP8E3d3DcfSvJlRoeGBDXXh75tA1l8YuLU+N5oWT7BmZL5BRbvNu5Q3LHhN5U
ZRO2UMiwcyykE0/WzeAeUoxqA0JVcRI0CMTCQdTSyJcaRhoM1oAlwFdJ3agWH5l505gI1mT3UMu1
ZbmbEIVcwW0EzkG+9cmBcf+ODo8q+SD1dO9b04YkoMpCnZ54ABjoMA+uGFIbB/XR0J2l1S5DwJzp
/qndj3KYjlAObM2iiAKYSbFq4OKpLNVzBQOq8iOt30BBzyE3FWMIdHOjMJ1qthVFxu9Jj/CQus/m
dMjTxxxhmip5E8/ciNDGSROlDfhvbWhIuOY9Y3POE0asHBYE/cFgsGwgzdIb9iU9uL0IJxfy62nb
m+CGwPnJOkhL/ggACiCgFWxnlQ8JwBAjuTLL6wq719YjAZwzA0DGN/apkrtOXLO6iaXfbUz9y86s
HXZiQ6O5byhoJzCylZmPt7bjyBlGMVChY+PAAM7MJE69Yw1EOu429FFa45xJRUW3hacTZJ9rX2Ex
MeBk/G4cELeYwxPriq10zLAvyo1wt5xjI30Ke+u9JdfndbYBbggSwyMFWV2PXGvemrsEhx9W9tQ0
jwAYb0qiooYXkTVVGwGMTI807/HNLXdpZWDSi3Q881SIKyFlWKorpn8a8MVxAOJtZOf5oTvtNCiU
qnhSHJzZBzsjIK+rsDSxYsbxQchgvMVpu6F/UnVHTKhNXHjiFJab4JzAHBu2eoIJ5LpDcF9x3fxx
iz18w/zV6ZEA+9EYf630r5ltFIkZZLgZd75T+//H2ZUtx6lr0S+iSiAxvUJ3u904tuM5eaEynDBI
IEBi/Pq7Ok+Ormmq/JR7fapQa9qS9l6DD1Tvv0dMOQ3dwAMXEFYYAWZBfQuK8ZXuxWeCDT5vBBsy
9TacMCHax/0BzF8R5eCbNUG4EWw+jJf4vBFqKCVBNg6gleDGBtlgEVPxHwEeg9vPl6PZh2cXGjgf
me9O4AZBBeaDbXDymuGaOfV/4lW6VlxP7VWRO/lGNz5+zaMZ4+7rw7QAKW3YpaVOkyfUGfirDJHC
xXUDHod5Dvh1LxonrgILtNjCQxxKS2ir2M4cZ9p3v9Xgd+2h7ZhucApWK8HGe35eLBQHOUzoZFDd
FVlxZ3dcRnUxf9NQ8Yhs1u5IIPetlnvNShjap8fLI742pc6/Iw5cUxfa/hmGMbzOjYhY6oDo+NPZ
ood+eNnBUBu3EQvvLR/OdEsCE877ZYFCDrIW8BT2vl7+/WvfNy4ixBXLSCuYooFSFtleBUZDAcK3
v7FUVj5vynYhYSNKvE5Q/a9e4d4RddVLzl4v//QPbzW+Z0p2ubwsiII6JNQU9XRdI/NxnKDUsQFT
XfvlRiiQUBByArxmoGx2R6BoIEh4VUOA6fJv/7Dcjd9uRALPK3MID9XgeZQjPCasadqPwkaOYe78
GLGNXeGpMJ6U1XknTVo4nl9ud61X57+/CxBO6DeqYx7KUxRnmha7bHlBJuczmVf0yogLKQfGNhvB
jdH8ubDz44KbCA+3jLVWgpup1BVkPJUyaOckHUj5tVh0cYRDXfHABhXG7jj5V37qfepqi64Y+zpt
04lIgoDiLq+5BFm+86IWxHSvqD65wIydHUCGohthf3uqchi5+H77EC70m72U8yfn2tjac1ktHred
4AQpwF2KgpDdNYcOiazLS2ll+5maUE3Z5uGEE/pU1+1h9KAmEli/L396JaiaGk/dnAtHWhLEt0Aw
3JInnB/twfYcPPsV2X2uEWOD5/bIempj/DVskSr5Ywx+ZO5NUG5Vgtc6YWzx1umLZYRo4SkdfrgV
bnhttVO6jgtwSS/3YCWImCpLFq6JfIEVXGLx56au445/y864jHtObu3+bgYi6XJDK1Hj7z3gXdTI
J1hK624poGU1xsPkwD1JZg9LWjuHzzVgHN+OA61nRfmSZI7rxCpcrhunSHo2/rj8/bW1auxmJ8+K
ss1wSueNnp9451tH0qTtBrR9bXiMncwpD8sRENuTnp2jmEH3rrL2ahFbRmEfJgt8729C6d3wF5WA
YbCvyyTEc5PC8YVDkyW9yhyJt16YdOX0uQVlSi2NfrvYkGEowesfaRmdVdjf4F2sQBazdBOlAfe/
DKqeE8ut25+OO+sNJN9KaCfGtV6HrWggg4zrGx+vJDy5lkrvwZe/BhzXK54uL4KVaTIVmGZZw9Kq
RiMtbt/azuGgVRxF/kkkpalZEHQqs6gbTBDFdfbaWfYQe92hsrSxB1fCiSlaAGvciVnTAKwj6V4D
CL2gdJs4bfkM75eNS8laE+fd826dQSmIBKMK8HpwnqR3q+sJNCbIbm0xNdcmwNjlEJoac1WUSzLm
Qx95w/RTB9lbWfr7yxO89vuNXS6wtx1kuqBPSvOoGZwo++KOP3okEy5/f+3dY8qmLP48drpWU5LV
pX3KHVffCgqtrFoTfesGMrsJeh7uWFa6NyFfslOd42ri8H6+yfoU4ug4M/de1rCNx8dKWCPGCS/y
wem4h8AwiOEXjJPiokQN7HJnP/42LA//XQz2WGYwMvAc5AyhjTEQ0M1knn27/PGPV4Jrikt0vHVz
yvIlGbj1zc2Hn9AUeq3mYiOcrH3eONqZ6KewJQjIkHVAPgrc+fytIpu8/HNc/7+Moe+awgKLG/r2
CM37hFVj+lM6pPrmQTX1WXgVl4dGBg6w/r0rH8lY/ciDINjrfPEjkCe958+N37nj73YqQ33X0taE
nRRaPIIC4rSvZAOLSjj4PV5u4uPN5IZGMEhbBvdfHfgn+AHHvLmaUS+0g7dMfSrYuKERDOoxX7o8
t0CaIo2+9kar2vWWAIGbQsCxD7x843BeW8dGUAg9CwYsCrTVynGTyg6foNXwenmI/r48PloIxsEv
W7c7zzN4Em6VHSF/U+3cxYeLYcfc+S7wiHfD+6l+SEXu7Yuiag6u1eovzeQu0RgQ+xj4DYeunYJi
1xikv3pWzHFtNwPyuRWU8BQ4QDfD5JKjL2vbijtrxjA5THVbl9SPoXK+awLZWY9CfjnPkDMAHugK
6Sl9rUvk1CxR1VCtqYMvWii1I/NID10IlS1SdKgZpwOcoQscEBk4m5+T2XRN4A4cGh0JneDg1JE2
LueXUP1pFLw3l2Yjpjl/y78fzJgJ4GnTanbtoBsAq827nUsL8MUWUsNPFEKW/3XKsx4J1I1gZwrp
sjrGwxxqhYvdXYuBN99DtiDdVVwv0+JcVa6AvXvofFG+Ra9CpPO8OA1UnxS1AkPdEhBPiazRLex9
gXLSBD94hYtb1lJ560kgIWRKsitI4QTIkPcOUuecP3GvyA5eqLJD0TrNAULD2T4IhwBKfa0NoAor
WiDIUSP4HgJEEkuRTU8pkkQ/bep8W+Bj80InRvEUCFLQBIdhXP60dVjcTF1BblMeDjELMh3PPUGR
g7HmgEtLEKE0yY/Z5MorTjO41kkgEwoCDFzaW+URB0xz9Oful12p4OBr7lxRZ1HHiTi/+QIXTSQu
ZDQskl/3tfW999n0FYyB6QAYiv0IsPVrOiDLnVm8/iPrNIvbzpJ72oXTHZUF/n81L2fdbxhAeT0G
UWUZfHDz2fpBhQCnDyah+6KTHQT7Yda3eClMUf183lUAMkCqBwAQqF2Oj71wvoP0Cflux1dfGFT+
jlCLq3ZW3dfXeLxAoHDWRewXAPnPizfHdlP9huFptpvsHnL8g1+Cy75wyOidqa9kgSjlKBnEvF2n
RjLdl6CU1Ao5gHCA/FVcLXN4l88SMctVPYkbVYaHqqQ0wssSXh7VyFCnEj8YTugdBeIDHO1RQLEa
iSsQbGBqecxlO7+WGfR96EDda4/2VsQagOmQzaRWJFFDOSzEDR8Yqyw7CnKm7riFFCvr2vRuEBNq
q13f7xdY/t6ikPim4ZN7PRVN/WKl0j5IWMY+AMczXjUthM4jyxbTTz6ySUXQ7UPqnrF+7ziU79NJ
LN9La/xDhSfv3S4bd5ga1H6go0JRyHCHfRHANiZdumk/zOlyYDC1jdrAVTlkNif/Pmv78paAbvPY
1i6ci12of2Ikcph3MQUn15SnFeSj3eEbTA/oAW5CY5RLZR9l2b2JCRlI3cj0HlbF0DxdaD7ezVYz
77KzGmA4aaySQaibsbQLlEe0FwckVTGuW8HzUEAtfEghyQhPlRliUONSgoYbVOLbmAXjNXdHVG+6
3lGx307VsZFFsKel+gH60Ldm7Ou4rKDKVGvI3qCW1e1hSGtfCShBBLGVKraXjspbIH9YWO3CMrSf
NNZPDa3WyX8ALk+S2BkdMaIYMzyUOBPOALIOqpdptWv8x6a3rSt4EpcymmUlQNYGrhMijM0LTEue
qoboMdJl1vB9HSr/hCULVRwP6MgMCp33XI6vi+Mt3i7IVXYHXUp3B0IQQqK1QGMZeyml7g0L23yn
FKvyHePA1W28Bz9+eELD/t9rRjpDhn/UOKOn8C6YaFROL5SEKMKNp0H9zOotvuHKfc3kH9WdwhmN
K1QCRte8azsxQ2+ggqliny+7y2f1WleMoxohvaotaOGdoG2bwQ2yB7cR9j598a0j4iy996pItXG1
WeuOcS0vF0EHHqol8abwOEwampz9zrHpBqZj5WZmUqUyS+qhr8WSdAPke2ZoGqCONGVQHW2Ttqi+
Xh6wtVaMJzmHIwpvGtc/9WcJmllFfjZi+994/tPnGjAu6QjDUB+iEzRRtB8plE60S2LXfSrDl881
cO7Zu0uyF4ScQic1OMHaO0qh+DZkbkSneVdv4SrWFpUxRi4wkg4DrzSpwle+THdeN+8WiPVC6Bxl
4SmulL2xfM+D8tG9xRwsfZ5widkYUbbtkbAv8hd1LvG7qHbRjUY+RijhMmiMGLSbcsjqoRUQ3WOR
u3FmqX1HHCjJvtC53ftCfM3kG3CCGxeytZ1ivGPkIjPREiR6rT5NAkf/GJzqDRK6Gyn2tTVsfH5m
JYH8Lu7+VvndhVqXzd7S5o4D3XB5ha38fJ/9u8I0RPb7BZ1IFlarXZ67QVw51hSlfmltzMn5Ux9M
vKnuE/Z92Y1545260r+XNn+iIJNf/vVro2O8jHATtqy6qT3Q06v0zAv7w6B3XgokTqC/ebzcyNrv
N+LuApYa5F5YnfCRgnZWRERtvL7Wfr4RZcNJwn+iEd6pOMNistelK3b2/LXQ95d/+crkmqS21K+y
ouGiTaA1FUCwO/WBTwUG6Exm+FwLRvgYw2DISUndk+/l17XjXytYIetivrr8+ZXo5BkxA2rztuu6
+ZwMXnuoC/DRytr7MY2FimnIv+paXEHsegOhujZaRuhQlZ8RXw19UmqP4GpeNIlyRQggTuls9Get
ifPf38Vz27UKzTQmHFYn8KP+Q8JfKH5sRKKVdWoy3wZACtPKkl3CqAD9OcdL/KbNK/54eS7WPm/c
pEIxQro6EB3AEu63HubjVb9lWLL2aWMbL45Ii9AD7m70+HxoQHrfk1RvGdmv7DLP2L+B39lpOlp1
4o+PAax3eQHvi9mPpnKLc7g2rcY+doVbc+a7bVLX8MgcXFfH2hpv5Dzw3eXB/7gFZiqXNX7QZkUB
uWIn1OR6kV14r2ZAkjo7WDaC0VoTxjAt3F+Y8MmYQNwf4vN9oZF45OMsztemLdWMtUaMkfK8dPBC
4HgSeJx/yT3nzm3ol1FvUfA/XkgAAfy7v1oKf98xYE0yNvZ3VWW/7YJ9bgZM5TLtL21gexaQ203/
YKlpp7LqMFbFxl11ZWDMSGfPOkyDhiwJNBrj/szdc7474+/Lq+fjMMrMHTAT2QWSSSfRbnMVDu5r
0xBI36Eaqnn/iy7Nd8/iG0fyWkeMGV5I3vWCliwJ6yHmjMa2vHW7LQDFygT/H5XTYilMSHIXz6ze
i6knishL242c+8eBgplEzqFHAkigdJfk7VNObsqxuiJMRNRtN9bQ2q83jjMFCHM/ji5L2CC+wGL+
KUXR4/IUr/124/CCbV5tWQLmxoHfX/d+ziNv6R/PFwqUeNTGCXP+nf9/k2Om83TTIvPYBNOcqAzi
VI0ThK8tKazvI61p7CI/9QcZwE/x231m8u2yqeSZoNxOvBqNzZR90RP4nJeH6y/O76OumKcZXMzy
jLYkgcB3JFCw/wLdGHGovrqv7XePIdezD1Xsqtj+qRPvmu2qm/baOdB9cKyRWpMPdb/j0PJ4rJ/x
T/cMnzlItG38urXJdP4NY72qaJuOusXz+LEd4Y7t+7GCDXqoNxbix7ALZrpUE9sf7VlAW1CJo91D
v1s6MasB++tvrQHY5/6RNxu355V48P+MF4SZrKjthMErBiWD4b6b5ocs67Zs/1YGy2S9lG1hi0WU
TgIi3eOACmY01GcoPyQ4o7QdtxzdV/phUl+EG8BItVdtErj1Dh5EyC47V3O1ldxZ+7wRGuasXQKf
1w6kN+1btwXaMAu/BMXnZMrhAvrvisqcjkq4iDiJYt1jXjkPLRk3JnglKJg0NbCUA9Uo3ia2RSP9
RoK3hd5NqdhtnV5rE3yOpu8uzUFFfBuehLgdkgLWXDXMgO9lKiPCt/bbShdMckmTTanfAvqQDITH
ZSavVeYnlgWteEtGoWIbdbyVXWciv0For5ssr2DQCjEVD5jeyeqjMrejZjrK8J63YVRDHf9yhFtZ
UCYOvLLKJnNs5f5trLbLSIFhkIdbVbeVSTFx4LPteWB2jiyB+VSFYqENKkDbfqXFuWg4/bnch5Xz
0sSCa7d14GU4sYTAYGQWE4SHw+vLn14bHmNRQSIEulSkd5M2dQ++/dPKR0CEtiz91r5unC4OdaAv
UWCm8/K5bX5iPwJ1+e3yL18beeNwqDwU4dwKj/pludXevmPLk2ycow0ny8sNrI268RCwReEDBBTi
KuGk9C1opvbbUqT08LmvG/dDGFQTT1W6TkquXuEd8dCycUsCe+WXm1DtuhdS0gW3wzCwb5hWN7A7
u7/8s1dm1ERqa5n2Q9nDXNlvBpQ1it18/rfYuhmufd4I/z4cqIulHbzE6mFbNhxcXD6y8unyb18b
lvNKehdAYX7iFf2MV5GUOcz3kNwIxuBzW9Q5d+jdt+EAljdUeU3S9jNUP7LmEPBgS81hZambYOzA
s8KZQ98yWcruvtTVb7AywfV3YbBXt1s2MWtDb+xVS5U1KxtfJhMd7LhTugTBA2mfsp+3ikNr/TC2
bAiIwhhK3SctjF93nIkwYTDce1BIvd/ocdY/PzXRJsgVasR9VXRuk7ikfuqod5z7LVz82hoygoI3
L9Kz4D0HD+IS9L2zWNeW0PXap42IoNOUdQtuanBVKBuUA3r7efDn6vXymKyMvYnxtiYkCVXJmwTl
+BdrsurDZHl/liEv4a+QbR2HK30w4d7FaGubuueMIS5X+6DQ3cHv1ZZK5MrF4S+l/t0mm8XcusoT
fQJGdhD7Xl1e2yjG7f2ycUAxZFepzuw9DWd7p7st+sBKKYWZBrwZUhJjqBonSV0e3mZaeXvwFumt
rQS5HrIWVQKq8DYmWMuxL4fJi0EKyz+5aUxouMqZXaZEYMXx4dEr0wl+frDFhEXTiWWbibXVXhrb
H3VIJRrV0CT3hiBBuPFvMnec36oSZx7MJu1mvPJrwb62FqhvEaoN4XNph76zv7w+V+6epnNu2NE6
H+BXCCMsO4uRW4VXYXOQNWKRnJ03OJ5+siFjB+OaPnZV6EOIDiLc3bfhrERZEBRfYUaebwnWrgTT
v6P8bqU21WANSw4f4MZS4mXE2+/Qd/0Ej9OwXz6Vp2cmxNurGWq6dAafzMkhPHU4x2n+OaA6M2Hc
zIa0IepISyLzac/LFiaMIq7hYZkHJJYKdF4gTy7P/MpYmWDuQPDMKmHklbgW9PUgHRT4eWxtKe+v
ff0cD9/NhCKtRLoeV1DY7g6vSx1ApZhBJHeo3WwjtK41cf77uyYCkbZFEPo8mSov3aGalV0TW5d7
+KjwT+EQIO3zbxMIqg0JzhoosEp05yX2wqM/bNF/Vo4G024+zCfV0o6JRFqVexDKXvZCoT5saVje
hiLbyiuuHA7EOP6XZrJB+g3HpIBw8w5gXPGcWogpn1xHxsYOMxgSNwKE4rx67vzHjuyLraf3SnAy
0dlOQKfMF8Q6TQyGpqKLbDyILbuG5+1paUl8eSOsgNKpCdRWcDSFdg7MBulQ76uG76Su9lZjHVhx
Ipb77KevWTGdhiYp/GeIHURdWewCd+NZ/vEypiaS+2x5QqfcGZI2BI4QBsCul3isP1zu3MeLjJoG
cZ2ybRyjoPwV4HnnESyixd5nc3YCgXK+clW5ZbvkfDxZ1MR0j6pdUKvOuuSsY7qXvWQOZB8CghyD
D1l+wBm7F59O4R8Y+M3fGcSk9twa/IcchTAcAao/lDUkhto2zPPIH3ljx1bRtn/aqZ7h3sbpfzBG
RIpnbKWOw5HruyqFGhc8uuG+nISV7d7mc9iXEQX1fIjbYEi3HnYrGF9q4moL2nLFWtUloEF5z/4y
YS2OdZHlcVCGyKVXwLjRyprhsjkPVwH8SXcglukI+lf5XpVkOEOO3y7P6Np6McKeB4ORplNDeuq8
4CYdiv8GXl1hBcmN/by2YoyYZzfTrOCDBLh3pe8bu/qSl9N3qvsHp7Z/XO7CWhPGpcduVNA46YLM
tv3Nbu8YbnG1elk2ncZWblX0r4X8u6MBV/pS1COoPp4Ux0ZVAEBqq4j0AKOCub3K3PNdsUwynIER
OE0bYJm1mTEioQR3VnSezdGtEDYREEKBZz2LuqB8vjxuKw2Y2Gs3nGVQA2edLHO+Kwj0AAIwyQZ/
I1Z8fFBQUzyxm+3Odht3SggEXWKvA3hVVMP3y799Zc6Dc9h4NyU0t8ZiodSGSEz7w5tsG8yiGXD+
CWLzUInaOo3Wmjn//V0z0CTM50DAhsyH1tcV4sETLYf+pvI1AIRg225cDFaC3V/P13fNONpKoSCA
CgZv7slMIl5e2SGJiuG/rbrCWgvGNvRKF0Ygrg8/E9dpTo5sHlM52TFMcdN9RsYnCOXtPjczxm7k
VsG5Luf05JOXZv4TwgEeKPgcL57L319btcb9A77vfdXngFbm2YOXjk4c+CEus1tMno9fp9CZ/nfG
OUFlpK3HMzO1fMjdOhEj4mKzvPljeyxkoaNg4JDjl/rr5f6sNWgkDPpCsXyq4IKGWm0bA80/X+ss
hdwhbHSs40ig9ZgJ2Av0ofe7q4FCv9zsx1V0WPv+20/QlPuhLjuAVi3P3pVT8FZacxgxrzg53E8c
lR056Tdq0R+vPmIiGUblj3jxAyFbESeWVRHTKY3S3o5bvEEooP+X+/TxbiUmqkHWlVcvJZz3rJy+
lUHbxnbY9Du79Y920/y53Mjft+z/F1uJCW7gs73Qep78k7fwZ2jOPgXKAbXRVkfBljSC+84xb9wg
mtv+NOfdD2pbT/D+2zivP46qxNQzL9wGMpPzCFx67QLA7i3XVis2luLHW4t457+/C0N97TXUG333
1IMd1/o4dIafnvW5wEBMRBfPgqCRmc9OhM9dPE94lZByP1gg/Lpjs4XPXOuDEX48RvuS2J4LsUck
xYoxuy394qYmzpa941oDRvypYevgzLBdTuCOEdUetK8plN8hjXV5ea193og/otCTBiuMnVDbhCb1
XNrxHCi4FoZgLH2uCWPr44Jb6SJc2Cm12e5sT1HWwy4jD5e/vrIJTVCL0A383D1ch+rRg4YWzA8i
7bRPAZdwMpm2MhsrEcVEtwB5FaY9hI5wdyn3rZXva6DiZf6T23NU9f9d7srKXjNN2JgNUVb4foen
erF2TJ38ZUspYu3Lxr2inXs2gdoXnsQEWpbf7BnbSpWsBHYT1pJJcPY62CmCDg3rcuAsMvfW6fce
TPcG/atQj5fHZmWdmoAWQXijQWTS8CX08gPv3fCJWEo7kATsfn2uCWMrwx2Z1QHsKaEryV6y4IwC
1eEUkXLrhr02C8ZWDiYI4qoWbx/pQSbQnu7Tecvzem19GttYDoFNymBKIVdzDxqTDyGnsX5m4XcB
j4jLw7M20cY2Di2ypBkJcaXrf3bQTcY/DNr4GVWH3n0Zh5fLzaz0xESkMCDLYHSahSfIr9UwOSpv
F2CENC13Tlvs86p5+lw7526+O3xgWdcvXelgs1ELmqhJyfo4yH7I5T+/2si1/s22f3B0m+qrgQME
tgCR8mSDOhv7luXcuhmnOzpXHBqH/o+2Z92N27ka6speGiueplHVMmeXWmlxJVMnPXLWSijBT1uy
NyvTaIJZLIdA8n/MqwTZCWgIWiL46k6y+aV66N4q4sg7CgnobBdWcqsmvjalxsZqqKycjgzgQ9ni
YZZ7R0WTYM/c8n5BGetzGWFiysKOZBzDSkO9Amz40+zngGc2//lD/vtz68XYYXZagBRTDP4pHyGV
zZzxgOxUBwHv4lBacN5Lw3Q6XG5qbYqMnVbl1M2XuV2SQo4nImd51JqLfdtkt45Hh3hZrC/E8reU
RVamxwTwDBar0lYAV8+b9HvVZSKSZIwEiMtIVxX/8cLa6NdKDDchPAWxg3YqbJm0jDv7tGLsoGHJ
hsGkW9i8lRBrAnd4WdvIIi6Q8WQoSjXWyfY+h8UjJmgHuvRWR5cUfJO87G8zkZbRRKGknlJ4zV2e
+I/fZsSE7IwlHVxp9Spp2H+Zqq7gRbOr4MjW5xlML3nsUR7NW1qRa7NxHsJ3AdCfphw6JZCCC4fi
NXXrCTxX9xudRbu/3Ju1BoxtH7BygJBX3iVTl0EP8qUBYdfnWyoc56vLB7H1r+3Wu5+fkQqwXQYk
j5D1/dDa4ClOe0aatwUKx5c7sLIPTe3F0SuKLJOoDVAoxyIsx/DCga4rvCGcP4MN55VRbeyMtc4Y
Oz4bKk/rjHdJCGzP5PYxTB2iEIcE8fuNtbXShAnvWTpNuQyQ4B7Gej/OXyVUo8DwjljxKTYTMUE+
bhb2Q2hl3QkKwddAUx+s9g+KaBsjtLKY/ubt3013AzW4NAAOM4ElSBr5MLQINBR0gw43zsuzvTZA
55bftSDhWcAgAkFPWgwgCOudar7OQYkM65a8lnOezg/WrAnJGVtuW7iQwc32xK6aGw5EJpj4N/6x
imFSc3Tu+HV6B/3N7lYepi/VXb+R71sbPGMnqm4uJrbQFhQGFc3TESoiEddbJM6V88OUSsxwUlU5
GegJHttf246fHGRdKl7+QOnjhWRbeKaV4OgYB/CcA3UCII2E4cLg3kI0sU2sdn5r8hp2ing67eCH
Kw5Il2dXwyTzjVTSyoHydyrfrQo9OvWIqxEAgxQKHuX3NNwILisfNqE14wBZ6cWe6qQrQK7i9sFq
huPllbwSt0w8zRjOnVqAgk80LDqBtt4LT8SyyeLSGqIahk/OxOLLTa3UKoB9/3fXIMergmr2gtOs
4WnmeqWFisG5+u/Wzi5v++KRLV6AJKZlwR5Fz3sCGbaNfq4sPBNjExLlBlBct0/1uWTlVYUbC8dr
kFS0BUp40KNovTncX+7pyh4yETUcOdMxE4okHfaQzhPYxIHn8LnYaWLPRKmp5Z0BYnlfHbMgfapL
5wR/mLfLv31l6/wtDL5bxH1rgzLenZ//DpiTUkfDPB5D+l36z1MLud8lh3P6lorc6pJw/l0S6cSL
mUx4Rxdj/5qB2woVDPVjlsVPTn1g0PWTzes7W2dXsE5hG2+ttekxosOQ+qkN3K1zIjCru56bpv6S
drqPQ4g/bUxS+Lek/kH8NgE6NWxX/MmtSNJLAMjKotVfyUzD9A6IOP+b9IPJjyBDUi0HiDhNhxys
dhH7uQc3FCoZARtK+wTpr9opIgh24j96sunjoq2PJeN87wXd49KCqA6LCwvYc9mfXKFRkcs9PIH9
AKY+tANoLVy6fc/z+zFM3dgPJEo3Pv+vR/lu34RhddMI0cSlXZf7XKsniBw96NYC7bSDz3bb3LtB
/zvsXKgT9t0C7RGyxD10iOGY5Nu7lrhvTuqDqA1t6F1bp7vamU+eCqFYPlViB7dciNtMKKy2+RPw
9y9Ir1rgy9IhypV9zXNOYup6v7NuImAZFF+Yw+zrpUc9ucqBAZMWcip9L5OxmL96oSj2hQU5pppD
xn/w5dX5jVgyaLUMGtYCjYLESTr8gusxRFqH+cFuz8Lz+dBG4zwNh5yOwTXjKIIG/QBroXFOd94y
0d3IWgBqRlikdpBgXLruXvb+774RsFpl2a++DP+MS59FtK++dzbvrmA5Bfd3e+mOdiXhxDDK4SCE
FpFivIqdpp/38MOsYmsRJ5vpBGBaL9I8Y8e2pgm4CfeCLP1hwREVMeh1RrA2dEGkARGCcPkrb8a3
niPFqvGo2xcC/6segy+Ue3Tn1/N/UCZjX6qiTIg3fEld6yx7lU+HooQbArSokfnIwDocZ2VHshfW
rtUsjCDc3e6ESvMY+KFHnpYH5Pm8fQh706i1MBG1M8wRsAvTjvLGhWB/UEWUIRVuDw6c1Xrxptzm
t71AfI9qDOYCEZ7yNg2dV3uYsOTc9hoUoYdphnY87Oz/ZF3lRRAuw/ItvUcy6J/hMN/0osijMgi+
z0x/RZngzplwppWpyGLZE8gMqdKPdAs0m2VdsYYW8IMYH2jm/pEVahYVufZ4/jAO5RCPbPlSz/IR
piJvABfCZ6HK5n04lV7cFNULZOLmaO6b3Zz1QHF6P7ui/MoGcnQVtyLPdWy8kjtQzLj15gkIOIVD
Rq4LKErFKWgcO9rMcLMS+TVZwmeRqW4XFsBj5FTd9ej5meC/RO5i6yh3szuYut8Q5cdnhPOeLPYV
1AbgzKG7BvYc9nNfdCBwWEs0DRhvP7AeKzWTEymcPmI1hQSYs4R7qmGERjTu87q0YM+gymsuiuFK
0EY+QY0bLiJCuFHlkOaYSfiaZMgAx14j5b5uXb7DCySNg7qBvkSZ+gcP4pJ75gE+Wob6J6uWX2MX
FBEsQOFjrN2EFeG3WeojCaCqkgK2e3aJ/T0JV+6ZO5yclr/m/vy1huN1hvxFVFTVHdxu5B4HeRgH
+Xxd8OJYyuUBlJ4bFozf7E7DtSJIb5TyutgZyjvoIcEorr+G6bMDvaG+P0BAjhz0BI+3Xrd+ZA39
dMB4JjWf7ukI/5wUYngQdlUvaTGOCZ96COX249EC5C2qFIdpwDgeJtKSiEly5w70erF7uK0tQQ8l
NZFD+ypzImD88ih1SzhgCZ9GfjfdwSKtw5UWQcGb5qvBUUUsaPAlsCGm7g02xLhaMhxRqXvBUlRX
S+Mjo1KHcNuxyeF/nF1Jj6Q4t/1FSNhgbLZBzORYWZlZlRtUUzNjsMEMv/6d6Lep5ksCKaTedHYL
B8a+vr73DGC2w1kljZtgvBiBgPxMz4Nw72hSFIFqJvlgTSz7hv7Rsc4HnMouPq0do/TjEmtnipbt
hJsccmmmTaHc0AhhbUs0ar5CePvkc/up9fSLsGpYiqTdibuwlou7+D0a0B7Cu72ORHzxoaW2kbGE
snI8PRaU4J7P2H3peB+kpC+kqH4PFgxoeH6yYu1uWogghOCB/KxLFIUQ67DketGdWBZ9Q9+1gXuo
aY60Nhwxw6FBWyfi6HsdATwrhW5XbxhQR/qBJnW1dRP5ExJwamO1+Us+YZVyB8043WX/NJHjbrDa
XrKik3uVQzaJlvTNKdUrL9xoA/me75Nxv3VQo9xkSj1yDS5Kp4Z/yrwEE8xP/wAYxvfliBsNKt7m
MTPRtMn6ROxqGDLArsZ/pCIJ09aqdvATgQBWmqLxISq2nazykPMug4+1vnPUCH8FzdwjRFRRs+TD
KUqTu4zIt8mXj3YMlFbujX9yPfyxXPNzGvQLs1u1BZ7y3Irs55Ba9YEkqD/0kdjRKYYNReI8WX3x
A/Cjj9qLfzSWQlpn94dKN7s0o7/N1D5AoO+9LbuvJFEV9L+G0LE7f2NPTgtiNrGwHiHbZ6EJ26G1
uDWGvw0ZTAHHMT2zFIJtiTVUuJYASuNW8lsiECuYRphBrvzg4/jaKV2lhyLBsWqy4YyWwID6Drgx
Vdq5sFzxoFQVe1+92H2W0p72Ms2TLXImbzNO0XifjzjN2JR9gQDgK9he2aVsAPsWB+RN7PpzydMw
Gae3tKlxXHr0NR9cVHum557wlwHmf0ErSxY0eZVsaW7rAO5x0CIzqGeZxpLbhAws8AAVqAeLBNCt
hRNNND06Q/OFprbZY734ByudaOCI4reVQ4ZtEPi3Jq74hhceOQ08Nve27wyQ8sJ5lSJ6wFMpH3ZK
CStMepyVqRzQRGASmYeonpoBcmy4JeOo86uQZPDXacvklOIxqi+fecT8vW4SuoP3V3l0zAgeYOX9
wqH87pAShnewjETPQG+S1Ida3/Cuo+k16VBzN00cbbmhz5Olyg2d8ifS179Gu68OksjqHv2lMeh4
x0NI0zq7FPfKDYf63VNZqPZokEFAVNGBtrrKIhibSKBa+sjfqFbdI36BvqzTBxr3X9K8eXXrJD9b
bIBk9kXNVGBrbmNHQR0UNy/ACssxELX3FgnRo9BaEBvG6Sp+gs+uPA1uND6lPVCFvFYQ2Cy68bnw
I/0Fmiqw+7aT6jRVbvcrr6wjpIj1XZJJikylNnvdTsWfirs+8CJW5u4VTbtATq38RRNIxUF1Wd1b
Wo/vAGNAbiPOyWPdW5DuM7H/7hHrzVj99IReJ4sC49HmYHdyPMGSFqenV791XB5Rjxr31ZD7+2yg
9EFCnm6fDpg52tvTne9TtYusyt5L3dEgGRhkGUkJQ88KvKnJRyAQw/AM5SG0yql+G2QpN0hzxhMF
OXE7Wik5Ji2D5y3gTzuYopENuh9pIJEXD3Xr3pOKkSOQcX+AtmA71U0/VNqzTesXyMUaDQpAS7o9
z9pXqMpmWEiwzvQiD2Z0jS0uPwoSnVbvnZJJTACE2FVQIXveR6Jl+6oh0PtLVQtkTOPvLVTMoB0Z
s20kUXqFMmS0HTljh6wfceoZD7u3hrCYtqx0qxOioP8qyUfd9P6dR40duBZ44dyJi7vK68kr00N8
dAHvCgoGsCcfynQTczvZNlQUP8rCz9tDrrr6nTQMuBgXFixNbfx/qhZJjXK9Efua/AO56WbT5FEd
oh+Ndy5jHbRFnQbwpci2hLvRXtByAhCBDEHECzjWNTSIKzc+Z8L76eb9hNylbHYQ2iO/ncp2Hl2e
/0LlP90McnQYtKtqJeEyqjTCoPF2TQoLBqhP1khagea3SZYfwe7It74coBjpVkGvxuGkC46jxjF0
O4yFFbgFc7YSetf3fublgaBueRzQhd742dRvcprwjYnGfgND7GZn4CYU0GZEVLaZ2lHpZftJ62/M
T5/rUoKngNUVVIXB7QqJ+F62WBMJzAF4ZzVwMBmeFO46m7Jtn9wGOwAB6pQP0MiNdPvSdsC5eqws
dwVM3bfwAXjJbVxmYgltMyH79M5hqMJpX33xUi7v4wGlpImyXzCG83dWy4dtJeJk1xZIRfq6h/hm
ZH2zS/Vr9PGLPeN+JZkRG56VuPFNTbf3O1h8FbEYtsz2cVsz0R9I2ztItzn+/4KMez0i2+6gmgql
Hoyd5Po7rq4y0DqGo1rH9ngVyO8zQCSltnYoDcOSEqiDbQKc/XOWg7MxaiSvJQV/gBvR2gEMBavt
mA1yE9mQ6sZPgjgcHbJnP+qhNpGPILvWKfyOpywNJks0j8rrgQNHGL0fohrKez4qAWCAtrt2atjR
Feg1EOqqJ4RryJ3o/l51CFS+B1u8LG7etM4is+kgNLEDWcLe5z219+gZ3tlxl+/QxnD2qRn+qRw0
oG07aXcwNsPG7tQ7MhZ18HwowEh0eh94hUgrmNttUpAU6wqY1ynKnU3sVXgZ074MTS9Q1LEh+onO
/AcaX8OjYQSX2wk3AYYXfO9M8dK4sOfN6qHecgKViapkkDfxywT+3KhHj1DLrdjwktl1vC1gnY2+
/lTgg7r9FjrX5hD7VQXF1bjaEKPpUxLjWNKCPzGKmMxxTaUDRC46J0eqn7ZvjR8991P04mTjEPRV
9pVz9sMrL7R3Q3rk/zZULib4rVb9mG5Yg75HWpufPki2wVDbPiIV2Oqi8HmAReydYLabPGWOZZ/r
3GuC/MKe6Tvrn6ZrPi7dwANkLMi2T+x73UKAWVXqn8Hu7gGj/VlBXnLTEBlvM8fTv7nPzVZgxiF5
mpcPNR0mYOAyfFfVSujqYhFatt3uKYvNjtmuG1gKQrrGrdNNpZA/8Aienaar9WPFm2gTj/SjU3UD
m/hK7gDZcoPKji+LKHuDxjpcGdO+geC+nbAfXVykx5QW2V4rGGHlLS6u1jRYB+05/b0DfdujKmC3
XOfkDa1M8a7yPrtUCO2j58E72hcCCorIRQ9WjDS0QJf+vhzgXmYoDjCCE2tfO7Z+rbyY8MBXebmp
iCr2UQ3Hbtvm8GtGMeXDsUukQK3xRQDh4OhuqJPhp9t35hWSZH3ACwDC0DgA6LwHkP+bUhbdU0zj
C9FVtc0Ho/eVnaQQO8/Su9xW3pfGSkWolRoPdjSxLxkE2O8KZudHqB7X/6gKXi9BO6AxzCa/PHMD
38gqg/8i0S0+S2UXR6H9+gBTGLGbUHo/JCWqFyYu63OXpwaoz8QLilFy55hAvD6A9gBc4BNdQbVS
50jfDKwSaujbRhMAWn7v3laFnjO2Lh9YORSlYqNBrjFYRzcW5OYELbQbuqruQHUZmHtXUL/bION9
mwb2z/Wa5kLBb263UdoSHVK/JmcYcZ7rYvgmMr6n7bRSW17oBs3tNuzEKvB1WhW2SGkQRcKIQNgY
fpu4Sdz2ArP+q3LthIvSI+eiv4jguOWprvOHZLC+3/b8SzH4r6KvB4aWcH04x8HLZUPsEdKnXTAg
Gt/2+FlPKSc21VGadWGlUH8EJ+dbC+0A7dMbG7xz4teYwR6wsZsWWiLDDur3d7nbvaCe9kGt5sf1
d1jowcz9PLKpjlpgEVB2z9i9i0x9jNYsrBYcCe05+0uqKMJhCllrVdnHASnuZPMvrMQuj7GgoFAw
SgglKfuesCFH0WcNef/pvvD+v3b912fXbuuO+iIkjaJ7drL8PNnTxupwRetvQkJgiEvf6a8hcgQ6
t2GjDCGL8KXz+u99WR+hAbISk/7t3/xPmR3Pn/WU1JClFjWDfea+qY6sKL2tUw7NPjbKBYvazR4k
G8bL7RqZvHaLE43K4iANaTb2APywC5vgc2EqGL06bfqmCyW+Xl8wS5N7iRZ/vTnoyxbzKwC62sg8
GqG/4fiH8PK05sb4aUcLb34Z96/n51ldNk4NpNSUNRT1Nas6Ic5F755O5V7zatrZVk1frr/Mp10h
DDYLQBR4Pph0TrC486W77+u0P6eTvmAPEmTbZnzkEKRIkW2BtlutOax+uuUw6CxsiKwlvQ+F+nBA
LndKRdLgKgQ7v+uvtDR/s9ZTiRzTsVhmn5H9vWaFfJx69y6HRB9xvPupnv7cNgz572diKonarpU2
pKuL97QwF7+S0O/FHnc8WGBPr9eHWZqrGSrE94eqpNoCjSEZmo9WGPrQyXZa8wdcmKw5H+tS1Je9
E6NlRh0UYF0kaNn4bKFOrwA3B9ztloPIQwr339lKuzS329K2z3C4/Ei5fgBlPySyu0kvCM+fhYuo
LRjS2xwECfNhOrQV0WLxjrjCrcEnliZqtush6YOQBKT/mZkXy/vjQea5Hj/yiWxkuqaitRT05pys
iPYFqjIEjLg0RpOFW2X1nlIx/SgdOKVsdSWanxJbB6bkHXBPgetkqDBOwLrB3shh/BG9Sfonp8Td
MXBG3uEviWJbOtnRbUzfuex8VloNoxdvZNlHWwNNrCSfdpazpqX96SRzh89WyVikVoH6A3hJUCWg
FC2BUcF4iDYBxkObOqLbG3YVBpotF9ePIcokEMPr2t35Y/obhj23KZk4fLZSMruaiIQP+nmIo4Oc
yEMp13bRp8EAP3t2NEwRlF9VDfM0oi0ZYBv9I3v2fn1KLs/4nwMXz76M+dexgwSLtPJCD8ir6d2r
StzI5CPxu5WDZgER4PBZ0E+TumujyRlDPy66bQN4wGFs7WHbWi4/dUyRAKXB4WCSODpGLa2fS9Du
VgA8nyfyDp8dCZ2XcRJ3FkS20VyK8nhr53eJ965v5Bk5fHYYaIdISEYXMArWLe7sQ/uV5wzM+yaE
F8iaztLS7pgfBSRD61qlgM6qnj7SvNmxGCAeKXmMBhZu7qVXrNx8FhbDnDyXOUTABgpUly56qSCC
HT322QqCYunRsz2uCjBFmtSyzlU8dhcgChp7PsuqL9xN0I24vpgXpmqOSIo9mYxcQsdpgJxxtnFF
gdaMDby237nxiYtxfCB2rczKPWhhuDk9D+5EbWTpcgxhfYz2rC1QjUjRNZNFOZ3Lus+PIo3HG7/N
LL6kg2jbCO5fIbgwaDujW4T9VGS/r8/c0ue5/P2vMJDQCKZYMZ5upioglYQ40ZthawF+6emzIDNG
kF7yiA3SMWxLDtQ33a6x3f6gqGn3t73ALM7AjL5ivsWbsMySLGyrPHqGfpUO4JvJVr7AQhj2ZuHk
ctKS/qKS1+bG3hUw6QpqK89uO2PnWtMp7zBDjt2ENWpBm4EL+9Cn/L2BA+zKCAvh0JsFkgiU4g7O
TFMIh7p30vNngRrQpsutp1SS20LunJKnJ81YOkF5Erg89A8mlPVB+QV+mqSrVpwL225OyEva2MCl
irsQTu3cE1HIWhOh4o8qBSuvMlH3bCninUfVg5WWK7HLCw6NXt9P7LPAgRRKFjkoKuvpNWraCt7e
eQm80DCsqCl8vk7oXJWFixwdc2AWQpTa2712PEAA0BdeCaRLb3/5+187tZDEVFUMAn/Txu/daMgJ
vA0YnEleb1Mr7p5za1rDRS+NNYs5lYJRMoApBM3vpxGG7gZu6NlQbQrxnut8ZVl+Pl3OnEVoWWMM
NvOFIjSdHCDsZXSblKszJw421LW4wA0k7GGUxg3OTPTrBp7sbgo5bBZyHAMidh7jtFQO+Mv01QDC
3dOVs2UhZLJZsAHnNGusUXVhCUFrNMuivA90Z0X3k1uOL9df4HL2fpL7zdWsmdt4ld150KFCNx/X
DigruYN/xxXMkixn+JmikIV2pD5dH24h/swVrXEP92teQ6IZ3ByAArcs/erkZmu1t+F0nTl/0OsV
sJkXvagGitkt1G0c+FjKNRmDhXU6F7L2Gld2/pQig0nJ9zpy4P2XWbch3J05XbCFsEvmWyBxSsgi
BLbkOuhGrh9thu7klmdyuLf8CugD3eh2C+zXGu/o83VG5/k/YYbRjjEnLPvs7HPxR7Dmt839m+gH
dJ7+K7dqqjHXcFCwnMfW4ztR4nMrIOAO1xfV0u+f7ZMacDiIYCZuqG15YHV1jpwmsM2NKlTuLAIm
jSfdJAWzkECkY6sLg06wl6P/tXGBJQy6JCcrueunJTmO1uh/43rqQMsim/wxjHj33gHpBvWpZtpU
fXkX++yc9Q6gK2J4+hcAeMvcOe5lpf91lEjDhUjhsxdK0m0SsPEmNMez8kZFG3cWH71aI2cdGD+X
udoUkP8DQ3NTkhxq2itBciGAzXmfrYY7DWA7QBUWdPruGZk+wxDE3lpCQU3d0tUPWlkGnuZTs1Y5
W4oCsytfwqIui5MO1nXx+OhzfRRdu7v+OZZWwCw/A2JPA6qPtplIpq8NdMS2sq8fuiTdx7F5iA0M
TsZqfMlp/uv6gJ/vHWfO/uzTFEC+ASdvyboBEG22Nyk52RkgXNcHWMgf5qxP0rRZJKu8Ahj0I9av
VgS/CGh9xLj/C1uubJwFK2bHmWVENmyMadkMAhfvetgCfwp226U1n0R9uReJSg6u7RWHjFrxswHi
AImGm97Fjcg3AB53Rwpv1G9DTAsgK/ouMMByQzQdmDVIolR3qk/9XQF5zoOxrTIYRuj3JlXSvd82
RbMAY9TU2ZRB8CvGAS/Nh4cyReW/GGBD6q5YCZILK2tOLi2giqZIPXYhmAjb3rJ3NWCHzDk6ebW/
QF1GeKWP5Mv1N1paVbOo0oyQm+DN6J3R/O8AhbKGA4wOvAdo4qbb60Ms7HtnFllK+HUVtsPHkGZn
r/3Var1XybDR7VfVVRsrvXF/zM6WBNLlMM1R/MyHl5bfG6gprnVol77ILIy0LGvb8kKQjXSUvYyc
A7pv5WwPyukmnrJh7yVNex6ygR9kXZMVpszSqLMIozWM4scLCVF731ILFEqZ3DPnMTHFhkwwxwQW
XK35GS2MNSedSgZgaAcoR1j7gFCTIXRz61BW9l0FKeRGd9t+VDsrXyuPLCSXcwpqMXmydUaoytGu
CCKAHwsgXnr3B6MrG3VhWc9ZqHHhpz1gbGMo2y8jHIrTasPYyq156dmzINC4vvbgFm/C1PH4CeZh
8slnbAwAEVrrdy8MMeccGguXUsWdCiZ3X0X0BV6YA19ZVUuPvuzSv9II1uUdwOxmBF4CDBHgr/gA
Y20AZK9v9oUTd66U7wiT4h94GcZJ/ZC77JVk1tfrj1745XNSrt/4WWn8CgJvngdZLVDVQSnOgZe4
/vjLAfTJ/erfA+uviSEKWpEqtdxz0qYKIjmZ2gqJz9pYRgYVLqQ7muns5fpgS+8yC1aOiPqqbEvv
TFN+7JzqJ5mKByghPV9//L9Vrs9eZhaxdN1xznMUO/2qY98Lm0KvVFvec172cFavY1hMosj3yNxM
Q5S5Bup54iDH2XHAh2lASgYfcd9LySHrLtBy8IE2ZqAoZhswXUiXxo+OausfpozwHwB13bFUOUEk
aPohPeGeJi9Xe4gW9KEvZRVoaoFvoWi7yUwOkPJkC6DzUwqHyIIFlgSPa2xysQPRRz/3fowCQFrX
Z88C/NTJnSqAqz2ykW5KDvg//FfHAhSxANDwqNLESrC322rnwnV9k5R2d2EsdAnI/w7YJr6QT66j
noty/BV5pP+oInv4XXMC8B98Z50d7DSgN0eArLRdrW7T0nLmdGQCcK6O6EVu7MKqVZZ7X1WAtmY1
GFbXv/HCEpqTasemoJ2bol/ixFDQqlgPkgZtQd5gZFgp9iwNcfn7X1sCdzUGH3clQ5G/9wAk1eKb
Blfr+u9f2G9zKq3feujwVVqGhFR3sJf+Uk7iw1LWTvvioyRgwV0fZ0GXz/kfUi1lDdHTBeDmkGif
+mZfFtDsidk3gDc1oKfmqy66+0z0j6xXpwJUqCSK1u5VCwFxrnxvjGukW9IxtLv2CO3WAJDElYNo
6dGzTe4kLkoPPjIeh/8a7OfMers+Y0uffZZ4JLH0FfLPEQYboILA+KiGZHRS3KZxBh/6/66qUVW1
T70UZzO8KmyevE7M3l3/5QszMkdJltVAqA20/7mV+iu+IRAzydNtj74s47/2wgjGxJT7og5jA6xt
VUlo2NF25UsuzPgcIwk9JFAkJuZCOjI+dyNAtuB+JcZd2QJL0zLbx3Uj8BVLIkNTJ+WjyKMBClIR
mX5en5qlX38Z9q+pActhKnLHRUqRfXBUDuB5tLGhq3396Us/fnZ9iNOOecq4/AwRtvKelOl0yiHz
u7/+9KXfTv/72wmXcV/aRRZGdfvTqkl01pRZWwdKErvbRpjtUk0Hi4+1KMNeO2D8+lsA9tNNF483
HjVzAKNSsSECuOawB7lGw2g5SdrAc9fq8p/n6nQOIvRyrPW2tgjSLiuYMgfEaHoWHlid2cr6+fwL
0zmMUJakczIf8QYos4feBrexACFoZe1/fvukc7141Mwn0ritRKuRyn08Er2X3dCdbdcMv4fOcrbN
yNMTLBH47+sf/PO7FJ1jA0GVRgkrzTwEnwsHL3uwh/Jr2cDHzxburqtdEBcaMGPzceWY/vwkpXN8
4CiihmMs99w4z5AWCGAVv4vkhxp/SHtNt/DzfULncMA6IRmFe7V77mS9h2bvnYJJhTeuVW6XXmG+
DQEBAGcbHlhNb//QhfNzpGO9aWITOCkMzlz40V//OEtrbbYb65L0ScIuNkxZ9yhTcy8m/nz90Uvf
fXZsKokcrAXZ5lxnBraxztYWW22+17wMgJ5JEqD21t5iYU/OEYF9MmZTDIIg7BYgG5A4e5F9OHEb
SOiQXX+Zhe89xwIKb+CZggZF6MXltqX90R2bLY3XlPMWkjI6xwKWaTqAbeHD62JqrCdWwKd1404a
shJJFx+wL6s9+K04wLF1D3YJH9pBi2gP/Uzrl/R1t9L9XZrIy9//Orp8wRID3pQTQgppq8u3LvlN
RBZEkVqZx6UBLvP79wCOp4gG9xTtZTZsgKw4ex37ao2UgcHRrqy8hd0jLov9r0GqZqrtvGB9KMDx
jXe8b9uvoH2pN4hV6Dvox6kD9MrKw21LY34gwwKZtDVpULzx/oGIwy+StGc1QQzhtufPYgFKXqVs
ckXDxGnyjeEGFTDdOyCdJ+lKxFyIAnMxd7A7B1oU8KEVfj++QmI/PRaeQ5vbgoyYRYLLzWaitueE
TezLB9F5YJ4B1HS8aX7m+M7UzSA2Qj0vTMfxmFQj37cWMLX5dBswi84RnmAEurqFAEfYZ9aDM4nf
JbRtwN0l/h4vlQWoFt62/eYQz9aUCajP0LqjVha4iPhZBiK1916Wp+tztbAz5jjPHKzyqGXy4qhC
+LM19OoJfeb0BBxlBEGLNI22DFLtK6ne0mizzd4UqRirLnFCuwTBmDV3LS+3tO29oJHNz4aBV3n9
tf6ty/5vfYfOsYw1BZE2wncKQV8OxFt/z/A2r+3maTqrXR6oI/3eIqC+gOm5tU6QFHqX7+VP+wsS
f77lpyIoVjbr0ivPlnqXgjUIlB4Lk+JDluBIGqhFVb+In+yl8/P62y6cRXOgo2AojmUZh3FxT49N
UyeQ3s0enDH7ftvzZyVRPycwFSoNDXn1CLJjYOlxU7srV7uFUDOHHY6mJhY60PCZdX1x4pVrvnpk
BIv7+m9fOF/msv+xz5VPADAO+3gSb6MP7f/BM8lWjEWxVaD23ba05xYAmSaU2VCVCwfO0HtIQcFK
7SdJIT5kgXUS5NJaKVAvTdjsMGsqUlqw5HXCMWO/le2d4ISxcnItPXp2cnVeDAf1SEF8J3eQlKnR
CqA2sVIg+Lee9MmenCMOC1XaUQJ4LHQpStxRm3baQWDlovLkZEfbzrxT3HrdMc9Kei+Lmmy5k+kj
FbU5j1bnvMYE1aHrq2JhV86r8BVUFDh3/Dak3NQ4HsoTZI4KEJgj3HOjsLCqlczj347NJy89Z4/C
csWu2kYA6BorCd2Fi+aYMsmXrtBT4EIhwA1UKxqA3Rr5lEE1706Dzv4g/GK4Z7k7ba0crXNCO5Tc
k9jbgYgKnS+4OJ6sNIOKQT01G6vREvhjIUjguF37kbsQs7CmrNrBqsgk4DQSFnSeLnZ22/Qv16dw
aa3MLgpMQG2ND7kJh6zf9qCAJ368ve3Rs5hJdW3SQsDuT4nhoYT/poqj27bpHNE5FSiU+zwzqDZ6
24RD7WvsD4JbQSb+4dmv679/IR7PIZ1CeNA4aDCIhIKXFX1X5T8t9J6uP3xh6c69Fbwhn8pK+Aj2
DJlNwo3cA2+YH5qRlB/jYOcHKtJhLdYshE82y/9xjapplqRumEN4KUAemJxQdqP3rLGmY5wMUeBA
nm/bQLXsIDU6ryzK3qKcqMsqz58jhviXGVcFqedXG/yt3zQZuhlAt41vJmuqU8yUfVIRFC38rmx3
wuFyB/k1sa9Z726YBwUmh8M4qELADlBieZtUbZ+0qB563TqntLG/l9z+yOrR3kM15G4iKRZMnttH
oCj+THE9BaXfvPWQBt/ARzIGBDACToDW/XaANszKV1lQyCfzYwx+ArFs/MYNO+6Jk05Z+Y3YVfYo
SKrPLJvGV6K876Ov0rBpRnMRtij9hypJ1H2R+/w5A4vtOILEv1EA462E3IU9Ogej0rKOeqOxkaqI
eRsIllRQx1gLbUsPv/z9r0uVJVugXoA9DmMP0o+TgSBZZHVmJbwsnRZzPGoP6fakr2MW2gVaZTC0
aHGTt4QOHKup77oEKk+AlPlfEs+On9qLTWTcQnTL9ur2VQzGggcBkV+u77nPKxdkDr3NIiJt4vRA
KU92t+066E1MY0r3ceN7YeyqizZWrr6KsezaTarG6Pct49I5bLb2XNhgK98NCwi8bfKS73hkTsxy
kE4Ud7Wx9AalXgY5M3d/fcSl0DWL6sKHm4QbwbfNj6EAB1kKH6KIUbxjVjrcBqKcA2elhL6pAok3
FIOGsImNq5nFf0N0ZuVjLazLOW7WitBD1E5GwyIxuP9NLd/Xg81WDvSFcukcN1sVVVIqNcEbtOf6
0GfyvW39e983cCpN4As86j9eX/+8/jUWou8cR1u1edZC9MmEpit2St6b0d4q9dt33m97/iy6S5VU
gMTnCFo63QnBoA5aQevE37fTjZ6ddI4EHZKGj3HrdqHt5JDuYlP7LMuk/JK3ht5nng8dTAbu+b0o
HH4oSy72qZfmZ97o5r6xismCsmNerdxkltbGLGaB2Ga8dAChg4/OY5F3d72RK0flwrk8x4f6jgBB
CyKU4STgMxHHtdm5dp7cX4pNR/iCojYH3du1psPCPp1jRUfFC5hR2RXKZrDkxQXdhtKcHIaVNGkp
+rqzONDCiryDB6Ubjm3zCL+XH03Rf4PmhoFJFL4V5AshVEi+ceKfWmjORH75AjI8QuONKvbUnSWB
PKdgC5cRuDe5DiR/AGBga/vHZO17LczgHC5ad2YaOBl4GEENSYNnDV7qptI3cbk5nYNF4QzbRG0k
3NByIbYU/4mLDyDhVrKNhSD0vxhRNmiYbeNcAOqz04Bv1xdx1w9CYF1fwGthrTm/NEmzAFH5FEbJ
juWGl2pQAsU2mZuNYqvQAwe5wie3ozmUc8R5rv0CIFb4CJnAJwmIAa4vt3KCrHAH481NMuTt1jhW
DBXarDZPhSfYXVyL7NFDL2GnCHbxyqwuBIc5fqrz2j7WuYEAgvhZ8teerXCcFhRUAKv5b6aUZLoA
k5KXIfE5KOFOTO5bzf0vNaQDUFNJE0i69UmBT2k6O8hsrWkwRqwN4qFTa+ynhbdzZqEP4opxXxmw
FluH/FSTaNA/5yvl4oXYN0ewQukTeq0x1iNsOTYdtO6gLmwgGSZKKLQCiXz9tFpajPS/02jlVQSL
9paEkVVDOxlGkRfRSSu/8fGzkBdByoYB/+SF3VhBi7PZ2NACa9qX6z9+afpn4aztoVPNyhEiQHX1
IU1yl+M+vrJwF6Z/Dk6FAnCnB7gGhl6XBoTA3XKCxvnlviNf7EytnAkL0z/HpHaIcXYKakJIqrTE
KoXS5FToOoBLe72SfS7w6+kcltq6vNNdV9bwwmnMbyUh59LWkMKqu/7PZDWQx4X1WAUpdN+2H3tN
IG1Hpg4Kmjd9JDoLdyWDru8Epb4wj8sP6E79BEhwZYtcHvFJpKOzxeuaCE18LlgItcagIABmQuSn
tS2IWK6MsFRqmvuKDE09FIkLRm+9dV4AHQzKs37lP/2wPukdexoDd5fvipf0WXy3X/x7GA3dZcfi
ufioPjy6W/MRXVqMs4Xug7UA9f8IsDVhdoQXb4MHaV4oN6UBHaITz/3ytg07BwHnkrQGXoFdyKfe
PrrEFmEz5HQ/yoavXKAX1vzcgIT2QpbuZP8fZ2eyI6nObeEnsgTYYJgC0UdG9t2ZoMyqStMbg2mf
/l9Rd1KXSiKkmhzppFQQuPfea6/POkzCYqsczguwUCuyu56W9ebymFt6xbkd/7hGV8CWTk6vMa1i
dgtE49rJY8RAr5Uw/854fDPw5jLIsvU6UhhTcyCDOtm2lfcB0shmDA2oS3eFtsi9Fk775dTQw/o5
zZobXDmN/+qo4secwr6aZ+AvuG0GV1MThobQO9rvtk7jmwrTZF3VMd2X3hitzQppyaBJcU/WFive
9ZQWoYC+J6C1Gm5h+AtLphY4jcJM+g28q6uQyHbKfDhuMtjoug4caotq5eiu3Lm2gkO4zKG0V6hK
Zyyu7uAFmb5kWQ1KQT+K2yRG/MdNQGE2aRnvYSs0PVNWp0EXWUaoI1v5roZc3x3rbOfEAtbIqRtt
czh0BoaRZTtJcZ61vMR+yVQCoSPvxSpPC1VuvBpupb0xDr0Pr90ReAvb46+srQ0XV++iTXeDdrn2
kWhXLiAq0vPNxHgxB3iNXh4W304jx5yfjJzYa2JDNIghJlUdEEU+7Li0AjM6mrETDtJ8ufyeb/cl
vGd2LGgmc8q4qPVhQBxjpY2iuCupolcuRd8GTvB0+v8Hdx9ZY2aRXB94erTSX4a0QlI9CkQBIwVn
BuNtbK8ler6dR3jVbIHFJE26lsNlrwal5F6gHPAgJss6tEnlXkksL7XV7ITgJVEUtYmGoQj8ps3n
6Kq0funB8zWzroHrwrDHWO8f6y5ZGVZ95fC50Czzs8HY110kMtUdGn1sz2FUrX0Qnq+M0qWnzzKD
Bp2q3kPc94Byn2yLw2ruW/bQ7iJV/7o8Pr/dNx1zfiLIKfxpm5RqpKSsl8jkoTcYO5MZGyu7VtW7
MNXmuz5UFGWXT6U+9F4fivRLd199dU8tAkL1Nc+QhYkwTzjBeR1skibD6Mxa1MLp7sFLk53jWKha
Q+2gjfuAL2p1l5fyn2hmaLnZzG5zG8wQEy2HddGv5X1J2lBmk5/kTyhbvrIHL33XbIJPPPWafDIk
9EH6JabeQUXRCZaaMOxSAAUA9E5Z+tPq8mtftTBV5occqXE6BxICsMfqfUgftf16eZwtjeTZFJRu
1meyxRQkWbuvHbWGccNd2gy7y49fGMbzs0ofMcO0JRbCAfsRIDO1XfhqeM2NcXX5BQvtMj+pwI+I
wA9F6INy30Z4P5Po6/KDF/zczLkNEUwH4Q4PievBgz1zEFtm7mfEi7dcdru6NzacyJd+1D85bCnK
msBK3Qupi+2ZRXD4himyNz7Wsnq4/HOWvvPcwH8cl1wB2yO4sSMkiirPqDx7Nl9Zab6/fDjmHIym
K2GhQIc0B5iuqB2yts1mdJ0pSGFBvsE1g6zNcQJgAqvPCY4PQK8kLQ0vf9bC8JsXe7SaDLHTTOJA
4/pdwmYpg2Wizzz1dPn5S802m6dkSuK8dGGbno3RB1Jkt8yersTzl4b2bOMlw5i4kVV3SBEab3Ko
HvRUjH5dekVY9e3b5d+/1D6zrdeyLMBXaIGEvfvokFNvf3rXasGWmmY2800YkVVdg5lTFYavB5jF
/5MNFfyOzovmH2O1jycyAAmjD6UloaK+rwYekH99+GzrTRwHFuBIcRywEKp+J2HG7/53ubF/j7q/
7gz44bM7SW1AP6QlbCdFJIagIAAcuYmnjyVtml0ZO13AVSqCOhEo3bJ4dWvQlq7BjlHh2ObdykBh
4JPy2LWb3sIQm5d/OKwcxwirzwHxML+HIzpLfigbJJehuzL/FgbB3CWbjyi7o1asD1RbWyR4bgwb
zkBXmvM8yb5rzvNL/xgHPKPEmyj2rB4Olz8z4YNDkv1q3hPLR1HjO5UBTIKSz8tvW/qS2UxvmFJQ
zOBLFFB421gZ4MjlFf+3I/Dcy9oxiJdMML4FgPHO5S8R3NAv/+yFCT53sB5Lz6tSFbeHCSyvFOIf
6HXBkbp2O1gaQbNJzsfRMosh0gfHgcd3FwVmTUOr5GvElNaXv+D3wervbjbmTllWlouBtngH2Xbr
MYg2xioOihXdguTQ38ARKpyCY3+sTvqUb8t76zW7FetrwVHz93H1u9fPFoQMWxWWgzhHZbEyaDBA
QtdNSlsoN+razqem6T7FDtBEFjxIG7jxe4DyAJtETqnTqzevm2wnmLJ0vDXjTB0LmXC6kg5BHBdG
2X0cRhUZ9x3+H/63FaAvbu91oVWQ6KdtIhLb1tpa2byo/C5x3HXmaHsz5GDmJFDZhQX3qqBIEUCZ
TNPDmdRt9qXyjFNhRi4YKKS8G3jDv3CTHw91V9G30Y3TNaM5uxOMxwebAleWio76+ejF94bF1KoR
NevPSDd3W7OBPJeVbnfKMeM1UFA2qnTz/NYxy/hrGjot/ISMxQYO6SBSjVny1FAJjstk6AwQSZCj
CrOOd246wLS2buz+LrMp+YhIzY+W6kygnQoRYiPSL1NTFqveddKfScmIb1tl94wy4O6UgkTup80Z
a0V7LwDUMHt0G5jiZyWCimYu9D7rRhQMVE6dhrzP5daE7BHshUofCZuiaiXOhqu5SroHJUm0spR0
bls0240xgQNkOLH1wHq7PlBUwSHAOyT52xjlnq+aMQMnySQbZBtApCoMAT4gwkrGYBkAGBFvB79K
FPIiyClwC2zZaiKyof5U1NEragoQh1HAD22B2hsqv7UNZPIqdxyAt5f9DbFo9oQyR2QbQfnLD7RR
r0i0V9uq0t4nxC9jAYUroz4Ich2KpXvSX5tW36+exrz6qbDqPBoGaPXiI711N3pnr6t1fwPHTXJK
bqpDsy524q4/AtK3giZ+H628J3nlbPP91dCYF0cpmYIJleLYYdTTJ/fcp1bpPmBm8tGN9X1iko/L
a8f3i7YxL4lC4AljusHSwd3Gt5q3q2mH75dVY176JGlSRn1T0z3zyvyQgvun/WZKR1SnMXqt4OG8
wny38sy2nBppbYu0RB+6MCtXObg1N2nu6zKUaXC5fZY+Y3bGhEUsyFm9pHuVYnbmU/bZJLiHJA2/
cj9besHsfMmrYirjCZecFN2aPAJEBdnuw+UfvzCI5qU8MX4yh+Q1RT3IcaBTAJobaKBkm1rZJh2L
K/Nk4Qvc8873xyEjBbpIDzL39rHLfxqkPtNEn6F3/qdjhTF39QZ8UElBELxNzOaU1GoXG9eM7hYG
/7w6p69srbqy0QdkcvyR3AM/dbnhf19+vxmY7mxg4jgBdaGHlkfRewM7g2JgWYh9CatY4ojysTFs
xEZ6DTPUFYySbFiUe3tdq9qfdPKKMO+WEi4+EwMKeN8rxycgdPttmwPqa8IM7J+OPsZcpWfmOXUm
DZtlkx1HAjzeye1/Xm6Bhaadi1JS7FRpNjnTXjnFreb6wSXZ6vKjF0b1XIGCMscCUJ9c7C0mdCiM
/hVVowdYM22lG6+rvL1WoHoewN904lyKUjS8Re50SPaNUyOM/wuYxDUIMEBQX9NqfB/EMuZSEy/B
6LBbEu95DWqEY0zOkQzJuAejGDdZy+TJOxBTzjOuOlh9SJZcrU7wvk/PwFR5trJhZ+dm0fYC0kJk
78DflOW4qUB/sINeZHG7AzO5w1BsC8+XINiCa5pF5Rsde30HIW13I0oTJ05F0wcZW/ZGFnrcWfZk
vEzYw78SmEVg367yFynO6C5nMCxY/Zix90JQYIvttDWye+iJm2AwzewkOSug9BDyfbC4bldRJdkm
b7Lypo2eyNmASEJ3WK46UA6T4b+iYAEUtns2pTuz6VcU3qGIoQBx96w5QaWSDMvu1yAU7CT2KMQI
KG4/NUgj2JJu3AqvswISg32FmV+68FLzfniUhln7BlJBiE7YgNC6mlwzlDh3VSodN5CrPYpKAhsJ
T8His0uZP6a3UbqLundrav0KRuK1HtY4j8G2J91M5zspwMyVDCyZANOZcoR16p03CICjrQQ2BQ5d
p9q9tfp3g5JDZ5nBxOMdfGhXPK6fGzpueJ88OxbSZTXZ87SEAgGJIcZxEiShN/WfgK5mN132zoHU
tFMw8FCYOUKF0+bTj0nSe2QoQdXqt3kF+/Ykv/OU9QBNHOiAQ7NSjbkqqleUqYQEqoYsGWpf4ZDm
GOmGlR9Gjmsi5AhmlAWcnKR1rxrY/OKvurIDN51WsNPM2IcYCv9MzKPVdrAOVgZqWbwvc7Ka6Kke
y8AY7toi9aFCNjzlg6PnJ9kI15q17E8ZTm/uZlCe7yq+m3LDz1oW5OePz9YcQa8+e5QDDyOYHY5k
OiqutnVnrVIciZnZBdKJ1hXMcWAoGcR9skkcwKTrOICBGei3CVnV476mX7CFRNDuRVUfVXqsBhHo
OKyyQwnQdnbiuXkzfrYw73odetjVgQV/otpne+vG3Fb0BWZYNn6yP1kuylJYHJg/zT79MuEqG01P
0tjAvhwycxlCH+vney85QgsfA9umVgZ9Rdm/ZQfRS52c7HRVRVt1G5cbszoOHu40QfXklNviAdjy
ugKcMMDj8Xkm2KU7pk4DDusx7LEfdbx31Ably7UOpkcSr4byHmJ1FP4CNxlIdUKKTvX3iOGfMdfM
WLUqBccw301Qvzcv/JV7ZIsxn5RZmELqyDapGF546wsWn7gD0O9bi//G9m0MG+ut671Yw3ZEkW+Y
tjaCxkHOXscvIoY3oxn+0zZGRo6iaSjddxRoWZ+bbJ0V+5LcQ48cjINGiJT6tsbkWnPh+Gb5YvSP
8XQT3ZqO8qfSXEFjukrzfuPosHxvHCTlxsD8EQMhn1XbKY7X1JEoz+MrTI9m2mfKL/iukA888T1E
X8FyHEGXZB+sRTOhgv9UGnftsFPi0SiPE1t7vApy6ymiJ+S0kv6RF9tW3mo3wZgPSOE3+UmrUAJy
bWzy4m3IjxLEwDq5n1AeNFhne82U3GI8xUPgecBRhmOyMch62jIviDtfWRsKqOS40g+t9HN5RBIn
35fmOjXWqWo3ZPjsug0gi+nP9CyMsBmU4VvjI562tbkqPwaJnE9QOz77qL8irG51SBKfY764J4//
xG/LhvWI6kFyp+GK4LwJcmqNlevcYw9CHqV7AQa67I51e9RwaRTr1A3cZkecVyden33CO/bgGEHE
bqbOBWEJ9MmtnHZ9XIOjeSemVVftDQB14eTEMfEd2wc6BAG4FUuCnvvlEwWkHb7eYE5jWd1IYMl4
cgLANKUC+e2jCyYx6KYTKTEzwoyseNGjr1bgcAEW7cfja5X+p5z7qK9DIFH3EFaigE+isiK7rQxr
5xog9RUdDEmaoIwwvQuI8X6R+klWHw1HDj56yAdcE61fRnETtz+NwfSHOIEjFA08RAGaLr4lFJgq
/lr1+SbDgWpIIWb4BQU/QOR12FnvA92WCNcX1iuN9KoHE9OobcA3x6AudOj2dzZYQG78rAGaNaf3
PFGhW92UoBDm5jN3XzRjflcq+Bw89LoII/ZSl4BB77SxgdVwkKohsOWphp+36iJEkCr8sgKYvltW
g6QJY6YcJuI5LL8d+Lnl6eh75DMXO5L/RGDB9GBR3OgAMbIyg4Jbx4GojbOfc2sU4A+7WzAYYFmt
V4wcIxtjzwimCS5hcQ/6sw6d9oF3x8LIVkjtweQ0CSMjQPQjiKHgk8MtmInhiFnokQ+njnZZFK+j
ckM1hmmxBu0SPOoUEugHxCRCIEMTzw0rT6walHEi5Y+q7lUHZm7bNbCzBmRNS7826QNN08DVd0OM
4quE4YafVoEDoUIVbUrgGxJb7CcH3TyNtW8wtWm8R/CYDyPgrIw/Kmi9a2Uc8sbawID+XjsowR1Q
ldJnR971NxLgV6swQs8Gldf2Ngw0L79Oka1EN4JV/ejEDfCTqXjIozEkzRcf5apFrKdkb0l2PkON
AYXcVVMjsBp34yDcgCMMmgSpL+NtMtRuxBDOmQyk8Z9LBgz6r8R9i3OxMWzUCHUPtLu3vc+0Ij6s
o2Fl169a8qx7GC11YqVNVFkbGRZdvmr4vYGtSRjHyCiOVJYHWthbGGY0AUppvgyzWAlwRdvmJS93
CGuEtdu9wM3zPmIRON/VbV4ePYRjBNY3gFprpP1w5MG5AIHtYCiP0oyC2gwj94V7HLHDkQWZuWLu
uGE2tB8eNfxpsHYsxTnJDazuXaQMxsN1/ZDqEfo7FMd4TMS+5lC5YDgdcx6tgCfbRJkVqpbdcwu9
XLObouylnxXVvW2+EkyB2KQIqn21mXvXWik4FlUgspumv7fMbFUjEs4nKOGK9r/eFKHu4j2gF3fR
IO+yir2VLsLktU7uEl4ctaVXYtKHsdM/s6Z6a4GUh0jr5Eb5oTaG1ZRbPzMwQB1I1CEcxIJfx+ab
gPtHWooN5yosm+gLlo6o43LrvVfD1Y5V3taOxx9t3qK1yjuqzJMZYdtE9T0WkvzAmbszCk3DNHe1
bwtW+cA9I+LpTu8e9DxhVDpfwuZYW3DAh7UtWtdEHn5dOfwH/mG8GQxir9OqbDbuNLanPErBuvYw
hSuFqkftwtYtNYBULWiBuJrQ2wwOCH7/RVtgew0SjMI0tp2LQ09mRoNvmpAPU/7TgboH7GPgc5My
CWGwZ+IMGwE6kNY/awvmtUBWkVWmsC1kkCCiDxyUUw76i2H1zmwGJG8jtwmLZZAVDWCwqEfD634N
vbACAyx7XyQAjxviN49RuyHKpNiqaBoaokzuxTBLaI1a9x5FvO2KOR6MeyeM3KqV5UaZBSowxvjg
VhYckyl0ApUJn3Ev6jZw06Q3GEUvEoSWVaWKYQ+H+F+x6Cu/juPmGU5HbYjKoBZFozgICieP3ooO
1u4dj8/IIGCngYT9QU1xGoYGaYgMQE27drD8DCinQtagCT3Io1ZuWuAMnLYZ1qXmMBTmLmXY+EeO
aj412kdViFsbgFxKHazqBRwnx46tR7RY6LYmKMGW/Bm50yrFwqTUFCKueBA2qnxpwXIQfs0yaFWz
Bm43KMpO7lKzuB8x5zsrWrd2fuzTYTu0Odmy1uOHqjFA9kgtjioziWUPlQECFSopbN3izEflAOhX
/Xn3jypUFScqaJCyDpMa16nIc3AGg8f0fV+Bl9spu77LjPKB1tFaAEsdJBkUYYidtluPQJRrmxVG
UDza+ba2Mzds4SKzY1PBX21tFtuaNO6xHuoz/1a4O10X4pAOFS4u2ikQ+oUMv76HYL5pVy0yrgeS
u2xfuV68yW0Zv0MfIZ6y3qDPyiXYcmWfQdYOB0lnrXPGSr8WWR7YDNRiSkrnhkWFbnypCqw+ZUw+
EQWtfoAwAba3w/TJhnw0hNE91Gywcg9jYvcfo27KVWQnALabqf1ZqSa5SZRlbFXeDO9xbee32KGm
O9crxk0treZktUKeFGB0jzmyoA8DINnFRyebCnBKEJfzQFbOP7nOorJrFqMSxiQMDqXIAasmEOht
S7CC454GYvOVQOpCVIKfo2N/RMGECft8hFL0QXjubSXyXYYbSjcUt9jd7vKGP14OfiwE2+acASZy
0cMyDpKhMzazmKZwUs3Bia/I5pYeP4tbybyL+spBDq9Oqm3S2OsSB/Sp/CeZM7phFnOgqLCHTxD2
A5FUpxgUq4SLK798IVjzO8zxR/uzlOGMKQaIRcYTw6zt0TRVhv27ffm3lp8l8lLSDB7cAJCoxWZb
kictPWRFrojlFgJBcyMNy5YY972S+6GoxD4XpNrpxDY2XtmYYZziSsxESQFkkHLv0ElescBYaLS5
206UZMrrc5ocoAR+zBv6xaS7BSPvgBLWKwN26RWzZhtwyJWkLtU+wVkEe5EGqa6rrSfmOdbzxE11
RYS+EHCce+9U/eDE8PFL4bVHR6CKJop7TPevA3eW4uwLNWaxg9HVJVHQwM2Wmlfi/0vrxvnvf4xb
2uhkRFoBU4L09RqyYZT5wuRzL3NRhixFJDgdcdb/pzHszD7D7nJg9koPkuxJHUb1IOAVpdWVlNVv
XdY38dJ5JXpUDBpEZp4fCpCIthmHWVwpO+YjoEfXfOj5M6xKUEks1ESDsWs42VZ5451LaWr+lBuV
9yESCa8ngIdTFNoMqUcD6HhRPN6NrnFNyEfPQ++733keqn80Oeq2KRhtpUDRUIQaOVpV4y9gxOOn
CLcG6ZeySA5x03RrM43iEzEaO/E1JFcru2iA3AHua5Mp3AHwIcUPY4hGHTbg9H5wx5AQp2lEfCbb
RfCETsmrLrvuA1nr6j0vsc35ihQJzOLRzZJIEuBY2D03qcbNGslVtWO1mbxd7uxvRxY353XsFmLK
hFJqIoH94Ig3keG2mTaBi/t6Vf7Lqot3zBb0EdwjSGQT46CdD5fdjc2wMcYyjLIr3/DtfoTnz7Nj
rgcbcUGGQ4kctESczxKfmTUFl1vo27UJT5+tTV7BiGeNekICGQeCyrAzHMsgpIcWIQ2Ekzxcfs23
SxMCYedF/4/xJq2SFbaBjnCrfmNn8jGy+RXB1NKjZxO6dTs5lRANHtKiebUQCcm8q9Syhbaf14D3
rgffddWCWhY7ElEBXAYdjXPTkLdX1uylN8wmYpFArcmIhdpRQAZK6RwUghfR+E+pVbT7+bV/tHul
yzYrPRQecmrrUCb2L8PtyHpMoVr4t549d8sfb9CTbXrEqc+1ttN0Ezt1cUyEcK8cKZc6d3YYayQb
SqsDI6fvukfVVE9RjgDx5V++1PSzietVvUYZUxXt2/y1oL3P1clC5P/yw8+j768FFg0/m7UTazor
m8Dwddi47vmRpyxwrJPQN3knfSu+cmhamL7z7Jk8az/EWRLmwJwj4mQzmfGNi8t8eQ3JsPCGeam2
goo4twzD29sk9zm0ctJ7oNGjiumVblio0DXn1dodpXi807tgG8BiSTqbEWe9AZ75DXrDjFBjmrpJ
ESZ56qxBF4KZj0C893I3LYyBeTE3ogQ0YQ14yP052po9yRbbsvl8+eELg3deFZNhldYOzaJ9r6aT
cqqVbtXm8qOXemU2vFjbDYCIcA9GZwLOLFmAcuZ3Fce536lrxtxLbTPbGjTaup6aDHJD2YjnqNU2
Nu0y+ymqIt5e/oyFFpoXyDjUiysJR/d9OUyhcBzpR7Z1rab4d6HTN3NwXjTLYwep2GxMD04ujQeX
UvdG9OeUhpkj2tAS+N7CuM8no9v7+CFQ1uaGQgKWRdMq7kw7jAG529iEGNs0zatdG/PiNHoNO+Aw
XwYazocI17fPbg3XudSiVdgRVfpxIsCdKIW5tW1jAnnFzUK7ZU44Tjo7gf0XbWUSef9lrXAayGgK
45rQ8v/W9e8+eXaUjrLJwHSVwEhXyg7Mgra3fTcCWgxWKy+LLjCFZ52PWYM/5eP0mnXQxhG4zKzr
fqTPcmLFZqJafXo946uM9vWqqLkVthnTR5Y4EfJvXX2MRIToD/jLzr1HZYQ8UNnspUurHXWcdtPz
oQg9XbFdxxEUQjw28bYy67unCvetDeJ1xj3Nzjk+bTi/mDVFJ6NKi7XZpd6TmBDzBZiDbhRMhMJp
GmGhZKFIDswKJFg1knnCiKuAuUj2GHCLv+FTZImg0UN+GCrL9bnVkk3eu9E50I+wm2jSfYSnbmKj
G3Zp7jzp1CR7HGK9ECsACQbL8kIGFPYHHQYcHrKUVZvBSaI3q0/EAQE8oGIi6BmH3EXYs68Af6ZG
vTVbRB0mxwbt0oMKYCMHJ3/sIaI99WnV+64b5+GQmsNrwyz2RjKvPjkizpUvJCm3bjxmQdw63a0q
kRS2RmWfiNciu5dr1PBU8Oh7chmDaV1UG2bAJqvcRIpOD2wEA8ZSpnXWb1p7PuafsGWKTL+HSfXJ
QtnoNh1c+WJpU944ZQX3Yp5ViOHDjirgLbRbZqGmXW6RKGwikobE8tobLokHRInRe+tG5PxYIzAY
ZENNwoEMsDmqZBzaLMlWbl70zCeDKLbwH8NFGemQMBlFHURWlIcEiqJPGPq1wN8kcRBlI2xK2kIE
YwtHZQ2FD8p4QTWx20SdCIAnRyHdlyQiqMqBIDNGiL5tAiOWCuWf3N2PwBmv+gmiMI3r+TVrnIUF
9K+6szJulNeZ3t6dQPbMSz8xHGROTuIapXxpaTuvqn+ciwSUKgmORe7em+KVsOp7p/beL6+aCwvz
bw30H4+Ok6mUlosNM+HnWq+zo6aHMnyojdaXX7D022enLspLs4lhbHoQfauBwiTjWtUsuXLdX/r5
s3OXMRFjmBgcU+OCiw34DFlYd/m47lLciS9/wFLvzrbHMTLLlg34AMdbVTHzqVVsCe6ffZpeqxFe
+orZ7mgLs3X7fMKppUbCFK5oKMB9IYO8RoRf+IR50VrrcBUNVpUexrLa5Zo9JTYRgeM4d9JIrtH8
Fk6p88K1BrbctVuDdsIJz+8cq/cgXDkjrZ1y0mEK97eXOirt1yTvqXvlZLzQcL9DJ3+MXoe1OHDl
gh6mrksAHypWJEJ2soAu6soblpru/Pc/3oAFvhR0BIwUC1Aokf0rq0dbQF3h/Ruv+a9qNdpI4U1d
NMB/jqqNXaTmasjUtCUTvcYIXvqI89z84yOSrjQVJh0mOeWQD0X7sRo/RDyedGk54eVpsjDPfxtQ
/fGOMXcjjYQyTr/0nJGi5qdnXvPcWAi9zNFCMOdrYEBR4+YmBuTk3gpe+yV0F6W4PesDLn/AUiPN
5vlEYqRbCcaSg5ZfYQR1Rxd+j36HMoxNYTTXnEvPYYpvjlW/qxb/aCik8GDBPHXJIa3so/SwYmHr
nKBGp8m9VSTPAC5Hfhc516qWFhpvXrzW1R7MKDMQDw0LSfHyBkUc6zq5OdeOe+6vy223MPfnOCLb
zoesKE13b5nyE/ZpN41XqHVRQd+WMRomrjMGadldCbMvzPp5VRsbMzemJMNQM7DSj8PaSOm9KJ8u
f8vS02czHhUWjIuGADnhnaJ8J9jDlN9dfvTCEJsXp7WumdtO4/I9JJYofXukcITo6E0fXQkZL/30
2TwXZ0dVkjp8b3H3DrfqFVVuiHjClRvW0uNnWzmHE7vbcDw+d/h/wu1fUFl0C5uda1eOpefPNnPd
WjWT+Ml7xVvLl6I55dR6TsyrNmVLL5hN8aSsiOMBhXfAZe401jlUzvknHCiuBAC+Lzzm5hxQZLla
ouwftM/cJvd1mxwyOGW/gZ3OgrIscTF0oOpxlFVDYgPNCCSD9pWu+X5k/VWy5iVVnDWywcWM/Rib
58oucKXcJfaVyOL3a4jxFxopcZEkq7CGpCnkzKgayh8nBxhFGUzxr8tz4/v946/qIMFhHF5HUDYV
0KA5g7kXQ/NPM/qv4p8CsgNIySjfdwpQP5SEwFlPF6+NUV1ZkJZa/zze/ljSS10CCmkDKc5AjjTJ
uzTYOo1g0/FP9Ii/in/MNqui1OixhFenCeKnKWII+x145/zjB8xmNk3iJrMY9NB1dgQDw5fWa+Wa
PlOPlzt3qYFmMzvVXopbWwlFTsL8GtAj2wst9slUEV5+wQJmx/BmU1sOZp12VlJi+Ay30NufEtGu
SVXdxoBJS4s8Cawu/uAWu4hOIwzi1Xvd6iuR0+/XFcObnd8tHdsoF6UjmAE/kq7zsQKM8JC98mnn
p/x9YDDmDKSGDPBN7czx0OTZPRnNnWrvufumaQ4rHhEId91bt+7VIPxCX82BSLI3YUquwS2n6r4z
fpY9KgVTaCP+7cZpzKuoNGxbI5bBZHrSU71nSWRCc5HLECECdmW+LPTHvIRKl8wcbQWcp0qcM+ji
w5Pq2DD7x+Ue+e3d9F2PzOb71AKXGxVFf7Choz9URqp9lCVEW7fsK+QxUU3jK4ijwgEmaqcpZr32
jXbgj3w0jVfPcJH2cUvHeegJY2vHGeoNnP1bcyU1bF42PB3KjzgZHbLjg4RtblSmN5HLke5HIm01
eA1/92rdHhvEkTa9y72viln1L4RDyKq1O77LCO1+aJEWK0Wpd4wj1AEkWAWvzOaF3WBe56XrRrqR
AAqhFdWu05BnTShB5Fz812jciStSXlmWlvpxtiwBlYUB3vZgLIP+xRUEYRCcKevzcjcuPX22KBmF
5XhV44yHPrpr85MHxWv5dvnRS3NothpVDPFnBFVwEJDv5v84u5LmOHkt+ouoEgIksaVn2rEdO4md
bKiMzELMgl//TnvlT880Vb3tBWpNV9K9Z7CTbePpUzF9SgGIv96A/aY5+tEaNGKOnAlrSZbwsJwS
FkK7v90yv5220NZw7jWZXCCN+3g31yBDbywGHT8x+Q5sjnvvSBw5g86ROK8ZseTWG8o+HGwQTUpW
pruaSJj29YONNEcPekODKoAFIOQu7jQyZy1PZ+D/xRC4o4wg6arZ2W1UutGT25yk7nmQ8FTC/oJB
473xoy9zJIaHcqrrIxlU96XvefQ0wRwCSBzh7TofHJ1SVf4hxRtsB4hgumEDHTdJa7Xbxkp/RZx2
yErJ7DRDzSKA8YPALrDHXRfL/FwA3rqfQPj66lfWvMtpK0MQzfN9kmvwSPQwfWulTHZFUYMio2zg
YMs+Otm4bZxYxPOTFZcXLLbk+X2W+PSlL/z4VzeLzA/U7Pl/u9zOT64/xgCo4u93UH8EWDKqkn1a
ucMeXDK4XiVz8Y1kMyx3+55AQYPJu76xk53T5ORL2mQxiCel9zlpafsUM4l8+ADcbTE28qVn/j/L
trsNtZBnt5oCntUx8+HwPMsjc2y+6fyRnIErdDYeicvTJBR7SSfe/KwjknzjYvC2QwbwuT+Rh6So
iiDTRb4vvJ4eISr8txaoHxTJWB6l6+uTBGpoIxwICOQ0nY6p7KZt0zr2Dgzz6bmbOsy3PRU2ODpZ
u3NLROnri3Zhw5mYImvq2AAMSAm4DOLmxoIoIUwAZtIGclb25+uNvClxfbAxTFMve7yUW6rLtgbj
e+9mYO3XvIBVVN3n33I1xP8mlK79hl2umJA8rCFYvrOGIYKoFtcboTr3OCnmh5FjgWMUK3FiXpJu
4TjH/pSxguKCXfBgEuX06E0pAMEChC4qmhgmiIV/253VLLbXgwP0hrgwSC4es/R1oAD+jmsuFwvx
yb1cwt9dWCdaetSa8ZKDFISSKPjVw+c5S+qfqnIq4FqaRG6uT8dCS2ZuPBMyZVhR7TmtWnqWwK2C
hCQz9hUOgdU/DuOZw00N8cth9a5LRVwPbc276dyr+5Y/yksSSvxIxLfrn19au5f+vft8PTYNZ1Cs
AR5OPSZ59BgPzbc8rvfXP78wTCbcdeAEmLXBR/I0phOA1aoOak8/q8ytdl3tVSuzsdQLY95RofNc
WeKRxYgMGMhIQ9oEQv+93onLVz7aecZx3XWsUdyTuKg6zb6OnJ+6SP9c//TS+BhntSUFlP3ilofJ
DGLq+CuJHdjMwOjJS7fXW1h4vIOt+98ZbpOswNdg7iwb3m0VAsfeAwBrX7doJ01RowTxqABCvUzD
vIU0CRya12waP5wX5ps3Kpm7qSK2T8IcpfHNlMAFqqQoN84Qu7ll6tGEMTk2XG0Yt2cnHGff+p50
BDpfHhvONMmHlflf6oU5STmkptw+tkN3jP4gW3TnqRo4sI6sbJIP753ogjFDOJtjUsVQwAXWHISy
F9uC6qsFamTyCyjClXH6cKWhEeNelZIqQgrHIWHh0gDUGgpug3bx7lq5Gi50wjwEh7JuPDUQEnat
+5SJ4c+U8l/ZSPZz63+mabfyBFrohnkK6jntLUIGaKmoB5nRw2TH0Oxtdri4765vmKWOGAFXNRRW
xpmjQ9lU+9EDXxHVz+piCpLtWuvG0bp0713YlUXRJzZunUhefxbes4W4mDUFEv+oe3fDjT25rOd3
jfR+UdcymnUIGRg49QSJerbd1wr5grqYD7eNlhF5iYWnqJRoIy9fyhok078cjih++sfHZfJ6Ex+G
X+ZzY4f7mRS2mJUbDi57hmDMIXfzlZvb0lwbOztu0yKlBdNhL8d91f1RoDhmTG1FCwU5sHJv64Cx
vymgwQTHagKnKNbu20a5W0AhVnNcS50wdvYEbwN3aicS1jFvLsbhCsWdyAfeKZrHhzaain9e0soD
l57GO4kMx2kqvTsYqOgvk1WCV+bLOWQU5GWO3NFWWoMHecch/gkmkL2bpQV6FcFChaRNuq87ZR1F
oVvo9Mgch1Y/oEgB/RgkZnNxyOfC3ts1JDaZy6wdvBzYlhY2fxybiO4qUWdHxdNd58nfU+LrvVeI
+HFKpYZclw/6KQ4JPzuMWpevMdXkkNFu2NRdAdOAudbR2R3G+IWIFm+M2re3PQQM9ryeoi3nZNra
M6BxflSzJ4nnzAssfNNNCnFvKAqPzibtsvoAFfZsx1NbnFQhhu1EZ1gEIO9m7QCE6T5ZRDmfIhK5
K3vwstf+7+7A/P9jbCSNUJynYzi6X+YLtIQ8QFj3tphu4vRjphMB61BQhC2gtQtL9TtAmwArz4gX
so6Nv25awCZiH4wT+PDWMj1XUXq2Rg7IjboF6IDxMQKh105llyqdnKPBxZvbPdhtsbH6eOX2s7A3
TNfTCjAKn0W2DiN4RYNtC6IArLaCrhRVwEon3ZdJdxPKF10xQmHrMCuJaJFCgch/aDh5JKuRfCEE
MiMEEtXYVRyBb9B3yeOYlHIjB3dN+vnjGyL+uBEFBQCd4Ivx/qxA1k6hJnYHgVd34+f+nrf2ae6K
e5b2/zI7qbc2AubK1viwYIxmjbAIXTsB++YW1aTZ4ocBRnJPsM6TnxXs686wV033FoUeezVM/anR
fr6yJJZ2pBkus6Yt50Qi5mv61Dr9K8wgzkXJ/l3fKwufNw08QUaRgsyoUEG16UsHmTwAvP5A0HHl
MBQfxxPTunOI8qTO+w6HIafDswBJ5VOGrPCD0zjutnbiBgqeEmBJ4rCf1zv09lD4IIR5l7317hpB
GgIOKkwIQGEW/VFDKWw7DDA+qUD/fB5GJ/3UOoM6gCFWHHNcOjZFe8lBjE79gySp80Tx7thEVkdQ
/oqQsLHh0gzcLD/qUmcPnYaIgdMX+t4D83sD+WwNDdpofqgspk5NzvhF7EYdhS7jJ79syDECl/9h
LEpx52rIJ8w5WO5Wy6JPfmmDaQuLjbsBTPD9DFOWvUiF/xWp6HLTt/DAK5QcD2kMcQdZTt6uRZJo
044Fg1Qs+BebeEjhxk15suMC+o+RtN3nWswjlJTBwLWY4Fs483pbzxnTvduN/TmzyiiYkHCFjEbZ
nfwY3g1+kuabaKzlV5mOzUs02vxYSZJsBxRK98CM6S313WYvNRi8c4+CjgtK1MquWtrNnhFRW97M
cgInI5zr6EuHdpDPTHeyb4dgjKb7Mo++WZVz6v0IqKK6/bayShbW5WU7vFsknCtKx85zQpG4j7A0
gPlpDnkhzvqtIsUuLuw1VOLHWHjmm2aXCoV5nSUTC7Wut511cHmF5K3aDA0Y24Co+8jA0oQ/XqQ9
uzZfydlfhu+jXWCE4Gby4QSIe0LY5lO/EXM9QEjJf2xhYTTQdg0xt9SKEYotuJS6HD5CZ12RXap+
keF5nqAUArGc6/O0cJKYTCndyslhriLnBMD7u85Ps08OGLYrsXXp7xuxNRVtWZBqrM4TQZ4yjU7t
JP5QT/+0S+/pegcW4qvJkmIxHsluWpGzin8CHRz4sDAu0pugGsBMXMLuu2UsGl32dHRruJqM/xhg
xz7guSNfebwu/XcjkrYtb2lNbDtUc8O3AAZkT6Ibo+1FEXmlZLtwqLqXmXnXgczu/LarGh+GNCnb
Vqh4QqUFqZEQNMps3FTF19yLYWZuIxvn5v4KQmSpY8buzyl0ZSGRSFA5q+kdc6MG+PZi2voxtW8c
u8uCftcxhUpIKcBHCHua3EdifBAT1K10fLi+rBYuiqYQoY8KQgz9GHm2c5lruJ2LYtvDvHyXCKkf
7ZE6OzxvxjVy6cJGeeOcvusNSCNDoVgMZGzefNUgFHhUwyqo3XbuylZc2OgmbcQHcUKrybXDzKsh
7Bl/8Qq+9iL/GJXAfJM1ghtO07W4sYWgSzwBHPSFdno3Mds64lzPnpx0QE0TmsH7Yhj6vZ869NGZ
ucBdLm1uXHJGpHTGmfeZBmVDe09j/bOo/ur8921rwbiYQreYSSEcGlq2FIfST7yt74AC7XYodzKW
pF+siPmPtzVmhEzYWyWIAQkiPiSIsumFpc+6BEjB/bKOw15Y3CY/TSetA5fe0g5hIEkgFKZhTZ17
z43d3sEsTO3Suvh1vTcLgcDkqSkKG+qm4PLcQTDNK15Bt9t0MIq4/vWlflx+f7drUF6EGI3HaTgN
mXqCCDVFJtntNv0Qj5/qJq62Sdz1z9cbW7hpO0Yk7WOfgCHS0BDa1nX5mDD7lPNdl2kgrfBUVXrl
RF7qlBE74RpfW0wXNByiB3+cofnzAKREMJSw2yxW0o1L02IEz8QtUKktUPtzhQUB3qbPnrgScmvJ
flxZxwvx5o1g9m5uRtbbHiMDDUHezx9Y7Pg7lB7Slei/NEjGbrdsRQfJKAn1QAAw9gM/C6uo3fcw
dGLF5+szvhSUzX1fTE4z5jjFhNeGXS5PPEaREuIXp9Hx/tzUhmkXxQVvStmOdug17Rd/1juLTvsE
TnYdtVd2ycJMmKVJimtxyUZqh4VtVadeZPJTnHXl8bYOGMs1ztkA56TBDilg19r+3b6pPIEMP2Xb
6y0sLFaTujNTklnJZM9h1qUHbOqA9nYgLGtlvy3M8hvw5N1CFTXzo0572XmW2Ublyc7GDWyGiGG5
Vi9aasFYrP2Y+y6v3ewsgNaAiDbEr3RQwgZYxSuxaakFY6WmrLSAZ4gAnMQzktgqgCz7RvB/UbkG
xFmaBONY6kfLy3Sqp7NbeMWO0vRzNXk08Ka1pPhCeDW5O/UwzniX5l5YZPyziuTJ5pZGmgAOQ677
W7rpHXwBVi7FC50xKTwaGtkWTxN1ltpDLce2nlPLCau62F9fsR9jMxgIIP89mMq5K4Ehgm6Ue4gO
6VE/V2H3MEIWFrzBDd8MG4iq76c7todsV1g/kKM89Ee2Y7vr7S/177JM3i3pcvIJrHtacq7JD7s9
Z+SHHlYC71I6wTSdUgwpdtI6LmCT8aboUdXhAktZa75vIJcVRIMTKntQ21r2dwP3VvLCC0Hszfnn
XZfawSMTAWXsDDXiOxWTF12LGx95JqUnb0CiLwtocDVaH6oJySnykvO1S8rSZBi7P3daRUrABc5a
Q/3MSSDBKPXXikcrM7I0MsbeRypgHEamanDDarojQK8HHseb8ralZOz7LFEjpPkoDYtk2rUjvFZ8
6DQOCb8t+pqsHWXNqHxa03zugCOlPXBJ4qF11K72upXjj17+6geZGpO0M2k2DMLORRgx9WVInSjA
jHuf7Dp2/voWyV9m4jcPdgRFRdBt612fWWTH/NoHA4DqkMwo7IOB3j8SnnM7QJEFpLWCsM/gGcPP
GYZZL5aDIsL1AV8I5Sbph8Uk9vzWmUOiwCas3X1p/RWQ8suzm4h4zDfNqepBxBQmMyQc5gIMYw3P
WDI4rwT6xde7sLDiTfpPPUxVjnQsD6eey33utdnRZjLDmtfVSgR/CzcfTeplN7yLBwBRW05dQkGo
eXVe6/v5Sx6O2S6H+OWr/tk+hP53F+riP653aGlOnP82Nnm5FddeSsO4LdP9DE5+MrQiQHn1XzVb
v29rxIgTsXLKqotHYGOgjuq1yQl1QWjpDRCFclbu5EsTY4QKO8adnExIvNMYWvO23nlDus+qemXe
l4bJiBWejgqL1y0J4aRob+sig0CkF3X72QPYJ7GhqHN9pD6OeML0rao6AYEDHK/h5KoM0ruQInb9
lT58PETCZAC1QAfb/WxjiEa+EVAhK0i87WGCcv2vf/xugajMf1dSPKjWklaFd4sLnRbg3ezstYUS
ctL/EHQN4vXxPKBM/t9GXNJbzMtHFioKCYTiT9tNG2I9tNOf651YGqPL7+/23kRrZ6z7mYUUDiMA
7/6lAFUHcR2tbO6lQTL2NujV8KBym/bsEuc+yq1DW7Fvddcfc0U2XVytMUaX+mFs6zwHI1n6mR02
WbeXHhTzUYL82rbWyjgt9cPY0bgyj5UVx6BBQr1QNl8YUGKOP2xSKPLConMl8bXUirGpq3SAna2m
zTkq8m3MO7D3lfcsG/850VESaAn58Nvm3djfDbhfWqnSDeMGMrq2XbxAN/eg9Y2lKmEygMBA7ioH
rzGoqwRAd8cXp/WdpXfVnkHmGa+alYm5LKT/PzyESf1poc00w8Ea1/MibMYtW1PPWZgKk/ITwbTN
GgGchffzvzp5Hdmj6L7IwB7XykFLf9zY2R1lxC0h5nluLA8GAHz43vb5yjp6cyT+aFSMbQ3Gbg8x
Z1ZDOaZooZqelNMvDqGWb1kxeGe4aQCrb/mTO29m8SfuSP0bDO+tTFV75zqq32eZIGqrBvGsBK1/
eKmCmYA1AoYbgDbGtr3OrC0Qh+VZFardX1+TC7HOhLyQjk0QWqjg1lFW+0ZCsX34NrZQNy8/39bA
Za7fBTvqA9w55Bomu+BJz5AwgjxPFsD+LJxptdKJhUBkgl7AD6u8TtiYVlWFPWyJ/YF9ssb2phSN
MEEvuZ3QNCaTHeJyWW5BGRt+95KIMGuqds8yVx6uD9VCN8wSQy/jJslJgXhqCRTBW0x/5hMawEoh
Wam6LjRhAoh5nAGi13Jk+YXYZR3q9FlxLKG9eFMPTPAwXJsay9XufBZW42zmtI33pYQ8eUSaNduz
pS1sHArdJFoYJ0XNuayHT2ObhlkSrSyjhb1g4oarOWqkK2F5NqYvJVyTqPC2Iu2RblobH3r5lx/F
COMI6DiYgF7fUuRdy89zyrNXmI7xHVDjcmPZJQrtAN9VYI6o9MizZgrlMBX7PvMyZAjmdOd4kz50
tcIruHcK5+zOEEoLHKzOTQLvz1OufXEmsG772ceWe0dtmDpen9qFZ6Awa1Q96ZVvSWRaHb+EJxDs
i2B648HI4aKYX7ZBnbNdCRgHQfEe7roBG0+l64MP+gAZp1D0KJErf6OKU6KfCnhOXf9bCw8ZYEn+
G19auNx3lioheDd5f2tl7WEe46hXZD03TEBYT2enpha7uCXYue6RwNmqy92DyrtDDmuR6/9iYVGa
YO2aiLihCo52spFfCb+Ye3XFSg8XVqWJ0B45rA1kCqL7mOLBMed/6r54gBTfg56StRTx0v83BjEa
/HJsO6HOPkhy98DuzNBci9YoBZevfLDoTRV48PgkVRQqzinsaFzVlAHkU0K/xDqCgS10hwlZiaBL
Y2UcwXYESi8v2Hz2aA1rAGS4nNx91nm6heDebRkGYWrBQ6gNgsMtKqXAyW9E2oyBaulDzfmxmJO1
q9DHuANhgrQFLeYsigHL8CtBntsI63xjqxJ6gSnMd08NEdMzDNTaeVPrEVaucI+5DdIiTLX4uCoy
KK7jCTf0UQyeW/Or9m98mpjkmbyaSExnwNn0xBA6HP974lcQpY4Og4IcsF6D9S0taCPOunYJqxkQ
dcA4tX6kNv0ND8iV19XCp00EssIBBAhlRsJqdL7VDYd+HZX29nog+TiLL0zMa9xrBdolgTx420PO
sOi+OVn1GajEbV/AoksixR+MkO+43trCbcCEwTqkm9wSePezW/IsEG29m5z4+8j7lYvTWwb4g51v
ImGbeOh5QakIXc85VSU7yN7alIx9l153R2qxYZm/y3C8WjL7OY4zZK26/aj/XO/eQtz5P0BslQ9R
pKGH6w/PFegUMdt6DALnMH0q9Y2POmasNAiKNZCTa9ywzmd/20Lb+hPLebfvqm4tH7HQDxMCaw/j
CFKWzcKR+UDZ84PPtjYwiNzBYcpW5mphLZhAWNSbp9qC7FDoaMALY+d3IYofnpWtHQILodlEvWZ9
5eapSKF8nIwbAk+fS1YFGNeg7B9vmm4TqElSQX1bxhF8Jx+kEoGbdQeNSiEk77ekXSMBLY2TccTQ
GnaIg9O7oexeHSb33WVvUv+2/JaJxeyanrgZ8L4hdxtyJtYEf58ood8xD/qYNb0+cTWS3fUBW4Ad
CVOqvvZTxks1VWeb51sOT+fdMDawUfJdeYRvqACBSifuQ1tmMCYvIxZQ0pa7Znbhl9U59dqBujCk
ZoHdmxn8SJoMB0AjD+OcDBsm6e+6a1fSzwtnqamW33UFIN44YsPW0xCx96UnjiNJ5DaHjtQB2g7O
Lh0KN2w67vxWpbVWkl3ol4kNHbIml4w4FVi0fDN68ApDimyo1rgYS583Io8Ykjpqc1QpncGHhdRJ
w9w947c9FE1YaFLgkJ4lPm4XP+z5Sba/27V9uvC/TUwoj8cCDkkckA0oPwStrc++I2BXmKzVIxdC
jamgn/UJyTUFJ96Bo5TGO8TtoVRh8fKVpt7atXzhGmACQ7uoq6a+l1hUuZUEkzeeujlaKRouffsy
cu9yJsTrbWfAkg3drrsrc+DqyzXtsYWzxGT0RzFDRokAVz4kfdUFOs/HLZdF/jSxstoMxQDhRNoP
Kzmxpak2MsQerMkFEf1FIwFOdxNcZksSONFtqE9hWlLPGaV2QqgfQlW43kTQ47iboTezw5k8HXJF
1yRLlwbNTBFDerPIOS7jY5UGdvxDDPUhEc+Q0Nh07loSa2nVGtu5TEboxzq9EyZpRO7n2Ac5CDzp
oztYej+4TXS4HvUX5sQEL4LOwGXSA5KdTN0zj+I7ZBP2sJ5eKacvff5ys323dr208EAdxOf95Ofg
/OwgxS3Slav30rcv8/Pu2zRVLtieXnVO3Gw4QYNGQAEXtplWPa4dwAtbz0QptqLDuTO01Tnr6TO7
GC3rdOV+sjDBbypR7/797PQNEj5WA6pA/b0c4b8MMa5PtByGLdUQ871tei8de9cKFZGQJMad3gFO
GcrreGf3e5Jk+9s+b+xoBybWfiJinAs6n39MZBxkUOKc20yijl+ut7E0UJfk2bsu4EmSD90MNLSq
4IbtQCgN0jWhSsifitGVp89SG8aWdmClDVSGh0d8M28GOW9rpNi8+ifLm931XiwtVmM/k16UlhJv
7pLzA5wks2BW3aNiauVWs/D9N+zUu1GSaSFzcKKmEMqpL7TDw5CkUG3l9rfr/3/hKWrCBmFQCgXS
lKUoZ9RnUk97wL6iQA/qk5xrZADdbCd9Zw3zsLDvTBThzLIxTQHaD+fIvkudAkZcdGXfLRVm3pKx
70Yqittcidmvz4LY9cElFbCubaGzHZVl9qmPdVYEc+nD+wpdLpqNN7vDuRadvYtgK1Vuqiaz8u2c
5fybcrtGbKeMQV6kGfJiDOaOZp8hqaaGrfChurRV/ZxvZFdMt63Ut3zsu3/fxfEItG6Fai7A37us
Sl81AEUw2oOVQWLddiiY6EFCrAqipOD1Np38qppxg2IltOTUbX0wAYNwZBYUypoa+mNDu09I2h1r
mzm7+GKWm0OAf+XitLAnTNyglzozGSMUm6A1cQfNjnvBMjAsm5VL8dv//SCfYV+iybu5mLs+ikDM
Qy52zE7jyHey9g6e99N28k0x3UmnfCgEko0D3+QzDOHhVqzpt0Sf3GZ4ykbw5p0fFlm7y73Nzkd/
5zIM7/7OoKsoh7+bDq1eNttYFc1xFJI+Nm0SHxEz+y2BS9U3f45g+ep2KWjOJdV7m0OvOEKW73PZ
ud3OKVS0HTkcuRuLlHuw67Ng7Cg9ychtX68Hk8sJ/cE/fdua7/5pnV+0mFkN3vjouGdSFuU9fEDb
o9VGdDvrbN557tSsXEEWGiPm+cFFBoHYbDiLMjnkED2YqxjKdFnArC8zXTmklhoxDpAMd8wODHKA
Hht5b5dttcHTWQRzA0tpZsdhyart9bFbWtTGiQ7uOHSSEk+HhfoezQpOchP8RaqV8sJC4DXBm14+
l8BuQmcmUt1vu4ke1HDjG9KUY7dKx+JJxZEppe1nHXVpMBTxnvTl9+sDs4ClFW+M1nerijvd5dYM
FkMH0HzJ9akcx0ORecj3wOPWrvpNouyzTjlUtHOdrYzYwtXh7d+8a7XubGgj5sIO8TI758Am8PZR
uO3esrKVLNDCnJigTmbZoppz6ELbVryfO3FuqLVyGC6c6iaYk/pxX9rQcAgL6u5bSJRE9CV3nxxc
00HNDBLI/1yfnIVRMnGYkni+1CM4UqSS+mzl8XhCl9ixAk7iEQzZZKVDC7vDRGPOM2xmegoxqTQv
q62flt3OU02+45a4zb5TmHhMoKaaJG5xJ/Ag9cMacaAEFyFXrIzUUg+M/T2CoxyV2dSdGXuO4q9t
tE9R0Lk+C0vfNq/rM/y3h1SBV++nZFtfjCmKwrknUcpW/v3HC8o1k1yRYzdjP87RifqDF/gx/0oc
72c/Qmuroo82d+0g99XKZH+8qFzTOXIGZwLYeTs6Ibt+Qr3iFaxraKanAsdbNKypHn48aK6Z+2p9
NkQ286JTkQvof5Y51Mtl2PrFz+uT8nE+0jUTYGXlWE0kijh0aPOUlqLYDNT5TKbmkdDsZ17Oj7Ez
/nRtvUY+WZgjMyHGQbNXenSjU55nVWC35ZcyHz7pOTvbQ/IkY2ivVWsgtI/PRdfMi0lLdzV4X9bJ
Hs95/jdtvA1zkDUB6Af6LdvrI7igWeCaspcO425/kYAIiSxhndy1zj2ELqwz1MPVlnh2tvH9fIZq
KJ8gqBqpl6Ly9UZ7Yu1193GIds08WlVnHkvhSBZWpfsrLroYDcqVVf6xbjRzTfK0rnAl67UTh1VT
0tAX6T9qeWovI6XCEe4B28jlBy8DsnaiYB0OvfNzqqx610ipAflTDxYSzrbjP8GQBld5SO2BaMSe
0ra5g6j9rqLIWjYKQIzGBQjOgaIF5ARykb168wDBCaib1ql7V2fp35Lp7WTLwzQ43s6fyRyIDp4B
12dxaakY97RUzDHE8FkEnIhmoTc61WdrGOtjXLnxcexRqivqwTnd1phxX1NTDJGRsca6zHywiPJe
fbZwKw2FJZqzC0u9ZzjLkeP1xpZWB/nvxdypBIxJKXqm/HlLc1j2sfLp+qcXgpOZvoMZWoITikcn
7mQ/Mhb9Hp3sXvvjjZ+/hJB3lxvgnyrOmyoOs/a1KG3Q7Nq7ApLk1//8woyb1peIdzITceyfShCL
j6XItixj9ywrnlu/6QPJ1mwwFyKemcbL7XROc5eLU9TctSoOHFlvk7YJfKI3bmltG3UbPck1s3qa
K2gISxxJtJqKL9qzxDZ2mvIFFmPWytJdOPUc44LgxYCoT3hCnxS2CbWmwwjpHiCAPnvtmmTm0qoy
7gk816yCnKV1qmL2o/b6acOnOts0FQgC16d+aUaMzZ4hu+NJhTOoa7L7xGl+50X3ALPIT44lDzQa
X3JnDcCyNF7GVp8BLvBi7kSnsRg30i2CHP6q9aYax5XAtTRaxvYu3AH3KqJwQShp8zUZ5/kl9goo
jGY89VcuCQshxASDQmsSrogu1hCMJg8k8/axveassDA+JpJvhLJoAcRsdNLNcY540KsfTvnChhuH
x4TkjXGZwaF5QojSzz6BpEz9J7V/XV9GCxHErBWnI6ShK4hTnQon2fQOiJPjb0/+jfMycOnX620s
jc9l2t/FQJAxdJb7iIECNZ7qVXf9XrJnJyp217+/NLXGfp5Q73YUbXE6EHk/lckZlPKVULGwMs00
ahY5QtU2Ph2luAnAer7gIkjTaWXhL/1zcxPnWQ/iCnaW7OkJ0v+7NHNXUndLE2ts2qKyBw++xdEp
IR0Ey/ogHrNNOevAVVUgVyUel5oxtm7cqzS3utg6NfQf0EmBW/xqPDQEG1LO15T4FmbBzKa6ZL5c
uTFM5UyBdYGApKUAr1orey593jijOyFITZlrncq+eS7K5JtX4+nVTPr39fW59P3L2L1b/72ykdia
YSviD/49rIihQJeX59aCQcT1BhY2mJlG9cVsM9FXESbhL+dP1IPBbfxA9U0lMPcNKvzu/+t4goNA
5sdINubZdhBDE2qi4Dxiu87Kal3YCCadWnqQbahEap363GtOaeREG8mLbOXrCzBx10zK4fqYDfOs
IcJdTKSA47ArAmn3Ux/0XlwfxQBrImiHZnfRBKZ/6TflJ0BovKNdJu3XnIywh2B9HVak6B/1IKGP
B23nQLN42LQXOXeLpr9UF+V7mGgl5wmm9LvbZtYIEEpHfjd0Mg7bCCT97ohFf996KY4Y97YI9/Yi
fDe5yF91TaooQlCRnhjU0QKWxN95fRuB0TWzezmHd4gz4ty1OEBRlZ2obTe3BE4XKV8ZpIX9Zab3
EmTE6tnx+KmepnjjzIUIBB1EQCu2pla11IQRIiBm6aVA1uD+C8TjQcfqMvvMOQxE3BiFzARfwaOy
TaHgeOKwWWnsKKC6P9ogdF9fSQs7zMzr+X5dxl3u85PTda/p0G27cmpv/PZl1N6tISgpN9wqfP/k
VPKxjD3cP2+8exLjbO+qmADjitDWSz/9PPZ59a3oGfsEegB54jPhKzmCN7+K/6+ogMn53z44rXBj
pL/LsBG5guRCJ3i7GZT0/rC0Zpu0bMS+JlF8kHHh0U3mQ84LqltYcImdik+pZVkHgMfSAFaK1dGB
w9SxUU7z4jX/4+xKmuPktegvogqQELAFem7b7SlxsqGcwSBAgMSsX/9Of6uEF5oqb50UDRquru49
Q4aDqi7heujBoPeQFFMP9U5ZfM8LVpxbmEml94WXW1/pkA5BXsCFNG9Lb+uPFjlIksFaiBjW1sX/
2/Cyar7VTQP8rWemOqjSaYBgCFMO0lpDHDPeEPTG2+YHNlsNJoAy1cGd4O0NxxVdBdWgROQoY4yK
UZnf614QgXJiX13crvO3fXWucmXZRwVF1XwHZlYB2QwInmboKQbtNNq7nHHAs9yqjANeOcWXFiEx
rMq+P/UEWwH/Oz51pSgf6lzzXdfAQysY/MwIMzbQJ+VDSTezhfEykXECoUklB5LoDsbtbDpXhsgC
dNC6k1kqe+Xw/e8Q/NfEzkKoZjSJ6yRNjjVJ2G8Plj5nGBnBfzdTqHCCo3T1mZl4JCmIgb7p+mAE
QFbc4KXeloI6UOjOeQEzNj11T37a9Ice2eanWmtk7mAH13kDBmS5fzRBsh+ZGzR5Fdrsgw9+QK1u
e3vvL0WvWS6IJrxIYmfMgH+z+8emd7/BwJsc8orQlV9YyEDmDpzosIgRVhfFcVI8iv030xf7DnQa
0a9q+l0zyv+fRzJn2QsaoxfrZcWx7FCzCS1lFTtLuPGlFDqLPIsUAITm2XTUxOU/2GR2DwoY5pXr
47+HkMx5+BTkYKQLVnvSeT+GDKvjUE1uH8Wyc1bQWP9Opcmci68TFAV9NZpwL+UKcgh91NvWpc3c
16nWH4nXPn5mNZA5HT8nca+YDwlOjPELM+NXmrlJkNBhZS0sDdXsNNCFMkp0pAkc0vz9YJRVaLTx
HZQqXj73/rMjoTR0N4yFto4ythOEtOZJW9kBeNc1K5KliZgdBWUuY47yJoToHERLeJJRHrplG8HN
OaDwOv/cZ8ziUm8ZpiQQOTlBujpsYcQ4oeg9ZvbKneDf5z2ZG3OmXLmOhof6sQO5M0isfAfQwtPt
V1/Ip8mcGO9Ir5JJ6qhTAi30FH0wZW2E1ZI2sNqcIx/mLP6o2Oj9blJZBdDPF8dyGNInBxV1oODz
YdjGDUIQ9QFLGypqvohBA88x6rz87rpd/pD4QFSEEzPoDsCg+mSPvftx+/X/HazInG6vFI52MwPU
mME/MUhZA/g992TgSf/75PdrQm4L+2DOvvcJehqOB7FhLbtjrkZ4K7ADrOyi21+x9Pjr1/2RdBWy
rg0P0OwT3GAC39nbaRmYbCUWLaweb7aHvZyhL+Gn5Wlo5Dt21jsazGsyF0vDP9u/flsAsS6FCRFm
MxpUE/huB0OQZ5RVVobm37VRMqdNy6Qoku4q/FJ3/re2tHdV1ZXw54C+pGBtWABcELfTmp7h0kTM
NjLvOmanKcwPqupDVPl28nfGtHZ9WsBkkDmJGl5RAo6RzgDTPKLgCNvv/JJ8aFeAT22V962JSl1S
+ybAlt7WSI0VhNnSR83qOpM24d+qE/Qc3W54AVcOEhjM4b0IAJTsVu6eC/M0p/kiGyzQeK7ZMaZ1
SBMZTlWzAUM70FC1JhwlJLZWQnIXuHMwi/x7v6R51TqyofGRWVOdb5ipjEvf+PG+hUHQBXLwFSTL
3DTfjh6RH8VgdOahMfzxl65rgHJdWDgiPtld/ZsM0/iWlk3b7Edd0Szoppa/TZ03fL+GstNYenke
8gwiIZkEghG+J32A1lzVB70y6QX6ke52qmx7D2/VesOIss+JbsdLmVXsAuEFfiqM1H6tST5um5wk
F5d6yXZA0wtZqmm8uY5Zvec9DJlYa/pXbZIpuaCbmQGpP7ZfUtDBawitgPkUNDxv7iFKyyM6uWLH
LTVt/DQ1ttSxcziB8OwbrjNsM3Yi3sY1IHDwaWHljtv62sbLJzgc5+MO2vLF7yH2jAcJR+SLCcPZ
Y9FxBad7GCBrIzZO5UTpo2V0xAqqrBfHKksagG3kcJ+ZhZ3BVlPpLbQsxRbGhPkDPE7tzZBQcWZT
V30bQTrfmUKkH/bU2GdSqC9Z6/S7Jp0Odt7c9VOeRFAIN6PM0HV0tWDdwl8zCS3fEpGuvPvEbc4s
rssgNvWbPTosgoTec1V3UN6XFQdDaYRQnOf0UIDNqy1qWqjDMVNvnaQ6FwIq9ioReyvVB3gY72Hi
eYBZoxV0Wv+Ch81dOsrXRhV8S5ijgiwFnVTEcREAjWPAl8h+FrhYB0ZPzEDlNN2J1L8Iv8rREPbf
GBU/Tcspt2VTU5wzNqR9Jv5oFC4JLDg9hFlSfoHqDw9SIP3N3M1CWvpThJ4bh3rehJ9RIwkqWJ6E
IJj9hLLBTl+thxPnG0vkxb0a9WLWDzCzc8AG5wfbpjaMac0utHvjvUX1HY1sqaP42rWpNYOahAUn
HgM4roin8sERmkaJUZsPTh+jjDtBULziznaCRBrumOpsesVPHedPsisvpQTCEZYY+OfMfoe5xhmO
DS+0odUTnH3ecYOUgSULGfZOCek6E4J1U0ncD1MVD4QlYJHbUCrnpoJAt1EbGGPuHxOXQqghNcJ4
KhFreiajquuewfxPg2oqD8iVjP1Q9C7ccfyPcfLdgCbVk1sa3wFjH8O6bs/MSd59p3gaSR02tH0F
sv5L3jm/IDpfBJPZnK3S/TWasGx1TOWHKW/xNBOWGFNn7ljn6aD04ix0aHGGz2wSWWhkbxR3etyx
rZ/5dOWnwPzOEWYGYyl5n5bTwaH5kzEAFpsXX3G6Z6HVqW0i/TtR6Is51d9wP7lrqDEGVdIfS4JJ
9mh+JikQHF5u2hufdirqXTgrFqWjIpLSeyRXPzzHeRqZ/VIn9NA47gXX5CosTXIHNA2ETNCSDdCz
PHSTG6i2erBL+WS3+o6halrHAPCg6bjn2gOCfXyRkpza0t/ErbrzsunVzuDOY6JnEgiaHCkrH5Nm
3BspvKpiui0gitDCEyx0mmpr1zINSIMErTU/msx6U2MjMBw5CXHhx/Lt8zvlVmpvuhIbwRniIAEC
MpDwhQ87234wEz9EaVWfVex3W+ZPQBN2JKIue4YmX4RagQoGrCfENGsD4IfeZKb4hUrM2QZvB0u1
DKZBwGWF0q+JiCPoIm59OIBCJ7XexSqBxLZ98Sb1VnXw2/A82Ao0NYlcCmzWaHubiVa/Kpm/Q+R2
lyuUbhqeRIUDg8lYm3utWIDqNiiF0wZ+GX7QtgP0BwuxAa2eXgCZisNM1I9lkrKoHE0ndLNpD87M
T0mKH7qF+9dQd2kIfbB3YLdeM1JAkllZYH1a43tmxSjCiMS9HtwJoMCw6vPMGIZeyfTgW+mhRqSg
aeaEUmpYzwBmG8RVfMfhUUxQsT4A8TfduWVZBIXdXuJ6ejCIPwWDyb7UBhaQKP3hIicnmOzpYpj+
nen7GPVpU8btc0vs77k0yHNT8PFdlATzA+GdoLEzlKkGeZJ9+nPMx6eY2bsMiVENY6tDp+K3Dgsk
4JO8GxEgcZKMH4ZZ3LHEfh0sC4B+O95NPizPBiDoFXNOdcyeqBjF1uqBjbFY9congB1yqc2glYXY
eoP1zVLGXcetUwXvtqvqwpbBB+Js01xvLI643Sbuptaw2Bo69SAtrSJHJIek8SOeAK4vJBYiiloI
vh1OP1hGeNr41inr3FPvl7aSy6jpAQHnRy5rrDFoxnud+uJ3qHZQR25o3O3Ac3r1c/sIR0B7R2HZ
EzQoEzjANId55hxIjWuSo6Z9i9M5KKXqdy5YIQGZJCZgIvd2k55g4wlcp9TvMR2epQnwC/BZB6Wa
C9zu7SDmzZs9SIi+AxsaEsHeAEA7IKVA1aw3z5D2hO6R2Zkow+XDts2K36TJQNyvB2gSwqQyQCHu
t6UIuuwM1HcXdoKePntG/CszJiQQZlNGXeY99076mOv0UTl4tySG4FStqugq2hhmHEo2qoA6jB7b
NtJF/JBgtaAnlBDgENIfTk9loBuc8JNnDCEGnwaV0I8D7MyDvivB66TZiwExg7BKhwdIrAHJVMPu
qj9UWFejffUPmiQD2ZRjVdcwuuvNPAu5XXqB0PHXVuFwRSFVYKWKV9tX98lQ3RWoZXJVPaV1sbF6
OOT1QxrUXO+z1HH3uWiBKnfYu8udF7cddkJkRtDADzZsJ2LDASmJA6+2NpaInwQQtwM2cEhNbsGS
srpvWSGjRmkR1MocQmI1FcRnuwr9TrsLsvjq+ODXeovFA/H6Kfk6GhSOCc2m7n0zBDHlcUJyUUv6
i/UQ1EkNO+gHow2Bhi0x3eoFPs0nT2Hz1WlFgqKncCHDQZJqSD20nthJx2JBpcmXOrV+VJSd6qZ6
LnssnzIl0Yhivp0zOBP6UKhDr135sP3jo0PCBN5+g+h1ECcQzDbhm13E9HfatEgaO3KXVF0ClGyN
VCfvxKavQaKbDFbcc4krDEehetM4Duw/On5fxvKnPfl80yEaB64v6t9AmA5OJIdEZVjjNX+OM7V1
BwYjuxYG4AOstl13m4ruK0nZmyzQpOFa3/Xt8BU44GfJ8PmmET9ZVHhhT4dXVMK+ZYQPUCUuoopB
nHzwGkxUJqAmaAN1ZEr/XY/NXQmgJzp554wBZaNaJBu8dcIY3YItg7BbH8S1UzLkP6V8LGMrP7G8
xOLwRLNLDFk/2K7FhiBtEC7bPMEcScjPBm3GjJ8l8eDylUmh4kiVGPcUfIgYopK0ejB1D60gp1QZ
JJXG+FohsjQ0+U1qhk3HTR1CbNYVoUKK/9Xr3G6MoE6J/AAVpGo3ZVo8Fk4v7mxK+BMq8cldLkn1
nEq4oOSGw5+oBQO9gEPjOA6F4eICS3PTvxTak197O6nPJsmaNiBIWHZQhe0uGUzsf7E88esorexO
hikysT0KmOoAb4UEI2aBUXJyrbGG9o0Zuw8EVoynpKiL4qCtaXCeSXP1C69weH7hVw93qT0Cowdt
9FbQKqyJKG2tNI9KyjIReHHc/7Qa3d3HUo84P6G3f9F406+ObP2VwvrCNX4udmI1jjZhODwC+ghm
OOZQ2Q6SzeroVPpTjWcylzspOcS8poyOR5dYUZ0PgfK6TQfrv09VUOZ6JjZonQN8CodjrLV59DJ7
2sGKESZssstWrtELgzQHWFstLowVyKin1r/LwBQaaDg558pZQ8stlCrn7ustromsNPwezpfJ49jL
c5Whq1cX4rUUvNqhCv45XRYyF51C6BA2tLzTU1am/btE9vuMtnGxkY1Ot5+aj7kZO+RMBr8ux/JU
5/xjxD23Hstnm6mVqtB/z/lHB2EuNIXGVeHbvE2hq54UzxzwOYFszk53Jnb4XiDB3sJfXG51xp3f
njnGW6jWJzsfnP5QWY7xAs6C2ieitvamauSDLWX/6lued8m6dvRCEnvdxYcQgBX4cZL2gUwpBI2t
6pqFTrkbMA+k2InlXZSRPotAEs8vSWfrjavQLnRMQhAkSW/visnLz5z3+db3cvdIx4EEqDOJLXiv
KIWS2rwTTHUi9CUUST1IMuiORp5rRE1ii/vMsJKTdly+9/SYRx3XfVBY2bCf7GTcdqLNNsUINdMi
b8ajj3TtkvUphctfIbc277/Bo5XvKYmrtzgrqt1AUiQVJaEHNaoyEkMpooSS6ujDrDcywa6BYh76
7e3YJQ9pUqgNlV4DMyWCA32M623nAz11e40sLPg5l4C7HilSXVanLh+sRxv14k3vGOQnVJ6co84S
qHqVslkJEEuCLvO2lguoaEljvzk5HeptqasBT8fIAKOKtDb7NXJ/WyHhNoTYpgXd9a4PQHdjrP3+
v4tw7rzl1aA8MFlTWZy4r5N9anCoWBup+WPobGsNR/rvCAVswd9lsdKHKaKH8+rkeCXSGr95burm
pdVQfRjXTHT/PWnuvLNVTP6I8gIq4VnxvZtECDV2tK7NMMPdH2W1ldn6d83anfe14j7VpsfG6tTC
CX2Szl44/vPtVbc0Ede//1FrrxvT6g2FDxg4+aK08Q4Zy7crNer245fe/Pr3Px4/EEKUrBHF4bPF
z/HIILPiDGvojKWXJ38/PS+QbJW96k+WclGQqEQgmTz2Tru2hKyl+Z1VwLM8aSa7BXczZnB5NUck
HmAW1ZvezsujrQdgxn3V7ISrBepeLI0GFJe3mVmOoU+QnRPCgFf2NEqnGItd67T2w5iIaX97eBdq
6O787Gp0ZkjXgqFGPES4GuIS3kKLYtsAfbGt0nNirazAhZGeH2BdzuEfZ8GcwoNMFi9sILbaIGna
lccvDPP8/BLQaB/gxKiObZ1ussaBpmS58zndFNOTpYrPnfTuXCrRzIFqKaxEIevyvziDfSjiJAl6
FFRvT8e/q/7uXA+xSzwhrdyVx3bK0CvMeWVcpqk2PrhNdBo5Vm5exgqYn20pS/Vx+0cXpmZOAcLl
LKGQtgHtrIVF9dR15hFHPz0gfZlWuhkLPzHvuE7elFSwUkFdwn5syWvrvqH08qm3n8NE2OQ4Izyb
OpjwpThwx31Td5FYw68vhJ95Nxd3RYdwr/aPQl2gJholnbe5/d4LUz3vtBLWt61pIvS46ZOERm1h
IRvJNdKFB89T0Ope63YvdKRhU/Z3kKNo5/lZCwn1LsSV/pA/Jaf+xYrKqNim2z5g0bCtDnAZfaFn
0H93Zfi5NqzrXc/VP2J3kdtpn2Z5dnIHP/KSFtmS2sQyXVlUS3NzXWx/PL4rsyaBH2J7GtUdkMn2
9PP2zCw99/r3P55bKLusQOtvTxA6+SJwu/b65FO9YyRkfz86m1JREwuyz+DJHaxWv3g9X1NNXshW
vNlJU1teYaIrA2Fg+ejhNGM/JFiYa5y2hR0877VCobcdK4Y3t9UWELyAoegS+yuwm6W9MOuoQl9k
6FsYaZ+Imuooa6Z8kzr2L53a5Jz0ifOLVE2Jm4BYw1QvjNW8u2obTFvCw6lXT1tXb9UUDelGfE64
yJ23U23Yjqe1p9qTz3TUTDuiYB5SfLm9OpdefbabezuGKAiuaqekR13MKKoXK05e6ibfAkSydnde
2AJz7VzJpwryi5Z7gDROEKuHLP36ubefzfRUtI1qHSqPXc9DrClQxGmIkKf9leFZWKdzyVzVuJkL
1rM6Fuog9Su0dgJSrwW0hWGZOxh0vc0c37flsenkQ8XzF8Wqp9sDs7AF2GxapyJFIafAe8vGO8FN
+D4efJSYe3/LzfQg8/G5pelK5eX6zP+/7LtzD4M+rTl0/wx1TFGfxR0q4NQJCPALvcZiylYOuKXB
moXnLM2MUkMK6ai69Jub5QcXl/qVq+7SLM9CdF2brKO1hVnWjbVPfXSBffTUI1dxvvL6S4P0f6Ga
JFmWNsgo3Qpdr9K7GL51sSx2bvthqxp0127P/NI4zeK2NYwSLGlHHX3d7bPOQ1vI0mzl4UsDNYO3
0oLlMW7K7kF19ns9Fa+xUj98lqxgdJceP9vOA0Nnt3W1ezDlVvY/ODhU60aZCzMw1yI2TA5HckXV
ETeicl/KwdtLbXs8JKPqgCWiV2fvceIemvbXom7Pob2fxsO5ZXX13ZSGf4R2TWGA0pXZvzzHMx+l
R8pwtMthP4yUPFIhkpOXG9VPp57GJGjcGih12ZIY6Odm7MxtlXD4MlUAnmceQ8EcrSOFtjGdQqKt
cp9bNnreysqa/QCA+284t6MiAdzLW5XybAi6srDR7x2FFQFy6O8nkzU7HiuqA5ZN/ouVD9NP1x+J
FZodtORTz2IHVjn5jvqWUaAD1AyvIqE6Klnrbnqvrp6H2hovcGEQG3+ojYglQoW5O+QhqRsN0IBs
vyVpNuCyEHvBCI1EMJ5UU7+y2k4j2lhN2LoWdLgtRlfiycIqmGtjkrpX1JS6PurB2Y0gIoRdp4Gy
yVcJIAvRca4YbU1CwokL96KKNHkoOHpxwDPc6Wb6Umj3m+71WWRqJUlbWnfXv/+R/8WeKGIb4h9H
PtAG/CXjoRBQSTEseYY55D2vxZrG19IvXc/4P34JwB1Tl3XrHkSBbiT8OBmHAH5l7wem2COkZZpH
iJqDu+DU46MQLqAV3jjap0RQaPBWaOiGbXw1qh1Usetzxc5lC2dcIPOHlVdcCE7Odcr/eEOKym9R
QIL+2MU21mximvsajiD726Fv6ftnYRzPxS23JvXRn1BUs+Peuwi0anK0RiWQm1YrzL2gTO4+93Oz
kA4hD/CSRsCzKrSiNtiZxYtdQiluSpl+ak23fEz7Ua2RlpY+bhbXzb4uEhRhs6PXkjOK599TPqGF
3KRPI9c+EC/eWlViaZJmQb7VfSlimguYBg3oo8XdeIaR99oSWPqOWYyXNsgfU0nro0xMuofeCt+V
8VT9qIupfYMPYrvtfWCjbk/RwqfMa9iqJzQuCwcmLkVNNjEF/ptmpV4hOy4Fqmt4+WM1E9rkDpl4
efTMfAOsy0GT7NDg4n375Zcefx3BPx6P6l0ritbJjsKf2MMI04aP3oGpr2u63qfafliwf/9EnqLA
b1Z2cYSCCN+5rW1AoBboDeBP1mxel75ituW5f8W0MQa+Smkr4IQGOz3A4MK793C0rJwYS9N8/fuf
I9VQ13AZkJBeFZebgblqk7nGGklh6emz/QAsJkTyAJE8uNIGRck2yk092NVKzrNwAaOz/dBhBfUO
Sg/HzoBLRrm9Yh4Hem7YyiJdeP5cdQXJR6FiYBqOpnNK1NnumxDcTbTqv9xepUvPn20CNMuHDr8A
3qwhTVDcJq2+Mmy0HXKD8mz1ZTpsbv/SQuSYS7A0NVycNACPYHAB8+rkF3C9X9EnPOTtuLPiyv9c
kjtXYAE8t8tamP1gxbr1LhMThSsbt7aEF8nn9t1ceqUdJHEHu2iPBtI2gIqactj4iWEFU6Xst9vD
9R+j+x/3srn4SjP0NmDFDLdu4W1HbsCbS54G4O1iLfdTetTpeFFId5n7Cuzy0xDrLe+eu2JNu2tp
vmbnowu5fDIOuFVlMAX+UZVT+xDXQxfBmqONUl+yL17lZGustaV1ODsfx1wBvxgP7iGfpj1rgQ1J
yaNTxxs2lNvbI+ojnPxrQGeBwIMpy9ADX3a8gtQYehsDb48NbX7lmXdx/BaJU/8hE7qysxbiDplF
BsuUXJgdugNsSst7UrP0iTnae7r9MQvjNVdpESPaNB1C89FUHSygaH+wquRUVhbaRWmydoYtDNlc
sMUy4aQX5055dOAJtekBVdwosGKDoXDEnWO28r6HsNImATjIhXRrtiaGvsBFdedKLr3ZtRYFtumI
Wt/4oBtIKQRm1tcscHp73BUkFs9FanX3g3ScQPC+ugPcJ/llpPDbCBvTAaQoS3jx2BrV8I7UHTRW
NIPZ2qGyQJJw53IwFmcNr6FcfBwru3+DTL91djIXffyEXzU3WhtiB8zs2ZE2zXBvmIADmLT1tlgB
5aNnWNOzW+th5ZC4Buv/X9ls3jaOS/DXYIMOgpjfHThh9/DgeyF5ey4Ayq0HdpdOhrESXpcW3iwh
EGIqfADZk6MjDxJa/upr1gMS5nz/3Lqe5QJcmfWEOlpy9N1xQ/VLP6agV78mazI+C7tyrlMDp5W8
zwboRIz5dweYnx608NtvvpAp/ddw+SOLkQ6c+MgAWBfn8caoFeAW5Z4IO7r9+KUXn0UvdIl9qtNY
HGvlmXdZnxl7J/HXynMLwX6u9V1nLCkbXyZHVv1i2osMv9ib3o5kgErml9tfsDBAc3GamqneEx2m
1sI2yVM3hCYXNz9ZBJwrfYNJ5LIUsKiTGrLtoMBiS21E+efPvfssmZdEAMcEUs1RJ/p7kWcjuCnm
zoghrv+5H7hutz9WD2XT6FbUtY+CsJ3IwErQbNcpvbJ6FuZ3rkwDWzpuVFTIk+rDCZoQIF1B/Xrv
fs6cCno2f79+rIEXs5pSnuDrBCwrtMkNM6ToXN4enYXFP5elgV4jwiqw2CeNpaOrOEq99JOPtv9+
8zyDHgUQUvLkWIUV9IkeUPieVm4HS+8927ReCfRpoYBE8ygNwI7YQP3yc+n0XC6m06MGjIfUJ7d6
qGFzD8FmF7XRd7oq4bug8g7lqL+HpjRjOTQe+oaoGKoM/Wgr2Y+EVoDe+2NWY5yke3FMr/WCQfH8
rtLAvecDJCEnyjwdtZObYhsK40RTQwN915W/qJVA7t11x6BsmQnQMmgwt9fIvw8mMkdjdHYDb+d6
HI9yhJaxm57A+31GNf1+pOXj7Z/49y4ic0AG16lFJICqgMfQH2IiOwGIewD/Zw5mYemEUxmvdLP/
HSvhnfH30LdmahuGawNEyuRjzvk+bwnS73glFP87ryPuLDfldgctSlOmp8JLw6KNjx7JLwPuYeD/
PHKgwuAIvZMxe789bgtfM2/DFQl1tZJjehpM+j64STSAJAdVXpiV3/6BfydAZN6KK8YBReC8GgAN
p4e0z+wARb0nUzTn0sxfS9BJoLWwpkW39DWzs6B3QXypzQ5EEmZsh7SAi1gZ1YBJfe5bZicBzHpY
DS/m8hQX8mno8wdoMX7B523gdnOEj/lemvLp9k8tfcn1738cOjATpLyRFcw3CucLz0GTnUr+bWTF
Wot0YU/OXUW5nlgWW0Z/tMXghkks7dAW/bH3x1cvGdegrku/MlvNsjcAiC75cJRVCoL/K4lpUAxF
aKOxcnugFjb+vPmU9lLUHIJER1/VsEY/urhl13UCMvBPruL97R9ZANGSeV+jSjteZ6aCGbL33vHH
ml+YN5ztLAksE/ULqtFtgD8N1G569sMkfOWQWlgFc4PMUoLhXfWsPBnWCC3CY13eC/q5tIzMvTEn
CEFbDQT5j3aVR1lyro0+LItqszJkS+8+W8GTJwiE6Uh5avtUbCX38qNMhzYQPuQnlUesj87IbHB4
p8xDSwUXL5BBUI81IzHZ9ls7xvRASGWdHFfSN5tScI1uv9rCkplrraNhqMHlzMqTjc59WcHtxKwe
FalfTLvF+Rj/vP0z/84wyFxhHRw7nM1gEJ9kOT5qIkESn1ZOu4WgOq8ucy0g3m5N3ckvwZKP4QUC
mlX6U/h9VNYcrCRK7/JyTaxm6UNmMwmlQTv34BRzqvv0QLi1SZvq6+0xWogPc8n0OHG9usyUPI2E
nDiAw7ZvnGWebg22BqJY+olZsUy1U+y2oNCfnGx6HgrrobHtbSqLj9Izvt3+ioWlPu+rplUsfV9A
aMIfVRzapJw2wizM7ZCbnwOkkbkJrGHVPlg4iAStGppoUhpKAgX1trc/YMHEiMxdX/3RdwvSlfUV
vBxZmbpUI0emAXl8l+LSoO+lGCPDVhCz6Y4DBHFChvRq9JwwN0iQZ0noElCbwKk0XbLyUguZkGP/
fQTGbcOomSBDH2FIJGMn9HJyPwxi6zvgBvft49TBaoutFI4XFvncs8IevbrVBMQds5APQNQ+J23N
VwLO0nadpYxUQHK/h8UC1POg+VqZsIR+p9QIiX922iN31iy1ln5ndtrCoL0tyqGWJ6AtweqMg1qG
uug3Am7atQ6SbFjJgRf21Lz1kVYTNELruoLMg6w+PBfSFW3C2wdagfApOkOHt9flwqSQ64f+kQV5
HdFQI/XKE/hLAMXCkTeadLHy8AXIP5m3PVq37+s2B9mCj318TG0lQs82QQQCi/LedVMziH0GXfhi
hL1bm4UNkFLbLpfJxmfVtDf+I4/qSoSjV/nnHPby9zSlTXT72xeCyrxZkgAoT5tOd6f/oALQiHmd
BOQPr3e22z+wNImzsN7VYMOVCfa8JXPnHf5k5t7hgn2gXpBFthZr8N+F43beLSkBskx9VCBOaLlG
Zl3/gghGHqRF/8uG1Aoo1uzl9gctrZZZpE/MxC0MUU1HF8wNqF+627rqPmcAQ8gsGtHJM80CMKWT
Mi+0uPAW6hx63Nx+86W5ngUIp4B+JZSKsJ+KNiLZk6R6K8fftx++NCyzqMCgvCconGOOg2U+Ar6L
Gpb5OV4Omfc6apB+3bFD1CTKqn75eZF+JdAo4cGUDt7ngs2808FH1sK7F+uH1u5HmXJAvvLu8j/q
zmw5blxL16/SUfesBkACIDu69gWHnDM1S7ZuGJbtIsEJnKenPz/l6t5WuqQ8p+5ORYXCUg6cgIWF
NfyfgYClW4X5hZv0ziA9z2rQyGRW7Axip+JP6T5vnguozZTZvmmvP34K76xm51mJ2jETVlPS7McQ
rdkuMS3euoQQtlGFTFZTGadr03DQopeZSGCiJ3XsLniL7wyAcyqordWoUKgjEcBEDkKYG1Qmf/n4
qt776uXvPxnoEcHFqo1NAiGD+DS3023UXiIGvPfVZ7OZNajjS6C3tGMAvUJBYcPHS/nu9776bC6b
Ycz6PkYRHs9DbIB71I0aDvtnaDDznGuYNUkD9qNh7mg11A8NFGY9gn3Ntou5ufn4tr9jL85zAmRq
WdMkqDOGkPdTBU0hbbBNFbMLX//OynCeDhCABctU83jPoOqTd89ZcUrQP1yWl9oc3zvA2boeJqka
2ESAfoRK6CQRtdSAJWkgV1F2+fEtemdCvy76P43MSPEE4rNwrSrnLlLKVZB2qKGQoMihzy6pdr93
Hcvffz5IZSql4xRg6ywpTmKM0XaRz8ahCccbliFR8/G1LLfl1ySieZ4iiCR6zQy0Qe+spVl5Kpwl
QV6g5IfSZ2hCIGs+fdK8v2Bv3zva2Zy2tGRTy/Nyn1DqQSFlQvEM1NqdwSPmvJpNew8lho8v7L2H
dDbHC04GmirkPjT04pZWtkkOt5Bxu3IyEFNrq73ggNNlIf27O3g249GkrrCdwALbdSa4vRFkhnYt
0FhBROLJhxB15ULl1TxUTR97JerJr7qyKL7lLc8uhHLeu6tnSzwoGWPcg2uzz2K2GiA9rZcBGcfe
qOkWahMzyKwf39T3jnS23tuMDTqOKfy6UKNAlQDAdz1Q8zqcUEs5Z+4w5Rfm2Cv3+W9u63kaAj6c
w9sOt1Xc1Ae1aVzhrRp3m/jhZ5C6Kt+8mXdyZ6yL4C7ebSAckD6NFwoQ3zGB59BKDgHgdEDH3z5M
0Jhfo87HHaHeBKgcJxdGzTvLxLma/axERk059fsUWlNF+ycUk4OPH9E7duNcyN6O0RqU6UxDZvFz
7xgnEzI2Xfo8TNXTPzvActd+Mkydyp22ilW3n+pOrvPBGO4r5ZQB5HfijdJdtfpnxzmzFfnQK2yA
KgqhlyfWPY8yXvMCqkO1eWGIvWMhziXtpzxLY95C6DkawmJfcXuN/IgvMHWhyEuuzKm2LjyTd6bN
OSG4QrU/sLcQG5ZcJajkKmO/nNM/RUjujabfGT0KnclwsRb4vSFwZg8Utupt3oSg7nX2bvGYbbEF
uDJg0Dj6+Nm8N3zP7EBRQFwKesnTHjtf85gjdwBqOb9EFfr7b2fnug5odrZLbI/13hogmyjzmzn7
Z4Ly7FzOIamU2bRTQ/a86GcfUZ7ChYQIgUQpdIG0laVBnUNu9+O79E5on51X6NRDZtM5q8Kdw76i
VQRSpu19OKWbOP+Uh3JrRM7aycJjbqprq2oDKxn/UT0NO9d6gGgAMjxyrPehKlahgsyXkt01EjBf
eSsv7PH/3koy58wOkGzUCoInBPMz3xI78nVLoJZCLgyx977+bPrPwHE4GAjzPmxNt2SnMgvdHsjg
jx/Ne99+5h2UPc06gzXmrrTjxyjquKe64tEcoksr5d/vyZhz5hVww2qtxLZRKoXy9V5CKeZlaKG2
1lnoJqlRdAhNOJr4H1/N31sydt5aD+3TKIGdh5i5NBu3laHXJ8jmptmfJGdrI7vYg/Pegc7mfT9m
RdtA22hfONW10mjDogn6WsfwtuqhZAppkwvP5x0TcN5zT6CSYw8juqGqpF4nFAUGLNr8o5t13nRf
5eiUEOlQ7OfsOYzMbZEewR70jelmrLN/5Oey83b7uIPUDltkeBRhft3mXhONkAJdCKNotE+gMQkI
z8eX8456BzvvsJ+w3JOC9mRvxOphNDN1aKrsewtJxz7qN2WVoywt2zpTt1GKXVg6/36FYef656oI
yWAQk+6yRHyuCY82yo73ZmY2K+gfXxoE79lP+9wGiFTxqYIgJeTIrypzoA9oj+r9kZHEyyYl7iNg
jVzW8PIlUvEIIVbs9xoB9AEBkvfj+/vOkLfPLEVM0STHE5OhJrXy81yTldmF985gbdtQ34g4G/7h
uDyzGAjxOia47nqfJVCqhCRpdG+Hs3mq2kZti5JCtyHl44UH+PceCTtv5Z/HMJ9JiAViAKF3VWdZ
7NuTEF7poFQMG0/DI6KPoJ960S99JyTO7DPbgUiehf0Jll6VuTIOMkjVPUQB2hFBQXGjb7Zyy5O+
Hk9ZgFbw648f3jvj9LzHPwojHo/oadiNtZwnCPsI9ihkant5DkEuEUFYPfj4SO+N1V8a/rM2zSwI
ce6MuQh3UU/jTW922c0kTevKTvr6zhwrfiwlQuAuJOvlPWqIySMxiuy6G0nxYy/4n1/H/4q+6+sf
O6TmX/+N379qFMeqKG7Pfv3Xvc7x/38vn/nf97z9xL/W3/XpS/69OX/Tm8/ge/86rv+l/fLml6CA
btF0032vp9vvTZe1r9+PM1ze+X/74n98f/2W+6n8/sdvX8EaaJdvi5Qufvvrpe23P35jS2ziP3/+
/r9eXC7gj9/uVBF9KXX9/ZfPfP/StH/8Ron1O3GYtG3hCGY7y8Zo+P7jFfN37lBOhIP+X/RhwV8u
dN3G+NDvgPbizY6gNgXEZuFrNbr78RJFpyDFS/gpGDPpb/9zbm+ezr+f1n8UXX6tFVbIP36zXoti
/r3PxWlBLmg5uGOjGZ9br+Pqp21VDlNXKaBh1sC7nkITTkOtXQf67uuyNwIt08wDlKZaQeoUOvuZ
RZAiLe9sPe+B5vJHpV0w3jaVwb2xgRSm2fmdkx2aCKHgXhl+m1krOxyKdVSLjdBIURsjvqLiHspc
fMjQmS6o2KtEJtCDB3hLS2sDCfSgRHjXjXThJRVqK+yMrx2IPJvQ1oOqqjeqnLsO1E1fteuhfm6k
wYBW8Ly+S1MIHJf5sz32iStDtnTsVm5s8I2T29umfoFWzGky0MpdEubmEcoLoq9gAhhuCuL3IDNv
Uij8z9NoxR2xakHHgnDQ0pVdFHyTZHLFZOcvp7qcTFWJVRYawczbY28VXoP0ccXzwMaN5JHPZyDL
lL2a8sJTI5ToCuuG8/KTyKBB6yBwEcLxs1LTbYfievkuAx6hbLJn9B6g8uqLLfOggA5t6tCbKOyP
Ynppl4XVyIJi7CDUcwINxC2AIlLbyLyF0I4PnVbUut22kGmeBPrN0R8vFr1gvhmtW5OHuyzeQMV5
z+LwHppSxboCsQkC+Va2nWLb5SPEvxy7cCtIHy5PF9qJbZSsdWht8tD2kzzy57qzfT0pyy0YoHX1
5KqqOMSwNZAELz833YuG2jPulEGzA0l7PzZvQZ7yRC48nOVy5qSkHoXasVGjydKAyGKirwFUhODU
7fKn5dEsH5x6a43OzzVtsmA5GQMUA7sR27aKvomE3zhh82l5f29Ex8oyPqVG7kFL9RgXeG9SlV6O
Z4oFJ4CKqNsaduOmaN+egLjFSQqGltKhR7M6OHLkNutuoXNLMPaWBzGNYbAMCKIxDqThFffgAa1N
wtZilACvxftlnjCr8wcqV7ITKwvDAViWtbTWSkK0GiOmQ5NWPGIM516LxD4swaoq1UITClBr5XJn
K+pvy+Hrgq8NVni0zwLRMBdUDDDPuBfVBbTlcYwaI6xw8zoLGKoXJDiHc38bdYWXp3yjx/y6peJU
JP0RHIBna84RrhWbbpT3VAF8WbXQdd87CdqpMCaQ7V3pAWNCjo+VnQbL+EBQ4gghDooR37V50LUq
qOtwbdoRtll48jE+IlHvNmljR4wMItCzV3AoBrf5AT0mpmu24xGGa6Ws3m3DMchsXGshT22K6mxk
oZerdMIw6FIg9PDUlieq2jComLlGmNIdYDyqxggm1h+XGVN2nb88B8dBlVhG/H4MehiNHiBGgDBW
muYHJzaCsYxXU2RtTIq5HbkdJkcHvduSAAlpF3c9qtlAKPRr0h2FyAN0+aCiCONdldzTloF6kK9Q
wACRHbcFYwe/aojhpd2tOXXAV8TYyIpVHJ2mtN/mMj/UwNIlVrVSlJiePXfEU0JqTAYxeGk6QeS9
zhH2qiABn8jnsCu79ZjzAzQaYJm/gRYar2CQD8LJDxHSuutc68zvwtjPnFzsCnzGqSPoVcsY4sld
DuVmRI1zERcYpfWKxuHslg0AGbqLV5TpUzLYo1fHknnOpAu/j0r8CD0DapteWJZXzA5bF8ygDauG
l342tyXNhPv63pCC5EIjda/QcxFbKfRWnTpesWE6Nsy5LXJquthIch9ac6kXKXbUtBY+rKHH0ZSN
7v8Ipr7h7jAmwu2ldV3ANrmWYJu+ATuDEsX9UsogL7POl2MeuZWCStByka/n2XKgwtAFGiOhjRLH
2aU5OqaGvvhTgD4A3gk7ZnRQG4PHx4iEn007L4BhaCa34cIFxAnLTdftbFGWK2cWvt22QKwbCsL0
dfy5gghfYmi1qobwz6GHOkhsMmOtCmPTZ43pQnv5JWuIueoi6B1iIYL2E6h42K+AKtvNX+nciqCY
oyfg3zo/anJ/QBgwUHZRBSg89O3RWUGW3C9jawN9OS+r1Qqti1/zmm5zM/XgjX1CF36g8/FAlPRl
nuGW7KGWvTUgZ/CTy/HXsv7zMn7m/f21imM/RC1BHA634G1w1FDcsYCK0+twYdhUMLmwIBJ1HBLW
ZC7YTYb+f9m/RBbYeBIdQ84lzBJ9rdc69yRQxQVpSMosws99e2jq9zIDCXRNHSTknRK8iwGsidJe
xUvd+rIeY/3Kwi9p+W1ZR8dGQtMXdJGpZsfUTL5YnD4mObsxSii5G/H4OGQ35QByAecDwEMNkuOO
/o7AgiBQEqfmVTMzfzHQmLYyAW4ld6VIUa0zy5PqrPVykIQlHsnve4LcErwFyJpgaVmMYjQbux4L
wTxlwWLKlxtlzUZAgR0jZXGX9vY9R919WXnkqc3sbQxrO2LcW5bYFhJlY9FW9sUzWgI90WCAg1pp
wdCVTACvI7cFtH7LPtonQxjUIyrO1KIyn3vL7zKN9sT+oih1E9jAZLytoXUF3pFLERhUkMzps5dh
7v26e4lAXqBoH9Vw8kQivIHeDovTheVA5sxdvsMSfA3mzWGwqVsO+g6RxT+N0vJeXQVq7GoTlCpx
ctAaWGHUZnPA0+4A/brNWAskGirnVDhYhHIjaBC7GUgwOyZgC9YmmeCDjWusGltKyXRs8xBoZl65
HWRhnEneDy2Glp38qaKiDRSzUHXtrK15flwcqSoTuDVA8mZYjVUeRDwMlkup4R10WRDCfi93isP/
k9auhzaxFMVLk+cQAC0+az4HlvWiZ34ybL6K8ouRi7dBnmXSWIRgxoDCBw8Y5J23k2aoWGhMNdfr
5bGOOOFlzc7BzqjgoURRHixLOm1ubSych7nU16KK9sYgLuibvN3h/5i7ggoiBIXhwAR6exroOWyy
nE8QdA4n4hYO2gkgk4WFJQtwWyAv/HLBWPx63aBYAjmEY9mUg0r19oCIzPddNNvQIdfyhIjtPk65
K21rMxjpM1m0iWYKd7j2IyxfyyJcpMZ6wrIKb/3m43N5rWU/NxqS2DZ0ixCstM6jSE4TWQXYMHgG
feG9uj3wiKe0RH8IOly6CFXWWJpteCtiZyh04Rq7OYWUf/tosfyQMI6F1fZ4dtNEmCP21tHfJvTG
8GE1lFjml9kRf625uRaDEWQlcIvDrszkqRL2dqTWKYQUmW0+of93U49iW0FCw2U28A5ILWD6G0yu
BJy7BmsUg8I96r4DkKbWDebrDPlx4bhgSWDqRnuMVey076DXuTjxUQi9FVzC4vV/fMusJY3y9pa9
HbZnkaEKYuFIT+GWpXPtzXmDzje+BtwnMOzbenwZOAXp6+ti0woBq4IJyGBVbENsmpu0bwKzTgEX
huI97lOnOr+en3V6yBuK91+p8SjmcCebl3EY0FO1K8VLgQXQTrElKJs1SmO8qZGnsM4DDVO6zI0e
IPYeQ6fj3ePH1/padfn2WkE75UximwysBCbI26FaQLU37onW68WVhuDtHjWamwFBTcuB9m35BFMy
gPdjAsMG4xeuu+gTiXvfGuG5h7CA9QuMK4AbwSjCVxd6TKzNshaiZxmbAnjWzAJZDnHrfN18qqzR
76Y6GOP5NDSoDoksfzlwasgTM3PPsK311Pb+hYv8OwPgYDMpTE4d0zwv3h+ciKRWh8UbA27Z5Y2T
tRbInWsEcKsKSwpECbJydBNshwFxDmIn3zP+AvGwII1fXNsprhPa+kN4C5LXAc3yXjrCvGIivQ7X
8nYZnsuuFcLygZ1vyyncAdu5Ihw0jWaLkuft8mo8wnUoLw3X11KsXx6hMEE4gmtA5XnVilkCyjvw
ETM8yV4aDefR2tqcBKruKjeKxVYD/oc9hCuxucWag3nU8e9mSq+sHHuxBMvoZARhmfusa9zezA4V
JuOyUOpxmYRyj1jz6uNH8moCfz1pweHPCEnIeaDZzCpT1FGDk8Zau2yrR6P3bcG9Ibc2i4meit5P
896fqR9Ci6WUQIch00YceTIlFq7sNFhqa1gSu71PnYKx6cTRvsL8VA9hWMEuwPnB7jaxsOg3t12a
B4ulW+InQxofwzp+XKYXtKlcFCR4I5J4LQyYwKZ/NjexRNgCbyUxqtWVXLUYpBHIxIUG+003nxbL
8/EdeS3x+uWOIGZIpIUl0/6lBAxWITVzYAeWu7BswZat0GJYOGXuYilbYGVchU3UAHNQ18xNsgKS
8nDBcIlEfx6Sh8Xi2HHhWr3wOuyTL5ziYgx+PUVhWybgsRyAh7fGggM1V08oQliXIyLK2AJiBfRw
x5dlfdn3g1sB9y4LpjE7QPzrh2+Mfb7J9+P4XOERvoZgOEw+vCR08C0bU/gFgYiyS+HaX+c8jDiB
5rmk3IRAxFmuHKqzRR/OmBUm0FWteaubLkAtI1QksbmFgzVE04YBmKTkmtpGYELgwQy747KcpO3J
GlLfrP7SEvgrhvomOvi/cdl/ELs9qq+1bvSf7Xnw9k289/+nCO9SGvt+hPc+/qKyL8W3NwHe5SP/
E+Dlv8OFRMGBlA5S3suw+xHgdeTvKHkVTKDzi8CQLK/8FeBl5Hf4nfQ18irRm7J0gvwV4MW3wR0l
DuwOg3OG4fz/FOA9nxTCgUSlYyHVAk6JZOe5LLC2SmcejRaciszx0LcYwe5MwDYZqT5hO3hqnep2
pEVyxdus26EoH7UueY1cAeBHj3NqHKO03Om0JM8jmFYzYZCF5eiaGgwoUxLeqA3p+odWKXroWosc
wPzDnmJOvLmUi1vXDWvIYVbP6d2Qyv6eQVivd22oNu5mdKhsgG/wxyIejwkr9S4dk52JbM3VnE0H
a6yTuxSavSsAN5Hqo5cUTF5ruX+2GALLLbp3EGOn8P/FOaeHp2XcF1ncbvSQqEMnuvFYQDyyJcax
ivvOjWaKQt0+ma4VIuQtm+GIRDDXaQvoGbeGbuUgy7quq9RyrcSZ7mIZJis+QHrlx3UmCVwIe7Cj
IxrnsnXTWwbqroYSu8cRpJnQGO6KiCX+9PqvRl9qTz/LekFwnRMGk82p5Iwgj7fsBX4K70vdd7IH
62jNZ/yA7ll5QJ8LhBRDYz0T9URtq/w8Z3wPnVHtQTKoRyw2LoMaiCrfgGN15HZerw1IGXnFIBiY
J9GfP82mvwle/PIUJDhoyMshJo6Rz5DveHuOqeNMrKhiWDonhUcr88pFpXhzBZ2b/lBm4JFXbXsl
epUfK1yMFzIa3055+6U2C2cFdmS3BIalWy1vdab42haV89CjvBcMrH7VTFkWJCmiwE6G2BgEhqbr
diTVFoyYEXtq6o7GbAf2BA5mIjLrwhbnVXrp50GGy7MktlowA7ZgeBxvL69Mqc0nRhDhTTShPkka
sDRyqv26Vtld04nWTeTCrKNGfQsQu3kixcyPoJkSr6AxD2STzFssBgoon/7blNB8X4MmB2BkXp4g
/VO6snVAO82aFXTS0z3lzERsAiDIFG7yceoTgST9CAb22Gpnr4D/uI4U3OOPn+NZpx3GmmCwg+gn
otwhFDvMtxcaVYAXawhfrdETtgOUCuFYM75L6kTddZrOfjSBLz+g6y0CdS9Ega/dhOpbN8urjlX5
00wgwFXbC1HPCM092IDGLkaP8oXTfG1LePM8BOMMmS6JQBmc7vMpQQHqFlZZdWszokNQUjTW1NHC
FzPSavVqA0QMMHILdBDGGvTHnuM22gw1pnxi9NC/He2XKFZq92OKFyheXoMXDc8XMcZqyk4GjyCe
igRYlQ/zHWVA6TAVKdA2YQeakV6CZ7/KCL29IhPxA4laKOwfHHIOUmGVA97gWPTrrmmLA1dkWkP/
ALG3WeRf5/04ecBWzlFzRZB1B3C9b9dWkY9HtDHd1d1qAgbNrBGqIfkNKPDxZnYisZ7ovKj/1IiG
1Bz6Uaq6UKRinm9k5bICCsoIsRyHOOcBw4HHNeti0q0LJPpOhokdaGT0h5BLx88rhHYNkEIfYjHs
GMnmG83EYz0WIPHw4iWEJK6fOEZ4QNELBDFQvPeskSkhInMtbgxHbQ0Q5SisVSzwNGIpyhXP4QSi
IQa4hjr/mvXYnQ/RBg1b9IFWswYe4hJx5kxRbJkSWMAF5gKSuZZpny8wk8rncp66em2+LnuVV6nE
fHCAMRwmeotPNcGUgnNeoRlo+xo2bx30/E+RfYNVulpXhT0ci4yiwMa9MFuRxX7jLS+n5kDcmxOL
wU05h2gVWoL9ZJJ6jcXe2g6oSt1GQ9ugabAzvbZIzX0hyq0JduMmAvrZF2b5CeUMaJEds9DLbFUF
xAVCqvz88YmZ5x4LTgyeFHLlEv85jjwLy0XCobRrkxZyzkyvUVHT3DRjAX42MKTpeJzDUh+meUAo
UjM6bTRS6i7w3kxLeaONgeyzVKHG0nLmLxL6qn3GHDQYhAjx8QnA7MquDyWrZ2BddRF0fS7Q8slO
U2yO14nDii3kO0GCMwhEY2Qmv1nW1TSBK83m8RgLtEB/fLk2BsP5k3BQoMaxt7KwVItfvBBgJ0Ms
3bpf163hdwO6R6ad0kgklQTqDwVo5j0f72JQU72hE9IN5fSYpzFkrap8K+LUcS3EhlFBs7HQfICA
F+0RhnaaoCVFoDUZXFahzJT00yOj4lNsATFFIywswBatmpojdZWTYk2W/EelGApxYindXKu7fGjJ
Fnqg3y3k81Blb0tUEUoYE4btOMKqcoUWS4CdW9u3DJYcEaS+RQI+8RhZ8p2Ozl3VV0+xup7MKvPH
2LiKMFtcXiaBmZWtN1jFN67L50R2G82cq66fUfRexQdJdRyEKPHCzh8A6wKBzIMcORKLbIrdcKIx
FI6qZGW0MZDlscr8JYQhs4yvHBVdxz0OzfPmm9MaV1CsQwB8YF4GiqypY98Znwzomh763NgoOVhX
fL6muvdomDaruEnRiw3uPWTShbm2Y3o9Grvo1iyMq6FuPVYhiNFNCnJiLN8jU5r5fAw9E7zaQGkU
pAsWutlORnr2Z9FrLw/LZbCpdV2PAKdKrNdmzfbFZLqNFvB1Igi/J/GMIENUQeYIxeYAVhEPrbyH
wkgeVNMjGYD4VecAk2BzXC5Ap2C99usiGbQXA3FdU18phNkLJcuVWeDpJeQIZw7RAOOBcOelpcmq
09+rJSoUMVREjFPlM9o9JQLEN91DvMQqna/ZWLsUE8YFL8tBgA1DLm30JpHFgy3B9Q1BvfVZDQov
Gl3+HM3mkZQ12xhR7ZVpIzBLhsqLBGC5YCqSrcbEiafiMemIm5XWvifDPYklqgM7qI1IsHA7FAFY
SfcFYmo7wMsRozsUmdc0lo/8pOnRSJcBizCEbRWCuG0j7TiwFaRKMehBsgem9Rm1XQDTm6AZZWAY
Eb5ClMRB/giEcszXBoxIVyVJsWoc4hJq3DdWNwS0VLkbGubnEMFuTyEhCMRk60XxzTQhsYg9u+VC
fOp5imYQEycF7aho3Oi0ZwGt09gTVY3g2fjUwPEfm6+WNSFDxeunCsYo7OpnZbWHGpUgPkQmHioa
PetePtYT0OFGGyDamaORF6zdst1WGlWEKULG+dg9RRm6oerW3ghoLPtFhbJdnjlB5aC9uELLg0/S
JR6ZtzZKVTDUzRp8YqcLigaeMyhX+1xBJLULw1OMM9iN456qGaUygtxnkNNAbjhqkd60pDvTGn37
jpfbbb+ZWpy+AyVPL8S03IxtQFR5SrQs1g2DfQAf4JOdpe29yB8TLqCnEEK6BBBuVzmfUKv3xC2e
otMcAEbgd13eiK/wSMfV3EVHRxfXrRFWQTI4062k2aYqNX+01IgA/AwkgY7aYMyo/JIfCYAjL11e
6KBrZrlTcJUPCKftErD3PGOI2FXbIqxGa9JsitAg11XDJq8pCL9v2nwFT5d4XdTWiOXDZ4Eo/T1d
DBHshnFnKYXIE8vlNxIjgy4S6N2PN2GNznAxjPEuhWjqJ05uC4tNT1oxChk1PXvOYIpPvRqBB05S
fQhpbz12fHAnLGEr2qpyHUWi25SA/gaRKunnGRtho0vi+2qK5cFsdeWNkSSfSVVhwtesOiWzgS7c
0N6A52Ze2RIazqFT36DqvIecQvPUFC3qZur5U1mlFFUeFrmV4Bx749CgnCDcgxbPTjEbmisDopKr
OYsfsE2AZOly90Cm/OIgJXdlIZp9DS0cjs27epyXhTqLzMbFIj98lkYScKRrvw5SGigpUIcUQAAY
hCnd8QGpn66N2E1jIwCLZ+fGup0CMdbGNg3pS8nzXaFifj9Al/V1iyGgTL2Cml0KjEXvC0hI73qj
qw/TYNUHFCuZyYB9L7NuJ5jfu6bpzSAfTbCDtc81qgvSVOb3ldkkN3VaByg3S1fdTEUwWLZxb1gI
khH2oG172wk9bicDdQhmQ5wnULJusc633w0qN0PZhHtlIaEsWY7YBna2SJMK8zibcbm26ag3rMuA
9Agx9Icsw7C2QnE9Q7Vt00NUG83vEotcnOb3qU0fwTQHkl3RybUnOV7bFuKDkXYQgDWQLkS7hj46
IdtNDSwDumgQ9wSW9gnb5kMmYU1VLsubtiiAY50sAGMLi6xbrG6grk6A0OfFl6lBT7QN9xPA1ja5
Lwzj9vXvdjP3KBnqmF/FUQceQdhcWVnZXA0qQyGWii03dmY8/JRnB2k46y4222vGUO6E3RPKVcK6
vR6Wv1XwB3ZEmU/2bA5eVmonSKrIPmXLj9d/oXIiNa2f/gCKJkpoLImSqFnZwIGWbNXqMLmqyPzX
j9nJhwCThHqvL1CWGsgSZ2MA9tR0wHifDgzKRp2rHVQUqTbav/6txfT/8eq/f+V55TvZUB4NZxU1
Db2WkNm9rieTXpetmbhwndttkloEPRhDDV+g89Mktf1XLzpPKLYOZREHGt7BKeXVnayKFtUrzQEI
FAkYRaZKhHaGyKuiSHuGHvXVADgKihGYunE0OPdVnsfrVFNXgPt9UxpYk1592tFJfsRtZJXHx6Y1
jmNYlZ+NlBzTubBclmIgkjBNgkGGZI0bbwqkIUGCrbqgT+X8LDvIgnZzLu+ZNaAIH4XwxliiHpHY
xYO1uBB9cU2tB8RamxuL8/kEbJEPDxFJ99FYGjiT44/fUORTbHJ4Am3ewVgYwsQ4t5nYGi2W/V6K
2jU1j3YxwupmPFV7zJosW0lA7VHoVNe+Hepq//rj9WW6vMeuq2YXof0ZW1k37nOqkEuJkZBJ1Vcd
1maHLk4BgjJ/GhAG3w9JIuHT1N/zeLCvKl3A7xb8LpxQbsFBkPIHyMi5zInMB4a2jzSaort0shqP
zj8skbam8TpEWHtVSCs6wksuAmzIWp/1gj0QJBQKA7F54cQphHfM0jWiyvw6j71fYod0WyQ2Si4K
uLhO5bdp7cYsxThLkTrhLLllEjsAPbbYwzg1w05uZH425s0NHeXDALlZVxZdvc8KczjW3cP8un1o
jAy7XrOL70y9lMsYwN7nBoTWXs1NqNV3+L+IlXVUrHVS3WlUqR/sma91tmwpUT6wC0FV95LMTII4
HxDXTCfkiqYZu5VBV/2WNO2DVbfzNXqUvlu0+rPvzPRqAo4UlXhWeFrI2qibddCbi2LDoC8hO6DR
NH5HLfYMBpTeWChh3ojevGuHOP5klObgWzX9P2ydx3KkyraGn4iIxMMUV1betXpCqB1J4r15+vuV
9hneSYe0jbpUBeRav31Gc2tEazs393blRv/93Z1OhdfSNE2YCadmWl6mj7p4aNY5O5ulNTOUe4rk
dmwgbcnm8P3tnFVv//3vZl3rcXF7zwZ3n+I18030J87MfKm2uJQtoddD/ge0az58fwdrtsc58vpT
o4klqkfcv5xc/tn0Vi0Z+8KMqnoan1VaPQt9oryKDodB9/Y5yGlJONG+Rg5t/qN2/tgi3Q9I4ZDI
2Cp/lN68huYYD9okH2fbJB0jz+96a6aopZnmV53XEGxWbgZZm3r3gDf/Q9C6ykerbTp/rLRHC1Qy
9E0tFF3PaXH/tObO+jyM2cm5nQ/KdIr/vXOiWvLr4phuaDij86BvQoZ7c+KDMT52x1hDSheqgz3W
1v04eta9rIFVbgfqTLhFGnChkhzt4ZawUcq23dK+W+X6OFSoy6y5VtesOPFQt1TAF1at30zD4ljg
8U0td3mbNTXc9dyUge5ywyxZmR7zAg3vQMODN0v/ujDlu6OUd99/2JZ6/A9OcPU5KXiVDOrcfLYU
D3lfZQdrwhlH0/KXgnXm9/KKwwzKFuqT3l+kACK8oxJX4NrKstPQ+X+0kT626Ue/mPknwtHyaFPi
FLpd/6fsNvthX1Ua07mdnShfeWGmL+9KLIsBU831+/MvDPHPWPAYjMZ779vbvSlGtM1bGX3Dy0xx
ZkDGelCURffp6vl21GVrxWqsJBBtvZxta7UTY5Um2mIjTTIe8pGfu/0TcweSrWGxT9/ffl+e3/9M
3zWy9FCUoDJK11Nqansk92Jg7ljnD7TsvCer/6OtknWpR+IEZrj0pTXfGu7p/77tm/EmGymfloW4
yCFdytf/7yuAuDe7qt3L9xlsTp5+9GVH6Alvu5HLp0xv7uysFWFWUONld758aR/M2/BVLDaykL50
g43p9LJXLHsZusq7qtvelKmZj6ufdgdQDCcQBgL4RnOtt1Wr25DlznpbmoFEnir/31ff//buv2dz
2RX+QTdnyEtlUtL0jR8XbbHGRr03iWzqAkmIaouktWi08W/I4zZ3XtDRhhyXKI2QQleViJdDXjFk
lL3JZ5lJnQjT6mNByn00R8O9q9rBvZvHYj81ZnnnSnMm4WVTDTrK6bfFWQFkxyp8R9dJO4nmXu/g
lwyL/giDGK37739G4oZ3Low6GLbuuKqt+6wgn7idxgxmqKkS2BQRfQOvu84KUpMDTv0w6V561dWP
tlewMsxsIS1rczhYpn4Fhx2eba/5yUq8ULc4wGHgAURsnN2XKYIOZ7tPp+V/f+QpIttvnJx5wroT
9vb3Gyev914dVoQ+PhP3y8qzKqqGQh1Ers7Fvmw/61bU0X9XODvjUz0uYwRS40WMAt6ZTVxVTvPR
lLl2X3TaX1H1dHYVBKZvdt4fZ0qyYlpX+8Mq3CrJCO8Imk6WXBwDjMpq0xW8kDC94H04alBc964x
TOFC1SmWaTS9QQbWkCgh86gc/f3VL80nEnP9gRKJanMu9u3oKmZrPtOXQVziTQyzsh4qAmPP2Cbk
Xe2k+k06YR5bgWa2HCTDyeI219KSdfwfH1E0Jk9r2hIfytTuD5uc7aADcL3fIUs8y1lR0DYt7YCa
+8Oa/84VIYy1Jx92vTMOVdEXCbrnPaFdk2OSGkmF7vsGWmpIe8dvvmuh0fYmoqg5mCQfqGF1sa3f
dvlsbe7nUlw85dcPpT7WZwHsjiGaWSFzGzdZTPXY26XHObhkkb5Qf1h3xkZ8C415VXkuxsZ+Uz3J
fjuxuGLUaSGQ83DX/hVak/0CPkCxMY/XBTs3e2k6q8fJluxbo6RECorLG/z7psvr2Ls9brRRKyNR
IgNquR5HdF0zo1vDDTnfXmqxzi//UXjU2dW1Qw2tV6jHnZBqHkOQT5XRGAdW1C1egHaDodViPh7j
jY/zr5bZ9ku9lAfGUP1s9YK13swnxOYqPUlv4Lj7frfEsi/XHq19YRvby/fUKXavktFOTntVoIPT
eyZaqgXUMxzyHPZGuSfq5ur9viDSuv75/QYue2NRyobSd9FVfQbuHOL/jt89Lwc8Jetz6yKFqqpu
jvdvFNpQ5SnvZie9FLKJCt0lRjVfh5MyHP8O3uOdaNECHnQlEFYbnvVys66Ttj1LL5tDs5/7w3jb
ZG1da87V7v2bb9/twJAk8A9G5ANBnP2UT35K+9PcD9r9Kso/qQ4OR9r1el6/P6Zvyu+/Sydt1ppD
vreC7x9F5wHL6OSlx8wyt5+4bvxo9ccmtIxVfI4kJG9ZJs7lLKcH28/POqa7Dz2FTlBF/ZI25vO8
yP4gUNwnxW6YH2TgXeTmMXto/muVksy0lCpcp2W5WOaivadW/eBUafk0O2KLfdQZwTA0xcWq2wW8
Q/Ufxb9iqyUHIkxbU6hfnUzVWWaDFWdU6YTrDXn93i2AoDak51O8eCVP0VqrzENrfDQOy+KiO92z
T+z5sayy15onSqJBlJ03F8Y56/m1hto5L9u+n76/qj13P2GZwDJw+0pDeI6AeU/jUoB/dcXWP6+V
Kmm57eYD9SZI1m8LpHk7f9jlKkiSZcvLt5yY35vUZIm3toX+HXKgtGwfzsvobFd/WjLu2Vos736W
6qcRURro5leeiv3ZJufoVK5WHtY8goKmLgVuFnYopxrxZ5f4PmS3vn1zrKadP34fQd9/LAV/01i1
VCgitWsKepZ3Zz1QN2mESz2xgoOVYz9FuezUWmJ87/6u/eg3qmSLYV3xUBIkvUuzWT545qncCYyt
B/sB+XAPolP/5F00H7S5cAJkq1QmSezCmkUKuKZ8ed3xBcRLuQTq9pA3uSISF8mNiwzhv51vmmWJ
e6b861HglQPmaoAGykuIRMWPk6Fbzlgk3tciqAuo6LpqzUhrXPW/rzIdVRbi9xjT5XquFGn0LYfR
T5/Ns4GX+6UK49POcw/3svkPs4FIWuper4J8jgUs6r4q1fgECK+FirxSa2tYJxb7VvVBGIyyGKu2
6qO15Mgg7c2hN93QfdeXUW7p56bsnbjoyY3xE5e0sQi80w19JPTo0w11tZbXbOnpNpjeech9uUor
Qo4hoBshj3gBn72Uqzx1QVnrGUG3o4+hfZRWD8C5CD8o942Vb8Ve5OQZprqujnSTRVRm2Sek8xaM
vgznyvzS6n6N5UYR+A3QMBfQQjMrf+9WfdatIvKMUqFfnPagzEsZEAYVG6WHlE6T86VHd9LIo6hn
HTOiw2IFsR5Y7gxULQ+uP+Aj4bsA2fvDqm1G6AKJcnpnJcpAxTO8zWTIcabwzOgAbvkWd236t+XV
xp3ATbDSZ4mNjhbV3gv7UuaXmn4W35cSVmB9Wcz2oS81ddZRfaZzyq7lGZE9xpsm4ECW1o46uCnP
mxhqfX4mVeqAcbeHU4F9WQO83fwtcsahPHLZftmCwcbQMj0a/5CYZ5wmO0/GYXAv1ED0KYwCQ2Af
5l4X61TqTakOJlVQr7mJAz62KnYEgtfGGhYgfpAVRdZClfUz48YUcHXL0/qn3MjtnmFH1ty4NZZ/
bIaEt+KKD3qtO9jqCMLynoOs76ILbWKjIr3YnyeC0cLa8N7YE/Jo3nG6eKVzWJuqTia0t4E3D28u
Kgnhr9r9krvwD6kXWmVl4o/pznnhhpvVQcDlv1h6f6ZD3h9m86vSOJGEcq6W5w94AJwRJsQLWbvm
OL2dVrBqH3Nu8HYOK0ROfer9qnzvIBYC0fs/ekCaA0nHv+wxh9LNAbmx4wR5r6/H3SLb27Z/r9sA
05ePB7/w7IiDXz+WBhm3FVB/LXt6sMR4aDcjMUgn4hfRkTOjfZK+myUia9+HoU2ybLwfLIK69pMo
vfcqtzGcVOVEA5SlHTSduYma24Nvl0e27j/Uax23tRki6Nmr3VYfJmkRm7F9AsQ1unysfblGOl28
h2wr3tNq+qXn8xZp7vBFuh1p8QDn+APTxNMMzEET9raqKpNckB6g559qTSlt33aYOt560nSGQ6XN
d7OSv+C0Xjb593avTByIXqoh0jeLHzwy0yinJREXZ35ogWt3ffyXlS7U0NBRULB9LXn7d8yWItT8
EV7OQ0w8jYgkjUzTorT27xpvMZPdy2HwVoXHkAeaU20HtSCInnPrdUbrFNBFEdt9+ynQzo879gS2
zg/VE1KvF/2zVfknb87Uy1a3NA77n106FkEjxFNlkdihz/8oLXBbNwPzhNtfbbu4TaA0wzTlp9gY
iTxlJmkRtyr17jK9fnH6PGAYysK8rPcoZXHRm/TF1ij5TTMOqo0wamwSNyxGVm9db5UwGvpPTXmH
bKlXwi7yi6NkejSN/eRb9ZeXdXpAADtPkcwab/uEGzkyPRle2x2Msnpmf6/jsUwZvjbW8xUkJ+Ht
gfB07Qw3ihVxQI0HymF/c3tnAZQIG/o4BQDJTli6oO7uWp7wTn2eRiP7WpGUsAcjcdO6fOHNwKGM
H2/XRKx3N2gFgip00y/UqEukDS1Ih139no3BjYZG/BgXJw+of4hpkubsgkiTWp2Fsi6O1upeDVCc
aMjVp1E4xVnW9dcgTtIs13BSBc2N9Z/J6AtogxbL3OBClBltOOaYnvyRFgbDYG4a5uE4C/DwyUzM
DAYMtMhiQc0xtRVv4jyXpn4wsuo01UUXDzBGwd5rfjiih4FIIqJs1NSDbPHKZSYPpryYkc7e2Dlw
SSzaywtFaUVUIrfZ1yrCrvC82pyirWUcClHgwuRMxu6lDAvgdnv9DudDF4sk//ecq5SrkyLkquse
sj4fwgEcKWpFEfYEGARLtfTXQa1WUEk7P8yINGOT8AMGBEpQlf+g99Y/gWUdN6nNOzPl3DpawzvT
vVaDeWow3iDq57dm3by/2byFNRwLt/lje+pnLfL6c5VZc1uag3IrtnOdbVs8qFnDYMK+oaT9htZn
Aveso4qPg1psCn0MsOPOd+PU0d44SLao12cMbSMbTD8c26bVnpYeAoYAKAHRlq/IpL3PfDW0qMvW
uNFght2ui9xO/Vzk2OEQzwHARasfRmn9LPU6NFKSnHkeRittqZEAiHXQ7TT7pgX2MqtD5sNJQl0u
fX+QRg3VOfM6mOzuWw1HAWXZwWJgrPczvO66qn47AJFENwGn7BSMu4DV65S/9yjwpWfsYTa4n70y
hqA304PPFrkDiUNh4xMSSwH6Zv7F6x57a0bEbO0UibnLsNM8oNipfcxQe4aWf5+Xi7jK0sC3S3C9
bH370LnpeOSCOe0zsdR5P1yE3XnxSDsMhX/HdhP+hQTkO6ctzYdtHQ87RyCw8fAIznbi1U+h3FMj
GeYmVppskr1d/06ElsyzdzWJ2zmxNMqo0FI9TC11Rb72pCY/YtTVDwTV7CG/OYll20+VQSHvmXfn
89LFXGTHvpxDzVy8QF+B7KoNB+tit9dxbPZE2uvRrQs/KiUemW78WfGATG32TdMtYUZ8UmGyyjjT
49FGXjevjNlPlofMv3edC75VmYxtf10gFeMV0VXA+x42KwbFfcKLSknUH2VEi9RAdPI+ULUzXReb
wG5f/IQRHQ997+yBOfnJoNouMP1yO1UCnikTKtk79bga/hYIq6VMsXeOmT8Da4hfTWnOQPWgc3sJ
y2rMKPHMinKlwX8fdt6IvFe/6gF8QkdgWGh15GiNkWwdMaNDtYS73z1VN6HMvmUXP8XTLTWFESKr
+HzdLZ4W/c+CZyfxacHxVcnwPOR/Rao/FprQDmYDXy0Vg581pqw4N3tWJz5Wn3HA2rhUNSsedmGh
XmTk66FuvRWhxd6hwck1BIVcwIMsnEhNPQ/dduOAFXmodbt+XDgB8aVzqvSO/mnV8sSpnh67fE/s
gtG/ZRVG+t++opa+Nruvhx7TYCAyRhuMJdAjgfRMOvpGLQsLmDrKAf5kbfHlGWbJUMtI4dFFWm0s
SrNqrCDdizRx5yoZ2PoJMRfv7SLIefDzazZhD/dnt4/WeSBwQBT1wWnXiWiFt73V1+f6FYTufVv3
Oz0Zs5G5P7WfSB0+OA7btLUZnKA46ZFrfHk4vHlSDhe1Aey5kzh4Pag/tuKKoha8ccZb77cZ7Kpi
xDR49KJFLYMy4ypq0Cfb+NGqH4ZWvWb5FhZjoZ1sejUK+cFMj2Aqbmv7at20b1ZulU860QnoTt30
w5jr/kDTNtkBSxsM1ogsrMo/N2emF9Nx/HOjrU+ZzerhEFuAqV9GoFCNx5EjcFzGI2tXlPZzg3m/
iepi/dp0Pcl9k66cfB8CfPTwiBPf1mkRjoiDwxGTbTSxaahl8QOOyCNDKeOrGJ7LMr1oWfVZtg9i
HD9JgfLwau0j6wH+rdI2AFhYRs3bWNPwvD0MejMmpZufCXSbSVLAy1m5IwNG70FTrADM1I1FltOA
ynMdqGzIY/i87mgMv7zdmGM8EOXlrms2dJ96K+PKRT4IaXsjycwzdT9ETajs4LjprZ4Hx+bgKupd
hlcAFSf01OCdNMf+NGBswwI2KKLeZCXW4YcwqzEe5/Wh3ariFvFp8+6VrBeOxQUye7HMOUZyE399
K18NDtnbcQNiaj/XXErHbuGCBBb94TSFlRDt7xyV3Tz30lrAkJwtdEhpmO3n1bDncJ9kdeQMTTKj
jhqxPai6SDR7ae5WZ76ueioe7Ia5juUk3HQDBGcniCKdKFMD+IIBbt35KAnjIVRgNMJ6JMFWK+Y7
swKnn/sPfUu50FAxtfJC5TII87YQHLARmaHj4K5dDgQYo33UiMmSWdwP48doOZE9eL9yw/+sMuQk
rvJPKUL4UJZ+D527HO0+b0M/x3Sq1yUeS/PXtPuXYh9TkNONbVOjh7z6Abpm3pkD4eP0z0c1DjRG
Af1g8jS9s8fuzvYftD5tz6Nh/bO714Kp9djjb+IExPlcp+BAk7MlnWEPp6Xb87CrzrknIjfz0DEZ
VJxb/ZJoanUDsx5EomvZdaqnPxZ+xyD/KhrsYTyClshu9XfDyxOch4QLj1Wg0m6EUiT6Q9dWjsN6
4MTFyUOE8hjVJ3srlihV8Fgdtx4Txk7lMhGnQe/vqLzk10p/VTIZSx907YQPFVZzR9yXdyYCMMvb
w1HY/ygYMgN7XreAmCs3uv0jpMxHX/ylpG8+ZUY2RrqzEiihyiPn23q1zewXfErgpI1xldbvwWm4
AW4/z9iyic+M1AcrNelC2cNd1pjnB8VD0q9uSiLzsfImFAkISuBe5s806+VlGe02HlcJQyS4BBBw
gO6pcB4653Mt+Q+HCsFC97nlmx/b134sjSSljICcnCxsUu3fDIMS0vDMM1So/jwvxQ+xwmf1jJ3h
Pu4PRWH9ySkHSsQE2NxJeeunq2hWqv5SDOgEXrvxZE2XcNyqN/QMKkSA9Euz3Z/5or/baVVy17X2
7T6Pa6G0yKtXAOnloEuByYu/n6MoO8ob9CwNnvPW6leRmBh683ILdgO3opvl1cFcNiQli8HtWj9v
CqeoX2sRGyJP/W64DmPHf52vv3WbSXPJZBb5qJuZ+z4RknahAs0IR958UdJLJVfoeZ6ADeN6u4yJ
MIWW5IYJENM2p1z/Mc0E6hh0Ih86sy4Q03Mg79rPZpi7wO9Wnny3P/rURlkv1BijH+MjK9fAznH6
4Hfm0mvb47xUFXIX3UZ6CIfQAmvbzvwXwbgIHH03WWlcLiYXTUvbH+1xWY4mmpbbREW9sHNlJuNh
BbThTrUJ/eFEDjRh528AT/v6ARoPrmOcBsFh3gyMpEu9JcbgLAmgXrFkzLF61Sf1ooCF9DGwdGKG
kJXAPwCwG+bLtLWwcscq995REGquI8CU78cbo18hm2TAGc+73/MjlNUnqX7Xm2ZU3x7etTLRUaTk
Qeed2KgJTzkNaI22y2qMhptcstc4fht8t4iofzbT0sVW3xMZqvZkcLnvFpleRdV+1XrjBhK+J9BT
BLYmAi+hAceeFqk/NJ7lHzpFexArZthyt4lFHIS9F0etdJ+F0e5ojveD2eq3kY0D1BIdt7T8Y+pd
H4+ye5vq5x2cOAGFo0iias/KLt/JR70300JGaC3fbGFHc7X5z+gaWHgWddostJxFQ//oluOx7Bsx
MtowU3i4vZ4cczsscV+abMWmnJO6av6pbjUBZlYXiefPlpiaMuUN6nrN5Po0GZ8qZjBMWm5YIvJG
c4qnqX5V47GDFX/ey/TdFzCqqUQNOLmRXaSgec6sQt2cmjivXTe4bYCRpZd3+i7e4ELng9GPqLYy
67CWsxGpEaJ5xgoKj8gAiA87rxuGCgdpl7PHKxRXWE3ZYWnWLeq0yTk49M9BSBebcVQ6qexS8x/9
ki80atRwZhRX9J1wO6qNnH1iMu6Pa80Ua+CQ3mztpW+HNq4s41Hr2w/Cc3iOrkYRNY36WaXyDdUd
kT17eWzT9Peg7me05cEqCT1mx6gDxGX5zGVXltOlNCqJ+V9/q33vn7/4ob96XlCVM0RWo0c1Z4dl
GtetqsbrzBnlZQpDcN76Qeu7P7VxJMAge9FohLsaEtx1yo2nbAYMtvTtTvM2K9F6pFPpPJ24Qgcc
2m55ZFV146WOy6xzDy3PxdiWxi/TE5/TMqCUFhI7d71epSimg4GPbu5lrNwpRdXIAdN2T/2wP+/G
GAzdMBwN02En2UboMWk/kwaCCSplwF9MC2CwmWEkGnNmalzN2PZKzk7QYr9Lj+1auBeBxHMv20PT
Tz82ELMpW1TcOSR72kaM+HklqyVtjxu+EZy9+kGKrglsdxhe/rq76F8gVt78tk8JN6KR1dX0o+GO
sIj5/YSw69Lp9tvQo5scGL+jyrv6Ax1EBdaS88DiaFd+HiHDvajeLk4TvNHNmNPGlLU5sb5M6YFV
KEKsQPDW4oI6EdZFwQgPzAyyuNmVC7npxUVOG1pTgJybg/lvn2wv9DIEMS2Dviq6lXi47HHL6zXR
LL5z/dFj0zGS0nKGWNhucVjdpyWzJLiwVpxzDlyeDlpS4ElJbPlZoDPX/PrF8NH+kORaHofJe2pq
I7JsFrnWJ4p8VMuHKFsWorH+oxOwFzrpTlqCLY9Mh+xdWIsmVzvWvJaDXDRmVkQ+JzqMn9K5eE5z
orDU2HPej6NzXUiDWz0OeDW6FfyijhSp6E97SiuVBKrbXaRILSK2pgSk30rvHjYiERv3vekhdnWN
sriWVZWowjdRpxFt0Aw4P1jtv4aM4R5xxFjPzan2pqPVpSQ7bHW0NPYUIkkBr1Ttduh8sPBJy1ow
6SWSy+Q/Ni0JBXgpeJTbR2sDInNKrwZm2Gi+k/aLJoxYpYX5xNhwgUCmSrK3P5rK3ZGFeW+lgapW
c3Y2CSDedZrmczbpP+aqeisdDkcS8EnY8LJQNWsWi4GX09h0N1j5/Fd2U0b4xfKAqcO+lJgKoq7t
tsizUWN68HeJ6LGc7VJNp5ZLPrBG+2tX6XDBJn7sXG1juNYfkVEBlxbbfqwm568wjWff5xMqFhgh
DCO5NlzKNvAZoh9Kd/ntIMNHymleunlCC8tH07u5edhxigVjqS2xY3qHbS8eU8t+Hl2CpUqxNjG/
FQI0qiIZIlmSh/qWQ9XCxsqelRVWKM1ygjrk/lb25GDNmQ9eLPeoF9WIEdVg/3duWiffQUq5PU7t
mF7WPX0ofCPR3cEBFaiNi2ycp31aQrQJy4E9IU98Ask6Axu+OW/klqBzRbvxwQQ1P/ousoGWh2uh
I4QnR39/HVMyRHiyvC+zSYgPhnTUaiJqssWO21Q/igUtva+Nj5n6XZSsZM58VK08STru3xCh37U2
OH6nmhhXqkGd+NacaPtCp+bw2Gl6LtROuN7LPjpJQZZFoOb6DFRtPDKdeDCU87MFmIu9c18+cse4
7r7HdFun7WWu7prVzK7Kqg6tIMI8TyUSfnKEkG5FivGdk9F851KS+Jyz94XUjzY316iWbXFaejHH
ip+x/M1KOL6skP7RbRlSC3+R0A6TCLqnoqUSMO/FQ+dxc9rznl9K/2kQ3QtGaLalnufIUNx7sLrg
QNl2qTX/ZesH4x5pzMkFNc1H8Y8R4m5rocy8XLcig802sLZMx+nRj2dSHTGC0CLlG3BovquHk1fo
x1XaQDm6dF49L33LqBamd2j9UYAwJ1z0MPSjiDTRHLdmeUpHvQtbTuKp17RwwkrcZCeRL8MFt+FT
bYOZuIXYT7VEGDso97NhxDRn7Wnd5NliIEiqRk8PmeLetoYd4YnkzpFthGSzC7FE/WMs8KPB9l97
FPOsR/67R6kaP2uKTK37kRo1oOBoJoWJLmLbu9M0uEW0IoEF+V1Dh3SFUiN/zq4ZtcfC0xINSXyf
YcOymmdaoRykDK3L4KZFLOn5BZtPaEXOpDxAbKbErSI6szEwqDr+DlQ8uSuwHyJhhHKhbOZfnjNr
zAnAoWbbfXA5/xzmTxgB62ufHs3eqlDO2MalNb7cQt8STExwT659BUyk/McyfruO2QWwNX9mdA5o
UVgQ6ky8eHp7RAjDAuU6RSA4IWfysvzJ/kHiWTD2VXdai+ZPW1gvNQjeRbO9ZHTLJ9KTh8dhurOQ
c0Vw1k9VD2D4e9n67VquZMUFbbX2oUyJ7svJFoGhk4/EDRHcMWfNmZSnZfaDKke15lg2Pyp/XiFO
4XEgqVc1j7fJCB6B0EJnHb6coTEftYW9bC8M/teSnclOJuLPpNvqMdnQv0ivPqic1FHgXgJuZB5W
PRs95QxFkvXzAx5LLjuG5x1+O9uGD8QEj05FRbZtIzPpWB/PVobcik55pOAzZsB80U74Rz+a7X5q
m/SxoosopDz6KzVKBNb5zyZ1njDt8ABa8Q6xcW+hSe9M6Nb7K1Rqds796rBpOQEntoFm9Ffu2MWh
rCcuY1iGxLdJfEUc8doVXzdz1E1Fb7aHG+uUjeVvnO6ncrxNRNVEhhHmICcnfbCSXHJLa17Lzr0O
82ieCGOgP3ZugT4GmWBau1dOg+PNq42QzruQi9k+lOP4iG4p8tom4VVSeOwRNcjMnmz6+jdD7kHU
YC4uAW8QeJFyCK0ZiqNKxwlBuo8/Dzs23vGLSxpJ7LQtuIr12TpjF/ptU4DMVgdGgyw0LU2PNsM9
TPncJFbbocUomvll7YpAK7OkHMCG0Vv+anJoEX9styMusgGKRj5bZrWf9ByDeJ5xFm4ccOFs5g/E
SkRWDv09ay+iEOp10L40pMdBUeO3WVxCJlfXpPCwZBdqljQU00RyXMNfUG2C87Gc7ot9g9iAzg1r
IeTJNiaOobU781TEiRDlal6Jhahe+vxl9yBcjAr6Yh9hGX3/UmeVRiwRsZO60J6BsmRiiunNLJju
cUvdWUOpPTh/AE1lQq0pi+tyhDCB66nJxIG+k3AT3eBzJ5h+80NTz+ZucBHd996dyiegspNJyrAP
SHGwDK5CBIW2uWKcIxUtYDj4S6pBmN5kFG7F4lbmHKaVfpaD84NUHVjmao7dzZrZ1JmSsYNlhXdn
azB1QlEZYaubJ7peQMTcL01szTlLxWXq3Re/2JrIasevtNTPKM/22NP6MZ7Vq+EpG62QyS/hu2HB
mPTab/ndrqr7fsfDMlDj+n8cncd247gWRb+IazGHqURFS5aTnCZctssmmAFm8Ot7q4evX3WXgwji
nrCvy3vywHJL41gNpOD5gP9B9OlYR1leq1B4O5gYnzYBjdiwFnru1bJNRrYZReorsDHnmpxV2KkZ
jkg5eN1iqt+52xXM8XC7cmmcbsa37ZA/QcW7yACDIvDZ+dYhfTsaU8/NXzHGGIGWcTqhsd8Phv+K
QlNuMdC5t1vXYPqVJEr9sjqGogWPylS/G8z0Pk33nu7p6VlmXGLvrGiGEW4oDQJirgZJW/INERRb
mIkYMPgWnK3QdkiWRwwHSrtMJNHSbrygf8VWzLaFZNbXbewDzRNlhwbU9ztOkWdoXaGf7nt3vjJT
xbpMJoqDLieWZ/31RXDCRbt3Wn317NLcWQ2mCRVBPvFwRGs3GTYJT+E6IpftUrpwBStE257533Md
c98hHI8qRe1wJeyk2XyGWvHlj/q+bIKTphG98jHsZMipk3kvTu4dgyH9sogTsWid09CQPSzp8hIV
ctfn3FzMEY2YgNCLn5fEOBW6idkoQHK8Eww/l5to41p3g9vInbKHk+M6b1lpnaOCo1mfpJIPyzDq
Q9vCtlpua3gEhGadP4BFTTelXd6LARpiCSUJYOXJA3uMYodBbxjkcjWhUcsWnx35ZgVahUg9Mz5O
0DlbxodhdusdjA9yugCXFs/hTJpniP0hUuG4EOzNZvTiqHkCbIF5Wj+S1H/sc+szf83Z6Y77sTwG
WXAt/FnvZqn28Buqo7mAcGFDzBwHZn6UYFNHGe0Kel1UZGnj2mn4tfQ2ayWEVSDmgeOyw2c7WB51
lP+NsCEASY7nTJibiF69T6BVGOGDnQdLnIfYtYkvKFcXyOWGWcZ1+3rrLStQOCs0B54A5b4Ubums
ss6FqVDot8GaTz29nsHxUnLnNlELXuBjht7WQBkPl+IALCDmDOTxnPNDA+ESJ6bfBAaDpVt1ezbd
/hEQcWOu2caasOq4VuaropEsnPbOqKl4Eobj8pSnr3AeUZS7gVDi+NPpR8izOw87e8AHLkwf+aT2
N7koEG6AWRSgRYdGQI2q4tu1lQ7slW2My6p9dez5EtnWpe5te9VZqV5JRVU2uoV52CixQna6/vgz
34a5KL4x3dJIUh6mmF7b4l8W0hwSVIPR5/gsSCZRs4s+hBumu8UiAdcA/xPD4+QmZFIGUD76aKM6
9gS+knDZdbJ/z0vk2Wwo3r2q/TPThyCcmAf6Il3bcstmsbh0yS5Fhf/YdeO1mK03D+L9ampLxrfs
ThGWMLLkPQzS39pT3pZH70jH824ICCS20bVJsnIvUF2gXN2M+iRCbyM1a19Me/qpM7rDyJiVMt6a
mdehmSB/E3Skn5+ReregAKULLVp+NE6Yi41iJ1+WBXcjL2XyutZt1i4Cci7tm15+RAaB3L1dGELZ
45SS+OA1DD7fpx8B5vRrYYplEktOqg3+tfAZYtec7ybPz7atyH/q0PxFuPrMo/KAWyw29US6Qc7n
ZJs17l+TkjzHfsdOTZ5490pSvVIhMxIBauud23jnir5p79lHDuRV4fvdmvkcg5jil5FikUQ2c3Kw
yTVrcHDb3NvwvBS0bHukfbdNd930UWQ1Gc0l3YUE7tep7rct/nB8+xU4yr6m9ngd8u7LrdIfckjb
MW8vaSOiWxh570doBtL5S/oUHTB1DuGcPN8+pbnyH0b9B6CBmFgfnRfuwhokrZqZA9XYv80GzXXI
j9CUbd56HJIsUuJ/FQjzqtzQ8H30AYrHQIGKlR+p1yAXD3QHiNFQO66J+lzdFvBegPoc+PmMLEvr
veaKRUxGryNaK5hI2YsKCVfiVgwcIOGKxfSoCT7qAbu02HBeURBGG15NxVjHBgkaRHDCeJa4ZhaQ
YK7uT2M2+Zu5yvTBFr+IKa+L7//rav6sjZxGSXedEM/ERwGXoE9DkP8SrP2sbaScGZJsPRT/Ft5s
a1NElyZj44ev6KVmo09xql+loxAX/uOXcPKBRSflemJJje1YfAdpFmflxrgVOEdEE1Xrled2vyoX
x2XIasIZj1nADACw8ZM1ZFf30Y3MG3TxO6BnulsygD2uGx3ycu5iP4NjWwnK/GoUlOt9276NOCvu
fsggVvK3YCJvpeEDbnSrE0jdSL6NBDbjLieakMAUwMMlTNjBG+40Z+VonFsNqXVZwPzW9j0cAjjA
mfc29BjqEXunGSuH/UD9ig9dc1fgQuzLB9+jeJ7ICZMLqC7Y+UlaHmYBly9nRkTPHA7jCtphnDTc
ZodxF+hmXzraWmHcsMP3MIIsrmXK91TPgEKiAcJylMYT+ejZLP4pxUBsq8bg+PW2gf1EkMC7s8Rw
H0zmmf9D4d91LRGU1MAGNi8JuwBkXmku0mw/X2Dp934HUMDnN1y9Q9BBGuu+rbB1WZUyIhaQDlDD
cNd4jFcTj8+OFRT3Ie7gPjPzuOp5P1e69FZcvF1I6v6vTMxnyyi/Gg5r/DHreaImtXJ8gNhJ03wp
6b5H9V62YM6yYari3Js/IZ0A/enJhuiEzA2AqLOubtpfwRIJa6naO28J4EngI2XmexBM+y7S2zIl
FMPkubdSmT+6+fiV19SL2cf7myz5c5M7Lq6rc2grs0cPH4lxEcVemdXOnpLmwfB+Aqv8CXvnPDpG
bFbck6yC4K9lLztyocFxemLePk/s4NnzgRRxZSRAbNOKjQxMAVbAm0KBat1KPLlgHI6Vbco9XbFs
Q/b9ak3QHTrHPzjjcNOijxpRpnbUaRiUex+R7y1oe28C29pKPLMlre8sGlQc08lRRSc0zaiR2b6w
q0vr8MVXXRcyCHdffADpU5RbYG0/ntdqtDKG194uDo1Ea1dQWgtk2Mgf/6mGt1HBAIZDR/FvPAba
OiOO47/qDBO0bagPRcuqd2kDp0v5Utr5lnjRtRqZO4pxpC9t8Gqo+mgtKD1j6gTpwbGzN20eWAaG
TitMb3Xr3KxklmLfGKW5yhXTa9iRaDWIRwKXS1eWNZ9djn/SaPNXJtKThUJSOOHa6Aj5KEZCGPFZ
svbtMojtublT4li5U7qTAy0X7cjbb7o2Y1DOd7oDB27Zml0QNaVeb/BX0pnNNd2oey8kmItqII/F
dK5082b6hnkkYnsPdAf8myef/S5vDpNJShUtirKRfhUBxikB1GkzZG4bJ2ZSEVoAPJnPBbkxctVk
VO+i1Iv2mdccRJMlMYXdJG6G7CMzSTE7qSFwcb1H3WPLJI08lko9LPImqvPfXfUejOOQK38gCfBl
hXHnFSVJK/U6qC+/9i4sIyy3Qwc5PAu7owumgXxYdnKXHpSUYzsbHVQXFCaDO4pJVg25I5bkwvcD
AAGGMOyBpduIyZ3XC2QTPNMfEgK7MGzljsGYtGFFk6n2x63btTzIdDTpX4hVZC85J69xpRLHiZaK
ac0K3XkTRN9sN0KmL9Sdo+hkekmKhF1buyotWaWU3DM95tskqGYO2WZV2reCSpPs4I7d4U337LOY
P+y8oZV1FP2gYs3nkuKdWvuOJdgM03+V1vhr1rXYcugxXmr9kresxHAqdq8UMb8hXvOuerQS97i0
5rntuX9GTbGj5d5zT3f4oqjmmAui1i1LO0sMjdGHNGE509mhO8FR3N3uGX4ey1TSWi2guhr+R4GA
gChlEnXP79i+ANrWjC4SiBEJCvVoeLPYOcVzMI9MP0ipG/IRD7YcIYr46rNd+qcJeCH+3UzycNGb
UZt8v87ZDxnwnSGXBEjQB6z+7Mxhw9EIL6g192OVNdcBEP4mG5flzJv0bQqHcTv6U0aVprzzJsoa
mgd7EWLXFCF0FptbCq8XIk6uu1umZliHBv9xURSXsiFgl5QcP4QEZ0lbJfRcfdSWk65TedVGVRD1
ik5ZQEpyDrcsGrJOOhQfRkui1TX5dqjENYgz3Lp5tMKqeuVYfQ661llpfpWztyryRe4EIwnuG9dF
/rUCqt8S5Qib2WZOSIQGs3PvdOmmDzJiC4HTx/lSkRvkApRUITn8hI8IImurAhDS0QdcM+bXiA2P
s+ZvKPXwaob4alAui9hN8Xq6hyKA2xYIPE3Eu23XJrcmBk8PzMHjnKXJ2hNwdhatgmOY0ilrwtN8
g2OOHt7lJPynsO5BPJaKW3HSvHjTIAmeA6puucvPkROuRmsCUftDv4g6O3SmOMiiV0TxW190IpHW
0h5RrtjPY4jgUHaPdkbRI4yWb+sWUVaqjfg8deyayMCZ4fpDZHHFqUmtB/XKUV5y68osTrdH1N7m
MgcWtzt0JIsXVIK2wInsm7tM8+Dl2dUCDKWmu1CT2rb7lgoqV8na9Y/J8N0Z0XTSViixg/+4+mDc
OzXsKOkfWJk6o0xRFBrs4rUV9qkMDSTfW0PObI9avACtS+/JT/Pc0OOdBaUEwu1knlRtAaXgf/Yd
WwHSkQc0VaN9HpsQEBzrhRqaL0yOLKltC/sAwmmb1nRJwTrcc8RGBxkGGUpKSU+GO9PKLxByx6wZ
yM8UjC1h8NJVIli1bIIhOnK2/QUfwEg3AJxziAYd8A6OMBZL/nUynDdJ7l9Dg0xFSWyWv1zz2fOg
4QBTMnZ+tzwnsAsj1+ImWd5nBN5ibgEVQQ4GYK8xf0IiTv1sfI0mqcpwalVM1ZHLrfUFO0qt/MY+
+zWlaFnfyhT446I0uAEn8oCv0BUed/L85iGVr365VMzVPBhSowPNyBkE4XgfLadU+flaek2AbnI3
1h0x22YhSZ+qb6OCksP6yh94pP/QpAlFOe467BNzvQDIPGr4H9FiPkhq8JnZvFuW4khftsoN/hUG
gVWiWw2Uwgk1nASA3VQdl6vjUA2clYmyV6RiljH7V84JrPgx+Q6diH9Aa9sd+nGFAH3mbKouGMBx
L1lxB2jynlwD8wR2ZBrSrFv4oXUt9xuDMPE2SYa1XGyfnmidrKcZDpZppc++FvbeufVx2rAzqJMi
6bC0hKgOmNCVArlkFWa6pr6P8ZswkcNx66jPoq0um0URoM82zuT7+6Drz0lSeJvM5E5cqP7JNxRX
Cs0ZPLkPgIdYLyZ+wzB/k9HWmye4FasgAANV/GvN5jkXfYlUUP7mUzevjMS8ZyUjfX3vyMdzFzX2
w9B0Xz0Sh64/C5yoeS42fdPfj+P4cqO40yc4cXd4qNPpvSAbOgwmWqB/CUf7oO3bjVUF55QFApPK
nm9lnKZkWDZKGnLN6BPwlOuwHt59h8JOZVQf82yhZgThj22omCTdRmfpMSV9Y6hyKwoWRZoLeRZa
c1ZrnITdz2u4+M/W+K0mHrFM7HBj34vOeCxICNqo0G5zBRJ/IBTJPZKtJbpxjljR8ZSlDXt0vGBV
VvWxtwgBMUgb1cKEBZVP2NBEy4q18wixDMesTjAqg1JgdHFD8+iZ0T9rNsnrL2/Gzfpgp/Vy8Prg
Hjl8lwyIBJbiDhCUiBFEnna9MfDXRRCxTFWVe6p7XAuGSrHLcPm11HYecCWw5JjdsL/suT5UQap2
OpUlEzQlRSvn3uaxBfg2LEzd0sW1Vbb7MNiw/45lQsKy4rlwvyOnewx0B4YVf5AHS8kntpVqF95J
g3LHR5ybktOQLyTUhaLlxnxstssshj03Mh333Tpsh1uK6BAUTXmA5Z6ulrkbY9Ptg3W10MdZ7GMY
hBv/BlwOXVgu+XgyEu/sDPYM9/TZKYbo1LjRsxq4b7Gt5ZnNRyd75PpbWPzqR6sGTtraH3ND8DhN
+m06px1ifaqIm8wsY5L6sTRRrYIIviGbdWK3Kli5Y0Vx5HorLyfpLJvlPijlMaiNa+Kqcx+OxF6o
8yA7ruqhYaOH23GeKySW1udX5djRYyEKxiU/3VipcZt7f4d0PKVmO90N5gwBKkJV+4mQqmJApCl7
c7ae65/Ao3dbKQnYmjOekKXFe+3ZNAwWm16TVluZLL8D6GHMr54VTn1NsKMrXyqcdF511bC1PVZ+
tcLaBk6m+MTZOk4kukhEXfEmZ8/RRMXTZTcdnjMrZn+RFL5a5PxzEGQbjMMfokR/hYKmWTXRzut+
62Z47XxdbHTXPsHqoRgsJduRKMCqM7SpB84mRh2PWXyY9oNq77KeS7NMxzXlsJe6I+HDPoJcTHfl
AlpH49LQbsAHwSWFYJkQ2LdOYqQTUHreb7f4pEyqXJP487HVCNv4YKe435ov7FUQYODSZduyAmUX
GqTNMUsRaLsfrpNmPN0M6KAFKFGUHwibwBL5B2ISKLLcYFLvhu4bulOS2MVq/EwE5yQtbXkOyzlf
lQGtQrMxxbaCtWP7fHm99T4ILqlUglkzHrEXwDzaI9XHlEPepxRzIDByD3MN6GNask2Pu0A01eLe
yNTJWJSxDSXBsTCfYpvwAT2YcC2l++YnoIb4yx3zSvtv3Pn1FqEGhw8uANb5dzbSZnTDLFtZHgHq
iWxQXXSncrCb7VS6x75mvRwbVCAYmXhJK8doTRb74HmUNvvVLM75ehmW05R2xwFz8Mwix1XKzXRt
ZvBbzR7YiqfpBtOAaZr0PHA/YLZ56+ZxiosuBxROTRwEYIb9uOQHpe1dLtCpG+b6dWq4Ou5iZ0y5
Thrpp0coZ6rw+ahwxAVf4tgRFKcugk24lOXOlXxC2OJFPQkNkIdlN/X2rmwFDayq0IgVvPSyhM7n
aO0rRO4tdDGqhCTiDTgOauqeZKsPoW9AYym6ndCwcOj3RNZEpG32z4aI3iLmNSjI7Hfze/elwZVf
CqKYvkFnK2sn+gtkc24xx6CDfpMvSD5CyzcG7K3fZ9cxoquNnsJSgJlzVdkHG++W/hP/ep5xzA2V
J/DSCZGRDhiiloJYmXDK8hSMy0yxzQvGXWY/i7mWeze3rmVoowT54KDm2j9n7OKCBec7LOIr48In
TdmPDo81D0A2gDe0OhLQbX7oLATO0cQ2R6skOMpPiFgWPbqCAMQytmu3yG/UrPEr8fSeVW1vuaK+
jjjMbS1JTs0Q0T1zqc7l9i5pK24aAWpNVJAamMH/kGGqXvLaQY2yei7K9j7qym43UnqHyvzulNN4
7ryfauK6TC87J4AblPbjjKVJajZ4rpWj9vwwNmXmbsuGZ4Gw5rxtrRQOGL9/JrEn0yJTVC31Tifz
V17qgOnjw0r50HrL9Enw4qyFBK26dA9sM7q6KS4B1aB/g52gF1AKa1oUgz4COlaHkINGiRuas6pT
h3FImGKLX3HtXP0ZsPCF3FT/1JUWDrEtvFWYmoT0qnKXmEKvBRvnwa276SrJ8recr4eNWwAswEc8
jSiZBFT5IQjW8PgK3i0OK0skgpOyTzWpi41YJhdv7Gbo1gsBZ656nXgYpuZSRcbZs9Ut6o+KyGZp
v0yDDd/qDe1pnfy5bTfScX97pnMyo8DsRcCG5Ax8ehwJJJtETRc/GaJ10lfY5SyfxBECLm/lq9nK
QyYBkokS9HAckLDs5LIvsq9m7hLORI6xkD9skqoglpQ+Q9HCxHUxQM0g+M2LNNhzWVuVOWeOH0YE
3aLwyNi0slK1n0gc7fj1AkufMd+IN92CQuXKzpd8TyE2QJBun/IZP0CwrnKVFYRTAjYjue5871Od
J8NEialK5q1Ky2fOy2WXdzPNiuG2a1PYtwDS0Z8I6bYVU0FS1HksLMDeyhy5BRBGwsFx+Osl7Fkv
wTwQy3BRdSqx74dlY9p5cWtbgz/vSb1R6qjayF1FMBZIZZYNPUyb7zbcACh6V0VynfMwIK8siI45
9X6yNPG51qni0eqORWNchtlnZqpKtYfVvbKQjWIJyn4l99kNemv7hM4sC96LRLapA8aefhTY/DXF
t9YHKZKlsQmJU/ot4k8gj7g0uyL1/R0hX7w7Lzp3qbPPDP+5j5SNHM+71xtJ0yYOrm8oiqfIt5+Q
vCn05OADnKzh4CEXSdi0yZMHwQWQTrrqHhPJkSsbe1yJtFSnOdTPxq38Ncyjzb16QLQ2zJ0e4MYa
JGcoZB0Mn6haW1nb0O+S2Er50wx/8kYGYUMcs/d5qcK4M5fdELFllVvco8wNCDI1BScnx/RXSHLJ
RZtZ88IgHVaM5KqY4amRCXJ10hxRBVHsYLDHvq5Y5FR/+ia7aUpfAzFqj54T+QwPstyqOYPMvQz3
5uh9YGo9UfDO102kBN0ufiZ2+ZmHTX9oKcBkRfpv1JSfeWFuS4ujqxLhYdTsSc47YtoNiL11krMB
efkratRZD+V/pYwDHj5eZp18mwpY1JCDcDH9J4dNB2s5jmeRkCMWsBvZLRqbARnXhjWcG9aCklUp
CGWpl6RlNAuk4D1gYmn4HlSA/CWx+wOO68UC2EywtMECpuyFF5Jf6imA7Sw0pAudMJZh3fSelXBv
y79JiKYnsklCAaYvOx9Djro+xKXdkGcUxf1Pi0LvRrr5cpOs91w1o1XntzV0LuM1TTVbnHFtD2ig
sby1yk1iBqspAAltTr9AQ8UmJOsyZc797GdnJ6cBCXB05TKacC3NQyoNdkRO1NnI1GPqnfNo3Xr6
XHUghjkp/8FTf3X9hVXDIx0/q11OtQSSLDyXpEHgvhtERjaBKP7CgIgQcDfF5t4j6kAHldSCCeGk
h9SXLb4dHyAHmTL1EVZdiWrGLsMpSx4cyHFtQb8bw591F151ajwP8HPoHKMCyKB58y1GNjZw/AY5
WjhnRVeO8qsv3dik3kRDfCOL6jm16ZeUE/HfIPu1+26rgdKjah+7Oie50bLYo6iLj8rFgOide07J
aUOc+GXppx87s7Z+SIzZdYAVLF5yL5vR2XcVnxsR9u+tCT5NshbjRiQoOKwJyihIICEFZYxFuofS
M2CSkdgwdLJmFe1zMk9gfi10hrDtAF8OF2tEDm1riH1e0X87CgaSK597+h+rpbKIFzPGAWUgNGU8
RCRw120LEzkv66MLpKLiROfK3hBT5n3rpH+c96Td26F+AHgaD071QnlmXdnGfAzGBvaeuOGrCmsF
BpvSHF/SqECQjmGPRCLAKUYeBF+6mnVKglzmwZMMqT7Uw6M7IWlEBVKKNbFkrywKhu0cD8iCzsdO
V7c19lVovUmi4CzahWJIDw8cVSR4OKq2wvOjyRlp/76syA0oH/ztZfApqkdlnrwhUoFVBd+noVSU
hLmKkVoKCbZV3qJIIBtcXZaBOOkIhneghGqwaJO8G1JyCx+Ef8mHNblRhvFDHvfeE8vPpBhCyaza
cUEqmC11PiFseVdHwR/ZLF5Hbj1sQve1o/gSi9r7boqE6LRnbpOWsknHQWaP5rkqkudiVt9eIKmq
dSsMxGvr3YNIJjcueXwoT1/GAvZob2XRdpBHt6GPiiG1FhqeRFap+0CTnjDH5DLWBpmaMr+zcvB+
ZfiQLZLUSygec75ZdFC9q29hKOZMqJROxkvI8W+Bjr0SYR6PTfqS6oYlvu4bEnrD0sShWVAPQl6P
jbOsM0lZD5LAtdJTv5siNgW0I+qYi2oce0nxOdMLWrs5utVI2TEIbshUkdF1BhGxdslM3Ls9ZR8W
KHv41Bc6SgVCGpcD2qNDrf7Nvey4kGNt+Oe54X08JdlnP/fYm+PBYNQcOvcjHP96VEPMPzb8cVgH
mZZr91b1Eg7sn1Fal8IyvuFyr0REzQ+8++dEc3K5QS/6BeK25+3TYbrjheaOk4o7W8M9FJLmpSZF
2DdsH2HoI1KZLXcL42W/dOsA9Yh1cEfbaX/pFbx4ZBcGXfzIwL79y5xOIkwKUBfRuRhsjSDsrEeV
fHYOBV0Gkb8hZV2QEToPyqOn0ViEjoLuxkhRUFUlWIileg4qvz94MMZW6Xvi8SfY8kc6O2xekowK
HpvAt5ibFw9XwQGb4UuIOIGdv4KPYBa8dGDcYjdxY0FOAx0Q1ovTQARK9wH/z4qinEcAAHVhcH+R
BkdcFwob/3ShHtjpjESZWpeqkBS5poKN8eJcOdXdZNKo7VpFmEjd1xUXPTBIWzn2QP3J3agsMhFH
9KlrxLeBtlZRkSUJfFfYL9KtANQRNBolxQecyVWaJh+VZjMbce5TKsUl4QtNCHQY7UzYm+U1Oe9/
Qa00Jke5Bik3xhV7SUhS54/+jQDhEY4tgLyULofKwG5DrhvWBV7DG6hzjKa0/655C/SLZA+iee6m
9ndhgM/96bY9WEX8UvzfSOf/opxGFHV5+EkRMrKXfDdOd68jc0v08jiCdY2q8X3J5wwKMe85a2v7
IZuue4rKvQ5Yfs5OalADLYSU+aE15bmRNT/6tkXvrZ7IBgCHUVxVRbIr+Bxu5nx6oM7zoAQnZNta
BgsYPBr07E2gQhqYhJnRs3Bz+FwieLNBnS3evehdBgAsQH9nuLcS2pi9cxu61CWqJa+1l2QIr7mc
zY00dbKhT8GypvA4ZubBXV4tPRzKKBQMKtxJTBsFdllpC11FlDCEfBKKIPYfuMI8etmMohswlOjp
0AHYm1ULVD+4sy37klEAyPQNve+0L5Xuz9Kov1GPH+3+rorKa6LaY1JG+PBIPZDcyBK/TWwyzwxn
36t52yusi97eLi2bH/gyCGie28r/Y1EeN0z6/1k2fS1yPEcDcZfe3ZTO8lLDv3A14THTgvDgeZva
LtCBxE9kzG8JkHnTMvjLPAY1Mt92/TRztunikeLHAfVyqppYNjePhqXOncjOxtAzYiSkYnC1DL3N
u+U4lN6Vn/g1R/OdDZbHSvhqa6fKX31CHVBaOD8C+TGz0zHm9QutanHh5fbzW4/qASGU+TVfCFXS
h1RhN8cGlcUpOvhdF5PcjasU/FvNY2rOpLcXaioe0FUs9tsXZ7aUVoforJJgnS5I/m6KxBnSecvD
8N2fg88kSrm1ZtNvXdbf1hDOcZ5mF1N9zLAPWB6yrrpwX3SVs/ZsItGj9x6MbKdVUORctuRYtXsH
+iXGbXiLxjZu7QzjYz/5y1Yn0zWpmocsn/cjRRu/9xryX/KdliPpV+cdvNS5MdMfGpy3c9fbYUNy
o8UdIJbUxhihTjN/yoXn0ezOJs4PnzP+xCTwVIL06zZOYdl5MMCoRi4kATSHlWV8RgoI7GRDeRia
hr6canm3+ZusbDcmaSrOxEMXgrkgACSE8VTlsN3JlR/zauGCUlhvhjF9/P8DHzGqyWMRcS2gb7g5
PoF9Oy5aEjw2MhRdQUz9a8sirZpCXGDus+FvgcaS5s2zq0qYe6t8orU5C1i7boDsNnEEDHSoOYlj
Y1pOrejRZugSOyI/5COu3+03PVXZZzGL68iAtZI9BaThXvQ/NtQk6jds0M2bV8sd92ZIB8ElImJi
ksbDZAMwU/JoV/XT0OSszg726Titndnh3a2eXcZ4JvLQ3lam+Z0QqiKF67B0c+63Hi7mWTnzicQS
GWHlTQjQ1WPTwOKmTUqIwTU2QEiw0unwSFJaSumHZKiou5bpWfTTVkdAYGRkXI0cwzRwXawqcq75
YzFqfVhaeXEBT3KLG7a+S3Lif4Vj6qsP0002Qjj3XkKUDF3vjNfzPUQ8AFPz3uE2VcMQQAGKcrj1
FnCDUr9gaeVh95p6Iyj9IH0Nb0ZQ68DBZPEegcGHIPN3FBLn1ejojUgGugb/0+VcIqHzQaX+Yy50
wRLAteNFv2nHA9OoNluHoftjtDAO0AiuBaPLusNrLYA1OsNZ2CErNVrS346T3/vdtm3pysxB8izB
yaAhM0CJ5B+r1QiB3zEVs2fFXrdq3mM/nVUF5S4Tj1PZlrFRz2/1S+ez951RoRsgWsjOvOPIhqnc
VLD/WCaBLVN8GWX9WPu+2gf5U9DUj5PJYoVl5+Xu2Z3D7ykEZze7FPzdT/blIgVqPtGeQ16QD2w9
1y+lxepxqwXWUrASwBQqlr11VV6FDSshT7Ar5+gZOJ+iBuNLbpj8jvUilTXd+T6mPiRFHTsVlzYe
b4IJTeYcHfaKorKOH+MgDyFJX4iwrJfB6YkONnyCxV5Am4BFXlkjF6vKdP/snh8PxE7rRCB0VUf6
rtWkY6Ak+avcc/bwik62M30Rv+K+KdpfqV+iOUfNR8wiXNH/+UUKJrsZsaCfe1SdtTBFd0dMxFT2
P8+YD2S08QTnThFhk7+KgOQtDcvaZaaHkpk84OsgIG9hlFS3/X5o8uH/UrM4E89X+2yxXuxuTrcj
rUy7vXAsk6wX3Bbbb4GbHne8zjY96veaZt5nt1C5os0ZuWm0H0Mup3RYk3Ee1+WQnHwHRsIQclww
l0OPELuyhL3Moquc45BcVpn8CZePBJHDlZ7RNNMJfywpkKj99li0rQeECXiMto1n3bf3o6eMHS/z
x1xnGxF4F0O148YyjM9lLO+g+b57XLRpV6qAcT04w5G9Ld2Coid3bjidJ8ejjVR1d8k0nKL/mDuv
JdmRK8v+Slk9D6oh3OHAWJMPoWVGavUCSwmtNb5+FrKKbBa72db9NrQy2hV5IyMDgLufc/Ze20Ex
WVc1HgispIuEcfrU6xuyCjhTJOb7GPhsHAifkG6Qec7JYpll7bBXmXXOS/J+mKzuuAKxTqkojOjQ
MFZHNYPmzgC/6DShuZrCnbK7LStmsihVhZEROFOoe9+qSJuFyTBta2jUTtVo7KSuALfUGoZtQQtL
lMq+0qej2yJ5D8ZwZVkQI7ir+B5omjgh6Vg50Y1x/n3JIuOrsMzkmFo9OTNBtLTo5i9yG+s1s7LD
qGvTllMf4St6geUaWY9QFeLnSND9A4mELJuBgzGdBvYMApdaHLfLSgvTMzJIBEVMvIAh0NJgnyGw
ZVk7jU2ae3YoHVIUXLvhDpf9W6Cb902DL8qqklkUP7MpLxZe9IMyOfDrsmck4/QTnr3mWu+HgbaM
qlcQ8L/rcdjkPrWhlYs9g65Lp8w7bnwDmLCBQzpN7+CCvOeGvoUMQWMpVcO6ZSNd1JET7rCGMh9o
rqDxcBjVYdzh4ro42kXXPfigo3FqJ//dqpOruugjZGMEdTLYXo4xow3QpR8CxYTQdm1NwBEeF1rL
0XXTcntNVVAvQ+keQ52iv+jnOC9bfFv68GCHzOcpT5BMV3sNg+7CTnJ9WzjBsRuTPbaIZW1q9dXg
dZuKLjAHUYLlW1YHP0Gsk3E6zeuSbm3mCboCGJPFkD9BGe22NZFTzLMYLfoaAoOqcFZWVl1wC9zX
jsaZpGecGomgXufBNXZKZgM6On/N6rjqBdBebmn0YAsyvFAgCfnc6vJKTZcOhx05HmW0aoNbU83g
KLrfnF26tWBASCaNAbcAvrVsy4uXpBMb2rDHLJKjFNS05XSMNVoFXtwvowb4QZPIkRmv9oGonOA6
+zUAYbMWs0TQFijUU8YGoWySvQP1j/QJRqIjLMillhS3LWQvOCAksUV1xtezh2Mx46DT2eopssB+
ZEMtNp0XXOid3MlSWctxq5fOQ4hIbtmBqSR8tETWjG2BswEKn75UK91N4N8AvPdKC4kDGojKrcGX
Y0gohh47l50EGyCApGjMkFZNY2kEVuymRrTWDTzASX6V1D3qW6Ve6aibeEFjzj2iyWg+MyKSuQOW
CKJOL09W3Qa7CN3aIkBGG4xY4sjAirGql7e2CaCOfEsjwmhVZOpUFAbuHZeegcsko4/TG9PB1ZbL
7i1HNTt7kY5jPz04jXnTTiWMDG/T1E69JTPwe+z8Sz92LNjtM2P0G6NvQLfJZumNVrZ1TAJ9oRtD
wOfZdf3o0KF/6jHTekF1m/fuE0pamIxdIJbFkpmdojEMlQZ2BaKcvPvES0BjjOm97ZKRh0hKcB9o
Sw51MS/nuhvmtGSBYTcebbideBaEA9dTMdR3b0WJJD9gpUUoLhmyTtq36ZRvluJAHXoV4ktrZ5j1
Q8cetepEc+kCjyYazf++7jH0VgbONP8LxzhKo/CtseC1sDfC+/Gbe475n0y0trKMDkPdX5ekdUEp
iz+Y0PFpiC+VpJe0USWToOkNbaG/0ajSAZtFYbhyIYreSI/JXeXvEmf4lIbfb4UePBkhn26gPepF
CZ9busupgz9WQTxbWKXWbWw3o1DE8buYFZylDD9qvbnJNIswZqzvjU2rB8WVQiuqMJbkLnZ423zt
NO9Y1dxdPjNPJHjWc4tVz0/ga1oxqpmSueEipF2Esna4QxcEUXfrUmkz/qsnLg0bXs2YvRhddh2E
+cxbDt/UfI/abKEutZcpHm5ZcohE8xjVjBZ+zYEejsk3T5DF2L7HycQpv2xbe2PrhGxqflST7DeN
IXgqzGCL3PQ5o4GQGkiyMq2FlcEaV0r4pLJ9EM0EP4Qxp+e/GF593wlKNsXKgDEaaXeYfNVlArKe
D6qKAYNR8T9UkGA8J3x9yKGbL1yF0g5pwksV2i18hnDdpHPTZwAC5dvpvhDXZcHDVQ3ONgOUSoOo
oTcasRzgCWQcc6+H5VG6jVq1LseGMvU3tpX6S+V4b6LgliEz6ttmcM9lSQ+ciy0XbqvZU9FheKGc
YW/nlriGnFDRqxfoZ8FMtRmVhBYPy9Sa9r6DgrVLe0LpQX2NcxVU0odTsni1VU/knfJYITxv203Y
jhE8cuZlc4H+TF9jmpDYB8FVFql0RY8FtqJBiuEg4mcCmbgyI+Pgoh0ujc4cXjrsj0RmPxge46aR
fWSB//XbEES7yBCTOP6AZbCt1Hhn+8M2aBEXjJPDZOomoAjdkPOGgEJEb6bOwGgqwpdpZurR+eMm
hUGQhvFJqpbOOo9KhpIxdbo9g6q7qidIT3T5daRK1J/5lWshomX4hWNa//RYw3oD1M1kx4h3HcK6
SCI+xXXBfRvuWqA9h/QDC8mL1WKDjdQ8ImAmCIJx8jYsgXZ4RTjIvjJp4tKMp5mad88z151B/4Il
4V6Bo+bwQIPO5wgRe4w5usKeVRPuBl3dhcJvW6b2dZIANPC4y/rJA5UuMOt1aPt+Cl6HGHOGvbSc
NLqEZvueDsG+LBoonYW7q+x+WMNPnEGKNHKYoHCpu2xJVNZHm5hQs+gQgA4zX+LOEig+XsPYmDZO
jYuqbF7ysPpw5x0osCYLcOx0LJPXhBkVGV3sjYrO8Bol1AWj7WC1K5S7QD5K0mVM8elbBtoMJ7ny
/CORM4RUTRMTebPeRrDzDV6FsYjcG3Q5NwDVv6xwXyXoM8yYVrhuSrgkTX8wmtuRm5OeG282Wiie
acp1ldJpmqhMgvoaufrRnmBwt6aB44GzZYiFgg63+Z5TePHQtA39m9Q/1RlhyUktcXikKbA8Dfmw
SoebwoItkggBwKXhuOXj/C05FMH+Bdo6D2SRTwasJUuALREmMS4a+lsr4tppqkfmFZ4GN7A3/fCh
WxjetWhuf1ocDF1bY64uWYtGkTwUVv9STQMKaWdcOkGPjGoghj1Ba4IGkKMjxkDYdyEpGYNEslQ3
pywO/fVoZk9Yxlc20ppl+4Tm/SmDAAL/bwhWrV8dR5thDeQv8IdlC46boTP3OrP2UuEVgJaJSyZB
vADaYzspuDbdXDlRFuoeJGzHpefeRtB/YyV2eTWu0a8my3Ew0xWrFd+6QpibYyNqRLGraNpwNOWm
glnWV+E67YtbCQXHiP3rIMjfojLm3FYVHxCyJuHKtdSjRyzU0wmz2SoxqUCIUIajQlzDGCFpaWVj
LXWNbrvIifgs/OeKvM3LgL7ctLXbuuo+8YlPG2Z9zaoRV4R1p6t+9N/oiTxK93PqYK32HuI4Xxcd
kSd4DwZPu1Y6wzmDg5RlNQ+6Xt32MqDem71kpte9zIuGSKEEjoG6S6LoYvvphxbonxPgxYUVM9Bi
nNQoZupea7b04p6MjkZZAibYC/sHEyP+aijHXZmUnwkos3Vm5beqSl5bJ5Q0TWOYhWRtrWKZPdeD
ZQMsq98lTV0UdD77IyctSffAyZ4MFdQrx8bD1CH1HscHAsQGjlDxPhjeDNbhMOtu8P09Iw08eHNP
vjLzNy/lkaiE/djJge1JcwjIpCKJpDr49ZM5K8LHfFDgKOkzzWM2Rp/NEjhJdIqRdOtT9pS50Bs5
krynZnmIMoa6psfQyuEa6bpjLnkUyZ7lNiWpN9Wjq5jUFjqfNFs6fEsyB2VPld1PYYZUHKSLsMJb
y6UNVxvJ2xCMV0OdRgsy56hdJzUbt+K11+BStWJkTKXNmpj79UZE9idBRdk2wBI3ps1udKC8jjVO
Efr8eD/uQwv6Ypd/iBQuWG7gyCjRgalWXxEBAeki6+4krBHmkM6t1zfPNZ17MDgKYeBSFqGi6OBO
RPAfLstGT9fI1L2hcRe0TL8LQjzjrCuII+HJ5mDdLDom2nDKLT6t8CPjVIhUPufVq2pXK+CpDBP1
KHsza5InOvI9Qu2zTqDq0CFZGzajuLzosBDmUIQUdsu67z8kFL2f3/SBRCdaAYUbMknflFwAXxTX
AvUKMGZ0oGFxyi1K/nhkN/Om7okwxrXdGXhcyxKVL28tBrS+5TzOsD7ZFhnafs1y3pF0raKaFpOl
KEdoOA3wArAoMSmk7GAGZU3vZFYu0WlB5XCrxwpMslnXX1PDdH9+o6LAiebHxavkiLCaBOuslnlr
N7fOVc30HpW+5ui0tHExGwrOY0xvL0G3DyEOdfr8hnXh7HJw/NgfDP51XFzHjOgT8xB4zeM4f2ff
KNO1KTW1Ut0KCsGiM6e7HEsP9DrmotwUhxS01ohFfF2Gxm1ADYEheS8t+GY4Zl38P9bWkqT4+MWX
TeW4sHveQ6RwYMnimIx4C1W/MgZ2ZU7hqErcZKkX4rFHHk+LsL84FXOT6qoZ/Fc8nhDihPXRkY8y
ZeCbvFSiahnaJ0Awa5hibLg08TSvtrYmMZNeNVMVGU3rPnWlVhZoRwX2Vc/0jnS2cKb2YCIzzWec
wfCYvaunpYvctV7qs8XBc7ILATT0eslzSGLSJbs5eCfECbpB2r9QE6Ut5yKNzUeeSmtp6qJggI+S
2/NzBpURXVoGidZG881v1xp39JsgCLSB2DCzxJcNP8dlkCiB3tJOMCD54keoRfhIXyg8ld22z4z7
yerQNzXDncztVesl1tat3JTdF27bAFjPz3CK2gXkFBkf9GxIlpIDrWBFX4U0M7fudLE1SW44JTtI
ckCj2AcWA4k+IFK4ym7IYViI7IluxHgFKmhYVNNrlffFButkRc927iDPVypNntwecb/XzBNKvDp4
7QaxxCT1DXuXyjiy1tXAbCfPXywn33s6IcLsJyu/4d35BE7QM0M34ENWgbtKOx60EUpIqk+knFvX
OJBwB4+DACLY8JG1nPRqpUO0WzQhDleTZQAqzYslvG7Z0XeWLZ+9oZqn3El0IN4cXSqTRoA5vRNC
exmjqVzprQUhmnGnVo4s0sM3WqX3ICtpew8BcRA0qJqSd+oSPkbQEVFIS4FRbhj8fVmK2zgin5Ze
JmFcOLlQaUhc3wHZVVU2vYGjkRujJxxF9F+F3hc7HxVRrk9wZ0S5p8mUca9jEs0QFaEpqt5r5lgL
Y3KzDWt6p6Grs/zmjGYIIhGTNmbO4Uj+aNI3R35xpkuFCg3yNXvPVVGsqxj3fyBaAcyCTRsQKTKf
1OfAdiwdGmIix2HglanGeG0WGyUGV5vufYhgd+HOAwniie6t7LtpM8m0mnSigCg/tICQwYc1Nstp
oyqXqSt4KihJ9rIdJjwVPElLYq76dWhRqrjsYuxQalt6Dz2dUasFERI+WK1TM4gVdyZiL6sL1m2G
oIeu7FNSZnfUJahh+RTIlhpGNbMuNj++tYiok7GAcYCtAZ1sa5zCAH20HFjLC8l52KbrzllrM0w+
d6arrlPDWJPKS7sN2/1SM2nh6sbDlOqbyE6LXWpZ0Kw6uWgKMteZ044LvzkStYvWL3xqQyqLyfvK
zJrzQ7O08PudaL482TPK38CXs5ia/IMO6XvezQpSE9w1EYEpXoANAu42QQMezn63bmBgTzmOw6le
jAkTLuYTTs/z6VMOILUnhRtMAb4f5oPGbLWaYo1WVRRekgimsolDeamoHijX+gwGe23clr35mQqe
QCcdycCZwvLashO10ycMYXaBg9yoZXN0XKu8xiJ3q0U4Z+2ceVUWeUxoCXBoS4jn6ciiM7Li2CND
ZazdD7TS+1UXd8629V3AdF74RvzVY9U57b0/Ma5oHPNienl337RxzOOFghcF455KsHtisndsG62h
02WHdxESXTMZOz7LHu7b5DBJqABGlqa5xZ08vBJhW6yTmhYJIbwv3hyd1qtW7CXQAG5aaLDYHI+x
HdUXOdY0G7vZYDEBUjjodvRqTG30WUX6lUt21FM2Tp/uwERpLSXVmELf8ODb3dz0am5dZwCXmIQw
UYuuqNaW1shV5gFyJbbLOmBLKG4nxglKMek1nODdizsOW2AbbvnB3uYMW9fUvT1zKUZSESG2jE6j
U4769xSM40veTSQflI2zH7PItQ+adXTmsMSf/zOE/1z/hLJhx0Xqajf+OTShlfUjB/Jg8pmZuEIC
qVManUy9nRizPRu9U+OEAXrgpbR1UKTTsDHI5fQKZptRmK8DmaZbp+u/OroJO22y/LOhgRWpBDbi
pARHPP9RbGraFsTlXUkY8bEa0viYSRrUSEQTnsQbz6l2njHh42jFVhjERsk8P3glEVWjDXdLE7Aa
TZ0IQ1Vq4oYFUN6YynSXfhiaG2JYYwDxabUW9thdJZnbXUXANwG5eZzt+zlIMLDmE8fPpeGEUWy5
ldSmRb2/FwaRt2Vt+xa9R9jAXpJ7xwJuCyY8av2fCOXMh4CX8e82pDUWV94IynnCb7KMVTN/SYIy
22aOjjU0XJGPFL5nNqNyASf19w99MsV4/NHIWErFVy5BIHIMxl3RaLufJNAqI3U7Njt81iqizHSD
cy9t0O/zr4SYgKfFTYarbgQ/bUBFIkfjMQ6CZlVaun80envekBLAu8okDkCF+KpJRt0ZyYxYmEMI
rTnHk0tjnQIuwFbC5KFnLxU7dPzMxhTtB1ubbnS4kLtQaCiFaG76hkOBWiHIHaEhMt+JsvtRuv59
elvOG1ptEpeFVap9miSmNUUsvd0+Gf5QWtSQG4PgcgQgrIU/cWm+GcTHukYcOQds+vDMVmkVib0O
SBWOBkLxhoPXwWpShCpa7ZfXIh4fG5F5h+b3ezedvSnzTR3j6NsVrrjz7Xg4i5AEOnu+c5GtRKdR
RtpVMlSPSKPH6yitw7NyYqYT1hi+90xYFmGBbgcRYL7rwro6ZlDscBrwumMHMjbFVtJzTAUUbYHV
oPXHwSMKNr8/+9BRQNob6JDoDEcsazpjU787//4WoTp565/YSMP0i0WEWGDj5wiBQPp/pok5Po2w
I/RiwH/rooep8Yucf27ESlaIg4SR7niaO1SeQ7RnDkUzyZ7AuogWa2SefWpRwyqvB+L+P36V+TGi
lflT44EgqcyfwSdm3uz6uvxUgWWvU+KZlgY/pYuF4MRem5FGWpXLCQPkLqh85yCND4YYw3m0ivSY
gseycllfAtO8+7lGQG5m1zWdB1Ir8tOk6/I+thGwBYXx0qm8WSU6ZWSIBFA0R+6IHHOm8vbRQ9RV
Yk2CBNdLRASeIyJcmHom74eGmD8BaRbRukcrqgE3FaTm0sYVfSFsgaYI5FXHKg8VtNNL2nL6cNzy
BpPKLQd1+zq3VfNQUoIGabGajIp5s2RCB0e1OklHT06EQ4EvGjdIkwF/DmN5Z5NmWmrFe+i643Op
2zqjlp60C9Wuw9qn0Z8M8VFaJQ0YUUc3yi2vzM5114bu5Tf0P/EGEEu78uv503AnfJG6D86baneJ
OKo/4yPV8DyQU4xHObiteuem6sjqKur+FjKgvadkR5wV98VTOnx7wbQWsEoGvBd3vufKO1s4FCwy
egV+pS8jjRLYb8orx8B+LwTMJ9GcIL1ql4w1cw6dYqYfmUBvhJGdvMJDUAtR4wpWqH7tY5zm4D9Z
C7BZnbcheuiKdgcViVGqAkD7R59ZwX6oMCsVNl7Fzie7ycbPTT0KB09X/viKo4SjbVBtcwcWXFep
tTlW6UefQLUFeWWcLSMjUWYon7D6AYCMYAz6Enl+REv2DsQHEQBaGn0yO9iOQ3ComsJ+KFHXLhto
W9d93N7M6tR13PUFlCfs+irPSdRM4df8PBa9GYcnb5z0U6/pA+MaYgKB9XPTdMK9DVca3iOQ7E58
Ra+KeMlKhicZJOQ2OhAHq5FEwsQSVB+9OuaCMzT++/TQ0Gw5WCNimuBep00GEtmullPZl3slVbXN
Coi3MhM5CyXqMpDSW2aFcjfFjrOWPsFMGMjOrUFxEwUGyzzmwciJIEV3EBVTcyAIloZAD+gvyLrL
gLIRhCpSmTDKaM4Ll1xWFnXEi9qVhbFHWvESbvY5JpB7lxADgrAoB6KhnzrWi23T9Do8z+li6XnP
Y4huM2RYukbDzMPUQwLohwmEiquWZUUQb00i8Xow8W/ZuM0irbpWMUh5BwkuCGJIDU27C9C1g1W8
rcBLwFvpVz0QjRMaLncXs4+SMUdoCVp10i9D/B7sqCE00f7kQCkFGJ7Eq5QRlkgqwnDMlJ4IxFVa
OAFJtoXamSSQ5kPFoTZ1KIU676F10rXjefPu5L1rVTrNKC2aZW29nkp5W1muvzVtVy7cwtyqrFa7
JtFfMlM8co5IOboWznJyEAi6JqRei0cDZwoA2S7epdyMWeQb53Ag0WVErc8wzUHQqR9Z23LqMuRF
mRa+pexQskYX5Rgc67s63drclOuobYxtnuToY8IX5mDhgkUdjxKGS8jTd22qvYbz+jfW1nXHIk5j
tbyMsX0ORgb6eqBPK6vTHy26VUvU6bP2S8WQFk8oj4dH3g5TQdQ6OckXI+xO0pXEtcpGaAv2gaqG
CYzgRQeIH7M5hk4RgkFcPWKD52DlByLeJyy5Gc4blWrfuQa30JAlEJA+adY5GIChQQlqhQm5JZ1/
GLrwpeCgjjgaogFmhoehyOHOTwQGxtP3YKSKuEq+LbvTBp6Ft0K0e9ZNrGQz4oP4sGAf6j2ewmmT
q56ynbHTUhcDI7xSzR2ZpfCi6uiS+zyYGBsdvbwtLevMgTfnqak+K9r1KpF01VAiFbaGlZovkzJw
SLZO1X4yHOSt5bPIvUtj9J9ej4m0ru1Xl8ItduSRK9psPRHvjMFC/q3GR0BYRIbG/UXLunIfNoRX
dvO0skkN+rUogisawY0kbSPqcB+ALQ+o9usHo8mdNdzmnPhXjl22UZwcxwm2ndSJU2U8AjcGLazF
gKK2YrqcRbqioCdaYn7RphweB0ujSE4MwUdQ5cTOEUJO5mYlrN2UFThm8mhrJc1nAyJr6fu3qT00
pyEUxYoxzknkGQkQPQMjzT52MbTubrqkKRL/yhgPBWPXrRvXj6NpHn7eSDzBmSGeYXHDwUU/e5mR
roQk5JE0UJaJRZhg7qclSw543d2omE9ZcypIlGgC0rK7wYyfrLBnH4gpejSAQSysDtw5LlJCFEf9
LrLGl5qbeNXMvhUVIWR0aIghMYxfypaz0RyjImOB2j+4GXO9f7EjBC/ZRyTpAnYxxC01YVS29X2s
dY8kiD3aI/tleHYAYAMCL+ByjeS0sRLPu+8zkwD6wrNmewoBfevZsSmjj1pBGRuNjeixawjNfWzJ
KNsVLGqI5xmFlAg2gja4iab2XVQ0tUjzS1a4hF8yqTCJpca1PeoPtoYMlUKKjk+evCJ2tNfEA8qq
3WecDhZlTkMoN+ldeSDcHCkRQDs01eE5Am2LaN5G83R4p3nVR42TxB/lG4nzEFPqn8/PkQbK7LDc
uBbOs5qfNS5KGlIK/Bdzl5+HLK/KG2YocDymlGQJ3o8b6PssQ9cs0/FAL9a79ekdNXb4VQhqCLfz
7wtYOUSXU4OIXEfsR9Drr7/821///d8+hv/rf+XXOd6YPKv/+u/8/iMvxgrAXvNPv/3rfZ7y38+/
+fvX/Plf/HX7lV+9pV/1f/tF5/CjIiLqu/nnr5rfzd9fme/+x7tbvTVvf/rNOmuIVbppv6rx9qtu
k+bnXfBzzF/5P/3LX75+XgXpwddffv3I26yZX80P8+zXP/5q//mXXw1Aizb73M+n9fuHNX+TP75i
/ln/8uvdW+b/1//m661u/vKrcn8TupRCF7Zt6Y50xa+/9F8/f+P8pqRh666jmyZtq/lvMnjnwV9+
tYzfhGPr/M82dEsSlfPrL3Xe/vFXuqNsF4O6bli0zdxf//YB/OlC/seF/SVr0+s8zJqan0g6v/5S
/H7B559QMw2hhFSuIfnzj7dbIJbzl/2f3vMFXooQ5DkQGU5rTbltKs/ACRkwt41KudX6INnGiDOX
JBY369bH5cMPgS/PT5ITzDakBJP22DiSwGI7eM2s7LUwVY57y4ie8g5AcehKMNmc2zaGJAdx0IWa
4SX4qgSeYlqMTOgoq/JtmSi09L5ZXLUd4Dnfq72DIQfrmzNKyqDPCzdFGWM6JGq8f6c9oB/aLCLm
1HGAqcZ4cKoWg3pvmu6hVP396ETdVZDQAmycxL11UuEk4GkjgvukThHbV9aqVml+GlRuP5Yh07OG
eHD8XoO7c6TtbgoXt5edTcPe1Whe6xa9Y2Kym7v8x8pCn/0xdHksgW+MX9gw240LZHLJltxTUSXo
LVqItNJy0x2ZoBrsjhK+HRdi4Xo6CqlozL9zRDGdSNYOsQTLViLih9Sq1jnd+J0XIDlobIPA1qKc
PNq9Ic36yr9NhMRja2XnfsKTgjuGIo9AEuggZjUs3WbyP5OmSF+TyFfAlsjNtfN+OmeWq0Oyktkp
I1J8Q5onOAOnA/bjhrvMNp+dISY8oOaILkVbL4sG57WL82QzCpEfEvwn5hInHclgg6KZM9yjQds6
w4hGLCfHL7LdE2pVXGcVYxq8ATaQkuTM5Rz2xUhjM9Pjs2cUG85Q51Z400bM0msNbRkiTgCY7cQ4
uqWsWdLvGu/SsK9OxITEN3aFl0urITS5TeLiF2IYmxetdfAHmnViysWu8/TisVN9cdd1aUfmdquO
ZeyQDpFYDfqtCb1E0g9kIgxh9di2dbtVU1+vhWanZHWbydP/fsH8lwvdP65z/2JZ/f9wLTRNVg42
jX+xDN4TxhuHdfP2pwX05x/9sQ7K3wzudtswHMMWum2y4Py+DtrqN4vGmGGbpmVQolvG39dBYfym
CxZHpZRJ0vfPUvy3ddD+zab9JJVJbAbBAyyRf3tz/4N1kCX9P62CvC/L+vMqqPlhkCb+aG+tzHqj
Cbfy0/TgG8NBy72PuBIv//CZ/PFt/3G5NefX++fVdv4+5p+/DzglK5JygMGCVefaF7p2VI0zPtiG
7PyTxvbwDGeRJOCim4L4xBR65ozqZXAqGbZsAqCW3XL0pPEQgCbYGpYY7hGwl5teVkAZirK9KmiT
nsl1AbUbA3LlUqACgkHnLv/7n4HXmt/tf/VTcKH+cc+ogtQpHa7w1jD8L1E4en30m1qDgFiZ2b5M
GByvjLzKMfeNk8VCnBZP4JPtlW1Jheyv8alZyTx+oqzM6OOIMIo+UjBiBdPvKOYoGlTYjEI1ZN0V
NQ27xajReECBQS1CJm3kmCf61sEVeC23YBSn3Ho35EbT0mGMs02aKoweDH2CSw8pCv6pGerXkdkQ
XVsmCbMqjgGCcxM0oNDm42+oXiAu2STlOpJ2CZj05KKRndPRtK99jaLaGV8hLlFh1v5ASs3EDCSC
7FyXZ5NDFae0YHKZSRjiODgoDzZNMQ13TdWHj6Ol8ONQJ7N9BIZ8RNTFgc5snIiiTyXt49iI/i5q
WjKZAtjLIYjOkb6d2yXqNZC5cSNsuNaZgaUOZHCt7g06nGeX5K0TkBJbbR1Vgh5EogvtYyIp2A0q
wcydsjDCuujjunMjRBZWV3nZMvFKMp9Zx6OzZ0tCRrIJdL1p+ld57abnydQQ/nkxVT1wAPMo84pR
CaCaTYK28jImPfOiAMjoNhxclNiMe2c4Y6NNlyhtxuhg5ZZ8SVLcQ43VeSSbIAgiytnfOwbC9qzQ
8rPvgxFvRJh826S7livQCNifkNB99JIfnSPzNOIBzgk9yGIf20pW4m9Uuha94nlx3jXuwBsH2czG
1uz8YmdOfgkErfElyD50q1Ml+mMdGdW5yMuZ9YL5YJnqvjhFPb/SCKI4J2hwXolwAc2Bzr78MItw
YI+JgPn7Wi0Pdj53yWkCv3RNE99bdWVsJi/CNJEM8pLLBlU00IRuNeGye+ZcEx7TUbNPEkrFh/wZ
NHu4OJh0RwwlKnTOTRuNhLNgnEMkEPf7oRgp1zFqArA23efci9KjU+nmRndI5gBUWW1y225ODeXj
qUa3dUYCj8XGDAn6XTAbdW6NyLCPRCcx+GXmctK6VOLal/hEdYK7rwsyhD8qJHu3qU8JcjLqaCzo
yYTOsIzaYBbTB464MSaYqGCZat+5q7oWriQ668ZY2kQ1fKBhaY6aLORJF0ioHdqaYBsHj/mQYb8n
fgUuPgLjYtZ6v3b4Q1QMpgzATSPkebVQpl5CyuwXndCsYOUFZfFRhQO9wiRNqruuFP7eNGLKpVpB
ijdHz7+0jGyWgK758EpSgOjGZddF6vKanJLtpeHECBdIJmayOUQKN6bmZJ9u247XmlLuTglmh/nk
5w85+QA7M3Oq50aGCMAM4MCs6ulFui2ToQoHCCgNG0WYpQFvoQnMA5QUnDxd1BJHQsmYpmlNtEkt
MMBlFFvbwc2jcwFg7tVMK/um6We/0gj378S8hHBl0K6fo14OuOOG9tFnOvvpeaLfeJHRPg5OPLz6
Rhi9dmNR7HkyNG6f3NvrNhw6SCIMfbQSQOrCBhW2giNLMwTbREy0WYlzvKhQXpRZh2EC7edzHjYW
6M+xISbdqyAxFdkW0ZL73NFvIrnEbyOyQsC27xhnDmvDyDt6zV3LUgBWMAb/NtaPLhzF5ciEoVhm
hTtBfEjDdqd6me8qxd02KZwki4zlDmtbk2xlAVgp9MIGGEmahvcQTjK1LnIDG7KhiulEWKjN6EWO
g0vamm3MWU4Dzc0mLaOzptoCyMOU2J9DFTbbFiAzfm0Ffn8xpFN463tC/+4zUe20nu4daSblMhxF
dtIt8tIXWQo3PCqVuwILqkjV1vJkbTV1f++iAHsL2tS6FJrj7tFqowXM9Py+91CU58Bb77H0MXBS
IQFOged8jFokvhLKh61CsrCmuhGHsatQMgPJQJmr/z/mzmO5cXTdsk+EE/BmStCLpLydICRVCt57
PP1dyHu6Q4kSyIjsSUeNKiMTIIDff3uvDSJMrdNNnyfdJ5Rq8S5MetrJILtM4BgnX3Td8Mn78v29
w+k96a4KAy5mDySvGgvyq1iVKs5zsKHrItUkqyR8K4XGuing0e6cOCjeQt/H/it2QbJVOKTiU+RJ
JW6Tpgg5foIjYrelaH34na68G45S3JcgIF6apFW2cZ/3wTIB0tmuWXKpB48Myq+wieEBR7pG0Rfu
gJNk6AsYYIbFQMrQq+y2NSGYuvZglTkzZcMwu6iRV+9QJnkibBYNe5ChsnBmcY2KquyCW88wyo2X
ieY1KN/R6W5Ue62VUIMWquogfAwkWH5D0q9QIQ5fTBuyMG4K8XsYUsoUCsyddEItwTjmN3sJmzds
MNVoKY2K42Eo5K51oosj32ZoTmmacpaUxh62G0HHjSGrYA4BMOwinbZm5CJHZZmqSc/sNFI7DLL4
uS0aYrw17BAiJDMybBGTmINaoQJJgu41KBjvsGwQjLxJW1z+NrGggFrJm2qfIlnprgo5KjmeNY1u
TUmx5Vwr9fZuil4l1vTuoATQU1KLUFPQ3u5HV+ro5sYTH6Vz+p2jgtfpWjHbwmo1f8lZ6xzbUG03
OlLOgzdo5XscQD0TLLf8wE4tbNss6w6BIKRAsjBk3uHYDO6wcXFumsYaqm60CiQ0+trRGBKQ5jUn
i56fJZ+DFgUkQQkNmg5QqgdFgfEXlJrJDUVEqlrCIyqVhvoJeA/5uUbNu5Lzzypw+hdFc9SPXgE1
EVSNfyoLakAZFpo73eUwFNGrXK44zEpXQpmBwuWVHKo0BF+Qpaq/9vseGiA2gzslJfWnzqpDITXt
iqWZtXGtTtrqbZ2cArWub5DNpbaDa3mnp4N1p+q4Af20KV6ShtCx0iiaPbZecWd1qrH3Iz29qcJM
f9I1E4aKazre1im8sWDiytQNybJATGBI0meIeuqtMbVhg84BlJrc4RJ3c2WbtS6an7goqgOIUH+T
RQ2UCzAUnrJopcg66ZVTv9VqKdpN3VNf9QsQxnqWd9CFMK2h6bcAqVhAafV6iFHC52YLt1zXnZNM
Cfa2iTPyfxrKoYssypqtnA7GldpA0kchl6tbYghSY8FJi/OimnRHIU/U9z5y0xUIKiR5raHv8sof
9rIKF9HCo4qPpYdlIhRy9SxpJYof14rDJzToxWvABHZX6NgQqW4ZaH8b9eQUPRb6ujWYR3XUSWEl
WwcEJTG/KCy9dzOJw3DdaKa7r3QNP4anOIT/ia6GhzHWJPVareIu+4oBPH+oslk+D4xeq47lHUpo
S9Ne3WZI3kPMlwZ7BiRDKNeg2QeV92IoZN5CAwDhalk1i/q6O0iZphKkGSu4xjsIzVQrvQfOdIC0
whvcScgb1pLUlK/MQVSaLYhwvY8yUAcvw6iNoHY8mIDlUut2bIIQ0vrUuJUqBWqNKVoG7ks5aw6h
oqZvkaAIhyCGmUIu6cgZ6znR1QPnuuaTGwxuYQZKKVdfmqDC+tY0cDwpsz3o2FRtYyjSNXHjeImt
oQLAn0qrQoZMg+JSGqpjQNHrPXYVwrcGWfU/5TCVT6OwCWrlMNwJdDxyezsdgag6uhONtI1xwVHF
PpUcHqa7yDTh/hXpgJkQTSiFBxmxN5BisX3skKgxg8OQOGU1dDVaYwPy2YmyTxSp2HfRTZR3DceH
d6kj4QfBAaq/xoIYPo5RQ6uc4tY7HAlmFb0shn3sGOaLiPjehnmKDA4qKLw+vXEphEBEqney1qrr
RGu7dWgJdGPO1anpdKoXvxuF1+Xwo8KSmPswqg8GUs0dB3XpQxFxyM9xnnVV+C3js+YK7b7MA33d
dRauE6EVHPzUPpAUQfsww765ZVMkr2LLQsmvSDRCZcBisAKhKr+IEkYGWzDQt+/YPLiUraASmjmK
9TbVKHAMtUOcdEG+A7ZgzsTtbjBG1K+lYn1UOmi9lFCYTlMpza6dxsJi6FQmSz6sJVi5wFqbDxVe
onApoz9W7MJAI75IM+hqMNFxsm/5iH64RJEuanZWNGD6hbwkxSQdxT14LRx1U+AdGYl3ln8Hb0rc
SlKpPMp+VD0g+A/2aITkB83IMrjqYUWuLpRQeYEiLSHoPFOxZtbEg3lSumpQIiG2oQwgF0p0lanE
S1ZS3VyhFW3eqYiYB19I042Pn+MUaqT4sjyEBOmVVX0cNMXYq2YsbzSl6188ESZeo7spblUvPiW1
WR18lMTPbZ7qt4YQN5ihrd7ZW2SnQ5Vl24WyQ023ehyMoYWaWq1TQVauktoBnqUMfXcPKsdYawLH
BS4+nEMKsZfkAnIrY8RDr4aIXDOvA7TcghHIt2TKRFcYZPGGkhr2nicaJFGOc1tywmXnmGcIw3UW
0ondeaVw78gpWQ0KpmHeXcWBokUJ7K1StD4+hYETRMeCTSjHiIkB/cSvg43REdCj+DLiP9FqOPrz
fIwH6gK+dX1bscnJj4lngmHqWAXqC10MoPqwe7E+XIpBwoo9qftQQ6fQQGiVwbUYtqzdVBHiIKdE
mNdZ9MHgULOvmmS2R7HwBAN9TReuJeamxyaV/a2QYYBeoOGpbr1Ii9jRexLE/wKFa0Oq7IuTfbCp
fQRoH/8qikYEGB7F3dK0XANhBuvd2yCv1K/S5XgKGaoc92zcKDyNmg/y2aRrACWkhGuF8g9tokbY
5Sv9zpCy9JUBVrgZahNLmTc46Q35ss0tMGHyqmJCbog1lo0vBUvWqdRRBqKJQJoPnP86jSGES/jY
T6yx9fc8LYJj3XNyT/W4LB9zr9PWndjrMW7wSHmOXc5817mYsUVnW4ruJ0a9fRdEonRLlcq/bdGU
MupGJUvrALewvujEynnNlYLgIs/sOTl1XUr1mCIARdoB6+2CMnFfvhWxk7U2swBCpoB4aqKPisp8
KdgF3UhBJJBVpUKcJlOz48gKHRZCyCpE7OjDFcGhh8KEuIdBzgO0lD6sPnUIr2PVvUpDP177dakF
dt82GQsTN9sruAGRyw4stLUBDVWWKu1bCHdkHUcBJu2hclkTZTVqAZNTnFdUAP6j1/S+ndaNBPot
iyFk56kKQhG1/vDIoKXcc2JUXgmuVV8B9SXEB0YD0eyagag5CoVrMy6kbSQQxczKqr01MMsxHKmj
9Vmg2HEXlGD80IqbCgTvJiUbIVUFERm8Z8SvEkP1Nu4iYHuRoK5NJdKe2Xhwtu3Go2krTpXyuRSo
RHFCY+DxlwrXfyAhmyAsKofYZtUugDicaBitBs+5S4OAaaVrs5FqAQKi3QRmlO46DGhbhRLHNsjc
mlGpS65d0n7A2pjup6iZ6jUzYC+teIUY8xlYo53uitYGi6H3ISXW2DQ4eyUVjy1mtyjDXK9srer7
mxBn0BH/RoMSSBa3nRvXd9AYODFKe8en6NmFsAVCmR8LHag69WTHUoo3mAiItEV02mEz0k1/WLKc
oL3FDOG6z0jIoDHsvCZJnjQSNpbDgH8CjUB5jIsEt2qTtTVe/qiKjj2nhuxjw2Ydipyw8Imd6jpr
BfduCJpyF6qWsdfckjWUNxiE4ZVkQsEH9DE9Zq71q1WqGjQU5Ix17MiMQAyb4hu6Blxh6J65MsWV
DHb32sNxf9AJSP3HFNmlM9c7AX7+zLDeIknvYeVzEBGAjtwIzJgPBirP5k2C+ETXT+E/y5psvUdB
6BhrpFZuNs4FWbJ0cgNAsTBASltHfYSyhzQXE0G6WvsEaOYxfGT2wh2qDZAmaxFFvEGyqxzVrLJy
BDP4PHiCoGi4B2t1uMJFZ1Aawv6yaUW4z3ZngqBHtFprT5KVK+9hGsr3CLLG09I0YRKxFE7cJCHF
+VaVhfeswpJZRSaiJ5sNmHsMrDK7TlsXm2QXlw0YSzp7jSdJxnWP6nPEKOaEnMl+3zxQbk8ZUEr5
NHQ4HSCqVtvcxCOLmL+in6gabEdVjom1ddPrAnnqW2/G1XXgdT1WawhiL5VS4zmXou6duZ/os4Yz
A6yV4TYNGUAga0iPuDFwJ4bGK2mT6RZAoLYkOrDe1f2YQMaCYF+DslrgNGgXahxVRyM1Rg+xEJHU
HEVx+tW3HENs6DOoCOR8hBOSuapgIYwrIgB0tHvrzkRDgmjC2YcQrAjLcVBnwwuQjgOFXNPW8657
1kFomFv2PcNDHpFbnZl1/Fhqubm0MkFYdWXk3LWuBuw3ggDt+hUWcS1S9fVgkr0jWrX/UKa+tiGT
ub0Biyuu00Ko96JvQPlVCavkJFwk1WPBjkTYdNi4WR5il1uqiQvzMoOds2o6cCULIuF6UIeeS/gk
Zr5mnEQlnfnIgf1sJ7pQvYDgJxGvjCxrWQhehxiqaEmlQhLJRMOrE3Z40h0KmTqGxr4hmb3AFimX
UvAldEjFCdxJsuegHtDTi1XJaIO/dOcUGkvKPEBLEhQZBms9vyoHERM5D/sPlkiMDZGcA60Uu39U
o3ZIlDejf6q8CAH2GMr9YPTBPbl68aMXYYGVgSjdaQNKJIll2r40MuUfopykl8pVPHxkoquUzOok
rWlCA8sA5S050aocwO6NEXb2qd/goxEZe/s80h7MyDCAa6jJp6fhAUFwKNzxnMoV6eX6o95ynFnC
19jWg8m5aNPL6rE0SK9G8+LmCDlyCc0SWG+AR1Lx6TPYYg9McpybHmBiYi8rBp6e1dG6A/dHjJ9T
RLf8POuX4LMRitAWPuhOgzLUytOjlbQB7R7RGBxH1lyRo4K6QYVtAxADN+smA4bM1nhICYLinC93
mA3JSWd9UxhVefLdwMAObGVH1zAwc5lM657IoTBRgdWV6rb4fnoEosu4K+AKSF5yFQtaeWr9XLpJ
QCUvB6WX94afmZ+S78LisXxXvkE+BLUkC8AxyRzH2im0/FUpCfAQu1GeXCblUg3y7pYFKMQogm3t
2MODJrItJRTBUjZ+MlCdzuCbr0taFGfYoWtewaXVVwP6c3y8vjFikYAILiU/xw5hZfGOWGcq+LSF
p6hvjX9Kq7P2wLfak9WCtdLIFX4QLTm87uJGWoN4I9aShXHxog15/WLCoYIAiWp6RxLjGO7MwGoo
EsH1WqTfIReDbBgmZJ8WZnjwy0C7Ky2lhY0eJrtahqPlVN7wFFdyuq06uACoicQ7J/U7ViuVOWqe
h649Ckj+mHUk0zGpDjvds0nklb/iPExmvMv1RxFcKCgtuVGpQ7nATUxFJb9YKmIMGWlhmESLphhU
ck5hoDOj53/rapfVfBoU/nLoQNesNEpaoC9dJFzYTGNzxRIUgVNGEjOUPAduiM9BnMue4QVLVEnd
KoernSRO/loqUUm8Vo6Bkpgw/qai4BD3jIfctLLHDLwreHMrvIHQRjI8B5rxXeZjJhK6DKNW1Oja
c14AcbEx73vaFfKAiCOQjBoO/odavMMy1+NMgMfULH7XCP8ryflvoXOiEJr870xl+4/i95xg6P/H
8rdyVgX08A5+8c/S9/gP/rf0Lcnyf0TR0ERDkVVZol79f0rfkqT9x0KHyt5WVgwF+cv/LX3L+n8U
BN6UvC1DoWBsUmz9b+lbFv+jISTSRcU0wY+MkqL/59K3ZYwl8W8CoFhUKgmYbnRsbx1542+Ye7r3
+P58sfgndZEpUZ7/8+Kd71gOHNzo2BHAg6+XhNF6w6mv/4mi7/wtUEn9UIy2xpf6/fer6KF7hxP7
o1DdCsJz1RzPX1cSZy483vDbi8E/oqiBwm8fPMK87Si2I4gJ5O4Vaw6KMRCbyfIvbzWRH0S5j7Ea
09wRxW46rHBzcRLifSjSxmfXjNdUufCypLFE/+/SvWWMJf1vD9XlvobVn4cCrNU9NDcg6sdV+XX1
Vl43b+XH+Qea+yYTgYDMDMlBI8/TszNVkpOQn85fWBp/50+/f/xY334/aCdDVrIx8vMrHDjDt32s
zAvlToaE6tvF3vtVb8/fyvr5Tvr459/u1JnFWIXiTjAJBnNXn/RX+YGAkOFdu6AGkX5Wg1j62Gu+
3SLMBbp1wC3c9+4z+Qy/OE24Fe58zUY6bn5WR+nCneaeZdLHhRTNk99zI6Dt5VPxINyJ1xxeCZv0
+vzLmvng+qSfo1FIE298Ek9jCxhAdrwwgMy+o0n3diwcVVGZRuRyLNLTmOCu4RGwa6BqX/0D5ZJA
WzrP7oXnGH/vD81Ln/T5VGSTj4IiPA74Q4iaB9aO6pHAwuHu/Isaf/ZPN5j0dEhBWuNAXjoi8E82
bpOm6DFcca9HQHH+7haTLh57peIYqsctOJQprDekLRYnt3938UnPZoVriCIsOurm16FzIMeeBVCx
OH/xuSFXn/RuFAS6Wur89ORTADPcLBBYR8/yp3HrvAz6hUcYG/0Pn0CbdGwvUASrGELG9c/mQfrI
vpwX6y8no98q2289ulIqzs/h7RyrXidzt+me2fVfmJBm+pg26cRi5IehUnHtyPoMh5PsPJx/6zNt
ftQYfx+FlKCmCsnG7Bi0+FV7C2eraFrWwutAW4LOXZ+/zcxSQJt0ZIsTvQSqSYRuyZYeGLSppBsF
1VlOJi982blbTHpvkg+k7LF3YSlgl+lVshZvrOSKOIoLX0Ca+wTKn6+q4WSJdDGeoca8caIwdgP1
B8D5m2K7r+bWxnoYX+gLM0O2NunFlVAkrvF7oPhSV8IJXdFXdiR8e3P+a8x1gkk/roiR+d/L11x+
2ELxXnu35y8995ImndiJVSgNHZ04l9TPLGOqLoILbWimqaqTrtsDBW3H0+9jwaSsCQ8lsmQCX1kz
VRde+8yPVydTslzFFUlDUnjMUZ2hjYIPtDr/WuZmsnGN/72fUZKQ+8gYwqMnoNOTKQpu9dxie1cm
1krr8bUnMTIUvaqow1PuXjVJAaO+luN9GlXpXgLbcOm3zKxtpclj6nWdRkU7BEf4XuFJBB5BtdsW
brtHRoC/a2LS5HnzlsNcL2qNQ9KpZJ1So6X02i8UsVzhP72HLBtceJyZxixNRjALJWFWEDZ+cDB4
1XkIzC77FXXRZrCG7aAlFxr2zPCiTm6DCDOtlGxsGyPzceG9uI9asQjZz19qfeNY+MPUpI5//m36
qPnERGVb4ZEMDlzcxS4P3iGuX2jbc79/MjzWkVpQDebqXeZv0u69Vm4c4as036HbLGmeF0bhuT2G
OhklsQ5EZo6670iYhWFheqZKiHZjUX86Lxx2dQNBNxe+/NyAMBklDcfL6kSQ4mOKY3ZH8vGqDkkL
RC5qD8Qq/uWLmwyWCfm2itxyF/XoaovaxKm2CG9EwFjp8vzgMDfsTMZMtarJxMWVB6X5yYNd1XaH
8xee+xjKZMhM9NbRMHLHx/4WuTHyZf1XDPeCzCtY2JGtCzb2w/P3mmm9ymRQQb9SOkqSs7CSK7s2
3vEmVuaF55h5QeOhyveeMQS5kAcGk0nVgkSPv4x+f/5Hz7QgZdKpDan3ijiM4yMuIGR4RxlPHjpA
q3n4u+v/q0t7Q4Pygy9bUIAc9oW89dF3Arm40DjnHmB8Y9/GDI/oigIBTXisOg6uC6mws1JYkXh8
0hL56fxDzG27p/4IRWKANXF+HOWqQHcTZl5/J5FVdweLzberFI/U4Fr9tkQdu6qZWla1A3yWgo6w
ldymvTr/O2ZagTzpJoCdgF8WcXDUfTN8bCqvOYxbnd35q8+0Xxx1f7zJzAcThdIhOJLgCwspxs+/
BK2MG58B073wucaL/TDETx0giVC0weDl4RFYux4vRUyo7mI8JemWeU183YXbzDzL6KX53io0EIRe
Oy42KvnJzQ+Gv2vUCx9h7tKTjzAQ8Ca0rRAcXbRpgnXbKv+k9f35TzAzk8uTT+BFZkX5MEmPlcNx
IQ560D1VG29cwXoVA0QamVGYfzdcjb6m76+oCos4Q5qVHsWydz4S0xMZAyr3Wmtj9cIt5ja08mTY
6ik4AJCnwaI7LgrUVaS22PBtK/IUhD357gi+z7+5mXYlT8YxMh8bMpS5UwPwpdkU/6BdC4CwQvr1
7ebX+ZvMfPrRu/X9lWW56GW45Oh/SINkZRMjvtfqC2cvc08wGcjQ4YRmjoTpCI+HJOMAiD4ouHLV
U/NWF96FR5i7i/LnI7SGVglSw13ipzEoCfs7Ydr4vRKbAwZIDn/3ouQ/7xIlVa5GCeIc0zlF9U2l
7FFvnr/0bJuadG1HpnYOTj04ahFCufI28p+M7kroKSSVL2NOWQ73Q0kvTLwzn3zqD/ZixyWTw+8P
KvGlvpItmhbWSP91/mHmrj755lmvwCg2lOEgkyfUUIktVPnJaM0Ln2Fmxft7K/ZtbjQNxFxFLncH
V9oDgE5dtDXIl65SbwWV8e8eYfKpCwIGcHlI3cErH6ry3jc+B/dCW537+ZMvrat15wYCl4aGG1Oy
k1cmcTN3pmrD6jz/62dm1N+N7Nsb6hrDHOSUN9SEb1G2I2Hx7y4sTkZyMe5Q/yRcuMM9UoX3Vf9w
/hfPrHfEybBda5AnnPGl6NFSVNa9BL91gTv6764+GbCR9eiB2Lk94u1jGG7IwCZp2S//buoUJ4N0
EvedayFEOjjKLfQpt4ZC9Xn+h8/0JHH8828fUkl6pak6jAq9gXEv7K8IO9tSXb6wTJ67/KSjxolD
SmzacPn6ILDGDIVXq3v5u58+GZIbqQ2FIRzl5OGbyJFgXm3d9unvrj3pnWXjwARV+N1mUS7yECOn
yR6uuND3Z5Yr4qSD4sdBwqN19J4Wn4gqWm+VEW+kzLrWhmythOnz+aeYG/PFyZpLgbs75lDR6Hvg
BzXKP1TI+rUrale6kR7we50cYh8WpBUsZQDFF9YvPz8fh75/NiqTKALEXF5/EPFa6QraXaK+wb2m
zqMQyhduMnMwZlqTHu0X+GtS3IgHYkl9sFQ+5r9ex1hZsLwYvIT8p8EUDnrmhWASPfeQGDVYet9R
kbFAQA3QoF5o5r+3xf9enpsj8+N7NzKM2Ex1r+4PGAaE3RAW5Nvqftd95LmpHtsEelnByQLwH47q
RMMHHSMOhAL6sb9UCxj5qiTn67zygEsQo7UEudJtAduOrJnBXFaIL17bHD+g7AXadeyFUJzDDMwC
yJalDrx0N2itu49YjV4xfnZrBc/R0QX+94qHB4quK2B28hXdXfqDZRzMmONKBEFxddf3sbw2HDW+
M+AqXpigf56CzN9G9m/Dit7IcGgJ4TkghPeDj7J5R4iLsWbl6NnCSO4utO+fpyFTnnTTigw1a4gE
6WDd4zUycKSdcLfYFjGUL+Iy3bk3pBRvz9/s5xWgKU86beh0SQA8VDoocPUDf2PiQEEHHHc4PMor
iVw8qNMXppOfh03Tmgz4itjjxY0QOBqpthnEd6RZuNIuDPkzu3K48H82VmHoQxGe1nDIQWerrWqr
/SMGIFzy6M7EV7HPYRRtiGZeRDEKw+7CmDpzpoSV6c/7krdQIX40xUPeX/uyv9LUly4CywFRrQ5v
M33XCP+YIdzO/sIi9PdJ7k/dcjJFZKKVWagKxQO1WBwRD+Yto5BzsG7R6B6kvbAh0elaeHAurbHH
tvDT/SbtEXm3HHcO93NP/VNwkz4py2yLc3x4D6+zzfl2OLaBn+4xaYcOU4VV901/6ClGAltpyWMB
gQ/ZE5FhHsu352/zu13/dJ/J3JHXce/VdS4ejHuk/+BDH9ov9am7JdTyhJUt91b+Wrrp95Bk0M4u
+mVyvLRXmRk9zMn8MWQVkEORW3eH+i5auzt9W95cWkzNTIoA1v5shjCEKxH7gnjopWzftuVtOBCl
oOXI1X2Uf8HK8utbR+h+kcJ9f/5lzj3QZHpAwpFrcICQECeFfOVXHxh7tE2WywTdwHK/Qp6JUqiE
S37+fjPjhzkZP9ykAZRbIFmu5ID0IPkaX/ch7tQLTXDu8pMBxBTrpCaHgdkOYQWsDQtRMh7jCxO7
OtOLzMk4IUm6JeGk6A8ov5fh1TUBSIfexm9yCo+ANdbEhdhIRJep3a7EFZuzhbju7FO+tDbWbb6+
JwNl16/uC9s87QEMLOorYf1373UyniSCobOyQVfciwRz1M2HGbinso//ap2PePjPlokrXHSSIuoP
JtAT7JlflVOeEHheWKXMfbbJyAHMQ8WgwXsl/bL1IMcLJ5W4pfOvZq6JT4aLsjNbL/DcgXBBaxOw
uCjy+5j0Ax9ngChfJ5dYODMPYUzGhrIqUyYwgZ1WkBFX9Va67cpqd+cfYm7QMyZjg2Xi4SMocjiY
G/8K6ZB4jK6kbXhV+3ZyI22r1fBufjIuPerP1bG9lw/l9vydZ0b1qZyy69NkzBljhCg/B6nCxa4w
876kXndhCJob9qaaSlL7BrJneTQIf4taFpdkIZmFCdL5y80f4FiGhAd2D+cfZ2axNFVX4kc1OhOY
2KEZYBA75rpp3tvgSrcI2iuXWfWP5mmr87eae3OT0cIvSJwz8mI4DHhHVonZVezsA32XBVkHMoDI
t/P3+X109cOEaEw6f1vS7Aa/GQhIuWvTqygH+Fq/CzR1OKHQy5wdJrvCSqhc7uWDLyZrT3UvjIm/
SxU/3XwyNDSuFnnItoeDvnE29VOyKw6lTRzp1rm3HpNtszcJZCNF+uishF1w4a5zKzZjMmIwIKWJ
06TMI100goWdciME5BJGQQyupbagiHq1vsAJ5G4sP3KeiUB2N6REtnfnX/oM+cqclm7U2jKhFLPq
9k/VTt0TKPMANHWPOYr/iH9c+Bt1ASn1JtxBsrSFK2tpXPrg49D1wzufFnZkt9Cboh1X/OtwK65+
GZtmZW2EnXbhBsrMWDaVU0AiaWUr5AbUxtyT/6Ss87tsCe5zA45/WeywKb5HN9KVvqiehCOQ8Y3/
SAj9k7XHEnBy7XDZrt0jgSK79P5SeWOm507lF3rcWHEx8JvI9LAN4xpTVAd2oKoJUvrQixc96i90
3LmnnyxSRJqWkVWadCBddSFR6zcwzBrahfnodwXjp6833vbbFtQxtIREL1065E9GvfBP9cl5yo/B
dZgvzGX9QNDVYdgTybcge3grb0mNX7ubelk9ehvxwnw+9y4nQ1PXtQUqVH5CioJnqRUlyUOV/DIk
SNcs090kLd4p8BowvYOn8x1mvPS/nxrHwJ9PHQmh2KmmQpNqzefQI8s5ai7sCH63+39fG07Wn9f2
LTa4xIgNh9p2tyJ9rV1lOyIdV5Au2Wx775KNctQu7HZxoYfMbVWnauqyFuKqrLmluXG3wFcWGNps
ayMvwTeuL63q5raJU0E1trOaajhTSL/HYbSGG70ah5eC+V5afQn/+Gtvn1waU2dGFX2yF8hdEelk
YLJ4XmORFN7rdbOKl/KzzsB9vg3MTfVTWbVOujYxBkZ/KOXXNnho9LeACFOhugKIuBDj2wjQZate
6Gi/m9YPzUKfdLTESCzC2bT+UKyxFa4CW1s0Swz2S+gay2pJZvxCt4WFs8RPbbs7kol2+nIT7nyb
cOk9s9aisqMLOxP55/ZvTpXYsqUPQ9zoHAoeylV1aO/KY76BVp1cgTzaWkf9Jb8JtnAv7Hohbyjm
LbGqs489/+Zn38VkjWC1DZLYhI8br/I3cWW+fpa7drnD7fu0jvfGFXbeBYPAytwmixsC3Mke/JTs
akPO7Uf4QQT7P+d/yNiYfvomk2EgaGAbdhrfJK7fh3SXBqT0atdwvagcX5IkzCy89MniIASnBe1X
6Q86y4DuV5pcS/4xc36df4K5q08Gmz4h/wkucn+oFPA2+kNfBeyQb4ThktRhbnEzFXSnkmNKIzfl
EAfDHtLYNVkRywhAwYLN80proOqJSG5w1T7BSvvUBe3v9mFTtbemYxXtxg6DHR9wW8wmGrLEq+Bh
Djz/8mam1qnmO7caTImWxMvzD7F3C3aOeBznwsVnZrWp8DsRrTIyIoFqlEiSR64wuza1ibewEF0U
Sk7TnXwDgjFcpGLRNH5yoW//3CLwa/45/cSOxv5VY72Q1x3svLTeVdBoqgxSBYlQFx7u546jTw/y
NccBumMM0kHfU/ixh9vumF7Y4v1Wo/y7U+rTU10MtVYfRqV0kPfuW7rR90CMSW+3rXt36yz7V1JJ
jvWxWejLvKFeK9wOxSJYILC/0tfplogkMtYv9K7fJ+Q//ZbJoO0ERqNK2fhbyJG+ce97O7oO9/rS
eInfm2f5hXqauSS48yjZETFs6FWXYwKxceE1/17i/nT/cfz+tjorJIJ1PPyzh/hkgfYCbG83B+74
5CxzO7rKD85aW6lrWD+w7S4d/c193Mno7EtZxKENDx2S3ifle785Eqa9yM27LLiw5JtbsUz9CkVr
QSxLqXw4R+E+2X0Ey5v+syGllSDpS6uin58DsuyfL88fqFwN4z0Iv9hUS4uG6i1ZhC3QZtrlOluw
YHk8P5LMzWja5J0JnlQaoch+gDjGHeChzZO0drf1ioKh7VFr8dbxalj8kjh6Y2O/Iqp2k6+q5WO3
yjaSXe68xf35XzLTZDhK//Ops9wPUmgH7Eyuh0O70jeqnV3nNhnFC6LxSLVud8Yt8NJjcMm3MXOm
pU1GHMkSs6oY71gs47v+a+AwP1t5yxt9Idn5kmzLZcAywl0Wl244XvjfvcLUJpOen8MSbbD3HSxp
UT1098a2eRZ+6dZCOoYCx5nn3+TcYcLUD2EUAhylhtsEO9AG3YHDjE23bnZA7Y++uojWgJUsm131
rr+RAB7Y8ceFO8+80alPwsTIpseE4B2aZbiK99ZaXqWbaJ2tk6W5GZagnhfeXb+DWLDMD5XtHSs2
Y9pNv3lDw3ehSc/MX1NDhQwRhEGY3zAov/z6utMBaFso3q6NYNP025QwuvNPO46lP3zNqfA/tXDP
k3gsHTL/UYeJmbZXjThcGkFn2spU9O+GuhF2qkNbsd7F8pfZuKtWY8lJWqJ2jK0PCbxXA7RQU4RL
t5zZuqiTcacS4IHL42GMcu08Zsv6Xdr2r2Ok+emSJeP3xu6ndzYZbuReytOhYGgb1tZa2Yb7fAHF
bNEsgOJthMWDySQBaHHP9MzQY208dyHYyTJb63uP5mMyTzkLWFfbcDuM/4phETjcUrJ9W10ki3eF
lX+1Ifzdtq5belS0YWo7wBN1GdrMlbWLNvW2vvJWlKtXl+x9M7Ot+ZuI/m22gwJXhOrY5ArGzuZQ
r+rNwFASbkQKGM7SOhYn/0Z9KWycsBt9Y9r++nwTnNva/q6xfLszniEOGcbjHAiy7+3dsGu/uoOx
1e/Fz/QBs8h6eKrvo1/n7zbXuyfDFzy3kjBAbsYJ+sLK7+oqBQ68dtKPWPFIWuwvNcSZG03dCb6Q
K9AtuVHekVu7Q9/vSLdGcR9I6xBUF2eQBapoEYZSFJ16985kU6/spGonats8uPRZ5/bZU+cCKaCp
mI7DdRkB41zqtnWXPREkStj40b8w2f+86jWnDoYs8j0zGDvE/3D2HcuR60yzT4QIWoDc0nazndTy
s2FopBl6b0Dy6W9S/11o+InNiLPtBdEwVShUZWWyDDyDZfQrApy5KRJLBmHz7W1bCSeWvQyiDtVm
ZZ4Gzx7K4ZmShxH8Uo1/CMetjMSKz/3KgH47hnLm52qvYojOVJ30Urmig6S53T0F9guewS7kvBzB
Eb3msHUWv/79D55EXjqrsYk1OmdvW/BrGuC5d0C3ZQlGZdd7KGBdU6sxA6exIRiykx1ASO0YtxDu
9vpdsgrHN4SLehoOKC1CRtkSNrbzK4/6099aODgO6pT/u31aB4lI3HmNC7f1GJmQd4GbQhbUIs5n
aP+3rZX+jZliXdImvcYiQGt7TtMZrb0VRaye/kV0FHbRRMVy/rZ+LthZzEFWDtnzfp+MFGrsgLRe
EygP3J7I2gFauJaelFAFn0MW6qnH6YDyqB3vphPbQoqs3NXLDoIMwmR4MuP7mitbENXcMSdCqlH2
ACW6JFbuhfZm2n9lLssOAkWOpjb+vyBIsHMHIIdnEKF5ojEdy320Q+OIrbhgPk/s5lnEJTb8LY7g
q3Wy42C37g7tWHvJYq7koIRr8124Dxy2Yahrf212Ed/sVOJCRyW0ch+1e9F6HAzl4mOMrdrCWk5+
2W0AXaZRq+cLAnAmvH8frxNu58G4QhMTuULRuYDj9xKYmgHaYauxnwPLN7d6/la6sCEm8O/cBLlE
amL2QQUKdmAY9Qpzr97bkpXaD1vrJ6+ESF95yW8LSLXAr+n8NGstjkRo7EqucD9YoNpujXrHrchk
NkU+sMKMFWREE/PP21NgJQ4YNg40M6rdbXtZuTa+QJPf/gfkpVMa6RpWmj6kzbkFDsL/BI3ehl9Z
MZev1++3z08TdEEGGZ+foE8vSZrJyRMXt3rT1r6+8Czq0DYtaMzEI1GvWv0LGiwVeHNuL8xKFkb7
cmff/nrAcjT7g1/+qH5EV+ks7mVHwkbtY+in2PmjLBn0UT1pF8UInpAPRDBZ4jl0rmCHdnsqHFA5
evFGJnAtPFvC3eUonibSYR35X/CRnPAak1/juxjknu5QG+Vf2Suv9Tm8p9fbs197RC9h8AzKheDY
nDfug7xOjypA9qjZfMZO+d4DSXOB4mQ4GeNefuB75Xf1cnvYtTKusPArAOOmU6Rh0S/9Q3Ft5yJc
85ReuJXtp7+6FzzkLtRSpUNhJ2g1RQG0upRPW4m3tUzvEj/fkjgBb/y85WDlxzCn4Fo6yUl5EF7R
vi4+357kyqkV5t+/HSwV2pugQlbEI2O/xSqBIPsH2vY2ju3axxfRTAFa92Fk+DhgKXbyGG1szFc0
9EM4IizCkXRsFMIgd3LsPPDI4SyAsTWK0Nwfom3noF/7Q+eKBwkcRuQU3RFLuYc65SH8Vd7jEkIz
O3VU1RFeWy871ZfB9kE1uDFjZcWVCtK/65nmNAATCv4aDswxjME7DZ1gwDij5+Ag3WW/KsVA0d/k
F+HFf2Fei/av8jnaq1fOd+DBArEeVEmQ3oOE4Gn4Kz+njVF62m/od/IX2uKwhfdbwK01t79E9Kt9
w9tYlsVjvtdfU6dH2lIyJt9NVPQN7aZyR/ACRWZlR4ihltccIXxpBG8BGJI7ezzIdlNZVYuy/4ju
FGYyK7rId7eP5VrEuWwCgM5QqFQNqtCjHe2oORlQszJTR3V9ZJr/yCaU1QHl3Lp4ViBUbAn+J2PU
aEOJ4cCcbUd4304O5OoN7lDrrjRks7djQ7eo11twt6etnOhKTostuwEqroOSvcCw1AXj6D6ykTY2
5soj6EzN8P39HaLV9mTPAVO5Ecv/bJNf6nLfDb6WikrlKQ5om73loByKqtBJN8OVn29wtqwWMB5X
pc+RIa9KU3Soqe1xgUNY5aqf84N+L1n9qXczq243ZvMVGvyvK2BLWHhJQ0HsOLLj4oeiGGVpkd8Q
XKsfWk/qXBB++ubE7c3WlJ8jTbYEgw8cWi3NiNFqp7dGO9nF8Mjtrv9NbGX/EV/nzHHqSgfy2G6+
19c2bOnsQCsylQxLyqXxEdzjz5CB/FMxAIn66qEK87PKG1fUwrPCKztIp2vWxDYkyU9xMl5jpmx0
rK7t7MKxgXK3K7qoRU5mkm0Q8xoV7iVQNhoU/b0bRr821UUIpWQ8BFVPJx4Vd7Sb83AQD/FDgByZ
6FGndWNIjR62CnOrJr94nEVKAUWBebDeKbxhV18yr/JiC9Djc3/oD9AFt/hF28V26IHoiB9QyNqY
5rxzP5zZ/0GKtyA69gvsKBpALsV75fGn4J7Z6bv2Oj33v5KNa3JlNZeQ8SkMIJyk5XgWSdzORcTr
BQL4Ygs7O0dBP81iER0NvUSkipSId4HvAqyQxA+a/qxLHmRe3Y2VWpvCfBi/RSc9GWgmhhijvpPR
KAVoK56ewS92zXeDJ33I71pr+MomdHBtuPn3b8PRLk0hZVXAewX3Kji21TayZHHLkueo56cFW0RD
dJJ6QsPZkMlZQ+q277fQLCsBMtMWPkKEyBykNrFO3CQXcIPbk4VOLCdFlWl0Sjey3pgZmIO9ld/7
OZXJlpjvksdNVBEslG7IR3KO9ppB7vzr7V1f+/jCC4BGfOT+iMnIKN7pxmNrVMetFuCV/A/TFlav
aKRTUwEfb5EwGc/QXDPi3WBLuN1v//u1EZZYb4hjBeM4//3KxnvBCNzYkfbA8rjaxvqsJObZEu8N
gEdTZfNuKy6Q9sd0H5qppVmTqSNOoUAu4SmGgrwhHMqndJdYwstWwLI6uYXRjwi9E1EU5sn598lu
dpQR8k3Dib/cXr6VzV8CvkEKBXDOIGJ/RAlwdp5mBtD/lVEwuXF8moMsWs3UV4Eq+kbSYeWhBeLh
f61egcqqOBY9grD75Cq/oGZjlCfBQrRifN6e1IpfWSaSxzZnvdBghNksUb/Y+OcrD1S2zBZLrNK1
ssd3Ree5dzCBU/tYufE1Oqm/gXTZF8dwV+wzB/dX7UJ7/CxuZsVWIANsyZLTpJVUpCHigQQytqYw
See4DZ5kVXbBPu5wH8fPly0oTVhQiQT3eH30cRXdXs/VY7hw1FA14bzyAXhRZVsvHiHdhZYe1SgP
Q+yFh3Aj0bGybWzhsIdchpYFwSgyL+2y0r2i1PYlGDtuz2LVjhdeG9ruELGVYEzpHolTft/uM09+
GXadlRxrG8pdu9GqTdVL33M8AKDc+LiV8Vt5XkFp+t8zX9WgOKpmOy6ep2PyS7Yg5ZA67DS5/gOE
wlBRxBP03LrR2xYl5pqZLWH5iVBq0P/BavYQ5eJjYI3geyYQdxXFe6k6Fsk11F+KLDbl6en2Aq/5
koWvT4gOvaIBEV43ZkYYCgaXiZ3EV7HKLajVGnqWboR0Kydlifj1udLzbB6J6NhIAsFa+ktETe/2
PObz9kPgsET6SlkbJ52PrzPyu++fYyZvfHjtGNCFO08rniZawXEMoElj96/sInnJtQU+OtlP98A1
PbTnBnp774VzeyorcGy2RPkO0JOOgw4jDo7w3D1358CTz8hbWqpdHCFCZskfFCCc/CpYW1yyKzl0
tsT6FtBXqBIez+t3En+rJ47uutgI9uG9nxmQ5XP0IzquN7BUK4duieWFijYqSQIGG+0KNJaGaqtA
q/zZyoWunYWFz4CwTaOROEVKTfedqBacEOLdt/dm7RAvfAJYlJOuaAJ8Wi6MVO8MPXmRh/vbH195
OS9xtz4NBkFLiHDsO1NHzg4RigctPmhW3W2t/Nr/X5i77ldcA/kzOrV9iB+NzyO0KqNsK3qfTeIH
I1wCb0UJsscqlFvmvpon5a4+VZtP0bXrbImtZXoSEWi+49tHdvWP/UtxLBzhd/B3qzd5JWXPltha
MRDGsKyw/NNluPjv/Z6Di/uOPvFrgG5iQ3SHxACFJEi06O/bG762XouoCpKuilCJmBPqFPxv+tB7
fmpu6RWsfXw+At8eakpQCwMkWeaQrTuHz8jTkbfbf3vFfJcoRRbEUwf9dsSf+znqfBLddNf93qSq
WzHfJTDRV6HnlGa6cJTyB1/+SIstCuWVw68ujDfWxDQkJf53Yw+/00O4+bScX10/nfvFa4yC/w6M
iJF4FJ7DR3nXIjoZ7AZs5afE2GzZmw/FT4MsTHdspgpahAhkewspfAD+wRLifwp3rDEmbwIRCETm
jeaFe9yjW4Ou7PQST1g0tGMNWPeOUOstobAdW0lfnaaGP8hlc6391qRQ3t26aVdmuMQQ0kbXKXSe
5lA92IGUy2MO2CMOEfLZrUnehEN737qblMcr9rFEC6a1LsZqjlsi3Ct29cQO7HXYJx5UCKEwnc5c
c+GhuqR8pyENsdWbsOLil8jBsJQmBaQ5CII0AlXh1oGst93zR59MRt2qENhiRts/3rbTtfVceIAs
VyoFMmLYvfLcRQ5kd0tBNpp+sG5//6u6/8ORXMIGUbrSOHrPETwCbAN2dU9yEyR5/cfy0B1RWzVH
O3RaLzzTHd91O2JFlm4pQMFtKWasuAplcdPnGeSRQUUEHwc1q76XzE1y/a/mg5/mtnAWRdbXOjT7
4Ju9EkhoFV0+kdc+5ncQQndFT70HNvHSAHkDKWxTQLcTdSIrBBwH6JVn7dDYIO/cb9UM1ua5cDCM
yI1eQrTxmKYQm8JpTNSNgGalr4p9Fem+XRMt5AtlSNADMnxEN7ADporiyhwd4MX6wJ3BKB8R7CBr
Qu+Gv8Hb8B5dmtisn5u722doxQqXgL+y6nzWQGPv6HMLRYlRN9vuGsQGmq9vD7CydEsoXydUrdpm
WLqkfWoh+dUMH7c/vPbP59+/LdxIKKl1goXT6g8g2I2qftSUHZ/2erq7PcKafX0VJb8NkZVBO0m1
CodoKU/TXnoSEiNz/Tv5ZSa5QYkIPcsjsGXQ+sRGefGcv3B/5YhPthLYK1fmEj3FfSSb4rlUK0eZ
UdBjm76QfOs+XrldlnApCEZPBc3xcUY0e2TFO6isLJ5Kbq5pFo3qw6SL/w2Az6TFbvWBqBFhwGO+
RJcB2N/usp10h/ZkemifNttNZ9/wg8/42sdv+9Xlmhq2c7KC5vq9Ci3Osqt3TB/+CHVyTsNgVuXN
KiNI6os4QumSRE426P/NkpYoKDC9xYPAMTgo1usHSFz7UI793bENO1o7CbN9fZtbBJIyiWhgQCLx
LxnC9AQFmW6jb2EtuP9K3n37+ERjSc0VfJzHe9W3sqfekz3RRig+IGl+25pWbsOvDNO3MUjOWCDp
CCuzMbBbNfmsGETRWbcfdGULg7S2SAs/HeeikAlKgkAwQQtN9gZ1dUPgWxm9+Vb76XgtIkC/bip1
ilFRAATNbq7dKTv9aQ30Zlvarj+FW6ayMsxXWuLbQnVDGhMor89Fv95hBkRH9+Iu28eO7yDPod+l
5u0NWavIfP3+bSBJq1uolIfIrICPzMTNozznB+iio4V4zrLpZuROdmgnEAt4Yxtvl5Xr4CvL821M
VjEeNRJSD60coGf/rLHr7dmsbP3Xq/LbhztwdvkgehSgbpHbjf5JkCAI1Q0DWfvX86DfPs4l6L5C
AQa53OGFkNc8fLj9p9egAV/poG8fHkcB73VoLB+5N1w0LzlBx1OBiE2KYyW86HfjxuqsxL1L1GLa
TLpazl2Jglk/UO9P7+Ve78bu7Wmsrf3sj7/Nog4piQSOOz7oqZtlqq1p3THkWzWE1VVamHVe9aTV
Kf49QOVueUT/yUE+9yYQ5HNfCe7c29P4ctU/GPiXe/w2D/DuQjJxxg/ke4ixuolH7MAGx/6bYgFg
4wqxUR+kPXODh9SNn9gd2Ye6MeJRpO9v/4MVH7lELUK+VI8m6P8eJSE9tPFoNgOynp3+wDK6McRa
UWQJVOSKIM3VuRmQrXjwkpikYhwhPQdsvro1yIrBLGGJ9aQmGhuwkmTXGP7XQJnZe4Beg5tgtJLL
FkRi7epaQhABOwFOYZ5Oh4bFxqzMuacJBJXm1r01Ryg/HIol+rCfFDUc2wmmE0W2qJ0HaLhKECHg
ut0B2Xl741fsU1jc7hOZIFMmYZC2sef3ojGhYB3d1ffZy+0BVkx0CUdUi6InyYgBitRLkXDsqz9h
9XT722v2uQQUhnrWVqOIj1floc0uhQh8GvmIlScfECManKXCK6XHDKrt6NJrktfbw67VppbYQL0I
GgGeDTsD7d+L2EHOHM0YCF929R7ouAMqUzaE6+td/gzwrdc+127yuIUwXlvQRTBQyEM48gDhXlqe
2ulTL0aDxo+3Z/bztyFD+68/rWpJiaB7jQhA+qvSvx0D4n3YMs3ZKf/veaZLPN/oR0FWcnx8eugt
cijOkh3du6KrqgYA0fZ/m8HiRsgjLevZXHkt2U4hAJyRO2gDbRjLz+8WcBb+uzwpBAN5GM1eEq0O
1Rkmb2pI12+ERT+bItUXG0t0KrWZhq/3TveuAOU4g9SF4xbL6ErURZfIqm4KpwI0yfj33NJUJ9qJ
6Iw1UsGABN+ALIa0q2OLgubPTe7IvCfjxnN2JcFOl2CrIolDvJAwcrrv0fTZuP0xfowOma1Zqqs5
YmpoH+ORbcT7K4U7qs0O9dtt2kzB/w+aNKiQSwZ/zh3tgVropIWSiDV5rcke0RWMVpGtB/tKFY0u
6TkHRgR/nMkP2tfsuQIoD2TRH9SSLX/f2sIhcbYIqFaQeVSbTffb5KS8FaJCwloOH6DpSGtIrEOv
3pTswFUuqUPM+Bld1piZfkoeE3Q84Vqyty69n29XuuTxzKdUGPIZcgZdSKPlk1GVWznFtU/Pj5Jv
84obpaljOn+6+KSBBNWurSz9SqaLLgFZCWQHh1jB8yk/Su/INeHsv7QfspMJRnns76pT9ISFsyGF
dlccpXoH/eDUU9+k47hR9vz5Jqfawm+QSimjToNT6ik1svGxY4pJ0ocIjSeMWbcd3wqEgC7BW0GI
16wECW/A3KB75vSH6b5xZLN0G2+r2f/nKJEu0VsjMDVhQTGEfglBrdYc5Q2TXXGsS9AWUWnVx22h
HMMpN/siOJdpacYAGUp5cFJV+ahN19vLtHLDLVk5pXxqhHiY8MVI+ktaADq0EUygZf5x+/trSzT/
/u0YQ1xACkQGouNClh0w9pgaeiqGsDXSVtxA3ogrkTRdcnFyrjLkBxs8OdPa36U+BVElcv5uEfS5
pau8BJw1DKkn9XjVdUX0wbSA7arCb3ZpG+RW3bHanAYk3FJ5TM40nI6hplK7kivB6MS+MnIx7K2g
03K7j0T08ZE+dJoyoUbZJLkZsFC3kI1GW4Qa6l46hJXZJhH4bFLCXIWqnRvzgu3qREbkOo2lEyWi
fA+ifv8l6X1pH8Igf8WhP5nAWPhPw1hVBs/hM6f7ieixM9U6WC+jITCzKk6toE1B8i0J2l4QfGVH
CuiItjxXXfAxjEbGyxhl8041hVEK3DLmtemHbbbn/hA4WtHXp6xA1VuSmvEpHXhyoAorH/Ssl41o
qIvXsJxaF39zADNN1/zpkCiw/VjJ3BoXPmDcIeAwwAvLO6LlDWQJBskWCCvBklVwWylxlwq0IKY/
1ZnN4zp0pBp96lgU0BYneuYIeRvsorLPwPqvg4guiPhhSNP+QHJVM5gKBvOhTQRz8jtqF1qgGXqJ
/5aOBdTlicxP0DgLnSrp4osQSulOaWtpTxVS2O1QDru47IZHBUVsU6/iyBQnRPEtmB28NuMAmMUx
2zh4a7Yzu+5vZ7vt0iFR50q8xEozqP+MHFTv8RYFwJrlLC+AMcfRmou0XfsRB9RQ8l2iuz3ZMMyV
9xpdorr6Uhanapi/f4UINtbdHfCQz0848tJGBm1tgRZ+PlFicI3NMIhOP6fxW1t/6PF/9JCL4LBT
CtZ10KM9Kie0/FgCR1pAspL/CP2lS5AW9LZAyyrijgzeQRtD7N4cVCMwn8StAuiKi1/itFjM6mCU
MEBcXQbFFIZHMEEaIcnN2j/T+P62+12JoZeYLdHver8eEIeVEjQJGlOtLrVSmkn5lsqiIbND3vYb
j4G1A7VEawWaUDY5HPFxiDpDJG/juJ+aO6k+l2pkCqRxhkCzmPSfMoF0idPyeRbVTTqAJ4kntu4f
ZXGTBGbF8paorEiQo2pIQINMDr4n/c0fUfjzmDk66bneiffFY54YD/HT7R1aifPowsynjFCtDTAP
WiJ9jUPWAu1/+9Mr5kelf/0Tr4mu6UkzHVMKyqxOsfLgPktfb398JddAlyAtErEqaVUQQQrIBIoW
uYq7HFw0/XO1D1HlJhvJ/rVJLAw9yNNUlGsMo7XXjF/GIjBTdJpvTGLFPpZArZHKepE28yTuqRe/
aS7yiSdxL1qJ1x/SS3bCc4GA+Cv7VA5b0e/Kji8BXL3YqGOKcuJRaUXB4hmTrTpGn9TtKa2s1xK8
pcm6kKcjzlMUaI9jhntdE6woUza2Y+3PL+M5lrQTkzl0W2S5P6vQ6nAGn/sbL+O1P7+4MHyOvCtL
9OKUTHJv8EY6qHL7SYRuI/m29vRZctclEF4oG72Cak9RK5/yUEd2ieNltf0srFjrvRMpTetCMEwz
8EqSPBbKoueDa2cf9oDBVQKtDQVVblNsMtHQpgREdDJPnChr0PZZTJKBxtDWjlSa2mGt5VeFDwLE
WDX0zm4c2hX3tESd6SCaCQuSysdM5twMwhnt0Qb1CdEI2RW9stUuufJKW8LPlAyKP4JfyUgmluQX
1UZupkMcOEFetw9NSjK3zPSt22Nt5xe+qtPGXpyiVj7Sqsp2GTiWDCFRmAFFysq9bRlr67bwJJ0o
xbGQk/xEO9rtKFja3DjixJSiUbFLTdiSylrxKUusWN3KdKKMqUclhnQ4U1i1xwslexVayGn2YaHl
RtWI6nVIAsCC2jT+vD2/tXHnSONbOJrnOR9Zx4AOC0r6wOqkuYyREkPCM6TJfd/owVNU6c1R08cR
1cy23SyUzub5QyZziSCrlFAYU1kSD4LA0WMvyFJ9GqHjFRiRWoR3IodyGNTBdSSh1Rr8JEYoK9Uf
bQLU3qxEXIDm7RVYaZGmS1SZQCZwoEDw79BieKMti4eSQq6gaORPve733YwqxZ4UTe4VNfjqugwU
ZUnwGWWpk+Eh2BV6hvgLwWQ+PfNK+JBDIdvFerMFMppv9Z9Waj7+3/aIh3ATQVjJBxTliG91ky70
dlMHrDVAnUp3VFJiZjdqKGj4gULNMk3kFm0PQt0eqawIT6h883sOAYJ9WGA7DYUp8r4jSfueJbqv
QdQ2AFCaMtK+KdE4JpAuSKHeWvQ0tvNOa7Y4clesaQl5G2otlZKpHI/dlNHOGJJ4tCV1KB/8MCKX
Tq630lVfPGA/rdkiQurLBMhXiMkBjhweL1bm+bNMgPHbem52SWsILjjTBeOFmECEfbLa8Ljx0IEn
L3IjM3D/BuYHQoYTikVbILS10GdJdpcE+ZQxnYNX2RDM39PLAN69mRn+nhugO7BuH2Z1xaqWgK1Q
I1JDWCAfi6kkaNPL6EGJmgSyM3pyLSYCLawBRyipZBM1HzhOBMGZbhVddZwK1Qp09RcRYtlKwxGK
dK0GqoB4ZjKmCbPionoS5blA3+KlLtaqB50+sBYIBXqkaANkdyw9+Hl/r7K+haxdBMKiJDwkffKq
ZzGE2mVLDkZ36AK79Lu/Wcoio9bHCp6tTyw14pERZDW6y9tsR+ioGnIfxOZU6icZRD2kmuJTOdG/
oV8xs8qlLWyOqH6RB/x0WhYhRKMpgda2Eji7oexhTmjf2etq3AsGmyr9d67WNDcCZAwsmvQxynth
oNWmHEvxdQohf5l3A7TbpzG7KxNdMypUNxSkYmK19/pWGiZ3jHIfEFXW0czuQrBqIUMRIque60Nv
RnGnt4YsJ2iqFKUGs/RzvS/tjnL+QbIKErWj3zpZE4CPmOGiG8MQghMkH+66KpYGK5GQVzEYGSQJ
+RlcIFc/HclOx6feoM03S2mG+mufTIJbTKrkokERXhbxQP1HTYMKOkGS8BHUOnDXJQ4AogMQR1u5
DK/okImXgl2n4nANE0hEQskE7ZgxWNOHMdGZG4VN9wKUoCLZMUTSdy3+CzFLOe/+4OokiV1OQQQl
TVTBXiBY0B9bBYLdlarUd34jHgZS4KxFom5oepPsikFSd9mUp4YK5jGgArmSg21Za0qrgtD7WRAZ
uw9qSDqSHH8c9i3dhwKpM2MSi+JYS3nqlqIiuKDBBoFcnaKzvlAHqHrmFfxhpkNOBCAjJ6jz7FoW
QXcd8XLqDJX73VkhKfBeoFhC6o6reXiudQVJKzkfOiOGUsVblabDoYvFwCZjxaHgOXQWj5l20CHO
+ybLPlqgJ0ZBXe6r6BsvgbzhOEMKtMxMHKY3wQfunBd6hbQfOM2Vsb6LauWiNwPE67VUMcZEqc1A
kY+9Ar32KW9B1phSgI5ZnJuESpohc/2UFj435ahXjzThEojz40T7mFkjQBdGhPrQ9QJooSjJlDem
kwBsn5D1vOo1+1TU8lckZehMymvd8Ek+moOf6EaWV++koXWPhhwIYEUcVR69LO4UvRkPAw1zCwwi
odFLGbBGlZ7vOyQhdgP0UCqD9dHgKCzWzDhuPpOc6F5EVR36ZyCTloNQdkXcMXaF9hxj6JrMFbCT
b36XKHcCEcCQJSaZEfhA/YXymbcMIB3+0FRdahJVP5U8/WxUdpbiYbwLmxJ6Z0mmeH0nvOX5JJnK
XOFQo3jYja36OcoBgj9WXUShh1IFlN0Mosbita5C0ezjfnaD5JdM1XJfjQKzaqrfixHMrslYYnZj
/DtNyrsgqgRrbGVhX3CAynOaNo6SiqWjzDhzmTbnsoJWOJgh0dvdiB9VFXe2X+C+TPXxVAj6q1AV
A/a+UPZ9J95DyeQzj2UvSuHqynD6q2oc9HFythtUNhlC6ec7UtJnwAjk/dBW4KFJW8GYAvRAtHUI
dnPGEjvFkqEOJT83E3oW+iaMrD7o7gK/OIskKuEm4U/i0n+veDUaspDVjh4LpRnGfoU3/PSW10Np
6aTcBWJ/L7dMc5BoBla4UtrelXV+Lv36gYT9syIrg6nx5M6nKXj2ujh+B3sb+lP15I5R8Xlk/kNC
ogcaj6XJfTm0U+ymOfby6CaREp5KNctsovbaPi0GD3GJbJQAjO1HSQRHrVR7+tQqTuqryn7Eo3NH
k4LYkxxwM9PAsFkHQ/fBADm9jCQB0ZIoonc1w935kou9YPpS8J76VXVgoxyeukR7TyN0ineh7EFY
PTkXCVNPedQQMwlY4qiyEDqlpF4ZDaKH3g/hycvEt5JIO4Rh9zv00+d08l91KFZZYhveMaXxz4Me
VgeF99D6xPocqng+H0LVu1WnCpAPrIPLNATspfTDQz3yXR7CpysRGZ8gcIU0s0jw7qnJI03LN8kf
UYb2o19cE16irJieRXFKfndZNOzEujy2pCkh+TFqMDGlxWFL61K2Yxqh3V5Lr4UeCEYx9cwbfAEd
phPHdRxB4dWQpS40xklz2hryVxnC0Ujm7Z3GtWQfkxwK7Z30EpC6OEyjqL5HecCIUUOgwohigDYF
lh2STma43EEOIkGeLhytagLRZkHfgz7tzYqB4z4eHzq13dWNAP7TxPQroI0T35QHcXRyVEwM1dfh
Blg8PYix31lNp4+2IGiBk1XDwwxNNfNe8ZSpP8RK70hcjk3Oi9JOGc6p0jyBI6V1c9bUZqnnOIo5
s4cYpA+MnwIl2BWpYKnVFHi0buiHlvIBwGAJPruOobjlV2YWFV1pFHmL26klLuVZjVkOf3O1qKHh
NpV2PaoXxtJ7gWoxrtjRikNq8b6ymgZ1vbwx82g05aa9RJOGEg+dwL6ICo6n1EDR0slUkviShsUx
aIdjBAthIp4mTOGvUYc84kCqXcKhThAFCto+eYVekbp8rcnoQw40QjFoAPV8WRtFKp0BSG+e+57N
rEFBu2t8X35JNHKSyhHshzK1O7D0TiN6kmKgCKER7oQFs5NsMPgAq8QNnITxCVM+1KkM1R+ZG1Ea
nHEy3opBADGfX+7gFx4TAmawGDoQCRUPRZUfSNB4fQWPqeXPczCX0sDxdWWwQy7kbib46ICKRISG
zLfrgRUovSROhdRiUfduLbcwLE2hd/HAJxvx0QHrIrtpXDsRKW0p1T3SpzvoadrApNpaF92hhuMV
ODhRk9sjVT01AIvzFJzrnJ/HCNSxgWAJQyTbQdjt4ho99mD/NOpI5JYsSKfy/zH2ZcuNI1myvzJW
7+gBIhBAYGyqH7BwFSlqoZTKF5hSUmIPLLEB+PrrzNszPZ3XevqalbFKRQmisESc4+7HndoZvsRl
EPfKmWMTSjfOZd3AtiEfz8Ocw/EJ0XMJcKR9y6F3jbx7Alwjdop1a8YKljoBktvLXSfhlj1MyEyQ
+3zgMdyJt3KcfrFPG26i8xI1Kq3DfNNxLEG2rdadX873hS1kRnV38YP1MiKOZI172gzxMrMXjPqy
ZNTyx7KO4twYiyEnHQxFXLtOkUTQkZuY+/zO1fWYoIoowU1hEKpq2ynW2luOrFHQaxAH9AxfnoTs
p7i0KgJNy/z0prP+Fs0+zG8px57f1/XWnfO9U5WZ4cu4na3fpa5HjsJpdsghWNKwaVqcHgoBOLjl
W/s2pmXkYI3EI1+vkm7DMXjwFHkMozwdOgGjG7YexrAvN/o2xpob/S0clzc04xXCKSedCFudOhgr
96bNQCJWV+wpsJOr8YuKSa6xP9gG/pbmoSqap9URDdKybR7G1PN3a4BpT+gc5MZt8KiGKoIh3bCg
lEOK2ilnLYzIJ6neSRtEm1Igs6DCekAKuOuTnCSO16BsqTt5RRz7fB3Xddvm86Zw3PbN8R29ZQCW
knJ0vQShbDAGMj4EGgarIe2n8dJ4ECsVhH1Iieg0GmxDY/bSitfcD0+VU+ymZcUfYTCzz6K63JUh
yEjcblk3yM2Y586hEmKPJsbbNtybz7nynkpbnqkIIN3v63E/+HmOhrv2E+5MeFJCkCNolcikslYS
71A7OvxkBNNwmlC50/m6N4KjJit2Xtdd1rk2cTd00Adhmw4WpAbmqsTqvWR+Gbz0Ob3nwdwlEfSj
DR9eliBI5sH/oB37KCwY/aFcRKI91IGTFUABeF7HQVg+1OX67It2s5A6Q+KT3DMlMWJVRAYVNcof
XonvK+7BRhTOtmQSzi3UtdlM5JxNgS1SRr0u621HU7FUdVZ7IcjTVyjlPsy6nlxjz5PRqWi6TRuN
0H40+sMt60O75GcnH45r2588/LGR9DJZz4+5h6Qg9A1PzImqpFywJ6wlNtIpcRX7ufR0PBWBn+Zl
vqRLQRUSk+HkMVd7+FI6ezeP2j0gUH9PMechagRwS925aYES+kR1W6TKmz7ZjFlKTdK6Zpu+Lkjm
uOxxGZysl2qJw0kMTz2X7OJEQ5oH7FwOKA0LwPWYIUGeLoYkhE0M0o+x+ZLx2CgJ5t5ifyzMcENc
LnR1nv213OauTRY9ZOsUZPliMr5IlFhjFZPAouzr/XSZMGEpgwOf2LPvqHpfTsGz35I7nKMWC4/e
NiJKy7lOu7DLKhpt1hHJDovNVK8SpboNuq059qiVUENCeBeFBWJi2Ry7UZB4Tb1dFT4sruIjsGYs
IK5BKWh/TIMIdxV49TiUOT2EAAohl8B4XQfrtDPq7Xu/H5KpkkfaNQ+TY+8iQVXSr2K7etFHRdRP
48htWJGY6fCAjvUnF90XliCkC9fjt7Vv1bZcnIs3h1ftQthe2H4TKZMihzLtNE1EUSSYr0iZRDpi
5CSr8jJqkENclJ9FlJ+gj00a0dA40HPcyRAO9HI9D+Xwo+lagOj1glBjKB6YmR54o5q4oL5OcwJT
mQFelc3gf/Vlh4gwaLWmgHpHtM87n/IujrR67GW7gzfMkwnbs1d2SQiHSyantHXqjya06MDGE4mm
774e72v0YMsKXw4DFKGVGDHhERbDGhOlUZBX8PoU5iKkwUOEaZGNt4w0nmj7bFb9gyOB+56XwQ86
kxmqOKgoAgJIpI8e/aknSF3w/XQuy0vjrueQs5MXeCerYPdfiGDjU6Gy3EODFTHvMEBMQp1piIfW
v5CmAMlZo/7EPtmT7wOzJ2duTh0dHqwRIODcRCw/JtwSnaIPpfnqKNTY0GVS+l1VH5hBeBDeO8u/
nNys8YDOKXKdPRkxiyi+tOH3wslf+qn7rNsBFECDyLu6ui8Cr4VwcIEvRtljVXGR2yrJoxnHJSVD
nuPuYGh2eQMKljsLhGrhDmt8UrWyTaa+Tn0awvTLlkPSk+iIkU8k9/krOawCggC5+vQy83W910BN
Hv3b9j523xs0jcIbs1F42eq629IB+NG6D5DXoKtHwpPiyL0PvBh17zlsPwFlvlSDe+LLnM60+iSr
fKg6ADSDTNUMHnFaPgcB6XKvsq4KLqwJQaXMzbZBy5ZHSKRePHWw1D3AtQHC8i7YCeOmc96moRo3
uC+SWRUZUG8guej03ObeH+luluPWFyF8cJdoGzQlehlUdpWLVY62DdvOi7JQROMWJ/awmjpu6jVe
uVSJmaZtL15CC41Q8WjXQpxqjmfXBb6G2+S+cvtT2TRZ4eYbCuOmGAG9ycLRufYwH/XmPs5HsRUD
6iDnikJ2pzzWpAN9hI0uxPdekzV6+fTyGaVWkBlWfV+m/N0W6JJneI3QdcvazxD/Eg5NWEvfsMeh
jS267zTXn51mb9OqX4KIvkB7n1CHPAvIsNN60ocgB27Vjw+wsLHFkPh5eV/Uy6VXeewE2k08hYqr
LIHLCywp40uAbbqnPye/vpKSP7ldGddKpPXwYorHujM//emb1Fc5EAiIX210YXWFzvDbYj4bpuJ5
QjQveZ4mJLZyTARDiTEsDxoGlNW1Lsp47HkyoOdfyghPI8StSn+VK/0oKn6y4h3OSYcFjTU3n5ju
PXvDlLKlPIWkfe/RziGvLrxrFnGeMfWFIXT+Y8WY5Kaw9ujjetkFboL+uSlIl4Zo5UfgQHI6VkG4
83yC2En/R0F/rsGuNeq5b66VIN+msAc7AVSMjDggSRWHC5qMUoafd91HGj3cQAGm7yevSbBu7wMF
f7wek1hYrciXExxCyjKEjEPupZGj1wN59+77aUO9rXDNudKB2M/rkhZG0cw00NzCVdGURdav5355
lORkYSUwYSocF6EooTNWBwSvJyM8u+VPJ3/uyUM+iBRGK2kBl926P0rr73uDz9hCcyafw8pPaKey
hnwFzborrBPj+AVuvjLOJ1Rt7HL7K010ctDFL+4Twk1T0/LdNP0MzQQnV5SXHAGxzPiJnc09RzOo
iTpyCGjL4d2vxymGQfGe8GBfBEtqQ7WlDSImgMZ0w8com4QR9nMKgi0czXdVRLaMvvrIritzhdJ0
TlffZuhX2YCJnbpN2gWembZ5iLg5TB3DrugtEJABga73FYjLrus3JMQNHMAGB8sYlHRoaVukRjKg
aTXdSm6PcpJPepHxVM7w952dXU7UnoThuwHmhyVlM9vwbBhu53aNHTRsw4wETMAw1n/zWpgWW+hg
wm9V9dH7eeZS9tzD5GeYPtGO4OG1Sd4GBznlrwFGjNWKIWyA+rNzlzveN0+hy5xe5u69D6sTQVBJ
uQSpotd8wG2U4+S7JSrvqn8aQ0TwdBGKUSyfrborRvKyVMv3odlQRLAO4wa2iJnyD87Yf6tzojcU
/XqhcmDQDDceo3nSaW/bFVCs5g9GwTndnbmLbbd8cSDrR8PdPVTBPZ2HR6M1pu99liwF6PKuO/d1
GybCYWA3vSATRuGWKANzt+KMHkAggBybTTwtU6rdBQY7+qDKL6Ix0cyK8kXg5slhyB1Hs4LpPTX7
AE9Urde05DJZ1zzWgAChLwgASJkOlyLU8dhCxZS3SGrwzra7xTRVmW9bIOpjTCW8e6o+cwF+c2dM
CRKoyNqnM65viflDHlwCAlEh6uFV35yjN6zjcCviFJdfbAKeA2y1D44zYIDhDuhiLfpsyeElrzvg
HDruGUp26m6bJtyJ4h1J89twbrKeXcJuSNrcTVzva6b1KYiq7SiGHfIjr4HYIl/xZKs5A+6c+s0d
c02S660syMnJcZdMKvHNRx1El6g9NNXLzN7R4gJEECfmTCh/S9FiIqRLKivTckQAK3IoWRcMm7qD
S1WIRRALoawgzyzccUvy6tSTQ9l8DvmpxrDBKqpiJ9Ul5B6k6/shlCknbeJ1F1ne53joJSSe8EIe
dAwbhpj3KyRu2L+s/Iiq+mMWyxWbwdtgceHC6Kc7DU+ziwk5o2Oq8OQ3qGH49N5Q2FbhdIMaTCIP
nbGa3Cu6qS6Ffgepa7Q7hsAFcUUrnRJvAKpfvEU+Tap+emn8TX1DZery0xEVMAroHurxxdH3WsBW
f8oZTNjqM6RYpxmCo6RU6AOLfRW1MPb79BjaV298GVwvU60TxEXhZMpZDoU/I/iKoq5v+uno5I3c
meGzqpcD8mOyhoozgguTKq8eOr9BdgbCV3NBn6A7fStbkNguojf7hqUBtE2SI6KLBeZEmuBuELbY
iwm+asb6fOd77hvz1zFrevHKu8IBFfqol1dYeGc+a7JRuwHgCIucJXPLEO7RDYEwLpPaffBC/e5q
9yPv+7cRtX7MmXierfUfiRthOuRixoPxsb9ovg2b/YJ+e2wPOSD7/BbrAHhy3JFhTsLgmaxPK553
l2Qck9ZOLraFgjlUIdx4scEGd/nVQ4TAHKN2RMEUNp67aSJJvhUdi/od175DNs26MrY3BB1sEiFa
FdZxVcV/doMO1B1qbXM/ytBelspApRKWrH3lzVi+V74DxKUSisZEolPJG2fY8FWRt2h2L2PhOK8h
LelVuIurYh5WeQ94GqB6IQXJ/gWb+U+I79/EF+gP1RCBH76bp+fRnNzpoeIP//uh/4kk6XfnDFet
jcsCSe8KVhyEWp8hXHn53w/9T1Qpv0dTaVnULYJEMfkA4AbBCmgg1nqNkq53xf+lef/9Y/6P4guD
Eu1S9EL+9T/x9Uc/LFNVlOq3L//63Hf45z9vP/Pf3/OPP/HX7Vd/fu++5O/f9A8/g+P+7fem7+r9
H77IhKoUCq+vaXn8krpVv46PT3j7zv/fN//t69dRnpfh688/Pnot1O1oBQjVP/721v7zzz/IjbH+
9/95/L+9efsD/vzjWU9N9wX0Xr3/vz/29S7Vn38EwV8wUwMNeMDwisElXBf7dXuHkb/4Pmq3yEME
C6fsZq4ueozJ//mHT/4CZ3cG3QNnlHnsJnuUvb69RdlfPDzvkUsj6gaBjxnV//p4/3CB/n7B/k0A
FezxaMg///g1//93ihnlne9xDH34DIfyuP+7Fywc5Kx1AZlnCyqgVC6ollZSoWetS+c+r8UGhf2J
CM/ZLdwBpQRK9s6bDOgEKNvhaulsJB2WTTh1PHVNABt/gsGBVpefIyHOv5DU/TIR+f3TRgTnE/MR
WB1/xZ/+D+nJwFehkQobZQHL+daBy0SK9QXMqifTbiTelnTFm2EWqhiCgJQZZNqdh80nyFmTTBLo
FsrAOWGubYC6VddxaQHQjF195+lq2ED8/lxHQ3Ct/aZLfBWvc4rms9uZPrrUERxGEFZX/Ath+S8n
rH/4owJOMQfiutS7jYT/bjbQcHfherAoxLVGEIVVRiGEsv1eIB1oCyRiugOzhT4HwRXJQCrQjUBf
b0VO9TqD1AZOZ1BFDJLY/TygILK5PPp5817TFXtO0ZFz2UIdP4hmiW2jxQ7jK6jD+BJdgsp5hTeL
PtSEoHqe5yNTa+JEathEZQn9A1yCe3wkn+zQPmyWuTdHCKSXRIsKAXrrHO3cLjhEdZOFlceep3Ux
qclHtMZDOBxRaHnhos+EwPOh9ft/pSoJf5vWhTIgdPGAMJ95hAWu97sp79C5xpsigoDEGYQ1laUE
3Q0wsUDZIl0UUtCqFecOeQkZDYfyKZ+iIVnCjn8jgr61tl++aoYN3bQTOn+m73iA2pyFd17XapAS
OGMwsIv9Yukyl9tN4UFvEBLnqUCPmuSZ8ZsojahAS6XlzVzM1/6LBG2WhgYw+RgVaE+c/KgIRJYM
9GLc6OLgelweqDXXRs8Z9C6w/SGYGuldNNuuGd4qfvvdu55j6kW3IUdrZbusyIdw393+HwPsJ5Sy
h1oeghbWF1rYixP2w8YI1qa6LNxDhAL8psrORKOnWI32ZRlXaDqXOUN+rdj0VGa1btejaQlGXscA
4fbtzxAhPDFUYCRlbIahjinkztG3+0hp4K/sKyibKRYjiFpWhlPqLidmI9QI1TEfH90B6JZXrSOI
oP5roDhwoUMgydHqZgExJ0jgYXVS2u8jHZAnwXEOF0nDQ90hgs6p+g06WIiV+XgLZxHQuLGjKPVP
v5QPDFKzPurB5HN/S9zqPhJ4hvmKrk6Ej6tCuY8hJT+D2g3mA94oE9L4A8qjddz1q48gYEEwGuID
72O5vbOg4Kk3auhi5QH3+mY1ZE6cPr8wlwD0NcDP+ehGGEIK3dSv+m2e6yeGoaa9U4BuV81zVBeI
dlOJHNw6wTiTjMEo77BpJjW0ImwaUfo2gmaqGt+KGk0gkOeMBo6OrSv91K97Hxi0VyQABuaHsHLY
HkjZgc/FAZKi6oE0UBkOHuhcrhxzbsoVi/TqxvDdhXu741aZcdkT46BLitZ5WeaFJoUHnAQ0/qtc
BPCgqbtAGHqEhhPcLmDHjajM49QXx3BAlDdWkOnOEXupAPA29qZDY8Zuy9AGMXOZc5DA0inbknma
7iqODhQCl0cpQzBqnIuN6qr9OnsVZFp021FlEn1TfSDKJji0ZdkkBJlFSdkZwIszXKEirb/nzMW9
WUj3YMOyxujauIdwMDwJt3jrVkw+jaqqz2vf5WAU69RgwmSbz7OMXZiin1VVDEDilhrr8lQ3kIus
ieZFuyEjtNboxSs0TxgwXOnGNz0Q5FpjS+AQRuL4W12VKPP9MJtYHqRDBL9wXvTHupubQzMgtKXy
NYTC1ttP7rRTvyCfqe13BUaYKN5t/HM/h2MGHPM5pPnrMFF+tgzrA+jwDpUtVLF+l5tEVZiRizhu
D88Zqz0p+g8Mas9nOQQQcFr+pKnUu1zR18jS9UjEyxjqPm0VRtPaEexKT8AMEzswYOrUQ4gomJoF
gYSY16suxHQs6Ttgg0FXIkMJAhrYUW1dEpw6T16mnn7XKrhi1K7NprJsd9WIj1gzINidwTAZWLxv
rXbVXTMi/by5AyNab7Vpi22xgImV4APDPK9Ag1C2QZuD4BXH3TgDW1LaaxSOUZRxNcFr1mtD6EWW
IlmjFSpuHU0bEUToPxAxiWZiBSbkHCHYNGgjvbeFtCoO+mqHgTDkiPrztZ9hsjCqDpd5Zejuxg8e
uWU8OD5+i1Mnfhgub2jY3qGtgCqUl8uOQ7AQ9/g8rl+rCzgn/+BOLZrocLDHsF3uUG9NG29oC0CJ
8id6HFAFg9wtMGPfiXyySRTi6F4fVGdfQHvQrx0yLwLhnkUohiSqMF2Jfvt9BkY1lvgGAvnci2O8
uI80KqTJW07DrH42LfyTnFLM2CqY3Q4NKA1oicRNlNwecDGAUdpu2C5+k9VVfg1MbvfUx5BwBynh
Ldo768oVwaJOJyDHWsRdeXuRJYU3SEN33mrt3ez67iEgA5C94iPwvPxEZQGbTsrifLXTMV81yOrQ
CdIqJNcGEqiHvp29C23LH+EagJHqGrSpYxlunKqgm1o41beKjRnl/smllF1mSvt74nGAjVFUxXxa
+wczAe9ZWAPrXCza5+KmAfKLBgMmgg2wRQnyyLn4EgNSjMx3cin4SUf+NwVAZccsDok+9+8vCyDl
WozBpvRxpXNwXEmk/Z9L5PjPHnrBzJ/KelNOq/+8QvC9XyeDhRgKhr2acQ+opTBnW7OHgE3Dc+vJ
myqR5ccR6A1wKZFgNNbbLuJYdQUiLhy3y1oPFE8Dp5WMQS+YSJjHwO4Xj8ncju2Z83E5+MG0L1Ae
nibJ78TgfRQURubFUrwwIjA/CNK4B4WTGhco3lS84z4Tx3rvOniSmmguk9ANPmTvwOJulN/1uK1k
QMEJsA8XAMGm0e14KCgZD7/+69eLqaDEwTJ4ZYwPh7CbAjcjpYdF3K13GDNMIEGvdnPNo92gGFZ4
Xlao7cYmo1FFX3mhHixiu147j1yjvj9Ma1Qe2mGwm7KtXiI/f2O2MzuOAoVxFRx+vXQlcMC+NCyp
gDZnehzXNHJlDn6q7F/NiERyRxX3ojby6kWHcGwRrVHqJcVkK4VII5sHFEUmR0mKIjSbNSvT3ooR
okxPZOt4Q7jIBsnZsSvG+gQ1JTxZ9OJvkLk1JpB4lXfmNlOi2XXs3FN4m9SFRoukYxfUqeOoJB/q
9i4KstUs/DjfXrpoFskwzgjabYvuJOWyRxGRH0F5QXV/ey4l/rdaBbhQtP2oWhdke613tezfXX8d
NpMdIjyGwXENJGJYPcT7rZbB/7Ko3sqqqJK6KpfNFNZh4qNeAoy4rJtc46qWUw3xAhsvmN21iec1
MDM3beqY6I7kbZNgAJzvKg8mZg4UIDuHJR1otHggSH4IXD2lslkxkIHFzONVFXdtgCyuuiNJLXH2
4Ixob5MaUWwnnvYI/Uicld0wvzlD2ffse3o/6aLbBR7vjt0IUDFs3xhkhqju7Y9GFhSRRrnOuFgR
l1fmn2uz/CxsWO8kNfDbNMvnXLlDRvsyjPMmKBLfLQ4aneUJYBKIHFQ1CcSccLIJ+2OODLhz6M0L
9MD0Jgdq+TG0JVZWWYASA0wWRhBNWhc7amB8OIw7agvfvU23dOMlyJ1+0zLTncXceVtbCHE3t0O3
d2SlDljCnC0GlbZi7d1kEXWxKxRoDzLrDLLYC07hFEOni5pjdZ/Q6dhD5+mEcsv2bAgOYGEbeJN+
TTUELMoHjbug75kZQcgXr041wR040xEiT3vtyxZ9nTdPCUek3Tmq88Tw8H12C/9hraY3HxK2dubX
78XaFjuk+LyEhPlnYPRQzygfGRqi+OggVc+6AjPrbYhsJzTreVpWBiKWReyXFioVziHjGHgvPxV/
WMF3lrAcPg3hjA4sf5k05ugnzIpisHznuTc9XdNsbMjwrI5TEoa3pRsmkvnETlHolrsmIPoo5gAL
wGwhE6KsxK60qI2FbCuSoJT44P9sCoCyItL3kAEMsKDDbiYqxJAJqGc4bx+kf+4GXJvZWMSwBfaK
ldFgmiJDt8rwkDlxiBS11DO82irgiBtXggayVE07t+gfEN249UOBDr+MwM5M6rRY7R46qFPw0Loa
qDO5D2Dtl421gSokIp/uqsIMyypKk8bMGTcrz8oc+thpQDWSl7aNF3/p7nSDmc1hwUmNprOdQ9hl
EmxkNzJpLUyCT+9jfYBSYej3Yx00IGsySEB47A2ZvZk4DoLD/rpEe1OX/vMQTe1WFOUFo/QNSK4g
SmY9gSzyybFWVm+8SWONmid6DyHbdq3Zq2S6vS45vVSKoCrVeDyDamtdBy1DOMcSNRaWOeFj3h0d
WdTtS2eC5ER334tl+BbhSrDxx9LzE+vHPCUWoudBXgrPtgnB6U1J0/E7FqDlmVQuNtan/mm5vawY
H0DT5OAv7j2soFGYzgRMQtgBinC7HiLIvNjZBpxg2Nrx8usldzB9gJ3o/lYkdTcLXwoBCzrxh6J3
xpNc9bEDNxHAtbgFBrGw5QuN6qNcZ3UPHZt37cf6at2uum85csPKXrFj4/r3CsqPy9xp5J5UGHio
7pfS58/wQ/CO0UTR4vngIDvH+zGj2fHh4vqmbMmzdnBf+wCPOOc9P1M0kqmNRPR9nHQWDl74Wavu
Z6jq8uo5C/rihWIxbW9NrBm9i9tA8gGSp/7wK5YRs/PNOG8V9omk8bF4T1N9DLkx2OmiOhEkgtAd
3mgIvOvKTBUUHdd889sYp+MYdsvBcPOeEzhJhNHAslLBqX7t4Mw8GiSJgprGMmzye+O373A6rgL4
NqhJ39X6MnYQA6ASjvZchNXRq6FKdoKVp4bBVkLJaHmmrtTbHORDi2omNauA+4YzzalcjcgUJXQz
L37w3Kys3tVF+6W4960AZPTawXQkqyxWfLZouSHEFjtHQDRSM/5qjYk2FtTqBoTZtuxz9eR7GMSV
gTDQIpH5gJ27jKXMl/s5rNJZY8ROYzpjF0K/sdERWgHw3TWk7kv+jdr8HldlRnglTM/aOcT5YkG0
k7b/tqyXsu/VczRX0XmkaCA7XWxqNl/DoUCRQ6odMpO2AbQqCVQFInWsfbJmnY8daKCxbORLYHa2
6qNtyZt20wsb7nSwwCuQfQ9qL3htDewvOZwWNkLM600PFJ26PPpy5XRSk7c+Wj90LoOnX5b6jGvj
vPYccIe/ROUu7CoM763cBf2GRlvJ4WkZGzhGVbZMce7uHOijr3SCphKqIWfjR2MBitp3X8sAqsim
64/GSDcNwrsRcMYmX0f4khfMjVXA4MxngnM1UnLxHUiThOu8wySFPi52uA+07dIazPOmQmHgYCwD
E2hxIWX1Aq3sAbloHrxJcvKd5SCxSDN8dJzA/GIYVmALukkUW8Jk7ga1qQH7PfsmBK7RIjI4KsBJ
QT/YJB316lTVo0iam8R6zSfyUjfrdZUqvIdS/SW3IUJ6pfsDG4qTFj5Ibw5O/ophCplI7Ox7pDrQ
bHGYhwr9plxS0Kl3TbBeMcu5zCFGSYrAnr186R+7wt3reiskj64Bgt2eHOzRnTb4yiKD20RF5mNM
SneluKpR6VPYgdf0EAP+qnPa7PKK1xkgqea1arEUj+Ey7n+9S133s1y5c/715hJi+MGpXwQefO1T
dec77A5C0vnFjEyd7OIitjdc7UuO5/kwhN4KlA9fzmMwbl2oLDP1ihZvec1zD2IJQjhqUbOicHV3
UKK3T9Tty0fPs6df30XzoYIitsPtoKv1tWn5AiG0bfe/fkjS/hkGNAxLSmefOeR2v74r0iPHJBer
ExP4N0EjfbF8/iFGpA+bYXjxrXyx4KC4C824rQ3JxLLuQKvVSa2gZYC6ISVsgPChIhgHGMbrHKp8
G/lgKReDqnbQeJh9gCQVuUeVCdCvdCCrxNRGrF13Tt0gJ1mICYCY5igVwHg1MSCyfL9wKDh7oLR1
eO8iLXyuyGV14dmDVDds3ERFsdNCwJJDabgxHDIz2kPZMjob3kLrIGoQsei6YpuTjWJMJbA/gKJh
7dcEBNqhly6qTKiP8V0zBG9B7yXMs+tmwD1NGg79XmWg7Vmw1FShd1RrFP8fos5ryW1k2aJfhAgU
TAF4JQF611ZSvyBk4VFwBff1d3HiRpwXxhzNHKlFElWZO/deuXZFcWv89lp58hNoVrIfx6d1vukM
Ul2XYcjZwusF+EdYMo3yk9mPpXvmtFyfOt/J8AZg6JMtBY3VFVfNWscN/U/zYDne1wqdYTsl6iOt
KQ8LPlIsOwGM8+dHqFZ7vfZYl7exuph5/yN1EjxOvfmlPb7aPpagcOg6tnTOMYAbnrxlsfsNSuy4
s5GZMf4au6TXxzJfxaY4CVZNbb3Ois8y/WsM8o/ZtuO202v8zCn9XLtn8oKRsL+qYx4nMZJTd1jy
xDzbaVGdWLEcPUOkh2at2jDXQNVqyvRAY07oAuIGu8DvWLLclS/WjEVXEA8fZLtZsmvqS5j22mDf
vC6SswFfL18yjKNrwFVhdRQP4mfF8Hvr6CdtVVIfBD2GJ2JoWz8NsB7Y3LZxWmIhwtdhrOt7Tkgk
0l3yiQ7y4qadYq90/NfrsXvMKHI+33TuTsMgbYIprVKVsdMm6PasLG6FI1Ak8H5iJ+NcWlyCJskX
Ia8ffTltGz51gwoTsVTeayY0WyrmdVPXfn9ZC6wVfr1nG6x4fcKFajfOL7pNBnzx2fCeWcbDH36I
NrPPxbxEw8hgekxz+7yu9Gx1pUJMktVuiOV3a+YcqWP21K5yDPaF1ZFCx0YT1X57aAz3J0Inq2oS
EarGavaqSrEYdYWiYiqaKJHZ36RsDLxewzVF/onwwDK0WMhRcU+pWpzsgpJhttGJOXGGq52uO1xn
3RlbM75xQsfbbqnMDSnT4UhYatqqrmN3xRB2OFnXWj53c+T5rjHp7pmCnUpSkaFV52HmMotOBuuN
7IofGrl97YqBj8stSLpNZkwiknTZjCW5S/yVGRHmprKSZJ4E3oGsEe/K98anzn0f0mneQNnmaJHN
iiRun51h/otadTNqq92JwN83SLKZ7F6Vjdm4WXp5xgB2Zg0MkTqv/BV43kciRLNPgvVroDBD0XKr
PN4J8ZFbIj1gCh62RVAbIVUjF8mUlRSDDltIucHYFXlJ/LrdmAMarYqN4DDVHoErxSQOK3kch4in
XGg5gfIiay4Te/1IfNG+YtHflE6J74MftM0AMGT8fr6VZieDti+3j8KwTjm2Jt/gqV+QYrdNnHwP
xsWNZrtm4OHNFC5iPtgkf1bLmQ9yHfhWG2zptA1SXGxZmrr55DPT3ThgQjhVz5vCnKeLX1JSc32M
YSnGw+B01aFZJNMAuBzcZCrb1L03XHSNBTqYeO/QIyxvbE5TN7H9EQ8Wab3hxIz27gZBscd9lZzj
fF1OKJStXdZnz1hxznNilj2O10WPH0ZbmPj1jc8SIfGyWniQsiU36Xb8T7sujchc0oNh310Uh6MS
NA4poss7FAwsvPE9iHV1C6bqFaonvpwGbw0/7VfD8RBN3qyOY4d7ZV0+GsJweDv7jRJJt6tca2fp
wozS5y+5uX46JvItl3mQePHrfzWQqPmE4nh6Y+n00x44vuQFFtWK6cJJUWZMWVO+zoNctnUfnE3W
69C60Qa5jfgpvLHc1mKo9nxUJyEUJnx72KUx87DEYTpoSvuXQKrddqkwyW6q+NiuROy7lYbZkk+o
mW8d7aJ7zLW6SHCru7nRzVG2EiHYnrpNNvTjtqQ83gSB/7eicpnGYoq6gIpw+vBjwCJzvlpXvdAB
yhgdqF1wVzaO92UQRb0ZI39zs4ac18yfFE/dXbIWKvQ9qompcI0rGNZvo3YuzhSMoS0wzM1km9sE
P5qul+7QOdXf2RC3hHArYDpzl9XoyspzMdKyvLHrWI5ch7E3tfcY39kyD01oT+3vtGv3k5PjB2pQ
m32O4W1LlmTsifoGdXddydMAJWD5y4DVrSJsLuqaFUIaJHOsf7tuooiT6X5r9owh9KDt0+LaV9eU
1amvp33d4nhpyjKOICnuTGN+zVx8bvmw7pNifWOGxGWoGnleKu7UWU5vmUj9MzL1FI3NenC1c8w6
0n4dF+/ZcUaKAH+6+i6THHq1NXIcxkDMpETaehcrIMqSldXbDD0sGqvvoyXM+1SX57IWIWF6wlPa
gcJKsr1vah0K0RNLmU02VYjG3+cVXqY1xjwjbC77pFYL9qG1iMg2jm9YHQHgOtOTbghtV2OEzdFg
V/9mVUQhDAunuFdxk6w941+yZbTLM9qZMkH0yFMXk6vXibNNYu2F3ryyU2ekTDML6pBZRhXBiI1S
LoYjDiLo1DUjd9MIK6v2jzjMNnMzjwcAN7ckGAgpCZ2ESVzWoNHMR1lZE8FNi2OWJtHNiCiwoYNY
ZZfg5Vudv0TT/4zSf2e9LTKbUL8H0lSNNVFBSMIrC+PKgEQvLEpEekxb+8ox3js7/UySqdn1MzqX
4aTbrGoQ5Mk5Y6Mt0DKUEZLMnvbSuckO358v8QEELkqRfG/Bd12ogMSuGdFnjKlVGxsZ7mz5LVVT
ui+zavkRtP1uyvywXGz9lgATi1Xfbiev/ut4a36SgpaHikGg+fdHw0Cs5Qnu9rnw392pW6LgZAeO
fGsNfhzZMJ9znyGqWW29ov/KgNnzg437mVnZ1rRmcNwrzH9pf5p+9mkU+Y8UuQh74vhCQ9jsXW3q
UxUjR5aMKwO3OBhp+op5q9u2s4f503Wrk5xdXBWtcZjs39phQeq4LoeJCn675MZmGB117JbhwNrn
9sBgqT7XUj3y1kMYXZoXphV7h81CXhNU0UA+ZOMEU79z1/FnoWxvR4ag2QSZ1W8b+vmDs+RbYm6E
AGEBtbbj77EhrWGcu1Glil03lvWu9omAuSWrMizcpZbbZweDBey5x75kUq3FQfsW/2edf2D2Dd5b
9qY4UjX7btLJZvKEvdXMBvdBXBCIKzgCckq5bnCzS2l/wMizN3pUP/GKJC/UsN+nNUhecXXKTff0
mU01/uMZMcuFbOxeU+PpC/X6ILIqcTJgwW5slzCEm/dX15Zk2ILFxWfqP4bReJ5xdRsagbljxfqw
1clKiBBHB1aAl8WtdKgtqSNTE6rsmYxs0jXttvjKa4qKrjzHmfzoDbnF9IzhFCYA8i/5vN6Oyd9o
dNM02yLLM70z1i+F8vJp02hwQB5xPMqIYrE+dLO2Q2NWVNSNxxYCwg/oyw5Tdhg/H+40f83OPF91
qsZI/W2zKgqeA2LZ+MUNLdrbLIZd7s1esOds7fv9uqbLMVde8xAO5T9Igj7y6CKPqWfdszbHm90O
2xUTzoEyU535nrYtNWPnMcPUU+yERHewgor3nuHkXif1O5a9V4xWL5Rim4yyPdS97sNYs3us+i1n
Yniz3ShqoOqXge2HTGi/Y9xQbJTlfMKx4qIj7E3cRVC6mSRI+v5Ql+stmHE0zgphkUrlZ8uwF4+j
/10VIo38nOSF3Q2sUtb3dG6aY5WoR8eNfRiDR5KU82WCmHEgFX53HMY0rm1eMK5CZhlphgbbvgax
J4/Iy0TpERwOrjW9JSpjWtwFdTjJ2LyW9WEsvPyKRO9GoLcsXLLJcoRWcXRHYna+47IDIJD6wULP
PV6X9Z4n3ICoxpXOppe1xKkBemQIlzr+lwkEeGuo0DLZT9haFIQdWBij039I/wb7SeYp9B/ryJ0K
yK7m/khKGXnKGPfZmI7U+GQlc69+9Y5MPNqr06/n3rflaeJrUjlnLT1cQM6DQ+PqlxnrKAqgpL0g
alpRq59hEu9mvVK8VebJcGLkdyMs2wRLdqGCrVF61lnAsiA8X/IBTMuXBQ8cvupZraWHMAuvw0ij
doHOYVvNg2DtEOWVBzGow6BEIO86aUnuwzOmXSVZkpUpqZ5rCt2oy8ZTs3CE+81MHVLF3lX3XOpV
AfNh4UKYRUneuNxo+Rud9ped2C6/9vxGkZAI0k7c8oz739ZmxftH9mJ1L633LMkrmVEW5NiHxByt
jYWPo8bLn3qvKgvSXSnTZ6A1e5t8+allMjFBQezUlaN3rJY+QNrlsLfJJ2cE1AIR8xlOMrKy3GU0
TLVf5HJbsQ6WeKu3M8VC4vSpSvd1Q4no9cV+yNbuZhIYvVVS/bPmdNynkjerhW4SQga+wvBvL2Uf
m69SWAenmH5zGfLdyuOffgyxZDFRStJyRsFipi+3vWiZzj//JDkW18AgisAy4j3QM+Oo64CvU+//
mtynztjj3O97mlIiMb3BUCHQ+9noL3VdoYB1wDT0Qhe3fuu85CuZ5r/OWOLmttOdmFvGaZYKQpvG
5Jwby/u6gs8apvI6dwv5heH5J3GawZWRF23bevu8aQHrOh/ETqttEW9SrbP70PbHNXHHA9eYDL0s
Q9Ody53M4+GotfXi6tBZCmvvDJqQy7hlQMzK8IlJeCCLRyr9fp8K63V1s3Tf+KBKskD+qbrGJEyZ
fmclBiDMqgJxS7aezU7IP7m5aQ3Zcml4vMNl/1YESYalinerNdYoL+xLn6XnBV01LJt4xgmALbys
l2HjzdnfeFmsp2CdR10dHGa82JSJKUUSRiSHVEvJYb5Z7JJpimHS5im5Hpu8YtjRqrAlURbWyvN2
4wqIz2paSL9W857FZOKbll4yIdR2HIWNjmE5BHbWQ9GbDF14GPYjYYf31LknXAsZObbThMZ3ot3Y
tQiAZ0/ivcvNhKJE8FDngRd5VvuV8tZsitR9lT36k1PmN8/L5H4042lvxtmDSu5ed5LMqMUUvkqS
h9uOZ+WV4xWecXfv+zTCeiP3bA9jVBCX42dPjiANNQl4J1U7p8FmiHD/w2LystHoJ2eCr/xSfimC
KflQdcaja8k3UdusiGH8kTiSbQuN/fA4ERManI0clj6axB+/ZmOy32tj01O8crt30bzkx2lgZc6E
rhLbAmDKysCmGMW3xG2KNwriFxnTO81CHVkLhcsi7dPH3lsMruUSBk0+2jSk/r6HlHgyFhwTvpp2
bvt7XIJkU/T+dUb33jpVVlDT9u+LBRynGH0WltqATSQOJ8Y9xQYT1xzNdX4vJiaTwsK7w44NG1dF
/idpxnjjAWjmAtsr1Y6XFosWftStGq5OufpbIgQlARTcTfTiqBul3UQo3EIHf2S69KfBkp9gipzL
5Kb7ACXbSzxcBxxVOSrsVvZ+E41G0G6x03Nw1dV+lv2H7QH21qv5arBFc18xukq4GAtik4gx5Ov9
DGcELjX3OtByQThgAZG3ZlhBVv838itSX3EvyIJ8OpSim9o6F1nFhpOhfSPyEZGwtQ8LmeuMrHK2
jt+NuHPOLrMZEoKCMG9+HOzhfWGYuO9RTuoZkLRv5rvFIQUIZ/OQuI55d32L0H61/vJEvCsbH0tM
P3C8kIYfCE0G0LFpta1NtoJwSdbsZCUlDLRK5RxQ2d526YnWpYyquCI3C+KFuV/5UWSBBzqy7zct
Ja9XoxmJGvuqVxVOBLimDIvJTrfVtMzndm5L5viEfoi94jx4vjQBuzEGU+QRoPIujBs+FrOAFRaU
XnI2y+AyF9lMinJJztPUDIc50fuhlbC5/JjNZrA4275ithgz7XJ088WP6j8ffWvU/iFuy9AvJuds
eNyvibK+Ddxcu1za5nkqjX9eY487KZA08Jn9I+ilzqQ0m7N+vviq2i1Ph0iTKe84Nvv/PeGrhcsG
ucRAuqjjLN7lTSvOFsmXXujiODn4euO1+rMAJojmLrsu4k9uKqbjxNdHDCDn/70sc/7i+xr+P0Pq
YzBUhB0ZJdSz+iygpVL/udmZIUN2HmVqhYuMFwwDDi6FLP/X2IsZjfGCqGHbXlQ6fWRM3opJ7Hlx
Ou3JTHB1jsS5QuUB81nFXG7KsQnTvOhC1XGueAwfB7IVrNiJxyiGnq4xFx1Fn5xavlvR2KawYmpv
unCIPQCcEUrxcFO03eyEvqCCSuwavXKJfwyu+jMJhI8UlhKYDVNsOtbSG0Wyy/TwZuYawcFBcq7y
gYbZZ+UXjhx4K5iIG68gBlnj/6RoZBHUP0iHv1ttwwPyrFdBkxPWZnNq0wUwfYMXRrdf/PzVVrFE
4Tjm64e7gK0aGNtv1ZP05EjoDFaFhS4DGmYsaXb1Bqu5TQwF0SNIrir2w/dEwe7ziqS8q+2x+dUq
M8yF8dOrPPdv7mNkTzIzjPvSIzrJH+RbiQyBnr11nZ5fC4cb3H4Tgqps6S2i2WnfbWQjq9+AkIhz
bRdznv9apbqN2Y9AjXe0VuRl254ODrOMHWD+fGdX1TfGAqx578SrYZT+pmYV1jcnS69tCYKxGU3j
snTi+cbpEWycwZoSj1RyV9bs1C3z09qur4aZdDfbru8rI+lHu/VarzmZCyJ90xrEQ9NqQg8tSjxN
JHlcs3RD5P91kyXuhK9TZNeJZoi/D4msTNn7rqaFKJmQWHEa9q6QVzE8J2d1AjAQw9Q5C6hy9ETY
p8dfrkTw0x3kI+hTecQycLGg7B8YYe8TYRehX5G2hIxdw2fDCCxFP+3q1C+jZG6Ro5OkCHO/q65J
nL90QE3AzVXqZPTMBHSs5m0+dSm4hykIoZ2UBxhnFQYEI2OoQEOFMPxztibrbGTtowns+M1J+XLi
7kTatm/tYKRHH37RlrdPOAh9K3I7eDlNPnbJbn6W56/uEiyvqYunASv9vS2C723Q4muA8MRxKSYW
UM7F7rkKPhLZPc/K6Wa6xZefKvmRTkZ6G2uAn4GxsefK/oxLZYW88VtrGAig1zq4xNLGPiHmitp6
XSJUe6yyAIojJMpgzw/shRPhV4K+vsnFwdCyyeHfaYsxhJb8J13iGuG4OO4BigqTFuGo7djnJjZs
P710zsS636ms9uAKwlV28YbNWurFK7778g0f60xv/9GZy733xXQYEXO7qc/OvucZJydEx0hCuyGV
6PbJpY1Xi4kHwrtIktAwkQnspMeWNGMgC9yaxFsVn8hnCoZky7JNODtPqPjrllqLBxCg6Ik+nkFX
a18btnWz8aE1QncovtmxaPc8IvLSpYV3cca3zkGUh38DT2/bj5oGLOl8TBg9+8O1zy4lWcyXaqau
Jp57Kj3RXPLny7J4+7RzGUSsNpk3G3WVb8glsOaPlYfnqCArE2BUSxiPJRiCtJV73+Xnrgzn0hdK
n1LelasWn2Nd1MfK6b7FVm5BqvHI7lfG/Gg7jmONZ/xUU4Zitpm4jpF26bCcba098t9gP7YK3MfO
HdqFXMw6bHDlZ9aY3tLBD4umzF7XxpxuFjaMzILW7VNFRWspIkOkxi0IyK6nhfVazACCRnu+//fi
Pf9p8o4zANqo53zmmaRQxR8Y7HqFHziZvXHvDd5n1WXT3V0cmLkjNH68TFbbpQSFcUOnY1sx0KIu
njkrN+Rmky84H0dcpjEWPz/ekfWzL63VRaNf8/A3q/0r0HFox2MV4XM4Mdt/HjGq3M3Ky3fAoe7e
MBFhzo9jJjclI54fNo51rHnTGK2CrkUTDT3jV3qQCckOtQMmwsl8deoZkUVZ8FH6ZvoOJefKLju+
II384U1ljWSaoaFPaRLOjLTPTgpdQmDMFwDct5ZFB9bDxkMVBMQ44mvVpDBrfk5ghKV9i6tueTRl
8JzinxcXQZ+mKAuZXRYPyhy2x1Xy6Z8M1oig2Edcd+ltQv7FZDG+oedkodUpiRXR2YM46T7MFEdA
OsFLdfFq34jy7LF7N1eMJLuBqZ9ev5Vdrm+Z71cfaKQd88U+u+RrU38kjla0UBUFleMerbKfkWfj
D8vokQZIEjH857BNuyc6p1dh0kjn3C962nB0jpFrd84O3OQECcha3wd+JZfBaWZUHHo0W6FjYrSM
rRV5uks/hT99akCXb51X/V4nPFutrst7KoLvFT0bDLvpFQgZwMMlcYnZbhIphx8crG1orwN8jClv
9g6hcPI+SLFsXoWWoO1XYThsYlxcAyio/wImyNpWsbXs+tHIb0lH4Jtqvk2Yoq0zYyWfq2jPVcSO
IYDuV1nGzFCYhqWCu7Ur9LZQyLFDgk9CL2fNlDy0TfIRvTkQrXKT6YeHwAvRsD6Lsbcu5dB0UYzB
KBJ9O4bQpTgqhrgJsyyxDtuCO+dVGbn7muB33MFspgqxjE1areY1w2P33NvSHTnbMMOMfnokuYFP
IUn2yhOkeEbY2aoD3YJMsdJYMi4BobGNTWzFXea6u7H3q2vmgicmrlwk2U8mFCtP1iRYGjNmp8qu
1l29Rm6j8JxYBVOnVf+uE8xS5Tq/uyrz9qBtefNSO1SrbN65T8+aN+3QpMJvNkneIhfzGDYA4SKa
k+Hx34tw4LqmKyYCY+7LjZGzxAaAvH1O7IaPZiYD7cPTAJvkZN+VLgQIvU/Ipd7Rb6YPnZf9tc/b
/cjujlMiqMR7AXDJW5rknsX9V5UNxmnFCnEFY08mPShfq+cLDqzQtKziq6EIXbkredrGX0hj8Qla
NMYjuicWHchbPYhPIp3Uz2I5ZuDVwTUVIsoKVHtltTwdc2PdVbPCipgO/Zw1N4XAvFVB4xzXICMC
svhULnP6MTnYBICGfpbFXB372a8OGf7MF6NoiBB1REvKOTgHTmJ9tsU9CXrzsI74XkQW31Y5lfeY
2N7LVC0THYxgvd+MY3BozWzvxNCqCzl/c6f+jd8Mq1T2lppAFxdbhT5OOiBQDkS7xOX4AvElEAZo
04xbGsfji9br+NKo74rG5CBtsmU4IpbTIJN/1KFZVBqm2JcVuacu9dhOGTAZyebYv1RlZpxzJm0X
wLnXOl6e9FU/eRnFnLwkvo2LaR2m+xRkRPtWH+MNlMXxOtgvrmIVaYJ72eSYx2wBGATxp48Kw3tv
VOryVGxi+paTtnWzm6yWkAoDuMd/L4VDG6PpVzdymU5L6bJjROfFi6F0tDQDE+S2jclUtVAPpsR/
iUseqThuLo6LphWYYBRiSu+bOZrOp46nKG+m/ATIkQ9+MCvss+M+cYvlgcEMnZEQ5LlmZJSlnRkx
wZUH6VjVpn/OAr24fmksSKD8NiSxbNM6t2AoQ+Hyl+mwA4IymLk34kadG2QyJqrCDWvHs6612hWd
f5PPypvVRfuBLuKnm5XnZqlW6kuB8rEyYsTaua1Idn1WPRYhBYjhWRdRpQJCq6054sm1jmXiScyc
wQ+zSJz7aA8SiyvTWKMwxgNzChO+YMIqYGC0Z69dP+1SG9d86ZyNr48ZRofbOtnLbbH8n/0i7JOF
UH4sFkxk08qDWykiqpnBRhGm0eO9Xh0fXcEQezObqmsam1826UWyf4XkdGHnFHhEr23cs10s/oNU
APzlUUWZYoNEiTUD579pHQs62fMomNT1GexB2Wd6r+FhcKzWX63pXS1z1fd+ar1jTihzo5fW3bUS
BCDAwgCIE2nBdGjOXUMrPQLYQrmc/8RAewC7sRrIbMmmIgF+yyBFI7skWERDv17YHlouu3mN6XHt
mtZKEWZdtUr3Tpl8I7zK39AQV7t2mQdW6/ro02Ldxo5tfmVLfEBfG39WJWyBxW+jBo8hD7rkaYg1
u4LCVhkMA1kWP9sYvfOl5xe1+02q/BAsQDz66X0cg+VmQUd5LNr/0EuNJt5Wc8QiOfckC2fCPhy0
R6cDK8RCInnFdcefBOB+7/auA7ppTg9ZaZoEup4sv8XsX2fFD4sU/BsTwptNGbiZ11TRaig/Uihh
jq2p3Kahv1hF1x4zdqpt40XvHGUx96qrR9Pccl38mxID4Gopr46lIXvm9scE0Dzq9M8+QV626vZG
xtW/jXGuSK7F/d55ensFaSuP+4eBIgTvwZFJhJInNkCiAMYFRGYhRQxffg0FrKJnvtuGNu+W7wBJ
9KdvATrxr4RA7aaVRvNm+31xTPX09HHUnzbj4Y0i1nb3LTNyZxfDaAnprLAGeX9aT2rAr2/DVPzT
0B4uzaABzf33j4NvpCxYUoyzqEuwF5Q7di4Np4wgyzV5vvS2fnFdbB/a6fow8cer8lfzli42+5iW
p11h3NI8rq9W4eZXDNGkKw14q0vnv3Q2Cq8D42s7u/yXsl4CNqUMHwEKdbhMRJeK4NICmgSh+iM3
IdJ5Y8e+3QpoaNwYBIVb863qhLXtZRG8/PeSjCTmuq2sMvXdHS21myonPnJqGC8inTscb7nxa4DL
IyAM1QbD6KmxjrQj/ksVxPBuiFvJWlo/RDU6PHDaOVRp/D6yd/OSpvFr66/vheXEb5ap2DJnzDPO
HNBMXq+Hl3HGVe1zz7px9xjJsCekEI4kbfBiYOgBSwMlgL/jVLE1NM6LD3RsEUk37zZtzNvXrKZz
HWgoN8MQP4qalAlSmQ6LwGV7SJzsClC2d7PrnBdn+JhT4Kebyoi/ZBrwFCdZ/qEzLjYrF5CpfKfe
dLZZXDAiwjhyre9loB+LY+Sv5dgVr4lRftWF6+yR5O52pQAHf2Mm2ZOoAVXjY2N959kEoYtvYddC
Z6eBHq0PzeF44CBx3yXtyPMY3SV2x4yhteoP1b+MGdvR4DJelWvqUNqIkIsw0+8UdEesxPotxTq/
88qyv9na/dl5sXGt6nG+y5lJkQhGCVXjKYFBGA212cVfRnAn/PEm4ei4Julc1+rH25q3xieOUhx/
aNHIQWwYnOsGjuDKkcxtkcUukfd0zT5zeqAyNZAiy6o9Wn1T3bIZ9a9q2o1hAvKI0bZVbVVns1dQ
HdUIv9xG8MlffX/XE4L5EWDFam3xN1g9/8Jf4oLqUV4bYTDL5WVjW7F5MwPPvcnWxR/qtDjQacKE
zNVbg0IztJN5sDpgxIQiWHtqSPuIHWLY4RAIHv+9mGMFi7I8Ell2yCReehNNQptpSo4EYxwgZti2
PqkwgQOF1ra6sVvoMC52dXXJ9+6mrpAHM1s+F7w5+94tk6ilK6VQ5TxvQDUeyZQ9yJgfdOM5V1bB
uNfVYViWWfRjonKCvejRdgo+qWjUQ3ZaPPadBVmwd3kWT6UBJpLTcJfH4kPTUx2N0areG9/be80I
X25iUNywePLUOTZWUPspbNb9LShWQOt63ANBAghsLeu2jXsPFMG/dRTu0RY4UKbGJFUhLUuEXsAK
xn6SbcSybYJ8rcfciWp5Hye1u11buAXLLOdfLeCflmmV3cMN9D1bHipnwr2SyBPOm4E1ExUBKMU0
0fXvSTfdWSnRH5kCqVfHK/acoRBGM7u5L4G1bGrEF5ZcYm9sEit9H5PqrPFrbhkdpTtS9tbFLh3I
l3y36GQJNLrO8LYoVzPcVJrqYPRvXSHaVyXlm1vr9JGbyyeYQXmvWwBJnc8gpX5Kl7HJhLxzVfXa
59XvBScwd4iTHzo9okLjOcEr0t2MtgUal9uHxm6KG6oB+Eh3RbUg7WLKaXgfBieN0sxMw9Qy2nMF
s/rc5SgADHL2BoTHE3gl4ySfL23QUMk9I+JYwi8rdPZLjDg5ZJY8mTE+n9F7LrwsjJs7jPGNf8eq
ERC1GRsoyti3b6tXtIcAr2lvzcP5vxdBX3iGhaNPZsPDXahsR06p5MLBZtQwmbjOzIyuE5hBkiko
n60/SMrtVR1chQOjrPXwOuQ9AempAqy8xmbJ8BJcCXS5m8tAkojp8G712XMBqt08M1PDe4UnGv/R
whBfBFEyOjFDahachYwG251afRtx3IWGby0Plo320ZxyYwjlLedO4mp3W+9tZZ3VJRfTJ8sDun2Z
8tWqhfsBjkhdvKz7/xfr+T87Qx/WVrPoqvK4PP4LPRop+qJf1/ee8T+4hG3VL/5X4Ou9ah4jdCtU
BC4S1TTfTFcc4gZPbsfQD9Un2BLMY7JpwE8LkuRP6Tpqo5mr/h9159EcObJe0f+iPSYAJOy2vCNZ
LBZNcYOgBZDwPoFf/w76KZ6RIhQh7bTpme7poSkW0tzv3nPduQ01yNCGUEwQkX2y1i50xQgDSMz3
OlrGshlxkRiQXeK6t1kiQFLCzXltTXPHvWapkuCX6u1u2TZ5suJyvv7zV1CpMGdW2U/yUgGrz0VU
McMpOzaQC6Cu7k6jMWEO2gzgGW1gXnOgVZVXOWTw+gl2h6YHiBoUWtHhziBpvvBybLKj6eyC0NtU
WvA1+9GsJDnlWXDzivDBmWM6mgJUa5G/LBz/lRbbNeFJ8kvjWINFmG4dvTEjlvB9jGKEXJuu04jH
Daw3EDbeNPcxUkHOZoU3Zdm00RshwAdhVjdO0hx0Qk6S1bpt7Z0ZO+995T93tXOHsHdohnIl0W85
C27HGhVLd43fyGufCFbdKFPh2uTMuAftGrjlRenmLugpvDFAXG5TA1P2YNjrnmkSdtJnlyWCtZXA
vHixAuMO4u4VvRYJ0f32qkDtQxtUc5kN3PXLmJwk9sO1lcPD0vscp7713vWP7uB8iB4tpK7CfmEy
+cfdRogthuWnrJORdMg59iUz0n2bzIM3FBBfnbQw+uwB6GKOJmFY58VuQARY2JWJS+WtqRs6J9J+
PdjEr41gzxMaLgIn/jJBBFmqfB1LX21ty+JgFbnPRsTJS3nhgwi1h2GYaNgJSowO5od0h1uEds2V
iFWAXeQwetZr3DN4x4vBJ5jVthrNaFME41euPLF3GeGsHItiylw1nPVVfx4QqTcs3Q9O2mE9T0r9
0CfjTKWTb60kpa7LmPNhPRSrTjJCspm5kvYzLklS/vgOFNQm988GLGoG2pxqEq4qciYbTnoEIGYN
TTd85MLIgIq5680ASrASqguW+aS/MBMF918QwE6mcBWnXTorc7yl4owrdGV3MBG8U6qIq/d1UzC6
DtdxbryX7cG1OEGHIZUrCvWbuY+BDJ97QK8jJuBx96qF3Upnd1iUXAeNCWRJ51rnLA83vpF+o/UQ
KnbGXxE1H4QG2Q74U+7XjLGAs05+/yAjDn/zH+iWh7XTwhoV8GDR5c7lpMftAo/gJ4uzNxsmAqmT
I+/CZaL7GGVNjmo1DqhifFZJ+jQiDVQMY7qKFgGuVWYcvpoj4lCdEhkWC2Id+6QqngBqPAFXoP5m
uBt0DE+4Il/Z1JlfIEiMv3onTvAjni1L7bFqbW3spX8+RFRy147z9CKxz4/8s9KYwBC6/qWs6ABM
fOWJ8IrT+zqK/jc13S3TUm7glJY4HfHMLGkYDUEtLiPi/o1O/0AccK8rrIVpswlO30FTXZixgDF0
mmiRvxnV+B5PGIdN4d5MQzumlgbXfdirKriVlQnoJAeG4Gdnk2zxArrHDzCEV7OV28wzCO6Pnw7n
TI6m5t7qs23iMGDKDEWDfStWeOE+ZWp+aN3wXcbWhdMwN9bq6nGZR0zrWUE1byfs7j311FHUyX1j
A2JMbe02NO7eF6G3NG2bfE0YX0kkcc0CFUvj5aYJjQ8+Xuf/cN/7AW5zEcjt6PVrv5qXaBkChI78
Z8gAZ3bltTfo91Xosmx6gFB5UsExINw/QX+C/GGt3CA5ppr97Bjad1Dm751Z3IOMQvYzoB0lB+qN
GILYn3mRX0X0TqDgiIEUDqj1HUT9qxVpmzRryXw29yESOyLongvrHv4091gTuF7jqlsS0IEFrIAL
b72bBrlD3tZXUTRKpmzt0Vb+i9XOCWcumkUNDCPlXjdRQ76ktgors//AY/1NWQUpFmvY9oP34N1P
goBDTrJvEfEEL6E2L5nYkEJUCbYQHi7LTc+2qnfdVJ48ToyLPx82kuZeFxVebafF8pAX31P52GeF
Cxim+i3U+FXEez81qD3wCTwHbnPXAXiBKQbyGGIx3eoHy3tqa3sR6W0121Z/iRo/cNS5BHLU8GHr
N3q3ZFJsVJbfgxJ6g7qBJ6FbS29E8ImY69fbzqBSNHa5buo4Zzl/53tZtses0Mjat1vZhMeJ4pbK
FmfNPuRVfuLCBacDQSx6q+ubFkwrnLxrnTuZdJwHGgJ2gZfu68Q7WWm/kswNS5NZ//hstqwgvije
mhdt6O4dnTmLdMjyuOmRAVe09GrowuxnYJ3MfeGxKwEabRe2l95ogXmcMqYD1fRNog7BwJbRGurP
lzeZz6iUn3URwKOe79Z03c+mRnSChjQAIBHMTf45wqu+SLJI4S+OrjTML0QJQkK2W43ZrDeCwEW8
rVzYK3R5YeghN++UbAhddjCs7ENmLOu0qU2mfrVr6w5hoDAoD/YrkBL48C8xNiZepVzXdgCIXsgb
jQvpex9TvzNq2S4FjVyLmqE4hPrpQ67ZvJJFNIin70QfDq4CcyLHW6iLe1gzgCGZP6uBKaGlk/1S
JOag+raYFEuDpfwPxGFJS8g2T/VdarfvIq+f41p+OiOWBYFTqzHjJ03y9veb38D1P/QJ533truhI
emZucPaz8qGWxasb30Nuo6Mu4Z/pG40B1xeMXw+1S/y3cO9bvX0qSY60dcAyKN+jsof2EB3TGJSb
kVwS3jJdx+3Fapsnj8zMyi6f7Wg4O7g5yRReFcXXetY/mBbB1rAVF449nyZwlayteLDHp1KuahFh
elPvBChp+6i2VUrfQpbVyxgP3tLN670EGUB7lMcT5j9xZnpGJ2N/ET7bD2VQXqA/tdZInsy4Nhht
aJz6sqPknGTTFjbNuy+NZ9OACIYC5DRcqXxYSQuh94/jxDXJVrfatHlvpMHb8Ch961r59rfAzLWI
e8H6mmxVJb4c+0FEci/C/EsPsWcOTU3/SDgeMO8TkinQyMecc7LuU6AVt+GSriIiX+aPZyvgZ+hr
Cz9XH3q0LPX+hkyCQdCzvgGCT2H9yDp1tTPjrrV5EN382in3ZQr6F6Sad2PUD40x7kpU7oXloFkW
HBSb+NcWGYeqKH3svYwDy/wE1eIWNos4RmXkRLIQk/qIqIfze8AyhRk+RiFoE52vMNEejK59HzXw
EbpWvQfaqRe40QITvJ8blw8Z4wOn1d7IT/dAI3jF0hhosEurn5rfya5pHQ2d6rgs/iIgwJlQ+2IU
/thuTa95V5FPOsm/lLxbNDaYSQ+JRNR4jnHndG76aiBIDn/Qvy7m0rAPH3zVnJ1azjyWvat7NzNz
0az8/hoJZ2X+6RkEqxNl5kvj8NLXsAVKx8e7iaDV4K8YAOeg9fBIhvq0Rh9maEGgH8SIJEZiMuxu
nhFAPjS7/ahpK0OT/ZwwkU1V+dtpHLWHCZc4o48thkpWq5rSFhSWRayy19y3vmRuf1OheqezmKhx
uK+5TvOm0c6VBMwb06biJ+UdAchl3ZdHsiEHq6uewd1+hna16ST5OlqMOYAV/IBaDvw2s9nMQm3B
KXBJ857mzOkSp4SXnTBd5BMkD6Qda2pD/hpO0zD7rSuPiKDAVMnlomEnD7P8jZ4LTqM2mUuqRU5p
n27r1uDoSzmLTmR9iYwKPNCg/hHdP6shW+ui/LTtfFvR4rrgAsJPPKn3gw8drsKMzSijXBI3+Upg
Ng2AlSjZI/46tlxpWrf/Mtxt1wgOaZr/m2KvmRHWe6FTbNh0P36Z8VxK7UEOxirKPR5hEAsLvfuO
dEwifVx8MO2D5OJXu4ZgV94RcTLMEOe245L8IqGuGfzkne7bmH3o6DgaKJHkMuZ8GwS5R3Lw+nX0
+t/I5O/1pIMgVHgU/MCNz2VUUvfFKzOkzjFKP8MKD800LxPzZ1Z+R6xWexoi4qLBZH+3wa/XszZN
GDzIixPzqjubGSARxdAaDhgkriohbZkpMtdlJr61JkWFhGOND20h6uLNL8YClxnjKznpC2k1Fh84
egy66oKhXvGC86kGvEmo7UkLA5yf9mcgyvsp8D5894WZwq0tfJ4B+F5I4MNCaGmEVVMniy7hXMb3
NiR8YeoPKZmilRm6TG92es+wyvJwDdpah47Pb3B+BFm6jArG0Z6H4QfPkGcax7jVP408vARjjWOO
m0IVZXssBHKRR3o/86QeC5aEyBkuWtm8mHOnmlIulo5XofmYjdZUXz4FlcI7nPknjZ2J5M/BLMYX
EHWbgVN9LsE8AKS07O65mvjUxti/tDg/dHsg5mG0Di1P2Y2GuE3bg3no87dSK+j21i2xGI12R4Kb
J9WkkcI3PyObFGfWBfDQOE31bfqeRu6d4/6UUp06P/utlLgQE3/ruv6aJNU5tMmdB/520na9hnUI
zu0LwJlzHWfXccCLk5dE+0beFKP9kqPJBe2LLKN7kxN+6GwJpVahc3bw1RLxsRBNMusnn3CxJv0V
W8mP7kAM9GLv3usCnjTyh8RZSp9BI5NNEq2aics3pyZNk0c5xY+mizewfBMRb83ClqQ3WzBJsOBN
jFsLkuUxxxVlAONfYHvletRMLwmdeuSVx/Cq8dW3pn8BiwUKWTAdDb1ViVcUX/WqG1kORq9ltt4x
rPuOgbe4st/oJg9kNmIdLooHesshPHQHa9zDAsQJDjyPjCZnaPel8bybMpMnMke4B+1u75rO2ZMM
ffCRAX0a/M+YZae3Wzz38ATA9uUfrtW+9/3AGyY9ta66mwb/vnPHnaEPANDEIy/mMYE9g5LWviVR
RYdfew6TfSOuyL0PHBG+TB8yPolc9pHAOiXprzNxG4mad9uDgl3yzvCrfDEyqE0hxoB9eLC74qOg
TZEmSqhQot4adGuyFMgR1yRZ81TYd41NB47roMGbzR6gYYJ6pALMgiRxewFQMHTjXV08Ezh5pXwl
nxNMR8vkp9C0sIcyqW1GGziO3dblqhfxFkPNxcydO78kgFAN27RulmNCEgaLTKd3rxAoXwLDfpD1
sCBBdmRQcVKqInEXJD9YR/XYWPuFh5Th7h0wpzHeojEqz0Ri37EPnmyijE0vaTnTnypv3FpzHEnu
dCXoEi4OgVFsSQYtkpmbwqeMPS717XTSYSBBgTib5sZLimdFXJMTys5VVF+QGodoe0LdvyUVG17T
sVZ5l5hWpKbPjh6nGVfQOdgxKQItQmdPQNBSiEmDHegcHAWLHu4/dU4sVJn9pGr1ibnlaJuEEFpI
7WCmxoVXxvc+K9To1AJ1S2ARiajMwILazm/hsIVhN5DF1LG7L6d5pYIZzKrnXlM3bpejYC1UTnEo
Bu9Xx4TFms3WpEtc3KMOM6axaYejdxFQxMYRQJNqgdiPmsvQrKcELboxOdeWf/60GNhlneAY1uRq
ACu8idEns9YyTSxJnWpztBaTIIlXJ3kz9Wbv48kZnfSj9tlImyr7pdzxBXkIDMDnkHj3yZAfbLd+
hI2wHdJrlI47s5oHyVBDjOAgWvnMS0iR0GhdO5dFPI3EPva0+3Z8G/T0VWTeBWPfyTLCF7BPGxkW
NCfQFB4y2NH67t0ISB8GVbD0HNSDfUSdtxFA7euE/Ilq7dFKh3d6cjZFPw/EalGtghiHcI/VJEYO
iQUngij2vrpi5+QtfonmYpAbowluti5PWocrvX2loZQaXtozkm7aFSalhFl8o2Tr6mXap21aPzLX
z05RPbblTK1iftoYW/pGvDVzOgpa3A1H3O3kqXbRctONIiPbeXFD1Lw5xH+kIbpREzrV+Kl60/Bp
Gd4lyg1KT+17Km/PdfJdNOED6CeKm30e0cmy3rASDiH2BUxMA1SDYVH1YbhRQNyWZbqluWOFVLUp
PcV2UCGEE09hmF5f08BhrYAtBa6Y5I8uH7qhe67JHHGxa855361zju5j+zBI4rGqOmRhuobWFi8n
RFdyQoACyvbVwTlNchxIisI4BltSIEOcDJUAvMu0LdOpCC1EO7d6840hZDlyF2jy9ODn3sZxwydp
jdc1J91r0hWnONQ3maD3ovMWveftA+9Wd81LEjHjLEPwBZobvEg4TWWq/5YzB0NkTEbtrnryjSPh
lVvusN9n+ac1+WwORXQYgE9gUYL/7OCkAaxfqXNxhr5C86PxCHLktW70e7+1zl1yC7TsGDbtURUF
uiHT5thQj5IdyXHYMluG3eOEj5wb8bOPgJ/m6ithjLII+KjYTgRqTHbJ5EQIV09+1VDuHJcmzoCj
rR68+q2865vgmDFe1+DwTwhoprC+/Eij6yDamml6x6PLMVo8x6QRpK2dJil/3WFAT/1kaPGjt5B+
s/nlQMFmibTPlKNIlP7qJTbXY8qWBjqLiHqtfosd+/or3JnXGELq2BnbvumRisd1b6NFOBcMM4fU
/GmiaG9n9dE35KNgwqqgOlqBOueKXBi3JhtddWmVgJCKgqWvKdTvPFERXvZVwSsBecWhKo3qjU1/
IqgQ8rnwJE9CfnWa+yxl8dFZ4i4a+vln8FERCqVzBmw8vDZHC1jfWElwr6KBplQD9f3KlSABQ73+
tV3tdSK8kpZqo8AOAbp4Qmi4gE2+AarWq+zUJsZrHKJaapp486N7uMOvQ+08mG33DKiJcmhHhxMZ
HFyzc7adM3PYPN75vqrTcx5/lw25YeBQ4yk2pCRPHG3yJA1gZlRk2nVBZWtFKGxUW9qq62fscD9d
gHddI9B1KumUL6qieJfuxIz9h/2AKV9lYTB3HDz4Uz8cNaZDGw7rDayCMkY4TBLO7ba8Tj0B8HSA
g2ZEF6YH5UbLPqMu1Hay75lquy73IBBCRZJdlRdUOyXCZVngu9Rro743UMqXIWhMrv19HdXbOgZz
lGaduQ7ETlq8bXwDWwBv2MOfXyjjNf/+b0brp+siwDhVG0N9YDeoDkPImbPlS1lSSDIth4ynnROj
cokqYSVX1crSIu1ozr/gbQiODXvhUoyJs8SS1h1rlfTHP/+GvgmmzpxINSn6ELWidQ/WuwWs5tiU
s8IXmnLcEEz5MEyWId3XNr4aKzIXbnUM+7I6BmlKkP6fv6+gE628CDpQY6izM9rnKAYEnvYnr0se
BiN41UHtYOde9IzbMB43kJ2LyV2IZFs0ZB8mOWg0KrFQOdiydInBykjwB7vu96CFJxmrm7CyDvAv
ncpjN+LfntoHG4o5ORlcQj5eLSSrli4bSD+2SJIjAiPhZgfTYqrEskiTYKP71SlR+msYRh9kZVFi
a/2lM/0XtwUW5dtPeLBSrENEdU09f81AOjJ0Jihp+rPXOzLuZPMZAJhY+XWccK9zfkrrgFdS3+HE
TZAEQKbCM/MS59PWXLUssCUuZPVLnkZfU5D5mHvTkw4lNTbgPHVwUHJjabXWPjFksxqltQaxThmi
ZlNdRs+cyHhorUn7xlL3yRun4ehSbPCMdLs2KoF39AaSUT8f20vYbS6zx1w491SFLjnZfeKBf4Iy
/zYIqIvQrd6dDKLM2F3JXWPQHnSoUzkbYepjkMJ8aymuatLAPs/oEfko3jMC/Gqq7uy1jJDEoLrl
unW8o44VIQK7CinksbIK5i/EeSWRX8jmt7LhuZ3ZNXEDqI4vyc9NpKRcv2BrzkgS7U0RfkLgTleO
hgQ64f8hXx4cA+WvHELamz8/V0OnbMn10pNR5k9FMiErHGBmeBBCYJS00XfkU0A0ttquwqc/Ccp6
NW6iMERxvFLvhCFrYY3jqfRWDbOZWlWvqOj3VkXhku2SkDdOFZsnuSLONsQ98VfOA0LXW9tBeFUN
rVWGGxx0W70AXqwWskEkjP2XvHGu5TDcjDR4BtiSrk2t2EYtL9/UcQYUCsg3ai5CFePpCEVEC7r3
OvzxJqiGhi9fqyZ3V47CajtwMlzEnQObCvQRI6c9uVWUuci8pcLiBAOtOrHyZQD7YaXV9Vuq882V
hIa7W5qMYEDlMSooiSYr+ltoA12Qvb5pzYpDZDaVROnCu7IgPmIuXHh268H3KRhrtRXaZrtyyx8J
B5CbNoGTMuO1RLWPA2NtIZxzWWNbrKp41yGNLHXSFQQRQ8JHLedoXbsLouns5M8yAj83qU3QYzhL
0pIgO6/Cig2esmH4OPj3+k3b0l3vpTCGqIv/KsNkPVThERiSc0iqNRfXVzn0XH/B+mICSvbY+K4G
RqblEG+UZLaaENmG/bOTKUEvi5xH4TBM0YNsY5lSrtxJjLRmu0iquIL3RRSdPEseST0/NRmMdEgK
8KF17m9uymQudhm+4hnyAFrmfnHDvjln94MVB7Sv0m+/vLJDYKxyiE/qyEhQg9mE9OO51k6axX4g
lwWmkzk8unjLRHueArBwk4XBykCGSnwRtVeM+oBeRVqDxUX506Zv9Q2CCTUOtk8Co8lrtIA7bcxh
wGCqvGG/WDrCiJ9FdyPS3eym+QSPDWorFZzHKIW2hQZEvVSQHEx/+nILqW+kyukaz7gqWbgy+kUz
inDjNWfAOUynJVVpBUeNlYZbhkMzPVwdtgmf6pQlRica7DDy0uxbmRvcCeE92h6WLDekNsEvMHeH
kA1FN23NeJJ7V4uem6mw7lJJyRPS2RGDGutn5mwzciZrVVH8YM0MEIXIth67P+KFB5RRT1ZGOH5q
UdLfxmJX0/YkF4xlReGwB9C/sNOSUc25lRda7rOlzK3xCP2eFvI8fx8Z8R6dzv6SssIRq3Gn611c
1+Fucotm2ZkmSVIvCLe+oAEuS9lU2fXEqtTpBNTjLuXUbeRzP05+V0ozQxHNMILOv3Uo5V7Rd/v3
gqj/rDr6twaff9Qn/R8qlu7ir7poit/2v3Ys/Vst0/+nIibL/Y//oYjpefr8SeL/VsM0/09/r2Fy
xV8o0aare4bpex5K2z9qmOy/YGU5gnSpwX/2vX+pYbL/cnDT+LrpEkD1Hd3/Zw2T+9dcl0T3uefY
7L7O/6qGiekxn58elblQa+6ZwkjmuMJ1bAMcps+n8ub6rn+pNnLSAkcngSfCZHSopNpwSODHFJZy
WUASZiU9mdM4dItl5VUCbxELLjGkdBMRjGNKne+KRIXLsO+6BXczivboUcPY4OMZdEbkI/SOexyq
dNqGiyLGgI/8Bj9ZxWSIohz+kzqkOqAkSjtKem6q18i21JYYJyJvMLYr32NTpHEJVEUOjNI0P6p+
nobPDcY5hYfBYIq1zYgTrEp0TolAcV8eiZHG4lGEWCq6afbHIpcJF45Q2sJ89oMMDFOYBA8Z2o6X
2Ce4Lpj+8l3b3kxsmsRMYk62onG3uZZHy9ZXwSoXEHTSIvjx2YZ4IP2Rtt0QQ0L7FdcqvXBZTLaD
4Npm2FF519nDu9ca4TaO2u4o8ItwpzoSS1fcX/pDLHXryGXE3xSRxzhC9iB34Drq+iEIPHUIDqad
nXLhh/dVUZKvtxsHvyWl0H34mQtdPJcVaWOqxeeTUMdhIgb81CSJtwAoW70btXjEeHuUlitOdQ0r
3O3Zc9AvHTuPfibDfbBptv4yEDxc3rxso0Z6T8u0hMmDmIkJI870YOcANFuT15BbWZQRQbBmSVdA
8eb1qOmtTtkDLUDFm1kTESJdT7KhEN5Jz+joEPXcnqA9TX4Jfws62VEwYKm5x3VQBYLMlHfM0Ju1
4ZOddEazPOkYuXyNKuwUUhSl5w4Cex0dh3dOdN06rbN21faTwyxI89j1GPaVJV9QPEbnoKqy66AV
6bFrNWQJvYfDX5XnQYGSwxnxXsCSIfbKtmyPZrVuLmXl8fJwGK59T9sltc0QDTXzUlp1vcEnl5L8
DQmiVuOTJ9JfUapPU6eKPWwiSkJpn6RCXZSevgtreo17NUFQIy2MZW9RURk+JKF86jq+XUnyVg36
8GhPbCVDUpwntp+N3YuUjW4wLm3FtG9EJsN02C+ikqlV0yG2NAVDHix7xI0Lm+LQGBM2gxCtnC4y
zYxLU9AFS45nQ5THW8nI+R5s0rUNY8jHAAnP1Zn/BFmjcw1HhRqnwCFxEdBeXd9qXTMOoH0YADJl
LJV9MM3a3GSDy5ERLr8Ybd4qAy0rphc9dBnubaBZtHJEs/yJnlzUpf1it966CwlW5nnxNY7jXZx8
5YMS61Zh+FJ+v23DgAs5MOMeHvdMqjU65tZJon+D/dzUBisIUs6c/6m2YsyNV9MhKNHCOA0DKoM9
N002TiHYUJnHVULsfRIxx6EiRVSGabq1M/2laMerqYEqkqN9jfFv3kNjnZBIGA6GdvowEV8/4lxt
NgB4go5U5yBiRpBk40UUWFvXhdJYCvPg99aGM3J/SpNnyiPRn0N5HAk3b2afFAVQReWtDYPsW5tk
z6Tsffyb6MkbqDrxySQvMjjaCpPwhBXV3tcFUUzX6977gruPNySo4OaXbuaAfD3eGOREVBXab1PQ
TKv4mZlT8aJzGg+wIgzdYG+HgiFrY7eopU70Ibpm2hgtdTCFk2KU6o0KysP4gQN42nlWjJVtemAF
adZ24XkQ1ULyXVFxFxTVXT2AA6//xFzB4HtId9sg5WnXc535rqhHfK3Up1XdJmtQjbHH0sRdTsdU
51KOc484vSWbvUH2aJFJ+rsmIc11nfbjcqqRDrBfLjo7eJLFN349PmwVLwIjxrFoajTHwtBTy6EX
76ORPSLh/9TOXLCLwqnZ/rjtGHgi0SyJ3DHjs516peLUWlUcuuzcmm09LvP5PGCIOeG8MzXrSTT6
gzWgiPaTtidR/OKnPgwV3yEAgl/YioBqmwWnS7Jg2Kh7riV18Jy9I9vPjW0UakwRerHPPHWrxdp7
yPgMU6J9KQumXEmpkSOPOYfxGLs7lTGzYA4QKNvlTVgCG5nz8WOZdvtoJDeJIXAexzPLdcLRefK1
o+U0wWfKJIiZIcsODc5gmW1oFIys0qvd6kdXwjrqeXlKL7fWg1B7in9YqrXgIWznu9bkBuvGrZDW
yC4tmeV+62CqkUHR5gDXvRMqPreR9w4whVuizi5cGSVsD0qMAxP/Zeacg1YY11CwWPkRE03QjF9m
kvRv7Gcdh/W43OZuOT3BnTv1obmFR4NipaDYBSGRMyKwCnao9hTVO+XBqwJTS4kHtLbBZ1YgS0a7
Y5qNVLU7b5UNPZb5PT0C2pmb49FR4VWa3gwNJLMZiJ4nrmY4aAORbh1rjXGeR6DjSrzI67ZeW41P
hEs2W8uyFINa60UzMT3Xc3VxX5o+YDkAq5gL2JmEBQBYOGQMymhT2zF0szg9IKyxp2ZrI2BIzWkY
aDZDqoVFO8RBGa1kjmvmW8toz4DmD0mSuoe4QQaOU5f/B8j3BG5pqoV8ip49QqxUGliXJCqQ7Hnd
65CJ0tQH16HX8FmBWhwk2pJU8pdpunHUW914DJgLuxXPvla8J1osj21gfqsIPLXCGkXZsXf1R0/f
Sy37Yu+ouCNjckiZOdnSyg8dpljHIajd60g8HZ81kyawJE1wS40wN7ks5kFre+tKd065w5R4aIib
2gEB+8E15m+9WlLv/OtHLjuUOz6CdYh3WcIbasiiHlEoDk8F/VFjGfSwQyBr1nwZMqs1jnghPjkB
XT1DG2U+cCAZ9kX2Zb7hMDqakzZN5y5NErVHCuumUw+5/OS8105r3HWw3oYkLgiEiMfCJcJGiFdb
kTSrzO615Ae96Qs1q0z5na5p3XpwmnI9yeJk4y/IybAbigFUg5u49lJAf0HWbcyOvShxc6gQOm7v
AisX2phlwTEo32hPAe2mqIwjsd0coQG4K8BuO/racgy15kcjwAGpwNpjNaQXLu6sNbTcVfGb0jqz
9nDYbKJxohaYKVHQAbey689U1jTQ9+6G1/VbZMFrPZTBLu+eRKWMFZSxX30ABJH29KhAX1ymXeiv
+zDej76wthCBD6MI1Mptca/BpYH5WCgSrxm3/3Kmmldg3PbMuL88/HdNGWRrm4TxMtI6mtGau4Qa
1oWLv6WzsTRaTNVktPMdqyThVjXrzkbqCTtaQ1zNWbfArMyUs5APQQAtXrBmZ/41ds9cSDMaX1jA
AnsWcguJ1hjhYPzz8YcxGFc+ni8tx5To+GC4oOOt0lTsTb0137xoypd97t442bhrZ0jmDYikc20Z
43rSoW9riu1CDCBoAmaeiucRfHOaLbMiYE9MxTX7ADHG8t2ybHgBPIHc1jdTUuUrD0HJhID1SOqB
KaIHu7r3kofGzWw4NB3sDQejDKBJHXY7wX/LxdsaGdWzHINgMXIzIA/WSBxPzLut0Tgyx15qnYfF
WVQBzIEJt+nnVHr1kg2ClWFgxXABU1jo7XTc4AONZG6waGlvEcSfcNBeOpWtCB2sBmrtjjU1aqse
hyDDR5E8VFXtE6kpd1UlGMbV1hfqDA1SsYIH2WC6aO1I7apiMLZdYr/1DYp2DsxqmaPRLsYx7jaF
7QwHndOQHlYmsGAVr+MsRTJ3x2WlE74fYHjfyajbWZPX3+uJuQLwcnEJJS0Y3o5L0bcXysnYsDDi
lbupAeFsjhw5XFcjLTFGEC0YSOithMoBhoOjV3ZfW910jBVedykNEoPAZOHsOo3HiEp4I/A03Id2
CZdKx6/qYO8eMU/7fd3vqMlo7nyHvYeS9JygehYsCyvCWlqyTjBMy2g/oBSmMtyj18ISMjVK0zWT
iQ1Z6Wad6bbYdvm3OUr7/s8v7YBpK1dHLwxcAGV/o+m8luRE2i36RETgEpLbKspXtfc3hFqtxkMC
iX36s5g/zo2ipdBopC7I/Mzea/9Nh3a6ZWaCzrIaX+oseKwcq7lnNtfe//dVa1nJIUk1rjhwijGq
m/u4/qmTDp6QtkiPmiDYM2mny/TIMRr0RlGJsDgPxB40HAo+IYqj1LAqa6sQhwnlHjq17FrGNIQY
eC+8/tDlS1wJBKN4O6srX5sEZVftKuBRBocDJ9BnMBTlfdNW92ZTEbiGXBfWrH3QjCd5ovpk15Na
bEOLYWBzkt5jBzb+DH+ewDM0k54K7qfUO0I8wKzqNBfLMU5ySiRaz6BnRRRs0PWpQy5RaEWQI2Yg
MnuTGVjIq/xuIfc5VWb0WKvgh4m/u+uIk6JZ7k2oh6SsNjKBqx3vYYgbh6RRNs9l/ZjIWoS4rj4j
IOu6R+dd90uyJeUPBJwdp6FY/A8sTAAdZgiOtkMqgd/u/JwRa4+fAPf1elkPHzk+ZuA95D40A2EO
LNko3TPoTpKkRTcioKn5A5ULuk1V/mQs37ZVLECZ9YzBBoROVpB3vFgkQjZ6CJORnIyqtPY5WxWA
7lZYwiAPkSZhSzCOeqrzCznCJyGM4RRRWFFDMPnPTesJJRG6JkbY3UQLHKgXZGDdXVlscgMxpgbZ
zH5nsZjrRvnVyd1fVk/xwTPtc5ExOwdMF6w872O1WB3KpXgVr3aE92VeKNKRgWfFCw/p0YA0RPkZ
+QuLZPBZ89/Ci4dDnsLF9Xipd9qPxLEF5De41a7pzREoa/psuqa1Laxmry22AH6ZpvelIiis78qP
TMXiQngZ03cW0e5o0sJMyQWB9R6GM/A3lyVoM71kZj/eRUhKWAHTAFizU2HLeM+KjNQxZEn7mXza
6O4/WkqfO/bdmjS8j4cybIiU5OJ0/S2KXcH59YHR6jXSUfLet2VooJwkxcN5qlyA7nLpn9oUdUXq
Wt6WzWJDwJZ8kQxKkdrgs50ROIduYP6JiyX0LOp/Zal2Dy3mImLgw2k2HjR2+zsL+w7jYCq+IJW4
u1Hy3Rboobz9wPV0AKa+jeyHzEGLJqs3bWIQA6OBpdRoeRhM9UWmwruU79jqcPt0yWfpfdSdC0oX
0GSpUBXX+MnGacZPlg6MavAfLY58Ie1zQw7RXRt31b0hD31PNnfalGLVrr6ibXCOui/aq5VRZU/l
Wx9z1rKQY8LDMYA8ryuea9+BxxJ3bQjWjQtU+zGEwAa7kUEaWh7oJ7OR02N1YobLAKiZjjK35NEw
HwAOwkH2CpBFGIMma8i3vWOyPo69H4FAO6xmaYVttD5VPuAn6S7q9WMcFPLb2jrKuniAq3YtvT69
BKYJk86YHzICWPrAolCwmr8uZztzqeQPsdH2LkbGrnvJXEsXzl4iQi6VOYfpXZz0IswXA2G+tJ9n
B3vjKE9uj/w9Gdmjxa3/y2Zw62DrODCk2fv2EDD+ycmqbDATufYnnPWJEVrDcMCmsBNw+PaLN4zh
FH+3aYF7D3pIaGnqqkQFV9dUV7sp72NHEQiUU45wh4SRpNvUAR4331EO21yyBSR3+lYPMaN+NZ/w
vZ8CD25ugels08GDxakH9H7GV2+zeOgLKowysNpnKVoM8B0rXjE1j1SFPovDMaCqN75TBlLnrpkf
ZWbd+Z0zPGSgJ4SkyVt9Gz7TgfslGZ7T6mb4Oj0yw2l2vRHpgzu5p96PGZI55X0/VRfWL3nrr8GA
tJixf/UW59nIl+4eDzmIwYG4K47FA0EHRzlUd/kkCaGZF+5ahgbbxekufeoSTFDEHKN3fhx89LEH
pdiU+yiPJCt0S57/+yqC727NbDr8ZuCFb6vvAo/N+rEsbI63uoq+c0Q+ZLuhRCRT8s2P9LIHiR6a
GvLUwrSBM8/763lUQVDGQLTOeIhZhuxoFQ/ShRgQx4g8Wa2MgPRCdmkmMi5eHjBo0x4YKQqQ+WVY
GNtYKcMdJEhltNxbxLedSUj0EN4XZFvBPh5HO5xGBAL+OemH/qNgU2WoKGBSYk0ncgRc4Jc87Yuw
wjmdLtOIA8NaiUGmkRx8RKhFQZ+RLNSoRJJBMV9pZOUattjNmFiIRBwFuCg3SVDXuuTeNvb4ni+O
u/fh/XhaQDtim7hzqPM5O02N7PTeILcpnJ1cHUz8lv5cCdj+w2vpdtOO09TeDmJK104PMzOSfTt9
R+uwerf6HelCdwHMoq2mXAXQveFeZm8VT9PuiD4/CJJvmE4TNl3RXExIpG77DAI02uYptxhZDS+u
4OxOlL42oFSrbPzBGtjuFSiBwEXkpgwgje5Szlfbua8newyt1vLQ6Q7Lo5U7I/5k9VEPFUn307An
fFayOlt+bWeNdmLVeAT1yRX2aXdufACgR1STJCcwcjFu2UhW6iRFUm7EiENH50CUzQIQO6Gew5BI
rqVyq28Cop5RhpU7YqwqMlEzsNyOuJldtuw14bWIT6Df5WSc6fIyaUSLhsU8MknKPfaQEcVSra8R
bt2As7OaXZzoyJN3RcSClDjV/lwZABule07q2UOZ2qmN7w3TI5lA+YE0Mk6flFFhHDdElGQEi6IG
+yUnzNpmXkwWZcDamwOIwrNxeVQbvZzHLu4OuJCuDFeYh2T9v0GLLvRAyRGmhqpWdIyf80R+Rvmw
XPIVHNtX4pbiCA0II6S+sN8UiZzXJfJP/F51S/9UYkVaD857Am3/Aq4rnLL4r1poEijgkz36kidt
J8Mp8SyFel+RqaRScHVGbIZ5t8oWE4IHjY7BkXAIxlX4MNOFihou/E9iL/8aQYqWZ6gTSVOMTlHR
V6Yks9Ch/ei64b5Nol9l1yNwIEZRsVo179bYb5zm2Boa6NeMDdNcgQcuc8j1Dg6zERo78H6DnJ+F
MDpPATweinEvWsbIiSt+beH8VdSa9JL9jZphZHWJ6jMlfpSCZHhz3I0iGODmWyf8KXPoogtATZst
j9EqP2/mZVeIVBwoZQ/jTFJC1fGCVR6OeFiaxwnsdG075l3JStOP/O8geB1zD8aDvXcr3YA+XFz4
qclH7BXdCVD4e6qnbeIgKRmA1HpMj+NitE6i3cHs+Obc/4MOjjcNmoCKJaTczgmw160Ink0WZXAf
dYB0Vfr9NRGPhEV8VIx+XTeliHTaz4sHOn9nEjLm8UBec1TAc4sj2KTAL/DArjPYgmAhwptnJk9Y
fNmUY4PaOBYIxUr43Yszg1fOfPc1akBvF4W4SjvySGy2UBUt4A5aIw0XOb4sY/Lqqv1cML9vBTn1
4JmOEF+2rYU6I/ZAN/rZ1zypP4uilcNGPoV27VITQK/P/ekxmevppJsRk1aUHjqYdNsi1iTTm6+T
yvGKZcnFbrBP+t6TQFtyF9PQp4BJj55d2sxsx6++YsgB7oyghXllbKD/5yDitgl4fAJY3rzW/zJl
MSQZf7pC1XtzOQ5D+u6ZnJGWkUCprXR9lBkTldYYiEw18YFElAoRFD7AEYRYGaQqFbOEFBXob2IW
+naZb9aExY23AzvxVkwTyWGJCz6HDd/WJmGp0aRQVYzuOZepLElR/UXyshz8oHpZVOqfSmtODlbU
Ukl2RNh4bb+lmPytUm6RjskMMpl8DhMCZ7YVHU7UVvrSj+2XP7TnZrBZRjHj3eaAREIDk3mGCGCS
CTnV7LKRE13nETZPYb5HZv3c8bkRg7lnhf5c5sk+QfwEG+IasZhixAz22vesZ8dOJMV9y7U6cY27
XAsdoHJmK86Iu7c8yVWRHiikCCbKloC68GSpNZectJctw4mWyBy00+QYERIqiVqHniZ1GMefdeC2
4YLKCNlFhJohPoyp8cErFjrBY11bhIjqY5O0017SvMAmN9dEtgzSTxihatzbaw815PhVNYCOWULo
0sFXUFQjEGIquondZqeydzYy5mYN6lNshmjoySPKtEBTxYdNE/5TDvx1qsILjTTizRuyU+7OmA9q
49lPxnc5O9hKm68FJl5K0i/NcH6d2uacBcWfHpowSB8ikzyGPNuJXOc6mycAmiGoxOeEJYRNxO6G
cVw8SIaua1pIN8AXlfyDCboIPHarMQEwiZvxVUdg+sJH2DugjQC3oi1ErBn1CXIp7EzOPDp70yey
Iw3itxnQxtZpkWuZ4uBHQXVU2FNcBOIbA0jxXRGjNwsGGhTXxAzmt9VuIp9hH7f9qyU1/N9I2JcF
//Y1aVjZdf8KAxBIkTyZJveKg7V669hOfZhQnKo5tVH2luFg1vdWMeBBay2Kzi7zNlxbZ7RD2ON7
kD6BtG7NuvF1M4BdSTAd+b+D7sn5ZBcT4CVxrCfbKz76BjeelWggqG4Bqb/JjyyxvUu3eK8DoWuc
RL3NEDH7dvOzX8ovP5C/VSGgJ2jXwMZUbsDy3A+6BclunlzYvCxTvRfPme89k/zruHfDLMKnaUbO
vJWuLUg4YM40l6XH1eT8G5ECbTIu1YPheX+nlH9w5TR3mrlGghqTzlTcGXbMLShYCzNSzERq7Bf+
HnvsLyDrsvYLadrwUjAuUmXJlCqFuRDH6/PTGuoKP+LBNFR/GT4GuyVctFYWPP2BCx+D0TFgJcha
6lWT4r0TkqcGF+oL6JgPYdJN4MxGtVdi3CmI0d5UfvnCwfHIqXvK9bSs5rg1ftL+w9gXw7s5f5nF
UJPnZ7yxt4KXQ+qWW7UsrQl9VDjY5iawEB6DIc1zUhSAON0LT336qnmX5AS52dxvWOEa56HrnI2X
AuSrEuIES88+V/29HbhHXKrc/sGC7ZAg9IZoMJ74PtvFFmPopv4J0HHhVMZQNHrJyWgVhD8Q0Dzz
SJBC2RFQYYngnTwTBw8b8UzMlVkK9E/SZ/iegnufu/vCW8MCU7WrCCEBw7evBEnyy0jEWQc41GtN
uEpddpfYim9LSmbvAB6w62WNGOjTIOcPTBaYGVFbt5OJGGNnuQK7sZW/ox6pzwsTs1NZyu/qP5OF
BMXlgacWeCIhdIhr4UbfE4E4u9YJMpRQ0BioVmWA5hdDlqOTZ11hbTMbU7LuRoSFxWJyAEQJB04t
zbvRWsd4aW/SJ1mbHCQ2lbDIC/ejEgHaYvu1daO9bp3l4JIRPMahGRlo1WFXuEuy8rdevXXNDwff
ifLVQsLwy42J+io6rA9yaUM1GR+MSmpGqCca2OLYB+2DgfCfkiN5zDqstgYVu7nrS7mt5pphd+LT
8/MdqnFbj1HO45015g7apBvqPLh3/Oa9p7yUStzmRLr88xo/DDiNLDSAV8jC9Nacmf5sVU/sNRCm
s7q1a8a1gRmAQSv1Y+4zYYznRYUFgbVQkogFUSXQvgKj2JjrU+QjR+cPPwK9e8mW8a/DhHtJ10hg
99ZU7TOuQjqPpChIY7CrMHfmo/lmegAne75na1R5BTYPPIPtuveRwsVUktI00Fa5KDVZe/Em2B64
AUcFZ1tiyZ0q29si+h3HbAe1DKUhSVPaZFzfm95n1gp1jrP2BllTslKz0x2x4wBmdfZkxCWkqgln
WaIdVAQOmExoaA7pfkt69Fp4Bv04BEe/b87+2DeXrPG/cIC6B5SZG6Ncd8PSiFiGlrCWR+uXB3K1
tP7ghSK2ZmYBhAvEfCAI8mkERLFx3Pi60E4SEZheVnELooUX6C1UJW2+XeJgDw9S3MElqytyYhTH
UjZAKKD/xmQ/TuAbmYFrgzGRQj7FpADyWm34JawslCX29Ib9fKzhjU/ePp/FqwealD0pVqcG7+Kh
l5TSpvAvNagFZsvg0MzoDukAjVbTfZYExmtZp2HZEd2Of+whVhbBSewiyoVP2Y1WeATS0g1H8M3n
wsi4ms8YFdJN0RkFG+56m81aQOaEo4wml0OvtreGYtUyMhK7RIjL+WOQ1CQmQX9Z19zzD3xIKHAv
vnhJ1D97aL91gke463GS9OpadhYRUzGGt3RQZLVg5auKvgG+WOLCXjDosc7D6RrfJwQ4jSZBvAO9
yTb3hrc5F4fcYr7k1C62SL/6IFiZYROCEMwIdD082rVpE20NOKnqO3pGIjn8fDiAESL1hhhGxqnB
JhfR12Lzuw2YmHAxnzxnii6NMxEN9o9CEM0s85iN7e2GGkKa0UeoTeTZyuUnwp36rIzh1rgNQnd+
edeUkCYGn7PALul3jM7c8RbMGJiJamkwas6fjERvVTqRLQo8d6vs4cEpRvfUBKQJBPmFQSBkBoXQ
NJt9xc1XnT3Duxet+RD4HVGfXUGMJad7jIDtrCxQZ3m+TQhCebdAxqeNOCCEou0Bnt5E7m0ieKZv
xSkJxjQs0qDaN3X1CCjygfxpiyBdc5uh5uKbLmpqrcVDrjomdARmip2guySxwx56sBlvzJdh7pyQ
x+Vfjk4KgyvKsPYtyIw/MkWqk9oNPB+JfGX2+t+ma+SWkKqXiujBDTakAknACtdl6lYoEFeGP3wB
bN1BOPwuNc3m4jHdESNbKNNcZdzO+8CI4Fp0gj1Bwg1OWLFmaDM6FtKy2D8DjFo38vmKKG1hES6f
RSCPIvUQX5WIWBHSp4jQGbxPN4v5NWkmq1hL+RDN0AF6YRJXXHFdc9HQqHK8Ux/Acx6sNP5jRMM5
FlCFsh5KxTIyGe3YGbCZoXrBt7sBrPlaNYyLvADl16DR0mGNht1fhwCrOSKiPAgJSDkKw6PkRz2y
XXiPXW+XZ1wLPrMiG4HYEXvaB+UT6VJNfwIwi9oPDlAsp7U4NSrSMe0vHVjHdiQBoLp3jWi8lmaf
r+jat2Say0vWm+9d6n+aqgPF9ZmQcrFzKusfj9eL7fZXw8Tl3zZr/Ax1S2V2nwOBy1vtTA/IqraB
qNkq6qAP/Xj6tcb8j6mDV0G8wYaMkFVIRVEa12IbTeBvStOxbzCtCSOxH/JstnbdSPCHQD9N5Vne
zbL8aYffWJYzW9Ei2eckXtgNjijf2kJNKIjafEtrxj9xsti0Onx4CavcEK76czxE6VsLlWYzplCT
1bJw0XUBSbbGhj8s29P6Q21fh0d1AyCqsNNbbbXJQawKcrMaAOfq/EGn/UMSoYMnle5LejaPNYnL
1cIQYxT2NjBWzzay/m3XynLfIZmboqg7S2h7m6kIDt6q+zb7ZJOONZwYzzo4MeDWVpSnfliscIi6
5wra4sHdWV3rPTuuze+oWRqYd0IubAgmIswYNl24GI4ES8p9NcK1GydrpBb7CGiXVr1gknorxT5P
eJcVSyfZBw9afmUR46tSRXlI4s6Mncw17zpN3kXhASXOyrFZzT54B1u9s1F8PPhOd9KSFI3Sv0Uk
Ud0J+xir6tcsiFcu4vmV7qnfSbj+W2WA5SatFcIZLRolKP5r9rpoBe6RB136Uqk9xixWSREaJb4w
raE5NTbImWHxxg1DS/bItAMXySahZL+0aeqetPEkd86svR9Gh8FsquG5z3jIIqCTKkfv2KDjqu3V
1RuQVB8X7qM+4ulItokgwRK2nCYQPEWzI1Hji3XLkpj9XwmjIiTF7K1szZaujJ6EpdS0m03KIDf6
DUD0bKcmu6hY5zuMOtbBzlazNDhgBtTWjwM4FFkWfdaYAhJXqwGZsj2OrUu0zL9TezGwhVwIsQxN
cykvo7nsbRtyQztZkCPS7Ob0LcAFOyLntIr+LhDEobjbvAVIgG72YJ6gh7VTefAJONuOuA83dLVk
U8ejfcc+FxEoe4FkwEq/AlnqusOTY6HDU+MdhSzKhrTSxwLD3IGO58cN5td+XjjWkUfJMvuMktQ6
GPK1lMN6cqbtdw/DQXPDc7On9/FqYJ/bPW0JlLDJCs4QW9QzCGdDJwGbtwQnVcegQ5OJXVjMYAyP
XsxAjAGAktVgTY7b5GH+sXWDusYjM7eNp78p8UrEcrJJbjV0zzS+tdr/8UwES3UgiWB8Xnzdv8z4
LmInOMaplzyt3dcwTMPW9StmLymBbdrM7/F5QF2fir92z6ZFcBP1Rpse8tEnJ9HHCGz2a6VZoV2b
887cxDkdQNmRYt8Vqz8besbS80wN/TxtiiH+AUzxSrEDMHcVq2KExFATE0eNznrFsU6qifboNRj5
kyFdR4cUBPamV9YhLdr5EjnB37aR+a7D2eW14zXOmJkAqAA9MMx9KLL4fpG436Yyep4bd9r7bPLd
DHYo+4d5NbmY5ipqLvtLpAI+fX4hDVji4v/Y2D7sdo3ACgQZ/AOPTM5j6j+qWaltL9VbUGF/gWTb
s8zMMNGwJSyrsM3as2XGnwsRW4wa/Q5Zb9adg8jddri0WDiNPz1t6jbK2uJrWJww6SDTzKnR0mUx
W5ixIh4HIWCYxFH8PWHd4E/YSZGLu3moD/hBvK3vgF7uqremLzGqZP57RxovSsgNyYSvQIIVS6Zk
i/OxPBJSRmmOGEAa/D9ZM6dG8RIn6YJ6hDLRwneyobbe5WP9KQO07t1CPlIXvBGXHFPtgH6eidhB
3jQij5a4HmXW7yBWOCx7+5pzwzwEc9Jfywq/TITA7ZCzPaR3YCxUaIoR0f8Y/1HGeF1PboemCC+g
sQmyZ7D7PXhT5xOh4W1pvfyMjQbH0z2J6PGXGKKPwUIdPSXGtWwGB0jBQsfjXuMAxq3rcqO3+QjT
Il0esqUXT13Mqc9YHG0hinOm7/YRstAW1yFSvXhAORfMZ7eILqM0uner+qcWMe5Gk4G08tSlzGW/
W9aMjjHCJywe7BeSktBotf8yYn42qqfCrpv2VUWCUJiAd0Fb5mXmHdgBmaH2sshljqdHTGsmeT0A
2yopEYBb1t/GgJSvxjRiS1nhsinI1ejTNNTpzYzBV4y6YtvbibeBy5g/sv5i5lo9J2SOFInsXu3L
Gmat6wWQbBU8Kkj+RcOillgoHGN6+fSqEml0sVD5D2Bbo7k7Dsr4Rlnzp1qWR+h91WWY/mUpfimI
Vdj+1836UibHoC4FyrMPwyteZ5fxHslsXR47d0OcPyd1ysa3t81zACWbWHLWG3KAx4oNkhYU+mOj
noaO5wb61bxrYRM1an6Oq3lnmG5zsOacIDwGCeS/0cb2ZGsW1s2lp92N9ST3rW5+AVDuJeqsl3yZ
kg1nGWPc8cEmB4ItZrqqbfWNUMLnUSAJmfqAjjGPDqYcPaaLDry4AoCsq168CcGLIevXzFmA9OK8
VEPWHCFeEyeTLbRVVbL35LysPqaOXsSfX4sVN1T+EwRkgCbQ366B/phYuz9sHbtdvXTeITCtLw15
cml0cU6s4J76r7jizdywYkU/nQOmGVz5EAVaPMr1h4jAlzVdlORhlNYyjXYSdJIJK3tni8Tcj4t4
ibOFvN0c1Fc1EvyVobIgzxxciHDfe8c4xjMkEWEY28T3cXMbOjpEwnA2+XWgnDlEo19u9eLfkWQG
UCYr2jeb0fDBg61C0EOMNC2H2+RORr+B89fAm6n/5aSfoDBARIuFkNoy2EBBfHA8twstMgOYu32z
3Ox2Q4eaP2DJujEau6RviajD3PJYd77cGtnKwBPDW8AZHeL1ma9mJUgPK0lfM+3yj530qMCpM4Dr
Wpye3D+Vz20DNyTbmkZEAlDB0G4yUWNRtFXHLmq+yQcXJK4zv/G6RyMGCOuJdDqOUxvfLAIKph7h
hVQYZsDqP/eedXUHHAw1ShSJIeQmEK/lvFlWVZpMuUhcaBMYk1OvHjKjAq+lK/M0VIi0WAKgNE92
OF/ekJWZNIszWkOKi0Wm7qdjzS/ewBOlu6I85QYS3Zh6pk3Li87BwugKwTPWoidAtSQ6gBvF20MW
x8LPlkTftQhfQmu9wdoVRMu+mOa/DUsGIhdFGAG4zXZnF5ildbLLovoVLvVyaPqtipOv3unEwSAe
sFiCb4cnB3mMibREtsAMLfHbddabGfyTNtsay6t3JWqOjUvoCTv98k8/G4RUGOYpBpNja6IKXCVe
6oYdfL7OMeckgJjhG7w/SXHfp+bWcxNzZ8sxOlAzcPdCphMdWs/M86N9ifnyUA6olj31XJdj6Du2
OhtIeMLYyG6m4h8pbM63YlHutq3Sl1S21X4auHGJGPwebRBdjXq2Otbx/O56B9s6v+MIbEGQbQLy
w0Mx+r9lmX9ZsGgoubS3RYLGviCBvamg5ONRROosmQYti++cpQdhebBSxLMf6CZRIlmU+D7xr0P6
Onj6J83oVVyn/s100J2FB+C5nDFHqM9RQaTL2zEn6rJ1Vjj4Q6/dZVt1e8O1k9fcLckkSxBjl5F+
Lkr3GIEo3BqsVaUkOayIbZaa/VLx36NjiSukaPCpGPc1j169CAq0UJM6/Y5S8rVY7C1zV4RWDUUZ
TjBrQ7fJlsZGMc8eDamJ/lrtDgU0hgc+VTY67RPav7/wSZMjC6rkHgkqw84UR5Qcz33jH0t//iQ3
xNvAPXtWVVA9tFp8QhTcRpp9soy98CH2Fws3ps953k2nqo/wAZg5s9JAFNCU5xdjcHJMyX60nUCK
R71+X9qUg8qXBzJvsTzkGnAHTHwxMSIvDDTned89Ab9YzV+4cBFpnZdJUifE4xvwDPvSeuSDzNr5
sFfOOqZQvOjwWrwFTgs9/AMxDRMbAoD53FFXn0GpI3L73hT5exv1vBEZAYSjp75hmqWHyROM0HN0
E9h8cdrJPnTSkt+dPVlY3UFQIBJxYdFsbLa0OjWao9A1me8q9LTW+3JBE5tlTJ4swX7HQQTKNu7d
AXNzKFk29wnKCZs1NzLuJ3QsLTk43V/W1uZmyfKdo65dF/yrZg8Bt51hNWKR8ylyCWaZ8WK3ZnJN
TXvreqxMmKhZH6boQyexONgnIHN3yvtpqNO3XjEChiWBfTP+aHT4D7W45mgHmJj/y8fkJM3olDMS
NRKshT6GlTaBht+jLXHrWtzyqnhGkREqg4KUwWIBYSCf9zqFwS1K29+4pYOgSFMzN/jPMxOVpdXg
KzPgbVf7aHYewIVu8hJVQ65diRTu3PvYETsZr2m56pJP/juOMDbWphus6hMe8iB5MWqC1v0Jd0GR
Ws+icMxwjvg7Cj9H69wn+VGoKdki/m3OwTI+tKOUNxkkYeAQNVAMj+MQuy/TatmCuA9E0zsLnVXP
CDDKk+XQp45olZ5d7PP0ffZC8ez9IXAp+ppZGmIGYTbCPrCliQoLYMu32MyrMJqk+qPAnRjtXPws
Awg2IjxsGs/ou9cBSd9iePAN1z21xng3Y7I7spsb+N7EVBokgYX0zaw4+nUSuQhqFzMXm8KvfieL
W9f2jVdEnvI+c1nEO8lw9QhC3S5TUYYLmJNhqIMTgwzSeXzRvXprjh4rnV1AykToJRU6ZuIakBMS
ruu6GQMoqxmPloPLo3SoGptlDEvQnOvow3o6QcYg2fZfCowZr2bD8PRhDPqXtI2Zr7v5h65t825M
f9KOWvyLTQJVNIWuCJL6HtFyV+q7LMHkViagmhIvQKQ8v4NCQrVS24e2HCgly0Nj9djbKIna5NTl
+i4Y52tUx696CC7FJTecNWmcT74mR4De6151pD+v9tAhJRSS+UGIwv6jsvGyFiQMGCwvioHxpzky
b0h+rSl9anEG7QKzZBXJtFaRcMaKxVyufjQ9ISyTVuwzbvW+c3v+reXwxlpnh9HkT91qjIFgz1hj
M9aluPZXyX1R1irUc2Nc+DZ9szvPD4PLxMpsITxLn1J/qn7SPmovRZP8+qr4pustD2ZWnpUjMPvY
V16QP3JE1uesDGLiLZ7sOWDoNJ4GpA0S+vhW9cNTWkM3D8jSkX47bZqsMx+VIlJhxJgE9+pmvFZi
aG5Rmb53nec/okgE7CYw0AAaoki1G+sY6OWCk5gsDsOn9B1TeYR8h6stJoNNz/Y5iVJUg1yP9nnN
G5+poA9LV1rntBwsyk3n/79af+2/n0q+C/uqkm/1EmCXFXD8G40siIOi3NdOji6rUPa1ZsE7CT0f
sDihspwcxW7cRfEEuw/C2uS+gzaz9qRrepe+0P5F+Zl/EW3lHfOqOzoM4sdMnluN37hr0NeJKOEU
syIzu8iozS6MjNx9XEWvUgXRxbJKA+1t158IwNtBrs8u//3gRGX+v6/++6lcrJfUoCeI66ZCg16y
gqWU2tBk8FOy3uv/fTlEEuVCgUfCdMH+eQZa29pQez3ybZySxd1RyTGo7u32krdXYY2X0VmcYzBK
ikHy4WM3SzEdwLgatFtfld+ketMaREukDoPsIDHdczDTHYCSAjTJDxVRtHvsAQC63PokEp/Y+ICs
INxZCiVb+oBGuDh2htcQkuqfq3hmWLiUocK/iP1bZzOHSG6yJo/I/mpR1l04tQYw2junzw9W6YnT
2KNIIP3EQ2TiHCsA2Rwr6IAJIcGr0UWBEaJ1My7O+t387/v631drwhSyphGj3PpJ/fdDMjm3pcFe
IZATswgih5JqeBdHpsWvgZabfDs+4n/aTmMfXAhx/VIFdoi5P2UVzBpI+5piYww7wzBOTfVX4oPA
PkjJh8ieyXZmnk1sCudgD3Zu2ee29WhHKwaw/+tmSMqYCvx10f8eZDPebG1ZmB9MIB/L9Bh0DORo
GciVncAaV8t470Yrqa/PHoM1xqTvVzsaqke8Ye52rMetW5XNLh94NDNmiCbgMH9kkzk2CbGccwQN
rypX5AUqUQ0QwrbOIwmim6CYm32i2hHuyOg+QvggY8mOjN1EjAnTxrb7P7LOY7lxZVuiX4QI+AKm
ovfy6tYE0RbeFwpAff1boG7cc+K+CUMUrSgCtWvvzJV7BOZtRJq60oOznSeAKLmUe7PKx6Pdx+Tf
jiP/8rqnKRN1JhuIxT0RgJ1b2TFbkmLARdBbkV6Ovr/CEARtd+odjCRpMpYNyak260PMqMaLh5Cx
b0sgT0S3N1DT8eun5apdPiampQ9eA/zJWS7K5cGdnYwrkifYQelIHpuKnFuqgcTMCadT76lLEi/Y
oGIjLCvfYBJSKZmqUAmUMaxHzVx/7iXiijwPUcD5Fh89lZSdcjoX5mA9yR5nlN+H1zrsXgWSiJOI
PfYMITWPYnYaNOemU+5rR2bCoj4UpOwSxTycwEeju+ytljG3twDVQ4yKBu28OsyCFyDEO2LaaAU2
85ZO8Tb0IdZhc0reSTh5pWiWe0PlzouApEVoS/vbdGl5NyjFOe3RhEoG33mEMQreJvnQsZ4uIZzX
dTHlwzZ0MHJQwwm0h0CwViInZRE7bbZG0cA3xQm6fWYI49scvt8NxoHbYkn0p2AH0SGiO1BnVwId
2a9/h2mp9hp1DS2weNrSEsz2FY4RM63G97yw7C0cgCsd/WmNcLd99nL9XEWwhiJiXF/Uoj6PKUN2
qW3Hb/Okv8nImjYdKT5HI+vpp3c0uXnnFeOiCGGIx4m/Mars1kfkBCYOZ39XXBjEdrtySTAyUUvh
3QSLm6scVwGj94gNMzHESKKtjPOod/NyaXxHM+ztAATZ2/xJ0g85mLkK1ozwDqVImlWTkQLB6QnR
J92ZYDJuSympBaQi+IvqGUwY36/g6Gek5cnml0XQGUs0UgOzq9xjT+ZEJQjusOr6ZyIrvfOttN1G
E/iYNCblWSZZfHBgmD95HWLqmHewknxnnDC6ps5vgceND704Az8iCSqd6xUH4doYgd2VMfpdU2Rg
IrxEJxSwdOIat86fgGICucx6hMYkDad8JVZJHJKkUGf5qiTgfe9U9O5DLxN7bU7GA4xa2tw4BVFd
bqN6Bogt1phM543t/6RvZj8J2ynPc2w+15rwGz9Q2ZFkS+cSxPbWF+oXz7rBOQpjdrB/AKJaC6tp
ToLagwM7GWiqXIwwr48pw9Ovi3YOomOTTH8DHOcrvHJnh0nRunWGmUgdivOuqZkPu8kWJ9uDisZr
kRLCqcrRPX5dBIl3TG0GlykK3y2pKTOz9YODFukhHitStJ3PiCHFyizxtzc20YGuRSaXD7O2GGWx
56t+rCzs3owgDIbfKNkktkkKzMR7sOMa4nhqJydansmpD8QvFn++JVFjMvrjvGx7rKdo3Fms2Q64
G1t5f7/WbjuhQdsoIjU6qoaTn3TO6f6T+9+fkjh6SogQ2oVl/p0BoUu0goPbarmQ5g8DDPWxS+hj
1OYMb9U3BENiaECJcy7YivC1BgFQNPiFvLED5ObIbSBuDjlVp24YprNjJfP5/tPUk7eQ8m1cmSOT
fNRrzF0tqupyJulink3k3Fis6Z6XVrQpLXBPvc0wJ4qnH7WmIGsSQsT9hjjx+4WyJ/tgFNY+rWYP
FQgELjdDDKTUEkKaLCKBCe6JtPpLtqSbIOKstnIe//Nwd3miUrUxK39xqdnznDzEABE9GXYubbBn
BsvMLAnO/1x0kaqJPjpUc5VcJHKntBTZLiJH8R7/2UBsXBRk0fmfC1l40dmdgMJYzCt9+9tsylOW
Epc4+ew+C2/+GTYaPWwFt2QINedciaY6D6uB/IQCRoZGlaXnX/iLSKDoDT5R+0KbM9oXSw5tsjxV
jFW3Jd7nqJRa4HQxG/E0P7vOcxPp+JJzekS9lxySiYlXsPyFTE7Ty/1qtAccGO6SZPrmF5C3cYPW
u5TmPDIeBnxk4mxgupVnXLs9TacpeWdf16wJALEeMbESXkLK0oIyGY4hqMY9CYDO1SplvVF54b9E
Zb3E5/RrQ8DI0lK/k8abfdKrPpF1A/ULwxl2VfdQk6Dxk27lRJqPnb6ZE4yPtjOcjd8a88omLm2X
R6l1cmljjpFK4KVAzM5KSo3EdW24j113bpCRkdfGmGiRASJD/wHkHslpuKq1NfzOWrlBHil+VQaH
dGs05m1q+29hZ6HjIvDzyeppO/Pdf0vh9LGWl5tMz/xLR9Y0b5GbKc/dd/aU3wIZ0DLzmj2Kq/Lk
BCQFiM90sOGRw9rsje+QE6+tYXh/dcMpJFPmL2M5WffeNL+WE3rkeCpXrLL8a1rQaAAJzUPex8g6
u35eIw2A5UB9+Gq0RfeALGr47VCpynmxPiR1fyGQ6hNQi2Di0qAlMdmS93VQ3hprQNWJT0N5JTJg
7YiVsJEuG6HzXqNKeuflchYpdlYiFe577tC5V3yOG0Gk3ztBHgNT+yrY329FjkFLO/Liy/2xZlQf
1Vwnz/ksrbcye7zfCchK+ug4+hXWovduRQV+IRNQ8f0JrTKeUX05cvN1X8PWa68T5v7+hD54Weiy
lnO+P1a79qlGgfCUZnzR7Gl3/+3MQB4ipX6+P4MPmgJHU2Y83K+KVhDkDkT/6/3DNXM5GTB0vt+K
EJYeDt3x8/3lhG4u7hh12IM7+c5E6n6nbHSdRy+wHv/zHtgKU9yIrxtjlcT7TsKE/7ovlKV1TBt4
f//rNKlxGJFieljLhzmK5OaHdYKBlU/i/isRtukT8Lvr/VotdXlGFs8WbrkHXMlyn40Wo9zl4R4g
w007zsbufpU6RECqC4PT/bU84T22wra/PnTQHEUw9u9JEMsnkZVoungGUAfqPCt0OverQI0ZUC4f
yf0qw/F6E+re/fpcbZdhfBoobIPLYyO45X1T91/Pb1S4ddr4vSkz58ni/3K/jw0x9Tw7mIHv778s
MwtIL1LqoR4QQIjeOVt24a0bBDds0vLfaYdIkXl0+0yCSElE5/B+v0bcAmhHg114MHCHRN28fhLb
WtKGIWHefvPb+DF1vPBmhrHzBuHlECe/c5mK2/1mx0+eStJUv675sfmU0vUk4sS035hEPzuFnr9u
6/mzCE0bvq4J1b9AZSGEd7lnqcWLzZrzdVs7Tq8YJcqva9lcvFnkjny9AQMElWdO8ddtftO/p+Mc
Xv0SXVTp1M02iRNiMp3phhkhXrdR02Lg5KpLNx7Ei9yZ9fTHyGX/mBF4ixb/WDgNWhMd7rW0jatl
pEzpE2XuOy+WN6aukn3HYi0zASZSOHqbKe7a24Dj/+THxsF0F44Kp6FVR3bUjXizAA6McbCX1PbB
IgN+IecthZe/sDsyIngrJuXSj9J90mKKBpV2rsvwzYgZy8M6D5GBtkjGGy9rjlGon92a4OqAzTGn
6eCA2Wi6MY93Dw4Yfm8e3GtBCO1el9nP+7X7RTb62dZrUQsXpjOd3BqubxmyV3IZ1cdNbR6N2Dvi
ujCvcS/Mq5OplBDZWzki8nAwubL13YRArdgQhDh3Rv741EaG0jSCLqbvLUOaNFhZd6t96rlXC/nn
aM32OawLPOoxCbiK4avGwcsoglU3CSWtQBo4D93gprs4y92rTmZ/5+ALJaaLq532nKsb3JgajZck
BzyU1zGpbBiUKHCwUwBg86927vpLUuguRJt5GqM23BuJ/+ksb4WwTu96/+l+4fERlXRDD5Iqlv5Z
DYlJ4eCC/bi+f06dr6JjQuFoLn/D/VexZObbmx3JsuQL7vIOOVZfMiQsJh0j7k6JowgACxsuFvaH
2sVUUM84WkLbT7bpDDZJDanEsGyOK9X14y0XZbTtzQwde/zc0+25BMu7vH8X7j/lAa01j6b8+n7V
JkKbuZW9n6xUXJmHn+vRJEWTojZ0Y2S6mMxvxOXiax30MfNyWJqyZg6a4UoLIX+ELmZ2RLgUbnZ0
naaE+BChd2Q2BwQhNUTexwAOpqYLzjOVvvVk5LU8OEJ8N1QLsUmjq0rg79++LhbzBYVFvjXxTVHN
DDvmr5DQVFMiSQ3++CEkimFgs5uRQQBrHb332CXnEmb1Ok2MPSlZz7M0ko1t1Qbi3onYXHg8yjhX
VLA7GaL9ECbsGao+9jNBCAmugFQExybuoIbiMy5k+0OVLqnYWbENy3foEw/l4EN7GUJibc1jVsZH
uiKwnOv2JPQTlo2UybJ7jem3MJGbrrpkmILkKeAkHJVH0yqro5kEM0vIf6/D7KqO/1yNXVDrTJqr
kByObJr+fVd7efzXL+9P1cMaRA+5PBXaMAxwStpIgL/u8T/Pe3/A/QlYcymr/ufmf7/s189uVfBc
/9zt369g8w3pTv9+tX+e/v6ThTynO/37r7i/9P22+8XXe/zf9/PvVzbvn9M/j7j/mV8vef/lv/74
r9f5f5/D17P9752/ntEEJzIrCzGQAfIKCsQBfFm8g8LwNNDNPv3rYgofU7NextR/RiKup9bEoK/L
37Sih2NnDTnWKsxuTWudqIYiNq/BO3REcZztm++L5tS4c3Mamh37GsxKJSIrUZOXouPmpJaLenLq
U9nEf2ltqq3fLFvMwvibLhsxKLhia1T2RyRK9yTy0T2R3ba21BKhMTvFEcEVs4bPMWGVaIiOgo1h
n9nXhqu+xRY5xgOexGXmjn76BLUIEWoRngOiUskBzpNT2DRMH8IMEaxpZZs6BI4feFZxvl9UTtRi
amiLVYEK4pSNDqMeaqC1v2w3zSrBzlLhCmmC9D2feogTKPEvZod0BM3J1u47IHo9oZ7ZzGReZ7t5
HjJsgLxrGgHHtmFUXM0dOkVo9RgTT8S7fuAyRl485dPBCAyaPdZPsh3FceS8ftPZtMdf229zL99q
dwmsZJFKM4VM3pGvfZod7KlGn1XOWJFTtIqF/Na7jnmYGzj5tbPHwLjJZfuCxTJHuHjyUIEuSTHF
e5LfOlqlK1cHvwKd0qPsTPj/RCvt77nbYYp6KlvebTDnxiax3ffKQ6tQDebOtu1nVwTV0oF7a2Eo
7zyDoa8RtivRB80mNw1c7a04BzFIwYi6Y/ISUqxi9zzY/jvmsf5oD+FvyXiN6mCZ6ZDIMLfZuukg
JriGE6xq56KW/XxATmLdqjOz+CCjSzISuLWwx357aepsbHuA4wU7DYNIccsATG3mJb2LLhh+NqYa
TPyGFWIC9PlqeHV1nW9DGuULUeTSDWjOQu+XOapxK3CWBmyAjpIFvF3WyYJwBGdq5OWUJU7y2Cuk
FMKCN5wifxnb8Gn0rfylF8i7R+wzETujtUKUg6vPIbyxOERhvzFjz9z3PWmPfT8Sv1L8mTu3h11N
j9hR+kBV6jzGWtBe1rTVImMHavIljiuxyuG2veHixshqrEDvWCd0OTSwY/ndXX41QvrHUn51Ibkj
Uku1egeoGaKNJcrDpD/qjFB3sHKoixWNp6ro4kcbuySJHsPOpnIi8/oRgc20q2oe4Rps5LqJDzfx
nosFPIQD9bPqyJUKkdvvl/DEf47wqPTpj5IZnXCqPBoYcWP3Ri97eBU1G2tmSli9mPs4zUJizL2D
W0HZLAb06f7MP7ahbRv5A6dmuyRAOUsDlnYDyHGJQLQgLkdDzDng2MBnPnHk531ICC6WrRUTAycr
a460YCIAJNznMWMRgxT0XTClf8oKC04U6aW7j39vzutwnVvpyfDds59Ym7THG52FcXrsi/6lGXC6
+HxiiOpNVJigChbJ9wrnPXj7gclPl3+rugZzQchsO5ADNnyAqdJ1n1M/6HeRnz8mrSCuWcY9+DY6
iugMvTm3d/6wVgOdvCySh8qdim2AWn0UnY8V2ENP78qDlXjpjcgTWiPlKgr8N7OlEpaYwmnQ+Wfm
QbgBJY7ysSNtvKmrC354dJyF9dp1tT5VzYAhzATGVjjJ1lEFX8za/KO67DOT1gforaKog1UGM2Rl
QaMzcd7vpPEUjeFj16PlXbxwCqP6AwXHT1nxSh3IocMIyyNYegceH5a2ZmT7FhvFxKevnp/zhEig
yaxfEQ8iA7bjn2EcUaT58682daGStdYzqID2PPXuJY0bPlM/w1aHM2xX+PVfLDjdldD07lqJPt+R
WcipVNouimJeSdIf5+u9iMsyH1SMf6JD7oFoGiEwWNEtydpvuYNOXng+J5Wm28vSBXsoPHAltBM3
KvDfwz59yX3M9K5t0zkM3edKJBLOFVna9Llpy/SYNxBKziVokrgKvTMgM3vAwc9pxVkFSWdh7Wsf
iCp3HjpXwKpq9E+7+a1hztN43ntzLVdVPm1Vj/MOU7Ygi4rGWjtLsepTdTQxFGwyDgZkZxhHJmGM
22nwyRkWxjkHKIk+QUAotGy5IYfjsaPfsGcsQKwEoWW6ELtQTvbJ8ZgTkSlaBcXeJncGVZSwTz1f
azrLcUJH11jHXvQWFmBU5kGfkyTcVkVjnCRoXBjiBlvhIpW71IMj7j4qH1h8z/I6wUUOHAQKjIbV
lLSX4EB/unrWvsbRlahNAMJ8R9+K6Z+rmTt56Cci+zCR0YWbZAzZvE+/zQGlcBgJg8/tY9Bdt07j
lDI9pTUt7EKuVcZZEHng+NRl/coIYRXqzLwB+N3ZSakeYS2UaBF0Ag0+PORdPB+0z6rTOcrbDLnI
UIPslU81HnWIMwwI0PxTx5faH8Z9TsuOXFHhk2DmXITCYZ+P/YAKyjwDdc32Pqc5t7XIn9c0aUUN
kqnu9kVcP8ZT0xxKb7hBZmGqb5rr0feTjR9F3/xumMBSmj/CfEQ7MpGdVYOfy5O+3zeBeYa4sqlj
VB/9ROBznLBLdBv6bJPoOSHjNAnLn4gW61VaZQ75or/wJLN+DT23IIeLc3Y1ac9ML30mFfE1yKd6
FyjndSKxEvejt24FIOGmLcpt1n9WcqxPdPkTSgG5Stqs+xsLii3HNA/lhGLRdJHjpLVoHme2ewdP
9z2TdotBqeEUSEVLpGpNkF85dPliwQmo/shkoX2600SXaPochEC21dKFzVyZUbyJGCZqDcRuGtBo
F/wDqqHxN1lqHuwcooaZW+9YFj5B5MW7goy9eRiPnRNlO1HVHcDxAa9WgY6yM3yyUPw3FN7FKdZ0
z2OddKsuHDjYB1pi0vbROHslyWb6CVXMYhPRmOgz7INZTohaLFtQJ+xzwA/BPXW9tcySlGQoecmc
RR9rtO4DGMajI4BYxYZON6Z3we0aTbOxEWMV4uoGQe7E/jLri5/Rh34zzSp+kqr+YdbYI3LnrcUk
QFPVgGiF0IeIOGJhUwSD7pLJ0o5LhKRfN7uGSccEhO+1GbI3yYx55RVL6o/AzYl59sXy+pS2Kbie
0ivGTckn0Kqi2hZL1ZF5G6MCANfgxd3lVCx5qlFqzNmqBsFMfpdNd1xhFs1qR5Cmon7EBD5sJ0h9
uKjDcuPgGPSydBfNzVPawvwQbktenVOd5mpC6ksvsFdM+CdahqqEiq4NvZduw0mw/D13s7FfIhA0
JAYwm0EMshsPTJZnzAbLPe0+OlxRs3EHczj6Tdzs4ME8MTLzyXEvvuul5vWddzREz5ocCZqBAnJs
xxlChv7Vz/tPJawa5SzGMp+p4Ix5QMMLf5nOcp7mTWoFryZ5lLvIUB5E9P6Abd/ae9iKYLhTSGB9
/BPWRBkZVnfNZ2d4UWmwBjy/zfGufu/hoFvQWe1Z4X4YMXjWi9hyDnNr23R9cfZeA6/Fmujn9gPG
5XZNv6GKh3E3ubWxdmmYpwVpC6mRV6jikPEuQlVXYRQypPFmjyGCd1QlI338aOQc7vU2gL20XIVu
Y2xB613tuPwVKY2Ozg9ei7b6LTVRbYtuSXiJwfiaFSEtk00tmevmpT0+6BFnLaqu9WgNJBgFqIRp
11zHZkL+C1u4sKvgMI2mseZQlz3LBYNP22GEDoNtwpO1CYYuP5mzPDnmdKv7hjFhsdQERrr3Wu9I
FsnLsofemtnYrmeCM/yyhZFtexYV9pL4Wd1QgC0YZjL/wI+eE6QyRKPjkwS3RP2j841REnZoOlAi
54hjBYZluzZM9Drgh5nsWv0yG6wWX928QzVQbpopqnZ5RVevAsxuWyZSq2+jW4tNQqyfFTJUMSmK
zrVdrxzAp1PCAiIwVawIpxsvjqse20XSn3R4fd3BPQyN3lsgRTaJlQSn0R9fJrhUD/Qb/VNjMokG
f/lCviISb1TVZqCejTLetkURbVBkTwsqHyqgXx6p2y9KDqhlkwHvmmr7le/FhJNGuLCGcGNXVfvG
WRmQK3AT10XXYfr6Maq6CzxRZ42Q6RJmFABds/jpXQzAaYeAXFS/WkkTCQM+fs+xvbEU9Z3zw48z
ghXl7LG7w3Qjhd6iKPsuc3NxEPyJkEvumzgG/J2R5GLB/XCISl4Pg3uOxuRD5Z5xIS6CqWIZmmvV
zB28qXdd2ZzZFPlBJCSKa+2Kz2bOUhJ/4J8z2lvoStq+iAjoh3prwwlNk4IwMPjjgQX7z9Sy1Zij
Sq3ormLfXWhvYV42hza3yO+cynNWog33tH1oNOu3v+yUWgwGXR9HKGdHc2WaGIu17/wcLUHIso4A
ethyyxEsH1JX8g2VaM+EYhjZWD8woYYAx0I00314GiXOGSjUxXMF+IPIp+yY5hkZMU2gniRypT6K
xheEKnwHWXnYJEbPMttN5HPD68A6VfKX02owYRzZW1pYZCYtv6rj4RGBHday7kWJqT4wtfQ3WICc
T5/1oi8D75G29nMQDeXV7aNbiwMzNuaULHmqS1JSo0META6VsQ1ZE5tC8E6/y9won74IOgt9plL6
yEzYDqkzveV95W9dHHtOFlQHHzHEqcm3ZSBmuh02Alzy23Z2Vd5Q9MljMpVPqqOnYQnVHCsHjqcX
PNtKwTWJCHwe6ac8pMJxNhC3xBGLS7lnGrk3IlcBpajY3FdiPK9baI8nB22aB/4oxrRTR5i1YocQ
y84ocAcPG6Vigi91sJXWtHfE1B5GB7YPKDaPOIXs2xRNE9sXxdTDlWyP7aOVOXAPqMiS9JinES2I
lNRFERBiRcnbU+knCmmFWvKwshQdcMbmd8oRDNpRhPCIYrBldiu6LaP7pZM/IecUBPJWAloPz6cp
fDjeAPZloAQodCqDrfrICdG2kr1pvbllFm0n4HcP/ckI9KdhWg05AOItV/XPaVGadRHSzAAe5Qim
beUH8rkW+sOrcHh6vFHcRNe6NP/kkOIMSGxrI40xjM+gn0zd3mhk4u8anVd0TiDUlo6iLshOM1J4
xbTM127CmkGhF21gJQLhgdvKps69cHCE63p2wT6AWoiynAxfB7wm2t2QM/4Dgj2gVBWui7ZlLZTr
CpTMNs+bcRXZvTy0M/JpVFZ0PHob9Qeqt5Od6C2HhLxYsJVXdk7TqKqoUTTEQFtD/mViH4e63aSd
vBhg6deGl/4hE7PZgL6qMXpggKkaG75SDJ0avt22NrwfZdDua2+Sm8zuXJovKtyVEUpPa4Ld3Ef+
t6ykZkSPsyatLMPpkDnkICJqoF+6MVvOuEJ+xx38SHqGfJXtglXxoozKJ2VJGa1nUo53c15eyyro
z9jg9UPZO9BjA/+myS+i9Rw85L3Cl4M2No8/J/JELaSpFQa2NWoP64Fq8SqXPM2iXmbmJXkXliIZ
HDZFuhlHrC39RB+yiP6gzaj3HBRPZRq9Qdx1NpHWr3XjKUSMMNUdUmLpIqCqFwSFlXXtoJZf4vmG
4oT2vF/FhvWjs7uD1mTppTPZEhFxTYbM4xMrugsayxrX7Pqh/nAIjla5A3eYdtkTlpJ0u0JkNK+D
oY+eEKpzZA7ESeqyXRNfnu2jBH1JkpdHaHPmiUV4n0ZxtBG6PmSDX67nLnoyHOdHOwA40Ai98SHA
CU3+sHWJTiYUpVV2zDNtIUAeDkM3GAQ5zbxlT20Bn/ZI5fVtJDT0oe+IbBeV4aylENBke/MzRre9
1Vn/PazPXYzcqNKORqo/Fgek2NaaEhbgAQKKnYrrNyog1Phz/8kC2DxKm6MeUsfFI7dm2zPC2hsx
fHLHo8vYsaa6LLyPPaLdhw6O4rqXWb2S/jmEAL0ZFIkEqVtT1Av/vSAUzsn87NrwXzf9ySJPT7Ha
eXIHNcJnMjMyEYC8KAGgrhIfuFsnMD5WzHbWYnCPUoO/EmEeIQtekBeRvU18lAMqMQrO1s4jbmtj
m0y6Rpf4QEiBu40WSJZrQ+TrZ3YaM2mAJGwSqIzJhJEoGiF3wYnt+yVzxLczBEuRG62VR9Mlt10i
K5EBwSlD/a4I7VqJQACq726Ry96nHmLIeCUkHBei1SiwldVN+5anjJksr5mPpYnTAV3wJsyotcsZ
JFumbHQVBGIqGqdI2t9jKsZ3aqy9CqafQFgoiX3y1tQyzx3a4MRsSn+IktSBvBxfUUd7j50DcTJQ
+oNhFUkzBYqK+72aZsmJj5r0SCLM/GFayE2hYj43llG8FJa5vz9ospG7hYy0V/d79R+6IAtkbP2W
9VeP77XAiR5yrjvay1WFwOhhAGp40UY8vTuGd5auI88lo3mq1Ox9YiAdxvlHrMlFtk3zt0kb76MR
6H2SgvPI/UZGj9lGRk6+v9/ql+j5+lYOFwIWqzeH9L8hZH0bDVqFgwrfonRk9BkYL2BZwjcW8yI2
D/Bt6uc59kdGZHy1NZlQua/fSqkI5MWLyQaVdJwYu+Wm6+HJ4sIA7QPFC9gvbggXkSQSBPNnOApO
KlkGbUyKW5rrtznq7PfMQjTZZ21F84s6g+IpXwVxDm+rYN1yFOel1FTEB5WN3PYeEPOgGrhLw6FX
BPAgZztvfrkRRn1WsE/afRb40vFoMCF5N01sAUb3AJj8R1og3vQGEjMnWtlZkjjPpWn8YIUPH5IW
3JIx+Nfe9zg30O2lWGrtXcP6tfXEeVC9uaZdeYr9tttMtWt+OCFbnroSnBI64JD3Gkjl1B7g2clq
ydU2kH3zApX5SOQVeZklNlSSs5N9FYAu6/PW+Jiya20N72gwjcceruGz7lnPo/CPSX3JnJmKkK9F
i5sbE6/HnuNj9j4py+pNVY1iHwdEXqq0Dnc0ItGb9ch+B3afemJrRfGdsk55E1I+0ahdnDJJr5zk
gJQAvdLSBm4MTowyvIaLc9WPHkksZe6QRowOYBImLaBdldCetcfoVmFa+uZECSyKkEaj70CbktLG
3zgIChdwqF0PBKxuxuShy+zp2PkL+tfKodrW2NGmdN6pMUGOq1S4dakFPqJq2Fn2GO/dGe5WMuY4
NMxs2hiIOD76wPqW0mfPcLrsx9n1X3s0eNsO5NsmN8gYxMeGGMxDGRsSAG0j7d9he5pfBw+2eORr
cnGzBGNxJVLCu6bwwGHarGBxMF8fzm3qo/deI57+UbgqusG7ZdTAifFAgtE7/AaiPtjPw7Ty9dMQ
qB+NYDpTtd0Jwad5Rvlk0iJjl9gp7e5KgJA4F5BcIfFU+xb7QebGhPFyPPMVhodkqb2TehuPxfyX
zkmlrRSKNKeg22lMiJ5MYx63Pk2Rt1SWf/3GEr+bjhIxrMJPO4DsLgKO/MqHS5M3AFbGJADlo/R3
YlVXRmFYP5EsbIOO1VaOi+IocYNXO73NqbMe8Xm+964hHzPT5eQrYfSS7QUUoExvVZu9xSS6vXV6
krcO9cnkzX8oQOILiVTytVh1ejgZldFeZtLBn1KnOXnlZJ3habRVY91CKG4YxdrH+4XKSb3AIEta
Yll/+KVZnUabbs7YYEEizpKYnsW/BKl4PbmOe8GED61LRtXW9QUhd3lJWDjgIdp4JtTo6dF2KKmt
gLzMNI0utZQ/K7jJU/MNM88nkiKY915RHab+aAFZX/Us9+u4gC+Z1OLgpbt5oFeXLG3pKXIeO29g
zJd5HyqmlTp1zs3sSKtN5ThsB1RD48Ag3evZBuV0GKhl00dmggUxce6rSorlgA/GowpdfMLNJvb6
AE7tpqGgWVVNfWin8UInFIXQTJDTjJTC5lSssDpQc9EOaWhmSc4RkzuX5zBhB9jyrdwjaOdvVToA
8g/lLdKjR7cGRFYY2r+bjFLAC6Cr5JF9w/QzgKYaATCOg3lcCk8rCT16L9V0MSZFOF/9pICgE0Ph
TQfH2vZ7EynHzh+B7jYle4mQ1iSJWQ6h3ifLH99GNRa7AhwCDXKEJ0Hx5FY+5RzFiRdKDir6M2WI
IKm0+nWei78eU4aLa/GJChf1B5YuTvcaYRFjTzby6IEDYSL77ryLzZR6hRMXiXnbrRTbRFlS0JCG
/jNu433d6f6xxS+YRCyAU4YPOQMZ57C7CJ7qoO5/i4C4ESg40Trs5+oQp0TdhpQKzVQuwx4swRGi
mU04hz/TTjGyNlnUjFK5V2RT72PGJO4K0ix4Y3rt6Po7hkDnSTfej4nOezBXDTQgyegAeczW8SX7
Gw1WN2xWrEPpRQzKvvjqmDRYQFQqYqSRf2hXwKJuEBqPtXdANrFyvZEvRf1itj5EVg8NHeOl4tGa
BnLBIUFDw4qJmarZj/vhTqcEGUSwT4lCbsoDvePqXE6ltcs9VV69iEO8mEuOJxFvmThSpvn8b9zI
f3AGQ626kh2SGTbsiXpyFXwhTr6rsehINClR5XZXNKxIyEULjgepu0A281DKSF7c3DiUuR2vBL2+
h7Acms2k5t+06KFSK5KwUK7/1UteE+y6aNNWi6I8w88ITXXrky710CK8Y/eXfVDHw1/GmflQ5pBg
2OSyUBHR3DTzurPoCLN3uHCg2zsjAv/Q2/0+XCJMWrCmSzTMNgvANIXaBrnNoqM9tWF6927VYQm4
gUZX9n/sndeS41iWZX9lLN9RhguNsa55cEJQk07X8QILCa01vn4WmNmVEVltWT/QLwynhztJh7ji
nL3XrvTIYfUSb2NWOvmSgVYupW/QY6sKQ2Mr00JFeHupO1Gy9ph6ipjjTNS5PFAkq8tLo62KbCTa
wBGg0liEOGyyxLbcKBkeSuri+5wad8YlzjZsAJbTyspFo55Ja1tHB9USjgccKe0MT56BUwO0vmCD
o5PE7AH02yVSpKMR0sMUMasfbJnx0eo5LkCZTQOaoWuXN7u0WAjIBqqiqtBCyPSJodK6cFPcpktv
ll2NZBR4qgxCMYU+R9+BaKU6B5SoppBW0ukSrX0L3ObKFkvJB7jSgXMOhFnLsXegnZf8nzJS/8iS
/T9Fn19LUD7tP38T6m+/ho5apq0KIRCQCl3WhKrw/z+FjrbRetCCgt1+TfLWZFI67bQjzJbMYWNl
efBa5k0/WFttxNvLHttjHF1Lc3j+G2s4/oePo60hpz+HoPJ5EO1pilB0TReKYf36eSpDSe1cFEwo
oEmBlKwnGA23A/3jxDV1C2xFv1ZymjLtXGgosi1NKkaEFY7cw7g3eukVTH6yDybpVY73Wl0yTRTi
0sHmfUA7RoFD0rdBM33JAmoE9NCcNmkfzSA5QbXMGCYxvQ4BEW621H5qKAPX3Q8ujs9dCeU10/MX
sx8v+cTuQvTFpbC44/METlwg34JmnLxEIi816D8Q8/cg46RiX8jac6YX8iELmze1U2dQm+1BU6kg
i/pCSbvmaqHwbEI52Oh5CMAVYe8p1Z8kwZ40pvLmNKH+IeevQ9gKrA+sutRivtpFQmmx0VVXKFSE
lEq7GfTrxgx1gT3mkN/y4r2W+j1CNwIWcHW42FRuc1m4JqudOpllVi8ULbLsmi+LhmlvoQyxEtNb
YCsmIThAafRzWhSUfCcYgimWUdoz8hbY66Yc41c1WEo3xv2G4qQ0WH+1rpX03JoVqxjdyLf66uYI
pehTgISQjMf2K0SsS2aSYN+iXvEGdXQDPYM8UzO9GrP6iKZ+p4Utm5AcFU+l246a21dlNt4GBJhe
poa7SE112jgi9dhTPBWpttPkDlRwkH4yaR7BVYVdt5p1MeNQQNMhahtG/YOK0oBjp3C6Qj/r5URL
SBuPzZQRCEs+RZrr6W5aZ0aI8g+0dcLN31/emvzXq9tCyik0w9aFrMjsrX69utEoBqKwIsZeC9sn
7T8+RTPfwIH5U9BWuz7VzV3NIJxhPvQbUjeBvvReY0abKm8+8O/eBtk+SBJua7kazqYcHnuUUfQU
RbcxxwAADewbVlD5g0ZPdyOouOKEhBCohYiyaU5jz6OkNi9ZfE6fp1AIpxp0w+lX57chaRhPLZNV
A6RUlmQJ+qDgS41hxrsfif8NsX6eq+///O0reMOOE/c9jMuCAOqCAvm8pjwLw/jpknE+d5//+M/z
55zfO32f4q/lv/3C7wHWkmX8w1SEahjcpCp1EUEY9fi97f75mySE9Q/V5IKSDV1Yuq4Re03Xtov+
+Zuq/MMUBkIKU7GIsVY10q3bsl//S2j/0FWVy5GKgcBWaJq//b//+jr93/B7+UsO+Z/Pf55L9F+v
bl0Gp6KqBgQyLnFFkS3e6Oe5hJUFQLkCUUKZV6objhrM76y75f3U3VK40GpjXiNTo3+Nhvj3B+Nf
X2HRgBnQhUikloF65jkhtO5rJNGVUAzWowtch72tUmQDgZO9jlrwEmYlOjk6REh6Y+WkCzM6EP5a
Pox50xFfU4zXnN7ztHaA82yAhrq+W1A1LJczqn8LLpgsbWkHZhOonbn6ZMbt3ijqA6h0KJpUHyK/
R3lFRZ88GmOQK68E9r2J16dAg24/nev/aTL+SwQ4R5ATp2qmaWi6ZauGysXy8xGMxziL0q4ajsRr
LD06u7K+4HONqApP1rZT2vyEeB9LLsxlmH5dfg3SdDnnOYLlIUzw2DdxlO4NyKatZ31TguhLJEfF
NZhx/NpaPmDboo8dRuJYGTG5gzI+2Xh9GmvgAiozoS+tDeYhjdmPEd2mvlGBlja0yJhnyuxdii8k
V1QfMBbiXb1YjZvndeUmOgtapWN7iz1WPA4DOSUZ7fmHMorgm9YJzYlyhkjVdtte0aUjsuP5OkdQ
QGU7XmEZCvRQKkPJjGVBUtP0MaQB7VspscqRWhUUUml3xiPmF9BeJwkVhFP0zXi7fwW0YLzhix3y
gKSj2lBeuwyEPe0e++sYRmTPICZ9gMriNsoy7gOJgMIqS/SLKefUbCU0WS2A55CAkwRd+vP9YezF
jvxR+4KhNn3oBrP1Yw4+lHkyufoqnj8NYcjy7UUKkHtryAbKZoV/RXTdegVo85K1V4sV/eeso4Re
D7N4HWLiv+hZjc7fXzn/futZqqnoFs569hT/fuEosqp3YszEUV0qhdAMkEDUE9XoCcZQcukW0sq6
Hi97oNio6spA/qJOLC2yMMcZZ6DL6vNheBZqKK5Dovj3Z5otakdLKM2GUUEnj42l8ZINyoeQTdCg
cgYTUcuGvAFZFNcH4i7ixPhOpRWtWyOU5265yDEO8Was1BfVaIYdpjhoSNqgvCQw2XZjTZrC2Lkj
rbKBHhd5WxStq3WPE+vV19FUAYKRqRXTywCZZGA5gs68yMfAysVRmK9/fxBN8cvsrMu2reuQDYSl
6oZQhPGX8StVM02pQOL8cfeJwNBphlJzwLGvnajgVifUTyB2S005RTAwJ79j/eONsSnfemmyN3FM
w8IMcnG7f8+kRxZ3tw6WpJIsxUWuQ86QYp7MRjSPujKWV/oc3KozAWP2gMxTGQzlJQX3QFO1pK1R
sH0Z805/bjT5PVZnIN2cQTcCoXUdtY0Vm81jsD5As1rAhC28WGHNQI5h7LJj+7osq+hUJLdBjeUD
vX3NzcYhucopdKmhNqbrNC3NTiE211HNsHrrExxSEaENgDcIw1RV+bUpFgKl4/iLpCEoWHSsUoqp
bVM5HE7UZeadlHTfw3Wcsddx5v4V7JTvpYIurByr09+fJ+0v54mlk806ipnLFoQnqPZfRklRzkKT
JgWMqmjqAyKZD22kjGZiswCTmH5LKDziBs1ZP3cG9cywMx9Sjahxzn71lgmc40kQz4cssco3+rM7
hcyvQR8uhCEZT8syCqdricilxnaJZyGTuIjePjel4txZ2pMuVIgcUI8sNfiowxK1WVzPZ9WoQCyE
GtmyYmtYenAmcWi53B8IgUyOYPnw5Zl8K+2N7X84JuvK8c99E8tJ1SLdy4Lstc4ifPHrzFHEUTBl
vNchzr4VvRqfcJ0RitZqi1NbpJo2nR56aOP1p7EcYioBbD9HTZdcUS6lz+iBg6yM3qKmza/cgWSP
Zn11Agumvhkm1Gh0Mxj7t1Kblae41MPpwaqG8mT1uGMXqqZwCfXKw4JKZa6knFFyzW1yIzW+zvaH
GdbZF90AdCu1MZkZDYi4WLbHU1Zy06hFOX/Je7QzdZh/qtgCEqc2DntVL+1HSerAG1Lc+qLky4sq
mf9h5NTWDe5fDpzJJWTIpqwbCtTGvxy4pcRQClv+ILQyu0yBwmDYTmz7wqwTX+YMMm2rStij6yl6
alKS5hj6afmpEjsURQ025tp6q6emu9mm9jbasJ9UtanPcxpXzmiO9kse02a35nbcLLoxMpCo5RZo
O7q1laScWphTcyhqXiSl4bFhyqRwrCceQp7Upd2LPqvopqNNeyqYmuSYricFd8VD1IXDizF38wOQ
A9VdNIQ51DOCL39/bSm/1gjWa8vWNdviVmNm0fS/jot5AdOuLSA/G1aRehW0Z0I3jCN5ENKbMmbl
jmQExVFQACGnzNl6lkwt6dIHX+O9qsnptwaqITYmOb4aYVQxzgO/qIB3Ggr+gGYlADUa2IOZ1chC
wyyRvb//C7T/4S9gbhQM62SVC9ti4fzzuorWV8ZCpMoPFt3QzRpHQKpVfetyRXlBdY5rLalvmd7t
DRyRZxrmkD2R78JeDCFwsWFvDC7nJpmWx1qmjkuOzfJZC3Foia4pHm020Ee6lmSS08SiLEC5DSCx
AlM6VtLi+ucDSxYLFkaF6EroOaO/ozaydP59QWm2L6K1A0zTFCWI1QJDbAbqOTIzpGw5KiK9rrBu
df3L3x8edf3zf74HyFBbJzzLBkmlr9uBXw9PHYSGFUId2RfjKLYTEViP6ox0L1MyoBKUx1sGDUcs
BptuXRphyakV+Pq2gQlHA6DrGvO1Senl90SEPEtFUDgoHyxnGducGMdkW2aJ+k1RjCe6fPNnCTLR
gwIe+p3Um3WzmXU+QM6RxHTusybR3heznz3eKd9NVZk/Cjv2e8U8itVtW+RMWuszJcIki/4+ffj7
w6H8WoPiMqEAZVrkgDAgcGjuNaqfamKYDjLVntua7AORTEjd4/A8a06+Nk6riDqjhZgY/RWlbSKc
sAqaTXleluaHYgpg3zJav4wqmd+zK7xlRc8WqEWTM0h0tq3qDVGE8S1fiBgb+uhrMlcWCmJpfhky
rfgPF75g2/frmdUoCbO1MxSbBY1i/GV0gxTKWVILLLP9KB6r+PMoq8vHVDQXte1jv5ka/SmMJ+lA
wFz0kCKpfcCZEW6qaSz6zWIp1c5YkcItdHdagjpA3IKV7t8fcNTx8jpn/3wJsqelDGkLXeEWk8X9
D/npmLcx8kSQWoOvB3c+mJPopN+hV2hoCmEwiLpTXz5ZceXhsN82JoxfONvBGt+SZudBMfbRPO1r
SJudXDphR4S3GW5VC4LT0j01+JUQ6Y6tcuBXj52CT2DqzzHA2KrtP5WR+nKJRPs51eqLgpouUlAq
j9YpF4yowC+b5cGgRQiTs3cxN+AygslTh15SWO8dYiFw6P5CEFk3BH5EobYLjkUtiH246EwnjaTC
GRq9iu4x7EVXGQAymS9qmm9mjTFDDM+LUnPl5xxsbo25irfsxB4Q9TuNal6yAeEmEjR09s6YfreJ
MrM+8vlFBSADfk8FfrYD9hBOLlXv6QlWX/J1JmgZzwrkXOI+h/qSXUv+2Iiik/zc6D+AxT/Q5mCz
4kMrdKP2sZEuk/Yq2T68jcb+IktPYNUgmR7UYQ8tHHkGXpENzaRM25IJm1SOqfsEmCG1Hx5IXfVU
HKWrpH3eJhMnK2JTNSnetEhvQ51iCIdyD0Wi0ngHgj2UkRaJ/GjItV/FACJL9RYY5fOAFFTMuV/B
gsewG6bmFuOWOyZ0glZDYTwkvmy2j2227JWlZZ8KnCM2nzX86QMeswWrYIXTOmtbrxoOLYRK3SRm
U7pGSuGZ+XsVqKdMLFDJ+8cw15wqIcfbZEhH+v4kw3EZpi1hTNsGSTkFc0I/JOXcx6oX09oGEsbi
biY85d0GWT7tMoggofjE9EauKqHvynVabOy0OXmLtPhfoQ2RBtM+dBrGiogXi8f3cE5dCzFDgnGk
D47RFXT4KzL7I4xzgl/T8QfJentkmV/icNiF5CkhWaD/0G0UfL0IH5Ds8m7kQTcBiwKC5WYul/AQ
vLbhmwU9UdX3k/ai498bkJ57yosWIuj9nEu0WFSST+Zv/UyPyDA9G5FtisQ9RQFYive+iKmJPA0g
im0oJXQvVfb32nPXfKTTS2Ijiv3UGtehex5UBwdpmHkteon8MZYib473HRq3NVFlL9nNpovOoFbD
+oVulQN3j85P5yvmoQa5kNi7JfD6eG9yMNEtF8GH8QFkDdJFJj6YLxqqlJ+It21LfwQ6TTV2he/p
bcO6CbW1ps/rZwnyDv1VtImlGDpUwVgR4qxGrJ/avDiJc3rz0NC4lVc4c9depRiJx/gqp8EZYfXG
+q6onT+lMrqC2UsUaXPfigW0iJAyhWq8TTt9z7/8ibjCisKN+gSR5BZElF9odGhZdLULPxW7Ky9I
ljRHz/odiyWcuJGfDhrucmTkMp1ZLv8UJFeaPJZ1jbJg8DUihxODzi7SPKOmsmT3EINkSCG2I4US
6N8Et7f8MIsTqw2E99XZKsTVCAwiMXrAWsOx7ZT9EMqe1mlPIX6UOdf8ddM+5szdGbY2bu2QGBcJ
uSEmWJTtR6F5PXqEqXatdJdJlzx6RHiAyJt4CqxMJOEtvb/UuwQ7Ct668AiHBMMSyg8dl5L9aWxo
rM2vSvo1FmJvYK3DaOei/fMxpDmDpq01vNMEHCsK6AE3rHDmfDDdipsORqbFwW6S19wETwvGjvhG
PfdjUSqOOs7tSZu779k0Sc8sY+llG3h6aW4odc7KO1q71BgLFaQITFEp6AagZQvaHots5QYvnT/C
FNvVg0DUvTRf0nLOrjE97yd7GqmqswXDJcn4MGjBTiBkcLDZ7FW50W5VCnyRDs5uwt6xk2jqoFCO
5C0OJ2qYdvySmVp/qU17p9om6g65fkfWOXktylO/KW1yFZrWclRp+KAUJajZXWxZ7j1tbhGhWBKW
Z91XBrt571gr7+xVvQp0q32XjWFN1zPzk5wXymumhw/3H0N0jTtbSqCIrr8FjkfeEK1DlaWTKPWZ
ExPMfEDv272NRaMgFGOtCeXsVSVQ47FcA5hYvNm7SdGGd41V9diOxssE/vFUjoj7s1Qe30ebhJ0J
M+6Omt55ksV0a2kyz1FHvmY/TJ4ac1W06BV/fwCHYXlTTi7J+n2An2gmZOKzubBaxfQtQJqERU9k
Q1c7bdCqfUK6FnenHm/0f71So2O6UhSOWJt+CuRZdkk6W4PLKQI1PbpuI0w/lzikf3/P+y/eH+7f
+/Pp/WP9+b3ZsPw85AaHr4lcGSIT1eTcqFBvBsT2qJlVEKm0bjLynP3GWKarzLFR12mysDDjrdi1
fz1EBQlO7v15cSeUli05ShOgSCIl1IIKYiYR/queDYmA1172MoAoJcaGkpSJpFn52ps8QiWA7Aik
6YPQ4bAT8soam91H6EJXdNJmcocqcY2Gez/szqOiMrFiNyOBoldIHynJ5y3HHVm1O0n56GVCesRp
NE2/l8Q5D1iB9Bjhe7+fFT+IPiUKhYhOw5ifebg7PL3WPC2awamruzHnFBTiYWkqBk771pbLvmwx
YhaRj2CJsVlxSPT2yzZdc62o0UIzpgTU1qwFWn8drvAz4JQlr5w0GQOKdBKnJ6Up3VZD/x0dyfqm
lYc7PzEYBEGUdziIpcRvB5pr1N/pVJ6wfG9pcjgUoNwywrzM/ZsRQt+k/cNS6D7BiT7MHkQEml9V
touXQUt3YWV8qvTukI+xZ/d4/WlmiSQ5LYu0K2tEyngpCTO6VlpyMSbtMhNgO9nkocrzZbb7/dBB
t5QKIhzUp2FpPtdsu5rmLeuZpwLEX+byRc9eerPzWZ0fTXx4g8XnUMQlkrpTGVfX2Oh3YXmGMeB3
ZnY/eXTEHTIq3SGnU59IxxEfW0LEYqPYm5lkHWV+HjAP50Rp0ytwoV15eae4mKhdgSSZJjbKBvJN
hnTbWMuee/8Sslaxo/Tdxh1UkssjMFsSVRKFum/j0bfpOIDazb6nUCtN7tmU8ISoHfw4kL20V49m
g1I3C32ZSGir21Nc3MVZtTcZ0HQk6jM2rEYlQ64t9mOkc6Wiprf9rKjcXJJXbg0C9iM0JrdV0ZIo
HyWhhbhNPPb12H1wVVniQVbJhRyANZcILea9VKiOrkjOPOP5knd22e8V0CVGMPiIaT27U/d0Wb3m
fRTWtTaIseUMh3Lp0yKnjzt58pg8CT4gTk5Qba0HR5K7zCdEw5MSoKMz8jAp82APOES0uIYofYpN
6Dv5CDBIwA7LrDBEuVJ56GmTbyY3gpYEwWvgajDqEBE6esJqD4Y6HUpogEWKkMictk1/XazKKxKC
gmzGB9bfOh5UJSPKKVI2waJ5sEOdkQBhwXbWDiUvGLisEwTrDcDqEFn5yNFLd6jbOaUQlMK9Xcu+
pMxHe6pZa8q3WokPTQ30N6aRjddDiW3EyzHol3GnfUrrYGvA/FpCYrMZKE1dvLAzQjraHeDmer0V
u4zTLn40APaTZyhk+TR7fGgugnGn7j/Zpgmwho49jB3svOdZjp7YUbzLZXepyoikBnr01cXA+DVo
DXd7+VJG+BxrsjG18hQOfORB8U2MuXW8JRfIMbLczyXJb+iWhTF+FWSG0yK8uaOWD0I0BtfTQHQb
TPBw6EXDR9hTntaijFrn2EjG95ztdYJ16x5T95zuLTW8lV111Ls3adGOyXhuldxb+z3aYnqIHVg7
6Sx8SDXsk/2CT9DEQW7LGuyC3p+TGarn+Awx3i+WCtnVqwFngHCUG5jWr4SS7YhlOOR2feUMDWbu
9YHuoNTYVXqwU2khcTaxrJmPTeQG/piSCZmGvpJOnNbG19T0FCuGky+hS96xK+MQK4sv6zofKd+W
iq+jaL2PH3u7UF6XY69m/A1tyZNAP7FddaVYc3OR+TkLpBxfeUXkl9XuMobAxERVkruilj7XdrBF
7X0wpGCngAYxMu7/kvPI2DxnAEq9ridDA3yDkqGVf+iC+jNtk4+60fZlP596LNxYw5hL9hn5gkwv
LoC+1pgPljQyIra+2YCSgwMhZe8qF0iOMamFuzEmiAdwI43qpZghF+nfUQprRXJlt/qgtcVtjvRd
jJ3RUP12udZaeqxmedfgXVkIWDHlL3JjbOd22oEjckoVtpGsunqn+4D6XNkCnWgNjE035GuXFCxk
Xo07+sxIP/qbDkcE9FWCwSnaxgqdB43OgQfnAdnGyJrYQ7a1JTrJR1rr2TRI0Ph/agIviRWXsw5l
q2K7LbxpLJ0mQJYDf9eQc78oTFclFBAX+AkjHa2piq1qnZ3sKTp2srxXNPU4IVREA7eh/P0GrPQl
ndSnSGOxEgAf1whWT84zCw+iMR+MRNrWefLMevBRq7VbqlGkB8tQ2jd63hedyIJ8IjJtb43Mh57S
fZKRvxvV0RhdW9rwiSegi82L/SUYHxO2oUL3m+Q5gBeY+ZbcnuSY2FQDEmVcvpCqemsFcGsTUyS4
NAbkXSxbe63L3zOEwIMZfmgTEysOPMKkVxjEcZ3/prrfr7WGDI93ZYMQNPgwkUbYjHnD/XeYAGMw
ckhuERYuWYUbsUBVxusXZ/q2fdKkdlcaurNIs68t3U4fs5vZkChfj7s+Ml3Jip6N9kMkeLSGeUca
y06WZyognReTPk/kGjKdYa9XHQHIBGOzt4zazRzEly4qXmdlOFNb9yQsXrViIV1Z9ljrwnbY5tNH
qdpHsZS45khghAMu5MyLTMIos2yLHtMx1dfsuVmY2/XUsRSoJ+vSJYF/hlVm0YwLLsNDpUM2gieC
YdBPx3RLXOMpEdY55a2bZToLNjkEN7oD6i5LcYaI6TOjQlIoW8o057gIb7Rgd0003CppulZdtLfQ
rZo3zEBakRL5iTu7VmWyVwIyEUNkWyzY5pgrz/arOj8ZiM7GVHqWpOAUSWJbgZW2wmKrr5GRQfAs
CetVsdUrPZ5bNxmXuE7PmoqXEsXrEBduInWPeY7QX41Igej2+GQdfBNbrGpkFYhrte6XUUQhwrpm
ChH25nwORYFvYnnElXTE85mh6jYT7RkNwDHTWcNl6k4b2QXV3GAUqqzW620DfX5468f5FFvl0VL0
3dIcLZxxk2SBWBZbOahf7Lx7tYKvGdlhIXCSPGwvwkC7PPq5PJFrFG5bczpgn92Nk7zRcH+vcPW+
nN/UBSE+LscgLz4qtNVNND/mcvDSivLWWqy91pEylk85e8a5lD8YKUlpFb5eB04uIcSikWAH7Yex
BNcw7HeiK7ds9ZWy3ad1+Sh34mBFP7Ji/ByjAlmq/toWQF8H1hVRdRJK4lb1Vh4LZwj7LUCHp572
Jyq/fRomDATaHujJDZ0Mr9K8diYBoL3m0ot/yJJdpxnbsYZSkoSPVm456ZydG8net7G4ky6CaaV/
zMdVnZXJxS0sok9FZO4NlvrrJQ4m8lNmDLu0712c6Le+BsmxpojQOcCGQRrrIUNLZ5nGoWVTOE0v
MlNjX9QeBIwzVcKvSxHuq5pahBJspImouc4R3F52jS6UCKNYaY59ouzod2X9a6WYO0sLb6PebvsA
uLFEJT4+MgWwSq/Rz+t450pcaLb50Viq180VEeTUBNC293NGdR7sMqFuQ4ZruY3fyc58MkPTlwg9
p1t0qcznzNIPZk+SqaWA48iOtHhOAxYYWQvALEpkCvkzEldzkrB7yY4s/AFJayEM18bnYH6Fh+vN
o+p2JkbUJHGbdLn0oXxNuI1D7tJFRR+hnsKIdiu2sKqsoMm0pOqpT71sHsJC93QrOKWS4oJK9kLj
DQcYfBTIjB1b/DehLYdgwjXFCl6x4FLKy15SKlKrpseejSx7vE2SUK8zkoM9T2fVYtRO/Fhm0YpL
nqwxbLnNq8T9NvajIyFDr4mXytEqY3PcGV1GV0Hs0yMhqYjbjS01nAKyOFNorHuCdI25IxSujHbs
fSVTXM1u3NQxjAirP4m2uOQpl3AbHmbEIKWqfoO/dKB1c0spU7SpSQ67AuZJvra2fMFH/JJlgnF6
/I5NgAHWRodDBHvq6tNrBr0yy5cLHbNTHw/U4VBV1lG9tfPMHfPyUVqsF5TeN1qCVzFK3izSW0Z3
f1DJaMKuRbh5l0KCH9m4U23OxXaYu7WSedSK0U1BwJk5a+1W2xv6dBjy5Sbs5MJe/EyO4xEiwU5u
PoNiPg6B9jHn87PeK19NkIuGNm/xqh/TQtuqQ78vKcsOcX8YsdAn4k3qh42VM4jxB1QqfY8eAVfS
MlJ1h11lQzjX8oOpoLLvwQxKta/10IKy4phkzAlYk8bpXbf1x8kqPpZCeo/78CoFoUttldTChKBZ
cFKYoyUYQD96fXKq+WJSdFNlNKwsJmqGvXhmDaQlPmwS9m792TYUJJ/UFWpp2w6EI6jfpfxHq9VO
IMsX/A8sMHTPqFMvXl3FHp1lfwrrVYbpCaXf4kRwA9nyWxbBQlIO6WOtlZ/rKNyBWOIqtNEmyZAm
XrkHDwxQV6Vvt3EpbvHI5ie1zvJcsHk8I/OiHil5ItBds4DfH05bZaKGVDAVIRAul+GY2CtS4/NU
BxczzUnRbY/pyGJlXtiTsalvKKAUau/l0kT6UhjxyXSN6PIL2VhURf9VWrlXQ2wdfOvD/Zv35/c6
yf3p/eFeuvnzad+ukXhZN6HcRSD1S7mn/lfh5/4aKYnSVTBs0ZyisFOg0Oct4SIP5pwLFpp0Aso2
Ligr8FAFJSCHIh+cRKr/+N79qyKnQf77D8apRh0yDi1K6gPilXRein0dSiAde1GwY7GmPYvwet/F
Ub2ve+pJctswNaNp3cmIcfZiav54qBIzoyt7f07NYF1Y/ff/A2PAxo1l//4tzY4rUqUqfvrPH7l/
8/7Lf7zOny+xtBMe9zZrnfsxuBd/7ocpH2diKYuEEXk9TKXZvamFHXvympFzf4AIgyuWGZIYXqCY
YQIDs8DQ/PtXGQo/Dt2M9HuNYFsPWrceqvtXpPAWe2kIq10WsNRcK2z3U3Z/qxkvmUtn7lumBUSh
Nhlcl2ZQStD067G9v0ChrEf099daX9rSk6+BSX0+CmtOWV1tEMjZJE/xjosOW+b+o/ev7t+rhWVS
X1pohREe2K4v8edP3L+6fy9BPIE7YP3v++9iwCXITYavl3L4O5j7+0Bbj3XXVI2H5+0G3gD4WDKf
h6r1K9JS+rkiOC1xA6Xzx47YY0SD44+OfVI+r5DiYSP1OvsD4WttjfEdvCEp5f3Yu3I3bVJ45TVm
IKk6BcIVA/6sS5PM3mjETj78QOl1VZWWXdnoltTE5bWukM7n+QfBGedoWXZy3x7ypPfCuIM5TAUo
3QNDdUwCbOdKP9AC2y25+Sia8kJ31leBY5qnuBWcmOJaLsqhkqODXhanrJHdqCt8ScXMsRlaFtWz
sYvIYAHnvg37cB+2cE/WKShNz+VhJKs2k7gq7XVSlJ0ePhhpt+fUrJ8pp/zQJW8MysMwISbom/IJ
CcG+J8i362G9qPqWQFMiwroBZk08b6IBxB3HI4tLn0Y8ALwFjgsTTJ5sldbea9IHZJJHNWIFO3xb
DwNuPxdCpsMViZqBGh1cg6BTnFS2PMR5/mj1LIy/4wr3o+RAfW2baIunEmABFkvHbBPKsZOBxES7
76gi3MgsTkDZsO0Kt5UubSqWHikizOoeL5/T4nC/CQlz68IeoFyOvZoScoIhKGQlN1t+LUzue+hN
hGmjj8L3pT6QO+1VlDI7E/ICPlsL/CC7qzRpvZIlTMRbDJK+myEdJCq9+eqmmtOznC9bnOPPmGco
1WdgFdjbRuIxqePjunPsMpWDxCEfNOgPJHjih72FBACKEljAtC4g19QhWlpwOIxh3GpYh0hwYMbA
tUUprcKoEHW6k7ACSmm0yrW0WUyiI0Jtk1GhxC7h4VBwBvAbq3CSls3WkN5aWXooYIQwQG/S6FlY
N8EeZShsZ1RtN8KJn5+SHVXkBznHQWgpWArJQgPiKN20EfaW2jlx/i3WyUL4gY2EgDEW7lPjBKbT
poVndJU3yMq2UnEqZb0Dy2UTQL8Q1cBivXblMXehaB5qY3TQEDlm/VgSU0K+KF6BiPjDkH1zspkI
hllMBKvEFlr8ZTIMohIGrKKoO3My3Dpnh5j2TqEb7hic6RJGkGqDtLv+f7reZLltpgu2fSJEoG+m
7MVOVG97gpAtudAXUEChe/q7QH/3/HEGZ8IgIVqyRBKoyp25soqbn2kV7Vt+WAbZBtAq9Ube5ywZ
fiyO8LBZZWBHAjjT5pxvUi4pAklPz58NclPA7ItijNwyCKLBEkUXF9krGoKRpJucWmTDZwAtopVB
1VccF+jMcNkiEDUuc3HDw2haojDOKwsqRDmSSuunY5AEv9m8YUWj21LUC/Z+q0Nx9HqmBLWNv7NY
RwC9DU7WFj5AQ9Pt0mnU424Nz35DOHyT77OvCX5eoC62CLdFPG9r0PWqvIRJvs1MXixPocnh/vGw
AchzKki0xjaX6GFfTdFuJm3NPG7r0KDKDyfMyS+RnXFkHkJD7El0bgqMmTnu144dku7/OHzTSYlt
ggLq1OroRLSrZ+Y6D0Fcdu0+YswS9N5m0ghXVJdgh82zbZA1u0iByJ6SddmojTfwblvqyOEfGkwo
gBvuBuqr0OWAnlI4OX+b+ndpkVPiR/f82XTxULpHMZJGmzIGICaNy+6uE5QTEtMLcoDbafegatYh
gV6L+O+k3BXYMpQzD34rr+lSq6eMGWAP9bt5R8E2TVFMlEcrOUd05bRoxa7HMorzcYZeVBR/dVw/
jwwfw6Y70OaChNce+5YFt3OyCwwoyJhJWVBHFV1F8MMZk410yaTTmBjH714JihbFvWaol+DILbhk
eL0PDoyZp0FPM54VGVR7QvfAZ6Z1G7n43O1VRIdF3pUPMZuXpoj27LCPYoLpV/8pB9zuNIVpaFQW
VWZ4TDWFoQPCSXnqPPM1MT10b/PYNOHOZZSqR3G0oMrU0WOceU9WwDSCHtnWh8etm/Y0ECmbQobF
pxL1Kp+jvYiJG81YCdN3aXo7I+qIFaN9c/KMo/xg0Qba1zjSmxs9q2R/oMyRzIOXuraokrGjYYtI
wzlX0kcQ7f0FxFMaMHLCE4CZNYSCtYUgGNCpVHLiLRKH9wBVfrhhU0Y+A6yoSYpNFUDsj9eN8NcO
BSMNZ/rUT5ANoFrZ4bXJgGrMERKoyzagPixwwKiFz0HBkj/jGW9RY2yBgmk9Gam3TzSgyS7+m7QP
yfTi1D29uMEygPKOkGLePWo2yl48uPyl02LchgQZSvsC5e/B4gxCT+aPWqdvY1fdHFf+EDL5RbL5
mAXVA5HeH4xn13TjsnBj97HsiP1coNY5uP6tVc4v5tpXmTBL45LuE3rvMTvV1m0ejQer0pe0fLGj
/kK7zUsS9T/t1Puit+fUS+9NCTbidYqAOnvnxDafqdUjZ1FCVaGwnd2d85RbxdXVGQsbljr9yA4P
ZPsU72tpXUSUvsQ0ZalY/JSG8RpaXFtg6hKhO+s0ONjU4sW8EWJvVwZk/zqNQEUdFefQCQMCzsuX
eefF9m0Y01MjZ0oswatXkhpZ8m3NuGXLuaF3dCsVl8ss2Ycx7RRcuiFtKIm4a0UngFjQvaCpTA+J
iV4x8GVe/NTOGDvjF1dP4ew89MGD0KwQRILloT4nExeLPrtErnvhdLh87Hdl4nJ6uKGDURBabcU4
HQwdPHoMImntwZ1lUKHVHRuJaOJf0DrflG2fqygAa2sdB9KrOgtB3scnZTIOq7NNpBc0868xjo6T
zB5SW9NPjLgIMCFzwq1CDh8QvvMsYiV5zoxfg2OuRrIFRZdsYp/VBbseTUdS5f4hDbTqAfGI+o8O
XyZ5C6x3cJoEGLGobU0XJ5L64Vuv1nwr8SVquMtE3TYFAksGuPtJ9n9n99bQjHDT+rtk/8VeE55g
xnNfnWHf2ofI5n3/REOCY2BpepiojFlxwVSvNrxe78H8hvn7KH+kI16jTYvl2VxHv93P6INzSrkG
dFdc66u3bh4IzL/iCWCR0fCyMWh/gZ9ZuquOUC2zj1Wi18PfHpwv+jmFYz6baD9TXO+G7paDB2DQ
lrunOQzFVRqUBWOKt151PrykAwl2w6w4x8juGam4OXpjiRXVt1r60myfSQ52O36QTZ4SpGs6BZqw
BWkQq0kAyCaFXt/DIUWaTQdV8Z9y6aYSWgdfrTRfiKCOVyPomz9Noll5xU4wbKdRUS1MVcFxhHrB
h6HbDh7A2mYQlzIawCqgX3Yb1/BYpFZpsKNJpMLEklcMJcIkvlNN1uOS+6lG0tzuNN68wKUKqCqa
fSbglVoa0k1EJWphorkNM9CLsIfoRzNm/5ZPtAdwgrYgKRBVkmZZrrIluUS3yX83xuQfbPq5HjIY
NpeUrptN6kHpznG6Xe7H8qpsDyApFCn7uTkbCQET2djTL6AyD+1c8kYarVcpVf5099XYkfV6P5Rb
9WbqqpiPEYNq0wdupbQprzTCbrgSGicb7ZIODm7cJAem4GEVss4gOeWZnN50VZmYr7ZlTdc5iFFR
GvfX/RBTYfaxZXrt5QTlzkDAXV6o+6vFfpK9a86HX1BT2ywxGpO16YYYGEykzhhfssnCmsk8LQXK
trn/y/tNnX2mlu08xbnXrvRk0gTZhOocB0V7vt/zDHX2x+La+Ll1vH9nTCioDJZWW9+sv43M9F50
1zANlCCYS9aNFzdlmb3E9wwvHy9JTy7H5sXttYyPbjQHIOB4mY1aZk+1acTrGpL5R+CALshCVnB9
VPJs+q8IDJldyhR3LufPPPl0/cn4CX0GHmYVQWWqh/gNt8OpGMttUpb1s+kouO+uQ4DfHp2PsmRA
PqTfuFlWIs+LdDVzTw7qgiIP1mnooydztKCz9rJ9YZMFvxP2/J8hjJ9d22MRF1K80ro90KDSOWc9
mn1DMOaWO3yyjJYJT7s8jCBQ1L3p3uKA9leva68F2s+KVWG+KV13+pE4A7r10AxnktvZh1H8ilRu
XypFc7gpCv+h1MUAbAK8tZBBdiJSCM/b/wL0ZDPxjbF+zkPJ30S51QO4c2rb/KdpppRVmMbNhCe0
sg0oFxalH1cZD+1mbMd02w0m7pl0vGHMd/46GiAqY5ivMZnQuA0+W2lmHC1T1uUmaP1sLzzjL4OU
i/Aa50sO+UWaWGGJCZ9AyAZdklzCSiWXmV6muiwY+JM8KmmOzx8NFcHwpqD45PlNsAE9m/6ua9p8
eoMhvw2EdHmbNBRujlkB0pR0dj5GtNIsFXQIDOKSm7a3S5/R/AFaY9w+K9R4WOQq38om+eW7gNac
QIH2iwZS9QkiWi5pvtmE0YIesrIbRZqMQ3vnbRiK6WWZeLdOqeHD1gx0kaN8V7p/E8veIyUFn37X
xKtqKh1KsHtm5MtnRhyyLMRe3drOGxo5ufhn4cgtlAn7RaITj2nsvSsCalcRUQYUB4P3ntg25qm+
ZxLtNtZ+tpyQi3XFmNtV5Fq01b9SNuw92hJ1E7TLa8cEaGVBGFk32dy/ssK84THyrtFk9K/Eg4e1
IwOC6zoHXZ+ONE8+55xAEqpQqksgkuFztKj1NkvdvDkVUzRVjVyAip6routyjRG8g1sTspfOvuTy
jmy1Odz8FoOZRwckGL0qw1yQi1fXxDucj73/5bJbQPlOfivFZapsq5ilYR4yvRtShFyroO+oSi+A
iKPt3Jrty1zyW9gYNLrAI3MpvRaEYOxdSMsSitHtoxR596gpEVl1hZwfXL8atxGON7RWNYAilQFu
mSW6qifaE1jCsjmrmJ0URnnzLREyuZvMVbaEIu43pqDgpPW7aT2FGMMcyjjur1MWZfJFLJ+eOQBu
ORUBA8NCsGbG3Rw2ZXIhhUbwMM7qJ4HTRdS6OGf3nxzYvbuRpi1/lRGmCnvwSOE0zCsGyphzZxKX
YRgx6c7A+Y2olde2S/oVaDHntfNwfkA3ON9vqO6oVgam9F2ZRhZoVyKKU9ZlT7R2f8gRkhW4v3bb
L7NQUzO8S0dygXbLiuKe5yBIm28UJSpHzuY/msFzP9xAyA1dj9YjoLDhEBa7f2cAu4Nqf+95SvpE
nhB78C5o95rN80hNFhLmPXhVWGJm01HuwiV7dT90v+lDMNClaZ4DL86Plav/tE3CapsBLStN+jsr
zoMoJycHH7+izrKJT5PBJpB2SAhiYdF3q2Ae5YYJC6sSe8wxs6bNMfHj4qRmEMG8pbqPIhW4lMrs
K9Puz177n/9yxqVNcYhy/eQlNPzx4njezXd08nK/4UQO6jJ3jEOH3fCQ+DS+0I1xM036VussZCDg
e+0zYtW+nCi7cooEJ2FmZTtpT7ImWhoh2ftUbPtpzzYnnvzoELkZ5S8eJ7jIHxia3aOYFlDRDfDY
CSguNxYN3AfXI3dWT/8dGjWtxc3AOpwV3zYoJvXLc+t507d+eSmwgJ75uf6GjEzEEBa0Nj5SI+t/
WarWe+Y4zX4QcvqFS6jBPKpd09jyFrMrSl4n8jyKBm4cNR48iYvJdP8ihqq43B/e7zE9oaSBNff/
DmmiJhtCPu6SILAARWnzrDv3vxvDkRIMM82ghhtQXxK0i/91tJrpCDUHbmNYUSXODZSQcO8Z4dP9
kE8y4t/x+73/jlG0EYHGLKyM62RVCEwx4aZ0vOaCQ6nF+O71DaNpHncGSBN/wYqXqtl0jWof85n5
8P0miji191KhIP3/h+7PCJbjkuffjzuqah8GKTDlAzR+qQn/56k3PN0f2cTNNlIG/W7QRfoc+r/L
0oaDwg5yciQOpuWGq5+7jpRh/TsGmLt5jHlGT6x8Qy5LHoqaJUdtl6zvhiL4mdoIOrgXqpvfV/5j
ExX1Kl2+IHRvrcu+/PaV4e51YjbnflJ48sakoGhFnTHmBAdlI3fRu2U9t7llPg/Lgjqsu/44L8ec
BGQKSXeRM5oUyGcY49gmzeifvtcUZycfLkllOTe3tcIH7JIgA3ps5mK0t4Iu5qfOYe2ow6x/CBKm
WfdjSVjQdx1Nl/sKNrcaKGuKDoTAnL6IWmuwVKOwjR1Fb+Mls7N3kgTurqE6mfU9mgi2980wumG7
dt33fhzb12HuBHOpDmBomOfbCG2EZkRl3DyzH6GjuPp3ms1PSpjdWzS75cH9Y+eeOvh9YT+qKagQ
vpX7YWbhj4Br0DFsldy4XV3R085eFEeS8xbF6f95mG6o0CuvARykjq7B6z3nFlnR1rOE8y8wS7X1
d2ahZs9zTJQqKV/tglkdyH6Aw8Qx9TqbNad4NtK4qcMcOzzIWrbTSCcsdt6FO7BfMu1k3+PDYwVb
xg8T74vFr9NegsKWOySzFiWTBUPhVJAq+5VNim81eFX0Z4H0sTl0/6ae85i7w/gT/zTkTTmzSB00
U2ad9cei1tUldiN+pM6e89KXH9JBhqTMkcba5WHexvsK2McRM4YCPdnZbzal1fUwv94j2zxIXPvd
CYr4icZRHI5VKQ8N/p33dMouxaIExVIHR8DG2TPWR6rjHXbkjK7xPoQvjKCDypn+fbMovk21Fe7Z
2VEnP1beQkCvr0ajisOQ+jHxjpKBs2nmB7Ly9bXAnb5toyh9niuEU/rv0KepybpAzXwx+tC+ARQd
3mqVr+6/Wy7DS2dP9oPWrGfVWNUfXVMZ+3nIm63ht/y6+S+stvQ402a0Dmhe4H1e5fajNV/wYAFn
hTy7C+xSXpsurK73e0LMjHAiLI5Z18MXsDXuT1tVh4zr3SHqovGEnw4OodDNqampnm4ElmQzyiFE
LMdUVNcUKfQEjlT2IlvRnP53ExIp+PfQajRJm5IysftXaw2hm02GuxtKa5B7WnadrVmSkakGQPuU
dlBIkYTD6X5VENIYjk2rznK5RphNV9srY7Kg+gpQRbHnnRprYO4jUT5bl4xtsByzakVOxXTz1yB+
ucfqu0pZ6xF00zUGvXPKjePESuxge361114efugFKu+0ye/Q3RqNGW/QZOXeUpXzVtt9uZUDz7y/
dQrGwOvEwFoNC5iZG5w+JWlKvt/4YRGfPFVuXaYGBoifFo9fW4sJV4OoGyIvGrne62ijhCOWze+R
pNz0tQYHRaeIW5F+SinxdbwdHUTqabZAXTXU3167/+vQHKmHoOYd0ftsYOchfsqMPH6i4gFc5yjg
xS/H7jf84V/tmbWXUVGali6bp3y5CZKmfzBz3CZGNTk3L57NUxOZl6KitTKl6OmswuvAIPbC5mD8
d3jK8YxrjdcwQ9+ZfBr5tsKsxz0xZK71cib4qlOPTCVUckrYu35LoKR5YXL3HIYMlqwQaUcu50cV
oWAPtZtcxjb4LpKm+GAKVW5yyiBuhrPEL4I4RRxMv2d8Kgc3sNMn2BikqqxUftbRq5kTQBqj/LEd
ovI1NjQ7WC6zGNSc6slenI7W4F7aujr8ozfUAdUPrUHbB6Gr6IR1T+abLncgknkMgpLFK2sugVU2
h+oUu3z6NGuZoLX9r5ZJJSSA6vfcRSeLEClq9twcmd6kPwKYkGHVzK+cjwdMZObftsqzH/w7osX0
k7oHv4DLOgK05Tv4BxoUPK5IPlbDuK2+E/yClN1yfj35vvPUdxgj7o9Y/JQ06/mfdxgMdEdkVlI1
+xQG7DpZ6A33Y01Abq5S6bMlfppKlM9JovuXTCfDxhyh198fzlEVYhNKntgNRJBJPupGTHsG2D2G
fkf8zAv3ye0C/ewnYfOYeXTIwK3vTuQtWqYkcHRcOpQ39z/k/Waa+moTuSH9Si0C9H0LGMMDIYRm
APGbOmCc/5bKkYPUZMMm/vDG+EGMCS3X9100ChJ0mKUjR+bxfLvfy5ravI1JyrFG/Eh86R8CdldH
qtOsnUwKl8Lx9Bs7+Wtb9NOvJveTzdxZfOTikm0KfIRNKCs4W6EZre6RcC4CKfPzxlBbWT/7nYWz
J83YnZrt+f5o9Cy8bloEkGAHiyoQIuSN01c3iiTAiJfkv5sZNHk49SAy7xdyLxZnO+/UGe7nuhzs
4Oa5SXgbVbB3p7q93A/db+CQ4BWvoejEceWdVTO/oS4TQUqm/JzMMjmKfggPY9YMlyBU5S4xzQGR
HLqgm5fZu66iRZqgJJol7aOSbfvklgwKqtKKCDRPC2euTeiuKOOtZ9beUxE5YtM2sfHmuCiqVOPa
vyr2/BltCN+D3a+zEZaONdXJs5fhDa/L/K/oF++KHH4NPehy26/0m1+wMowpn7+xzRuIKdgHwfb3
mOm62o9d77JWHqq9JBz47968HEuWr4rRcy//z+dJuW6N2ToQN3E+LDU/o7hVT5Ni2CZqov6QpVM2
+PVM8nxON6K25hdZ6v/uJf/n2P2r/3ue9FvvKH2Sm/enzMs3+Hdv6rNnt4cFXiV/W1r62CnZZr+d
FCp7rWT+PDgxp4q06Xa6cj/TxvVOdyAMUwPvzPjwZbCW3jg8SxtdsNCWZH0O91NO7WAo1XHo4Ojy
6xcyYbNU6hJ5SKCgdZy3+8Ngedgt4ALsDixZ6cvc9DG5CSD+0w9D81tmCpPcwBXzh/BelA69h2YJ
6lFkVMPh7eVwMkZh6k1sNdjb7iSm+82Imq2Q9mRqFMdqTv/etUQiwk2Qt3gd0SVzf1piQF6xBSSw
+yfpFTYzQKfqLgpC0S8INBF218x5KSmI2CZh6VyMUmtAMDCsI+qVroUcSPzqwXytG5pDTBnGnwpr
bhwnL4xs5FtnkautUy9+UZZi3SkZluow906tKbFncV58SUZoz67X9e+AAd+LR6P0xE+jq+RxBmW1
uT8cYJ+vetVZ15Ec5ovteRf062Q3yjSnsS6bd73VT/s6V81Py463XNOnt2Hyq7OKUOVFGdU/S5VE
q4xKZQZCUPwbMyHkWnjU/AUU+MwWDUVu1/vnGbEUWK1JRsEU9c7poPx4y00DMGzVSUpHyroNLnS8
wR4G2Z7s3KJuH4GZMhWEQg4XlxMbZ2rs6LUpWfWT2PgnaKrAXwkbUdnpC7wciyjtxmReKmVwXV8U
a28S7FZB/a5VUlCHZDFR+E/Zc6E+jQ5TvtSj/Ox+cJideNu3E87qtd219kYOXXOC9dKc+DWicH2/
q6Sb7O3WsOln8u2UHAMKMjui9oxn560atLm/H7rf/E9Ztp1E7/AH02zCehuau5ObtLIGxMHjzjz1
X06U6RPiUU8DxXLk/oT7Dc7iaWXPOWPCuXTPDgM2BoxOanEhBugYU0yhV365RKXL5W4Uhs75/ngQ
7CtK3NxzqL1DZEbXjlU/n9KhsC+c5UJ6T7S3pcSNkisY1AB6AvWSt+9xEutkLTKruvHon4jlJc39
UT6W7dMUlt1uoMFgY0w9wguEtn9KPHiAckfPJn0Ny7ZIJ6jw968qmpnf7l/999BmxhAVot9HC6eJ
vNU6CLr6EQYwbXLLodao126R1Y/3R3f6xvIsqOo4a9X8JN08uyYWUzGqcpOfeUy7LqNXlx1DpH+U
4wamSXsbc/t3IWwPd7DZM7Y2TEbjXf7A2rfaTPZkvrvUmu0Y1Vh8gpavInyvAgIFBEKHY1YZ6Y94
9tmTGXR+FZ18NJF0Vv+O+/wjHH0I12L7748E6bjY3h/f/8PhZAVY+9ERGpM4fyZA5v574v1xa6Zb
UH/0qdamf77feCL+797/jikn2ZgQl3YzpjdsBfTmsh9l4WgRb2p/NbrcWYIelnS00WNaPi4TEoNk
fmUGNv2GPuJnVO1NCz25Mmm6hrYfwZkPU6veGjqa6Tx5GBXLbwHSW3cDFo2WzTJl7HDrgESh/+5a
4w/rS6afAEyLpSLazXZlO+8xJbXbWVk3bdBr7ipiUNFI47cfNlddO09FHWYrL6nOjhYA37PmA44d
1rP4sAjqWGzY4uFxigznkUs/iVNW75yEraL+JFrVnk2b4i3V2G+0ZHQro9YMESVCCfbdKI4ZXidP
ocvpBq4TEyoiNCYmXAjKODfzT5IyzwySdzY4VoaQNWlAuqvSAec7ntsxGs6lTS6yDKtnL8LqIlLv
4uEp5OViPpPKjv1W1h9iHx0mQaUvwzcTfBeftvAlKcdzkqFaUECarVr8wSmnmpVqop+xVA9pZ70t
55K9GUebsgMDP8Jy6vPqyePt5znuusx/t5W4jUL/Xl5SmrpYRUrC4SauIiaAYvWj8/k8D3Szric6
27LBIPuhl5boiCErAdicyF6Uxe9zb70WVfTIjI3YSE6RJNm333bT/+B8BgDWGJ/IRst96Vgbzfy6
ce1vJ/G/DPlDiol29EaTUWyeVQw5l+AV8t7XIPVXYxTnWrGxjGYSEWHX7fhJO18gpxj5Q9tTGNYX
YpejPK0US+2V7dnOxmHE7WJvzBcaBgBZm/I3MN/Zeok8x8zDCzXvzXzA8KzaXekXz3J2XuLKv6KZ
0R6AdtVQRrPqxvS1UfZHGo1ia7nTsQ+wUXfLmzso/ZtdGatGUBLkgCTMYNeng/kYZuNjFDmPBe17
q4xquBCtdiJdgFmHrEVI1yPE8+6z7aPv2vU8jDgkzUl9WYEZrBOH8SnhBS2c36FBFlJUu8aZqCzu
ch8fHo1SNCJOLAK7QzPC1xbmp5fgqsRdyWXOEisxFl/CBnfUdOKGPgaSG19qkvU/asoebODJW88r
ToySqakKswer7o4GZ9ZtVk74mNiyjYsfDVbzqtb07NVoAbLGQx3We9H4VCAILpSzaZ2k+djURbN1
IfNHYwlHZIyIt6TlPsFov+o9EPhpdk5jdD7VLW0k+UzxifIuZCIFI2eNjWvDUrRbvCu9jaRZ3zqr
eI281NpO7VKIRVDck25I3eUAycgn3ennpHosXrWKLpnMh/rn8V6XDXa+UXzX3i7GNr3h6lGjkAHa
b5mJwPQ68lmuOXmwaWmbZzNMm12dS9b3EWndqKf/mdA2zhhi70UG+iBIUUaLM/81Tj/LBDDHkAk7
GYu+So5k1Z8yFfwp0jbdpHN0ATIf0gbynVXzV4SHDYcFieQEGkKLoL7TeIVXvto6OVtKMM+/bSLM
o3WYPMJmNFlY6wmre1M+xrVw1jJoP4xEfYcMXBfMw4CfsepltZ4t49vwjR8VJhQp8ET5ipZabLfq
qEf/JL3qAVwKhPCOGkWMR/5KVe5PL+dsWNjTbxHGDsFE01uRMWi2NBago7gObkTT4JebueBGYp+i
XbH6RZic6Td2MgMjht9xUp3al6boPlg8fRM8fKYAjv5etQ8lLS0hwXh3tCmjqFW08X+Tj3rOu+zN
IM2l+r/Il+yxKKjBakKwJEs2jsRqYxs4loQg+ptnzJQduYw72l9a6Xw31LwoJs2NKrX4BZOZlGL+
G9765xRBCCFU7WkDo5JV/yKMy3uhh1VNDu8BqOdeqi8vKC042+lT7CY7ypPWgY+jM0/CaWf7zcZx
u+7M6OpTB2Bqw+RUNVOxo2l6aWZ77ef8S9Sg1NlwfDi5o5EInG/AEN66IpA7TqQlI3UQ82xd+nJ8
SfqWIDFUmME5RHlb0hfoO9ssyGAEgRYwA8UVm+gpvDtjXcQ0G6dxcopybIDwKxwfXmPlfRvj9IGT
Hb3U4hkhcLumTcLVTDFKWemHWbNYFYzTe/wcxjBvY4QnGnqKayTDn9qBqsKw75El59EJPFyGEBtW
CH+vVsz3pOsK2CjgcBM0QZjZX5aFKSsh7G4vcnmTjW+xxLU0CObjFf2I6FiAc4JzF9m0uAKrp79a
sdadgz+eP2KqUd2bESVbOjHCVeF2pynUr9qHHs4kcXTqN5oLBNGobG8F3bT1w8ikAT79E0Lh3hqA
0gsqFd04OgTa/gpb/LohJyAiyuN6gte04vr9Tsnno7LCv6KM3ZWuqKlEs+ghtjgWIdH+1hfD3wGh
PHQ5bVKX+YOlxjvvHr2zHfU04fezZsqIo1p/26iY69qC9E9F3Do0C6yYBU4+pk1HDPWXIY2vFd7L
QuE0teTR8Hs4b4q2jmL4tguj3QySgoaaji3WG0VF+IoSAaA22nscxDYdgRQ1Df16TfvLZSq/yrX1
DnmwXEs+GKux079NmP6cj6azGrJHoQkMB2GtsO5BBd1pal1WeLXU1apmcq0Von/hPwdGoq+Vjqvt
hAK7AutGFpnILAQo8OhBiAnYA93Fuge3DrYPECICpu5cVFfbJ6ie5SNFn45+7TFEPGDWGsDJt3FU
Xeq2JAmukAmSFHOZN0cfvD1hjDoH27YpTq+Rlmgp/qAoIttgx2QMWw/sG8yJfF4yY68GE9FRbViB
Tl91QTzinG/DV9SazeDZyTUomj/JgmSujAjvWztfszugeblhmDPvMWR0qyxX7RWaUsia92qO1Z+h
HdWr8K6gqcwMyM2h6xAtstL4A+iqFFIjvs0QhSQX87Rx2OOaEduoLsnYOeQ7a66/qiirb3ZnKTIN
EmsNRIFW0sJUy5QZMn+8PsUSC37LT/RnNLpMaujca8Jt2g3D1W54hzr+xAm3jk6YjsBgcFLNC9aB
LRUGLRU2ZcD5OKyLQ47RO6V+oa29Yu97SQZXBju/jrtnhbuFABZ9xUR/49Uoi98FZ26b1vl95Q8H
zw3Mvanm323SfIcTARCbXfGqjqyFkUT6M09shPekazDvFbydgWq1STCdBBfnpBs+2c4R/I4hxHWt
9+aGnb+t7QKDLPr6IIzXJgsL1PCGNYD+KrA4rBLzoooE6JrX/hxbmjwwjYvaoR8shCgWZOlj/5BG
9Az2Y8i+hvIMggnjR5aGXAAiumucPr11rfMXmloR9D/zaFEF23kXUfyGT1Bxlaenkr+vj97OCcKF
hEM13qFiZxNPpb9rQxbqhbkr6/RFNMY+FJAo5DgqCGjBOjXJDvZ9NR8nzOC4igAxSpMiDmpjh1ng
TeK9DrCO3xhn+zrqZ2aIc/gHtFe4nakJh0aHibY243DbjskvIx0W9/VmjOnwMob+WmbzdarrdmsY
GBBYbNSu7e9oMRMrIM6fIf+un0fzWATyNtaklqvmaZb2l8kKrZuDT6+2vnzXfKzJIhGJ3tFSTyp0
YlutjDOWuUUxFpgyKjeB031kkHNIkC82kpJYXhPKuMqE1o4oDt+DYTbWLNduTsfSdPbrr2RC4LYj
BZsEnSOhpVMfIw02ySrjT680aKY1/k7pHG/NtnsE3E1FBCnKfRfTO9j0Qf/mEkMdsumjQjYBpAzj
WDefdZJQr9Bf3MSr6I1ZOXg/9paBMdkbEcNzgVvH5M3t2EwObIT+ldug0dn1tDN8SrlailJSPlor
6sEp/KTTmWw70Dr5FNXdeDLz8mwlgktw2H/AS9hNwoe5lAO2Ul4RgkPAz1mN70NUTQvnY0ZGsDBD
+hZluW72kXjNGfQjTUgFxTLF1IykJwj6WvxsSprDlec8+EMN57MGd07RVjW28VqzXVw3RfiebqsO
PYJkhMDncfISfmStGUnQKkaQLQCg3FtopIEi5+G1ZrS1Xa5zcI3I6PozGc0UeEXekqjoH7yllkt6
nGQ5RZIHgATVOTZjIHLifc+2DDz3kuLBThtMQD6aKj1L01Hr1ul3FFCdCLjSCC75jY20zY6LG1JI
StgFp+ttKN6YJoKWzUmVhrI+jIm3SoTbnrClsd2z2f0GebU1myxgDw3N2NTNLq5dB8yP+ZjN6WUO
7OBQBeWwQqfbKU2gGy0TO2LPTrhn2R+YTf1gk2dbdf8fV+ex3LiSBdEvQgRMwdSW3osU5TcItdQN
7z2+fg6gmdcvZoMgKVKiSKDMvZknTYp1aBNOHVJ1qtxnq8uQyVeMYokMVgPj2o25GoUu7BHXYK3q
VRQP6ft2i7bAFGxTs947A2eyWaMdlz7MNpSh9rK8tipEQna7GX1JNnuces2NEQd5SnVwSh3Brc7q
Kql3cCzANDfuBwDAXjd/aVSIlmrdl9dxhM9rWXDlrUx/Z4MCzD3Gz5sV7gaVkLJompLtfp1+VurY
r4eIhX+TUDk0xF6PTYkRDZZUJelAxWFx7c38mzTuLssledk97peEzg6BWE+xRSAWKFhOC4WqeV+T
mVorOg4nQAzKtD4jWjdeqXAZNcf6FAxgm9YTx6iPl5pZRltVsS4GwUgHAyEvOWrgG4zQ4h21DKzA
hSJb3QXoeVlnW4uwsdUltJCtlmAc6DTvzaORs6oTh9qsmryCiH6yCcYyGzZDcGio85pbi2rjQkYg
hWNCXqJA1V7juMcbYSLAk2HPnmFaFUGvIiQBLbFBBraDMF5Bis6U/kJv8V4ETrqGz4LDYES9XBko
q70/4WCfXYiuBMsbbFAEhSPWdZpJEK3PvqyJIO0FY3VWjOSP04cYhBMWudQc3lCiP6DKKtcsU+2F
bjNmckViaIh8jEmezzi8c1VOmKwVv+Fu7IeSFkI+1PQquIRbQvNgtIFT4LJf1yWReKbqdUu1p+lG
4Zm2jQ6gzIxvJm6KqicFpbKdb5JYSNmxH6pcgHJz9pkn8VrlKAx7G7vU+JAK59FOSajPMNDIFM2R
TTSZdF4Y7YVFZyqsGtqR5AMuNCHPLtIMN7o0Un91OtWiYRqcaCHuo6HA0FiRSC71L8e1vwIbiqWv
HMnWggvpFMjo04tscddQmOFiQrCOjQPuvmiWqev+stGkAaSDM91pv/Ppz3m4uhd1EL9HKmRHtWII
bWjfs3bQPom5xovt/jG1VnI+dfvQYl/a1uAc2cZ/xkF978phW6GIo6nKIp29xlZU1kuVaKwhGsE1
AR5Q4lh2yB/b6cLKqEHgEXTsj9xOomUph71tk4asJ1iSpQgQvvRviU+VyU4yuqw1/Ow0189OHNAc
qWKSqN0/npLsBtKjHudDSD9h66E4XM53K3ZaeHUchLyDLPYsLreJA0rIjzDVgQXxNl7SaoeR93go
BtAzoUni38BIinl+4uz08AVi/+An0UOhJvW+bv2HzE+IvG6QYk7i0kj5QuvOVok5gho5HQk33BHw
NS7rupdsAg3CpROZrFSs6SDixpU01NfczpVLOjDhBgTtqAPmPUXFmC6hfrWDGa0rDU+WJ2nxk3d+
wqesLiD5NvvWtN+t/ASS5k2ko7tycqLKqSrt6aQ8xUHy1VOQauv+Dns738ExLlnpd/6iS4O7pApL
FOAI9ynfQilhLutZjFBgficB7x4bxdGsdDzx4LYbn65AZicPil1fnG58a21na8XhRUgAMGGJd9Jw
MBNGKTIZ1r+MU8VbEGdXQFwrEb9oaBzPI9Z3QzH8xYDCkplHIskqD3EFTDagdxH3oMFsG5KL09rV
SvOxK7R4jRrbWJbQGUcnZYXdJAfkBxdHSdkMq97a5csvKswqbjqBpqjV6QQcKvGrRRM9dDF++Hr/
UGTZR65Hn0ppHhXkUZtq7IH4804QzHq5t6VX5kLwFcZK7WxkImG7NOw2XdaZ81romBt1A8xvhigU
9iK1uOSeINU/2qTIUUZdqnAP7OJol2O9mf6pxk7MjU7BzNWSW6KHLg378FdJ2AQi9biETNoFb30K
6kbTWMuCXxR49Q2sbgE7GeIpaO50J0fFThvWgtGSgAikdHGFMslMAzrg/odnELwOsitMkglUl/kr
T4GJ2OiMSTomkTqvBVZCor6kClS8zSk4StF+tNiQo7xCOaZZn43rfbI5vgdVc46y5kIE5DIzSpyG
KYjpUWtfHT/+aAhAIDWdGkJXenvd9O7kg+1DMXyNRPCsik6/eEymDKWtTtzpxia7o3W8JwM8pJoq
T4nJbKJM7sfOeAyjBwIEiHN12SJHsjkZGWBl/wEH67EizDRwU9r9xi8U95AtqJ2tW1pwUURpSNM/
OevBgMr2UBXxHrlTvwS6fhmCrWc35BaWZU6+H47Oqta/i8DfwFY80IagMhp/ldnIRqAwtDVEst9D
SEFCLdkReHzRTVKaC5FYFUY3cUQufpehucKXQs1EtLeuKH+hoTwgJ1UXbZrJnU7dL3Wrs6biJJ+8
rA4yfRTbDMNFJ19oDWy8rvqqclbqQVmcOH+oyXsnpaSvWtXauz+6MW45uXA4U8vmount3hkDHHwh
n3apdYiFMaCqXQCcl5m5rc1faj68FQ7puEaMbL18JTw2BvRJNXlAk+2dXUYWy7fupqm/1Cog16Z6
8Sz3M/8eBuPeu9aK5dSJ0EdwgQpOM0nmLh6g0+gH14Esvg3gn6fCSSBWV1gHiuEN6ioUMXydUBSo
6Xo16hzt1PBhFWJd/HZ97wba7dpkjAfptD0UNC0cppy+ZHZyITjQAVv5OUrFyTbjmeIpM0c+htoZ
1+Z0goQYJftCewvZcK/sRrsBfbEXJLaDNC8UPgjjBeL4h3gvS4tQQB91LMu3hZ6172YBUi3CEUpW
ncv8IynfTrw4NqnY2VOveQo67bWPXhv/G+rFzdQjd3ENS7GtvB6ao+yfwSPv05G6MDaiRYW4ROQD
u07GAwSwIZtCpX4xVWYxPxh++WjKNib907U2dKdxgEs6mFgCqLshDGR1VIrP3CjJX7Hz5Yg7leu7
PxK29pLjjkTBSbQgEedNmV5cpfqDqGkTDtGnpQ8XCJIfzrXy5a42+geVgn/hKFy1HnvvwVHg5mTg
Vobmsx2Cb6qZJlzD/HuUCecMvjWcJjvPGD56BtrtyGessyfux296xDb7CAqRqVHsWmPaf1e0bwnE
1WiLxic/+I7IdlopCqRn4ZY0cwRoIotiZkqBV09JhxkGV1nkKiHd5YZSPKcNGXhmbLAAje1g7WaS
j87oss2QduCZii8tZ6XqM874g9zF3fjLV1qcS2awqTx2gUl6KaiYo5z86nPnoKWIXqkMwLYGTZnx
7VJCgiA5sFvGWBY8U1u4VPYWTm4kO4T7DlS1atCpNFEXkA61ExWJHL695s0MYQoCTSyriJkQriMl
iK2A9bFuY7iAzbB3W7LFiwqrtqzoHTbKq5r43wmjwlIa8s3OBOv5CsBjhrnXawO5xBu4hK6UU2nc
GXXzoLUY3amXEfhXevFWWxeFjnmzxG5cfHmT1DSljoffC3V3xojspzrGjvAgnP4t1gEDUBsQE2Om
yxkFvRyh3Z5MaQMMvpNgHxgCVnqsn4vcN9aQGBnOWcrVujzwxWJROFdTXFjZbE0/oDBrHFIzXQWK
o3AWzGNLeGRK6JcZmuWFbSmEh8pH0M5vTRu6ACVohHTmTark2Xtu+6g2WbppEvnsiu4Z2Sh+krRD
SuQfDd18CDQ6Aip6OZYu9SIyxYlYm7NmuytcojjbR5buLsqabRI8For6ZBi5j95evnstixToDucx
TM4BFcSFHZi3KtLvTrOoqiolZzcyN0S24LsjtiDzpQALOX6QtLWErcrJWn9R1X7H6HDrfCqNWoLX
bVCsL5l9Izl7SynAsRXmMVfZiGqcVqzATtSM8KASI6P0zUNa83HJ5LnM0I6EsXwwsEkrSb5nn/Om
SpJmM5ZIy9Ys2ZbH3c4wKfxLNdxSO0BQatYrx9SBfUY0U5BqkiMMaBiJ0irUtUeAuHKpQ5jv6nRv
hWA0JMFUaap+QrSC82xPSnGGKCumYOpq4y0gcmjJUheCjAOy0Cx/04mAyxEZf5rAx4UF6sWH51SX
9IRzZZBrCwsC6yugAIONPBLNWIgKyl0nQ33ngoJA4hu/hF+96+wFjwXIj3REbOMoG3xnDFzo6BRi
GDuBmZXGE3YD5W4Tf4LOY2NUxyyo37KQDrPXu8s6Ml/NojmXvcckhFNt4ffJ2ezEpdEQKbt5ARjF
ZpfmFhVR74fQ6j/ofG3binYcJfMYB6Ecgj8xiZAL3yf5vAyTCw2pk9d3Tx0UExYGE10phH+n6p8l
RQylxvcb2FAS8bovixTvuAiPdLJIp2Up7NSEsA+5+1wImywcUKNaSXe1FAog/Tb/UI3sQHHtcShD
hpHiHRQ63PHWu04k2hEPHq0+4rJ7eBs48KR+cJPqt5LYxK6YZ7cL+Z+dpWp6sEoT+h+uT/U1zdlz
FnhifCCHltEvwizaN735SQvNKeU50Ip4aUVFAfiiLZa27/3SnfSZzQ1zLxnko99uEcx1SzuRDyF4
pq3Tdb9sKuiWF169vs/3dnOllzIux6mlZWI2pGTQrfW+e3ZNeLJWNi234upYrilq/bahFLLLJqrL
ihkQ6c8w8Iw0KwFX6gWnj1W8en5IzJYpbh0lFwzvn7rTr6Qk1Ntp+8topvVC1fsvy9PGhbTYLLtW
+sKy7CViGWNJdgQS+y/ib6vDQYki2rXTc+JYmwIBGWoKRBm+PVJ5SX9REr/ExjO2GW/p0KVfsMf7
04rypCfJtm4y8LN6ba/8AmlnhEJhDJsHU8m2WRicrBAfazrwddfRmfrTd84ctKCsjzfiNR1bZ98k
EBdVQmYH3SMykPJzSSlqmanKLg8pfFYOA4dPC1wC9eigZlHzso5tjCShaz6YkgNUyuVCZzodO6Q/
lSifqLebO9OskPBFzcn9JgnduSWUM636ib21hd3wkUyiCboIAyZhDkzvXdglGAOxN7c6HbVUo4YN
bm/kOuwCWEwGuBbQBNKzga1EcPzb6lUo6IpiDP2UZuPgxGXVYJRbCU4ap2rPdlJsmIL0DRuy1VRC
EhVto8xrj6OPltMxeqrcqnysfHUfkii/K2XzrOsFV5XOeoA96G/0+E/OiADBajzYIyGzRO2hoIkd
zomaAkz7CrKa5YDFZepDfsdXRjQHehFQT/tyqLdsNxFX9euSBSYLWf+VeCxroVosfgWazxpu4CIN
opbdlQUI1Q/fW+mnSAgIqaUD/+E0uGuowhuyvlp86WOcv7LzJbBnbA9d6Pz2BrVb1IRgJJB3FnGW
3Qd50qqB6NcaIbMj412LlyAY+Bh72wk+wlbpF4xSzTIqWFbWXbqhzJa55Gr0OxEIkC4NtQrv0jb2
ibGKgTNqCQ1RjtoQv4R5RGEkf2Vl1uxjtXtTO9RjOMrt6FjmFP1Mt6Gwh1vXBWRYxg18bTBrQRBs
bEiSC62LphQa1hyBQwluTNn/LOpC2ZtSbvWxM9exN2FZm/zWuMmpTFUSu6hiwZNhR4zUoa0j/hHy
SGnWViPVOPt35pChlKdWuPab5lY7Fb+MbRbanlgzmlU+ohM2Ke5vyUm7gwqGJhMoyCSQHSVq9jgi
W1y2InlS22DfeQZ1UHAqxfhbFCBOw/iZsPuvJtDfa4eLzYmVZ7+iLDvW/YfwzA+pA24NOwvawYBy
rMq6hWHGuy9RKoC2lXIV5zpkctL3kmHKVAZLWpqs6NmSSW2sNirbU/bx71SJdpHavVAmWtg5140X
PwVj+TF8qmVHkU1ZhdZWzWyNnnu1Z5lvE8hF9RDEFTJvB4NigZgN3gQt5rXtYdgDEbLpQIBkww0N
0avm6V/Z0DyNI9XK1IxfShk+1VWFa9ZZsGdI+vDQMU0Pqn0Zi/hdjREhmVoMZK8HRZ7nzxgFaAKI
rVMnYmuStjLSaWuswN6aQ3cUAXnVWGC2QC9PiqF8eVbak51AjhldSMaJDt/kVPnEToqCumO/vGpK
QO8OQP3OBR3rkiQdaCz+IfMiGCEhntbntQ7ydVlYn6lh73VZ/Cni7OJUdr+oEtpNcq+xqV7mRQh/
LrKgaNFmzYnuKbx+jy/zyuIa3jcJOaqaP7CcgQdVU5dBtUzxjlm5I9RMVGDyZGLQ5R1PQQLoNCwu
/cC1hMGMKmsAa8F7k8iKF6FGzV2C6WflTJgVaOpty4xGOxtsWY3X3jXEV65E35ElvgeQdkGNu8ei
1Fy/dj2eBzvUb7VCjWYKCqjQcS9I3KAvr42rpEfQbdXDKm4tY1lXySsrEzhWyAwpajbAxmOiWtPp
DZPiZPf4zkf5DIGDNYs/wgFKTNwcfARVhkvLdk6l8GGWbAOhFcuiJ6zAw6pI3K3G2Ntq6FrCT8Op
yKsJBKSrslvpabMu25R4txGrgwLmGnAMZkW6Miz1V1o9XPUmhdhldB9jlD0F5Ir8wpzn7whio2pD
WCtDLhmlgGzHlHHQBjckVL6SVOvO2IY8UszlKYv7V0M1Lo1qvWexurJd/U9E7DEW1sZeVt6yQQ+z
0qxWfrpgoqd1kwbhqEqPsvCfMWlhqmd+iP0vVY86dvVvSMO/dYPiAmKczyQeXvuONWTlM204mkd8
QQ4sDzhYErPrLgWiQMQNIHdfukJ7tISisi/3oTWy63K9DFSX1qsMVoW2hE/DZUDJa5m5prEkH/RF
HWDPCVrzeo2HADWxS1eoLhlG6qh4bkuMLBrzXEHno1U/03LYe6Os1pYxPvQ1bUPVJ88WKUcGcS3d
VESJrawQaX6AlBtu18vox/lGLfpmpUqbmHAl+opbZiRF0PdU2GkFAEZHDXCp3z4hn1qpNb/QDdWb
4B+A+WMEe0dSOtZZzYidWwwq1orxLe/hWnk6dXOWIN9gnRge2Hf0moGYqF01SEaWY4tCQfU+i5hi
v1o4v0aNzSyQu1tbsMptzHPbw9/K6rGl9EQfCCeI+BgpJbtpAKfFotweRDrrifrVSvSSeZJGOBFR
mI1EpIAhTjZmVfWrymJjFFWA8yjqmWooyPhhGz8MhOrq3QRQoTa9LMENL3O9+WoU272U4iOrqKJb
uh2zLBl/M5rUZ3pXm6oHpk55N1D+NPyQ77nBZ+rRhG49zVgI32ZjmW+0FIGCA+xkmLoHstLU0xCw
Eo2dm5/KYWeIlN3w0OVrs45Bl2vdFltauSkUK+JxJ9nVzM9rx40+Wt0jDCRxqbEC5hQwnB6zaAti
uw/0ceG6gBad4JrU1XddqBmGbbDTgz28yB5iei+osYUCiJyHxbfR/Umvk9c7WrSAIsA5qyzCItTX
S9RPY+m/JgZ6b6NVfcJC1BOb9x4rYkg1Mmb0H6KQ5qM8KUqoLWQr32sbiFnc9n9qZ6AYy0ml4EtQ
c2qV0EeXcFuAgtfGri9EwZ5ABBsNoT/ntjZNtPgcQvB5aRlllAiaE7stzc8yxE+TbMLDV5LXzcmC
EqXTqF/n5PFsyq44hJV4jwF7UIgvz0LEe3JSn5WQVo1ubAj8nAqcYOVMXbOWvhY+5DUAbZ1iiId6
bjtCy1jg22JA8jb91IRBZ0qHqazxpdqvwmKFrXZsGx1L31ETV2+DSgsVoeXejGr3puN9QcwOmcxK
AbTLwlylGjrCfqC8hmWPTDTGzJAPJhtz/4Tnmu43sIqFHzFVcgqNmss/o6bmIunohNlUHfRcgmqK
+6dUU78zXXW3mkN8BjC0gfmSz67JWESOZHiBPiJBVwlpZ1d2S3AJO4BKYfV21DkloyBM16IaikMp
IJ/Oh/mulZf5lIv36FBHhjdt0PQ2p4idn5s4t0pU6hkynhYDATY7VKllO3AcPQe/pmuyea/qDHli
dUIgp2xCT8fNOj00H5COs2UT5tFqkP2LKS7n78GfgnHCOR2H/OUdttdlM6FDcUADBp1vTQzQv3ez
CXRlwGlmBuyTQ84VGv3cVCfa6DAd3MSl+43xkl0qaNT5oAT/uzXfdSZwKjGiNRC7vZIx3+QJ8EAW
z9ycD4RBkO8hsquY2LXRlM0TMrktKFqS6Tv1UudD7ablz63Eka22nh/EZFch5J2eFGt6wRsaPpLp
oit9q4NF3v/3IETApro7GYmvYPTRv2QM4NDmHbLN0JY2RTEWCBJopKuoJW/Cavmq4p60KTojIsmo
tlaIHt2OJlZpgaTSu5HggOmTmf/h+RZLHT6EOnxQFROsAZbQ0YuBwh0ibNsHFK0by+yPyfTttuK5
rBCN+R5KvMFa2kaWw/CPDLAAnqBNQzgidPxjp/CpqwHJF3+/mfnbmg/V9L25NZEOiI+I8PmYz4Ng
EHLdaOIjrNDhp0flt/CoRfR8SJZ2H5CyrpKsoD/HXtzQvimI/ia7TsFrjtG15reMSlMdwE/h6yom
6nP4f5+LoH1Gqu5u/qx+fkx/m0nLlCwCi7qnFz9BekvVhB833+wiHdBtkXQV0YnW189jLTqdnx83
802vsLLDfOiSif1cWAgLZppwYNdOxEU2nbDTaWrqo03EW/SqV2w8f06m/z+v5pPLjRJ3A8HuxBzp
Fm/zKVm3GsjbDOKL1ochgit/7yFw2M4fqTMTeOcPu//n0vi5Pv65m1YJUlVEGBZfawIq4DDfyryR
sl1JnxFhBCXRoioPPwdV/vfW/InRTaDdW9LB94t6PMQsnA5DH6Fjmg6RqdRIBFmSpOhi2HEDJWyL
IrjV04G2QrN0IORshO2ybxwEUYRFyjwJrsm/ySHky9WLkEY2Zd2goDQi+tHGSimtKz0k89QFw6FO
DGPZSL9GzQTupZwP1Pd92tGXv8/X0Kkt9Dqs9vPL5x/ovkM8REqZYH7V/IN8COpdOJI4rQWacTQN
eXVVT14LW6dNS2E4SXmIJDRUNTbQV8NO2of5Gb5byqswmg9k4FOE0v9emTSwwr2c0XrQ41VO2flm
Ko53s4pOXVMSqn8e67TeuylOSsxLkelovbk7H4jD7Y8G/Jn5VfPrsR5VDwOTRPPPs36eiscozZPm
4ifB1VEz6xgWjbiSbIkxAVs0++RQXP3psQEf9Dqh6b0aRezDxmElzkBYvs9P+fs8KzhCgFQe5l/U
jWyOOQHGNZoP9Lv9NchN/eePzE/AhSNISRzZwOGTZBTkz6lm7myV2CM8FcEkugAfTbyaudTaA2sd
q+RVLWIzMq9CaQ7F6BqnYXot47t5VcgAWCaYcbfzY/OB6ddkiUMh4O9j2hDGp2k9OASFu++L/g+1
yOCW29FwzfN1T93r5kDctJDfXcDZ6lfLGu5hpKbHuvaN6/xQM9AVtEmJWilIPeaH5h+GKNf3ls5m
YH5sPkhjqPiy//2IUrDn89hSCZ14nL9PTbsKulPe08OfnjL/IDTJoqot8fr3r8+PwzRaRKVNiMk/
70qy+KIkTV9+fsYwvfmkrstNYynggXK7uEJdTh3TfcinQ+nAqxUkz7UjBiDH68yrltnmVWVEXmbW
UCA95DHwT+YVxnk/kUrphE2PzQcJKeI4ZYODjvh7eoWKGV8sIWm4HTsKU4uoaOy1MgIpLVrSIZHL
P/dWGB571PN0hREPNDb94Z6VKGzv7loXd+GP97JmvT7a/QrT32dVR8q1mA5p2fsbX3f9qXTuXucf
qBl5y7qNbMdER4ujoY+jc9+3+/kpP4+V7rFgz3/9uRcq2o2ci2OnC31LXLq/yxWCNrAbjxdkAYsx
I35m6nQFWXfySvOTGeulqojYctlmhX2A8r6inR5dTLQYi17RgpWsOmLey/UYaE9hq8tFVtCL7TXn
OdfdXQUwtXJ5w4waC7O0FpaNkqSS5w5/0oDTre6971zCagxyO1hVmbUoyNipEldugrj+drtmH2oY
xorALReNHpULmcVffUTIKK7eVO9/W0WsAgLfe6lB1ctqSVd3808hNWNneAHRH4i3uaLPDNXmYWSx
nvNrzkk//vIU8ki59o8DGo4Cky4354NVOyrru85WlvNNMd2ff2LGGWghyM919DBWPcPG/AQZh+5/
nzvfz7VYA2rKq8p/brnpOBzG5Jt8EuLG5h/+33N/fjK/wgkrwuMTdV8oCtT1v8/++aMNFGrUNNPv
5r95ifPa3cyv+9cvn3/688ZGwA12HRJXPL0lCpvGohx0sRoc939ve372v37tzwtDo85XZR7gfZpe
+ff9an//958/+fc/ln5YYtmVX38f+tc/9v+flKkOzk6QFoZWm+/g72t66GBLzHeANIf+XphmuAXl
buaiv2V53j4qQS933uDaC9IIJsauQLIKzy3cG6HWPgq1y28t1ZjpzvxIaJf9Nnd88uQDjJT0qvd2
3KJLqBhBzkPbDMc8667GsG0I63jpLaW8IKYnEDjs7UcRtxQhJp/s0RzLgS5QNJg0QwOqpgbb8KGU
SI94/koRY/s43/JS9Lt0n8Mj+vaSKrtsNqqhVI8WOzzKW4Bn2GhobLtSq71LVKRTvHcZa9iwcqKM
NaeTyxEp6XZ+1XxQknQVVWLvFBBSLeLvTrqgOyNt82BGbXQyuZYXheaQBGOa1LdT9GC+IFColf24
L4BOzPdITxhpIKA1SSuMah7wgYcARvcmHVJMztMtJfPCfUe/yKW350jaS81jTFjXHbynRuTThCtU
G0x5WDCYOoeP3O3e/YR/3knZ4KsqctHcrNwjkhCiAPXSfklSe4t7lbS6oCfcqTPOtFy9JXQd+90x
6BPTB04uIrKUm5LKt47OwnuRO5dEj19cxx0+RIgMiPbGXbItOMamnlNpzOUF/QNGpUx5oaRr34px
KB54MT6VmCIO+wHKbOb4pnsJNiC3MF5tRqBBEcGjVFISsdNmgtpqMJqcCa+o0Iw9ZzFRdwTIFJRP
6gh4ZXM053MgDmjdcxpSTMTy/mCyKt3llPWA+vib+V1CxFmOuk40TjPulF6hjk/JC7VshaUjVd2n
HFTB1KTrzh7BpAdrUL2lSLTvyEyHKzXf/udQRFTmiEzfdn31BxpWaaBX7+2drVKCSQnNdsehAVyO
+8JWhm2h9vTxbTsE31vV+BMQAino7SXRUpe/B2W6W3bVNcniZTNhzGqAJbhRAloL092yVgVnlOyv
QDApKuTPceKJP7idnmFSVG80QeG3p3m9cQMSETJrC6XBrpZ+72AiJ4z2pGPfX9QDbVqCe7Dda+zE
jq5luMe6bdyfW5H4FaadcvKjITdWBTI2Io60/NGcUHTIvJ9LV5G3gh4LlxCSPqWxIHsWvYbNIWRt
6bqOCbUGQW0bOslBT9zuTAGiwkvnbtAM1HuUQvkrHxjca4IUdcG8mUcC5hry706Ji1tl5F/OEPmv
UBX7FbLo8KFxEdqZOW0wI++/AjQORBIAWPEtfSO6vKB4DnC186kk6hX9AaFhhgkq6iBD1MiHzmCf
FY0s29Tp7vwY2JODzAuiMsZu+AiYN0RVv3cSwH3MAm8TsaJiTPF9qmYlQUmY0DqCh67/OsTlg+fk
zlFIapNJLyDaTsNIEXCFpaN6ja0wP7eF90iEAMGQKm2u42AAFTdIg30gGNk+0CQONi1UpxclyG5R
gBgZ2qMLaqh504RmvTYiT1d5oRsPZW0SPuBFsB10QLS525zKsGcXTAtoQ6wzsdGGb94dP/POOHbw
3Az7VPrvhhtPlp54oJlTiH5+rFGNs1bDmNiw5nRunoLY2MSA3ONtOEmDupUwHf3gOcSCxxPixnd/
03dxLrVgiQIiyWclZNs1/DGK9UKpzbtrluXaQYq/YW9nn3I/+ELrnR0w4WVLU/G5oEEjfjq9ixyT
0sfNKFHcsqn3PtQOoEPmGhQqreTo58yKqqV+kuCL80vx61sr7vnocNqKOEJsYlcduzu+NSwjmH41
ax8aUT0Niqxr6/ZZi9yBhb/zNZCuQaSp1iCu4eq1MhLlmbKi/XxFD61e7jCftYt+4mrqCbyCBB5t
Rq9+NQTTAk5ty5szwQWypKVM2rrokaa7OD/MC7uCBxm79jlQvPyZYZo5pmURa3vqHhA07zM179Vo
i7vhFn8IKkpFpJ2qiWtgmrCytbxNz8V0157u+mrQLzFYEEuUWcEFTBKmriBKvsx0G9VD+WuY0Kg+
ertCs+Q76u/LTK6FVL1UgMTeFT58SlQqQ1qTZn/Qr0ziP4T4i8AMqSFgWTu5sgk2fltpdzlGBnHB
XrN0q57wsYkWmPdGQKFeZpym3A3QHB5VstjAmHN5K9pSU8ulY5oTMVK1g62r9t+GY2G8LCv6vMKa
UmCZtSFyxETKdyI6W+9MaUW5VnkLS80uswuQiX5jBwiO4df3XXsPapAuuSqBgXPPr2h/Kh7+547T
KCij+8/4HgJj38NY8wB5WvV7YeZnW0RQ6CP6v2na8l9z5i+5HtHaziNwMh9lR/RER2X0ZzTEtIFa
OzZu40D/wyBUbV1hdbx5hn0qsKi+kFOGtSrBkTvfxdmjLFBXQsUKuXLnYbAQQDpjqe/DIHMuJOom
O3/wE7wV7QkvmvoOLkPyV4T1MMYmvQCjMiPUlKP5lOJ5oGc9lXsn94Ol//eW4g39EvMfCNYJIeXA
TNqVFu2JcMhp0s8Pklb1Gqj+NiJdrzOrZqOpPqvevteWvofF2k/tdF0ZTfKUIhOGDmx9dw65QJqX
a2sUFfU1R6+EEkV/nu+phaSHvFF6TX3ukjI5WSYVyWzCuNQKPp5Ox/3cIQV8GK1hieZreKtLlJqI
pPN9IFT/Hqo2AaxDuAl7dSvaChn4PKMqbFnbjPrE/JiocsCC3VDe2siXm3IgE0QBU9gVyZfWWk+Z
6OKDIJpik6oYaYrSgmBpWcZ1PkCOIUqEYhOqKR7ze4wMDlnN86JMFYa90zW/XA5hg1NeIxfPb2Mi
MzBmr/vpLXdWhsQwZiGFv1G7Gh6me84Z69saQFG23lcdPccNYIJMc/xfjUEEqjYG2aM+9uYB4gve
wHnGdOk7kOgmyxv0UrmZ/7P5rqbCEK1tCaIUUanKHvJu+MarKXD3pLCXtwqQ2putORSc0CsvAy6V
J7KA67qz7kFptk/80W+9Lt1TpxC1HESB0z52UUAmiudU/6HrPJYbR6Jt+0WIgDdT0XuJ8jVBlKrU
MAkPJNzXv5VQ39txB2/CICh1tUSBmSfP2XvtSxXgQisqzXsJTKIeuqSob4TZoun15L0oguFmcip/
Nez23jvTeFv+wF043Etjbk51Vj+CrE0eZSQodXov+xPGdEbtwvg03Rh/W5AUp0jnOxoNAC1h4yCf
JIMEjdWMbLxeniIrM746j7N7rPk9kg63+AgrOPKjX4q91rTFR8uu79lUBiLI9ScvM+62FeYfbCLB
Lq+zreWiCkuQOBJo125Km2U2KarT7JTbQQsJXiz7P72LLqjr4VwVxUBKWh3ZVx37Iz0ZfIhJ3d4n
vfgVBDT4EDNAgwxLcYVh/Ebrw3gBXBm/gF7S1IWL9+oG0Qg+cHZCbdg993Uhb2h8UnQIj0PTZN91
9hRiOvo2+Wcot03/FYrp2rUHZVlKqvco0QkXyQMmTuqypQoAH9Ex86qxwTpdDSqsDsTZ9WZiDzN8
nj/LTmIHLrMbWPmVQT53lXIWWS6Xh4WfT/4l5ku/cUF9goXumtG7aFXgH2eqxAixOiwL9RrZoOwu
bLSXvjHxKgmhQU1qyI/Eg772J0i4D5r2DJfFu+F/5cqS02tme9nJo7XwKHF+HA1j/qKViZemauBT
q61u2e8YBuaQBCscKGx8VZO2J6uOXnW9kOd8UApdtTWZ//fyv69q8YUa559+TMd7O/vNwZiZ8FRo
6uimQ9dbbkNv1Bn0pwbhvkninV1tJsksMa9mxdiqXLb0Nq7YKt2p3Fg2PbC8mdK3MCUdGuZH2nlI
QvU2pg+HBKJ30vJqzZVJ/SpNalL63g+iBOv0g67TSyT3ja/3dA5YpwwGbR+in/o1Slv9YKnLPnL2
ZHfP90LciBfyboXDKYTz4fSRD+KRra9iNjs6z7ZpvY+I0XDwRd8o9GsEoWDJ2qQpkSRDPWkWalkn
4FC0zAr7yas+E13AN7H6d8cx/WMeMzTPx6LejF7XU/yW2oX2+Q7IQ/PkpgTet8U2IsHtmtQeBCp3
bqkpOBiiR0W3bgP+NMrIuHg6E3WtiNKXmGWKQB5/C2JUX40tYV6MQ7hu00pfuVC+nrSc+255Y0sZ
I5IldWLlYpFdR2UzXjyN6BI6TF8IB9ATe7+0NPz+3yeaNn7VTm2fl39pMvT3Qh/L07J+taivsP1m
+kUIO8Jxj2eKYI0ONkE1/EKnzCp8F2Ad1yixAXj5Det62rw0lXjhoE6Er3pp8GiV1Y6F10R9cWwr
CY8GG+ny1dT3f5OkkG2rCJmqUATEXEdsMRiBd55hkryS5rVZXnfUIg/JOvi5jCLnXadtQOdZkiGJ
4HT5Ln+2y00JKJO2Zldvm8Qh1rm3PyIgq3/zmWO/oTZgkruawkGugbl7n7i586eU4k+aG+KTiTW9
w6GJ11k62YcxbdCPRAEudNlfM5O3gsnQ1iZ3HlcbAPVglMFXT15panvPwo/9P/0QbHLNK5DCgUYO
zVR+BxoQjLRzPkhyqAgMQ9BKW4OCeIh2naulWBnlcFbwJ2hRDK4ztAmgg2riPuDdgEwDtMiDtwYi
G3GODKuX4d1MLBpvnt/eAk2ihW9sn45j2V7KCtxGbNQ+CbSeuVVEuQwUZSwM4yVwh08y5I3LRCLI
ywTxYMWZPdzrXrWdubeh+eK2ckduT9GO7psuNI7hdvocCgxG+SzQ2zs2x1vHIn5p+RZyyK+MOCM0
ja15zOoxfsZtTAnqTk/LFdgR/Cs+3cyerJrlJbsO4md7/CdS3+QLfX5sZxNB9P8cT/kVQLcaBvBf
dVqdkT9vKwdFcSYqcqkslyKrDN3fNFCZSijGn+757kZrXByO6nKq0QP5sFBFXojP2CtfJDkQ0UME
nIYC75+gjD7wh5znMBjPuSjF67h0WDKzbai3pIuHH6jvzwcr6/3LWBMoxyocfrTyK06k8U4pyMGb
P3Eg6uSrk9qtz4vuNTQtfV9X8mXoXRx1dYFmcc70W5HH+qobrbXoMucZQoDDX4QfJ9JHjVNMbq5m
8u8e8U5B/Oe2A8ey9aMORxiYhd9u/SetOQQABDO2FVseDnWRvNnxsNI64zJTuaMSJNYG4b918S1m
EwTpkl+ELAHWWqyQCmSYzESeJX1UIFqOYGjpUbLvc0ThcEI9onSq8RKWZF51sgq22ah510rz6eWY
5mvVuNgAbNZ6zVOap7yRj7ifEBx6EeNfnP3MA1A6idrcUfeOjxq1+uMY9GI/FqT26JVlb8LIp9hw
ZM/2ru1xvimS39x3+n6c+z+V63KQjmYTZPTyfyJPbmOHEakWSRfGe4vbDVwUXvkxjAmOtoryA/5J
2VsIpdtum7MUcIs65dXoBouJcfesG1V3gALmbP0ydY90hmzEcW371OuKceEoG+j8jK+13UAh02DQ
OO395wHgO6ZaExzQYNfNtkzXdkLsRN8l3X15GLOKAEnRzbu4yL4ikTf3SGRQl6zqG0zUzxP1SiQg
ls5mEiKnL6cth8Ryr+MkfS+HfekHnL98+BxRxXDCaHg2ck+VdXdrG6+89SLvoHCF+tfA77EnK5VQ
tTQ6L+BZAjSgi7nmDOFAJlfQIRfy+mKVtEdDSuOtAundGLcEeZnbh9r1p3vaVXq2huOCFqKHRsa5
NR62qOV2REIpsLXV0lccSzwaQ3T4+VPgfZ42SQR7pBOULn5unLlvs8NANQL1kOo3ko/0CqanNi/K
u/rNcF5Eg+7+UU9Kf/L+RGKgnwapcJT9i+vqqv/Y2Tur8oK32JoOelv87efUejSMLt+1ASSgrM39
1Q8tU4vYf7yiutUtSoYF2mlVAdSw3DnFfxBXjleUgCj9lV/85/Yp9OxSJ5pGqkB1lbEhyPmU4gQF
ODglES7DJY2mCsE5yiyIT5Dj0XEU6G/E0AMEMUqyNMdGELIZTtOj/p3VVASMq8inrXVjv9wG0wRM
AYFRvEFkQ9+DzsjyYMC9QcuNs8sq4Akz39lG1ijulqrdw6jBJ9yxt5mOSYDUtI4UNNPMG3+XQFXa
ZoSeXED1Ic1G2x1kdcz/l7dmRJTCFOQpFk743Q3/YMyK/xYaMqyqRYb1kyGSotttcATnaynSck/q
0dNo8NX/fjgrp3lPwOvPMgA5UNdXQ0LPSbR9ewIxybneSZIv3zhZGsq8RsAB7fTkjgfXuDMjXwfO
kF99f3yRed+/xFbSvwiih+AvP4eB1RzLktMQIRQZFahlti+Nzs5nuBhUkliikVQfI8blBhMx4E12
q4Th9rEvR6IAa4wGss1ZKnTkvZEv9evPL2ZJK97hbvRQewXjrkbmsssCBH+pwLRRZq6/s1XpTjek
JgE8ty8dAT7I7UpXXPRh33hQUUH+OXszc7R3OWKa4uhymGpFP5YZIJj/80VRBr+tWfevC0a2ofy4
1CiGF8BlNtBFRZF09vquWZVgvUAiZWg5Jz0jjyAyH5e/dAqCtdNFzNCtMadTXNbD0Ug5nI7J8L18
cgqLGVOaFoc28oNLbac+BBpfIMiSH11eansit/Cah9qjBA3wmbEo4aqNg0c8WObO1qzHSsbz2lLH
/Fon6jMIGQObiqBd03RdoPIUsZBXlqULkimJBl5wbDU6xsHo4IUq5FwfaI8XrVRMBjoW/aBwIrwS
iac497hjMZavNc+eTmMU4TwUuM5pyM+/fTpVD3JGta75GcbjztROdlfNGz8w60eglvwJ8VskWHIA
EpelwXroi+//nohNHJpMGkX1kYYi2lT2jHE80P+ORTJtUmQCB/r3NUtcLve0iNr7cnpPVajSbLYQ
iCR9NIiWyLWArD9kGDS+zCjZBtZg/8M9dgzcrNy5QPI2TpBPF3xX0UNrZP5vim0ib/AdnWK/svdU
FCXT6IARIzueYaPLDDq5+1l/QAESbJA78s0j2TPVxfwrdIlEsEdBVzUcQ4b2On5827FoAgbERRQm
BicreO4azBODaiTQf5WoKadDpZojJGSsmxoMhGhmwJMm97GX5E/LYl8n0VPZGs6V0C5lCW7yP+n4
ret6+7tCR76GC73qx3CCWEglNRjcvxXxMCCS2vXy2QJI1t2HjJRUw0skwht0eAp0zHHDXGdDOpN3
qBEcSRC67SR0EyY9ZrgOH8tzjO2yUnhqLRvmGYM78tufsJh5HP/RWRefbH38U2ewv4ECDqswnnZg
/ql3tDJ7l8Fbn/vzHl4G5E8zHI+lia2tKybzAvAA96E2vObubLwjNjLWth/VVwibEppVfZFolvCN
gM/DsV43wK+icDUO7oy9rXxxQcT/0xhf9OucLTzTcjOCwL3QVF87KnVprKb8YvVoTAdSi5aHdvKC
E51fMn2dFYiC5NY6+Z+fdzmuzctSD7QW+tWhAxBBB+gvdbm2KuWoWOS9cZ7cjPS8iMARuOjHxGQP
UjVmz9z90iKL13UAMlWl6Y89eQpH0dsnd+rpXpdVMjzDwXdQqubNJcde+kCEzvTo6aAAcwK3Sy/z
/vqxhTirGiGj5yEEi6h6Dkk5xB0FUnJCS4WiCyav0fQr3NcRkTuQbkxsNbuxwOQ6DxnBhgUOYR/D
vJw6/djFI4xeUE1Y7UZWzLrbLatqGkEKM535EiStAR7HQ/wdWXB2/Dl4nglcQZM+PGtukOyWu6ix
5XgU3oAckgnw9WdfLVkpL6NgCAFYKrjOWvU3oC6nWB7ARRYt7fvcOXoEaD2L0nxesn+cEq9jFoin
JsieUothTey1wePPP9gkdEeipNkaRJOuE5fuGc0Na+O4DU3ZLmWAU/1Kk+jkR4Y8FJ4dXehcWah0
KVYwiT0IN21v0nfHh06GmITIA/JufjDPNEvfKlmTSDCXrrcG4cEcTRVT/sD6RQVDKqCbAyUJ48qg
i+thC67r97gvCbBJkmkN6kT/5Kz6J7WZpZYZpCisfnc/bAMObZCIM5kcR8MZEHvhtSvrROJd41lq
9f8+i//32YzYZNRL+/X//70DKHq8Y7i0GhakcS6hBahwA6ZIGtZg+s1LqAGtZJiI/nNbWLtR5uYB
L3+5NW1dfCaEiOHj7b8KaSKu723tUvsW+SMtCDb6MlZoiF9dJg7pyMkU3fhTYWXRh+uh543xB17I
wwu3NAovIcb1A+I5Zqe5nK9OB31ctGn3YselEoKAs5o0ok5pIGwLpZVa6v7lAfAi4xK6o9BY/oR1
yV82I+nHSWE/2BrIYXQrHG5b/C6TrZPqpXQ4sZ4NG3qqzUaQHUQYNA/1XA0Ht7b8ehenTg3cGU57
rs6YuYQP1TUzrvu8ggeb0GCZTJpEzIHNh5izJJBUXEMGyNpjlhc4urCivPUT6mesK9FuuYQBhZCJ
v3vC6ZUQrRBitMfYWLem5EtElL++9vcntgATVLP3SnOg7Y+HcMKodHIGPzxVoRr6o1Ff+Ga6b5WX
5dnyENIkJdyczLC4tpONaQHFs2ZbP5pYYpdfcXmY8jfGZuVHaswnT+1bFoLmAo7xlw1GaooAOWwL
c7DXem+xg4bZQSe4DG99ZJ569bC83ub/psgVseVuiSieabgyuOUOGjl8cFstAW1L+R5W8mNsCX52
4Gg4ws4ecW854Iwl7jUR4UAw4UbETNHKMECfU7rlvqBZfB5rdORCw2oAZovcBbXRLIvFGAdvPz+p
1RDzRE6gD7EBca5s0tPk5OyXI13wJjMhdPGAu844tVWlbzIw+kB3hfOkYcFjvq69xRHhoMC7IZCr
S7yU4ZpxtrMZQ3PEwJVY2OJmlGn7n6kPkPxDgq4cwEoLC8hbZlYEVyXEJecAkzpYnyXdgf8UHDZb
Aj/or0WIYILPxlACNCseq/xptAUyiomyk+zsVHj5i+Y78TqeMhTqHQlvSWC366L1n7QhG//83ycR
pdOsxeHZJtOCgS/Gy6U5ZZq4D5Si++q5TAIiPT/1jasU/AYsM0fHWaItc3UZt8nOiprpo8FbcPpZ
JGsz+7mtPN1C/5Xq3B9FGI8/d10xD+Oqa7BnjXl2Gusqfy14ozjx2h7RBf4TER6qf8G02qvrdB9V
WCbi2ObwQVToQ4IHc1v4Y3VbepRamRhXo2RoJ9qDjaZjswhLKPI2VuNrbyFH6EMK2H0FOq+EVGXQ
ZqcfGB7AK3GOqgt3nXreuzFT0y9THIti/DFpXVhvwTBuHHUpYv2ot6VzzGar3fh/Cg+asKXKJy/Q
zHtKHF5dWIdZ4+UpNppnxoX7Ma2s96AtpmNMZxH11B9CS8KT2aqAPrKOeIrfEBxzQleDJEk6SFlJ
poRE7bcoPWplluDjTSy9D5Ko0P1o6xZJdwkr+tQt/aRI1UmgD+VBqxklcggBUmIqtKoZ4/oHqXVk
+lde9QT/BhPegXZuYhKDq01beow06At/ow2MaDGd0ir7yT+zEpZBjXlONRfWzcSTRL2l1hE1d/45
l8dV7uHeSIuXSIpx20mdI1Bt5UTsFNEadT1/o65lrD/pVrwf3eDs1C31CKGQlUpKcbi3Liwap6JN
SwjNVhLiP4ZfY4HvgkjRT1tCb83X5bKJPXOTgTEIm7oKV4A9zgVz+T3KwnpXtK1+oTv47zNu8n+f
FZfRgkYZaIK5ro7qBKvEp+1o+BbVQxHUEKYyJdFK6uJMrEl1y2rxoutCodm6Cfd7HA6bQe2Y2HLB
xumk4/68QzXftPIM9BFAV7S1HcTxuRgim9NImTT8nKm42KrIW7b7LKb3XlXYeyWAFGEb8hkHcKmU
Wykfi7tj+Dt6bEK9Oz9vURHbZ7sfTn2VfUzppN0yX2vfhHNYxj2ox+TVPM1h+9eQSYhtACERE/zS
WOFVXZNkCeFDK3UYE3ny28/Fs9tvvcqIv5yGwz/i8fw0jMJ6wpG8Qz/ONIqiXbfsawW2l+NHMls0
t4R40Uyma07e4X+TXl/uPMOyD+Rph3gzE3fVqZNCLQt/34Y5nsul4mPcf4FCUe86x6S46FPtVVbd
Crsl3d25YeAUuLzT7IvuGNtHlBHIxUY6K7DJhho3qtC/FNkqjjaRZ+pfqSw+FxVHZw3WM9EKvqNd
fg6DZTDQkA8L7Rxgiw1wyraQjoI+tu5B4HZ7avF0z7muoPHDAKjXCLYM5bg2itUytSbZMX9cnhUQ
8nxj080u9bZgX6kajti0/5xrlFSvOOqdN1O3wRflNvqsgK44SAPJMr7tyZp6jXzjG53qIbLYC7Lm
EaIoPTyr4O5aTrXST7pjlKXtpqPqOGCMqbEbit0iFTHouq7oY++oL7K7QeTAKnGz6TOdxb3zInrB
6URNIeSG0XtwQMUgdqOJETcNmHEGgzoP0OTZLp+T5WOzXPo+zfXJLrbOWGg3fJvxTQ4xUhSoRVBK
aUeqo12jRt5+GWa7n/l4M2EWjOxbWNTmfmm9D95obzExic1y6ce1d+yAcBBvzt4gp7/kNxGRrXRz
QZqi6I4S+5aGZvuk68FnlSHUzRvtNzvAaWgYaqon0+xPj4QsiNWs26GagRNuog79y4NYg8Tdp+iw
v6LGf3WLyXgbG9fckN/nnoRVDZeumE2sp5DRrYpRlWZ4wVozteQSOkNxBuZ0z3Xc4YIu9ItGMiBN
jYLs4LA6jG2suuuoIBo0P4RNNGi8BhqZQngkm6V9+2SaPUINk2Yl+C46sPwrOxDB+bHr7KdlExYl
Sp3W6gwOqNgxi7LsgejzgW619oQ2O7vZjNigbzvB2lSR4QlxLleUmPDr5zre8MksDnbcIPHS+djq
8K1vRksemT7q3ftU0NE09XPda/7BsUuPFEQlO0X/QVNIl6RK2fHJt+r4uuyTc440CrPKeztCZV0+
UE4N4bHF3vAWeRYpQ1hd4xmYplg+nuqD2qh2ys8CSPs/uTumNHYcJ8fV8jfwRzNYF0rSNwMF3BAN
WCAycs1XROzOmYL8ZnSkNY/+aF0GhxIZ24L+xkgz4A4LbMTZ6nLm7BsZCK/4tRKCnDu5JlNupnPo
0aVWp3aTZX/XWBKnt+qzdbb1Pul2fMiUxs9omvzoW7JdC5Mls/a0+UYaa3ZLde6/5cOzfAGoNkzQ
CYKkyfDk0mnQImY7oOXDzdAPqffaaWwYeQ5fxG/4Yb3IptuvNBgExJ0MCdEw9iXGfQ8ZnaUsFhVi
RYnB8iIpixmO5YeAXNIH32hq4rYZGCD7mx4dCYNm9jKSLUwwdkgN+KpSyYQzD1PBiLyUn1EgdMjg
g/bYeY7ScCBeHbU3Qyvvy3tQlK7zLAHMp2FaHyY3hA6Ox/UQ6nZwjjyUtV1qtHdZ0R5J6Kl+tKnz
TniC0mlJD0y4SzPZnmr/gqzHbWpQJGpRbUbMBZSp2SPmQGvfJ5O1140mvo5xuRlSqT84MSWSRfze
TvUDoSlV0btlBe2abTs56Glvr8mQSTcNOdZXLcI3FvjD4adihWeJSSwTfydpddjBcdxaxhDf/nsI
Kibakyb//vcSJqttnfT12c9Apy6lWjkwxtQzKKgR5cy68JN+lyxeXvUsWp5NBZOUNMXLxu0xlA1I
CdlCzhvkU0VHGsO03b8YtNMDw/Turd+KQ9L7zVpz8fEOPvJpAsAvngNdWF2RQUaAR4/ZTjYXwHnz
79bBlO2BmjsWoiF7vtDeHeJxLyHWopUzeBW/6WiukVNgWcBpeRokBRHedePFHgIfskBDjJnmP1Sc
flcjQY4PP/WLR+MfmtY/PzqraTCSjTD+JwZ2MEf/0Fvt3lLTpYLCfw/cuoRnz6XhMDmsaftwkKom
Tk08TP/7bLZnVn6p79MuQGHkGR9UgGTzEBUCttVK012KBPpjylxsFnr81dJdQaHnr60ukO+Ga7x1
8PG+EWOtxmwix9Qo0Gv7zMYs/NEXejTVu0/zcab59ep6NNYdJ6ixR2i7HxFPF5lPURPtc+7WS9ax
9ih1Xa0ewslyyUXpd8vSJRxTX5shQTlp3CDfaDCM+IFqD0R4nhnuof1C58jsxb726ioh4PIxM0E+
kL/FKEddLl+I0uCBvN9hEwtix5Yfw2dUvV0uDdVFVkQPuqTpLW8UJEOdhiBXZZe8M38tVw7rKwdo
9EsF7eutFs397b9nWqr66mTjrqs2hRBYeSGeqfmjpB94j/r4feq6dMXnrkaKxzN6z2zj6lmiXtOG
8d+vJj2/WjFUP9+7vL58x/K9RQKlWozed0vrYu/4s9gYQWa/W6lNDzGDMjuU7uOibEgHB/Hn9DZY
YOkNor+3S+FUk1e71ZlGZMKfVUYUoFzV4AyD6SY1Ah89LykPy7d2raxpmkvBZ4rAwtDs41MyVeLk
meAvMo3T0MQB4LXvSm2d4xW+AvFg38vhysR6++Ukbfs+WizASq8/9SoovLLFgbDQhFTg+TnoAF7m
fZw9xs3Un/26IM5H9/K3pjSOGrpjR+/qe2Wn7RsjKi8LtNcssaJnn3bI8mrUg+L1J/nqGmbzlg1i
PiN56R8mssBfZ/sa0YLYlrNSZ7u9dzd8VlDi5PwvmA+vbZpkr8BrtB1UJ223XI5d+rp8QxcoSZXj
eWTy8J8v/9BQDzMiewVj6/2v0cdvFvlNtA38GLmgYYRnbayQpZC38jsJgsdxTrqXIi7b49gho6yA
l/5GWwDAJYo/AiyIe0/DbUmmX/3mxHSjUjRL3fBpQbc/EFvKWFhdaqJ7IUqluxfdKK+STEmIl7we
h+0EraHOzxP91Vcjp0mGdJfGa3Sp1fRXzqZ2OOK6pSKumHqZqDUOskjkvgFIdrbdfJeVJu8NSrz1
sjyOknqw0UhMtJEXcbbr7lPmABkydPG3JyLE1Ltv3ltFAui7FzcZSRuKy241pjqoqo7+RiaDcBsc
EX4yVpFR0z0DJNTPRU6p9nOtRXgeQjjilRxftbqilU/1/6jHk8dJQ2vOhQi1A7+ssycJwL1MM8VY
PUanpbbIyiZ9jGi8LFc4yHB/db13Ir8U3QhF+mDiVXDLqbm3XmPsufP93TCzglWcG3eUY96u9Xv/
YNp2cR1LmFfZoBlvhTX+kRA5/kmJdOHw/j2haXmAQRJnQ/w62D0i+5rNx+TvfGq8kaiMIiORuWQv
mm2pfwefo27Pm17U2pkqgFpW6s2TZDk+F6RnrRvLan7nhnEYiAB5SzCg7emjwoiGcoEkNeJwz21h
kBasBEKJ7yDLMSs20S6LPxnOk4zF41lPUkZlDjliLQYQxIzpCz5GFUplx3/hssJbT1rSSKzXyKHh
6dRYSsCbjg92x4QvYa7RoReTcGJOTPZb2CNc0goY1yEitwNJXR3aDYJtZQjfDVPPuHdVrWU49Lhq
F9nOUnYsr9XTmx9AdIhLJ9saup/eh1GfDzbeU6KHGSIvrzV1/atKMnR+BX74nkFKvIG+YTD04hrO
qJK0Kc2+LKqPxVUkzS4++IO212ID71OTKzmYqRJzKGIkILdy1VXZqa7d6UoQkcZ0KqiPYHsw3Mn8
rep1SOhpbW09SPKfFtCgsq3GW5kGSrRMcSZq394timA4cBuwNeGr66rsBY/pbgS4vmyLp9wT2pNb
m/KMtOTeKCjO8iDtBu94Fl5HsFNv3ECXguHwV+FzZE2irMJma3un2NFAkRRBftbyiciXoQweTIRR
KotUv1txWuKyhJ1XC+POENm4C4HqCFEvHryg/iWelwqV+pnM6kt2n6to3pq5sN4LCxJjKHydhKyu
23VjzOwDq+a0IxwyNpDhVP6ZjGIUQHlBdHKaKMXgnnTE+sytxDyka7T2iFj7lRoEueJUTVfRUfNF
o+/tbbwUj6kwQR9GbK1DaWZHsurLa1RZH3GfhA+9Jby35T9Af+i9cRILHxjB+Q9WNdq3WFGEojT/
Y9HDWnm91d180dFjbeNtM0fuGUizvmFulq/cIHiVXjpeiHbuXzrtuYFW+ZpS+R3LpOjPWWQ/WZXf
nPhxcMDASOrXDaqKdb5EdzMZXVGNDk+1+Tu3QnhXY6Qdl/rHBtbROSiTE5MNSZB/tvay2Ia/4e/M
wUIb6untzojCe9JQnZs+SYlpiWBo7lUWtzWAoEThuDbGpP6UFSCFsDfzW6Z20kgYlypHZvFUJ5nS
n2T9gJsLbaUzVL9F4lpnpyXvgyDGeN8PLtTN0nsV1NL7siWVbHmW0APBzeDVux5X2y7G9fILQUsp
h1Uw2zH0Tf3fL0mN1aJB4EeVuKxvAPMEpC9LPvZlFB810zDBhU3iBSJcLI5Occ/NebplWlagqhjB
Ns/6Lw898cVGIrmfA+dOcGa+99EPPyCjMV5Lt/6OaiG/HZMJldNaX3PB+JJg9upJwGfce1QjLZFa
Oz7T1ZNeorjWSd/+a87rsrTcv6OGrM2MJh+BLXp0AWGrhMe80cGX/m6+gURVv4kUjLbmPAwHUyr0
ch8Wx8SCi+lVefFb2lCU1UCgTO0tasxfDJmne273RK2BoyEMJpg+YlSSZTtoL6aDmNKd5jf0te05
bQ2E96qFUDXUzmxV8hJASiPNy+Es6KG59LANbpMBnPGKyJlX3xj29Nn0q24G/qWaQDZgQEq+6gz1
aqk/daa0notaJhvsfvZeqtGU2XdXm8XrbvsowfPcfWLbjFdYH8vjcnrPNHqVmMmETcHbW/iJhDMI
bCE0MpU7K0eCgQsAFlZB2DRw3PlNi4aIjMFGfysilIVa+Zv3HK2wO5NOYqEC7w081lXgpHfDUV0t
88mdM5ZVqwmP2UijoE4oJAufFmtmruiLK26hm31wjotOIqzeAj1zzggDqIfVnLBoCVpOEVOQIhK9
1nTZLk1IkjXQh7Wte+elIxBAPKPZ2Fyrsenu1cyy5s7msKZap6YfA1Zfug/gI5yJZk416/siD5G6
jkagttLw5/1q+KhriAHvQeRWT0ZlPZdaoD+lg7i7ZsvqS2jENpEJTobM+9bHPHps/MK5h2F4wQf5
GeWqKq4xcXH8+BQ1bQEhHOtRMud/qE3EJDnSIpx8HDurhLQSiLwBbF11KIUjgSu70E5t9iSHxrp1
0kd7xF/1FUkdmHvftr9k5tGubIpfS6cQbOWTEbdkb5DydAub0Nr1SR6f8gzZ9TBl7U6GU/xomwD3
x55kohqI2tZMx/yFuoLGZIQHcrmkpcaPakGNcQH5LSc50+J7/7vU1aXdtDmUHTvYybnTAM2HRMVi
8tssN1NCl5j2agAOqzMOP2+6YVLvzeWk7RajTjvjW4uIfFy8Ow17SRWVUOhVqlelcly8Xic6WnMk
zhL1oo4rnlFCRYakujQ1N73RGr40VhX+2ymC4km2unlcjmJ2NYhzS4JbRVjCo1anr7yx2hvpN+ax
D8nFqx18RZEkcdLP+i+6XdhEZr157qpWv3ZzdrapQqtVb5JJ1rp6caQN3DxH1FJHs4EOqZMsb6Kc
vtb0CTyIU0kOa11M+59rMsIQxhBVtaocYn1SiRzdBOZhb5sC3g6QEusYssnauK+QclTZRis1+9ms
fO0aEaIVABVdDoA/D0LjKOjln67mqcEWB8Pl/OiXY7jNA5yO8whHgdClbJtgC0tkB2tMBoGH4orm
nvAIlLWSxP9kMLj3kgQKv1IRmh6f6qD3MD72m7hgis8KSufAIwq0zVr3EGd6s16WkKiky5DFSXVq
1Ypi9Drrb1rckXjS6w1rNE2pK/e+3YbrpVk/egzVBpKoD33gjY9eZ/0t42kl3dZ5Z2Lr71MU3Nuf
Tgg7R1zH/ils5wLFAppiMoDs/SJ5T/KXiVt6DZHFeatt0kIKNzAOy2XLJAaMn+rsmIn71sTOptHl
qXLG5GhQpl9MFsUREeqmatgPko4gKjthqfC5wVHSanaJPaMpsuPS/wom1CvQQk/LlaG6YT5843WI
SxWYon1cyp/lAajtsa/+H2dn1hs5kmTrv9Ko58se0rlfTM9DLAoFtUu5VOYLkSv3feevvx8jq6eV
LDF4EUBBUISynKTTzNzd7Ng5eXl/+oRwXO2MnIqgoY9rVk+2SqGiZiRqZfkhS9weTfiyOBaVIh3L
Un3R5KngOcH3urTCuyz3Y+RWCUCBAoKqqTZThBKMz9SHnwxY1hwqE/SdTR9PP4BnacgBQhinDQgG
24I638mV4mq4C9H/vv/lZp3NlQ0j/fXH079oKOib1EbuT5+8iMPF0KCoEIzUZGWR0lrX+8hudByK
SmqTzR6I3Y3bU6YQxV/Gd7LAjDYn6rFjCgLj39kLtHBpJEG4I5JpctOT1N76teU9x2iL3Jo55JMA
dJ9PX3lt1RwoT/Hqp39x+oMmpTIIpzE7nL47/QAd8ajROAvLbR5D/ilq+zqBDK8vBBVMyMl2I72Z
KlJqiXuPJlh6g/k5Eo1THNks5ENa1GY6CjzvIRqnUQ5yt/epTCvKqYDWDtrdKdc9IczEEJY3OnzC
dAwWX3RbQG47tZCAvop3QRm6Ttv7zceU9aMp0EsIUuv5BPxP0u7GLSke4ErtO7vU2Uaqar2HU/HF
bCEcZs8LJBB2mgy2GZDX0DM7iWuM14VRApknjQ1b5fQjbJu/fqsgTTtCyE/jpHsoXdEBF2clPjVL
20h2OKPefQiqpLi2UBfZFFnX3/2qnk7N8qffRJE8yx5VKp0N4a+vghiR2ZHD2r7WCnE/3RWsuO5j
emIi0mv3Uc7bfS3s4P70/emHJCkBJ1B2sLniQggSUIKQlcAmuS8++FEmHSlUyl+lrG8PiKcDMwz7
+NPpN+Qqkl+//fpOEHlJ1GzktKye9IAsd8Vm74rOreBPWpGPhaqU15R4ZLCO7UEa0ubTGNjuBIUe
blNRtneqaTW7SKvknR4VIBfc8bOa0mFxCuhtCAYG7m7OdPFTkAPh7EwnUVzL6RpdvWumH6ffaOJJ
7oz88OtDH2p30AMhRBQAcROn7tlAy23EOOiyPGXzyiH6bJZddqdbWX2Am7vdowZIeWZU9B2Jv5x6
vSp/GAzb3LhZrd+EvSXdJnmpkFpARGKImw9j2KlHNaiIEFNSyU918jsqKPuMRL8LKvG6Nahu+ZXv
0kXwtWwtEvm00NBP49lHLXggMOcfdQDvNtWTX236Rmw8jWPsPXdlc4UcnnLTsVUrrsTAqlDJXzgJ
IBVic0CKYA/YKLUJeHj6oXGAvjl9hMwUK+tNOC+mem2fRp+9UIuubLsAtS5oD4V2FtHiaXCZauFN
0zbdsaXC85+vVBtRxtNBWC4MGuymbR8wc/XYBWQETxu/03ddZKGRCnEFYBz0xmgYarxMPSZBHt63
MZKpZI5kiP0MzXF1muV71LQ3vwp0p88ELjK1Mq8q9X39WrHV8VY3vZBkLjUNM2bNSYaucrQs7u51
mLLLfeXW0dbTQR8WdfcIB1h8B9D50Rpi9U5rte2rDS5VxvBqfCx7lNb8wIZDZapBnRK8p99SSx1o
kwB1I6YfA8rVO122J+xXPqF/ksLjEOMG5gs9tOK9ZU7dibr9oqey+n7M//qUTSUlTW77WyP7TuUK
5gXT9O4Vb0whJuIju5SHZFDMZ3k6wiWZfkM3gPuiZoXnRCnAwtSdCCOL0DqASym3UdmJvRuPtJC0
YhJAkwP9SoklGimMTGGjl9CTpjXGX58t9i1Xeq63W6WJrEcr4cCXSG6z68lpPp6+g++zO8qkUpAF
m77LvJ49PeSRcpiBWWfJZEqftbGgpVmTvetIsv/6reukHxYFimuqQdWOlKD9yacYraQIGLBxaB+8
ML/JOy37MiSmxXoZjC+BNcIPMzTtlQRUljxEKz8AeAUqUAjQqxp8z7FtPEZJBBoTrDciSkaoIxpU
gMpuwivgg/DbtDlqSMBLbuzpx+nj6ccYVLDjj+4jpLbdrV27LbzS/IZqJsxNudrfuCntqnzty313
K7kmoJITd4aECEZUIaQtF2D6M7dCE+V/f9SRKt0FEKPd1lSbEJOELXKiv0vzHuJ54MwQfiu7X5HX
8LPbkVzbrw0XrUGssTJtYqctV41+7vUwAQrZ3ytbEGSGc4LQFAobAoXTnIaw31OFPt3p66hNOa1x
yrCb4ctQcC6RzEx5yrGvbWZZNBHqvfx0+oMxMeVpRW0e//Ndb4yPmuU1ZCoRcgNgJLZZb5YPKsx0
myBUXAcERLWNMiQV0ZdTP/ouFeYo6d6xGNWPRoKa7fR1iRoyXT50hAOsvlJZTT/CwHsUUAR8rXUS
RoNqeY/soUzgPqm5A/0Tfa0q0EMsoX4IAqqHF8aayEUsTreHImsspzSmMG9NCUrUX18ktSCaGoP1
Ras9JHXpCjMoVloJ0kh+11Pc1jVKzxHC4X3BEdDT6AJXi+hRMadCkJpK0PCws6/ogP2eRe/8uhY/
KDCC8Uz8EnRwbuyNmiQ0zDn5bcERbY/CV/ee6ubUQ2iLH2P7CfIU77tQLNpW8upPN+HUHVPJpM0p
Gp9URIv3vsZxtqe6csCL7Ft3NMR1DROjQ3W2dyBnka4RE+0BKRvFIXQReuAoZlH86OMns+V051fD
tJopT1SvIfj0K/lTqQqq2lH9ww7RzoQix99oEMWDpxM/krj4gByA9UkOXDJiVILfBVYtdqlr+49k
z0BJsHm9NWHQc2i4Ftdme5dmknsjhUAChyHXbk+/sQ1Xbz1Egw6n3/7zXfD7d16kGw7JTHRw+/TY
ksG61kOjvx96EzmbUUne+1S4AQO40TfI1ymU9LBAjpDLeFGvfOXQ22+E1GcPhWo8hPTj7cCUtQ9q
SEFcNelmwWlsh3y5dw29iIWGNCTxg2/7DwUNx4NOR7xV1b1DqguCYZN9age4BfuX6Rai06jObe9Z
LjBd2BmSX3U/Tj2dFEhPf/zjv/7nv7/1/9f7kT1m8cAp8x9pkzySo6urf/2hq3/8I//19fE7H3V4
JGkTtkxN1wRCKJrG3799eQ5gf/7XH8r/0SFILo2WPizNrKEFkOL+CQZPpAuQGf+sGtqdTWr+pxDo
AzWi+mZYCG3Yupe/0zsOJ1aO+JRfdPUuaVM+Bmb6ri19mIj0pPpGUWDX9EW88xsvvzMoQCNm1ZDl
iGXzIZPGiYy7rr5UBa2bVVawwGo0Q5GR6rbqdMCDsaf+kmUCNlXP/QEs8bEPwpDSsFeNAM+g2bbo
n//VQh4C3wOr/e+PENSrNz0QnV9/1c2K5s1Tx3KSdfDQTwitE0yrDaDsB2m3Oc3rf/02sdVpor8h
fwJanFTF7x//5y5ADa3Kftb/Pf1v//vPZv/q8CO7/5L8qM7+o3dZwn/zf/LbsFz9r7vbfam//PYB
sdugHp6aH+Xw/KNq4vrfBjL9y//fP/7jx2mUd0P+419/0Juc1tNoXpClf/z1p8mghK68MsBp/L/+
OD3jv/74EPxAmzX52//xAzpDzE22/wl9i6Jrqm7aiqwYf/yj+/HrL+KfiqYZmm7YMqg32/zjHync
8T5XVP+p2sLUZAHlgcpm2f7jH1XWTH+y/qkpfGvD/G7aOmUx8ce/n/wv1/j1yt52lckT/uMpZG41
U7OQppt5CNccSK9mxD3KcXlPixLoi1eT8JYXLgw9Oecr58vDXnIzKe1BYaFiHMBaX1hQBlRavD1/
gaV7F79fAHVEVS5E1TrQedMuHkHPXgSR9MvYf7P134LIwu3z6l/fftbm8lDoCay4mZYT0aamxMyU
6fCDWeOyB5B/v8TgDoHB8tM4gyw5MdJe0H8czg+N6bzxXlUbu3l993Cf0MwUDa0Ti0xGIzSlQH5o
FNlUH82kA/wZJkbTw0gv0uiip1Ft7Pv1JW3oV8ywzhsktWBpkAWi7Oaf559GX3ia6ftXpqQ0CgUM
xYQk1jQHAwUYuXgSfq2joorG0PlrvG1Nqj19/+oaQx70tDIUjVPmsvkUoqF1TWFBXrGmpdGt30fv
Ibzo06FvnATCbXXQHgtb/Dx/49MQf3dhdYoer29cCLqgKiRwHcX2ve8SIXJrhaV9SOkN9R1B29Yu
oLcPHKMdjLfnrzmZ0RvXtGYvhNIra5jOLloMeQG5YeP0svKNTcCNbeVfKHIfh0q8aHmcXTZ/1uzt
sGEaDa9TaycyaT84qPQdsl6apLPOP9BkpG88kD0LVl6s1bTvZY1jVsaLmxe3BZ6fofZO14X5+fw1
ll7ULF4BZvWo/GJhE6yPbGPeU0JlGf/QWkhTNigHU7ulgGurSvTl/CWXzG4WxHwTNr5cdmtHaZH4
gpmxK9Mdy1x4c9n4swhmNW0ZJrbfOGohIx1VQ8iuNOQAzo++4PbT4vebZQ91KYgqtVNQPUol9aEV
KhTDQOnOj69Mb/eNt27NvNKIXSUeIOhwmmIgP+Kn2q5tIkdSyEwP5SEv60e1zL9UMflHU3o/dvLR
QsSerffV+TtYMAlr5rs5ZyE9EClhATRbR1y+NkKUJ3SgemP3s4RNbNfk2crjLl1sFqCD2shIRSBQ
rskVzYWiq6jEqShWJbduh7BW0RwNYaQrK9CC6Vkzj+qg4O0qmavR8qPvs86A1Cikafb8xC2ZxsyX
YnihowZKGkdObGSoyTntIqqrn5qutlbezdIlZr5TI4UeDBHWBzKC5v76O1jlZFso+sv5R1iaoJnv
iLgY8s4zK8cL3IFULHR20Ky2SvT9/PgLIc2YeY8GRY8Pm33pJPn3FLm1EULscYTIpV+xp6ULzLyn
pgqHPk6PmLVc7aWp9Udip9Emt16aHs8/w8IcGTP/gA8569SAZ6Cm/KB3wY1ejJdZkDHzBrhvosHV
ldrJAIHkXfGYGDbWpDqX3flshRxNyM2bOCgdJdK3HLA2XmauzPuCYRrTZL3aqQS27I4KrBqOnkUP
SZZ8GFpkfHRtZZlamvOZ4+blgOCpl5cOfS/mno6v4tD4TbS/bF5mjpvDHuwXPfOiWgoER+OuCcX1
+aEX7NGcGXxn5EVlaWxAzTz9iJj5xzSySYKgPqXGxWW3b85svuyjqJVyVoycFJuV5k44GBfGNHNm
7F3ThWWeW7VDa9AtuuK7Qkj013srAXnBbMyZwcs25NxlzlYNsY0EGVnxqWtCWHmz9jKPMqcLv7JL
ANnToYk9mh0F1V2nKNJVIaeg3Cg1rJj+gm2aM9NvFDcGN+vBQFEeBjAiIou2541naXZmVk9pumdp
FKVTVLfgXiJkvqgMrNz2kmXOjD5VTDodUwmPLaoDUkwgQvMdIlnvPClZiZRL9z9breiY16QwH+GJ
SUimxbL2qc7rQ+6qH8/Pz9IjzFYr2RflkJQ1UQFeriDMQComh9AQH5oyfn/RJYzZI7SWsErIxUqH
0siDH9IpFioWDQp2uLHN8ef5iyxYkDF7Dt0w41o1eM+Kqn72h+yJnoir80MvvAJ9Fn+yjsp2ZHks
VlC/R0hzNMZzIK3stJcGnwWeXLX0ikw7CjzjfeDRGYYaILmP/flbX5gVfRZ6rMr0oMLh7XLr3+Hl
NzfWoH+7bOzJol6FhaHry7BRs9IJa/aAVm98rXJ/xbGWZmX6/tXYluaZAVC6yjEHcahNWnT79GZE
6O/8rU+P/8b5QJ+m69XwRpUrpO1ipsVUn11Pv+1M6TrL+xefnLKh5HfnL7P0FLPYA4pIobOUrUjf
ZGiiR50cK9s8aylvQl5U3p+/ytI7ngUhNNCCKi710nEb5SeArY9d/On8yAuxYcqSvp4m26NW3cP7
4FS5AY9ljuhsY4Sk4duHoIxWHGDp9meO61WZXPe1ggOk/o2sxy9DW12249FmjtuNaKjbCeHZ8JWf
ZV/GBJ0mX7GhyUHfsCFt5rhZ2I8JXEZgcaTHJLimqr0L2/d9/KHoP0dqvbL2LsyONnPgxNYpSAfs
CfupLg1JILCOXHw4/36XBp95MOt6U6EnXTpDnO2psurl2gl8aeSZ/1b2KEV2ychGl1PxR61Ofzp/
z8rS0NP3r3w3L9KhgS+0cKy02/Z6sOdE+kixFIS+TwOclGxdEyWebaK+5I16RcPNXjNNgPPZ9fk7
WPBqbebV8IfIntGDbqDtvd8DhvGaz/RB2tkHt9HN9+cvsuB62syp7ZJysREygSPcyo2q4HgKrc3S
prDc3flLLD3HzLsT6Pb7HHSJUwbFTqeFomVvBPBpxXKXhp/5dURtjH2XVThy8QMNSL1733o/zt/5
wuSoM7+GRKoCPM6daxVFY1ppVUs60A+LDu9lKXxVnXm31oStnmZm6QA4NOGWsoHrouJw/v4XTFid
OTUJgQ4cPycx2e6TI6xsgp4Wuk3Pj74w8erMq8kG2y4q20y83G4M90eofI5oGTs/+NKtTxd95X2S
aHu0RJh6Wbdp386uaqgtLht6uuSroaPQrGUTVU2nTvWDr2Rw5Q4rh/alKZm5bFSpRgfKoHCoOFBR
/aRXJYwjj5fd98xVlc5rTL9gvqtOIDRSHlIhVtaYJUOfuagwVU8FXcAa074vipucDk14H+kxalYu
sDQxMyeVgeKZuaojTYpyuY3GdFfcDWa8EgIWjEXM/BSUcxzV0Gs6dmFtSy+6RUz3eNGki5l/BvTj
pKEBRN6F+ebZTAwEKWkGXBl9YVrEzEGVaOhMYWmERk25H0ILhhj5XWV3K+Y4DfPG1kHMPNSEA2L0
GpKcat+a1raRJfF16BUVepvetL/L4wTsiuiW0S58ETOvBXblRw24OKc2lB3g8K8FDFErY08v862H
mbstmt5FBg+443rqh7SeQNMDAkxF+07t3M9KUH1Wx0gCyHdZqkbMoycU4TYb6S53GiEdONv/qCXz
43mrevu9i3no7Es6m9F/IvtTK5sqpbcglvaR+uX86G97MwRmvwe4uAaljRwbisHK8KFK40crkG+E
J8NZUH04f4mlB5i9DIXGqp7Wo8KBcfF7BPdRV/u3kTCuzg//tkMLdRZHIWtB00zKcGg12RmB9+xZ
+opPKFO4/LsdCXX6/lX4BxFaCHYghYPMTfQVeG+4t9tOha6inAQXRAWpfttwCinv3RAB4ngIKUwW
PTQ5WrOydCpTYH3rJmYBV3GrzqZuUzgpAqVlJ30xGuVZyjoEUcNDOZjXcSZ/LjSEBIg10Jr8eX5e
lyxjFobBOwgtaePCoT3Ld99ltMpbyVMrX3beFfNAbGqNrYQtgdhL2y+watVXkKI/G2jIjWr4zUQJ
dyUYLNjfPCyjVj1E9OVgIAZ0sIG9gxp/2yvFyvtZGn4KqK9sxPTIVtkG9gcVgWEkeze3njulWPH+
hbcwD8s+rW1sbxT2Nqi9GJn8GKrRwW2KG0Oozxe9aDELAdCXu4VCBKN4Bqs83WQq8t100MYdrIgD
YPEVR12aqFkc8HQYP+ktJNR04W1VdfsmCo651KwkNhbigJjFAUiV40YtWE+CgMZ9M7ka6BM6P0NL
Q8/CABpdIZxTeGDT0xRR0dxJ+fz80EuTMnPuwmhSQXcDbXXmeG2mCVxA+jbSL0o2CDHz4UToHlJE
06u1A4RKEqkDFokUyPl7X5gWZbaVshUCYp4SIagQgScXN2qSr0TeBbNXZlspjtAxKeySo2ZhG9rn
xGzHzwJcWvtBi039PXRIarnyFJOf/j28KvPCvz5UgQd9uX0MUMlDUO9HFIdf4JJ+oMXwz6YwV7zs
7clS5uX/0G3GFJpWmjWkElDnlWGnl8U3ZRaAXLVHLzPgJdt5+FjDpGmP5VWkuivGryyY6IQlfB3g
kEFn2+nauUPI2QdWeIQ+5BbeC/g5xL71hycho4sBxxRNwNsa9WVfD2600bt3K1bE0Hq6zNpmYcql
fQ7pEySUTbndR3pzC8BgZegla5ve2asQzgrbQIrJE0LUuqdvBOpSAS+w8sGMyt1ldz+LTmYdNLFe
8pIs0wakrA4v9DVdVsyjM/73+/d83+46X8ucHBrwGGKS51YNjY/u0B3O3/3bPgIXyO8XIBWaCLs3
c0dSU8DuQ7WzLe/WldODnmlHGK33568zuffffVEos3gl0BAZBoUzcWLSCNPJSk33cjbQ4ac0kG9a
qlGGWwhCkj/LUnNXAsDC25dnYQxJ7DLM2iF3hq7Ym34IiRTUZC4Mc039cP653nZ+Ic/CWQ0FCCpE
eu50LQ9Tq7x5A/7ElQCwNPosAECvCeNlRftv2hnqT1+WG6imuia4cPiZ/9OV35dmSKksbK3kfaWR
Ds9kXbrMMeSZW/dS3sfQUxQOnGP+TSoKaRclQbVy7wuGO4ccK6rfiRICC6dPoF3J/WMU7zoDHrga
JZMkuuhoTrj73T1gIwg7QyFj0Zh18b7KUdigyVb2NjrKKytPogjxtnOAwf4tSqXocIUp/bVOObbj
IW7y+MNYwsyfRgUcW26g7c24x7x6yiO3bq/me8nX9K8TbR40djZgtoo+L9OF1i33oUIEOg75IaRi
mzrtOc4ktth3fYY8sqwWO61tfyAcGx3iNvWOMCNO+iQj+gk9nfYwv8GvgNYrQt3d0NMWDJ2vaaXB
dWlL8c3YQKFhgNDbIenqbfskQKqDNt6jVKFAKSlT04egKTGkO5r2vBbR4rgcoPiJvG1R29KxgvX3
etCyBIXx1N6UHL8gQ0e73gq8b541pggHmPXBLCWIgKUS2ss2oS2h8YPdCI3T1hvyP0uaOa51NI/u
hR+He7/p6y1FTH/b0/i/aYMGcmE7F3s4VuKntOyGG0Fzww7JN2QJDETGI9v/EKJ3ty2FhrayJtxt
FeYvaUIGX6608krWuJQmmninIcq6IQhn3y3os7a6X3pQiCD6WKW6eRjC9qtMx+azK9x21yZ0o+km
DUVqoX33LKu4K0uaavtcqZ6TCtqiPLXzQ09b/V2hy9V1GnNlE7p7pwiC6IZKl30ILe0dnd0/3SI0
t50q6hsw0vQuFVJ+lUkky3IJTjk4GzoSc0n33lDZb8PeP25CCcaqYOK1aiBS3UstvXieTbP8+Uj3
9mYBPuzfjVSB/MBXUNw8Ss0hRp5Ct2CxDFeqikuDzyIRkvFCj2Hlm1jE0KfcgXVADe7T+Tt/O4rC
mfb7nYdh31ltlRlHOnyQ/qjZ5itAGFfmZWn06ftXWwytdiXa0EMTQm652lkN4MTR7+OLAhANZ7+P
HjSt60l2aRzhdW32nu96zybI3ms/z6IVFPbbq6RizaJPr5sSnMq5cUyQFDoiMZJAzAhuNSyCcWu4
2mXYEsWabTXsQhIaB3T9GKKfbEEQ1LjStmgvTAbIs+FpxsrRiB9TpyMxnkrmRpJhcQuylUPoAspX
yLMdTNXR0FhBmg1tl1S9wLcrQ9YqiaPWpjE+Xdo3STaa0Kua4hM0+uoNFITDJ6Vo2i+Db+a7kqCw
YnLT/uXvmyll3pYxyTPDutvaRygKt5WfOGOm7AQ4cB9OxgFSEtTit2hlrmyjFpJlij3b5MR2lpY2
7evHJt4gz3SP8Gv6Il4g7yw+QWClbeTLwsC8CYH+kroNSi6Uw0Jb6g+V6m9D6PwuigPz1pLWhcab
7IQN16tvPSV6Cpl9IfSVKLPgRvYsyqRIAcMcxOhd86Vs/5STL7Wdb/Lg+2U3PwszsHjBeunlNlT+
X6oqRfx3ralkIfbOmxbcsMttwyWwp9W+QwMCISq6jVfmfGFwa+Y1dlqEuT+2+rFMjb3IPhvuwcrX
auMLoXcO1Qxsy+rg0jKOY5VvPOOr0f08P9kLdz3HZ2puI6uABI1jzTvcRUb0SNdlvDP1asXQF4xl
DtI0aYwtUghDCevuIWndbUiHfNVVL0244rRLczNd+dWyNKhjWCierh9pSWW7qiUx1HhU9S+boJmx
e6kRaPrYQe7eoezp5jd61d2Xlf58fvil6ZkbuzVauhwxfJN3VyGC9nl1GBonqlZQQG+fRsFN/j45
XRvmVpul+tFHrBkVELatlmZ+z6ku2x1soG0Be0vsrxWtlsxJ/H45GABCJW1s3nbfwQluahDadhV4
klpy95fN2Gz1q4ZQrdoEP5PFU629j73oqBTPY1petg8xZ37cdd2g6mmjH1P1e1H4G1eyYed+f/7m
F2x13mPgIduL1PugHweF9kUrbOS9Pcm8XTb6bPXKTYnyQ8Po0Wh2qB4Ia4ua+RpceeneZ9tiiQxy
JTpMtff1W9S0PmajtjLnS0PPXBh+VM2vEoJElqXFF2nw2nbbVaFUXV02MTMnjuquqPpW0aEPl9Ur
PQ7Sqy411/bFCxsmZd5gMPqWARm3xH4v+pz5I16lbAKVHl5CkRp9DGFTSqL0G3qEG6MUx8aItkUk
rWxql+Zu5uHwu6HvJri4UAIN8kYj2xpWZF9oUjOHtgsjCxUOGsfOC1GGhfZRowlP8fqfl72ZmTc3
Y2/2pl+ic2JR+RTq1lvFui6E1jlyOc4Uq5CzWD5mHVSVk5BqQsPzaEKqHVxmV3ME82DKwOCCXMau
mHW2pKgrrIS5hdeqz31Zifo4rTz5WLjh+7GQX4pkzWImq39jUz0HLycpOoy5345IvuTEToTPxGjv
Ejtdi0NLF5jeyKsV2VDbvDaRAjn6rbXtbDndoJz5uQqslT3F0vjT96/GR+i4HWFNHY/1VMgO0gAV
a2QSrCtIk8KVTe7S/E/fv7pGCnOcUEOzP0LJcmfAu1HZ8srQC4Z5YuF4NfTg5zr10LE/knLZIlm8
LXz0tFLogor8cJFb6TO3HV0p0kq35+5pwtt0g/3O6JPr82Mvzf7MZVMSdpMMYn/s9dzf++iLX/ka
Oe2ok6zdRZdQZ5M/aJWIAqjqjqlvPgJz2QV9+Awt7UWzo87LrEWjSEZpBfBSl7njtQGp5rUD69vv
Vj0lPl+/W6RFTBj6QMR58sGX4mtoN2+0Ur6yA2Ml4L89/6qYzT8aCDYsVpTTA3FXm/BIxik6JtJK
SFsafbb9ofsL3mcP1DtiizYsxGadPAiarjdo/UK5dcn7VedVV6Q+OrevKxLmgYRwg90+mYP2okeI
Jp+/wNveq85rr0Gpkd23I17DGGpbGxW5nZmo+kXmqc6rlSUMdC514sIxlMhEC83agd4kJ5E0Ky9h
wYrm5UqNZZFVERwAKW9HFNkRCqz7MIQaSIJA57IpmgVRGgsj0Y6AZYs+keG5R+Y+OKSoXV6Ypvpb
EmKsBhV+CGAfkbYNwYluTNSNoR1/ueQBxDwN4SJ0UkRpXThD5cOBW34xS/Zb58de8IITSP6VGzfJ
ILQwwUBpo9jWXbVBW2YTVBfduXraR74aXXIr0xiRGoZUNQLupTzURbuyk16ynFngd5s89AY7BL/Z
qwfXc8zsnl0Q0ohrx6+lmZlFH3hK7C6s8axKgqOysvZdpe4oPu4vm/hZ+AFeV4LcS0qn06sYEgEN
Nk2Rl8G+AOPw4/w1FoLDvFgaBgi5ughROcMQe+/ydGhvKo7hF44+27hZwrUTZJoLJ4+Mb5JePUmG
WFtdlu58dgQbkBtFzgu0SmDYX/PAum1LpKovm5XJol4ZZeDH4PF0jLLrjR9RjWKxaPILx56M6dXY
8NEaGZompZOjcZPsezhZJyVapRqfLrl5MSejkcPY99McCJJlGdci8t6ZvnrZcjsvvxY1YmPCJtiL
Pr1urPwjqnaHrJI+XnLncHv+PjWBpMaDkuGwdNDejzr6Csa4kvtZiAXzYisEkjEKxuBirSS50QeB
hFKzKz3Ladq1toXJ8P5+lFDnpQhfjQzJzcE42bISFfcQ0svFdaekubsZRRrIh9jzLLHz+lDqV57q
bR8Q8ySuAY1VUdMTDwql2NdAN0S1hiJcGnoWPGuJs1w0gpHTvQKIA52jdndZq4SwZ3EzbYNYlRAJ
dGBb3/jG5zD9Ga8uV0s3PouaFaTy6GBRvK/S5E96YPZa6H44b59vGxEchL/bp42UzigpwIcztT+q
Vo3YE9rqdVm8jEOzEvQXbn+OK4uBasKEBfgjE3Bqpt1DmkZrxaxpfv9uoWJezI21CjLGgF1IA3W7
JIZjU8EOncU7oEvvpaB/6ZQcrnPlpdNdOkDUNfKit58JIvTf5w2OQzW2YiJS0BU/OzuDy7VUu4v2
z2JeFpPCsKzbamq+B4tATI22MY6gqkicXfTW53Uwy5Y6W5TsrRKEhGB0uslLe2MZ3dcMrY3zl3h7
gsS8Ahaqok/anD5PdyjDcJOgyHX0Dat4PD/8CRr91oufrWdsIrR0nJpkAqM/trm2T1tYSdUB8V8/
TMOdQZspxKVJQ+LGuoeH8MoO3YnM2d4iT4xsebhPAvtzGVcgKsd7KaBpOq128Zh+V7IKPY7xkwVw
XcTdNrMRL5kS98N4Yyj21fknmDYMbz3AbNHUEL40yQoUToishqeYPAg6h5+EWW1iTULpcWXtXLrO
9IJeLc5BIRQgOCz8thlvwcjsqlQ6xKl1F5WIaUSh4W0CyVgxrKWLzZY7TXENrVVZTenptCA5tK6C
XNqNLWtfXR8rTf7Y2OHKXnjBwubl/kLy6kYtgWVJhX9T+sVDa0srKZzpHbz1bmbRHF0QJfXI/sFE
KO/SBIVzRX6sK+/5/KtfuvNZ8IitsjVoSAVpGTUf7Fh5Eu3aGrcQz+eVRKBOale7LBW2AWgnKN8l
ofZeaqydZK/1eC5dYrYD7ivAlCqiz07myv6m8+1j2Mm7xhaPdbyWBFmYoXlZkfxQBDc4S0bdBwc4
Do8x2hIXTf6c9yULKsvsawCcBhKOMjLjrV6sHPwWzGbO+NKPVR2GSsTJo9X9jWoHD13a7/zQW3Hl
pVmZvn/lyrUF6NweuXWNvIGqNHvLW2t1Wbr1meNKde3nFgy/TlmUj2WFHnfe3Wd9tAKWX7rz2dbL
ygdVjCrLtNrI731Nvh2NaGWhWTLHma9mNjWfEcSaE7vW5zbOrskS31t9+C7LtA/nTWZpcmb+Wve0
g0TTJqmt3IMalMVGy/3rfjRX7GbhEeZlQ12Hlh70KukslqMrPevrz3RU1RsLPu8nK5IvhMkaM89V
XB3a25Ilx6/SY9c294aWr2zbF6ZozkyWqMVYt16RO1mhQk5fbD2hv1dd7TJ08pydDNHfVrVHFjFD
zz30NHSEvz1aFM6/37ePOcKYHuqVX2l5b9SgjIhoefOuzYp9W/v7NigOvdTom0gbVlaspUma+S/7
VAV9SjDWtNS8DJb3EOXqIU7klVaapeFnPuw3XebDaVLA/hJ9T5Lq1utVdHpkdeWYv2SmMyc2GxFa
XoeZwol+4zX9c9d2H8jO7Y2k3p9/EwtxYs55ZCLpl6ElzZreI1WJPmdiKSsveTrRvLGmz+uFoWHH
g1SS8yulstnoCFiEuvgg+dJTCYOqkilooAS72ruMIUrMi4edW3d1pA+c/Ml9p2XzRIvsdYWQXlFU
azX7he3WvIqYViheIRbJHlLXr2NDug7b4LOJGIbXjX/a0mhw4gl251/NgnXNy4pGIBCca3j7Ulod
ciN4BlP+rjD8lWV5wQf1yehe+WAboQ1io7HsVAr085H3Z82GcSzqO0+VnhSvvcxH9OnpXl3GU2jg
0BvO6WEH8JhCd7OJhuRbZyaXJcPEnCQpiCXfbVE9ddD92qBB+FnvlGTFAxfcY15a7GQX1QEf1qux
zFodYKgR1TtbeP1awmfBxeeFRbsXmuvnWu5UmrSJYIkpa/XZ0sLrcCxXVoolm/1/nH1pk6Q4lu1f
aevv9EiABIxNt9kAvsWea0XVFyxyQyAhVrHo17/j1f1mIukkfMzLsswy3SOEkHSvrq7OPWe1X0+V
GDicExKoU3GAlN6JVsHtANWANIQme+y78q4V9EJ2b2vAVju3UCywGTanG3LWyzHzTcC95G172Biq
NUsSmGY8R6kQQyVUAf11e+MquYu65t6bPHHBH24Y3ZotKZv9ng+oZ7gJOrULoL0MOYQ99JQu+MSt
5s/G+MoaNPSC/cEHTRI4kfeBqb7hrBPiKtBeCGw2ht9fGbUNxsEJa4yR0ezWqaoHqDMf3x7+ra6f
P3/VdaTgHaahdHYDwbZnL49+uGKERol36Xprq+vnz1+1n/MFCqQN3DePmEggy7rEXSP4hcWz1fpq
q+6IZWohZXcz0vkGFzpPLnFe3h6YraZXu7S3GAjPcOwJeY2d34n6MOlBy3Gh41vDvrJeFWk7SpBS
3LRi3s0k25Vz9n5Evet1nV/Zaw/T8VyOGsRlWj7RLD+A3+fzVU2v2Y8613U16Py6G1wkxBJQJDmG
u+uaXsXVZYgbY+vj0kzi+uMhGLwW5ZPeJWKiX08ojVYT6gpO3Lk/w5rdNsXRDAXH/oVj2a9nk66z
1pOnWWtqNE3Bref1No0g7rRcpCv+9Z5Oo9VsiqbwwZQDFHw3u89+Q98tIOWM8wA68Dn5zBzIil4z
AZStHoQ7nEg4kBQ4GQLWqUHttMguuMizq/r3sJGu3TyPJtoDzTmdUGS2g7zVSxnlB0uCh2zRz1f1
fu3kazCC5NBrwiNodxeq+VCb6+AeUDX52YtlboNq594xJ1SQpkEPbXdm09zYw9s931g/a/+O+j7T
F6MYT3T+TUMU2Xdjhz1d1/b5ma8ccA2GT+iEZeZkwRhNELJTM+3tRTz/hlWttZBKf0GFIShQsGSm
6X2LbP6h78Lhgpvcan3l31XtVbMniDlNXRBAk1HKnTddYi7eanzlEJQBILSA1uapZxKic9VtPtGr
TqjUX7l3XvpzEdb5eALfxgHn+ZMIoKM7DheMaWu9rOx09Nrch0rYeGqrXsV+9RW1xjcVba9y8XTt
4tsJ+lOL4cCVBf5hGHxIPF5K2W64gTWxXRiNYZMVWI2zX2NXhbImqr4+y+4jWCvCC4O/Ma9rhiY2
l3ToCDWnirEGTOMqT8oonNO37Wmr9fObvbKnqoV+Z0FmcyogLAcxz30h+Zfrml6ZagCsyMxIaU6j
hSZNE9yEVl2Y0o0Vs6ZOYo0eDaDp5jQALT5DyL43SAirS3xoW82vTKkvxTJPDpCIfteiktdpjwCP
vMyoCH57ZLbaX9kTVWWGTHZjThErQCoYJt6Ydjrfvd361qJcmZMe1MBC1AGfHH5ECKYjeigkYoTy
UsZno/trAiRXKx96TBN8cOGOHeRYmhlrsvBQNoxi45F/ePs9Npbmmv5ohoARqSNjTqUFXXHn7ZW+
xNS31fRqAyyNHwlbZcMpkk2CEug96a47ISBx8LNBZdZrFrf2h1MXcP0ZAkD81p8BWL5uTM5T8spc
IbYYYA9xhtMCKYmUhD6u5+d6ubBxbw3L+fNXrQdihPQoK7D7lTRRobeXefHuuo6vtj6P+OHkTRiW
aeAHL+rvQJa7f7vpreW4stbar876Gk4PcVebtNC98SFT3Rh2wVi3BmVlrFaisNKbxHDif4Tjzquv
bHZlpQEKB6JG4fqbjk7CgvI0m+zT2wPy61wKXQNto6AMCo46mpMMnm0F2rB+eCxbi2JNm2Y9jyGh
cuElNoZ+jbj1/HkkQmFs8oE1aTYXzYmMDj0247W+eA27rWYOuScV9KeuZJ/8trsfxPQHIASXyhZ+
nQCma9StalQLnuxlOCFHfmzHcYxlyNKIgvnAkR8IDllQE5eHlkCs/u3p2Rq08+evrMztJy9aStqf
5so9SSMfAq/bB/UltaQN2j26hrEKAdXRMa8GKK0ziHh24Fz8yGs3ITjd0uhDQwiUsbuUKRkToi8Y
4Z9MN784Ef0bvHX2oNIjyuHkmyztc76f2xbFN92xt8NOMO9kChtnYXuns/bCM7cGcmX4fAi7sIQY
7ikPx7jxioQAibFcB42ka+oghrtlNxswTRkoRzrJd8Do7a5bASvbn5YF6FZe9mDucv0jcVSWtl01
pIHUlzRAzjvZL6ZjDXeNHI1KfcCgACIvvZsJjIUvug+VwDl4bN2dV2Yjj70W9aFXrWqyRidF4AvP
IKPWnpj3I68kdK4b1Jhed5Qna2gS73mfFSVaH4OuTocMdHZDSC5Vf244zDXLEVnqCWyZDabahr+B
h17GVTQkLS/ftaI9hE53N/vkqjtLFIb8bP0VKLCdcFT9STu22ZvW8ISU5XUICUpW0Yd0hrniHUwC
IgYkZjycoMhrrhM0pGvKI3C3LEMZhN1JQaHFqYMT6ML3gnc6Lr3pWxnBVVoKWpcmMxdW1cbmu8bh
TorWhQVT8ynk3a3TlHfLeOlQu9X0OiIJvRCX3TWaXsJUQfbLhUjjVfa9xuCi+A0bFAh8Tt70TK2f
ZGC4seISmmqr46uAhMwhVAZICFugUZrxOe1Fm77d8a2mV45pqeqzrIZtT1Wd588uUQLoHUW+XNM6
WYP/alM7IJqGEbe0BDuTOubzJa6/X3ccKk0/W1XZiTyPcgX+98odUr/O5x0FpvTCsGxsqWRdddKc
aZI9CzqpGgxMs4cLlwBMdX7cZIcsgiT6jWq/QJ987y/9Vad+ssa2F1PFiozMJUh9KAqLM62mz1Vv
K+dC5LZRvkzWiGrYVZZBQx4PaJ/LwTm5uXurmubYu+BYqaoPUxsewcH+DFDaPTMmNqij9cL5goVs
zZf783yJorLd6BfBcawNZIDqzBy9zKneX7fQVhayAPhjoD/Gj8zj8VxEcVn8uK7llYGQofBbkFmN
x35R0R6oRZqCV1lfiAt+HYuSNewa9DBdkLN8PM7+gMwgrnJpFvv8LuMqpry/KdTjcIl19tfBE1nD
r+uwpxCExLgrDUwRa8s9iPjeuaz8+PZIbbW/2ufUNPUuCG/GY9EtHyvX2zdT8L5xovzCCtpqf2Xx
kQPJjabHWLHMRKB6lw+mAbkt0CHH617g/OBXYboHGTh/miMsTGvGtHb6966CcEXXqgtH4nNP/z1E
w1n95wdUmRgdNQfmOAzsoXAfQXJ769M2yaYL19xbQ7Ta4bqq0f2ivfHoqCahpUjP5cZgZb7gQrb6
v7JhKtrFAUuhOUYg0iPqBFrd2Ki7JrjQ/Q0fsSbUMh2tRp8v45Ggvlv15akm0wW0wVbTKzNmCvBz
UU8wtLC9pZrucGWfvr1sNg5CZI21bXDt5ArRjkev0k8t6z+1st/11dma87pNat99mWkl0ubMn9Sq
64q/yZrTJ/IB5+5NPR6FnfchbR5bai+40411tIbdjpVEMgFEX1io9N7Nc5UIHwzDrLtw07Xh9oKV
KYMpY0RqbxyPnC/7eWwSs/wxMpxQHedm4sMOrHxYWOLC7ebG3K/huIEmRd0KOR6n3iY54r+hzS6A
TrcG6vzIVy6j7wjAMRJTr3OzE7UHQFlrd23HL7GCbj1gZdHOWEJ1m6jx6BeTs1vK6maRlu+gdvHt
7dW79YCVTUORZoQCQDUerXDS2Xke9VdPuBdMY2vkV9syCYcaqWM0bpwS9bUS7BN093a/f33cJWv+
nqyjSxtINE2abygPji1oLc9UkW30NeovHRM3HN4akNuZFnX9gFgdS+Q54srR9xkulTvCXjpKLuw6
G2O0BuO2oNtl3ayxhEqSmKZNXbFc8Ne/PuWSNRi3ZCQfKf4/Rp4AI3H3ofbHZHTu3NA95r7e2fHK
XMAal1v4EVL2A0zMs/6+JtBOVSz/rRkuXXVuTcR59b6yM10tPaqHBFZp7j70fIr79p0JPMRHl7j0
tp5wnp5XT2h1Hbl9fZ6GJUhLBPyS9XEQkThvL10Gb5gaX9kyMV5ZlxOmo0L6b5m9Ix36WzNfV7JN
+MqSax/5TIpL1ePsSNC223jsv3J6KXu91fmVKXc0Gh1ZldgS7IMeLSTSu3gGCe3b1rzV+mp7Vu5Y
u6PjmKPDeWI9L+ZsjsepumAIG85ijcElbbdAchdetGnZnLRO8AFEt/uF2neiak6ahl/ffo2t55wN
8dUiivKSS5rjNaKo+xKEzvtosvdu1N6BbSNhprkQJ22s1TUEN1BQPKoVHoPqZxq+C9wxboP7Ofz+
9ltsNX/+/NVbKCosJwBcHX2vjkf2qNhzMd7o8kIotjHXa+jtkAvOhhkrKayyuC+6swJGkveXrGzD
n65xt6Thout1aI7ZmbogVEufVNJ3d2+PzVbnVzYsQsmBeMcZIee8BpFi/TGw0WPvR8WFpbrV/ZUV
nw//wdSh+2A2OczWOUwIIa/r+8qEaeC6c8A5jh9u+3vni3QwYgbX1yXo9tbYrIzYM94AcQfPHBsn
IPs8bNx7qPS1YMeml2rdNxQeyBqGFQ02BFcZqKbb3pxnIbNt8yiayGQJo6PKPqiSluGxkd0kDjx0
W7Bx105L9iIgudhnUIeY04o3criRjgwECJOiOYsHKfwrQ7Y1doYp7IPjpHrsheqrmel70eMMDC3H
L1dNo78a5lE6LKsgy3q0TfW79b07psGkba+7qiBr8MxYe74IXNkfy1Yh0dV8gSbW/RQW1xnQGkBj
bdXKEDSAx5KHA6oG86/SL3f+RC5tVBsGtEbP1CQvZgvdtOM8QvLV922DPG9+aSfZan3lG83Y1v3Q
YvAn7s5g/dMsNpRdquPYav1sWa88r8EdDVTf0PeMiWcyTCevcw5vr5qtps+fv2p6dAsrRj/rjsbN
Ux/BB8qAr8tcrrE5EQJkSgesmNF5V5RGJRHDxcDb3d4IYdeyZmRqFCsgE3Jk1H1R5oNm/QlZn30u
x31YeLgAvETvuOG9vJV3HDGhYLhX5lhGvr6NQAv0HYXf4RRr2l/HFgAExM+TkI2Mj1rP/ZHrdpdL
ucBpXSzm35jhNcYzHEnYlVHfH2kEcqeJOSeJgUvfnoetxlfrvqhyBhKvqT9KYnZTiEtEm3fhhUne
SAf4q2XPc8+IKuvg1LU4WJ0h6uD6rgPLaVLm2V1oWQ2tMv9BEXJddQ5Zwz6hmUIq4Oz+PLCg7r6o
6+GlLeV1vN9kLXJclpWQlOj+mGO+T0XZirt8wZ5TZ+N0weo21qu/ChRMNKFoCVXMgDB8KkQeR3lz
kOZSkLYx395qk6FIkZCBsP4YalSCTLr/mo3NJdqtjTB5DSfzCqhmq8aFXkRZJYx/LidUbagUShii
fnl7vW6MzhpKhijB0bbFI7Io+Cxc/g2cJp8DH1La17V/frVX7jQfGtpoi/bpPN+w2hxQLHPjmusQ
TmSNKeOzrGsGva9jTjG1jXFA/ZHLLxoVzhdsbsOxrqX0Ku67HZm8/lhMsop9Vn51wbTpu+1Bln0S
6KiGpAG/cjbOq+zVaA3eZLui8XvQaOCi+uz7RielgFu+PRkbi3VN9Ji10GIKQDN1DPOiQOAswGpl
2kvx3FbrK0MTnVdDjgAjpY0D0iObVk13vK7jqz2H104JjQp0PCrUIeMaspX8QtJzywBWBkzqueDL
YPujP/0hQUY8jLEorryKWePN2AxgCaQp+qOCRkOl76AaE8wXOr4x3GuEWUmEbHiAtlvC2YMGoSmi
c/dSrLLhetbgsjIyIfFc0x877sgmVqoeIaDS9HdBuZQnWojsHlzF4jo0A1ljzVxUBIVNP/TH3isP
Ye7ee94lSvmNCf7zhPTKpiLWtEvRIpawqqoTf6gfsnB5qiDUccHFbU3E+fNXD2i7ANR2A+IJ6Q+H
YRzTXLvXBaP/Bh2jCsTBCk2jkPVGFV5azdUFJqitXq+sNYNshR29ESPuROI+I7zYe8rhFzq+Eams
IWJnFDckfIlGGOQ85Hn7DMLI33KDPOoY0hu35r/1Wj5X4RBeaQ0rM7aVH3W0bfURWlbEjU1oJIsr
xuWlFbqxjNawMeYsumSq0UfXLW907z4H3bQX5fLxbQ+3YW9roFU1uF2bybY/LtXOb50YEKhbulQJ
nhqH46XU55+O5xc3q2uMlSj7qG9p1R5zB6pp6tssuvd5A17MZkjqJbrP6a3ySUr8T3n4UVK9g+xt
mimTBs2XpZJ3oeOnJYDEy0UGg60XXwXMtaSmwAl0PiIT0MjY8YbSSUtpGWoC/a6ySd0LOnxkYaYu
4UDDP0FfvxqG8yS/MtmyasEGLaPmqMHM7X8Eg624CWfFhjuctrPmwxRQt/zY57IovJi43aLKWOPa
XtGYMY5uxfBPfTfEGdg59ckXimCavLAO3lcim6IzMYkpbvplPuP9ejWWf4Dl3oQHFVIv3EH+i6GE
glZDeFf3rR72kqCodQfKFNL+wF0ZxASJP5Q1mAKzCFpkOXOQaJ9Qb5EsJMfdB/WGPD9mos/D/VJr
8rUQTj0jdWo8fvTAZgBVqq4yIMjF3UwV13Pn5altkM0F5Vft1x9AXzz+sDMEfuJiKi1qOUhvlpvJ
79v6G4gN8wHNiPOBwnhFU9yitEGFtxXqn5cPZpzy+gOk0RdzBLV+qO/M0qox4aPCsVC0qKN9amST
5U+ZLXu5kzWKdBKZR5onlRdlZK91j6IOJVt/vEWU29gDbtcKHCHPbukPiCsFXhJ5GYonxjr35piZ
biw/gXly/L1AAS05aVZZUMiZBjdZYFc3oCbIGrD896j+DJJ5YjaM+cC13nMIo6nbzA2Zn6qs9VlM
Wx86RrWSEISzS+HrpHBnp0hLVZdNisS6qOIwRC48yduMBycVWdIcQq+m4iBo1PM0wsBlsUAktexK
lZVZygy3dRKKsGiOBkChrIlHkBDmNz1A2uHeLEMGCEDjhToFerYbk7ZdhjvGJubG7VA0QZx3tPhC
IBwMyEYZ2Luyxk1smrmVSz+4RoE6O5uK2sR+pFUDrKoD9FxhWEB/C+Y6IN89pxmLxCl1ZFPVB6W/
X3QnwhiOHbKRbLY2S2pdo9CLyaB3d4wV3E10FXpYoXyas2QcO7sksxW5iIeAoe6j0xEWT+9JydOQ
yGj8uNhABHExA+uD6hYWdahOZcLfNdwM9tiQpXWTqnJF+aQNUPwxdM3b8RDoaYLMuuyM/ujwVg0q
BqiKqKOlRNWPdInEDK1AAHLr70ERdVE6ABC37IqSg36Azig7hBKuEDSWdW4+0FBLnoRtPQdptXBe
7qGzYkk8dPnCHpmYwGqUSJS22x0EZSdTx6rTkzrp3AuDvQOhl/BGVw6Y5rOIcOhS6AJ/XxSqUU79
wiXZE6mb30BQ+YG3dGczL8LRgvjtbaDGSnwaQvDk0skXXywZGvk8NGGlml05zKqWIAAeffWu4JnS
P3BDQPkOIiRuaGIUxHn8Zh48SIbFesyZ0IksB9pAfnUgUwSth9LQu4YTfzzIiTN2F1aDVCC7kwBY
c0yk/dQrpxofc+ib5oeiklX2w83BSdliOLwq/9aj3rxNLZJAcyJFPwK5VlFcByqAF8ebbGCg4wOr
58j2lfVm8buVnWzv4G3DMvEZluqHupNwxrgky5dnJ+J58Z5LmOVuEajVua+CMpKHynSu3LNhlJNM
hsFTQE8vrPcR8jMJ1UZo7k1eWlTB0h7UoqoKGvcUBP9VI4Ip9oJOqztkTXOowIVB7u1ckE7wtLUs
4vel40wvXIe6PdXSpibk7gsKhhqOVffeheTlAtPWOLr4sciW2Hrdo80hf1n076TTRXZXgknv9wIS
BSzhmvPhafZq9m3ipEep82KFhNKPHspj7i5QO06ZXyYe8OCfpT+SLuGUu7FuQdQWRAWkjjPseXUQ
SrABFpV3QOFVpE7MBKjox6bwxczFvWRBW56EoeKlahpaxIUvKUyidNQzWCOljZeRFI+s7L/hkfIL
XTzx1W1Io9/VMuTQUrMcfAOQPSLBzrGQfb0ZitDYBFErXdKhKWf5TnmSNA9LXliTDJTTLs4y1ULR
vQ55fl/NzNuD6EzHJiL3kDPHvhnM3I53PljKukPRLL0WsRycYdqDEyVv73XdUQzWhK0rsSXoZOK2
pq0XR5BmMbGQfRYloD8vCKgoUZITa173WdLmC7AbnTF5ddP4S7fcenIYm5jYwIAoEjVS0X7yaqkP
UaWcJXFZwaJEOKELMVFE+fMNqT16v3hyxtWoGC1PJoSFDDxC1B12LVRusAsUhJvbfs6hfOv6U41W
xCDubBcZEeeeXaq4DDLPPVW5hC+MMqSN0rbHXphwAFzD+6JyWiwNu2BAfF5aP+Z5zbvfG2va4jlY
RM1iuDZW7hvaVX4amcmt094qKhPtRap7r3JL2jubc1y9OSBic1HriGqyu5LY7MyCl4XlrnXqpow9
FeRFaqw03qlAMQQoM4HkfXSIyGjCfNddDo5bhFkiGu2UhxbauDSuAYImv/khH39n8NsNREWbdk7q
SVM/XRjcxdMoqrreFVbX9KZmVcYO1lUNsEWTPyU4+FGaCtC70jgc3EUls2ic6gj01lK2MaTPTXVP
lsmMSWVG4FPHDmyZUIOdhueehTq/j7yAszvahJGBPDYmGDeLkLB8GYOeOSIFFmX03uUc54+4GlXk
HebZsmNvELL8Piivz2IorFfkkJmKF6gb1vowd5k/P4A0AoJdoW6Ml+qQdm0yQqFqeloy8GnH+RBh
RFkG1bN3jp51+ehZbNlYapUySyLoNKlkbLp5ONSQ6xQ3XQD5o5QPWmOTLZtlTuG9iuVZAS/pJIQC
2pVgNVWQR4dyhU11y1V2hLY1HC6urJSXAg2Rs1PVVd0Ut6EPewuKYcru2ciBj0DFF1D7HWxJJSE4
L4YX2cyhfaqgj8RTWKnoUCpaDQtUdk3T3CJYdtxd53bADsDK1WfUFEHshsmplyc/GjJzp3xvqZ4s
9mDnBxl6QCRYxUoNH6gAUm5bELHGdPBxU2QdZ6Q3fk/7CDiHHhV06I39YbSHlDEtMrfAHAeh3fOm
V8WOWnDbPAYVJAH3ssaKQdaLNnlSOFAhh6KZM5VpATw0i8eMjX8A41iStKSkCPaqGPnyHuXqnp/a
RcsxoeOMUmkN6coiKSIwCO1N0BUqFnbqnZ0KpGG3syhQTsIyP2KprKM2ihfh1jSZjHHndGojzCgi
qoqfYRR1tzcO899BLMCb79s67/OD8kttDk0zWKx5vWTDjmLTrkCGXRAWNzluiQ6ympWfZnJY8mdH
Di4UJOohgMHZivzGgH8b9kXApnoHkhaBrFUgWw36sWmob4Mc6sd+VbJb5Fx77xABvpCfllJX/id3
yed09OzjPGBAaheMmybzh4epAPoAm6mtvkGuxAUhiy4a8CiNs1v3twNE7v19Bhfx4HHQFceWKpcc
HR9ET3vcb0hzU4zQIkKwSAaWYt+SH2xPx+jW5e5UxZE7RDQdltKWu9kdW5ogABCQbUb0VO28Ym7U
A6SwVXAIB4bbzrLx6+JQLJla/lDgW4NupB0c9gjmu2WEwHE05+BfGyb31E6B7sCPVdXDPgS1sf/o
uHwCT2k/Ld9bPXoQ1SosP+LY0MPjzjTAFldGTt3FrvaKO4/lBB0g1N9X0LkQWBg4ogOj3VR8J1El
niXYaYZsNzSeLeIAkaG7n3oRwsFaP/juioAKsOQNGdmJBl4i7oHiqBISiIHs2FJCUarqI/93VXXO
l6xFpBgvZVA7yRxB6/U2kyCUTidE8ncIPMkBEuRY49bIYSeHQMxpkEmABMKhqHYZaQmNIyqCOfY7
AXHkxsyze6MzE3wU/eLU9+EsQPNMQ9VGDzkCLEUPAtuJ8z5rcOoCn1s7PnE/EGdYKfV+K4xUgCjJ
Sj8y5fjDV2ODOY9D6XOeVvDS5Ig8vg9BLGClERMoWuyabAQRM5BtcA2gzR2wK8NkRAxUptsmDq4z
cUqrtIIrHHHTfLKm9FQiI8RFcYhg6H0JwmsXQtpSvjCEzc+hkFN0xNGlU4lSzeQfssWd7nszdk/1
JGvnAO/egwoyOK+zUY1TcMgDTkQ6h6XID2FdNxN8Ut6yB5mTsX+ImB8FezqZZXkXdZ30X3Qu+m8z
bOTHMjpQ656wCqFMv8z5lLSLFzZpn4Em5NB0gFjdtSbg8uCh+9EjIwt78OfGg1MsjPee1Nn0Mthi
1oexD3wcwgTSB2kIrSyaaiS89F42Rud7xWecPJi10FsjhRPQZAkjO51a24U6CYqioZ90V1h675kZ
nDk1thYBae2GNUkOIZT8BvumPtdcclRsp7WCAGNMJpPrvS8rv0+7rorUPvB0XzzUeZ3JFIJRvNlx
WtLsSCQZqvt+oOdtC9Jp3m3Vud7y0QOkfjkBbLHQj24OEsFvYumX9lOhZB/soPjOpwNODS5/RBij
ox9dwdBL4OWpt8TlMlv+CHUJnP8nJWzzoSSy+ULBV+T+Mbd88G4d0QbR7/Uy1BPCQpxNE6ZKEu2i
vBb+TTAR7KyqBi1WUjtkgmS2thTaYo7Oqf/kRA55wckRJ3TdtjLalb0m7S3kdg05lEBCyf1c+tye
lUdNeySGFh2oo7yS4/yuaZc4qFssQfFiuX9PW9SrHK071/1DM+OgjhMkq5r9YuVkkGyAaBFo4riR
KVi6pHOqhtx2cTAI8Zu1bTunjRcB6W0GoCoTl/e0eQjhJd008/yAvZ81cZoEe8cwgR2z0uYpMGW7
w19AMjN6vJL7LCxo9APnMjbtdKBYe3RICMxMO41UvZ9xHp1wQJgzcRoVDZhE+mRxhr0Hdcbo2YND
LWTcN+dALYRqjRsLtXjfG7BBdqe2dlx7quCIUGfu6KhY4sCv+hGMuLqRY1zLdpm+lxOF5JY3l837
ARLwL5paDzkNMQsb98wX30ZRhtXR5zn5JEs/chNnJBlYGeiCU3Bt4EeQnw8s8Ap4lErrmYzBrode
ffi56SDieVINg8opGTwRHgLpuIjZslz7n0PQY7pxg7N+mZYLEUGBJARwnj3cip79P5xBSPYltC2y
BMvYGpyDB4trKiPdudghn0LreFYVWy5UUW7cV63rAtE/WRZZjXIlXlfHIKhaUPvTMekDl4FKw22e
dG35IYy8S8R+G5nktWRHRxtak6prjjMOWSmUZ1HNDDWrf2bX/+Pr/J/59/rpn1m5/h//hX9/rZul
K3IxrP75j491hT//df6d//mZn3/jH4fv9cNL9b1f/9BPv4N2//Xc9GV4+ekfOz0Uw/LOfO+W9997
o4Y/20cPzz/5f/3yL9//bOXj0nz/+1+/1kYP59byotZ//ddXp29//6t7rhL9j9ft/+vL8wv8/a8f
Xsy34i//3b18KXB7+M8W/+fXvr/0w9//ytjfOP6LQp+xEEWnZyjD9P38jef/DUEZDQiLwP9Gg3MC
GCe6QeAr92+UeYSTiHokxPdYOX1tzl9R/jfUHuIIy1mIRKSPeob/372fJuh/J+wv2lRPdaGHHg3/
nCoPkKTzUEZGowASoD4ha8S2VUZKf3KqBGJV0H9mCNPqkt8udLAnFH+Cg6WPxA65uuBhFIW4Z34N
NefeHR4QiVuQmzjf8skBSevgljuIBN4ugPkFoOx9WnK/eOrqfm9t5L8ga8ZjQfL+MBc4J5LIJhEI
StNWLzgQA6xwXypD7nHa+iLZ7O/lTOedwdN2KhOPYcump1cT9a+ReP3m7vk+8n/zyv98c+SBeeRT
Ao2MdYFO3VnEjrrRiT81IIgzoU0QmzRPS5A3+67J8z2yePT0/zi7st1IdXb7REgGG7BvoeYpqczp
G9RDGmPmyQxPfxak/52kstXRPlJUClUMNhj7G9ZaXxbFhzRFmBchRGfpmlnlw+KuVlYISjp4Q8WQ
q7UEgASKhLo6oA4DhwcuhuvIsRMPs+MXSNOPc8bcbNcVJgamCbvHugR7JHFYjnEU5hCrGY4Uqftd
FqWQ3xiHBY0Dc+swNfpjwr/S1/4Y+5+uy1wk+BCDdRzuwvr7GI5HxD8PEhbl/jhQtuqwwMM27Vam
S9uj6jaNspd/f0BTUuHj82EutQmYZdTBm3B5wdiUuXalREcLlW+RY7fKszTB5SxYkH1xU+dU6ceL
2QxSgSbhliMc9zK1Y8N4s2sFUygKerkj6ZAfwT47B8CZeizOnWsrQ1hLI0p+z1DIggAqRxsNbiM4
ppCbIVfwbpGlowYADjGggGkRfTFePz9312UU04dpubZjXYJAoBwXOE0AC6YpCoVVtnT2TprvmNY9
AvZVvMrD8pQj5vHFGnWRhpoePCfMYq7DbZM69JJqqQvSClHiPeGIgbL+EZG57K6hbXrnssiXtGXX
Jn8OES25FaZ4DFzOPHtsK5QJzZObEtYzIo6wlebNVpPkhrrmXVh/gf34l0fIXVifxBECEWd6WdFY
mK6QbZ2mfj3GxENQPD/gzXhBxQW9IKIYPISwybntloaTrlHZKDtDhGtcVrUZg0TXiVWaB+ZN81LY
+V2tGr76+3CegUAfhhizKDMtC73j9jSoP75AMTN7yzZHwMNpu7c6Q68RKxLb3JXWsmYZIvx4u9bh
RMpBB15yqKDcBSS9z4xBrRwoNp7Y9JEj84DKsVXqu6KJPZQuR8y2o41HijhZN5VNdwgOLcE3WMFw
Gn66JXBCkLRwYaiTAQ5hW+5rVHD4e+8uiNgYJRgiQiDQYUOp0sVq8rF3uUMK4Qws9XVt39koUWSE
9a846BZhUQMdSLZhbNYviNFZlYy/RXb6kJWBcaeG+gsewYzQvLjPNsLvGKgMQTF4hR9bYhVRkUYo
Ve7HPdYNIXZjQwSksckdpk2J+CfN1nZuHBxjSiWK7BurofJoVc5hVMYqkKxYBzGNr5Vw1wNqeT11
TbcYULP6xEa1gr3fbS1Ehxcyq0foPSt93QdZuapDA1lhAm+TlhuXOz1yKQrBVSc1/cqMw23CvmKi
zV257CqWL9OkAsWIrEsO7lATZVHDBu7MtZvFgAGG8Fa5CZxw3LM6MG4ReHhpRMk2sOZWeWQwD1lT
vZVshCgnKqT6hEp3W1npFePbARUXT6wMtgPcmhtkIb5q78zauWivg6UW9V8ngwP2y8dHE6EC6YhF
I/WzfjznolA7M9Y3Zq1GL46K4KR1HC5K5C82Q9/ciSIO9jqyzLWVjeOajE/9EDjPeasFkkmIhtLI
/F7RSN6iCES50gEK80TSBbmdFutkdAwfKoz2Ik1Ycazz2EEJIie4csPqqoDG1B52pbuvVV/A14rl
Y05J5CcaT7AHnBIwHT7uFbCCS0Ri7VVVSZQMLrPuLmR95oWMFwdnEIHfU5A94KWprYqG0c90kK7A
j63WwOk96FwnkArTP1O3ggoCiiifG8F/FcSIbiXvyDKLoYCLrt/ybvBAEL4NM+5sv9a3v6AY4PVE
RQQYkraYJnEsHxcvRZ3ZuU0imfoov8G26RiA8/QtgtGSI4j8QydE+qbdQXVTm3C4sgJG0UCvSMGX
Zhq9ICZq3+QGpV9g3C5nDWrZNjRkiDMr1GMUX8waQ+20pGem9OOxFH6f4+ItJeMmofB8uOqqtWWC
9Z0P9gaZgiMSyVXajS8aHFgvavWPv09iF0vs1BrYUzA5LFPgRl22phCqkRZgqH5amEjZZy5CJZJ4
qlohBrGFV/6zRUjjCzDMBdMaL4NjuS5WBRs10QiFBfLxpbB5lIDzYUjfCczwHIy6XzohClBYIqT3
1NDfIe+jNrJKoTCahXsx7fD3fl8Ig/xpwtQAVHTA1HRpWzhpiJEaFAgyfwdE8xgPBbnrXCSazEbo
Q19kSwRI7YV2UaTSAkdbD0hX/70NF34I7gJl3GUIbdoMNvnl+lHbgOqoAYFyanS/AoqZU+Ttr8TC
a/73C31EO019pbblCmbjDwbVJeNEDpFZWMjMIoIHqZA4fmhJ4GeDY3pV0/olETBr6p9U/zdW9Xxd
B4lJYlNcXSB68fExd6QbCOYyw+uDQiFqgx4mRqygTo3//t7FmQL4bp6d+sgFh5luW5Pdbl5cKwkc
JDKpI/2ChoOPQjz9NVAMahuFjyTVT6wvrWNZK7YJkygDNDbgJ1AWmWcAD/attaBOR2XyQ1pFuu1M
2p9DJGXEwSmi6sjqHiG8IHQ3ZY7AVZxrcYBYEML6kfCRWKXnGJyhdc3ULmcTcSof9h1MwCFMIz+v
Nk1W8mVYdaC7liE/qTReFtTYuI1Npsik8FCbt18EqNL5reqJXwBaso2bwkIYuG/3qPR9HcPO8Psy
bs8lxVRsWRNoIjfGJapBJ0+1gygol7ZeQaD4J4cldbITB7XwimT8gid/4RHhLkP72WE23llG4OJf
zKlZA/lcVUfSj0ZheaTuz24FVTLNH1I+hZBI9d/oHNMYYhixMHAZnqn7aQxFYyL7DNAP3wRO3m27
eyjF3BP8//fx8/kVYQgrTNYcBAVNftkxFSlWZLIKkcRW8HNMdhc6yNVmPBw9JB8YCnQZdX5iUZJ/
MQt8moHRQe4K2yUULydelY8vSdRCGULHPPQLgy8rYSDJHY3BCbigHgkwi+y61vGG5iuN+8/rEOIA
lk3B5eHCgst6cd1xcJK4skz0GEW0fekWoedAW3ETG0W6d5re8TJXIE8bYybOAJ7yokroVYNM0Rrm
prnsZf2FuzdDgz++w3DvsWA7nGOAuZe2ks5iI0BSNvRBAE0hQBxDZI+jqIUxCG90+M2gIrJNSJkc
UUZYeYNr68UYlnpRAG2/jgLDXoVjsI869zwg5gQZ/2H0uAUm7N8Hi/UxpDgPShcvAoB7nCIwdTla
UqvvQFCggIEByblvUw28Ee/6FyP1qoGSkxl1DHIhcejLmNQe8uT9BtNfCURD8HMpJTAMYMdYCySO
9q7Oc39wrfwQjS68NNShBks+RNYMheEkctDHhLThF1bI5/cYt5nYjgl+oEBXpg6+AxqmwAW1wgWe
E8zqe3PU0NK0Eq9xmnsclvqKfTFvfF7qHBvLvQlggYDJc1mPxlQdStwhE+wBxDO/xRxv8v/nLXbA
e3DmWAFHiuRiemqKCTVvQ58q5wagP2H7CCwNAJtFlR3rcNm6RrYICY/3xEWW7u+D4l+6iKABw11F
/z4b+l3T8JCaCKthldlNE1VKot3XXfz85DDmGKxbE5EwFx7QxyeXAB8HAiOq+rhjSFHgd2OAuizz
4DqloL0p2fz6r91y4bnD3cIohzXNL26pLY2oUo0AhHGsEs8oSAdAVofwwpdT8GT4fnz7MQGj8LcJ
t5p/vlLjpkOUKx54iFNkqLSlX81Bwx2upOzY6u/9+per8Sma6AiCSde+NEFT0LIH6EgHnmUP3XWb
LgEjyvayR6nThNdfsXRmCstF56a7aFHYu5jZPlHk4N9ETDYBNE56iLl2mFgDC0iwAtmyKmPVuXJy
cxUAneh1pE9OfZT8SBxygopmdaitHFEDN7tylYnF1i1+6o4ekF7c5CKUR1pkiz4Z0pWV1c5N3gDr
8/d79XlxRIsRyxcIgqLC7iXXKABIC9AD1OqzmqRcEkPnU05fL5KuH7cE0nALMhfgovQGSb0vTXX6
eWDAsBPwVBCttD9NHihJOJgywGQFsesAVUTJz9loyxzkjpXo1oURBpMe+C1SrqBASdR17Fj8o0B9
hWtW669Yjp9GDmLCpukyxLMgwPsp6AYRDTF0jjA8mrcn3IxoYSDOtRTufpLj/iLI9Mk6gHPCHFcg
+okxal8yTg0AITXD1QAiHa8RTGiw5DwUaYgc5W3nwFQpBv7VDb9ME1AEVjhuNkfSBSYRbIOPc0xb
KG04VRx4A3KUz3lX1Av0Wh1EPnTLlHQAaYyIwPA2BWCwzrxahVjpuHgqm6o4lKiato+yu8FBLsQa
wzMH/qQNolXRSweQwFIBAld8lSP47NCh0cgrYQqeh+qlk9O3tAbksAy8VkIWlLPu3IsUaHGaE180
QOI5feGuAGW1YfGk0IS8jZGb/SIS92kRQCOEBUQ9TFUGd+RitoQuLOC/UIv2uiCVRxX0Z04yqCoL
rr6wQS6zWNNDwsWoYBiEhH4yjAP49Lkq88AbWwn99999g2hq6ACOhxzMmNpQg8Kkc9PE3YuWtfRT
BHB2ytVyL+oGuASNsrNZHPjW2ADNkpbNRhKZXRemtQ/xoK4xtbhenrYIBuSpF2sxfDONol3V9ZAv
MkAJndgiJ1kEZFchRMVkRgD/jrNbOSJYBT/N3I2q/Uq3Y9bC/jCRYlgiY8HhESB9YV/yXUCJg8pf
1E1jswH0yTFrZB70oofve+WE5rYvUhPs8mxYBCYCknBw5XXG6SlDueOzNUTXUHH7gqpkzbbyZaMm
t0Ege4Mp/vKFqcOuywyJCbKt8mabFdwPOMTnWzauUYuGA+k0nhD+Dldd5KCcdoi6eMUKNmx7bbX2
mVGgXMKWbKK2zwFMkfkN5tunKKvjU+IaK2iIPWqnShd9n3e3IEE0gBzS7AqRNMtLHPEjhjz1GdEU
Cak3L7IhzQLhUUA6SLcphiR4irrQ+oFR223SSnMYprcMSMyb3jAApOkyQG8ChlSHhA4wjH0gCbtF
ZZfaS2Evncq+q32ukeHA4lwsIi2Kq8Fyf2WlSfaJAaqmHsTOGAO2BCLP9nia03Wk4f7WRXbvGsfE
bdJtJSqoGSK/hZh9/RxQnZxAJ7E2AMweC9kcU+ka1z3ALAh8Cr3IgBpdWniFrKD0EELhB1potYOC
9BWqilW/APLr9qNwxp2oErEHgHvNaiBMDZs86M54ak0zOmsIf57HPvztJget8nE3UyviFNAzhzvx
VV53oTcq3q+aZASekCq+JXbx2KUt26U9KCgd0+GOawWgVVAPC4dW1cE023sJ3PqdgVV+Y+SJvaiH
eLiXtVsgpWqdm6x5KfvKvi2sodtZhYHXi7rQ8bZYuJO2Ye+AVXe9gJrGUiFacW3RPPIAqP2Vhk2+
zcu68gkCUKe6yA+0rPeWWzEPsFh2TOw8PmASLpY0sY5A1Bh3afbkVGO6dJRLj7xIr0H4tlexVu4q
oEFwEIVzGk1qHBFyABbVQhU5syRroBr5UfH4TlX5sGlj/tI2ytkyreCyIIjRI8PntRmwWCp0lqj5
bF91LRtAq2jLb+GwiHUz7AFMvzZkUqOUSEfXUHpwNrWEL0S0lluL9hDhROQLseGArlNJfxplJO+I
zDFS+yjfF2UA3tBY6CsAELdBGLW+24hxr0fK/azl5hV11TOk9/uVG1RqXyXDQhsk3INEVz5k1b0s
se6oMnKOvBrkygzbagNCH3w+lJwDPDCJr+Kk/gZsUH4lYue3Y8v83NRd5GfNVT2l84qM/HbTSBx5
PD4yZ++2Ojhk0JA/SrO/BfFDrCHR6G7pSDaauMPtyI16mUCtBm5acAwGHq8SWX0zpEh2aVFakBs7
0miPZIO+NnWorwGq4xCNtKAnzYXcUNuMr4kAIrbujK/ifJ8sE8GRZUBkGSnTKT11sfrUMFx71brC
Q/2LbQiul1dKEEUiYkUemvHVEvQ5hIDrTX6BC6+LIDk/teedFxl0YwEZMxi1NUWMT7QEUS4NC4VC
70PEYA0AFFD6GRb/U9/0vixjjEc7etB2pr3MyL5gp39yjdAc2KgAiDBMxrCZPjaHA3sPAAEWX0i/
xd4AbvCe1Mm2t8CLg2hNvnVj8vR3y/jSPMNki4CjaWEGmoJHlwnOHNjpyg1swyuKFCx8IJI9ENjo
DqYHUJTWsi2sfgms4hfRqssHjcvCKkTaHllHwCIuESyKG9FoN7jsmOZY/jgm/Mkeh46pusn0zd/7
+Claj6sJYgkkmGFtIN053YT3jzmJQLiWJPB01uZ7YWJWicxReQSQamDpCdDIfWOuc9AolhZFaNIw
1VdyQ5fPdmoDdRCtn8AYCJhdBCxYFbfBQIHRn5f9OLblkraxz6QJIQIGS0DH1Vfh608m5XxRDG7H
gbWCEN3FgIpU3uRWD5NSGwiuBio9tECnLnmuuyWWXF+ibhsJoXbHZZj+AF4bBNw8uf3i9l/alFMr
kNrF0EXA6bNf3A95WNi8RdcdoLcHt6ILCs8EiBvUkh0r0J6EUZ26XKeHBPyklRq66CgDcFKw4t92
WQc6YWvai5wHzheO4WWODdfBfIPkxRSPQO2CS3s3iiKQ1nP2x2evCt5eO128LKv2Luf8SERcQiE5
/VWnZn4fxQsOac8R+SSwQoxHKCeMngFe1fnvd+zSXZ0bBUQE4xgvyK1cjFfDgLCuASathzADKOQt
cAajTYb7uKRqE7tlDMpWv4CJedWJ9r+hDQEtwx2BTY7oDJuia5dxhVgVLcRoWsNrO6Se8xTeGdRw
v9LpZM6M1Xpvc+IREwDmcP/hbgAcdfFGoMghUzIfcaEMkFKmil3uihvHjb9b8TYgYF7GpVwm2aBA
qsleZKIGLwmtZ8THfjYy+y7q9gTf0lm5wwjN0uCJ2nrc1IRsqy4Ij1YKCDDkrE6Vsavk+DtM8myK
wZcrUboItsL3XCRRR1Yov9iBNpm5KOoCeZ/QzrstUrP3wrBe4ELDfA2kWMTCzDdZH6BsqLVuR1Ys
oxSEITswkObAS79EDYOTCfftiMfqgV37K3GhzlKnL8oiE0MhqHykMH+acaPW5gguAwNzVWaTomv3
28gKvStd9jSV9tuwttgTZ3huyBgeANNfBwCNhBzIO+qEmZdY5SpHPPLgpOM+T+qdBg5q38jgGUJY
0yplgaOVOifIJa95+lQQBlBm8WTbqK9aKQY4hREZayRqT5gtl0ldFsuCOwBSJzcTXxWl2lXskyjY
jCbf6HJMVrpFSKbRCoJjQM5tQORZNhhDJ6iurolyt40GFxdYrMaLnfK2J+wuihzigxBoAapnmOeo
GO6yVqygnncwezdf5jGj64HzH04Z3tQV/eWMHIQ9UZ+surhHoaoliwaxsdKTHRWAaCDHOGoXdAGF
qqSmrfy6RwhxJH3qBxrI+AbVUD1nlL7dgnMychNVEuQyTZG7Szq6tY+ye5B2kgIeD0Zm3TkgtoEq
unMKsnAZYAeibSIvpfEacPvck0xSzy2rTU8Qz5MSRZdDM4y8pobAXwFrN5BVtNYg8fWUDQt74npk
TbAeDUgLpFZSLccCAqKkSdS6adPvTaqepkg8CNog70Rhuqwt9z41O6o91RsClcbD33AsUNYky5+1
HiI/pjpf0rB8FnnwyFiWroFU9YcwrryhcuSpHTdN2T1bAasPtRwXlTlUswgxoARnl3/PhlFvYEhA
qjb2bLC4PZMEv8E5XjV47xZjiQFZ9kWw0IKDW2fDqYC2/dLKSuaBeudxAlK0rfXop0nVb6IsSxf2
CIpcl9t+kV0BDV2vXYAkFk1kPhKFBE/u6qOl3WQls2QHxBn0x6k6pYO5GXOZLWzax/5oQ8VJ0H5n
QY7Ui1l5OzhkPQUKPOF6NTilCwgpEB+v4V0CRxFFIVZRTm6NWJ+rPL5yOhjxOV7bqKGuH0gjWFJ2
ZLa1RGci3ORFQDKxFUOzi+DMNbG9GEdEgoDBXztxcV+EQItUZrKybXkPdA7yclFv+D9Yh6LGBgi5
vhVl9iZojFMMOecVt40Xy43vjUqN1wxvMq9ieTNk/bVb1C9B5nS3Sci+dZjHEniuT2HWrXTT/TKs
QaxtZaHxYwXCtV35QjdIlJRdsUj6MvRaN4khrgmruwVKQNKFWTQvYO+6gCqBthMH1rBo5bMua8tz
wKD3kUI1FWlRHtYx1s7YIxlty/S6loNcSkOASUSspUGD6gym4FM5FD9lKyFmEADNX2kzPbJolcYk
X2s7Jhuwdco7V8eb3kR4BCle4rkuaXyAa7hnxy3Zme0V+MKhjwLk9rbrws5TuKMM5enA7oMmAE9p
uNUaqtHQEXqqisTxwXIJtjEq/XppA+tVyQdlS7WwahYvQJRDBBQKCeCgey0YTqPKQEJH3TZQGALL
swcGECacmRUJ9jmmlVXlwsPM29ozq/6urtt1aKnOR1TE7xFtwDqsV6Umjzqh0aLuWxvUhdg+oBhl
h4lC6N2QMqgM1s2PLixOeZJsLFSp/IHl/CBrHjzYmLYWqeKPdmpsAphmJJjopFYXLPLBcXfxUN5F
YLiDwpbpRVTRFjUHHPIcj9AxCjoG1FJSdgcapl5Rm2KvIevgm5LobYiAvQ9pggoPuTEWyUSAUqj9
sy4lgFQ22DI7On2UrCh3biKiVU8GSPMzt7ipCnjhNArv5o+wAqljgBbAHrIap6oO4gjmkvU7Cdrg
KrAEQg4y3M9bKTABVyMCWwBNVvHWkUZxxizbHVMdIqiMLWYTn9coUG2sKsvdg+3GN1FUo5wPRMAf
0wQzJiNtsuGuko8ig4g2xIqioxqt8DHPRhQ9DovbEfmM2xAgTCvVv2rwaze0sbqDOX3M/3VO3R2E
FlC1CyfxpChj+ertl1CG/WHeZ/7udcdkVOMaMLSHd9+97TOf25jP2DTVacibfnNxmnnni+/ysfGA
3Ux2mS0W+cjyLYyMZj9/iGxo9qbOzcIb58+3n+b/UKH9uh1VsVGWIeHrdVCexpiuzGWdWSMCBJYo
FqC5s8P88fo7p/p32jYBlEPwQ/fPr2bSITMeEkib5fEWfPPspySYxuLIbkBV1/EOq0W2Ms1MPJqR
s1Umy34aKuy9OAToDtyocNdhhV7xUFiPtBx26XQOqJRohNUDdnZFxrcdWE8rx0m6x9oo9vM5uDYb
cNTq4DyIgm1p/Y3zkQV3ndnZKCCEFxbFQ92d2yfZ08Q8BKc7fCgHrC6sMVtv/l5G1FoOUDXdzJu0
NM40C9nZqXrnXIYAUExHAx0SbcYohbOejtmT0YCrp4NjChbUjRp5eUTFqJuupPKWINtxG/cREoBK
RFtZVvIWkJbhmGXudUXSOPeDIIr8QSUC2vrYWdmFfYx1C2gbtuaTACMa+1WiKewTfc5oS+6t367q
8xfw+qCEIKvs1klJtpaGG+7MCS1atE64qJyq+IZaPRtuhsXLkIb3CPCkj06fZQC8QjWmj2By6RQy
A4nRhw92JH/Mp5UQZRehPXy3S0gAQB4kvgaFN9/2yuJriH/EN5ELHQRQ9LNfjrWbT69KAjZYOtq3
tgYRubQ09BfB1T9h/UcEuk/IM+hMu/n8mGLPNVAyjyQgAdZyXR0rQYY9rD65klHe3AOs89pDwTvf
KfPixyh07VdDYl4HMFM2ZmxAFiquMGDKUvrAKdd3bVYfjaBCZYICtmJQZdm9aqMOuAwHiFJFsvvA
NcA6bGowzqdfjZ6olYqicMWnTVCO2ZrRAMHoadPNGNkCxdP487G9WbN9X+FRQ+4jve8oVvsgGp7n
HxvQZ65DM93NRyLQom+xJHjz1vxR8fth6IPbee+xbTfaFeo8n4lR6yF1DH2afyu1gmUTgNMxH6c6
qJA4oxG8diByzXpRq0FuXhtRtmwpewjczzsnUV2tQ7hyfzpQ8WTbJsL0550dhSgeCShwnlP3aBz1
x0JVv3InY8Dn0nbpJgqmr2zC7BAIK339QAYlPQCDWU76P+CXvO1jx9KNF/Pur98a+VlVRb2fD3k7
w7wHTM70wBWIgd7rz0ZurDqQWt+d8PXf+cB3Zy1TgO5A+4exMzWF9QJX/XS66SfdO0toBbHt/Otb
P+bNdwdHEE/ZZBme33TU269vDZ1/mD/e+pIlqCXoImo+mc9YVafb9NqYt73ffoFUyalFbYZN3chT
pKxyG0I55ugWJT12peMOnuYAoDSNitZG4cpgpyjgaU11hLhWX60bmDxrcPFDr3bLboAc3P+OJkEE
2mCdZst3v8w/txbY62Vl7l5PUbrU2VpmcXCHWg8LMV163o/UeA1qcCp81bWTtf/Pued9jDF8Bg8Y
y8EQA+A66TEdLCB4XjeNoKXLsbRR24KUqK3K+kMKFatzMeXFYVBfAcANI30oG+mPiDBAMzw7JEAn
n+fdVEjPWRvLg0YiTELIwLnhOUShXjfBhrwrDQHBmemA+ZRKVfcZa/v96ykDYj2AkF3v57PNH2Em
n5qepH/OQTv9PHaDfN3jtVmx8y00Hb57vYpQ1Y+wLSiktaZWVpC8CfJq+LNZ9u0L7K/mz85IU4Yw
EUvYrv90UxTgHjcuchx/GgVtLmCerGD71qquAYWWIPoLNaDpKr2ENwsiHdnOTZp3RFQg9wwn6rav
DTONoUTQHpUNX49BPKv27Jan785r2H2LAKmKXr+bb5RTjvB8EP/evJ07STRCCCNnm9dza6ph9Gaa
bJDmRYaxNTm0mYAmAhx9ap+dImkUmh1YQvO2QsFZLxugBzKf8/UJNlBv6LiO/pwTHrSBogIo0/fW
bwpf1Hc65axfr+PYVezzsQNbfBoh846ta6U+ykj369e2dQks/jSum3U5XxuEv8qP7Kp4d94+jFu/
s+pk/dq+2EJEYjBCuYbf9+e8SIxivRpiASd+Gl2OwU2fN4X9Z7uWPfNBNDdhEk73oBZws6E/0a9e
z9mSFFDNZmhWb20NCSqBp0BSrv60jVMFdZUsXc1dsUyQSRpy3TYcpQ+wOK8btszMck+hNrOFIn97
Hiu7OZnw8uctPTTVetBAtrdxFBytqls7ToWS0QIKUUf2cRM+/1pEbnWO+7Q+DzayoUQMa6RxtfTn
zWmP1+O7//36uhlrmx9tiKvMh0LyEdJG01chnsTbKeevInxF+NgvC5GYC4fo6iwQqj3CLV0b09Xn
/bPUjU40c1fzuYJd1dkIRVBIWsDb4MfGtl7P2xt9fValhoIOzjtffT5+/iqI2Lur/3PgfMy8l4Zu
wXHa6+2rdDr9Pwe+fg/dLKSrwnYRF+naNLHy8KgqzrWt+cls1OLtK1EF5NSr75BeQpah687I6XTn
PDTGEwq9L3M7N/cyye7nbps5gjBF2KwMkD39ruPJuqxIg/Pizk89tDG5QcsozbZza1Hb1Dk2JHjX
J7MdnGNeiv89lTJ/3ePPQ5o2SWC8u1UasjzInBp/nmo37TFtzncuCKvfAWuToy5hv0LY6BuS1tZq
SCq+NkvpnFuSfwfSk0I07BlSd9FWSRQnUCl3n1WVHtPRoqdcRVcN5tEDZwZ0mnqHbgLeiGUaQMKO
FeTcD0ay7yG3AJoRyIE2JJ6ee2usfNjxxgEsluR24PmNNDnmiXq0jkkrQUQfYrUrLCd6lBSyTU0R
frOgOLaCXKG1njcNe23XvoWg2FPK+nRL6hhJft4Fz4CIHQBZyO867sYHFTHq55YIrxQUkhCIySCt
14/VtXRzfeX2MOznNrUhcpBR04fHjMfxLQITN1S29gpyfggQQSPD01FnP3AzSRbEYuM16nRDUqiJ
1bZN03ExkKI/JOBOtcBt4d95Gz7ln/+olTw2TjOs376a/4tQlBB++3TEfBitbbBupDC913MhW90f
3h0zXyCGMOEBALG3719PM2+/HTFvliWDXkZP4FDMl3o7Zr7e61VYJrK1Sqxvbwdf7v12bssoEOzU
ye6ti/NhpVDo/FtXUjfDDBmaavHutlxcft7baFEjPnb55u3YP52fbt9bk+afoWZ7W4wGX79r4Nsu
r8dBdDheMta7r3dovubr7vMp3rVhHPi+63bvvvnn2V02uuhZBWYlgyDPvzTr3TWyAhp2fOh/ferO
P89y3juLKgcScg+Vjq4Td8ifzcqCFQghl+tUpelGD8OwhRhhfxoZtKoCqMU8QKLrR9MO+jc6mDs1
e5GRgi4JXOT7COJcS/io5JhFdbkrAkR4e84aoK5MsLSsvPs21uG+LqPutyPVWqUB+0676bUTrLlh
HGAdUAzUXrCCHUaasGVbVuNd1sOuDlva/GqQ6tPTxaWUD1xq+SQQxl4oY2ivoPnENxnwqhuEAfTV
/MO8C5ye+z8tnlierP5lZxIcCzsY7sZoYMshCtlhvnAXR2Jl9137f4yd15LjyLZkvyjMoMUrCWqZ
TFWZL7Cs6m5oLQLA188C8t5TfcrGxuYFRhKCGojY2335Y3lZywtsrZDCL88J1flUtVb/KWh4ro22
bZ+Wt0hzpDoub9uaknzTJ73+mtGUWNkoj/5WfU8Zo/6f+XNz5g9wzBXAf4OUV/wn02GQfgpLUG3v
y4ffuEnxUQzB/ftTMmLPqpLolwhpTmSa3T/Xelttoyp3T01guSebRsW2hx753NWYpetqin6pTkQe
D694/l7pGdB14LqItSOtjjXWue/FWA5FuvJb/UAhMz4oY71RoIFeczUKDpOLlgSoW7lGtDW8OUpT
eh0kZCdU1VtWJ9g7a86xeTJxESUBYWvYdbsWvonXlTlSqxbJkThDhoTPg+rWX3BDp01Tmy/hxOAo
MdzgosqoQkHKVTTvjXHfjrLZ2r0tjhYn7CMXrE+E88h3hBNee1VE5zgX+6qCYcJbyz8muwJ0ytS/
rfW1Dbtxh2gxPSSpntH01ZqL6STyERnlUbHQD01xUG1i2xguJhCr1VC7ztZvFB3zvK9fqqkwLtFQ
EUeRRl7gxso+6xKV0GTjOKj6K3En5ZH/QfKMvin1sqmCUpdPj7yipRFjl7sci8R/0QZiYhodSmub
Mx3t0vpNMWuXDydvVu5o7Z0Ij7vTtxEXlOS1D+LgtYb0GWRj+VwO7S/RZ6bnC7e55KHScKHVy00X
FL1Xj8Vz64zVDaPQuA100e0Md1fjnw7oCVF9/YAsm7/nQ6V6OIjktYqLZG1qkCV4YQI8UWvdB8CT
66brg08HA6ra+dVLkesNcCS7P+rzgmKS6tWOeTLwoF70Og0uo3WmHqtflkfQgf2V25nFyJaHFJn/
TTqOWBlFFp5yzSz2Lp/rpWbks9VFnzyl/R2anVh3DSNJtcbmaPv58IOmVBTbH1Yw1L+g67yOld2/
aoOCpruCCovW59KVQ3wBAKsBUsd+lDoTNgQ7St4VjWGA9CnjaiVZaLUAESvkpbDKgfHAC3Ei48qA
IfGe4AfflElT7QTDoUcJxRdvxnqiafpeZYrwsNyZe3iq7nudRE+lFMpTmONBhxd1Mv1iXNd6HB+G
arrQJkbRoEWgrlopxpVFIfSSInhv4RUeNSiCvygdO6RFq/F7qCEbKhL7Z6MGVCMqLd1QdkWLb2vG
3mrGiL5kpt44Swivq3zVs3slvCOfstx+CtYKxqkn2eUrW/P3rW35P6vYXldJhSPMTJC/AVa6O8Ng
7EtzbCmeavlTH8V7DYJPNebJNXdjy5vUJENsYyS7IAeZsXxEZRnQTdSCYkto1XBpBQOPuvfTU9rT
ly9Kzr7U87fQ5KYHXsh1RUr1By5xAa6RZhl03GyDBZfvsENWUibZU5C55QfJjxUwzKimgmbkZ72u
5Ko2imNcAfvR6zN1782ApmMbo+o/hCI2j0EyXeuizNahX7d3THvOQStsa2W21lbPyvSd8dTkydE4
Mq21H6Dm3hMmvZ9+DPSPGnh51v/rcSqhP9K28A8K+GDFy/v+Hox1fsyVAsscMUue0opsK8nkgTxk
2J5ip4R2xWZ+9G0mnElQ363OOgtAymdNCcazOab6qRtfNf6+N7eioFrmrn0k2jG64WOHbqh7IpAb
1cyyj2qw3d1UlPlWn++25fQEtROYdD4We9IewN53BNZPTuA/CcrUxaS8i2GsX5ZFOr5YE0NCZ8zs
UxnF+it6CU67CVU20MJmO2yHviq8SrFJTKSX6mFYLS7TNHgdI0MwWqU+o2KdbjUVDggUfxWR/PTO
TyfYjYFOJAqttCjPsjMCB+ptpd1RFSiNbdoFxl3vkOCqVr6J9GI4abUmT+VAmHQTJh8QQX+UdIA6
y0BbSc/uoSlO/IipW/JzvpPAah2msgyPlQXgMFGF9aBvM1PKcMr2U20/gCk9a/403WRP6WcUHwmN
ASwVuhOU9OBE+yhicz1Zcbk1sK1vGbRPOzLOpm1SKsq115neSH36qSMwXBPAZd9IZBVAmipa1Xn+
w2zK5onzPv3N92r+7MpZGKqoJR9Vpmnfd4WmAtXKsI1z2stLl3OfWd8hP6NppOlyhxt7Q0JY5u2m
HcPwha50+ZTpk2cGqv/gyvHcTmbiychWHsJ/Uey4vYWpNlzNQFAnrm68VuMgOG2d1LqNtiaU9JXs
0OlUrumsRRocKc1e0zC3P6KSH3xZV+cSjjcK1ktMqxblo9m/DHH00nfVbNysP0bzfYxN4xMPoLrB
aNMeTbB9SKh1TkLAlI9IO/VNS3dpFaPV3cac5TeVJezTshjiHDNY9BaFwKYtCQC4gr4Belq7+82N
IV22a5wC/GiJRgvp4gv8Tvmhq22/kZQdDstdBh9GNnYeWBNxn3Twl2ab/xgLpmh6YCaHasd7nA5T
6jsbStMAY62CCgPZDhfcNerFgs9NgZ2mi5GpsPpbfSRE0QwJ35r2XQU9zHb8AGYbyjFRleZxSMF5
mm4TbczAt86UKShEqZQZc7+u+VYhILdokI6m2+qrKFUO7VSM2wbIw6XRy/hBmAiiZZiVNyfiZK12
ch1EY/k5k1YZsNCrpNT7woeJFzbMsgOu/GSXt8I4+7TXsJyLChiSrh7Mpkm3XJBptATRF4Ju/8W2
yh08B3GiwB5eHfqndHwhP9ZuLp7iEnTZRIiGN0cqrwY50AOy6+Ja6Nd2NI3TIl8Nuu5Uuw3v3ZlP
b3aYv1JsvwZup578MkXzrCVI5fMkowcnt4qejLvO0bJPgKzJ5OZrkcESnEIZn4xCogRt2638WQ1G
GAJXqK+KXYZfA39qRnXBvpHhdI5yZd+AOT4oCaAnrTGVa5meRNu0+9xmlG9nPtpexVzXdgUoBFjg
Ojc0kPBmUR2TsEj2sdk+RIP1vKjU/uqnavESUSuldmUPN6J/inUGvO/IdTRfFUWS7CMnBIahDf1J
aA3Ot4JGrqBjX5XGNfGrrdKCvSwCyCAxLMBjAw95JysulVwGS05YTkuHTPheVwzIF9rGwkbMuXNb
1Z8INqe3pCunLRVM7cvI7J9plNyCxB9pLX1Jbcgfts9IwSG3c6MaQfGIbRr3FgWflYn6fd+Dsrek
SI8NGBLpJOPJlCocUt+Sp5hS8LZwoy+n7ItLFicufDp3pepT7knRi2Mp4KRPlp/nwJINk2bUaK07
1CaebO3m1tRl7TVdaHthN7QbjJkx5QC93/UB2hZCE0Iut67ylzPDjOFu332Nqo0xo08UgFebtBXu
fXQPcTMNz0mOQEyd0A7LctQhD9edV2PEuIV99FU0unHoWzgZhttLsLG2s+7rWt8ViJWKMTTPPsI7
ePlGB2W2r9cZOYan2vdJaoASs5eh3t79RJgA0ANgv83I4Go+O6Wx0NdtpfsW9MTG9caQntWkWvWz
n6VXIUkkyPx0Vq/SOlMVpgfC124jg8BnPzU3UsmcF2vQt9QaOk+TNLBHRioHGGLJhlQr92N086dc
w6tuC2u8oNmooJcCCY1VJ7jj2LyVvardjElx1jEXVSwH099WTg3HtsczOEK+DhjUm3ZL9vpwGXz8
XnrhT7usvONdPeZauu+RGP9oNXrWEyrObS2M5MQXrXkjL3xUhp+xW7T3VinkBUrRlW+e0ThwtU8a
QE+oWccvAupReZeXRAniC+Za46nTCN2dIgetV51qJ1F/6Jx6P8AiuhbwSh9pcSWLcVOSdvlJLY4X
X1dXDNv+RnPfSLsof5pRhFPR7kZgoKNkGJdoqJO5Tie933iYqvt1m/Y0qDoViJUR6UdNIE8xKepd
kDx+9p1bvTEawR8NePIOM5FZhjq1G3NAtVDlTnaqjkiu9Vc3UmtqFjQ4VHwadmI8kMG1jpcwd4NL
rh+GPkz1DUASCwGCgX6O7ABssd1xkCFzgPlWDu6KIYkyHxrulVfkVX+c5tUQQ/vj77sJjZ4dV/6t
Wyfy6DNG+dfi92N1gRQrtTrbA+cvj5KOK1weS5X0ISyEK229tQZfMgHJlL1u+dYR3gchJ/kg7qMM
pg3p3PYtVnuVi9zdCH1xACe1FxJ/Ncjna47APyhU9aQiovKUsrg7OAIpUAzKpounzlMbWTOD7dCj
RCkU7WBkM6hzZ1c5A6s14DCHYIQnxs/8Fw+V0jNfbu4oB/tL2jNHc7Ks28Vd40O0mQ29sbDedNvG
jaRr6ySf4otRol6L2wLQQ4UgKoO0dwoq21rr+Vy+NNHZp/41tEf/E1im6CEOay34Xj+dxg3JCk9m
PsT7ynG6M3Y4h/z5+eayiKOq35r0xubmaXomC0PqZXfG58ZIo0yD7rzcTxGXpCXxJhWOTlbovrEN
9f7vOqq5WxgZ12lJDUl1zQZvXNyem3mx3F0WKOyJ91CMdq0O7k5zlQ5pTtagxmERNJJbYSOJrw/i
bjMp5YS8bh5TAaxb27CSiZQYu/b7QZ8EmXPTjpsMS+IlchNIswnqR70E4baK5WBe7ExuzW7y7wVq
pdJkjt1Win4C6KCflltt6ufbIo7/We65dmb8z+PzZn9u+5/HNIZA1WpZnbjKyXe6cu/nKvadP3bh
ovr/OEwd8uJjVZar753/f59+efnLod0W/1ckksMfz7vc/eOxZYfcnIcgyxqjslwvDUZ19a+PY36L
/3p3/7fj/D5sUpfrQdNhD/w/3+a/ntNJwQhKif2+HPNbZFj6T0PEBMcYafVkFgHzscwaN2Yypp+q
L2gS1vrPtkR+DvUwvqLUkszZa7FedtXCv9Cqi88kz4tNiBryxPRSucuEOtWyQdi6pwTc/Vtn2DBL
tNDYC8dNXqDTfi4bME4NVvwp0+diVBo+RTlth7YS75Ta98sWKnWBtcEVj4QLWzD2RVw+ZXby0y48
y3ewmkU4RnNL1c9JXPjXErXn96sLwgyh7xR+UCeKtw7c4aMfyvyRA1H+fnlV1r5MWpG8GpmR7FWi
RXcgg51XNeruy5M7DaiWMKqHp9b1h6MxZjoXfMv+mBh4Lp+N1g3TWuACviaEGF1CwQhx2TVOXjj5
lF+BmSebtuq7UxdTAmwEIPbvN5a4R1K60nfmV0zjKI3uJ9rZzwSx/Fw20JXq7ywa22eVStTBsF3S
LRjtv9sJP7f5e8nqAB2cbYvbDB465bJC+swc88tnbjRvEIwoNFNR+2czqfUrPLf2+6MBiOANKF8/
qpALGOz2/Gjzl3pCasJ4d961c8NnATz/FadesA8Lxd61Zju9km/wtBybgial6qg0n7S4aI4EQ9gb
8izGD98nK3w+hLTR9hFvPVwDA104DLDM40rv2RrRBT304Ryk2w8fIc3WJYdjH3L5eh3b5IpW0P2y
Z4wZz6Fd074OkapU/TpIQ/dL2NqRuKT+jdj2dA/gt9zJIYl/oO/fLBtUJZ5hEPY2jHU+m7DIdHRj
o/OVmPkb46r4xeyoU7hgzLehnNRPq70t65Fph5tAaeNT08TxI/NbuuLLjpGfrDBAOk96yI9ckRlz
gXmFVr6mWtd92qSdbE2HuNZ0qKuXIQ1fl/UuMlPc6611y6NJnFuVShk0KveLPAocZL79XlhWs4P2
HCLaFeqb74rDsoFjDQMUt8K54EOxr0pENvnyufDF3FJ/6l6pyJl7O9R1xs1N9pEx5lz2dIO287qh
j85mNThnxxHPZeZc87LOnrNcpM/VRCCvIM/psNzFAuufWq38a7n3vbCYlsXV1J++90rC6Bi4EB4V
rTeLdZz7T+Tuyks5HzMSTb1Porhdd7X+P0/hCCRUomSwN29BjR7hv6a33nL05THDf3RFHT2WfYwm
7zddYkzwtHmBNg6Ypy769fslm/k+TREGk243nDhdtO8k9OyhsqfPEkHBA0sQ9fmsfS/bMTrFOdX7
5W4Ww45RKwu94rzWLxiNpgUfak3z+73LH07SZm/CDq1bY4mP5ch9h1KWbvLkLfsgbgEX3+bysOyT
tOorwSrdvTFBAzGdns9e7Tvm5vKSE7CEgo8nwrCR7czKCLacMtr3VIWJXxYKI/T5eSvT3AVxUTxX
/tg/OirQy04WDoJTkBkdpzt2slt/2pANpfLzYCeygRGdtuj0lrW1cWMgUr5JwP63yp8+l42Gjgo6
7CrFW+6GsHNJkQrH79fuW/lri1f9btZt/Qq7crVspVlFzoWamUb0FUltou/9vwv8rMpl6prpYkZ2
uXEz3seydlnxe7vl1pjzf++kbnu/V6TqgIxjud+NSJfTOAl3/3rw+2YlqMeVqXb4vePMYaD8FV0T
mE/nYH5Fyeh2lDfnl9T0RXTKunGTZETq/uv5wqzJ9mqZfPx+5d9HohZqbvDNMZz7YxezMwAKx2P7
fRjcksTJJBTUchVWYkArIZunqLnmb321aD4oDUP0mkrPIPrlbLljeKGEYzH4NvxrzRWJn0C+Zvar
fEJbCtipJotl6MZ3o4g96qb266AFR70oC3DvbegpHelItRm0t2Xhy7q9SYNw67pDlf/HiiTR1K0g
nubPFYWDWybmNa2XPSi8t7flUEZTCARPBSXB+TmWx5ZbKnjWjZ8bDNP/e0VI54VgH5rif6xw4xif
BnnVOLb/61DQ53UvdPzO+334ZZO8VjrMpzatxfltLY8tiyn0U89E5rL5Y0Xcl+66KNv6zxWiJkgE
64G6+X2U5RZVO849cPW2f6xQBgwele9Uf65QW3Q/al0xd/zvjx3DLQRPlYy7ZcXvD9FP8em0pdV+
r1jWLi98VGxmdPUsF/rvQyFAo1zSoD/6vfFyi4SbaKVP+vTnClnLv2wrCg9/7JCgmqAb030/HuXY
pIhNQxDHCeAJLW+6ccWQPskIY3ZqtfGT9OfMylgNn9x4KjYuEzh491q58ZvWvctW0AVjKnOnqldv
ZJGZd7cP2o3L1PKeZwmJDU6l3mUY9RvS7ad7yrxgI1VT3gNqojxb2N9lxb8vrURzl9o4sZ1T3YNc
V3g2Wd5Rwqocz8juUiXaDCdYcpcT3V4ZiIhnS0zWFrAStJJkuNb2byKgWOgaiXvD7e5sZGtYN9oc
JEmAOrjllIt4b4GOL1wIthPKLejTEHqOP96CBrOEG/sSi90Qb1OMdjdZc0XmX9TeXJLoWDvWN+Lu
si2JdOVNyqbYyjjPb2nQlluZ5inPpmA3E0N8yxu73qbVGN5wuzZb1xjFNa2qbiutwr2ySb+lbGxf
ZTrJbRqo5lXG9rB1A7QqQRZPrA21a9DWytZ3I8rbxqRuU98c8E3OeTJuKrlFH16XLiEzDTUb6ulv
YBKQAYUDHd+8eNOqXLn6k/21rLMRSZ9Th1P2OG8KliY8psIZ1statXPjPeU9w1t2BWzWbGVnZ9tl
7eC4rieoje3ws6vHMK2nNRRkY66e9idlcK1X5soYoJoMbvx8l0ZRtUqkMn3fZao6W9rc9OJ2lf2a
V+k/pjKZl2XbpIq+mJUSwzKvi+32jQSd8Las00X5mMJS2atFlOza1M63ZYkiHw2UxZk8bKAkWq45
rnz4Z6uiI343VWl6/XsDPa+JXdL7E6qc/908EiE3IW4dHOFcl+Msi2CcasAJPi3Ooeo1MqHY7vvJ
vpeYDn7RFXB2y+bF8txcdnFTiSrj6yi7SwTIYp3JKPuSpvMoAXG+FFE4HEvSTTfJ/Hg1hQTAWPGP
ZhZC8abw1bmZ/aF2jzBU0i9NNeyNBGtzEIDQX60ArOK8n6VPMa6lJseG4FtPChRh3GrsMJYZkcCC
EL8UR8J1AhiT9D3RtIbinkxbdneDYQfWMK38GcTTU+lYxWthJ/3ebJGPKXk4vrshY+Flg55glHKc
xmuB1/KCm8ZcD3Ve/sxHKHF5T79H6gOsapfqONz9F6kUP5Y9izqosZZ38inIU6gCScX5xEn9r4Y0
j/nQJbQM8nJdSeeHC15JnNpmCtvyQt+ruiy3Esr6Zx2R1n8//H33P4+FFXM6K09w3s2PBQSJfO8e
/edW00zodQqXcgRbpGqdDas/tjN5L1Shxe734388bVNp3VYfqYdEUnCAf72M/7wWv/axZuF/+tfK
/7yd5TEVmosn9F58v6s/X0sx6ePJAojyvfGDDJvbaBfFkzIvUnWivW5l5zxP/qZJG20r06CxVbXU
ieZ8e9JQ14GTAj1iVuIBhdxQ16IgqLTBQ+9EC6p3ZJYnwuCxPFaCSPNi8I7055RXUCmDZBrmYxFT
g8vg6n8RYyTuNBe1PXl85soknutZM6uDAHq5y9BTIDCKerHyE+mVmCg9OFKvg+oTthPlv9zMdY7K
FA7XPNL0QyGnpxpFgJKqZ3QllINKC32fGRUSh2xOqG6QKl7LbOWTPC0vqeFyTnoh911UnaSA2x8m
/fgUtI0XkM1zx+8FuNm0HkGkzvGroQOTQyBsq+gupl12iKKq3WRJpXI6BWkQE9Sx80UX73S/KjaW
liabLirTraOI4Vn2YryC0ryIjoJ6O47yoepPUZp9DJ0R3oTrlm9dO6AIzqPHci8Kd+KfcKyNe6OO
w9PkjOldrf6OoRNe6jR8kaMpDqloglveaolHXK/6EfTDMRtm2ZkV1AdNoDE1qqDx7ACNucLb21AE
WIWKM9yXRUuF44qr9RoOZvFhF+YbIoJVyRhdixvz1jCaRGlrO0ehKCQFGeG4n/zS+KFa0xaA5ls1
oHCkCk4YWeD6iYbpNCoOSSWtDdfaY0gX8YSlpCgw7fTOpsSOspKi9FeFChSWmqSxTxwuDSFjASbt
9QQqAj8Z4T4KWqCPEGqQR8xpcS+ruYWNXAK/G12ekrhRtIt2+guN/EVXo/jV7l5cw0qucWi3xyGn
OlRkyZVr685JRHgtXTN+kIv0Wuhxeq6iWzU8h3Yf/cBFDGi1OQ5ElB7bIvgHbAp477mSqMoJ3LM0
qrPibPMgLn9kWqwc4v5GuzC4pCHvi3Sa6C1hNnVypgLiq+viLXUULJa1LnbmQJxPnjTNU0b9c193
fon/H99a14322uhQ0DZck0kKVs5No0uCtLvhPaDfByli7RpB8LeRpX+r7qQCJRfW2o09UITpORtt
3wtpkh/6yjfXFTKxDR4Ie7PApzLqDRh1HvXchM6o3mfEbD5Vbbshaah/zI+kHX89xew+YoryF0Hp
ahWNndiaifkpS1U5p2Vp4OVaiRB5SZmV4DYDRux2aXKUUDicBUlCUnE13nSay0o0Fj+dQFpEV6po
VZ3mzRVJcW1aRERN4eNArrPMkxqlG10whx764KHadnYkaa3ZEfQUnulrOQc/b7sddM9VM3e/a+lw
9rDq+Cjk5Jx8xEtrv4XGzSij29ehlu0DYlfB/lD2GDHjfilp9TY5Q4+LnYS7Ks3lVQvdrcoJThPT
PpGp/WFH4tpEcR+Rg+rvYzIdbfqcL/z+i3UOzIhGbZDuI72T51zJ030w38K8lNL7lelBBNlRBPRH
iG9O5VnI8mYqSXvwi04CONPt/VAzmU8bsuGUKJb3Aj4SvoMuX/dGFN/ozoDGQBKBCIpnNIiVJKJU
TsfCD1wSYgsQrrSnfGwCuxYBHCME4ntDmYxkWKHnC5kaGl1TnvTZ7RdB9z8PGoUk20mdowGzZFX1
WbOPB+dX0efnlnHyRVdI9mxnblHefsiwOqhFBTCv/cwTdJKj6fa373Fyd+u4GN+DqlW9jOgSz60n
ncg/tzkEStlu0yb6wKItH315Lgsr/kAIqO41kxGuiS7iE6fX7Ce0mCvaDmU2TXsQQ2OtEUS0O0bY
7yrdgUcV2j+yBks9Y5WWeX+mbMbEHsHNF+YLeXJeoTbKu6qM4iQNHPRaRtyCLsWbVfMj7ROjXqO1
fBdjab7ZkfZh2og/SXBDSyJ0z0TXsyO0znyuZvG+78YX28agRSv12gnjOshMO7uW2ERj39ADHrXL
iO7bCrVPIFjJNuv87uBL2ZIoDkxSIesPvVYe7m3COXEo9Pq5Tk0WWfyAuxJeagCLz1lzGuymf1Hr
4qDNQdh0fjAmT8ZtWbhZdSb71T0NRJxvsXBDtZ+i6i6YQHg2/riDbTP/dIp/RBH/1fUR0Qi+9hNU
nP9kXWM65YZozedlEbXZO3kXZ40sD3yQqMDaupk+KzV7aZUu2gyRZh9ABLcbPYyCnbrg4zPnKefW
QR+r/OgoffwwVCTgoe7oH1Gv/GIq4PysZXIdHN1Htq//E4RGtgVJanhzUM5jENlf5G+TbjSrWVKZ
/9XU4bjLZP1CzVZBbRVeFCzZBwbG6XGYa5JcmNUDeEZcdG7zSjakuTVL/hthgh5IV0ztzbf0C9wL
8VPYkPraoItQEqHuXAVloiKBUaM7SIpWxDpKMdIIK6fR8HMS4aCNdfarQQkC4Mz9QeqyuZldrk5N
x3EQGn0AaQ4/o+GvulPbw5yBd8ATvddDN3k3tBK7BqCLDcLPbTsrMfrQJWc0D6BBdNpRS+r0cjSt
ptlotEgRYnEpVZLgWudJfOa0cVAT1UGC69ur5a8kA+O1GSVWvtnGQRURlhuzg7IRt6wLnaOVxJ0X
jH71nJjxPq197cmJh8YLTQa2DJXvES7I49hYDS0+9EEIWZNLrwzrjvkGlpergJH+o9D1fl2kefLo
owjoXBtsbMpt+w4Xlueacj0kznM6mcXV1dzNwiF1qAG/qLlE2pb49xDpa9fV0aZL02NEfToZ9eDD
VLcRvaUfSV3Zx0CHwjUVVEn9XulPjLzNVZqb+oMA93QXVENzdNpA7kF+t6ucmuNKi6LsTe1b/6gq
ZbyWcYkdKpe/YAIx6Xf/6dSewmJa7cg+DTdmJ4MDXAeadk7jvJf1VY+S4hJq+obenUSHRwz0ELjT
VtraM/Sh4IQ/P945AdCAJFKpMpJkfR/IBCGhDwGyE3XUa/vS2qexpm4o8KSeLoS7JxQHWjfyOIRa
toceOr83mUMuaEeVu+nDvdAEIJEmTg9ynuGFivLiIHXczJjF5747mrZ7NBw9eGqtrnzTNcIpHAoZ
nIxGIayPzLAfJFznSfhpoy5c13AptsNYzpJeDQ8wmVhxWSMpc3IEPY2UHlbm5OLmX3WYV6+x3te7
QoHLtixCgoX/MsU+0dMVH4+pM2IV+Xaa/7xc6MiwNZDALP/l5W5f1MYGzNwJtXL60Vg1UcuN+UzY
63Fy4Qu1ooxWhYhSSoN4SEQ3ZO891dpe1ubfjU1aOk4kT/RNyQBaAQY52rjD5b9vzOHLyDN35BI0
+KpYpFLE8G+mDsOaM81XZfOw3Mrhh5oB5YfYDp/1WfNK51Z4KChR0FTqiyXlicmLe0uM6MHPrNsQ
/Fg/5VAgJ63DRxv79pkpgnHoREYusl02e7crqgMJPn8hhI4etkEDztA0k6+ljR7Mfp1rQ1a232ae
7c5skahNt60qFPxiFC/sjO9ab5HFlfTdCTql+dpU+1Bk568+3kSz8kI0fK5tnaheEOILLmvlGEd1
92s81aMhD34H/3DqdfWUAMbYBbX/bMwCXwkh+YR6f91rXXEe/WmVF5b5HI1iuBnmeChHMtGCBkFE
0QfaBRhUTQSRsA80VdrI9b/iQAs2OlddYH+1ejdp6q7soJM/Gz++pYQH7sASinUKwurWVi8WBv9t
GZTNtlMMBPHSzL0xUl7CJX2D2YrjgVKdKY2Wf8LJIzwZ2MoH/TAKWm7xpndVupOJuLTalGxyfEkf
cVpsmLmOv4JKaqspGKsnzQ8h0AxmvHMLIAFDaCdvftcNR7tmmJJx4dU0qJktJ9lM2uYPTVLQ6zif
n2muUb0YelQ+KLAn5CFvfTuCACwxKWUk8XhqpneHxEL6Bmzc5juGNxT27WvXyC8G1fIG2M32qAM4
OxpaG60VyQNUjPuc+CHVjCDPflED1K/LAn5sdwZqjlCNiwFwpHLXYK9BLJSK/aS0SMMCA5c3KpUN
4EKJzprHTF1+doyiKer5EMFS+030htjGXZvsaXASyoqmdl74wgaN2yvmJnSH7rkjPKNGSXCl4DkP
stSLLeP31qj/D3dn1hs3ku35r9Lod/pyCy6D6fvAZG5KLanVsl4ILRb3Nbh/+vlR5bplq0ul2z0Y
4GIAQ7CdymQyGHHixDn/hTLGpLVruzIx98M+fquXpnEgHREeRmr1wcVkdK/YDqeZUWgs6l7Qv3br
Nr5PyoYsrR7blTT0aZPobot0R4z3jxOevf0YlOJe4tCz1uOmQf+xmr6GyhIqzOrMdMf0QqSBsdHb
0D5zWjYzkp/51Kzact2hDgQS0MHxuwiiW06V92WrF+sgL8RqaOrqTmJ26OMSzcpo9W+zDOKLwJzj
C6sLx90wNY/xgpUukkieVkbleuEA6iYsk2X6AePJpTLspmKGmzaW53g7JjslAWQS9uhZ1hE+7PXA
6p3kpSGuuwl6i+7W4pKdPvPHLjZ3kGnwOqEIavbFkRbQdGlJfFAcC1hZatlHZGn8rGuVq0LT1orM
yrOEEK6p0Z7sEqgcm87adEb9IBS0XeCfrN6gymqVKXszZlAdQc6YWPp4uTj1TCJEoaoBDhppQXRo
VQPBKSNnt7fn9LRrin3bsaBmAJybdJG0CsJxg90kZDdjAvE+PBpqZV83eZ97uTHACWYL+walIQJH
9Q1M1nOYwkTUTNgeBdyxswJVVV8RrLdSAwggqrFZl65xy4COXl6XWC31j6BYAlTeYvtioVadgOa5
rUdj5oti6JjbgpY15kTn7gT5DbKAez7jF8z+vcivthVuUynaTfSJpyMAhH25WH91eg4KfEFF0yBb
4Ysr/MoMtSfOVexgZfcNcshL2IKWrtOGlNbkDJEnzVWtqsGe0t75WAwDajAI1SpwIjyTtOGQQ/iL
NQlqIBzP8DEJrlD53kzuqLwMhy6ajoIQdoe4NbpoSbo2+rC+UaIhOBrlfE37Iln31IbPk2k7lhH+
yW48XOZqLr4p81ThXAnmN1WLZlP0TXeKxLHljwmNcvcGKwv3QhVh5mUBTQN2n1WgaSFKaYU3dUSd
AcN2XwdVcCLJrog92XSFN/bIOT9H6jlYPH/tWdzUFUlJOGP0HiqT4Y2JGH3QZMa2U7vyaAf685gN
032ix3snzTADV5PpPsZCEZXKCBlJixPHGzpzNkGGI6eJcg9Nzb6Ov8dRm96nShJsYIWqiB665aoU
jUQrrofAR8EIFlQhrtg0wiO8oa1ZcOAYte5bFPTQs/pvAM05IZXKk4lIge8GQbkROnyXWDxgUmnv
NUcVXqeZ6nVDsQbhmXERmWsaRAzr4kEpYT9hO9JuUVJ9acwm/oofODTW7mvZLapnCWD+REbdV0cb
nW1RIr5T5tgZg3C2dq3i4BECa2Pbcc2rIrokDNB2duVW1cr5QtbmjSRRKXnMD5RhDkNp4/te1gdF
UEfSYqqCw6h+fRP1biK0FGZDPgejVR6UuLT8TFPCwzjrqmcqYbKRdP8vhrRFTravl7DqPC8S/XZV
ud+lY3tz9pzVY7SIMEfXeU9odpsJIkeoHvTu2rZLRG2nHmXuJcxysKagVHffhkptj6ERv8461vDj
XYQx/Sa3o/YSX2uYejPs27ZFmkjLum2NZ+raoROGW3xK/c/Jnat8yiu/6UE4lV1abBCWoFej1DAm
5v5CuIm2w4V75Ojt3lpdTS+hE9tUxd6+muevcGehaSMgcwiN+k5hV1jlDkiK0pmUi0Q65ol0tHmF
frSfpha1HaUXq1Kad2mcA95Iyppjyp2DjM6T0upnfeMcw6p+y0fjk9HUdh2+94e3H4bdAF9yq9NC
NOa5ocffx6FukBwfF5DNSI+mMg9lZFXHtx+4e68MXanO7QDIkh06G1TzgrNGUettEEFSsCpTOQYg
fbY0fjok/ny9jbpvbZutXJzCW+XOVifr2o3n9KaIT4x0fmzDyGDvNuqzoI6PeR2Va2gl8pjaw33Y
GfGmVbpuBbhpviDXOtRNY/s5zKcZcNBxiozxOARPo+g6aCxsQ5oBroiTMJLEJaM81NXmrd4SFw3d
vqXvpySETpgz8UoLETdorCQ/i7pAol2VzIfYsi5yJDWgneR0lLNu/5YdMz3O0tZoD4XRosMIX4pD
VEkpW8bP1mhZu3IR5ZsgFhld9ZRTQfabttaISvimp6jbNHO8VeBCkMKJbY0zM0SdQZwWBuVIy86L
jZ1Yw6k5bCpBltGoOiI5U7LOmixYUau1r9woBTdBOwkoO/UrdcJAOcPiEMOrnCNRoR6UpNgNFtwq
YZwhIaQhTGcnBzTTOM+NzjdV4Y7T0drMgPI3HK7TU51C+KCzCCEsBOuQO77saIGu4s1sNA5rvhU3
Q2N9HXUXeYGMnSSfoemHeHyi0PAttPgmGYeAvdUiuUVGvYFNGex60ZzDEy+uswmpPr2HO1KU0xPJ
OcwMtz5L45oJi6kkPR55LcvIfKQFgUwMAAXUX+LvsC8CqDJqhA7YghnqAvcGNTBYYqQhtarnT3Hb
XKDRWr1GwIz1JggvwWAnfp5Wa71R2seCcvKKo1hylIGNnVftHPX6enZHSCLSNq9qm4YOPL9aEcGu
1LJHJ4cjpgCpuwqvu0XWWwZRd1qjLbkHwGtuoOQDeVNKksfORH4FoBtWFHdDAX9r6rsFg6cWnpsi
AS6b9CWLjKfYiI3TKEaK3pbs23YT1DvHimbfcWW6cTWaHWT/SAMZVHvM4rZfAES2I7U9KRf69oF+
UgxT/Yzz7ouBBtO3wq5tD/ppucqCoNkmjYzPgjmFmwclojcje52jhoLmVectDeWVqVoubdPBPRWR
BDoC/F66ykqNGh0SYjNuEN3ScQ81RuCLiNlhPSKOUa8025iqjscJoDUFfALH6QF11w0GxW3cUFBB
6FrvFJ4X5wCnC+VJQ9XI62o0irzgIMvYPSllGx7efgj0Qrb07KKzqi/oe7aTe5jiyj1oy99kN4OJ
a7RiQzjXvWr8OiMTcNKD0WPTNMKbrASzrOZYa4KjH69QvobnYTbkM2nn7JwynQ7oFZu+ruXkzQp4
GDMxs9PWGZ9DCXsmcE1YszTk55YJkoG8p/njtnKNB9oMP8hC3yc2L0DMRBA20jUUjkPnjmD3c+0o
RzfZWxOIdcBo0XkqlIzqjg1G1Z1oM1ql7xijvcFZvVw3JAIrpSFo6npnnJhkr7XCqi8k2gWhbRp0
KOWD3uWHRBrhtUgAsHV2pqynNqLlH2jTBhC4QFEbnikZLNKeGDVS0dHidVJ0K+GQARJl2quUs9Q+
6oNb4N/MzKqw4RKqL/NgYylGW1WoaIDMaoN0VF7TrEjKccstfTca+7QaWrbaUPsuW0QCk6wYd6pc
0YFi3sS6huwOjCvV/paGhXJA82rfhxAqxpplTeOoX/d5uKzF5Tga8fA6BAWdxtxYMvpuqi0qZuUE
GgGW0CfGD/8sw413pkGv3dQtYaN2+asw9qRO6EqIAmXmJRYNMqdwHZmIYLtIL0ztbwZT//E8/q8/
jOvlm7H9M960DTYQ7bt//udNmfPnfy/v+a/f+fUd/3kWPzelLF/bv/yt7ffy/DH/Lt//0i+fzNV/
fDv/sX385R/IscbtdNl9b6ar77LL2rdvwX0sv/nfffFv398+5Waqvv/j789lV7TLp4VxWfz9x0v7
l3/8XRPktj8pQC9X+PHycgv/+DvHlqar/raX2WPx8ifv/P4oWz7GdL4grWVrAkloMHqLmvfAjFpe
sb44gq4Z3nOLd6SBYHRRNm30j7+b4osQwsYORzVMDUl5tKYl2+bykvmFx75gfBcPPZfd8e+/j8Hx
N53m3x7eH8/2b0WXH8sYNTiuqenvJM5dQxiYOAjapyo+zvqbmfZPMuvVlBdNqWTWbSO0l24uz0Qi
biy1kasMDL4fxPwN9T5UEFC11q3kFW9e2LcK1HTV9rrsRENbADPn/BSeDVS9MYTze8ICmDdl715K
S6ery8bbKeV81szkS5W2DUfdj8u+8sZW53RqJ3g8UWDBz4CNa+qAtCFXS/8s2pLjb3MUtWl8kYSg
Z7kLZK56/aQtJwl1r29rfYwwgLDPC8yIx1BOp9zvaZWmN+acw3pII8/OKAXLpLvAPqfznOAIKG/C
RaQ4DAJQkmpc2kBV/GkwL9XqKo+0dAMY/EkExiGZCjrOgefEELboFq1GJXA816mu8yncy8T5pvXG
pdaZV2mnaT6ycNU60mie5SnltCk6dqCgRG5chlny1JXZw2wbJ3QsjpMTJysni9B3JI8pAY8h9YPf
MVZ9QsJDIDx7RRydDWmCrm24Vmcd8YvMsyzEUwBa6XV4i2tjYiT3MOxGz65gVufKY8SpBp2d10Te
Wy5ty6C4TlTzHIXEjQ6yZK8Msva0vaHLr1NTge7FmJpzrHUS6OVZWcbYONfpE7beN5Jol0cqPd/p
GqJVshqldR6YyokWCsuzW/HNKCr60yRPUlvSh0ea4Q+KqTv0TuNXd4xeQaQ8kJxe2OUF2v2ERB14
oIK0bhdxe4kGJWYc1bt4Sj1bmx+yPLjprMziHOb6yL+/BqHzLYqN+7rIXjlwqn7sZDdNv5JJ9IAN
kbWiw4RaldU+59pZRJmDnEAdENVDAsNMXsLYhFSQ3mYqI6si4HDBzhKO7kWb5k+BPTjAFylaz8gR
TK2aeU0ynkdmrUKOxzC1V+keQgMMDVVddvotTRvQUBaS1wkdWCogU8PZmHZbcN7FPWd8RFp9p1Ck
p6aov7vORKXfSr06yF34/4tI9wCYeXAFtYTsEt8jNnZDv3RH85Li/+DTsXrAOey8Nmx1V+Et77Zz
s3dDNkAlK3wwy3HbQq8DroT5Cc9xAtPrm4PxtQRljJzitqdmLYEBtCqsfric6brX45O8oZ9gh/Mq
sFqVqlS1MtD0rOdGIpIVvyiZeemixhFOV/hYIEcQ0R1TyugVd6HXhnN4t4urQYe2k/qdRYdkIh8y
ckZbhvpVNhZ79nTkEIPlyUW947VjvYICfWzidGJPn5/QmujAcgUxRqfoTgFiP8WM+dV29Uuxsekc
eDBtAaOp7gU4wT3oLcPrmsT16rtSw+MEBfeUXvm4yzWxIWRFCy7qrEWAdBFjN30tkdQyDrBM16E+
3fVOZG77UnFYFdN9dGPIKlo3haLuQnTEnUJNN0iyBys7unJRDIALByls0umKRdlD3ts36B0itq0O
d4ECg6z1AWRHvlIXl/FOmiifJGNxA/R4W4r4JYttQqF13gvH2EfS2c0JagcVXlboeVshswHPkXrJ
DSiiVOblYCGwBvptr9raZUozkkNB2waXSR2qu0FaV6o92ztFBbLqZH5Z23c6g7+eZvU0MeW2bfGA
Q2+f4o62ha96Y1m9vm6m+lDQ8FrbdPO9Ki6P0XQIOkmhY3I3TJ6jg56W11RklyMKKjhwxuc2pKdq
0u5cs8+8Igxugjp5AqGGTIXcFksRuUx4EDZSA2DyipO3CaOq7jppzDu2OhQOcFSpHTqRSR0dhrQ6
qkN/xo6zMlIbiW4N0PkovgWtdUYDgpLGUOzRmGy8tCDyyJYYICi4uEVyZUxgervuxEQU0hMa0bhs
kS+05Mpu8gVwTvndKY+i5FspZXHsx3JY18LxJsjOY1Se1mZ/DxjtXGfiekuZEYXjAevI3qIcWaL+
0ZbX44RMYd8Wzmqcy4dazne2hQ7RqJ5PKr1SiCneNHBkwA/Is/rGRaKrQHOEK3BY0dBcKKJlo4Lz
CWYy0VgkoeW79N+9StILy51VE5e1T1/3VsmHEJSdseoHoVKXxRA+/CpFN8HmR9lDgUtqKWPqjRlZ
myMQrm3WqCnpSKp6QKXPQIKdzpUjVvbk3ki9OmoaemLoteZh94KD3nkNXod4MlEcb5VViMS4p9dT
SvlGx61xLBDxETBs2n6FNB6M+PKIjdpZnTHfDT0EDj3q/SoBuEhzm+MwEmbn0ZThYdpng0duVPoG
sidegxuRX0o0H/S8wfSMXtJkahdTGFurRmWFabB6yzsovqAs6ZlOESL9fTPfxlK7suqII38CIyYc
z9HUcTmHEbrIKFCy+NbkDiCgcxMHdjm2D3m0TLPevq4HKpF97hc5eq5g7bt88NVYwMQWzbHUFHyq
FOxtbaN5xbKNpo+NgHdj39SDYjP1EU9Tu2nYhbrcBLXqUuK6bvVm3C/qFYZdEVF4N2Vv3BsDxCfa
EygskZdj3OTZdXNfaM29NrTPFmciu+O7glRh0XJeG6fi2m6w+YvmDMq12V/YEZPB7UeWT/a1yCcJ
zIeajLBgcI7Iuse540tAECOa9HZvXju9uyBGb4KeVEmd2f7sosG/EPk/pi6udo+mFb0GYkroRDjA
+7TLqC+f7Kpv15EtXLo6aIpbqKEu0xroLbgX+yZI5xCQSXGBlEGBfED6NBryTEvYtuihipXuPkqU
hegT2CjQ87HRwERuB2MLYPQuiJPXuYke+nK6FfZ9NQbj4t9xB377DEUc1OsVCLIhMXdIc4duxaaM
wHhN6Wmd86Fkqucks4cUZ8qAt86Nmy1U8Tth++hk3neuLrdu6xzCKt+BRrxTlfmukla8Ai8Soc0u
C2y9z1NNvZlEHew4xqFIg3AFhF12YHsPnDGET6x32wDrQR+lwsSvqVl5TtIma9ChG/LkkRlSUhHA
tGgn0nhXJYO2l6FcUaat9rWIcLFzsp1Z9Vs4U8FhciMPt65pjUcacQlXDDfa6BTbQCiN0VqPBJI6
k+oNbJ+rkS3ZqEgSE7FLQ+VERVDdzYsHHHMvO2ed1EEHwB8HBjOlhV27IfOmlavQDL6bGLJrA/ue
mFPTTzPrXA3gLSp2u2MT9WIV3CP7DI0dQSCBcKm3KIjqC2RJJ7dCaOm6DvcIiMccgY1XtPheh67a
h02zrbQMBBbiCCuXiqUHm301WDpqPUH2UL1CN6fApnMsjCtlV8ZTg7oY8LZ0zn3NXjxg3VuYEs2q
nc3LVLxIs4y2sR4YOyNpvExedcQIsA8MCJXT1QBnC+WEm9RY00i4MNnXx6xiSmlkhTDSSB53LVrt
c19co9l+HEX6UGGZRQq7m8LK8RMRw0Lk45qkXKlW6yf1REEX6A0beTLWk5/sxh6q22DYNJ0cGgUG
Go7Q6J8a6z4ATpHPGQE5YXtrHeW7Wjf4uGCqk4X2vnCzBzE09z2Uh1I+2aZ9A3z1OVCiFw49Lxgk
s+VkA9x7mT0PegsxfODZJjjEWCX2HW7Mog7G4pil0x1I4m3nJLjzpatWVUlw+w5Bs8mwPQNqvCck
CALgTd8F9G9nMC6CizzTXxRVaTc1wqlelucPLN7VIOZVbWBthzhkFL4oIQGXp3tDA5RyP56EcYFW
1DDK+xGQOHSk+zaHL86znwWTQA0tFpI93Y1pdgy5hI/Bz0mp5Rx89AQ5nPLFSdRxX8grJQ1BYmjh
QanZwkzRPPfMkq0l+qMet0uJ1JUeO64QlONwJpzGcNO24cvcwIjUqFsE2qWeERPqNnnNI+xyVPB/
bcSoUJ8Vq/1XcwyOy7oKOGkElkNAiCOXzQHjaVnQ1NiVdvDUz0CQa2ETCWombzadVEPxpIa4kvff
IUBEUFCT17fBVrJ+Lx1g5hqMf1osGO/Ztx2IT0s1v9HRSFywKNk+pzJK5Ua56cSSnqvyLlaTwyyW
xwCoFQUXwpJWxekqzAdCE5sEcAkH6QvceMNqBMZb3FaEUL+prcjrrcUs00AsXZ3a3CvuMrQ1d+Bm
462OggdScH0xhycmhb9triUP9ekwA44uFVKupLYdD0FrLyLdpsyCuxPhCyBFuo3Z3XdpgillohQz
5X9U4SrXvaY17spD357WYx76rZIdSQhMX1UhWhkN+usJybahjHQrOtzM9JhOhHZeFfpIg9m+CbPi
4EQPbSykx1o708liGJQXjCmezfrMfpOvto0tKRPe6SiEhI50/LAlwRZmeokXQLSuVAy5xtB8lvUw
rZfdH4G2EYV85vfEYQh3rsYv0+qUDg1QkUze50V9b0ckxk5yF+INhHoxKWNdv06aXzoc6boA4Z0y
YaS1bRc+Vjp7HOkysO3SvRkWafG4VAnHmyQZGLa4v6/tZSKr4VrPslMknu+gMJUTHi9JXz4kY3Az
uYlcUe/YpqnR+Sq5dl+EL3Eq7xGFWJIvt2ScIq/Cl6DW69mrQw7h4NLZJgXivQLrjLUuL+PQsjz2
DGMj4upuolXmdXDwvLgnsVEA2AMS4EcNzM7jbGCyb1MgRZuohz2huOjyQcOhT9J6vVAvFzOTwLLv
RzEM29hOH5D9uBfoQ1hFMK2Wc32POB08nAxNnuZ6cJ3HePbmuI9XuWRXiaNljzbip9nO7sEanWZg
MldjC2UvCkY0RojaTotMF4rePGGAPbnTvOaxvdVM5dvUEAhaE//pWb7oS8ZmGSi+VOlDJ7WzqTW+
N66m+6qV9tS6Qwc+hn1ph8wXA1n1MjcjslT4ztlZVNCuDkayqChwbma7RaCwcu9Cqyg9xEf2RZgh
G9dv5yeSxgbpfRohJCDCwiQcOZN2bbHVeNJp/dmmS2xWObjloWWOy9TPApPMatnJi5C+xVRGt8D1
T6Akv1raeAL6t18Qf2i/yHGbtNOdWRgOGTwJ5TCSGWRd6ptOqIDWVEwE3/jFsPlWskGuOMktpskh
lBY8mCjCkuxXWNhCVrQ7tvgou5zD5prz0Ik72Tdapl20c7ozNRK5NPBBmpt+rI8lcVNbRTaBgObP
wZAXo1jlWreuXfKhWL10IDr0iun4b9XAf6lw+t+riv7flFf/B1ZODe2vyqbnj/2jlI9/Ujdd3vdb
0ZSM/Qv1SGGZxHfUSAxN/71q+vaSvpREDZxlBPVUXvpRNtWcL3QqSINth23dwBP7v8qmvIRdna26
pk3R3MJL/l+qmvLNqj9c8EhnXXwwVEPTqNoafJF3JXhZ6rXQBi1YKwOUsfYJcGRZncPag5pdCIyK
LnJ2dHSkusk3p/Xci60Gb6RTMwyVaCpk52n/ZGk7Nz21+xUyfhFudq6Kzn1xGZJ2qtFLO5xHLEXe
qWJvpUDV1O1HJbk0a+or4Rn9E9s8wQ0BK9hCnCwS18Yue63yszp+wJgSBAWKnpW6XZjphrFdjofO
nY1n3/J/cMuoYtgC2s54cLKNWl6E1m4YDwhcDwI9Mbo8za1lXkixN5K1k1/27YWqYX7jgNGMOZOj
K/ocOif4q0s4KsWA/sLezM6M5rbRD8jxqOHDgFRbvi5pthRPsjsHx96r90Z1O1vH2sSc3ZfWiS2O
tb6z2F97yAFi2TZEfz3HBhvoiUif/l8tyQ8X7v/I9WYtHqL/8fuM/qdOxXXVPLbZ9GPJyZ97FYb2
9t4fvQrN+mLa9NNUSwB+eWs7/OhVaNoXVzNsk/8zHZ02wR+LTvtiWmhBsl41ONeqwEj0R6/C+mLo
tsXnGBzrTZ2l8q+tul8WHcqNJom7Taf2135XigmzY6RGvXc535fGTa6RNU0uRWvXn0PXD41VrXRw
eoxbEEK/RfFful8/d0h+dfX846KLPepPbRHKKa0EfFnuKddtIwO2Bpot3aTd1lxVm01gVOnT0MTH
nx7MjwbNz5d753r7x/XeRRQQQlnWpKayD63pAChqW8ZAtWYDss500IEzBmzmQJh9IYLtX1/zo1s0
fr3FHMH5cSC13edTfwhnyqeDue0sVIlRWXMK+4DGz1bLnE8u987f9o9bZA79PKRShKFQnMbdg63c
xqbq66LyjQE8IA0DXR6h3PlORba4VZXw7q/v8cNxXSL5T8+xNnIFf83K3WNS/ETpxc+t5gTZ2oJ7
RtEG/CcWteVX2IbeX1/xo1F954ad1UbcAcFx98hYoL8TrqUpDrFKbhtggZirqJZMSJeJz0b1V0/o
30cVBtyvN4gCnEnncSlzdR0mXBSoiztnIo9NVB1jettjmwEq0rMyki48KRzzcgzvh6B96IzkGPa6
ZzSmHwIb+Ov7/+AxG+47H1zsWrRmMCdnL12sIu17pwKxGtxJ3cZhcj5odF2sAu3LKj3WpfnZMCzr
5I+d+Y9hsH8dBr2fp2humVz1dAEHyk+c/FaN3EOW0XDqlG3zKmvKvho5rSmR9GB1WaR8IjE+ee4f
3ve7MFXQZm4NY3b2aaJtc91cJJFBGbUbC3U7TsV+24JhzpwVh4YN2uWfjffy+X925+8iVRnqhGAj
iU7i2gJP08Tk5ZSlqBIE/WFqL0aF/2YVV6Hwa+ne5oGBG+7oZQS0GrvLyNI+GYKPpuK7GNbXQGWM
DKMgi2e8xLC5O5+IJ+iu+5I1r4PA+GSSLavpz276XezKADUpekPpJ8nti6YKDgYFtKBLQdyVx7JE
TIQYRun9CNPms1CyfPafXfNd/ErnWoudpkeMdbC3E2cvlBgPZeU+otRzwL/3LaYYE6QARtZNMlQ4
DU/BfPOTe/7o+u9CmRqr0KtV19gnVn1rUVQRAcq14gUC5kE4NznVd5Bkvhk1R0VMBzuaQXArn0yz
Pw9rhvsurDWp4qraOAmYja6/2Bo4znFZW/ai2M7zHSLVy8T5v3erSyL/c9QG8w8JZcisfR2Yh2CK
7o1wu8SRVkMZ2u8T61C04Z2ORB75q4W6+txSQfnk4r8m+f8VSt4bz1uzMkYzHQDyWW3bq8eWxy2a
cBdL2lWwsCsJBNQ81GCpP187H4yv8y5+OQC+IRjP7T6l+lUNrm+o4xYGxRaGlk/1bRvMSOmxQX9y
kx9MJuddtFJDVPAy5M/3aXc1kM4gkOIPXCoMw3U/PgUO1bJYPzTGUtGgStwWkMetTybTByHLeRey
8rLoM13q435mItU98pOdWnt0v0ECVE//5h2+i0bxNKhuPYzjWwY3Ty5FZWrKi2VtiAUK/C+HEIEh
IILNN8KQ0HGb9V9f+oM4SNr7y+ydFHzhZGUlQPfcQ21SpIn7A3BDpgvS4/y7Yw399aW0j57ju6AE
KaKXhoDBXewpOZ5ksrlFL3Y3IlyYlOEasGXfZEehMWct/UBx091/cuUPQrDzLhzNxghrLsTQEWHo
Y8HptsCCeAkJEeV+N6kOJuYI4rIorz654Ee3+i4EmY0zxhbGZvu62BJ1kK31KkH6wiNFjvoKtpYn
46uoBliZhDsbvu+/d2H7XTSijOZmZl0Fe7KrpL533fDJUWjqMsZL+IvmdQsKZHLOnBklNQ7WLOVP
rv1BWLDfJVM4Qav4PgO4QtL0aTmGFIvAv4HsUoC6WmhjuazTwDU+CQsfzFz7XRRSkCtq5Yy7AtpS
b+crjSMAgkkAjN4mbUQT65NB/WD62O8CUEMZvZ/Mjt0UEI3AF3fhF+jBLaSkLSk7ZcbyxB0uuk9P
dEvt6M/2b/td1MmsXJuQZ1T2ajJska+gdqmsSlQxNAnFEeyCmS2ccQ8YwEoZEWrJd5/c6wc7im3+
GhAoJk9O3QJwq+6r6/i7gtL3uAIsE3xtzoKc6er9mxd6F3kMV4ndolbkXnEAu5bbton3ote8MJwO
nbqIddkHm0NQo9RUhD+97Ecju/z/T4csbXJRs9O7juR7P8tx59T9ojaKkgUZNufn+TVPglWLSFJn
zSdh9NntfnTddyFonGVTgJPE8iFo4cTM+HtfOe7k52iQAzSCwYAry2TDljC3ApRGOmFX+slQfzR/
30WjUh0yBwCSTidDPUaBeuKImwUJAgb81rEKdh0S8Xb29Cj7ZFv54CxrLKjQn4c5RWwGxEuNtDna
axfdeXbRfo2iVXFHyvvZmOof7M3Wu4gzRz1W8X2Y7lE49fTiEGQnmX5TqN8YVE8wVZ2xWzv0MJC6
X40TMHo6dDFdG0vxoBrCgFCLFXr4OERUDAAKF7pxSmA8z2trfRml4WcBZFm2f5KOW+9jlTHUNdAd
fd8tORlh0NZc8Hy6F+gPEfLZJVwm2TzAaPfeDgNtdcxjfTsRn9tPjzwfnfqsd2EMEXM3zJRJ35sI
g4AbgscR71DsrAEQJUegU74WGNDndc/h72AKfpt//1KX4f+z/sEbBvnjaiYEoVT+Dcz131aP8XMp
/6ys+fYRv/cStC+qA79ZpVmgGRaz4I9egv6FaqYFMM8BGaGay4r60UvQKXha2tJmsMVS6hfEnB9l
TV7CUtY2kFKGjvwvthJ+nb1LJ8EWprvgr02U01EV+XVNj2qTIHUzQYwROi3lrtiGmRmvdGOh8BFO
JoAU9jzeWbTZZphSYXgw8KrxdD24GAPjMq3s/V9HtF8X/m/fSKhQDCjzEjvVdwGA3gpWXHYfbtxY
bK22d3xH6e/syaZxagyfcBnM5f7+WL2/X0046HW6FHffpwG1q/RNC+ZzY4eQvZOuQfEh1D21cLeJ
hEokARK0I2blkTNfmWXsR6F5GaPk6DnDeGdSZfBaYd7WqBlNiruPEe2fG/NVTZVx3UvQEEh/vs7U
TWU9YXwbnCxNccUAiof+Pra6nr1A3XPDoh0SENiK5nkh2YELz/1qcsZtJrD96odn0fvGGF+EMIZW
iVEe/51Bdw0aSlAFHPNdhqD3WR/3iOFtyhxsQxIuGAo1eUUpNSh/MDo+LGkvgfGfhnzpk0EuwGfj
LT/6abeuo6Ct+5EpFxTrVjZ49E2G4uVRiAOgrMHFjM9/fXMsiX+6IoZftkByxgbT+35KNQi6GeRA
ITpW1ZkrlR0S8UfZLxIGEpOlPFqVTui/gaojRewwf5oOcZRdIIeIQmrao14iz3K1PoIiOnTpcFU3
Z7iZbEYI9U62lrtYMevVsjb++otry7C/G6pfvvi7HXfAx6pPF+i86MR55Ax3uRK/JHPXr4IAuAw8
k0MQkgIMBgcD8CFRT9vPyf8PeWeSJDeSbdmt1AYQAij6qRlgvbfm/QRCJ+noFH2PUW2jtlcrqQNn
ZAbpwSAl/+BLldQkMyOSTnMDoIqn7917LpEwfWVutKH4ttv/4637+S+0bEqOhmPNER8WZ4DkDkeT
DDd9WNyxUQzgILDoK6hKsy95bu6kjfylnsYHMY6QlqaT0pGtUim3kJ3ufn11rJ/d1sWH5Fo8TKb5
sVGCDJw0zc5UfAJ/7m2hXClzdHJz1AmVZEZv9I9jjOAW6gMvaKJMtnh/09TF/Jq0T4U1XHR2cBu0
J0Pb0L6p130mX1XVeFoUtqJl4Qey8lsgiHvdzTDZwrC2LYQntFXd5G0RkOlhQd8gQPHS5Sxj9CvO
yqy/LEaFuIhe6TXfIct60gRCxSBLUexJP4QL19npm8Q3OOTtbdGJFyW3HgRDSEW9lK0GBM3NuOdu
RlS8Q0UXBb4OI2dF6N5jaWF7CZPorbN7eFnmto3MJ6ezfFOwb2sLXevXl3m5pR+fQV3TdV0Iw0UE
86HCQFwYz6rUF5xW9tIpsF3bZH4A1DKuesHjNkbGTYsfZ/3rj/1QZb7vzJYudMtQNebmqvWhuLa7
TsdRwOcmjZfM9X1HlNVK1XTMcfZucK0DUZ7rKAOVwpX59WfrP3kH2eyDAjWwbfCof/jsPp7LKjfi
aDONpjw2aQu1ysEeyLkCjGEFgr+7MGUn95rZ7ezmzsaUcQrGTxNyz3VgvPt3EK/NSXEqm5qMizqd
0BOWl1mCi2YQbOVXcmS+NuuYPniHyARdELiaau2QEBcv3oqIFqDfzcckJP52auvCc/vpwQTE5GMp
+91X1vS/ryZmqMxLNVxdlotHiefgu22ZYf8gptyEFA8kflU12Z1qXHRGj60RRkWp21iL6yeb3DZy
VfBedCqKO2VbObwrBEpgcBIvyMrRSNb1WaN+0O3XMiCStBsRahppdl0TZFap8mVKkS0pMfZn/mkl
kYXmdr3T9fC1Su3LbGjHve4Q89COaADdZCvAxq2MISb9wbqE+jR69hLdXSsHxVAflCYn1Rrart1d
YFJqiMxMbxRycqsh/lLbrp9i0V3Vbb3WbLDgn93abiHeIVUDuejgk7c9zY2fzQhpHczJrZnbb9JA
qDdQ3a9cM0VsaEXHcuCG9glCx1HlFDdK/bZvIdaEfBfMN+SHlcYdxB0/MMxxT9nWLri71B/hKCWq
8on4P8sH9N27U7CebWw50cSPZkLfQS6EQNlFBxWdaENElZP113YjX7osQOwbXIP/W4WpeQEt7lDD
DiuLDYFsXtu78zq/jRrYqWMp3c048lJAVEr0K+LIkfVSW/ZdTaKonKCiQIBruO6Zv2heo4rsKAgr
u3cZmtFj8jV13G/s4V0Spx44nK1uWZ+RTB9BrPCWS9XX1AoIiidFOVSz26xNX9k30DsbxzTrfUo1
uU4s/ebXi3F5x/24/1DkMkNiIaJ0oST+8bk0VAP1raYHfm7hymhCjA7vun4dhxxbxJMM3kh/nt/r
lf/0k9l2dNvFCEOxohkf3r7oebhpUxP4ZoMArc5v9K47QdipVsjrPIae+842tpDVfjfDEz8e6pe9
z9XAI/DfOvpB52MfjH8LHF00LvoeJKUCPqtHntRbmsB7qAtjY2ok+A2SmgOrhmHCCmiJE8wQo1rR
2MOcdCbcV/eiIJa2pSlYVmThhMj45odfXyLjJ7+pDslKww28GDk/KpECfdR6lo3tNwUbk5sWpwYB
+FpbBLD8JmGAaz3KLB2OEhAutV/bKBFXQQfI3DTvqNbIR3Qo7QPV2tm9tUeOf17esbaGOFLN2PUW
meCiuBZDddPq8EEiQDVuce6L/oJaBOtmBzjOMsGVzmuHOZ+n8NWbAW/DVOkAXtwDeMFVNvMbuZl8
+fUF+HsxixPWEkhMjHfl14fzU8MTUKmBafumUZ7nJUkh4T1BE4CqQcH8/utP+/ta4LmwlrOaZlDv
iA9lehmHTkF0r+vXo3hlIzsCNd3KOD/XSurXpnGDXwkRdPCb9+HfXw0/fuyHV4M6S/A9yeRCzMKv
IxtMP3okrx0NEfGvv6C5eJw/LHc+i8MtINPl4f9YbmgwhZq61lw/jDCX1+2zYt6aGFuMfNrUnbOP
yZnumKIvMzI23uTZTTvPHMbNLJwU6ytbXFCFMfgt/szi+Atz7TmW2aavC7pVSEqn+jxLRa4lmoSV
avL2tWqeFlOeerHoaa0m3uqh9hB2aQY/03yelaZf9eVYgkG2iXVG6+zDTb0SVYxn0MY/YBHh3Nfa
uYLLRcWIYBrN8y7dFgMduEpEbyHGuzDqLmZALQin9zjGIJa2OQKIioSYCvk7zqZCAWjqIsC1u7cU
EeFxzvmFyM1LzKajCHKfVbJVl4wp2jmYnuulZGTmPKUGGKCePAJclIo5kMQdaSYciuxLm7zGdWit
OVIP65iotTV6Zd30VSyHZeiCPjJGIv30eF11lI7mkF+pE0oFJ2rwMZkEbAVzY6FXqPZSHY4w+HI/
7ZAILqeS2FhFIFHHnFVY1/kLIOJ+Nelg5sL8cfEyEBJO1RoCaCJe7KZjiaQB5ieiTV77KP1iWD4W
DM3vBuqZ+EIabolFl6PUTPZMqvD2czntFslUIh0HJ5WF1eIcNDLfcYfbPgquJ0JNuDWlu3kX5ScN
PlB3Lo91Ma66Ib+2hqDkdZpsdGVXzhApMjN8bcJpWKVEzkaVcuwnyYXp4rfU8dVYPkGPxHWQJ8is
GeUv4l5zpkwIBuMiQtq8qkFdosOfdoFETTk66sFtdIwb+ckpQQcSoZq5necQU1l1ABbzWZA95LvF
rRI8xA3cL4Aq1yidkBq5d1HGlSutgFvQYApV4Dli99h0FZWHPWC1TWR1DRTI2BvZa4P+e+tGHffP
eREKvol45EYs5rwYkqsbj/icxtB3TXFOC+U2LMtrh7/WI4bitbNgiaZkH4wzXMMIe5Cd7SfJRqmm
LxnsMYa8XBn9EhYw3BRXQTow0mUVRpetbLfaKQqQlFzDHtjP2dW7N8MdsAE6AsQyXtiEXb82O4bE
YOdJGyG1xgZXHA7rkkWx6uzu3oKPButE4iJGrh9F7B5OhZ0kK9N9mQIlGbWbRqKejrTsJVGMB2m6
h2DxlvQWpgBcNdTFF4IkVNYvkmm8IFrr3IUmVc+Y6+a6ydMvoRW/lXbibstsOoQDTjsUR4Sy4lBr
kbkbCaWr1X/NNaAkpMdSeMM/k8TXmTQhyOH7Wgn40w2eIxuXt2dU5l4wUV31kbVxSgf+qPM+hsce
iMS9hu5MRCExdnKoPlntRTRUT+/W6G6mLlYGHCnFpNyKdgYbYnAhlhzyNWRuM4Um3QsNv5wC3DoJ
sKgOF4GSfGn0u0ZzyDMNk9ciD/nkCTTfICc/kyrjk+oKL5mXhOaXtgnaHSe2y15ioXw3RL3b64cO
5X8wfElkKldGqdLKm7aWPXhS7x9Ko3xqmNxxyMm8FukE62KFc29YIX3cqEh08Ei1T2JuLzr3mqyI
c9bhVtLMa9vqSUtQLOLQrhK48Th9VJhlek3jUNTlJrJDbL8GBTjqnvoOqeaTtrh6oHUd4oAcSjM/
4wm/CxcSvV1cEN1Kp82+mItT26iNrxBBtgqrhiQrDBKJqzO8hdqSIg1UjKVJUxlrjovY7+vhInNM
Ah6jwZfkUa1lQoZAl1+TiDWBhEe3GIfEzTpXbTK8cdqBbhCLh1YEnwKb4HiJIyT+RMeEX5p8A58O
7bWOX4jruKtS57nQWlTS2r0VZ+5mCFvVU9r4bC7g/8VZxxji0i5BscEyqw5dtSR25xVZoO5DmYUX
vT08ZnC2SDNlosc4b5VlvDIbOKAAK6JXg1jZJW8X1RtWk0aYTDDAueTGzTRjV3gnEKR2huWuvkK0
uMLzGXqIk23HcFBRL+7xKT6PbrCzIv6WYZSXRB97eHGPY2F/suD48HWjI5gzEh4LedNE21EqIV+C
QxQdFfwHWEQnHeMISTSfGsxump2sLVE7XlezLN89DGT2crhjoqzDNBqZsKRnW0bgkozPlkJqkI2d
Y0UeyLYhKKkq511BkphazDD9l1NSTEuAxf4SQeUp3ewAZf5SJe99ZS6Wk0FPN6FZPY1afm6wgqBJ
757F5J67wXhzS+VrLBvWUxLxsmq2Ii0OnakFK22MX/N6eA07sW7mbteP8xey7b7ograTZRI9air1
Hgw836wjj0hYHLmDOzPiGSldth6YFLukvQdoyHNJX5skKXhe4hPRVypuGPlqlr0ODSDHNKzpeOcd
uqCThj1PmX9T61g/Cgm+VfmC3r+tCtOiwfJhWpoH+mwqWu0SRjT6mBQ3Y67eylR9IMeazAz5iRgz
8zNB5bigIqyz2qcUT9E+s+1HWs6ZkG+cvaeldxmDeM2996I7WayLMnI+0Qt9iCp83+/LahhpUg09
8vm053800auE8NUB3eyd68U1qYCFLBTOCCaeWbV5mivrq9RsrhpFdG+x2lUij9mr+wvL4F+ZOhcM
DtkJxOMz6FSX6dNS+Cf5OXct/uYKOIbi2XF7OU712rHHFzM3wQgAJV/mocVQnCMnTzjO3toEp/+6
jvwwPny/tkwPdAvzDD4Ozf0wnTMKPQMZULg+/D9r1bwVI2eoXOcBkQzJVPKZVmKk2UDtAJNMroOw
vrYTAzNQwmbXlwE8cPspCXmrqPrwMOZE7TZTuRo04xJk/nUy5zeIlG5EPAP86mJ7pUyq/+svof/k
cCX4GEOHt6EuXZkfj74EnTptn0Wuj2MMylQBkp5NLVNK3sHg1JL6qayra9mC1s+0Bpn2tQitrcSH
h0eMUiyB3QL081OAhQPal7xe2jJEEexFFG6XIYJdccs6iL1CLc7ksJ8booljUi16XTmAN/tdeb/M
uj5W9zznmk332CLh92NTr4pcPQ5o5/oIoiZ47Oq50pvLhamJA11Vdp22TZvoaSbnqZpxsC/PtqeK
6AFv9sJHY2NJs0Jf1+EdhDBtawF60eP6P5O7vD89OnYBwRzKpvPoLDfmu16YjdO8cAt+zTgsr99J
BzNEHkjBAO8IUq3s9VSDHVvWyq9v+c+uD3dcVxlSUNCYHx9bQAFx7M42h4hwWrk5ehcjSx6SHqTR
6NwTbEbmLNGlAkP8bxquPzl44WdSdUfj00Gff/hoPL9KQkSzjfyO5AYO1Dd1Z+3njp7j2KwLAr1+
83h/mFl/u8oMPzXhaDZTzvcuyHdXuYiSypB6Y/uyYr/OobiDTEXnKAuFdl/0vCCM372J79tPJ907
AJHX7xf8v21+/QOS7P8hvJiFuZBT9ndP599tOxFgfviMP7HK/fun/wUZs/5grKZxKyFYQSugR/cX
ZMx0THph9NMN5wfImP6H47gGs3FNM206fPzQnxNuQ/+DdyKTHcewDJoAhv2fGHeYKv6w66A+Nw3a
M6or6FGZ2PY+PNqWCGBaEnx7P5XVlSu+GhN91Ci/SWrtc6JAuLXnz4mpHzWHOTA53RSMNmOd6RFK
B394Oosk2hYFB1XdvNCYwa2TRpx65SKeo9tgJoUPpNGQD1tTEhdUzNYaZiDKi0isrSDZmX3CMBhi
77qBFti50xm/8I075A8qrAM3lR4vz2p6cQqykx3syDENMLjEbADzkmZJQCxaX7covvawAFcJaSEr
s3Xv9EQ7U/D6saXs+mXTL6DNr9r+WXHEI7Onq67VyY6x96y/u8JW7lTHvQoylJJOvOO4v+scZVeP
RPZmySvvSkDb8nNOcb2KBI2TLC2+TsOiupGbqb2s3BrznkUayBhsjOXIb8Z2RZSTOAy9pNtd37a2
di7yGDvhmD5nONqJ7bgZCZKEUMgYHYt8n1nXoTaeDZsfrTWzX4Mz8Ia+51A2KPcZU3UVn3XnXBn8
+4Y+5yoV7a3CzDbRyBLM7Icinl/TxACEVN50IZ1xzOFbJRIbwwh2bsnf29QNfT9jOFdNvRVJ96DM
Aotu8CaG4lZqXMJyDM4ZqCBLEmk2l4k39lPmZ6Jj/lKoG3oDLwYFjFrTl0hTgn6cIOZFWdB+6JPs
RgAfo8GUoT+qHnqJhI4e7m6ybD6l0DdkYB1a0e7Nlv8H8P0lURA7IZoOewwNGKcZ0tWgzNsk0q4q
IGJuL9dRlK7LMdt386sldaCgEZBr3W6IRylOYwipWtbc4bmpHpJwfhzoh0+qcmVxIpRJAKBSASZs
upw41c9msUyBRwPOmqANxB291TrrDob8pWLeyba8KObG6yEglc51HMbPOWkn66bJv4YV39B1Nsl7
FqKTfZ2xdnvSmD/VRr+yKOZWY4GUuJBrIUu5pk29HVpj2tAnf3QTnTQi45AqwjO78JqLu+qahGBC
xaVcVN66CL812PDQoFnbTE3pyUaJ/cr5lAt8qgpISeDISPYChX7P4PVFvqk0Zaf16mNP8FOqmXvT
Lh4IFboho+JiEvmtVjCsHYrsQdorVxtvhCs55yjzOeqzbetArih4ZdK2WkvO2Cu7POPG6tdW1Pdw
kpJDJjuvdxjRiSAgQ03xzcg4uQJWVdBgR6+U2tO1HjwMTxDOUiVKb3o3ADJtrG1yb1DFc/6rv0IQ
36WO5sebaBInLebm2YFzE2ueAp585fS1bzNIgMgNvKtut71dbe/Jcj5F7cCJryNmK2F0yMp/VhKQ
zbj8R3N6E1qz7YWyUxO5U0sIR03yHJTqC3QN3xnEia7ADUhiuQwDCBShVZNX9akajM+cYg5NDGbD
NWHYZu+/aFjk62kAz2c6b4QEH2xJjJDsTlkZPhkDuXpu9Dqp5p2ma8e8N177eLqHJQ2jhvaGmu5c
op2adDyrlbIzk2w3OTxiihG9KoNzqExOzGJ8KQbnrc8V8qb0gyrEEVpz1853SWHtU3N6gUe+rafs
MJYC08iCZoy2dvu7WuaDTuHPHR+uJURJ3nLMb34s4DCExmY4jPN95yw4KQtKSlWSzE6jhzOHxzf+
PIz5KbEZQgb5KRiigxlUXpL1XgH//rvX5vW3WdUPpsofS6tvvw0jHdM1GSTR3f4wJMjwAVRVXav3
oOeL9Zjx/JnqWg9pppcc9So6t7SQTkTBRk1wlZT0EIGpwHU9FLV+kwXd9QCzA4nFtwrsPyp+/tFp
/ENl849/avmsfzNZ/+8gp9qkCOgG1cQ/a/guPhFm+ul/HCGryP/9P/9Xky7/dBt/Cb9+b07+91/0
V5VDuWIKKhJ0Adjv/6pyzD8cy2A2iaofkqpNAfIvlKr+B/cSwKprfsOvcu//qnIYaPI32o5wTQ6q
xn9S5fx4ckDVhFzQcKjqGEa5QlM/HFkml0grkav1vRVUW7NSj5lBMiqt+4Lga354k2blNimmq++u
28+e7b8VV8sHM660WGvoQ/4mCbKggJA9qLf3kXIYomFd2wywpxpmS7SJ3dRXJB1XgkWYZaJqUIDf
5YSMIiVGONSzsxQNDIOMczYyRQQxqUcPn8OOtRERXWAG6lFc7nLR3ya16ktitogeW3cqDn1AWbY1
e0PxqmXmFpDs2grNm0ymd0X5Stm0sarsZBTAkzLrjmyBi16rToqtbVWdwPax2Fs5QXYutERSKPTE
eh7Q69rxLYLJO7VFZqNXag2hevDCPDlFRrlVG3npzlD6jPhTvyBERaF9rjr9qq/pQ2eIe+ryOQ7b
Y90Yq4Y/OPMJtMNWefZo9deZGj1GCzg5LQjEI3etHm97q0tXeU8LLakdkpztu5IJjTuN2+UDm5Zo
wYEhCqEs+7R2CJbueYsRnug1bbEH1espWGez5GQ38VpJaRRjeBw75ZDgAG0h+ZIW565dknBzNfic
lYMNKIWD7Djv8yHf5fSb1RzYCRqc60A2V7w/MdURFkZWhT/P6YukyKHacSqg77ocH9SRoKC59+1R
u1dx3sA2sUtmEeDwSD8yrEszc45lfYoVwHZ1ivw49ZZxHyoxdP/3Sg6uBSddbmQnDUmNVWQg1C9T
d2vT6pZkxPzm+XyXE/6lH3hfGJCUQQoga2RxuB+6bFVTZd0Ite9+GOCewgoazWNkkqZdASSKzRtj
SN8sMiat4Uok8R18jGPk8tKr83Uq7cuYQoH8Q3I+cf209mYRuxXG9DjHzVPI9YCGRMIhcyuEgyJo
vZxxexN+jTSkQjHqikzcJC5hK6JcxYG7ZyRNzEwhCd3dd80AYxFhn/26pMVEEQ9YYp1kMxwmiHEa
KfZg1NB/jccqh8EBMAxgcerPLCZiJHFb9oR4tHsSYnEWd7dqx/iQjtVJcXS/dgJgOnSHon4tJfbv
iCcRvKiNsy6V5qlqKDyyvN1EstgNfbbOOpM6FolMN5XP0qwPc59eQmrbtTXRAnOyc63smjjIUyLH
qxABU1lVZ7JxPSmVY6DFdBGvohheuivg54cbjZprCrJrmyWMRuwyFfUGrclFH34GtOBZWUYWRuJx
DltLN/UqaCal1m50me2dvDuwGk7RHBz+K48D0gr2aF0YyGo/PA59WtdZPljNfa26d6Xl3iWqJJWB
LMLSn7r6adbklwJyyqCNVzGhg2WbXLQDVoK6uA36bWGgzjPHq2SqtnWVnGLH9dUi3JRJsRLEZJGN
uCLB6NoKlDtj6rxYAnqfq32nc/nV3HOM+Kxo47Guqv3CHjUYH2cQbGGqE2rANKPqtmwaqIgsrwnY
mnRjm7PCExueavSSOlfkHm8DWR/wz3h6nbxy8BnVY9cUu3HsnlTI+lU+PNRQCstO5/cb/QLJj8UA
OW1bePAFw2021xFYkoocCS1pRf2F4YjbAVKqz3fJNFzEab8eS4uE1JSlXuyLlgCusrkI9f6KsC+P
cfMqs0d6jjNDSo158XWiMZVxxRa26gxnF8Qn4QZBx3NKvFFUPRhWfxUM5a5Iv7hLHgzKFmW0V6rz
uSY/hTCTA/fm0DXlThsJQUaQG9HDbCkcS8jaSaB8a/38o5h1KQm+a0Z+2xk04D4a70tqxHfZ8Hf9
J4q/zALU1dxbodwV1hNRYR5s6W0I96kx8p2uNBtdz9cuSBplgeo2nF/s4LpEVKYk5ZY4FE9hMJIu
T9BY+MJkjlmzHxKYS0qxMl8atfCX9VXO1Jl6DRXH2AUWRwfX2Gn1Yx/elMynx6J7JAxsL3T9vgri
z8sCE2wGHOk3NbzjYHJRGpV7W3+sXfc3U4iPtSmvb6HTnQG7gt7e+kjzN6SoEKPN7X0ujPtlP9T5
5EF03kRY6Arw8e825J9+oGGaNLVNbNQfpx5kWuhKOVAvGEV7MLNiw7jV02mg2OGxrcx7uNjHqTdP
RHqtR94JY/roDvXGQgGt9QFTG2Tjv94UlvLshweB/tDyzR0il0yVHtVSW333IOhmGtr60A/3AxP7
mSRRxWWOzeYzW8auyi2SCy2QydRU0tjWtrFLBLHH+XloTaDU5iZjKc78qq3yWNv2OnFi31HcYx7Q
xl38BF/YBfyos09FxMSLnMokD48VO7jo833hdheiLxjVS14kjg/w7tGYwyMK7jWIuXsjqXkzM0xk
Up5P3WPWJZcZg/GISLBa6gjSrE2YhF+yrNr2MBacCR0k2WAzjG7T+dRQmQhrvGoSPpJyUKadX8ya
nxIhgTRjogGVZ0hlchI8gulB48+imC6fQ5jxYDaRG0reNkK5a1TrNOoIISUkt1/fgEW29P0rmqac
QN2n6vQQ6QVqy0L97vqXWoDWNuL6M1fcAe/YEvj87R7//37UES6lG6+wfz7q3MWEGiunr0379Yez
zb9+8s+zjbD/IOqBs6mDrsyxliPqnx1cYfyhCqT++nJ/vrVp/zzbKEDNlp0TQQljEqRciwf7z8ON
4v6B4wyPAKuJE5GwOIL/CxD157Hil0ER79K2v54REIuQnLAEcVQXpNxo+ocz9MiyN1raQ8eQPuLB
zYnpSixlnZP2fZsjttXk1D8y0GcVksi0DjJECAUNNY0x2GxU13PyyWx6kmKS+GqIFIxyQ/l1Dpth
nVcWoEs9ary6O+iURmPnAoVPsqPiuCGBtYL1x1vcHkKwD9GZhTuuM/jSkK3b6agOt3NfWldTkLwO
0VMVw+3WynKjmjI7INJPV03fD6vODQEyF/nB6oiPoydakrtGYruRrnuXNnDACV/DTnrfzzQEEiRo
AhA97a21nC007lZxaMgoWqsqQ3oHzhuRXvNFo2jnRVoSq1LeKh0eSMLcarSplfSWfloVDcpm6FRj
1XZxvVMm51oNmtqfqypACxM/IO5/00rH2dIoOo4IsFCujfmhJCnRS7kyKxMvxUrtH0uZgn+bjX0/
1XtGiWmdRZvOSMaVZUyt77TaJ0LRKj/ftunnklw6TSXa2pyMqxBu8oUq8njD5QJm3HcemlEKUFXu
CaDAotoLAL5xSq/I2jWcuxHGF6FXuXR/o4hAswI68750bOKFFHSuQ1pdGLK/x6ZdbUZNXQeq+VhR
Lfkt3XOGaiMK5+fvFs2fD+T3PRz7Zw8gi43TNUpgBmXvStjvNqmCg8zcO2V5VIKk2qAXqHZljxcg
JsZgU8h+Pkxz4StqSbIyByW6WxWAYQgaeuzezxFEcGZ7l2kVd9BtUZI0RmtC8grDW5uSWGuHu7wb
9PUUMs0sxsDDCMtm7qg3fZe/xSXSmDJB4djQhViVWbZuw1iFAVtHj8pVM1renPTaHYmlEzEc0VYi
meXY6ruaop4nCe6ZuprHHayoYt3LQRVbZSxKL0rKkrDQTGwTmgMrvUvIjnb0pyi3BSmeIMitCACf
KALPnhnBZsSGbePZQtaEOGOXj0G25dmcd1MUQvDIy8GzlReTB7UR9FurxE3WbiezrSO69OZdg6u0
+U5SVSuq4BBq8Z2tQH9kCm0eGUerlJlLWoITrBK78jL6Kl4rCX+2JyCdYaHu3MRZaZOmXOsqjQAF
JUiyVL0WSPtpRv+Hn8MmRDNafD5A8PEISAQznIDVMf48osnfMZjOr8IxPDVNbWzDVPReHoyMWhUt
pcVrPtSxejtDUL+Z3W6rsY3ssiQvj6lpdZvJFBmAe05PMx0fKLkx9GCtNZA5ZeBMhn7eFwWWv0Ds
6s4YrpReWuihm42tVRMqo77ed4ZJp2/8OtaReyGbiha+nI8Md+NVCnt8k9DjPUXLf1SF9rUg1XfD
aY0kuaaB1zipt50Vn5M67blDKMHd3B7JJIz0GiA/HU53FMCI5ymmu2u+BHp8odUdnEVrPqs1T08K
4hdio7JDRWmjqMqK/UgCz5oOs7HrkVKtw672+PjgNZ1npD+DJA24W7uzEgPa0ZQb0iAVj57IokcA
o7g8sXkh0OVmnOo3tfCUaUJuhYAeI5rKqSY5Ofz0AT7uvbTG9oS4a1wXPT8zKxZmsim500sL3LbF
3CyszkHSZZdDimEE6E/JGGEsbtRaCTzaMldWWDs+eWnlpixQEejk1K3C0Yp8I0lJ2yX8Y7DdZGc0
TrDJNeekKL1+NcyVPydCwJYP7sHXxicy3VPPrDIDHBWiS2dmKzLpRXtkSM/7NGjWVp1X+5lgx1No
uOGKOJd+pbhVTnwlLZQkD+JTIEeD87Q6ekFriINmZ9lDPMSbyqwc3I2w0gfEFn7DsOagOc6LDQ/T
zxl7rEkMr3xrRPzXpLDbR52witru0TrpTCDKjGi5zjzBw1EJ8WThO1Psoh60IGfr8c7U2hkyhuuc
BtM41JVBWtks2hNWM94Rlk365UxuaVfbYmV1ZNjViG5ueab0jVQqdCxNqG7DkArfCcxzFzgvEBxJ
rI0RXWS5VRPlFeDpsbJdUlbaUS7/4UZkKg3CuiDeAMQt3ajKNjJyGPX73M77kxmgwDdl7bdZVAA/
yJOjWnmKlUDWbOobM3U2OnkDey735ypFDJqUqr3r03JiyMkGg0SNTlnX2CuzY+yQMtfax3qDXrWL
1z1C0J1jsI32ptnyZelWYENKt1HW7hxCgIyc/Jk2Gt86MV0aqOA5y8EhLVrNq0vATfncDlemVpHl
sbzRUhvpU9C7vnRUzetE2G8SrTzI1B3X6OSYqjKe9rnCLGO3+1S6/UU6l7NPWMu8cVRluBTmrZ0j
O6uMRwLh5AWjkmxjdKhoY8tGGJ2fiCfpqA/0T5OVtZf6rdPl6SlQqo2thyzkhuw2BA8+Z9R0nyd3
ZfJYVXq0ZOKZN/astCjDae002O8A2aVntpvp6BD3YhWg2e0me4Hn3exjFWOEO+jHZbLR8XKu5+ZR
GsZ1ZiezN2uN9HsFMHoUTfdSOOw8xoRzIiKCQaEO6Zz6zo1T9UB+RL7umYYSHazPiCyTi8DWXwA/
XjHAxk7hDE+qeKgIv7S0WV0rUUbgo8j3oxC9n4QuCUEpCVFVMrM3RrwiZjHyZDCZ0vocK/mEkk+P
CIwOFUSSxEt1LEDHNBRfC+b6GC1sbLXut30r4NSaM41O4Z5TgUw/I/B8E6UaoeZ1gJ/quYX9syaE
uSIhLMuOVcq7IC44sFe65SPUdnzLZUQ9uATSpR22pbrQ0TXOZIxx4MU3Y+teh4JwU6Iv9gngyFZD
PcGK1knHEc1TWbSntBj3EwfvdY8w3+PBxL1Srzo9TC+Uwb4dgPgfu8jOUO9GZHIlwVUnN2nCg12a
COdSullK020Hg/yklnvsKcSkrSqZGX5Isss2zDsLYU3P85mTAlygdefePVPAkHVBOcvvMXhGLx55
Ic6HNOM8LmxKSSVDGwqzWLDFPTuysw6tpd9FAidsbWcHetE0eY36yXIGMIxptaEniWOtS0DDk3yQ
DyQLzCj+i4FGz1iOHonD+R6W/v2UpgQxWlaBbLW4gmUnL8r/Q915dLetrVv2F+EN5NCpBsEAkiKV
JUsdDNmWkTM20q+vCVXde2ReURzvVas6x+PIFkGkHb5vrbly4kfjPCTYKVIQqSYJvOBj3vSelhMu
YSIIVStcP4hNtzjYy4UaqdPO6QJSkTSLgLC4FHv21NKyVljnJX5L/kLamJ7kE0TcBAPeNRkfs9DT
cuGIjPCPOPB3lDFV1rKC0qIYxEYebNU1lAjgujL6m6HCmE1ruKBmhlgoK6ruijqP7A1C3Se90Bdq
TSlZ0UKEs+XQ32mwL9WeFW6tHXtGg4U2+vqhsVi9GPOQZHYFARWRc1co8Uiv/sap1GRltI3KkKXf
l7NAreo2OavNZRGy7lH8tRmG11U2HspRfURgQupL7srae+4kt6mgFayY91gpDkaTyW5DLEvSGok7
6oTvhpLp5Tb33JR7sSnraDXUPh140e4rJxh3epQvjVzFGoAvf80EdGXG7eQmmbmffHEYOvQRBgki
laLcyLn0W5r0gxkzZmHY202aEGwKKRn0eO8XNbWmbdIF2zJkpTcF6j3RotOiMX1eH6X11AT1aJT6
s3u732SiJVpbya+QerYm8RZBeCtFb5pO2lEXWr+VXsWTGcOVnK5KA4lE0TQ/2r7YylmiLITNDBrn
AxQ30a2IC9N6sl+DIKIWbiJ1J6P+oU3yYRfY3bBD7btLBowGOSnONEIj50o3tn1QqFtMdhkaxwY3
N0boISvvwmncZc0q04guI3+CVXM4Oeyahnq80gciXDpnkWtzblSJ6oBozKXthyi9cyLRmhh3+Mim
J4uQbQTBml3ZUVdok0GBtso11pJ8peQpdjUi3PZpRMU8uNrGebUbWqj8VfqoQKR3y5VUWfgqQ1Si
E2Lk2h93haQINx8ZQ3DGkhDDojsGZGDGer0CL6ouhl4lFxyatNYQlh5W2kZldRBEXPSiAVnTcRWK
KvFnUzr9j/B31qcksMqoXapM+oVf5YrnLaoURlEY13lNUJRaJoj1iTnyo1VSZm9SpK3gmK/UXMCo
F1W+6g3rNQkCN1NnzXwv0e0Ot4SY/wE/QwCTPL3LsbbHqKIHKISrMKfWpHQkyNBOS/gL23IYgXHh
fL+LUudd+l+7eKRGFApQgDrsoP6jSznJRp3WxGfsgzi+x3phgc2MBhppRplS8ROvSYfoeqwYyprg
PmRVGOjyepj1Rfm8CGjaxajYCSGNGZgBV+td5EXshYfZOVAynXx83/9W1ej/hW7zuTn+v/4/UgfO
iLnzJaX1G76RGYDzf7JHm7/qSvzm/wXfGNZ/oflDTcqNhvKNBP9fNSXJBNptoBlHBzx3Yv7dLZcM
+b+wnxOtaDgyxIGPHvu/KkqGCgOcGjXSVBgHgEP+W9GjJ4+i9IHztlXqSX8XGzGKEmjcBshX4vQB
11EXw0rS1iXcS/7IDUIZKf5g7SCvIv0l2wclam4r85ZUD6vL3R6TdOREK4hfdnY0tHWY3X26mF+U
Gk7oA/98s5MSV1GLIND8NvXK4Wj01UJNAyxeaztQNjrDz/xF+d+RAM6xIqSqWvTVOkMHjFtubSbk
86Qhu5+1CXyqUTQXFduiQuw3HNXhSeOH5XiwWuKATFwSznvNEOuL3aD8Hqq1BiB6glFw8WROADv/
nMwJQoGilDFIUZJ6FHcfDUVd2+q410LlKIXyWqjNHfGupN6UoCKNipgsnRe+c0NDuHWDwXzqx1+V
M934BOTgh92UZbTWfWalfL45wRySTlEaWExaHGO9NFZ+Ity0SX7qGb7QcIyvyhGtndLmKjtZeFt+
SEaBjnFITGXgigHQXpiJN22UXuom+pnRvUIzl+ykMSi2399QXoFPg94/l+BEkkEcpRJpQZR6cZLf
tLqzHhPtXta4A5aqLRLRH9Ckgqp0LkCN/u5r/ft4xvw9PlWofNvoU2dUEi8CMGgw886X15jwXuvq
+vtT+kAG/jOQ/3OMEwAMG+Koszo18QJb/4lpInVlvV4nRok2sS96F2DHixKVmduDyiEeZW6OvhpV
263KQWfRz1JeTX/aZfSzzairVtn1/OQ6lULTYdzQTX2VYLKinqyuctW6hh7zUhvBI1PtBk/WW0T+
+/ypKgGtgSK2vtS99Xl8k8rdGhbafVDV2rUsnlWjIEmnq73Csb18frKbst6rJpWCcYxAAMaPdlP+
wr1EYcw6OIR2hkGzVcpha8cYW5tpNQ0FmhmUF6VFki+dwSmzV3RQrkMHVyGXF9eloa+yLnw21PzY
pQTdVTZrfH1NDceVouIo5e2rUuk31VD+vnD9v36kTv0BdWNEPQlJiWdjfgCutA+y7DqfcvBS+S1F
tcfvD8NI/NWTe2rCbrKcdZ1eJkhKq41G942IaZxn2YUXY9abf/n583E/PamhDeOqIlPVkwK87E21
LXvpp4jia/hNJTFn461To511HBu8Qju4CmkA4dQfqpF6xBQ8mYk1X2F6p6MItshUXqRId1EerK0h
q1apWR/LIjmgTF0lDOgK9YptM0JhRxG6SJXKC+3xzYGQSxa7m0z2qrDaK/bG11ISu0IJnqSkfKgM
uV98fz3Pne/cAPt0vl2h+07K8p9Nj3bHEC1LChmuaxgoblbEBK3cMbB/f6iPptlXb+jJ/IaZKJ5A
2yDX1E3zB9r6Ym1OCEOH0L5Ka9QBY4WvOJ4aSCEJm/BirO7KPqk3VNBCt3UKJM+KQWCsrDarIAn0
C2vAj07NV1/sZHqrc1+YesCzW6J5jhsKl1Fi7CxJXA3NtIxrYxkOPaqkiKJ+rN224XjAsbsvwmBb
SCU+T9PVBuuKoZveKxHVTuM8Q5RYSmG/nwZ7rZJB22bTw1Snx3Kwr0fL3BXwbOyR9fMwskUIfRTL
pvo/vKknM5wNuqyUAxKffN0nLKqkKA2JyHKaexVlDG3TazVnWVoN8QXN3bnx/WQ+SZO4t4bAir1R
oGNC8UP6oGh+pUZ+zEolvnCfPjSyX9yn/8Ce4L+pfOIqPEztRGWBBMyq9K4C8c+MqV3lkGfiNHqd
30Uqi69Rmz3mnfSDaZyJuR+WI7HTbUuMbGLcff9M/42i+veko59MOjpFAr/mC3gCKSXDOmXBUF6E
Ft7lDNc5L7bamBdO/2+Zwj/Hmn/+6VVVDJsSgNRzV1GaR0J5dKzKi4pgU9W02YLqwmt65l5+aFM+
H2akjNHVnNI8FBhVfTNAVkNZ5KyNEQvD99ftQ9T01a08GWelXHUQ8fTUwoNmb1XJfTdKz9GIxUKU
wHuCNHtuQikF1VTmeMGnAM2OLVYmVUmXLe+0MqwImWattFt6BV4eQWZi4wlJ97ktMthGXbEY9OEa
7OUONdOqt/FNoyPh/fSaIfmdjeZOy6xFJMS+r1p/tgo35Aeot2Ne3TrmsAksilGJwspBqaYtaIFj
7KCVJDUeYpGOtInFIQit9Vza08WA0zz9LTTeMxkzgd2nb2bcbUZbu3Bb1HO3/2SkTmOjHxXTzpHb
Q0nGF8DAXFdLdgaGc2f4T1aEz7ivl0Nt7uHZrMrw2cqOVS7cIaY8Rq1tOFbFgf/yi72Fis6U1x1x
K/O+tsge+tF++P7mzrLjryZR/WSgt3o/jpXCzL2JHFrDHCjVoafXiapzjIXRh8+gYXEQwatDvZJM
N2P3UKf3TQWhB9nKqC6zyLxPJcr9b0lSe6X6bqiKO44K/vt0h7vGIPQc2x8psUTvSShIk4BR2Lpw
qc+sMT42Dp/eAER0odZOWeHFRr6O1fDWr+fk0fDl+8tz7uNPRuehdoq284vCM8tgVQvrlnDx18bO
Nt9/PNydM5f/dDS2AHqZUld4kQaOJkjVV1VGydyEz/XAW1DW6g11qCskPWhvGpLABQ96TIRU3kKQ
qKKcijPi30Wk1Sx/uqegHgOyrNWHrLF3uYJNmnaksYolsErp9MOSh7WqJb4bxhBbtKAHvpa+k9p0
qOq4o8xE5Q+maOlbh9wkbrVhPRpaaUbDTitdn1U1ej3toUx96IL1ToF40yIJqlPzpva7N5N44qXm
jLf9LKZoTRG7OMAF7S71fiy7h26oB2TK0nNVUp9UymfFSJ/0kdW4rvGEJcqfsKY4E9SduR5s480i
08F2CAWtY2dnW8nBQN4lsw4fIfZbFVC5KoZxkvZsQvsRhapYJfjm6LxQxQofc1RVsaS4qSYjr8v+
WAkhcSTgFtiqLNzZPJO+R+lsUwFgbCJk0CEzD5mp61BPgZxN4YBHmD10YovXyI83Vay+yGlxHQ9R
Qii7oL0j4eBrrhPSbX22pKNTbp04wF2FSDcnGq9RVlnt7EGLL8E2gp6mYYIs4TVK8mMpSfdoXx5B
NHoJCmagIqvRanV3SoY72lNXgOSusBYhSAgOIpe2lTreREb4rFNBKJPkps/7d8FRdYTcFvkeOkHX
GryvigfV5FxzSeyrtlhpIaUy3o3vH9ozy9CPkeTTK1eT80uvaSo8UQBgj1VBMhNNpHQ41qL4OVE+
k4b4qmXU+v5459b5Hwb3TwcUtVZQnNALL2T9VZWBVxbWpmwUAmD7JQE6E8i9osE3lPzJW6s8DkW0
6/DidDdaYt0Iq3gPe/lOq2kFqUZ31Wg0JrNSC+jDOPjRuHBxPpGXi81dZaIqC+ndNMYrwo2XkKr+
wFJ86iBoBtweXxnptvWezFmWoZy4WR3dOmrvWom8/f50z8wdH1fh09mOw4jQPWHI8UMbIFKMCGZo
xEMGwKnMk1UppIvpBecOdbIikoeEykJlFt6kBi9pGQICKzzVRIOaRe/kJv8UpXLQM30f8vzb9nAM
ErFhHbUxerS68xzW6pTiTe/7Mz+zmjk12Aa6NeRJWXLmypRA3hjpSLNcYCArS+yk3x/k3DnPB/90
edksxONERrNHlAEBHNl7aKSug+7L7YUiY0S79NieGdk/SJmfDqSiiWWargpPgpcnYY2ETbhvycb7
n53HyRIjJIU2igQTh2pLe5zv0ByadmcLea/p4t73x8fvj6PMTuqvVginUluRQvmSEl4/Vae9bptI
Zkb7SiOUvVM7IgrU4cr35Vutl8F/AZZFuZ7dpEI/wLxDEqqUCErl9dzddSKxrogyDyfkOFnK3za5
Ebs+Mh4HHFcpZdx2U3EzAm8WMeOtcOxDpiQWu66BB1J6BPyw99uBTDjH/CX8/spuwbFoJp1jRm6c
qPRwx3WiAdbiCgSKekikgCiTBrqQpHfLwDIdxFHSLbXm66BWdHccrD8Ts9BU0zMvgnIdRKazqHr5
yhKhZwsbi1At7zLoZ9RMX1q9mxFMGh83xD/wSkaLlH4ojkn1VsKQ7bbJ9JTnc2NGhZ3TOq6WFPdI
h11EIYdwmK0VVrCw5eaQ4m0ZZP+g6xUTPRydRSggakbaC7XsGyLxSCAlQzqBTVtqOyFxgfRkQxL0
Dot3TTBGdF1Y/GoDqozJqGXah6k06g9WGPxIIxT7ZBkvkkY6+CKga20nzcomfXxrss5WCh01eHpV
2uI6D7PHKp3rnEznsgUB1DaOBTO0Q+gfze2wAfLZT5HxiEXlru8SN02C93RsiTpJMtc2059OW626
iNWGaMWukkovLqKj39peWFvbCjVRUGl7KzK3kUju6rxeAlhel8K5n6cupo+HcKaAsYpo/SKhTNus
irl0o8cCIVI5tRTR7VuJkPV5ig/kX1C2lzbYrkXQovOYW4gOZgZVVveyn+TIJtSl3forXy5JLDdv
qUKRqpDk4sIe+sy7fWqTc1ql8p0Ks4RNFw/QxD2LHKQY7YWBUJlXf/+549JP4xB99kqU8FUGZspI
Lm2qbQdhjTq8QBiBNjxTUXV08a7QnI1um6vvX/WzE63699gYj9YQtulQeHpcrluqrMKI7mmO/oG3
t+gntBIauZZJlGydpP1R2vV7XE3r0E43nVqvitBfK9gDLbX6MYnntp4Be7wICiJbUrh/a0p2N9bF
a5oUjxqrG/CyT3O8+2JsUMsWzdU8qaosBiuAAlpk71KOWozEd/U/9RFBjKw9fX+iJ2rMf2/P1Xlp
82lsxlVstqMss+pWtU3gh0dJrr28apGxiz7gZeoeOSPV1QA+kBgme+BkwKTm6VU6lBIZ8Zk7rw7a
sGO3CinLlckRmTkFymLKLKCk9rMeZtTGUooLZvP+/dc+1w055aZrIzaWNpNSLxiQi0g0Wi3y5Kkd
H6ZOxVb4ZATENIfK0kl9wqSQiNLT7rWjGKxdLdl/HO6USYCn4dxQ4lqP8ashplU2JHdj0S81uNFl
sbHax1iKPCd8EPDrk5tQVl0lo9PgC8Dg1hJEsGelYhtIzq3ZR4eh+jF7y0LfIRnsUlDf2VOdp+9P
dyj1Y7UMFDv1cmAUQ9MvrG6FBu7QJnC8nIchvEk7cSwg08kYoRsrXaW005q+dCV/A7KVOACcTPoK
jt/oyJAsd3aSeGljuaC03NICgEQNcTLKuynud7xLjCSMXtjaChjGtW2AFnjO87vY+J0od2NDDtlG
ouLBhtcJLwD6PwhM//maGx/4qU8nadRh4EgIkb28165FpoH0s7V3n8LZcgJQ10/IZUM8TkO2lJR0
TWllm+DGbwqESRU1qzACJ6ZMlquwZ3RRBaD1SEbEOPlGEDLgJmgd4TWjF8EFYgJWmObKStFkNI/a
zqv9ygMyv6mLjjqLf0OCrmuX/gohOX62dlH0urYQZNJIXb6MQJnKpEnoYN8C/cB+0xuS6lXB8IhU
ehtHsu0WSveTNdwK5gFr1cazM3HIcuuHUVPbhBW+tkr/Dhn7spE6yIHdfabVSyLJ9loeruu6X3/8
kpMiYApWc0mryS9Vyk6MnP9+5eWT9VJcYC8dRi330CMcwTo8IXR9wma/BOHvRhW4tnlLNrf8bCbq
aDAXSib+fP/inpsuTmosTsWCs5ay3ENyd1fJxVZFamOhe/r+4+dT+OIxkk+G7SCvZanQxpwmaciW
2b5R+vHCR59Z+50i7FHx+t0ELNqLRovHrQVllw1XWlwv65ip//vvf65cdmqhE5kFLEI4iVcZpG8N
YJCjssfwAEZXjMFSA6ywGnP1oTTKxzqoH1TqO4mtzgiIYZFo1g9wd7f+jMnQFaiehVuU2RWqTAbo
+DGzyEcbjHt07zjKxbpz7BU+rUsxiWfu7ccU8+kdxscQMWfx3Y3wsZKvqTBvK+fiDu3M9VdPnhzM
KnZTGU3sBf2r1hTSqm8IpJIdmMIF4pq0mbZpmD5Fpk/hQ8UtG2+yprhK8u63Uyjs55SNzzrq+/t0
7lRPnrNi0CJqpzWMkik94PG9i3XlGmD9xTSyM7VI9aTappojWwE4rl6MVWDjt8raKMWmwWxKnOmf
mE6N1Vrxok3863QMXhF8//7+zE6IH/8aHfRTbBm2stTCBYHveMhY5ZKoo43TJi1pCMRKuE5a8Ywq
aqXEBkRXPXk0++7BjKOtMoT31CDLC1f469tNTv3fs54AVS4XGHw9maqmWxjFttYEGdzag52nF9au
ZzbAp7y0pIsGuzGYDEXAfGOGj1PQmStZyGghSRggq/YSr+9c4+CD4/fp3RiNVjQCsKhHX2mN6vou
Y0VHtvjeItG3s+yVDyWlbIad0KVqadjiZzaSs9cFO3J8tt3QGUu56Ja41f+0MsF4GdikZVzRys0R
nkF5YsqWarVypa6a6z/wcgID1nuCYYtZrwqookcAjplPWwzicwPTrNpj1GSUtKVpy1oOJW3Phirt
WcY+2/wDRMzRQiWpIEPHndAtrCgiEhbi2lL73PBpgChWSqZTYMu2qbg00BpzzeWLQVw5qcW0iNqy
MJNTD9rvOhWZK1v9lUCWtspsENGN1v5sFLaFqnnbyeWT7Qt2QAgeOsO61Qr7cbAkdTEOiApE3oBb
NYEcanq5dgYKSGNgrEu9wrOfNVf5RO9lMJAvoF7JYS/pND+sSnatsLyLRp/1hU2DpHnk4bgpC3uT
WIGn6f6TmkZvQYaSfbCe5n8/6oQJ2PF9B+/bhYvqiXjY9HW4komidOJ83cbFfopUqD7cfydQiDWF
eci8LskQMHDoRnl4oRzyMSJ+df1OFoy630G2BnbtmU3tipLmhS8lz6mCVsMomodOMdc+lq7EaZbB
KPbCQeADhBuEt0oGqd1d1wU0SKe7QbqzTafxJsaz3pr1rT044L1N/NPd6vvR5utxFCDJ3285vi2R
5/NyQGODzM6IsJDCRU97QcBzZjlw6oMdQ9FWSs6VaMsfpYGw+NI8fWbkUE6+N7aoQQp0Phh8mGXX
bjPzrdpDUHmO+vz9pTl3iPmcPo0Yvl47dPBE4g3xnZ/eduFrIK6L7LrvswsrmnNX52RGTRIbA0Qx
H8GAwWrDLFDrC4HfX4/eqNH+/vLqpFqa73N9dFhaGlsK29mWA7FK9YXp4QSA+q9pitXp30cwhGLK
ZhQUXiHMJULelWyjJdaS9k9VEDCipV5KYcSIo4NUqq8Q024wTry27COkcXpLrMxwbXqhiwjrxWbU
hOcHWC+/v3VnihbGx88/3buyqVRcaKyw/Y5NvSb0O9Tx+6HvYVCpezPtsgXGy0c7JYU76xHKXTju
mWdGPtnM6wk60FaT8rlrtTGa9HdexLe5lj0C4r+xqSt2zuy1i+prdRivo0Daz/0TqZVfIym5T8tx
3U3YrypqKRe+0dflG+M0Kc538r6mY557RejcKFZ10ygdLDS/JSI8pfmcoDlX8/p6spufPVvT7w97
7jrMP/90/VNRZnpgwU5R6nDdxCbGrPzXpAc04ofNFFnKpeX6mWXazOn8fCDTMFXMOWruVVx4oEuj
hyN5P5Xhi4yjAziTtCLSUKwcepWZpGwNnom0It82bjAEDtmtniU3kVLtQ3pSTmMeJpveJ7kED0NT
XFpKzXf/i/lAPhmsAqmw0A0bObw5sXFoewpbv5mk+soYVcIC02hnjtJapNqf768+ONIvj6g7JzO4
1nZtoaB5Q+Dg7xuK8eUkLatIeosVII8VJBib2mYSpqjIsOLgRqJTOaW3fixtYmRWGykNZK8wMDkx
60punU/3pm6RMFKDQWRpksgmzsEkpEla6N5kRo8OgUlDhS8I2QeyGud3gebRFX73J2mw/6RGhOdL
6RFkJUFFnQ2HeBJDbGjH4WDHkrpq/Ra2VzWMqzKavMHWX9Q6BRzYvTBOPKhzTbyLFWbK0R7x5CiP
APGojyX1uvWtrQIYqqxgX1cpRvC2CH+1vsMM39fbqCM0d6zLqzlpUugBUgsishLd30EfXM1radvo
PFIFtrWivIRak6M2Hq4Hg3LP/IqaVn2Q4nGpBryatVKEXiO1FHkKsVOUYTcPc4nVYerD6byQjOp3
H2U3UiKvRJhra59C1GBmd7Qp0TenyVPdBAfNnFYl/emkMij6VEBosLZWmr2BE3IYQ+tXXpi3LDPl
2XhvbCQj2EgF1fcwC7Z+hkEEm6Tts1hsBB86Rg2CFFW4k4Fjxyn8O9sMbzGYLB3JoJqUhbvETL0+
NJZGOV5bee+Q2Sbf6Xb3Y1bTDig5sDFQcB+b7VQ2L2VbPpEy/Fx2eY4gBD9woMdH3a+vIV4+G7VE
YlqVOu5cKfUn55UMjHUR908lbzpJx5jEiiccnJA3x/qhikdyDQL9l2wMpBZkcrAwuvBmbNRjYurJ
oqNFk2TqSjOoaZkphU+mRUzPRoa0A03B2KP4yGcFgllQZ2xoQE+Df2fYk7NW6DA3Xarhc5k2vtJm
C1kKd3rm3Ew0FZAkvRHwtalUqkzpUImlVcfXY4QcKbeIlqqafFX48sOQab/yYIpWWqJPi0mxjiJL
NnYqjrQmaPgn/ipM5GlZoefWhu5Hpzm/LLoMuqpug9lQnLM2b62u2szq0qL3V5XcHfIYVQp9dK/M
rLtxit/tkf6NVqiLNOlX8dQGLlcS+YOgh2TKzkatA7dIGH4a6D2N2hxQikqLaJx+2pLmgj+/cYos
ByCN66k0xJz8cpvagTaLDrholhIsqfsXC11IVxVKCGPGuxPp7WU9pWHUTfPazq6CZdPpXm6oW7JK
16LrwEoIAchptIH1ys9jlOvcL6JM+L4JdTiRtmtjiMA1EqLmB7Kb6sFbrCo3VNa12nrQnFZy53er
CNI/PhageMBzrPfOW2+gb7Kz6H7SBDZ6DL5RSk1btL29dlRu5qSNj6QGpGyikp+lboVLo6mUJb3K
54QI6NIJO2anrHFTO6aEOODH1A4dTsmFYoJscwqUzgzaWiaaJRsOzbXk+GkOuhSI0xV2SQK3q1yk
9aLNy4dEFW9ISX+Tv/YCcvXOxhZW6Lq2solUD5V0acXZHzZdb0Veb+okEq4WNetSGfemGW97P3yh
ebZpA4hYyM5ebVhjhQo0pwwr9Ns+8HmdSA80D0qlrtQeP1s4GO9lNw4fMgFnFqE6MH07C9dXWzp/
5HF4yJ14O9n42qTM3FhZ+jxPU+y1yPiyDhKtKXpZbxWfOjTNOhREpEVSxPnIwPhQmfWuYFyYjxxM
1W2o9ldRJVYKDjyjl286kpmkLrrBJfgIvvwhnIv0dTL73eQGYZtRvauD8RJ19rFBewKqbDn3042m
vaeJdYuw4zBPDQbJMUcdk53wk2ts6jJIQ2ddlEHkZXbNHrWiUKqW0Y8hzlZgCLa2qu50KXtPFEZ9
qwOIXjDUm618yzz405eRkg3I6MhlmWMJ5eTKLvhKGT3GDO1GiQTGTwEfaGnBI6hnd0I0syLVfm0i
hWQoE9Si5Ce3c09Iy5KD6tuFS+d1ITjfMiR4py+dK7aAay0cIkZnOAKsUIkeWFFUEW412e+V3l3n
3GdTj4heEdet3CPytPYU+LYRzQlEJPuW7u3HZ0aDRGHAPFZZvB+zaTX/g0DyAcTa5l7Dhkeyiep2
evQi5qejjCzWlXRl5teoElOwMXP9KBRG5NjGEi0/lcrsuul8baE2HQWzobyv6CnhlTziJ2Scj2n/
aDuQKK8oV+9RcR9LcLp4QZ4okbtKo93PH9mPhleOAB/5OANaoi2wIpcbJ6CGPM4joHjWfRq+oT6+
zS2jMmg3eard095+bhvnDoj9AwXPN7+XDine0Avr4K93H7pzsnXqA8ocVZxT4O7idcS0lhj9yxgO
O4dmzfdrnHOHONk7oYfSuXyw3dimlQtjBOxvxC9WJbboGi7szz72Mv+5cNMd9e/VZeSzOo4Fy9gJ
83A51r/zYLzWUvM2k6utn/ibridoQ212YZ9eOYG0/v7czq3eTrZWNkzQoncQn8BApsiDoslMLp7T
uQt3ovKLw6zM6cajBWnxJ6NeZ4KbghXusmdhxeVMZF7pKFwrVoyGYEqOWjwHyLFpLKprYnYobdfq
riA56vuz/YCSfXGVT2Fl82yg0zTIPZF1+9TvH6LChj1Y+ce+iX+0XfKYoa/vUAfy/Du3RCQ9zQtN
ZoEXK1Uf5Un/BfNiN81aBjs9ypN9jyPvVSv7B7mut1aUPgzgCXz0b1LT/4YbsyE3JgBlOjmU6Gc9
KTNmpDerSe2vJ/z/kVMMrs6Eimmu8zqDgFMlKLdyhw2oE+yYpkJ6cMoWajwM1Ko9OLm9j33jmCdh
BOc6uQ1wRje19ivIfeZzhQFI0bPtMK96FYrUKQMOoNB9YYKiTApBaFaYDa41UQ2sZcNNTIZA1a43
id7eKB1L33kyxlYaLKgNDugiskG6Siz1JTADPMHEV0fhDrMh2XClcm/NQUhBhRVryG9Bdrwranf8
+NuE1W4lWbQV8/a+r4gmA6t6IapGmd+9r27kya6jaqPUlEAdeBGDYVkP3thJRJ+Fq9a5nuuZADaQ
UpFxhAo5De4NKp2j017Ycp7Z8+v2yZ6Taadp7IKjZ3rpNsj1NdZTtu27urbWuHuS9ZwNYButC3vP
r/e4SBv+HhzKlBpkSGSeN8jvKrpWx1TW8yxgyQTTWc2lMejM+2qfbB4HMrydxNJTb+z9NZ18MF+s
E7DSjzbjT7phtVoF/WrujX4sIIcjgz75di52aEHh5/uX9NxQeEpV9Au5UkqTq6s79T6Uf/lGtAka
c10MR4Z6iAkGqV6PlvTHxAL0/TE/5GlfPU8nYzzsq0KJ6in1IJk/lU70nE3qtEhytYSLpEK5GXTP
lJtjqugeeOud3ffdAjiXa+T5wlD7jYBt45a9eMwzEgnpcQ80smtkSkOLTKmOHyBgHDBZZfwEd3o4
SS7V/0PYUBmp+5JViXgMwpF4hZRwL9NZU776UUzFvY5z7vuTPNfusU/mGNYlXRuoIvNymQR2AK5Q
2HiAkUTHVrhiCeOMeB8nY83zO7JRaxBVq5ck92ePfjLVZKDmQeY2mVcG6Y6nmSf3LpP/VMFtRXxA
OKwNVn0TrzG+YElewjtYRE16YZ47UyjXT1OJSKcaGtuoIq/IsEVB22EzOGhLKYp/shX92VYQWBjg
XgpH+2EX6S4elRpe2EBJT0l+qjLcmqZ+yjHzdBNJclps4UKjbWOETkXvptr0jXifJCW68BZ8NKa+
eCJnV/nncpMfAnClGxd4EMKXltJtM7/cKXR76yJ5SnTFmzLcBgVcE5Ot+cLncW2FfV8bLWkrELX6
qWGrbqn70oFGV6Uo4TFbBKN0qSx7ZulgnQzBWcPMngyAhYrMOciZ7UlK9uv7J/XMeGedjK+90Q0D
vInAIznhujfMEr117PYkr9R2spaHS0YE/euSJYjrvy9yEHZhiZI68MZWXFOCiBc0VI7kZKNV0IhW
RVPkFP+bszdbbhTp2raPiAjmYVezZEvyPO0QtssGknlM4Oi/i/r/DT96S1ZE73REV3cJSMjMlWut
+7pxmDTk4+BmCzUzBMJDzDXJNUJjiRYBxhJd5n0gHy/mVV7fJ461isccfo+iPZCvXhYINWYSf1Hh
1ms7p7U9jB7sSa9jpQcnt5eJUaHHU4wbL0lfRE0zo1PsrCZ76vzsMfFC7FDA5JD3uLAMGOde3Mky
7/hmmI8hDeW5sQ9qxLePpj7AmCseVDpdY2cl9UPr5ivPtzh09AuJmDex7/hTRTGuYBtW4cEet8oI
ZSvDK5RarWbf8J/Lzl3iDkm7JTCdyliqk5RZP9Tqypq4vfGTipH171/I9JH9a3ZMz/Yj64t+wGem
8vFxu51+GJ1PTruHdMQ8E8RT6FwoKp3bi5yTfcEcM02THlZw6H6+SkFXp2XtA1sOsyzMm5mtDP2V
NdIm38Fkkz0gr9A0lAtX1//uvP96zJMVO4soi3vweiAExsWiKyN4fWX6qJcKWavO+wyA2IyUHgNC
jTTvrnLZ0jglSMIa8W1MtrWEIgWgN593Bsl3SsxCE7dDGi5yX39RO4iBNEdtZFUfYlSBESFb26MT
yPBhZklpqMbLoFiPicuhFNuNtKlh0jT1ExrR7wrT8TX+Nis/KHbwAEcbfDfN5JmI99XIq/AAjc0g
xwcw9JN7/urCmSCZgeOuc+OlaZLHpANypsX5qjO0GyXF8BUcy1ZJNRhqeTnMzKb+iK3mo1cQBeBB
i11gj8cThCDynEjEuo0SlYfc7v8YKvxRhUY2vErxde28K8qvEMkc0A26eKOBbDfGwd4xzCf2maOm
jndCR+7spjHTcyR5RBErmA3wpxsfvI/ivqY1zQHGqKyCunkavWZrlwamxPrwbVAGWBh9dQeTfZcO
AMI8X1hclVZgzQoj/AXovPYz2qmCYWjWrI9ibK86vqFCCaO5hV+lcL13O9OC+1Ej2QQgeS966Azl
MJXuzVpfYuKpHkSElV3S+gbnv6Zd1HiBDp671XBAyjU7Wxpdc0jghutp/QmXchZHyRZh/ocyOE+N
keczkSTlItbDTxm3K3p2sllTmV9VRytgTDOkpXUbjZUtjIMHmUTbwpycp9z+AeVtBjSN4rkvnXBO
03R7wHZaWxilt830/nOkG3OhtDneuU37UgMebZv0wevrJ9spN36uMB/s4L02S2Wd2NH7YAqc6XrY
i5G+Bxj7GcbvE2DCLdmntIBNVNc+XFI8Kyy55pHAVTnq0sXoqVP2orjTSmVbxcFnw9vHdiq+JaX6
IHy3nPWOaOe1y2ebZBGJFg6SXlvhJ9E768otoSeSTMU759ltQ0xotXEjVc5zGTF7SATXuNodng3m
MHW319UeN+SKN5DhBKoEX3bpQJ4Ff9aP4xXpo3UiDKZBsG3D5lHDEXXmYCYxm7IgXdp9UHvAapsU
Z1eV+1J6d3xUN6gNiZj7+sZv5D4U8t3ScbApsi0K3FXqh3IX1ikE9w7kGDvMdaqVC8LRXeipy7r0
FnXV3Ux/xZfodGgGWToDpu4S6CcYyGolnHqJWq3cSkWZBwJ01DAwFYVJqnZMQyxDY+3g0icV9U00
nxoMgVgua6q2m5KGm1loAtLMSgRZwx1Kn2IROc4NwOMtPIwjzhdwBXNLrupK+4L6tqj75AoKcozX
VfwSlPJr8IiUqK1uqGDjtVGukYOtAgQKQcd+mChbq0uOHA+X9sjfirwWrKPc/L4P/LvexTn5f/cB
d+TOZDcSGKTKLbWSu6HTrms/2sVZuGx5BwacE9uOLlzu3NZ5ktHw0xp37CKLNpLlPiqtV20Qt78/
yZmfPvUr9R2wiwC9xCZOtVuVXl4+P+PCb5852NknoZph+zLQp+p/Wg0zJ/NvMWRTsGzKquZSfH3u
EichG2oO2sd7uuRGumDIoy9iO5hHmn4tbQd3hp5TZIRoQWmMOzWvi3mbqW+jiG58u71RDHvPlPxw
IjHOVC3H5AOKnR+j4xC6vlC1UqyROZPD1UamdpSzs3zqYelfGJ4zH9FfCdCPYEJDxT00JKA3WVPY
M/iNH+q0+XSqvLcAqc3xM4BUSTflzEvM5kKAf27ATqKwAKRkpeqK2Chq91TqwZ3aw7t0OXBEWvv0
376p0yhJNVv2SKAHfVYfA2AZqXqJSDHd5j8ik1MSlG8HaUCJNdrUvBP0EKzhWfPgZ/GFHMu54TmJ
fDyzHnDLTKJNWLqHoNAeraTbTBsCjYkXWgLPPcLJ2uGTQDMHukY2dlfszCyeUfN7qHJn+fvgu2di
VPtksTBClBVmU4WkzS1xxc5MWq3WwTaKY5yTtdcjwDBqjx9gFAbmjMDgVivElQngmDoX9Tl0FdYQ
ciaxjWYJOXMdRtrtIIIbUWR7o/Oehuat8xALY5NH24eL7V6wcft667b9JnLa666tiBrrPFwV01ZC
UQJZ83jEPGJrQRS2daoho38vW05YSKHuNEd7NiG59Fa/ZS+98S3r2Ub4ULTDtBvm4I/ddmvlzgPG
jbeDaT9Nd+XGCbEmrvNWVr0FibOoKk3M0sHDojO4YUd8sxWwfkit9pmugfpI0Svhk2xjb2elBaWP
UYdiKocVMGwPAar1hj4LabKbpCje8qXa18mVKVD21kCsYjCDfQ1Rd3Tyo9J4L05a9vee5z9R671X
9ByYUbuFzrz6/T2e+UxOyVCKTSLTRUe8GQGvR0aydahtcmq8UF049/MnazMly8YoKzWkCxznyxHC
eZQoz3UJDPb3+z8zk06xR5GlCiD5Y7jx1PZ2cHHyDs2HulEWStqsf7/EuWPSKfMIUU6gN7FkjEz9
PemrpV+6qzTTY/owxr0YjUdVbTm55+VGq+kU88ILieBzozf9+Y+l29ezUigFaR3N1W915nBW2S+N
KC6sQmdaz2BS/e/vw9NLlBTi1qbpSYj3DoDoPEAy6AzfTsv24Pf5IizDLwPIPuGP4OREY0bk7zN1
PFSF1bEsxt3M01mBZ4HbPib4CGn4kf0+8GcSJX9bkH88vuIV/iBKlhgntp66Xm7GIF60abi0unIJ
vfk/XuZkMW5pdNHaim6UQXpbUwE3QEo2I/U0kPaRfrz8/WnO7MPWyYLshUZLN2sWbpo4/IrN9mO6
lDNoWxC/eLUZOF+GDc4+/7+V41kzo3N5fOtkhR4q057c44INQHSDAow5s5B30Fu8wHZsrRnKgyu6
nVIY5iIweLm/P+aZSO+UEdT2NQnPMAjxNBgijJGKO0txb/7bb5+sJrAJfInWm9WkNj+ttqC/SFwS
Sp4rupgnMV7QNQ4gMd5PjfBDKvVBmtT4zdF66dVw0cZA22z/U8rsIc8BDuT5Hfk1jh8yulRSPLOl
npJ/vDHxbAjLrDNo7+K4OPpQ8JOyJNdQZ6sxGuRMFfGlZrozs+svveTH7GpxTPIqJ8Gp1s/GWd6l
b3RR2DMMX9DLKYIMcr35b6/tZJkRGt9c3RXhJmysDuZiai5a2lp///FzqeRT2E0m8aoe2MMokvnG
fEQ+EPvObUCLAsvbvOiQSKI/meJze1PU+p3Tewi2Y9qW+nBAmi5Xqjt+haQUhmJcdLlzjMl/Go5/
Yfs4NyFOlhfDGWpPE2awSRV1TUB0pPfkwsp1LsNrnqwpiiE10WRKsIlq0+fc4HHezZx1GlZrzFS+
S+IizzefY1t7iP0oWheKesyK/s12k4+IlozAdLdYM7xkZAdYLq4hJcz8Aq5+1uVX+B4vx8TfWG3z
bmEZ0Tb1QR+1x1LQxlUNmHMp9bvrJIsiH+/qzDl4KOOzKt8mdoDdtb3zyNpXqr0se0Kd39/2mR3x
70D8+GjzftBbw2V1yZMiX5ZW/qQNhtjZanEhK3lmVvwfUket2aAm+Zp0+0atwj+VYaPTmg1hdJMU
zv3vT3FurTFOFrKUmppLg0uwCVJ77+tlPffzmiA42/8NgDvG1qGdmT0hbvTnsQKPrlTOksn/304H
p1gOvxKOGeo2GhAv3kmhT07jBh2hdvbfXtRfku2PF9V0RhwOnoWjSkbtFC3vfc6pt0cB+/sQnon7
Tkkc0vf82rNbqrl9DYt7fEyj6sOiJ49ewgvh0blLnCxbRjDUozFm8abDU7sW8jotSSqgqy366EJM
cK5seMrhcCw3AsjA4bzT20OSAdn229SaDZHxgTJ66cT2m19O6qd6QYlxHWX1Xea2321J30bfi+TC
aJ776k/WKGTgmtWalaDNnyxdT5M3XSHKKqTv08jvGnppf39r50LpU87QpDs1K5rZNgLbmyY01r0L
9wqCFGa+MTgHvBV8yjCDrT7YMX0cWAxdOOic2VxPgUN62nuinXSI7dDOCtNcGs5hCmeF/+wb27zV
L+xHZ0TJ5v/hEHSDR36rFxvq20uVQhvuR2p1UOoFS0pvjiyT6TYIj67xiBXnhQ/pzNOdUgRqHE07
S+cFQvVbNuEh6Gu04xqYkxUen/MmHS7o289daPqCfsxrow2GjGgfXlMRHvMEn2B5KMYWuGWwm0qY
Bk0bv38rZ/bNUyG9dDRtrHFf2bRG+65X2YMyXBJXn4sZTsXJ2L+EEPK0YDPGTfBWwJldull1P9iF
viuicEUFHeuN8Iv2RJw1XHNfmAn0l2YE7xeqX1aYprjDWOHSMKyvyhkaEnsxUnlTn5oNLqzR5xaH
Uxly0dieXercpQhr8KEKtkFB96mm3nWn0t8EK98XBXBl94vmjrWogHaF0VIm/uu08/7+FnAc+ncu
7FSujK+QlRceVWQE2Xf52K2msMrqc9BxpbbBqGRV+cwjFzcZdCNYOrtYJhh4RsXxowyEM+scnBzC
pHk2I3DE45CUNykOwI2rb00X2xOdIsh8cMwbHnNRREW/xHCiXCtKGS48l5KccO21bbjjAlsPKoGu
0eIwE9K6OwL1chy58F38sWo8EMoRH7nc1fc0T11rUf4QNOUVzj5kWlI4jaq7rGOxYIvHk0vNHxxp
k6cxH/zUipYKxhOZ0GaZ967Y4ONcuS2H7FEx4DEMZXmVVd7GTNPvSPdmMgwf3Wh4Kcb8OSA/SGcH
oSYvhI+nmMV9R62qaFdu42zCwr11i+FmIKYGMFKupOo/pEO/ApeHejVY97pJQkFZFFY2dzOJRtVe
wC+2gQ3RbF/wJpN2/IA3gD8sFJcgXXVktGYS9yepK9QTaYVzVJf+xnIqjtBk2InhTrZU2oYiuxuD
4mnyHU8jb63yWhzb3eSVOjMc9SqwnWWUaws2NraTlBDS6syVrYZLLXDmimZf1y3QwrLfT3kyFStu
tUqvJvBRpigHqOLHIky/Azt8Upt2KTurn402GFaNjvQpysWYaWm45QovrsWUN0G8sIJAftXK9Fjo
7p/pM/Uy/3VkiBuRvUz9HqMbX3VC/3sGSuhs7oTcVr71XUbq2u3GpRI3O2kNV22r/BF0wbaOL1cl
Zkdq2XqzGA4u+Ff9arQkXAu8VbPHlj4m9a72+930/D6sFz+RKJEdtgD1ahpls4tfbecqj1EGw35z
Y2trPUZutIo92qCxcVtmVOKFqF/t0nxTChsyXvP++wQ7kxb4O/l/LKh+FUs6owJSm7QmeaJZuVnH
ECfYPho3daYean+4rdQovDCh/4Z4/8ht/41Jf1wwanM17rOSCDeTOBpY+dw0x63oJtSS0m4sQ13m
svqGZT6nfs0BtKvqa8cNoLIkyiZUEKGkAY7uOGgvNHogHDffMZejRYerSOWwCvhF8zn9i5/SjhMn
5srwM4P27dJ6sWjPfMbxdRPmZJ1a2CZ6/OKlWbHRG/uP43dXbY+eoG8vyDfPBRx/vR5+PK0/NJGr
dpy+3Ege6JJ3ZgIlFBFH+1SX9XJK81gpM6gT+U2BmM9XUMr8/mbPbWAnh7MOcbYIrI7DGdMs4xwq
pXLhozn30yepHd6f7EvR0iBimTeSVhvIRRdCwTM/farv91tFFVihBhsH3P0sn7KcyK8u7OnWv/eS
U0H8OKrwGBC7YigcrBMlXqdG+fnff/4kOCltu4xiPyE4QRxiKuZ6Agzktn8hej2zE56KsAWyAztJ
+fmBShCmMsFNbo2wmKJbiCH73LKXOT1Sv3889vSV/GuaTkP448M1GtmrnqQHyMmrR5LaLxggLtnf
H+oseBxb5z7ncJ8m7g67v4eYTiXRGgvNaF9Dp7vH/3RdBtYXrN8bE5bZ0lG7pV0Hd56h+wt0h/h5
Zd7MVawPdCfX9GeBvmySlVGnrw30vkHQ6leamO60PlA4ARWkfhg9+UmxGeMwz9qNOvtvV+wHnYZ+
P39Ei5GvOw3OwmhwiMRXtn82WFcaDyVM7UYArM3jlFhtmngu/R59fuI9B0Zzo7JBDRnt3p0cD6FW
0p5gkw/t/AVI3P+UODRO1fnSyDOHHSHaZAPFTlEi2dTS6MKMORdNnmrEVTWKvSRgNrYt/qIVmpqo
wTJUdXaDNn6WPS1CmOopqCNVjNDMZ6EZ9arFqcVgU561qVvOp0EPY3+lqvGuFtnC15AYZt2Fk+y5
OX2yEqV1V1VRx4fbl9WT28o/+ZBdOFadm9EnKxEOP7qtOMAk2hiRehbuKj/BMjX8+H0a/E1W/2Ma
qNO2+WMaiEgMBGacAmK/27AD/8mkg5+f1K86nSbVwU9eWkPdxkO8GezhMSfzhX0IBIgyXYYCp8Gp
QTSv8Cp1o+vIMv9MYek0XQrRvmZu+s4mOEe6qs9Q/E0FFiISz7/GZmiXm2TJASObZY9vJhpY1VEf
p43f7uLrqRRRVM4ePuM68xpMbz2qxJAM/9TgSmYaLbihkq1j3+I/ofmgzDI5WLZXpB/fFc9/+H18
zhzcT1XpdY+RSKeSx6GVKpxlGdtxr71A7dthj/skLczwfr/QuWqCerK2us4Qm3FucAyoyhVN46/T
k5thf+MOtAlVgdoiSwhXJjG2erER8i+G4l+vf8rN/Hj9veGmVKj6YJMVQBNpubk1arQtQ37vtO1c
LZTvLEK+qGJ42AZ4syW7yAQsqUYrKxn/WFFz4Sx25jNXT1bjUB0zF7hJsFHTaImn9xqG09/w8cLo
nnuP08z98Zydkiu5pH99U0qaSYHsX0PZOeJX8RgYuBVn9r3GMa+CllonuObW8UBpopy4SZ151XN2
Goh3yQbDkjLXv9/T34P2v8be+N974tQU+lmQsVmnxfuo1kc6YDCPzfMdub1VNPoPnp484fj6agfa
XjY53o7j0reqVRGJ15LNwZH5WqiVtx26bjHWgv7CusTHm2OMMqgYnzeCjlykwkFV+2tL6z8v3PrZ
ZUP/33s38Uzo1aFS1rgUoJCut8YQfBue+sevy/4afuwuDo3X2igXrnRnecn34rjd0uXAEoWTpTRu
h0xvPJ+yiJ4ZhJhZsEjSctN4zVs7ltdB2lGL1Nm2stHtZ9It30PPutO877wh212m6W1T5u+dqLYa
I9bY/lUTBijDM6pWUVvvI+F/tfhzSL8G+TUp0OvNNHYmYTWQg4/WxMS79PJ3p/YOFt1AXpD/ESBT
tCw7RoV6o41IQxv7ITZ0sWB12xhBsw38/qiDdUNbB9zIvcnzFA67eUg5YiwqDnN57NI8QeqG1tER
D5VMiHKm4D2J0rcZZtK2XjM9PyRqPT7WjfdUNmwVY4cxGBvcduyB1Pc4ORP3Bw2oyWBIZy76N9q6
5aG13YOPEn3uWTp2B0lUX4+KLGem7g8sgNnX9BGpbTfMRZy8xlZ/xBm8RMel3+e+tkfZ9AG9Gw1J
1z/nbrQts+o7maL1oHGuM1MniCBSH8fgPU0SZnukf02rAFbr11ToV/oU7PG8dKV8xKXTL0DI88xy
nzfRs8EiDq6PKpqNmkHLXyqwA3PDNJFoE0B1uoLgq35MzBRTQY6jbZqt7el4KV/KINyXWXhNDYsD
fH+ojRaIDQ1/pdxOx/Ip5eVH+XOdQClWzfsuEm9kMb5C3bOpqkAucsAlO+MzrtCHsirZoNq95Lwx
ABqfdbT6ur6+apSYFlQoAW75BkgZ++u3uAivE1E8mj0+RI7C/wxaGetMrhfDTFuWU8EliIxjlqPN
bdRjYkafIZ0toSzwNY+4O/fDVugqsvRl7sn9pGGYFuhCCcqZY6IgF7Zevle6syIKeRZhw7hjO9wg
syAf7M4wD35tos5Y+oUVwWgzt7ZAv6gXzw0qgjBMxpmRa0fdlfiHxKB5taVgb40EjjCl1LeoxgJ0
VkQ5JcpqnjWLccOQ28BQvLlqkEXDZYA+fJS9EDF5yiDCybs3imGLQRxfYntdZ9VyUvLBSkc4n1xN
a0yiO8+220MqKvhHUWSvqSHvXarDIQjn+FprAT7oabaDsHWruupBI8icR6O3dSDrIz6sd1MfUmTp
wZbUwXghEDwTZp0ShIVHXT2l0XpNRTIGGYEVeR3ry9/XtDPZQOOUHxzWrad4CetkVqXYH5DtszoE
+qHrX1VdN88NevVdJ1qUpf/dWfmjySfpi+wZIw0FVsglfOG/H9I4JaJUnjcUVYFkLhXFk8XX4ITZ
hTD1TOocydT/rtqVUDKiulRZd5m/xjl1KxSsG4z+mem1Jgo8Yo1za1XNBnraY6z1RF6Be+HlnR3f
k1CjLvM2TaGrroMYlXtlbhvN3JeKt7VS6dBOXq30EaeLKDFfROE8qjViPbDNxWivU7W7UNE9l69Q
T0L1zJSRTmc2VflYv5uW2bhJ8kViIXB3FRODYN29iRODf8vyo9O5qypWLoV4/w5CjFO1uR+xtGaN
MvVSNdWSTy2ce3pI6bEJq91QBNV8yNtN2pvqtsaaZeZI4c6jKizXaVntukBeJyG2q0aFkJDEKovB
75/+336k/xuJGN5JJNKkZa1WqhNuegcKlymccqkU/cZL4rtEUR/yAfLApCZOhVhR8N9Xnfsu9fTB
V4GduNrwgNZpLVsegDX5NUgoE5atVSxapX+cEl9KX+y8vFhqHvaaqO1xqb/CJ9eBC2gBRlW0dZdq
1ibWEHqnTvdKm9OTEvqfhBhXookPErzDlOMMWgAyfiSuKEziiVKVyUL3IFSYw6KRL31cv6Vmt/Zc
brUsunzZqd5tamfkNsOnktrYHKtA99LbnAbnX4N2EgJF8HhTlxPZBov3ud3jO653kcVewPg08k/h
Wx9JqbwUnfLG6fSVmUfnRNXip9Glzxde3JlbOPmY2QgxW0SXANfIOepatg/iZK1r9YXJcm4pOjl7
wufR+rqnr6SrshtaP+9707lQ5pom/T8G71RKn+Gj3oqK1rNcQR1Rm+axLZQbmbh7B6er30fn3Irz
t+LyI+hH2Fjro9rC/hCwQWQb3lW6cguzdN5WwzoErmK5zbNGMDWPIbTMFGd4tglC0qRGnDX2m9/v
49yznqy6Q6hUYzPlYyth3umQjIu4PFoAU6iqXFpcp1fyr/E8WVw5xIBGkZO0QFfWLlFAUdOA4w7W
LjMQP8mJ2VfSKNCNOu6co3X9+6OdgcIbp6LvKE/yEG5LhL0ibtwyU6gdNJ+DmWJ020CEbQKjXNW2
vRKphM2UceCnzDQwZz3tJkmcrdV7q0gb3oaAFbhVx7XVJA9uKpYBxhALPSq3to86psqH999v+d8n
TeNUHw691E39rIsAbzZAdSTibHqok5qOrN8vcO51nyymvS/KrtMatMKR19P431zjAEMnHVuu3auP
v1/kTE7MOFVjx3YhXc3kKmkqSLenctk0fgynpt3kOYrPmpCuFA2e6PmEJnv07XRhZO7HNMR25Rxl
lR3QLj1YQ31dq917TdpQyPzu99s7t6O4JysT1eoyEdDlwaNhPqXCitJ7SmiRpykLuqeiOUc0urOt
g2JoV0rtfQexvhVIJhzUn52kI6hs+w8nVt6GzL52g/pot8rVkBsPgV2kh6SDTmUp2jLDpzSS5nsY
GItYSW+sUAeMwwslWYVFqQEZI6+/izJ9k1nx4rrDIwycZR5VYmb7iQYnqDpOJRqvUHYJe0efo1oP
S9uZBUGyB3n+VQfmfQhRaRKe5YU8RrK+b4pu62rRbSLzCyv5udDsVGEe6bVWgIONNtTj9AXxJY/j
WDNIwN7cjgDHijF+EqGZzzn6oDGulqkMrwLVuPDVnmmZojWZleXHYpkMJlkzAPibMezwbuhruq99
9co21AcvQ8hnu/ZKaSzyXu1nUAKcC50POaH0mcy/fzRnb2GqC/y4BUNLknicfBRQtmGFF0oBACm5
zlv1qVOCZ4XjnQvLBki5WBRK9BSp0a5Q6m85XFI3n1kcTqXjVmeoQy74bK3Sepiiw0QdJVvBpeLP
ud8/Wab7VqG31WPxqeP4aeofCRAzZdXwdGEEp9jjH9vA5O/+cwSdnKShW5DNVZqXCD06VnEc7hds
22TLV3kDMeJQ299TDjm0k0vHijNxgjP9+Y/3Vg5SH1umGgcmOcXTc5kElG8+nPA1DI9UdqFsbdPU
h558RM4dc2YdkksMorNfzcl6G6N+0EVqKSDbIsQeDqR3Y95rOKqHR6p4My4q8LCuhYIcH6SGusov
Aaj/1tX+Nd7Te/jx5MVQOB6sbmWNNnHO9ZxUX0+DwDCbcTLPB3Qz6qSIH9nDdPuppmqb+SUSXiTz
ML5TZ6UVF+9meuJ/3c3JoovrPN6+Ax3Hhfac1t8jcU0Ds1NJbkXqrrgREyTzlGLiTkvtuXG/fv/s
zuAxqOr/7zC4ZlgPKNfJrgYvkcKQO9gGyJw9HFmP8cEbCCWpye8wWucTYYidwMoWhbGvIu/K6rZj
pQEQMucVcqWqwN3zKONLqNszkHDjVBoZcooJ7EbDvGzYG7g9AQOM+iP/zOPvCcrRJNsgQ5lcmUs4
3nZuoCZa2eI+oGclAm/mS/+h1Fb8hXoYj5nyAKZyJq16UbnwHbGRFn9q5EjxLgP+VLGAWhxHqtZc
TFRwsAbuXho18t4DaF0E6KjWlbWh71vrY8Lg0H2+1sxbT/keinBeIFKI2p1uqhPHhNuM62fDuwOu
YvZ3YOwuRKRnig3GqaRzbEx0PR5eq60X3bdatW1assSGp21jit1+Q45RHaOH0MgfGIJL+Zuzlz2J
hCPSGsJUwZQVqXdwHXWNIkDBVKYmJdU/FVMWCiYl5zcaTXrn7fev88yR3zgVaKppMnaOGuJTkDYv
ZSx3hosaIxX2IUdqDd94Y43dzvBJWLk2ymiikAtXPrMc2yfLcYG+vIockwNvyHZiYjUH5soFXWtR
pp8bY7Mj5NrLIrrFHWmC0YK/rpzqwn46jeo/lgP7ZFmWAl/TpnNTsjk5jNZy02XOV2F7+84lP+dg
Ofz7Y567zrQc/VgEA8ALmhlq2WaoymOiVv5igooZTXlIU7iwyiVsl+mei3rtk/U27A0/bgYGVDfq
2z5TYVwmdFaNDs1T9Fz5UX8X6IBj6aDDjeZG2AbAUnXlNeYVPIslFnQ3aVe82mA5KPrEi6hmg4hH
RIdtsa8Cf6VIc+P41pNapnstc66aidkfhv7aNTBcDqR1HODPGZr1Cqp6ZL4qa9pNPzRFp9yi2kzl
jFBbLkqIpYpSmWCcqLMDXpyJzLlBzfzagBjpZfUFB9eF+WFf95rezGShvPtquiyDfFkN4UeFxx0M
IXsmJsRcAzB0JBxa4Mu3Ayh/bGGGhDwoke5BklApiHmp1ap7zA/mtAPOc78+OCM27hHnPb0GukDn
Uy06uBKcvFEyiAdzoAFJqAu7n0xdMwmWdrz3NWNVVPE6d1O6v9LbVtrdtWeGWy8wrrxafQoLdS3t
4gWH49t+yBHweu5cg2SXuMOqhgipOCZrppM/pG6HmZdvPKUKaKZQ869puNxW3vCp+uIL4C56qUJG
oAy8cpFWJsV8Vj3H/s5T+WKSIVjkebnvY/nYWeIYqcU6KvRDg25+haHK3DF6/LoUE+eRdAmUZptP
NvWa4pAyS3F0sLLmPcP3c64M2OUKmkeS1rrGlBHVrFPd2AOjHegVwGdPW9ae+WfihTlFLJahdNQV
KYB85tN4gc/OG+DiK8dxj9lQBpQo8NhRPETwIJqXSebACzXAn7RgTzsYfvO2VCkTUlY0bXjSGJ5u
I2HsUjNraGMMxYKew2d8AR4sNpam0X00Milp2GrCPOhuPVcyaD6luoritFkUAYF4JcAQ5/LV1JOv
hqScalMLxzr3mc/lT9h5S/iqsAIz60ZLyscmbNc2lXdkN9/q/6d5jY5trXyZncAI2RJfQhlojm7k
Z99q10XeblXVWVg2Q2PZKk4OpfdO+X5boFVU43ED6VbMTM/4TJxsryXBs6FHNEEHe3oE3z2Fw/30
qj3VWGQBEttWf5OWXHqWH8zHQRLtpOXXMJgviL66maizm2IwtxhzfEV+dROpZQ6cyaFDMS82PbOr
UsoKd1HtJfTFm5Zb9TLlhpRa+3bS+NPCulOV3dJM+k0Ph9UMaUt1g2E1Duo2CqJlGODi0efBXV5B
ClOje9v1GEKd1aJM/JUrHU6HVrHWGuVOF3W/nSaTodAUorPD0okQjDN3dJ+dUS1XlIA5RnIkAqXB
IPhVOswiv7/jquBth2yemtpVklQ3Zd1feZYA2TKWNz25DMwc6YQl3piqd77TXEua7eeV19KD4uHP
hOKg7uTKtcxdoIvbmjbAeVgwKbI0uDfLtJoncFkrukwVJ6nmtt4zQzw8m9L/R9R5LLeuJEH0ixAB
b7YgSIqeogwlbRCyaHhvv35O35mIWbyrJ5EEgTbVZbIy+2GdKuljS6a69/qb0PEzpuzRrCYgLuZB
GeGk6Vu8brM/Jom7Lup2BFJITjtutVcBo4vpqQf51Imm+DNdMpJypDeTR7Am16prUF+H0SYZdPS8
ivhoEKzgzkHjQshHZ7TwJSO4J5BEqV0pWx2Rte2syCdIuzR1e6XHGvl6dWuhF9qbFczZpv6NKuOx
z701Gq+P2bDgGGbxXUzJ0+IWr6Hkk1SmYZVEczDPSCFE7l134gcTSZrEYpUM6ascMrWunjVqPrpd
w3drBo7nbSqleiqpsi7I9fmYhr1WwJauh9chggxChCQWRus1qyzfHNRAEzkGtQItAsg4CzqssCOy
70SfHoyKPrbezZ/SMDzR2h+uEq1s4GumZgrVafZIuc3d5o3+z2mcSnDKebLrLVC0MBM9tML9CoXx
qFnQR2YZQWN1oxp764gRNgjJZAfNjvpgKsePpMOg0KJPtaNfDwVvdelJ9NWYBsgM7dHa2MCHDeNm
lW3NLgN94EXHpIcmPi0gAJL02BocE3NmuECKGZaZIkZSGlfEvxGvS85NHj7Dm4oYWFHlvqOJx0yr
X92sgYGnPNrduIKz8KfuzB184pOvGxqU0dnamuEgUoo5XQ0aFWj0VWQinb3efHdLtnGz4eK2dmBO
RNzRYu05HQN78LbM5a6F7bAVk75O4j/JAy5JmhzyJV76mSMLiz4P9M8e1DJ19DG69AiKxT2YCz4P
hIK6qD7APyt+B4l1PumbylB6enXGQ6gIuPIAN4+gQ+p62Zd2gjC6QVeLOSCPapDrn/Rqg4OdmHTd
TeMuJd8KNUKHP7eQKuqor3NloauHInK+J1E9mqkDK7kGobY1mn7YN2i0ud12rOe3lIPGVKg4o2nr
t4AqfJOBQeWTNowS9nVRnmAwn3fyyFHsBC0kK77VaTUFDVDOUXU3aeasUniEXuRihtXtqLOIU0v9
tBYvSCmomaqyVbPoUAPFVSJvnQ4JdPF29RxGw6UtB0gOTP2ctSXkWENIQdqzVwantcW2rat0l0Lb
o7Y/set2a7voAkQ4N9B5P6i6s9Zaznk3v4Rifs9y4y224RY3m3MXjlRyu2KVoMTdaG2JBK79ItJp
O2MqjYrzi8K0U/RvfQjJ1qDMK6RU1rGur6ZehQ688M6jk946y92MRYYKZHdszYyIpmddwHaLC8Jh
Fy5/SaF8uUO+01OiJVV/iku07hvxSDPQ6E9xjOcFQfRkqH8e7BETK2fIGeWiAJk4VNBdLd4TVbJ9
7SmBZk4vrmKvBbFUlaRfcdRcVGoH6BQZKxOdU+ijSnjDuEha1dfYHHdZK4OnWP/UimznySu3Hg4S
sGcf7u5qZTvuZramEzpPD4aFsKc6u6gzthvJ9aMPOjk3gnQ4tPNV35XaqtZm4CcGrZokMeQajiuE
j8PsCJ3dinf53lg+z0ISm4pPPeMQp5EEMV0I/ahmeLF5BxUQUNQDSe8AnnAqTll3erHH9OCF0QGU
/6Evk7Wa2qdSqX5S4CSQuGholE5ttW7sBNZ74YMpbz6QeJ5NyNAzSMWjQ+ViC2ILggBDrbdFPr/G
Tr61YR9uGBNzNHaeOUlc6LVHECx04jWsd6tSHR4Yh0fk7jjZIO+qkM/UdPcmm6WiVtwc2M2lQtg6
zfI94JhNUaqXcrD7FVBBCO5zTqM0ajwyf9PBDc2rcAvkFszsYojYfjNQFENP1TvSt60GlUcvSZ23
wVKoVH0d5VeWX2AQ1H+WMrq0dVVvOTUTmn+iONvY9Y81eCV5kWoIyn6+tegO+aoYvxSs2iaOm5+o
sFHVOMGwqgTJslwHUt+t2T2UwCH6JkImBKLzerYRLnAOUzQkq8LpyTWgB4aS5lYmnhQxbIfGesBh
0k4GNW6I06isHmS2rJoMMDvGigrthhMVnnw8YxM+sFD8qUO3zVAG1AkDRDo8CPoarq0pbsh9t6sC
6qEAnNKLYusX3TQfO5ThrGH+Tsux3kQ1olrl4n2X2Co9nWGT7+fnsbUvKFnrgV11K9kiXVbGVYHc
2ekmJBHdbdS74cbLmccWzEhm9qeiml/I3MQVknNVXtuyG+PSjAXiMOmnwXDmtvVgWYi0VbTRIyv0
4GpwIliwjzjDG7ilY43HpiEJ6+gYrLy+oZr8rEzmtkA7A9mFBNb2qbx5PTpSpJdDYJZHGIu3dZlt
Dbs55pH6ucD46gGmEllyNevl3osGfzJd0QrAfgup7NZTf0k1VCnL4axbyBjVbtNCG2ZB9jl+hXlp
IqxQz4fRMUtOTS3D70F4jYaVxaz3yK29Wrn7Fg8DhXqMLPZ+pbse/c72p6WEv2FlvJY556wsTQ5u
Mfsu9t5U2lOSZE9iSQ5CaTflYP6M6bDL8qHcmBDH9F773rvaXwx6tS/0G7ouGWxty95Ou3eQco+W
YZ50FBhkcZ1WhcvQuuG6UN1T1Rmqv3gKsnegAsGH3ZJYXNOKYC5Zdmj6Zv9e1QrWWILywK6qKzRK
hAb/U/cgANl+p8ZQEypUy8oW0XF2heKroQapd+p8a8v0xCsVrSGO6nuNkh46e7kNo/NT8xCZa1CW
mLPV0hAXtPZdSEbC1mUWvP63pJ1zjeD1yWnEMyh05Tpl5JJC4wqDULmH6FiqtRnmNiloI+p1Q4EL
x+4CAD2/tFHd+7q6Ow2t7LSG6QBrZeJwMJt7REiXFGW9CoH/bhezE4GCfQOlAWeQyebt2pNu9uJo
1CGwDm1Qsa7FytHaLfDdLVwSt5Sy36xXwDlNuISWzvZreQYl6hFMzTqOIHRPQH5QDd2pUXQyR+Hs
5nDC1uS2CimErfhL1yOsHL6qJf1CHM6Rp68rhLFWkC1vrcrqfU0p3s2xB3n0z2yG40F2vui0WM2k
XekBC5SC2MarQ/TXgKU7ZbRFD3PrWtXXMou9XjBTKLNDW76f+V0Fcy8XBZJnz6GIUYNT10nrwaJX
P9rzAiYIQVXfJlOJsMRuGZZrSf+iT00OQUVn+pFsuuoy/1LGOooac0/aFVaZtQS4hcr8otbuLp3C
XTyXL0Xf4oRUX3rrYPCHfUr61IFtjwX1PqFP69exd62pfjhmJFZ0foWrAh3DdZ8C91fqW50IcGXx
Oi/A/ufZyInoASnJ45lDjIcNGtv5GSjACid6GvNxooONjyO29QL3wGHoxmCUhEszE0Zx2NfVeeMt
9lWCHBvCATGWezppnc7jpCR1nM3WtoUWYBrKYo/7s2q6ZRdNVkMetHrNPeabM3e/kG/yZ5LillM9
m1qp7TLdglOGZmSXUYhL2tnMZq2YDEXWQO2vD0jIoPxBHVOcjT6lEN8+mDEAgaLah5VzNsp6k8Gr
EimK5RtCuejJuJLLTN51GS5HC4qEtWbab3K41UQEcdx+qE5110zAvJktU9/Y4B486AyuWcQq4WnZ
bEu7/rJkC6rKURZ+t2BGO3rhEByk8ycLrPE2ZQMnff896qxAnquLpudlrB6aorw2rfPpztVfU5Vv
ShI2Qd+iOgK/WSDfUYfla58NB5emuAHMGtHQ1cvLI1HUtmIKrEqHIgOpaN8WarVKdY0ZaN2fTKX3
VFHI3BnXsinubag/dba1ArtF+pxjqrT6bebhtTr279BCLArDDo2RuXMxpr9ebx7CwrvFdeX69pRe
dC/H+csZZrkk+x7hKFF4+7bxAnexEWo3DT9X6f9rzD+Y/t5sahcM58Yo85PdJK/m0lPSSF/m3nky
Su9SF+m6mphPnXqkFi0ntU6v6gJxk+F+qol+UvX5LKYp8GjQhOy8RcKguCiQnss+DL0j383KSU1v
HU7iwVKVQOJLp9xCIlt9iAzbR/vjpuXaU91n68F2Dw6JL/na0H73QH0bLdoVmv43xsZ6meDeToDb
FnLdKVpAs8g1GsLLFNvALjmPyy+rUN4SQJtKPp8cYezyKI5QhvJ2AuSmHAYzp6tiVr46d1RXFfJ2
ehm+gFYbN3K0u8XBYXc+5lk/enIK5LUkNq8HDemb7TQE0jijI3bLeCigP39D5aT4Xs5HAdUv/a0t
qX5dp/pTJO+tzVoZSB0aXb+hNzML6ry4e2bMEMz7coIxVZntAWJwnHurMuyb+aHXxH2R/szKklRQ
g+C4QXAdp/0ojV1JyVurrHXWJS+mg49t9sg852V3QVh5qy3W2gHXKWs/tHDdCUACiWAeK/Sr5nIt
Cw88EDDsopw9RCPqZO2i/uUgCQ1+G7zpdCg6j1WTpJ9p2bwqdCDaS/c0y3tH5VTiv2ZRHWfYexLZ
rbHAJIoXbmB1RfegFOOD4qF/jdDpSi+LH2z+ZZJI7cKChlypU48hzf9ULSIOMUlZ93b7YXeJtsaL
/5Cf+HctsLwHo+nYOqRhLNdaFbjVDmtMNrZilV4sw7tP9ahhNaFD62tIW93BN01SwfQ+o4+FuMZ0
QWIXvHQ3hhBUt/OqLsY3xQb9Kz2ctCKg9JB+l70eFdTyRZiRZoV1D9mmCrqicdzqS3UuGFoYXg40
o3zPrTjjsZebsVZJX9RuDoGr89gAwt9C4q349Vx/S1h3oRoAE3SfbbITsXXOIX9YpuRx6u17PGdX
xzMfQhEOGzVRB7+IFwyJhrBRti+N5pp01XNBs+i6ENquUwx1peCDbJoW2cDc85atpig5+IS6g90E
SqWi70gO6pQ79FeSlk9wIe5Voh9qLljf1oNQcMj+rKU99u50CKc2BjBUKn7bkcjWaSuOsm5PG8K9
T5W9xO9Ac742KZN1nnutOGov9Ryu545bUPqfGex53EJqDkgIkCznKuGmXvjZNBX+EOG0O3kPDVAB
xpLAwCrCXTsVR5VaZZHKZKkqxQSU5GpZ87FvPNKibk7XUJ9f5QbtFGJ6kffPLeEBpUwRNgc9jY+d
Fa9co7x6hrUauo9EXIreeM/jZCXrnT05P5hKae2o7U+le+3pTnPUfmcCrIb+sDKVV2f6xqjUxl0h
JxDzuWZ8I63z94/jTmz/Nf+HgXQbOoUQHMBj0tH5FB7mbNlKu55JJIvYNsadKzJUvgpuwRqhK5C9
r+zwgS81xdlxSHv8RtXWgL7Ll2Tjs4MxOzrW36iS6IcCkctYFjqbujLAcWqj+VkaZAjnzG9klrWk
ATtKlpPFY1FKJRLasglvHJgz5dLB/eWP5KURVPnm4XuFhgfjRToUMqKtdWtDeZZ38S12+4s7HDBa
KDKvUp6aKr28Z058B7uWkD3U6ETMl3QluYuEnRypW/QxiUtLOct+rwKfW94z3hrkRPkxdql6CArs
tKD6SfOS2xWRwDPqzFA2bDLVueJG6PK1zj1mVreWd8qtAMi9cF8aJ58Ha3KhIw3DczCcclCpXvCi
7G2XMe0Al3wezjuTphNmjIfUFmNrz3en/S3ml8i88EnZYK14Gqky8kZdRxP/WcxAjzAAar2H7r2D
nZ4fblk/S7ACEYWcwsYVKy0FQ6+fSxkwxvoXr/BbzbkrHKqHpAbb9dBH53xMdm0puRbz+BJ3KvGo
OkHsmLzKqR4MkCmscB0EPBQ9e6+ub9X8azmYJyDzYlTIJlLF8pEB/IDEZw/pwqNE3UtiAuqCu1Qf
nmRgPhisLjHOF9cxV0bfnimTA0uGdd/2VSal9GjW4/ihC7TU7gpDX7fPANlWCsELs1XTDVcP9NiI
rQohkUQ+tFg4/oPapnkAQ7zifkpNoz/nM2nPvE8uxBhqkzS6UZ0PvZvcKLLV3ICeg+YHq9skxIQz
zakMOQoASAOTs9cPMPy3XiuxHsZSngHjNuMdsboH+WUJLjBbI0JrO0QeyinJA5Ze0Gcvrq4+10yx
/GaGnWZfySCQ1LcJ/kO9PPAdVvzWT49RSuJWmQM4On0Nnw/XqePk7VRaPBV86i5AK6HPL4VxmjJa
PqkkyeumzYtLQIJ5dpbkiY2tJxPxC6egRgvdOFAgtAO2D7uTeksp9KAYhtPIpwftD04ZZp8nCgvs
vnOo4BQPYbkorCXo2AjqmO/N+E0SmnH/g2hfRzgzPO/GOA9a9jWjtiGBEE1SPbVT1PuN564nGCNY
o251l9tK3hxfIEfm34TrZy4od4JW7+X2qIb0UjguXtG0S1R6Dbm0fK5lwhmH8kZDrNvZKOlbO74x
VpIjRYj0lXeFkITU4cBxr7GpLKhwyc01B15JjegS5Y9G0/9if+rW2HOoB4Z9lVNpasILSKdLzouU
hhBpL5kZ2ePCjwrmfBcCdBMj+L8VlzZlYCKEIuSy2kruBwl9AW6UDifp68k2ZkbR6a0dP1gX/Otq
9skkKBvsiIoEokBvXREBzX6RXFkMhwQu8ce4qd6kLCPXluQivfcFbIUHQDVxU5kIZ2R37CnPwJ1J
9tMSF+b/n8bCjTKHya0y3tKm8Zpc3jnlHWnHhrxb86f/TrGcT5B/63lYYLie6LpuAABaPnTUfoEh
wxrV9l+YPNuso5RhNXuLo3BcEY5nWE/deXM5gKRZtfQTZcJvWz1xd3KS00R5YCc59U/vQUmyLH8O
xd1QVJSk40CuQLJecu2FWraR4T2rQde3SQT1uYZUBOpNaPy8QcgFUHMDGQ52SNURR5xh/v2Hrkrf
AC7LqIdUjRyCyqI6wpX00NtQzJYjGEbfKiyEVjisIq9YJ9lxYJ9YbB5hRa8LjWpylNpfeaAxnnN8
+zc76lvG04/NY9Wd4lBb/Uu2/tPkkAcdCyWlWILoCDgmBhJ7gBnhQvIw7tpvOeqofbgiunELctAj
5ytDdFt6/wn0eKl965R3vraeRhRIz2xUuTPkycEJLy6a1/uWSv2iKzZ8hfwYy573R/q56Uqy8t8A
FWl3f5TWz4j/gY/k3Mm1IPVDWF5cSXK9yYXIN9Sc4z3oNO4nxizpCxq75H8lGyFXBnvhu2G8qvsb
7a1+hevAYzEYk1bjKDvffDXPJffrSOeo3qw5UVqyA43yXoFqw95ILh2MnbY02yje6oQ1FcCEqrKe
5PoTpYRhkfX7t6oEPhV2kityKg+cSkuL4Ktxgho/kIYw7F4N52B12gZ1P7ICXxNN0fxwCYkhRtq3
gmQLYdpYTmtu0sKjp8p0kaQMBNLIX6DRVkeEq+muLT7ipA9kqOCadSBvAnehcg4YuojKI3PO3xJQ
tI6TrKRdbVx5XMqTk9cccn0sNpVMXE4rmSRRlRSWVMd87p438HAzD8fN/9PZ6UHasxuNEBigtc2G
7woIQBNRwayaIz3Vvqm9MjzS8eBrQ573v3dUM46oFEu3gz9IC8SS4PKsCkZiyf74KzPCH6VnEOcn
tFm3yMe0493qhy1qSn5PG2MfIs03+XQ/BtIIlbpLUWo8ytsVOlR2XD7Ru6tdWjfpDWrOVUyozaqb
onZoRhhvS7ipU+rOjhfUqA5MIZnOX4BeyIowMm9NpATC/V2oSCVAXVxw1aZzHkFOhenVjfdufp7m
n1SpwHM8KnOz9ZwuSGPzoS/NLSpvg9qhHyjJrOzfNv3TEp51ojtFP0sLmpK6GYmuWZBiGjg22ktF
QmJAqNmd6Ust423MlAkmgQUnH0oOnn6GXiZYcESQDt/IR5RbNK/O8iCRx3AYmkcGTq4SbK0Tftj2
HBhiFkGG1IuGsEMEwwDx9phtS/VWqX+toBnIOfP0WogQShK/mvgNKYkZD74KWi/flfTXMtVggjWc
Tzk1vDTZNpNkE2ktjtTwDw1SMlbUHijPuXi2WUKggIdi0laakxhOUGyeNoVsC4pXnm1turm9ZTSZ
iuWTQqtfUo1OluqoabSDG5TOf/l3gjOyMNEd7MAw8bvDhdGcqwgH1JAEMnA7/sqd9/kHd9hD35Lc
uSAUCr7Ok5jpC9MZqd9SWkJDksjqjPsImrzUsgfqE5t5wu20kRuezuZ8mCp6lZH1ZVFMlUHN9yzl
YxiVDhFHfrPZ5KoovnIkYplcpRtPvOigY8JvKWHSnG3lB/ktm5ILPwATPfKWOmYNFcXP2P3B/rxx
nc/e2Yvyjx69bRtX28ki9PqT0nnqr+OKJzAC2yn1Hjt9ehTkU11I8CrzfS7zZ5ESWKdi7STTOkVC
yEIqpaJAz0OCZ7vOcB2ClyHs4B5tVO3VUCc+4w1TQYtd4V46b9kxaDxxH9WHaElp9im3GpxPG5rj
5HguHSkSKvsdOSluvqU9mojIli9VmbkfC7jbVGsbpjnJTYF8SQcq1n34NxPdhfnRB8Wf7OmQsC94
tEaFrk9RrkkWbrvZgPRFx+uOLzYk0c6Zgt+M+mKMrfAGClVtta2wZSZ0ZHK55zLjj8/cYKKBixIC
VEt0c4Xpu96dVS5Pwnk+SjayUID7mKCo6neYHIPtkuD1h0l7rNHz5VomaKymSr8m15gfNMvyfJb5
rSwhKsrmE16lrEA2OmQY6WeGbqIcP8YpKr31Ml9YFb0bf7YtCipFu0dTZONVtIt21a6JHo3qPlVv
SUZbbigHt9NyZJ/sQ43giLBcUNghrF3evkn/ZmY9E/d6OrMzpBqPPZ4diRotHivGsg7dfxewhpU6
3hf1d0ayV9PzI1eV+jn8YKh1a3qKlAaKXU+uUHm7DZ+QW49fO1ASvCkG8wC2q4nsNUph+67tSVYa
+2JEGpGCJqH2SfSHBKAYj0KCRHTuNVNMKj2c+Whh6sJ8DMl3Vlp/U+g/I3GidrtcTf5GeIIpcVCs
ABZlEFhGe0utP1WqBbEoQcGycayQ/IyoekcqNnsraWcbagKapxKWpeo34j1RYAspFZ5CNvpolQ3F
n64p9lQJHoTbE13l0WXQpr/BKB9AHO0LcIYW6lK+ZWKt3Wo5A334sMbhuUnVk6cqBzMqRtSA6JFu
VI12KJTDKdc9Z0hWqbMgqJiGT49uMZKCy061KxKqqJ9SYwTpk80Pptm8616xc1tj1xcglWvaZhq6
ykCg0ZedqAhT5aHqm+6yyme3BTyDyDN0WPlqhsauBb8n78Ir22Jl53UIVV7VAAj3rH9QJA9b4WQe
m17WFdomWYXZFDicT2cIzL0g1NX8lAO/20MFtEum4tLq2o9udeGq1evzkmu/YUjLCuTg0Er3FHpt
m3YrY8C3jxxIR9PvTNMR9Iuyi9kNLxRC21U3kn9TuuGLrBxJZUL4ylF/ogUkY7FALW7V1b6Y9S1d
Wv8QJ06HkqVIrT28W2Bvss/anHddmAfOqK0YoMvI5GaKeNMJS+Y2fW2i8pM05jM5WWLH/qOgg0Za
zhJBpQKqVzoGAiHUdR9ji8aErEnsir2r5e+4zY/5QDqGStOAVo5iwv6HsaqGSvPzJvmgCpEH0TRj
aXS61ctnuwtxJfObvkxw7Wq4pKUuzolRUMqucYmQKYPtdxUOFZkmRDJXc9uQKrfWISRLMDu0hy5a
VnqsXCjn383R/XM9jIRZPVbsWEXLDhTR/EaD7Y4iBPHz/AEIDbSXPb1PTXLvoWnU0/Rdd7K7hPHW
lQrtH6mxtonWXmGBK9cozWOwwUEVMCf0NoUaBYVMWz95iauh9xXOgbC0c2zkOvYRrhctomw/2pt4
aIFWzMa1U60TfCCJH6kwe2j2eGtm+w8Of5gNo+HVM5JiHU/5lyvatePEO0drjMOYGkhW6XCyhi9j
b501ggO2IMsjrbGheOL9jKA8DrNe72OoOknplPvRxD1pwK/demdBmIEiXSOz4Q5MFllN7kMZQbcw
gvUmbrxDSbW1GNVdv7i3Tk0MX4mcfK3MJZ6FWz8ZUn8qV79r0aCNaq8KD7nfmeOIZRB5beunBoFn
P8PHXkZus7KWfp10SbeypK7WNJPu7aL83Z6p85verwvra92AmEb2YwdEJZgyO6gTMuOlmUTkNonQ
nTDa4Uuu0JfK/ahcnuEaJmne28B4Ofn7NJhiCtj28jjacXgIPfdg2VAhEqlaitjbioJDqOcowmkD
kI5lp4fDu2HWj5r6EXYUgrXGfrAm5+y6rixXNnu3X4KoVn/gzFibbH+rnigVKtHwVNX9EIzwuvo9
qzkCnwMBxXgMKaEtg7v18u6zMyYIWLWPJOXIaZQne1zWo6uc0m68OURuhgnFX1vUX6MDY4pm2dOJ
Zq34VbOUB4WUu2+XuOoZgD4306dVb9ToK5gGTJJOt3VN7WdqjJuipt1Kady77fQk81BISo1lIemR
HVrduuaNra3Bez3rXX7PvCHa1hEETghJlelMxtyxsIB4sxmInlHvNs2cBAXxQGB7ymu60H6oGeVO
5nacYZjJsdjnDDJVS3EmqqXxupFByTDu+y7/UxRQn44N/ILcm3DEAeKDoBdv3VLuK6d/i+sauqE1
JfNNm4+wXNsnN0pOdf7MuQcq9j1rqnXijCeHFj8wYg8Owm6VYrN4wTl3a+hS8CLwtUgrkyEZH6XS
sCZxo/8c9bwiF2PdcxIpnLb8LWMMMjaeTm2KK6IgGuCZF01CzDrs8fKa/DJDEpnRTZtZKegHeyeP
XEBDs0GlZTqP1RsIRV+exQUxTEJ46hL/Ljb4UP4/AUQ1Ogh5521+nRx3bfTNowGOKGrcXZgsWyUK
ITZLi23pRifNmo5j3+1CpDIlUnMGpCOdozRKT0gjfDdW/9Fm4s2AKG/yCEqM/osg+m42OrX9/n2E
6Xk1leLY5Pq7mRakkAZn5eGx+lmu7eTjS9CU0kItXIroCaUCmMVc8O/qvhsjb21G4znH+R7ILiIP
ctRjsLFZkXy2oXlroLABYlwp2x5alKA1ugrG2uoZKikPFsv4KVaTe50t6Skxy0fPGEgHLCL0u3Cm
+zgydhCngubuLlNS/nTp8JxwDi+eNW3i0Nl7XvYJLS2Wwxs78rYqOG0Gz9GqECBtNSCGNFPSlzaZ
eG9MnLVt2oe5b+OHDIhkvKA+WTcuMUFiLqfMAgTkT4VV0rKpkXgC8r2kwMXzwUJVlWpSERmnzM5T
vg8kfF+7R+JII0B7r9i6mfHgkA9sEm3roOEHyxiWZtHq97oC6849eGICAxa7ewTYPgyR0qs8LZLx
NQg5tVItvXTC3swlNDvQGgeiwEXoREJRIm3iQHFs2nMhXajy5HcBbXJbZq7S9z6x+ElttUMMz0w6
Ab1IxvqoJUuywqGM2ux9mPO/0RwuRto/J1byl3NWN010iWd1W5L3tluq3U4f/ZVaD9FtW4x+OFEb
irxwj2ld20rMQUaJzUK+Xa7YLqYM7yYZvBP2hvaNIzKg7aq32rtU8bZc+7eOTUFyJNwv9KiqhXaM
2TwIkW3sKHyvPGVnqvUpKtudjQ1wPdXlscRLM2JugUeC+kvH6dlAL0uLk1NXtW/K4l4Rw3tuiFF0
iQ8a8peUrk4lVs/AZW7pEL9ORD9TD0cHaJQlVj+kfTEt76BnwItoJz9J/6J1+lXmZlu1jvdG3uwc
OHwGFpmjazCp4mjoLepwRQZuEwMmXTU9bjfypNZRXJ/n+ig/sRRAFDmAzqIqJmiXwweP5ElQZTOl
KdcmuaseBMcNqpyEg5MD0Tm5ntRRn6Bap6kzTMmPYJd0gTim5kTYWeurmO1mRVlDlYA+gI/NuKM6
UOu0VdmhBJ4sl9lK70lpnex2fqfFgxM4xutYGKQqd56N3kx9NYodajjjSx5qT0URFn5YmzReqKjU
d+5On8JbbI3v4ahcqbYGiAjfBIp57fiFltDV5OUlloXIfD8u40c6TB90ipqkh8kUMu8AY1cgtTmU
vS3tcjf5+9C2+1Genu3gcvOa8qxD0qdVRbUaSWpv1Li5NJN18/KqgncLyiPqmNT6yBKTyjxIkPHU
Ws95h7ajSTHJi9WrHOWscs2Hocw8ZswKg7IeaWIfzzpnalK7vxBm1SvZwQNc5xWKzpewN06G9Re6
41vU2cnG6BmcgQ4L7l5YgZ671BatKCW8WR6TuT8SMj2M2C03nw5tWD5JiVO1rrd1kez7Qtu3qUkt
pRxWY93/0XX2lKnmV8cSlGkavSrfcw9YFlN/qi1rUyIL6iTNU01oDZX2VeQFsbZGFRpFBE1T1ygw
7zQxk3ZN822d2ptsmQ5DYTzaHUh1+J7add/ZyBDplzElbu0tLVnhEU1+pBv7wSA1Fnkx2pZoYHiO
y6hNUKXphm6sFbCEu9wCiJ9PpRu0TatsmpqkJbmoUQOKIkxj3NHKNZEP7o4N+D/fW2YkuzUTFup0
26E1khAEhtm8xtZLed2G4xNy+UBV6p+ubWfyZ6T9Jg5YK/I24USOzK6NVV26W61Z5l0T11+eXb04
RvGwALtGM+voVbStFd1TlBhYVfMlGtpPOrKPEh+rFjQA6TM1v3i8xYP32Yz9XZ4tXtq/oxgKFjPD
PfXMTbi0j7TXn7VR71Ffhehxsn6HMmY7G9HJrZwX3I5nC3y79Mbinry8MI6R3f6VISCbmJZ0Xxlc
PFsXFnm+EWj48gbi6D+cncduJEm2bf/ljZ8DrszF4E1CCwYjyKCeOEhm0lxr/fV3WY3uI4qZQA26
G93VIBkebuKcs/faXMXtr6BDwN0lOEMqGtWx4eJfmh6k52lLz7Ff86B5ZudYd3I6G6X3NqrEGlf2
u6GnHCE98mhMoVyq2zIz5ruus/LFMDl87PrcTPmOfWBZ+DnGAXOlFbBd9CJs0Yoz7/xH1K5E7Jxm
mCmyOVvCb4bvTL8BkxI97URnP+NZjT1VrqpwBHG8TJJnCrEm2wZj/9LXSI4nheyw0cXqzrvFpZ5P
fOS2eB8G7t604xdtQBxWOiBL/PpNhVjoELfUf0pjJsi0uPaduFPVk+VCUSDrTxkKNF7sMoI3lqaC
KIx5uiaz/BwZEa7cyd7MY/lbR0ibG9WuLPw7XwecHur+uRXNnWd27Jo02aQt31rEaLagodYXbJJS
IBald7lSyntypm9KlhvJZSx8N91rGqM7zum1Z81HE/chl9lsl8rqYM9QfwBYE8Acz4hxOE6ZqX14
3Nd6/CJdBRvPg2VbjjlIpC67M6PsqmkmppH66CA0N+r+l8nFCV6+vbQj46jsciKal0Wc8dak5KZz
I80ReQbTjVK612PxUYT9UfBpi6Z/zxvWachsZOHWJTVSuqnq4aFy6wOd/l1Yl8+FOTyIMTuYmXy2
YRi6Wb+WOp4xbEBWy6s+tfR1cBpKTmuPPc5ws4vVtd2y5gK1EB1lry411IQZowPRvjpRezPO4gFZ
8Brx+Fa9TR4LTFroM+gJQcd/mvgue/qGpVM/Bc6IissY0BnRCWi9bQzOzuyK332UXUj83WURl1M7
IHy6FPKuAs7UwknSyYImDbnBk0jHo5ynnWN2+Jwpl/ATbnnMXYMWZMBvWxvtuuBaWPXylwsbY1kH
2tHD30E2wgND913ijx08CniL+MiWCN0PcdLAfe3NJ2hejEd8IwXxgl9qpDZAWPMqdf89abOTTZyc
Cu1V9/LcsQk+6putenRthkLeoFJR6zsrBdP3xiaNS71x0kfSFM7pU1HTDy9bljgH6Yurz4/dQOEx
E4KkrnvqHoZPeesWLrIzuZ/Y1lKOnMktj0MEfDKfuncnm1ZEwF60ct5k+qwz/2m45PN3uvSzMuYg
dl285cLfF9OMzKkdTxkpx5mystjN1m+M92Z26ZATlcnrVy3zOdxLQP5UhtLF7sjDD/WcM8/d6DMZ
BJnrXrO8YtLOTcl2rGbH1XDp40RexsH8PCKWKOv0RAL0TnJMRw59ZcX8AHAL5SpczSnq18k86350
mivt1i41rOfzqY/FHbxLZlLJSxaZl3ToH+MYnHOZXd283aTJRMuERxDL5Hdk6re6R6OB/4698KDq
G8dpv9RmMNH/tLIiPoxGc+CoNldctBdjJU553jF7Nx+Vb81Lsks1EpmLHu+qnjYC4r2HpjgS4LV0
w74BINzzp5u7nmoalfNZTC3mdu6lajLSxvY1GOpDMEd3eo6eRcBtnHTMDaVXHNE23BuNWuK0flL3
LithzDp2R1XBxIrOkpjlHYObK8mPyFmCQy487GIxpi66pHE93BAd+eRKov5Y4floXK3MvdVcNk0a
h3v8Jku9Ly5BQDnDF5PbKRJnIMQTNbddMefjAUHPzMdXLUV4NWARoeP3WAdzRw6RPDp0IWrcDYtB
N+7xD86ICsQ9Tps1E9ZHJo8PRoQRykvnV8SVHGHZ+NCiTq752fSQ2fkcMgd0MJOLGrEyF+yAVppm
0Cow2o92SE4I0d6EoV3oRz4lrfgArclFC6ltPKboFlTLd0Yb12AC3QVxe5mC7lyNzYadbu90fsoT
h6WQjeOd+pBqWXe4m9Qp1kbDp2ne27pAaBI375ZtqcYNChaXUO1VUgDhkzMassAubkUAit61bXZo
zFyYu05dML3m2BqddMZnMiApUEnv8waxYrgyJYRJOyUovQ1e2jLmStPkjJ37QVUG8y+15qtKPIZj
/SBT45D34bwkmgrTWWLc2r1UmbU0b+J8G/KSOD1fhTcp7wHSiqQjKrOMxnXHjHDomnqpRfaTKh5K
3Ju0TJ9om62nYny3phHP4Vhsu1DbNlMsmC6UF7Whxb5xKMf20PJX03SD9zAtG64rUaw/BIXFNxyd
CRxFkpHMyN7RTNZzwyhQrsU86ghrUPrJKfikglkY7TgsmDxvvIr+TYDTYRnh3ku4U/a8pviqAbmY
D1pctCvNM58TFl1YyWZZdPF9pOx9svlqpXmfUZNFrEA9UH3V8BBMGAiJxyFU3cVxYzZJsSBuYGmW
bMcFOyN4t/NcTs8D+Q0LckA/ja5nOcw7f2KXsGkP0/F120UM/GuprO7Kk1VlXJzNEN04IgRPi+9y
rtd9q64P81OQzFx8ow1CslU3zE8TPlXfal+hRu3jWFyRHTLunYqdcr/46sjQCPJZZCG+waa27vgI
0Omb/jpQh+VwLMQUHLGSMFGT6ya1lg0RJqjTN2VZXcok+KXP8U3d8twkO6oVZkwi7enL5u6nLLLW
UH7puXWdsCQWkhFHqdMe50yZtXhfjTVCFzvAwtw9mECgZnwoZjF/5K6YliMz/yHRn227Kze9j/a/
i5Lnks8ap7mFA7x4jwvM0gylork7yCZ38OSRVA+eAOkyWEI2M4OGZ43fMBR0IKd6WqYipD082DdZ
QCYYIrMws/ehS7lB6we3J17+PBl/my6TNn+QvxH6v2QOo+M667gsRyh5yq1ZBbdZ1xxtVPKGF/3z
dpoaw4+umW7KBm9MPQyAhdj0cq6AYSG40kXoxhpx39d1sua+/MV+fqNqW70kt3gQbEM5YoZ0M1Y2
IZUVuloVQaA4C3PeIPQYtSXV5TYi0IRYVfrboezwsoajg6XbfUpK/EU5ToImYfwdOx86foO9YSGK
MIGQyAbnQhVY2j4fsk7ZddcRkz7LSQhmC9IT3lm5Uk+rGc3bwXevDthOy0xegVOeEqe7w4W25Ogx
l0MRMJZMH8wi3vrO+Cyw+KVuu24m7cGZjFfupLdgvnaQtZ5sIdYZE6IOagAvDEoZU1CXT/pvtmQf
j66Frl+cbCeaUC3PCHgs/ASWfc0tFFmZDkqx9xGJFHhCzeHkZNo5MOmUN2X1W5+7Vwf4AY0gXoEg
a+2F+rU0DO/iIuMMDjO6YfGF4pPVqM/+MRpnYudj56QN0UvVSSjSsbE3XbvHHzyctRSZrKyZWGTx
Rn1CLjUvLi7jhaEet0Zxqg6kkg3cczuPmhl5iUYyI+N8c2uI+DWeSsQmsn+Htg8ehx9RayOX1pBy
iStViaKygQjB9lWJATuFTJbS01D7IlhfVtToqWUeI9s6h9RzPh0ZWevjoXT06+jhy5DVF2nJsPY5
uIps4puOLzjAdsZEE9syy3uaBycOMmg08maAXKCHzXbUGRJgKaX+sN5n2Tz44/AGYfchqdC0k7tw
L5HYrzoumXo7XQLuQbCezu1YY70Ybgun3iZjdIvECSw/WYH0qHEqqZ9wbRzzYUBkumTkWVH/aCiP
oBIsTNc8GGXFawo9ABOWsR57Hffi+MSk7TA68QfA7ePsIN4KDRolwZjfqQ9YzxgdE7qpyIMeMi6l
+LbEbo6aCMiAfmlCvuKkNW5QaG2EVzD/GM+h5W3pty18PAta2UCeih4yk25Yz0x0rAllCqEhzIWX
Huq+Opj+dGiI0ch0hHx09dep0T3lWRIsCNSmexlzcazL8jGjOUH9Sh8x6g6dJQ/tVJ5n2IcKKaJr
Mw0GuRs6SByYKpB5Vo9Esh6GJNzFsBqoY+jkp9HTUFpfaY2f0MAP7CU+dorh5M/5afQ4coKhihcE
ZdUciwjxRANWa0iXWTY/Wnldg/vE0DvNKBXmjpdHlvnDyD9vuTMYbbmaI0YvFZO2sm21pWPVqJIw
35jAGSIrXtd9ayKT1BB3eeKpjyrE4CEtcU601GyX+tRvKFyOYa4zpyeZV+NCFtIFUwgP2NiEoeDH
iyVnth1fBnbmMpnWjkSOyvpYRDydbdvX0w1s723ijruCu33cOfrWit1xE0/gSgy9fIjnmo6Dfxg4
DRxRonRtmOD38KzNgm1gosD37GzdjN7R6I1z1vDi4RamyVxzKWXie8eejDo61j5FER+5Hz47Vbpv
ow4uLcFXfWvv06BFRDgnm4jG56RukjU+fe4eXsc2qbpaXUjJ6B6kaiGF9j5Kp888n3do4e/sIWMy
W70UucBNS1Yr/TKiL666Pd9JI11F9Dgrq3LX45BhF0cwMzE8wlqg5LYIAjNn12TyM6/de9+db/NB
uwd8cjRdeRFNfqUnhygbY6czDAsNAc558Gm1kmfhWBObKaySDlS4Hl2EE7w6Trw3tJE5x4gusZQ6
mnQ3PumEfsqKS5Wl0b/G/cVst8SPXlgQ7jVX7Ear2WeOQ3egNz+YSd+OShJgNxdeRXp5hb0vBI20
0I3vjNJM95McseU12rgOw+7JgYhFUDjBMmzIfaLdu4xuQgA863BMIcdE+u9AL+/CFpOngixYfLYu
gRzCAF2T+WWMGzxrvii5qPiv7KGHVB/f1BcRDzD+DaTlnHpbJ6MM6lHqBtqp4eaeYim0eQ+Zqddb
2+rfJ4ENq7edA6XC3vJwNM2mMJc6oKpFzdxx7eo0CIbxvYmzk8x05JH4/FwpeyR4NGySoCoXZQfG
xxwMfxFh4rURcNnmcKl4eXFRbF1y7UvHZS45zOd0ci/NiC8x757zMh5XOhidyaCBFXqCdo9uHvUQ
Q7STyV3qF8/6POByzY2vgrrMImSG+pL8vtkpQV0gwe45tFvDeobjfI1c0S27ThEEamwSqKm98ENN
bLWKRkLph0evzdZ6jvcIvy9EGP+mHdpyU2rpMRw9vmB59vu3xrK/cC19hZX9kkn+qCLjnlAiYl6I
QT/DFgt3Xeq9liYqRj31Vq4n9lqIKSKpLk5d3rdt6y49L9vEPYMuaX322kzvAgGu1lnXaqg5/Ebj
3Z76Jz11bhNcKb0F1A0EHB78GD1mkWhXBRwSdnSSVXCDQYURZJc8ZWm7NRthQZLwr1HXgtkkQsGi
Z1m4/lsYlGwq9ccwzGQSTuShCqRLILj7cAlkfZ/iMFr5VGU+c20qyOfGw2PVIkSiIC4E6XFs7XGW
hHRODG8R+MRSo2N8SzLvK1EEhXLwPqzYvh941VNXHJ0IpkyebydhHi132Ad4PpOAOCV/5EZVeP4v
BhwffH3E8hF2iKP1JIqBLc06a6bzmsAWcn1x4wCHXMgs1xkUhugpW+OTBgjQMHb7tKn5YvXbfhyf
CLh8qDyiCHyiLwWzpoUlnVdFWIJJwjVpTm8F90yyLPa+by5GCP1LGnrPlpnfqRfeNOKaZor9bOhM
cRr0zYxqgZM1kxVBVtDeO53XScyo/mZ2inpC/0ocMLXadIf+j01HrCYMxYu2Lu7CyXucNCxG2Bs0
3b2f1F9cp5QaUXPQUY+sEA/vDanRc/XvlTzDBN6V0DHruc5Z7NNKhmcVyUfbiReZi2Xicf+A8rtX
dVxCXw25XHfRrOgY1pgZCxA1tTMcq7Q7Kf5G2HtvST1d8sb4sGrzeRy41nTuQ1ia6LHNbTg5r+rL
IoqPDELmQDPjV6N0z6lpXLVkuq1a46FwrfXkjKuQd8katSMmuFdKZc7lDMpxOD246iWI7E4wq8re
Dc8grZVTlRlfAfAqPGs9dZIRCGeVtj1p5tlnpSCxJa2MBV4dNSKApD1qZBp1GDqrvFuZKW4bKzkl
ocfsKT7VBUyKCU4K/SqnsX9hpd95U3ps/fFUgS9fToY4642Nl2IWC2PAKl4yPpgNCw25Ud7MkYWr
Vz70MLvUw8loKOKBnG4SfEJFChXdrb8GMB4qrFJiIKjCdj/TnZyycFWHfbdsOg4Kezh3FI+iN39r
Jke8pTG7xoai5kl2C3FpglehDwEhEWmwTChmFBesaKffrYtYISqc23Zy3j2f4q5x/Ftr9O8krerE
0w4myCLVjvLS7DcV96mAwZ8NjErNoERUA1uI9KlfRqAv3bncEfW5idICATPq5ghehW2gDQGgiwlj
wGsR+dZR6+V9xMGHwQCZwuA9WIgjdK98ouQ82wbXnEif96FdO2qAv9Ma2DjzdIKUEoFksj9dw9kM
HCgO71zd4DYv0PAB+2kXf+bX/QBldb5hMwVmXDNF2rxrtejBn7x92InfWdv9hZH9Ax3V+QbHlH6Y
wN8gyTdI0x3n4KFx7b+lL/6A/RbfoL1Bm9u51IKMl2nFtJuQD2M4hSb9uZrmnZM/J6AsnASjKp30
Pz8tUz2Wf8EK/sPZ/Hy/j3LZ/L//Y/xfndZ2FQ98Hj+KL8yhgH48tMz5iEhEiZy9qTHD6NaXccof
KEDuuK94DUrkVDvXqfUAxu7YiXid5CjMFQOPwKCtYc3JX75N66dn8g0y2SLlJlzHz3ZqCN6O1atT
y40g7DpAtNCzOLA+n+zM/Uoo0gOr3SjeWjDjeKaZwSwV1SEZKWoZlLFNTwAbzTL0x6d6LHlt01+R
nVxnadL450baw1wbqupRjoAEwZB9GISc/uWT/HscoiW+wYKdsE2SkUJv5xv1xQssBipNjRiqWVMG
9WhsErIHmS78+Xs1fnpu32CV6CI8OmtZsnO17snq26uK99Hq8B6FBbLRjt0XMkeTe49Z7z//x1/6
jVFZphXEqol8ds2SH6UZHWxBlTz44afeIheWIqRvMtiIY8pTEyd/WZI/rHjxjVjZOJruZISR7CwE
9E3leouoxu01W+1fkJg//QLz/0di0tNxp3x2453RWxBdR+ya5e+OicSfH5ta3v+2BL/tWHXT4hpW
qfa6l96Ty7tR7mZ1k+pa/hUlp3/AP8P4F4LqT5/m2w7WYlvR6SnGOxrGz7iluQnRQBP56s+fxlJP
5V8+jv1tF6tnqItW1sc7nLOH0MUWZk5Mh5rCeYt1ehJatiZfg8NM2FRlvhoMRuNHKZlA1dM5dvUL
8CPC3EIE1DI66lgPDN+6TSIUb0AU9EF/Uu7PtjLwmELO84f6lHe4OXT9E70rWhuypN2kO0xu/ZfP
9MMjs7+hzMsu6ZBwTrwAufxMAERjhlxro/jLC2D8sAnb3zY5xumjEzBm2FlIBZwohhrAhyMR7Heb
KQOP6u47+hOhMlzlPXPtky/652/rh3gD+9uuxLiLgjaw4p2TDls9DlahLC89HAZ6bP9t9djqof6v
E6aWUEQaS48BbGhn1+/fdUIj6jzZ/PkT/Pjwvm06FuaHApFcvEuc4kkyeS0da62o4WpKhJDlU9mk
hmY4JHTAzTr4C3X5B06u/W3XyeKMeN45iHfTpL2VbUh8N439wKjvUi8MlzTVjL99Qven9+PbBmTT
vM9CWScob5iVopfndHIKECjSeVZO50LavxXqBwoRSFiLGZfVy5LytfrodPOQjhn1SFPh+LOUXj6l
vFDULKcvTqGP+9utMBBXNGL6drqRE4ZlEx9XQadc0rNzYu2tqzMm4TlXEjVlMJMJMZI+nZDe3Ydh
ebK7btWjgtBaPH5DMICYKpfwC/KFns04MzwkLNS6WoJ8FJFG7j7aWnc1Y+/VsUz8A3mCPsNb9oEN
wbJ5zIv+uYrdvT+n76OPHdh3V74F98ibUa0PjORheib7wY22CoHSCHNfaOYLQ6ydF6JATRP3GJf5
oTbtlQbYaSI1iBX2KW24TAINVOW7X4PIf2sJyb2T1R27DGIwPQnIbDGsgpqRWx2OfNoGCuBcP5K7
hm5BGJ+tOX9Ast1q4fCPqNxK4pskkddO6x5cd/oKC/ed1NoLZT0VXZZtXTEes6E9WRiaAHxwM6J7
P8K3oLnVe6piouKtG/ex7vQ3odQHvbhlCnEjjfo80/BYoBW62OTQGTbZkXDmombaZT2DYYfIXNFe
A5Rb/TisBC11cJEFtZzI164yOFU206sE69H4WwUgA3Tc95F7rh0oihmxnIkHyA9BbAgdMw05q8vB
ebREcTC84kHAnus6yMFo2vwx3ZtxdSoCecXmBZK/pzzFcuLYdcvvc+gm+19jOA0LM7N+jyNiUiI6
8IAt4Og89lF+DqUvlCL25BEIGxcFhhpJdg9f+Z83gp826W/HqOOlOO/wWO9cK3xXKBnc+Lxu01/W
+w8Bn5b97dw0OTItv+Ncq2xkoQ7RkSB5bxqvyhfx5K6sAOLGYGQvFlsMXbuLSgeQORV1qIdb3KW3
TCN3KITg8hi7MU9AB8FlsYl07AsmVrPRsdyIn2NgGZcLTMHbPi3/2xXJ+nYmj1EcJnNYc+YL+WCX
7UXO4XtRh385wH549Na385E5IrCttuDIp3rO2QuNzGWwW/zHv/7b8WjJco7tXicHA+Bq0CB6hMUo
3ehvddcP26v17RDU/TwY6c7w8+MElziEn0jPT3ac3teh9aB15pPUpjcfKCwE9ucgS17/0xtrfTsZ
CzmxQ8cInW30VQIfmmME16Es/nJr+eGEsr4djJPZ6k0V8uPHKiOnrOlvZ+Qjfk+252ywagu7vfy3
D/LtLLSmpu2FV0W0J8NL6Gv3g+4/JLK6+/OPV6/Rv9wo/7lp/q8bBOrVWWuw1+PAjMuVZXmPqOuH
lQPkTu0jldXtjPJvuRs//bJv20jTYBjgOkHwA3pJzobI4ngUL3ngbkxzXmHe22hT+ZdN5aeF821P
0YNqrrsxiXd0Ja9qTdq8BRhV/pLlol7gf3lw5rdl38JB7OY2jnfNkN577rhW7vU8gFKvhes/fzeu
+U/MxL/9lm+rPy27MJUjBYXeaAaQbLqLiVF+CKyODe14Ow3Wwgq/hKwAFwCm9+kPmwBUmOmQXhUi
OFGgFVT0D4Mr7qtwOhMbvnEypvc+f7Plh+gaK/uOkE/U7Ln/aiXTsYbhVEVQBf0y+uwZYy7szD42
HoNPx94n2vgayfbQDRSCdXpvWfNyprKS1bgzOWMtI2+XMlXJWmjDF4UaLvnaiCmViVUNihYRmAuM
1I9u/G7cpYFxB+2icoNGGQNv8HjyRzfRTdJPRyd13dUYx+DmJNZDr3iUtNLawT84XfDu2cW8nLrx
2eXAmDv0O6OkG6gV/H+63ni2kuAl0AEV+/I02/3BDgfKc+ioThWDAAzp9FkNvAmMKnGbK85oWZAH
4EDo6U5+Vd8ODv5MZdV1UsWxQsPi4iHU87tUgywezU9twzWszUmtwU65oS/PcD+q8FFmD6TErv2x
1BaF4zEoc7aFwM5GWxbbQ9Qy16zrvZZpL7XrnAdn3Jv8PQu94J4wlWpkTdW4zLrkwyuDdyecigN5
IE8lE2nRMY1NXIOEp+4QaeJL4igzJGhtguyOigtY6TUnhb0MgIkFrtwRWz4sADGunQaY9zRCmC6M
Qxi5u0aDITSI+CTH9JcfwKZJBDaMqP6a9PkZ5U6zzQqxVvfHRERHVbjAy1qjwz1zyVQQEILq7eFR
4YAqOZ6lNqOi5BJozRBILbv7GOP0YA3y1oQQyw2+uDUj+LhFjwHX1de21188bFejFjAja/EBzjeE
TGRwnRiYdaZ7UTSKoEw/c1M7RI7/S5vmX7N6QI7uvckAMknrP+h09zC1o5NvDecYMHxGDnBBEj0h
pc9ehcEMRomCpUAS4TMaBHjhOMZD7yXnGs8n8+QG6U+PNASSmHp0miexLHQJhNFC41opqld9bg4z
B0jTxCFtY+9qjhYey9i9SYR+Z7pQrabuvvIRNVkbWXr+orLB7SAgP1dh0cHxqhtiNKqtbWRXUkQr
hUJ/mRqEZkaafCoQkjbrt4ooWDlIQWnIz15wMigDiIBO1zIEZt6ZmK71IXlCSADEStyWRNgtLX6Q
1IW9ahv3l07kL8NM5nVVeTuaZApnOr6PbgrPUaXdeUMJeoXcQ69gVBbJW5RRSNXjcpeZ2Fxqj+m5
U9ykZXsyy/hGBNB9PbyL3MHwdJnBLWkFIUEi5rBGx3qLAH/ju3nAqoO6KTAsOum1lvldPtmP6inZ
DEOaUJ4rTkSNSzzOB3SFMn3zM/MRKcBJnyCgh/EhN6t4pV4C2JeM7qhMsvm3D1U5aRCZjW58jft5
U/eahjtHnjuLcHMgwofICk5hxFRO1+D+9AgN3Jzn4lY3ThHBVw4PBsdzjVUHnwTWVJjcL37oPyIa
WkV+d+SyjmUKGdY0+bvKl8bC8U10KunoroJWfqkg7XHsNw3k4CxJP7qxug3YuNypSsgSr2800z1W
Jl7MbEJJjUjJ0W0dO1tw1XP9NE9EHWCx7I6KLNzReopdY4MQ4bVBrbaKTY20MRt/MSOWLYPXLby8
VSQ6pILs3DX6iJY3BL3/peS0wZGZ/cZHhfgqnO8yZrkC28SyrpqPPCI31rFD2sqks/gpUgH7jnb9
S6hsEPooq42figfTHJDSaA3pEwIhmfDRA8cFb7jzxID6ZM4Yh9ksI/ZSfU88+Y1pG2qc+WGjumZJ
y9XIPFylM6jYch3R5cqx+nUnnF8zA5JSxxkhyF5pOiZ5bvmm6QiBbf0mHcVdP8MYLMGhuI0AYoVY
26hvfdtKF1MY31PUFIs+ZKOf3U8F5569ZmNTrflT9yxCRG5tj0vZKQIc3vQdsMc/l8JCpUXN7WJh
gnTylWX2xfezu8YOlEb/YJH5qjaELos/dC4XMPtnGsJy7eGMTzw3XMnSvQ+ws1QptlA5wHPyB3NX
NemphVYgtOhO1gbjwLoj6jf/asqQiI4eV1xw8JsE6ChE1zZF7eqaT8ZUvpAZf5x18xb2RrE2mmZN
vOOTFrhriz0NtQlm3KKRN46BwD3zdPgtPXlgbmOd44aKphv97Tx6255MkMbdNtrwy3C6fZ4WS02E
68iyULQPmKzLTR0jf69zMHY90bCmhtXXt17tyX8F8U7Yz4Squo36XVebe6bNp8mKtwoOXrXtjdGE
WBJM+2yWFoR++01ziIQn01vILFtAOAR0Z9DUKeDVVH0BGmZG6ByiLY+GbqMZYsWPL+hBGihdh4s1
OPcBi8pyYhYFCRFKtO5yFg1kOM0avJSQxdtm8bHkjRt8D/pVOC3Qk+FhSNBSjoBc8YQ4EO7yt9oO
rpo+IiFkVbYTbnQZb0unOkZxtGknVBx6JPZhVV5y8O4opJHJ1kx/U6+4gKlA/Q8AHCJOQjQ0qR38
m+fdmhlzu2nAACwAqxMiciCM5pwRxrbgwa6KwF/MXlYuJeKmhU3SFnjER4kmth+8mzHgR7Veewzs
/m1wu3ZpWtoTcR90B0pmuuhol6M73RglbH/LsB5dLXyDxHkWFZ4ydarXScKAdMIwA3cAqkOu0WHN
VkHuPvf1+NI35hXZNYUpwrMmGfY+e26upZ8B7MLOmNZz2/7SBoiqIQaHJnWapZ84h9hkgq+X7YyS
qMexONh3AztgMWiI9ejVwcpcqqU0zWW6VMeLwkxnUXIctFSqLh4AhtzfWkNwn/AE9gmnvW8Ub0Uz
7tUPKg33TeXzeR3kYzy47yBHkdjKPt8ETXo1ouJXgjtWbU+GxGOamfmt07mXsejve1QP0HIkyx5P
fW/km97SEfSMIHctFDD8X1tNHAz6GerKAEP5sbdqyC/R1QW4U2MrIC/GWrq43bnC2grAWS8REW5R
mC/7qi0gKY9YKdv42pW2AeqXv5TBKKQaUgJ0646Ii12VyA/mCUAlxbPW6I8iZCU5TsJlEfwL0kBs
JHp+wGW9nc1w3+FM6zr0KWhgt22KJjPWXURR+m3gmS/ubJ5Bp7wPMn4sHFplvh6sktD9aLPqJhu1
kzG6N3pqt0s0I2cEdhe8l89a1bw4Q/jpdu4W8cl+zGgmCSMA3M/q0luf4UexUl9VSCPerZovjYnW
wta8fUUfXzogENT7qm74Y1KtRoMhcyr2zLbuorIs1rmJ834S1rZBy4gqDOhTHX5mIHuXtYw+Slp0
vaYquxD3CwlVY3QjqLcaTVtPoEHBYpGnxdr3SkC5sV3dx5nzMbH/5zYQmaHVbqPR+3Bm49b08FP+
8xn4gslv3DlEFSuAJDmo6SasQ9RBAExz3jD2kXQhOFfddHzLoOB52ngdhoQbdQjQqBGvnkO4BiK6
Dzm7J0R0+Iplf6DZtfG0ei0LfwPRma2dSaPuROxSyBv8iDQLUSwoZV7c0DyiP+V6gaUpHnLkS2Fr
bbI0At2DGE69wEHAkvM5QdDw6buqhZY6A9vuC1yvDGk2Fl+Y03pXJBr5yvCmG/VPyRldlpFqaVs2
oPkgvRd+e6Mq/IT4C3W7twMduRzu5QTKh8do1iaiILVY+yDFPBZcZZ0cT6BYHGAc2fnRddONet6i
Csdl2VWPpcfjLbHyzwBoXQY3ODV2E+rmch7XECCe1Ec2Rf80iPpioqWx+cZmx9gX+vAYQbUiwHfX
Itbo2EcDInb75pMA3yEz9+pvmMX0bKQNhv70JObpVj0LX9BcG2R0cNIawnj4EQb6ZoZ/YozTXctN
o0jttdnHJ5HNh8pgu3WrjU7jtgYaqM2Y1oLpbZb6Kk7mjbr/B/xvXJuBE0ZmQsxN8oJXANw40VZ9
MPcr+CG/LB/dRRVyrE5p/gLrea9Rt2SV95TNBvktOo3XOnF3uR7QV7Y3OSy2qk/fRYLQz0vHL6vT
r7OZ3REWsu6xQi/mQUk1UIAms0J4iZ3Q+Fhmu+p5Un1SrYM0e+D43NHIuK3K6JKzMOkpn9vsf1g6
r+3UlWYLP5HGkFqpdQsiGjDGNg43Gk5LOWc9/f/1Pudq75UwiA5Vs2bwOhTlhBkGN89Bvh2SBuZn
ymrGEN4ltQirYAVHEi9prgh1AHHCn3GkflUIDwAy3kgaITLyrs7EWAsf1PJRhaTjlFvN9Y5kfe0t
LuKSXs/y3FdEC7RA5PzxVuJ4wmW7PydVe49G+YlxRYcvUXRAA6XDB8BZ0EHPpGzUFgdHJ5GLq5fO
R3Rbm94b/pwhiraTsg60ojOH7C7CHkr0834I0QtJG35Mwc0ICwXEoGXldfsJkc7QY589wDggAOdB
GoSGCv0NVuA+y/JnZ4opV1HhgfH01FSqZMbZZBuXMw3P9B2xMwO9frdrUOwCsDrX4mnVaRDRXRaJ
+oEtKvcJFXokw/3ioYIrdlncwMcxX1wZ3BvHvJoZdtyI42C8kB/v7mwXwosmiEchQO3TsLRzVdcP
khWl2d2DZxa7BeNf4lFubRduutjzscrdjT0VE4qafW4pQSmnuGmd1bvoodov4qmwAntt6DCJDCs7
uYHpm9XU+Gzmd4hqxzSJqLShSbape9fdsOMQMLA78Nj3Y5NhCtacRNU/K9ZWNOK+lHmXoJ6oCxM8
MsyDJbwHVfgpf/whh/I8Uf+bFnecjHREAWXzaLvoPXM6Dy2PXhaBaXto+LJJ73VNeNLIZMA25j8x
keMWVN3R1Jtzq0LJZTo+kyj9iQf76b+476U4WrP125TxlyddOH7lcXAHDA7ddS/ds8NVoUowXVRP
TSewAeb9zpZcLQNZJwFzIWhceg+e4mxmtCMUzskr6X1wyu3wq/DKHbEnfmFUj8WkPyWDeTFtroZF
NZnDTxfa25wedtLEtagawr7Kal3jSmIV8zZPws7PGkfBHzyu6OYZFYbyVbIxIMMTEoXJ0PTlRunW
CrVLVmJFlHnBxlqGYxwjhKIO+EAN+LfYyUwNnhKEgbccmVLi0wNzjHL7xZb4iZXAkFDIl4+mTB9D
XEniFmHIiAqtKlABTwZOFFO8MXPnOE4lzknxeRnLr9qliRdOQLpacRdqLWh2sEOIVh/nYMBQerhr
iWGvcITPV0GYQdYjhhElT32LMrlyTGOXF+l/i2cJrK3RWrTErD+1yNtBnN3E3ZWc+VpgntWl3Yzl
lviMbEP5/BQ7JGDwc0Ex9ro6GBrxEU7xrXCGG+3XuQ7pw4MCv45loEMiiRkGZ3UUifOZKbHKpK9D
vaeEmft5m1UhBjhDcnUVaZ2J5zVmg2mp/myG5Z/bYDVoim2Gvb7AxLhUZbfMMF5ovcs0WIdGTFuJ
IQ/M+szP5ugOTeffUg67vIuvLsknvuwsJHRNDiWA6supise0798M2fwsqG1IvBs3WBgdIcKu3bik
QQ0nf4zLB6MKM6aK0UtJDFKOQZyt7mfee5wv71VXnTIhD+q/jNR/y2mBGjxtW1NsDJZP4+SPbUVA
JaaXkyk/49k+znm8j2WGWwvMwqH+MkT64jTit8jkdUhwzsr7f5MXbatOPBT8zMTo3qUlcYBW1o1c
TaGJSEK3lZyuxr66XMiITJa/WUI276Ayw5laN6N8bgiXzOi3M84PM18eXQhtaiX8oGpCWD30/8j5
eQlT8hxn7zXMh2fCmmkHjZoufoDerAqaYXjuW+SCmMg6Xo5/itn9ZBJRYly/prmN/wSKSviB8mB0
zk/Wc316NsRr7PR/KAJxeCMKI0CGTOOT1/tYiXpR0SIcvZbWZsDEwJrPdlR8mjoOCHn9VQFdh7AU
LBO9t9T1X1O1yH1fsPC1oynGxzzrlfx122KHxE2znInhgf4Ums/NBMm7Nf5NRCNrJvUqliFEO8hH
VPaPYlHuH/JuFKQbkbwGIzG6VyNEM1SI+7wBEpuGlxQW9UpU8hqFpT82tEGRC3lRJG+obB6Z++91
M7yTfPVqJSrxKe8grvLAXbvxMIIcdnbp7El+Qe4g32wKD9HMSukJlqC5O+ScTE7AC+3+hC/GlTna
1mgm3CnrTY5drOnhUOf2DzrZi0Vl7ESVvUaRSpBrj+qMEhQGtLasw+i9oI1etPmeae1nwj2+dHfp
yqPRY1s2sdfSon2JNfMvyVwP55bk2JWTCq2OruptuZxQnsqmZoGknrGKO5tgL8Xh4qapw/igu/K9
JRIPihtBlrNzp1a4oNZJVmRLbrO65JADPi5LycLA3ZVyzkLzuyJYPF+PvXPX3PiN/aCMl2A6R3Bp
W1d8ByWCpY4gbEgHF/T/vpiIYMywoGtH3NkhOCPZ01zU6sgmDL7lnDjPzktOOOuv+krum+afGINH
LsP9HIaEWnmfcz5siyT+JNvmUlPBFHn7hEQXRW3y0muNHzn2jjsZVU52Vk/fJmBd/T4Wb36WFwy1
/om0OKE/fY7g4I/ikrj2ppd/i4P/duz4HrVYn2C3rOokdY2q/wbFG0P3F9wQvgyK6DB6nNvim0I4
b1X6HD4vHJgFl0zbfalH5VVIflFszRipCVbMSKkccRSlJqdfI6DAK2ZTS5qD+aY+OF67U4X7RyII
jUSPg43ExqO1Grmvqnq8JEwbUJng6Fld9KT7FpG9bXqvwRpT5YbE5NFii1Dh4+TI4c8SuHHF0q85
UXS79+sJx3y3eFV1bkQJIAN2sXIcrza6nPzM8c4xCKgdO2uZ6VdSSXbqDQo8gtWn1ZVnXvFmtPGZ
9xkh6YozSfYkGRikV5VT8DIBAvBHAdUN36iFfnxO9fsoGVBNmb8MyWNo6ux+nCN5C8Cv9pw+4lOH
ifWftF566sN6bv7V3VkzsQ0h08dmq+LvgY9TeehzvJkpPNXrKu0X/vPqzuITQPx4ACTHJQ5FhR3t
FkPj+LCqvRZVHx42JZELDLHIYyQaH+TNRdg8a9U2du8VxqaqmRmj4YycYGUMkR9ly039/4L3Vwj6
o/61nmknXC0OtvGelpOvlpSq0TrmCtLbOOTpScBz3nmA7HXlgpXgWbhKsTFForZ35sLn7RYOyYJV
/A6avJUO4Rps8cgy1+oN9Cyxrpr0VUfoHAZkp4aUmBIDuwb5MJrOdWyAu+Difou16qQesXqLrMAJ
DFUVI2MTHFjVre366rUST7uGYD2St5LUt0p4fwURvh4/KjVqvwq0vRF4nyHaOUlFrP4JJTRWdNaL
4QxgzwGdX3e3reyQLkycxHw0a0pI8zsTOv5cprdyumgdKp0jSm0nfZdgkPhy8b0MZHKRutp3n97Q
A/P1W2U9o1XykdXB31SGltbgHILONohc1n768avlQsZ6ydo4C1pVrO17DwCR2Q0wGwCtttV13aYL
zB5DCyEBkypYlb5azradnNRBSRCegsnqlOBQDhvdsU/8uNQS72r7Op51mLr8xmZNR+fDwxepE5ec
osQsgr3u/qDtf+bvqyVF20Yv0bU6apH6xIm1FYt3wzDtOa2ze03dAR+d/txEUGjtF151cZYfNblS
j7MvyCHCxmSxsEica4Z6SXxT1Ytpd08qtcpgV7fGp21+K3hhEvHNmjDh53xQb4X38N8nwvs+0L4n
IgrTpd4Zif1O5AqNAa4K7ueQ4kvF0jTkdM+j6DIRxMj3RygBane1cWKR+7xSrJ4VB0kdYKdGbl8W
Zuc4BltHkXnSZwYfuCgy8jtpdbjhmzGHeK/XMxCoQ3XMyvIa9Ykw25Xa/GwCShG4d3WBSXSQVmWe
rt5F2g0Ant9qUxcMuE1XXpc63nA/POhzjukwFke4HZ8k3xhfLWwW34OOznuJ2nzbOf/Uo8KICbsg
+c0v+zH4UqeNM9trJtUAYY+eVexqom4IuLgkUU5yRMMDxVMeMHQpouPE2MrljPcIFGNTKLSN9cAT
WGzKqhAHqqRfKblHNS+HDiCoSq0HlQhXcffFc3BsTOeoTrkG+EVI88rbIP7nREv1ViJuH7QIgvql
diFM8Srj/DCHQB8YrrvF/EgmwkZVkdigHdjnc9ecVLmbaBhqGW/q05GUwXFZHBZE9Cu1962erh3v
qYQvN0T4quc1ITAUEXmLklC7pFwBWmZvFdJRcB/aEExiy9snYdwC+3d7Oip8vKWKtQqfraxet079
V4zmTrVQk6Xtea+4YgPgWS/q3HMxJK6WYm+Z3wEDBmrabV6bF55fxeIYqECahhnQf0dJYjxUdbdR
XwWuqxZWAmUXPNYGYAsl8mCUN91LftRuafIXXggTna3npe+FLK5Fj6nRHOHEUvG7qemewhJpvcMb
6m8zj6Jy578om37UDSt1q/H1BuCofVkCuRfTP7U61FlpWndYzKvJLs550l8tE71LDEjMyQuNDUeF
YpVG3jtRAGaTfg900Zb7GQyIj9ntHsUzb0+tar0nEY1ZXkKiNqjNPJlnaFNHm2IBryx/jnJYjOaT
aoHm/8LFkh0z0EMTMBDgwcz8PLwbYbvR4SrJLBG4pNFHEJ+7FPyzX0vbvglWayXFHi3rvS+7yxwa
5H4gwlFAuyF+0HYx2LyoU0ctDrWw60Y5qHBf5323CTNaM26PObMv6ieqN44Ih4YiXs7IZA08ziii
+hIHOI590woe9N4r/amFFjhowODo4XeV0R+bySWkstJvGCHgAGMSe9vtG2M4Oc5fAhgGEu9rZI/p
oGhINi+ta//WCHlbcjdhHNqGqlyPZZYCZTjRqiPChU/YXrKl+SMiGlLktDXQUjYaxsVxGaMk4kYp
LRu9YbOD7I6pRLa1GKC1VYroT2UjaacFbDsL+33ieQiK4rOXTj9pYTzp7GDbw9a1cMBGhzm4U9yd
8X/HRQxvRnQQ6HznVRlDSvXS5WYNyMEpqAYr1wB68/pYhuj+ZoTXKzEBTwR2u1Z/KeLhaeAKOZVW
zkRDGcFvLA6IxsYGBNhFtT2qsvEiFzJjOD94OHMlFDWzazyZOe73fIQq7h7SsTl5qGtL7C2fexO/
rZa7xx4h9jhcTxWPNhy0I4KE9ANLW3r2Mdn2uiP8biAQxMi+E53zk2hkZQ8gDikTn3oWv70JxTcN
mYfNSlUlXL8FCQ9o08LIfuA41bkMYJx8VfHw4mFEwUjZfB66puEgDGnolZNNiurXa95LrA+0HpOc
Pkvag1CAphnVfMCAc7CXzlc0Y/flgTSXJq3bmODdqqRvVXEzumVeF20++Lme2GsYznBdiIVAD4jE
lFLWizErQsa4zRw8NBa72XMWgo2FTfbYLEi+ZIsJcg7C0rfOtqPD1WR9saHvRegqcGUIroQ63uy+
8wNt+WnFcMwwmosHyCwU/d8iQPjldPrKyKYHcAFu3rh6cYP4qkGw0OyRSGnwGX8e5X5gJLKa6vHo
hNmp1zPwn9CDYQqTa2KKsIQHhuDHZe73uAF+9Em8KUAwjZZZMmvCcKDkcmKrFdsu2s3B4xy28wZJ
1vxcYBZIivi4LZVA0/XgsmNkVqosGN2+xYmEcMQjc/t0TwrqeWp/cqfEyyfxto7qkLJOUGsEBhEi
8WfK7WtxQenIFAeA0VXjGP5iuErnR2CYY96zQryFQFoj51Y8odRAcPSmW5HfsT5DPcR+iW0T5mo0
DHpXD/+YgjLQBqyfKveY9xlKKt1DG7/k8CbNT91cNmGlvbZMZkTiPXQN+lgFmxTOMctTdpiNLLHK
bgtp8I2NDWqjaQdC/5DCV3g+8qdRUn4h6fnu5XCROVnTrsn0YoY0AWFn/koT4g9g4q+X3nLgNpuf
BNw2pPvQdpht7juEDMqygb7FRY3Dc75h4LF3ov477LARMCQ1ua0h9pdiemtjbxf1DCUcEiAwM3/P
s8HXJu+NFIGdeupV7vkmzZsHjtrD0ffLhDjQxbi3ev40tXiWE9kYbTsxnkjv4aW9+tXurWem6X8Y
jryr5xinNvMQ61IU4tUq0SIvplj/F+TYBdmnrPunSWtpQip4oQOmBqwJl/oiNUdsyeCD1BHpD7Ov
jgmbPlN2DZkx2C9SEKwmNF5DMU2soMnvta5fYUlcr7XJ5BRZvtxk2HOl7Hrb/O0T460i8XRgf6i1
V+dYGusTUy4qx9gUWFhpeHBHk2qRzVebwa+eV9TWmI9XSk9uMClTO13+pXju1BkTAjGpFGgsieoC
gzqjZNgG1twBX5sJICAluFATqzZ7CJr6cSF7Qf0L0/rCcXWl5QYRNS3JmVzoNfYEpnMfSXFOAAQh
qlivtShw3Aj13eSKHaz8t8DqdthvrhRstlgs7qAgj0OB9MiwhZn4zpKfalu7wPj2MST1QfYP+YCL
ucRrF1ONe1EMj01YNf4sa/Cy+DJSIqsFO/baWp9SPD3ma4/JKfERRAITMxyHhwhfTo0BUqjkn0xt
qrqq14nUbw7700G4QYhqf+gK/OMn9IYuLiRdtfPkMOyYfF0GrTrI0NkPBS4+YsCJoN6orkFYX/R2
W2MaGL/2Ryttucr6Zm1p1lMcOHvgmXMq0TOG18xYXsJ5/AhKQoOtWPlZEL9qdA38cOFndJCEBGMP
o2El6OI6VXQTkZxs7EwyXi5VjCHfXIzFszrZEbaB6XPs4BH5bBl0QppTbFBvrwNkXLixgsEnpN6H
NrJq5vYEABWw+AnRwP6ppwR1DMIAZeD+mA2a4GXYwmmpIvulGycU8O2jafwks8lAjSgOXH5sDzNQ
gZpiNQCYWmPH4oEwwuqIiQxx6YwNbfgEtNfjW1TFt0ZpAzisVZEVE7yillvDBqppojSAR/Xn3mhu
RxIILYKUzNi+2zXkv16CmmBqspLGLQOYYlVidvBQUyb1YXCaoTLoxqUjlEV9esCZV5iTLfYXHO4l
AYb8hloHtlsLtof9Xk8WJtsVFupYbBCthIPrnjHCow2kE4DA8zkV1KE5JMIm5yWMuO1dZzWoJLeM
aS9tjM04WB0exRAy1wRuZweO/Lltfbm0ausEEwBrLP6F8khCZOjzlvW8eS6zaZNxp7gUV43j257i
bJJ6PeJQr1kWN2Qmn/Q2O8VcqR3B2Vn9BQbyXuoWQIKl8A/lphEDR4CBPunI7k2VTdKdsddFdwZS
1rqW+mmz1W9UiaCWbmixj9QZYXTpueWy0AL7U+u6D1698vLfieB5Ez1XORG3QohbbJd7S3pnLMF8
a56UIfL4yKUoubaDdycgZ9XlW0X5tq6ztt6qH6fOKBwv7ylMJCrIr//bGeW/MMWBd7JuJrFz69xx
N0J9s4ncSaPYxzoQhdn6XvM71+NL0fyZ9vQrvMD770B3rXiHycq65Whz5uGvInrXAhZoEIORWyvw
iWM2bQbIu0eSgfQ1MoLwqS++nR5KqqZVT1wJz/kc+zYSpa3uOq+RAI5im3dBeop4ihzR66oipZj1
fwnC+WnhADHxSgjgGmF1zsMbjU2eDvjwhPnoY8uHT1WFRsbRycHlbJht6DSg2e98aE84yoWpenO7
kQRiQ5DuOEGExAHkPIciegDQIyNm9tKtmQCbyXzegM4umyiA6mR0RzlCg9VtrWPshC8V6Aqm4tfG
gFQyFXu3JhjzP/4SQVLSOoyT274nvX1PpENTiqccdx9IX+CPVlV/11g/dGzfEXuBhlURJM5VhlZw
TqT4yqFOAavhO5ssuFLgR1Qz35d2cuTAH1c42GARYBZPWoOlOX3UBrksRvsi2i5DB8YYYxxeU1+X
TfI68DCrfJQAMyPhaLo8xc7ylxXxC7VPoIoXyeXcHgySvDituisyxW692Nm2t0IsGPPDRPUiY0RN
Eqs56ZK77Qnz3BT6XXT3JS03KWql0QmHDzuDTciZJazgKtsRrf6i774Hb6z8ZmoReY3n2KNtbYtz
ZhhXw0oOcY3O09Tz3ZSvw5mm/qMhm7aX5qHtsBKidCSw4Q8kFXgsXPbgZvhKtP1utgjCy0O446LG
k2HA7cEhJK1YJoQKw/xjGqq0ljANvTHDCbVu+7XV6PV/3aOG/vu968fvJDfmXW7H4VeesJSl7mzg
SJL7OMRPTMhvg0V0ZGo8WYTElMw616jHmByJbjPmZCk34hnfEAi57LCVYyxXztqTWxdXMVJYlIyC
ROtujQ7zctQAqFsHn7b3TcOeuTWG89IA0JG7mTYFGSf06Yv+ODBBCWZYCPjjFvr428fdn+ymp7l2
yJUZYl9KcUOU89j3sGEsXAb7ZTrJBNmnMZCfGLbDwR4Wn614oQVgzt+CTeCpgBnLvmi1ZTUS6lKO
5dkI2Icwix4wU8BeKd55JuQjS2IKNTJ+CE8BSU+VW/7VNP1D6KWrmrKx7crbaHQnklyORaxBGkkz
hPwhcPmQgNhig7F2S+Tosph+utb70WzCnoe6+jFNd+MYtLIhI6tNV+PAmcTdvmoBKwx9QPxGXJLt
XgULcAWIBSbiDUjPJuNoJDiMYha/1kLxFOj9qSEZU2IQw5cLp8eoDpE5AIvgvmJDy/DjAp8eJj+A
bk6M6yCJwJqoSA+eMcBqW+sq5vxzDFkg3HJqbzIXIMc98mggBFdFtJG8roNbaesVOytOX4qwwmk0
3NTYljVL9SA0ax1FRJyydY3+W5uzx4muW2FFjS6/PGW5BSsVZm+Ebb93NbHgwR7a52tvHgeiZAtc
8CZJwmESn1COAC04OxbKzEHJHaTOzhZenNNyT8OwtILoqn5PwOfwK7PeqIrb4SR0IupoZDkVE8pZ
XNRd08NnTId8M8uZiamN60lN3sKeyIItI+ddS2CXpqm4h+6kJyUXb/g6RNq3qKwHo+zv7WwC0vfG
O7Y7C9QkG2AYvtISrDv1dYugIH09qFdY4sDkKbZgIn+Z0ZjbBkN0EuZgwvejMUFHJgam7M643/72
fGD1yYitOIDa1NrwwIE8RRiSCPc+lmgqJkBEbGCUOR7E6i/P6ZhotI9qRBjhOOn9qosco9HVgHev
wzMBLYuuudTeegddeCB2BNaebKyIGiaktkiecmMhidQ5C+qlFhwvJdVEptUHVUPGP4tGHDcLc8+3
B7rKNzeswha8SBPFmaKUaPryWPHtB624T5y1BcJjyUEPd0ort6YBOB4k5W60nxo33JRm+6aazn6B
c11rYNq3Xrf/VXgW2K57a/TpbM3ah5mLd5tLX609g3Nblt0PdsYPTV3/Uc+FbU5TTyybLI+qzMtA
EdVzi8jBbczg8N9XAjX7Rf3bGr7QmvIdLtOxJBevH0cmJzXp3ZF27vFm6DP9Z26hLMnqVbWkpaEf
G2likwwW/TvBt9HH8DiK9NuLoH0Yk3HJcMRqKkaDEAU1V/uuioYxfmfDT0urvS0CbZ1Z/TtRUeUO
NtCLWrn2pFE2FQ2mhhBj+GozLnzMiAlX5DxfUCd4E9IRI8G7RkayeRNt9VE49TXVyUmQegJMA8JP
3q6LmEHpzeRL7XDSQfuy+Ky2ILatZqQSNNhtpd2eycJnSnFSc261BhnuKN+uOvsn7PWnqoFwAVRR
MqBheDUm6cuSRK8zLCkvCl/F0AHlteZDbWY/ItSeTKN1n5KIhxw6S7StE+zLchOzQPRC5LlQngxz
/0MCPI7gdnhkwP2bGeVzmWBSXs7jU8HmwGbh2S3TCxQic70k0xV2fb3pQvImJtE86CHlKMpkbFqz
amuGKds+a5bNAAaL1ymmiCXT0k47lQuR6VWV4/Q0E1UPjJzrw3vb67MPZzTfGXRbAUUucV3mXsrh
3zSLTyNTehsbzYk69mWaXkE9N04JPRo68GGYta/RGzB6WqxD0BRkdvHH0VJZGAr2F9xZoSdLeMaa
7F/zpfLV2iui7CpMbhMLiz50jfk+CqYLI+s/fQR9Kd01MdzraZKbkqh2fk74kk3BY151HzLCcbmH
RzmI8m/S9Ct2PU8jrTTt88Uphn09mMyUkvKWcCo3ugPsDAzVmNgkS2Ne1zRPlo0Vs9k+Jp03bjCy
4xjioMqW+oRD27kQ0NozyZyq3JhiuiLxZHK04J41NPskabfQQ7eQRjemjUOTGTzTMcRi3Hbxd91b
Z8jqp94jvIOKD0LvbcxbOuDywxu16JYWcOC57rpM4ho8nbPOe+h1bnuqtLYWJxbKup3nbeAM20XP
3kKtv6id0Xajr5u2v4j51lnaq3pxtWF7mj2tKY7VMLwvITx2UxsaRkMCRbXRkOwa7e2qvbiF3KJA
40d0XzW8D8mWUsd/E2S/Tm38lOj0YV2gW7A6/Z6kLAqQGTuNX1JIERMnIv3rWrV9eN4zgR59dQjW
JWPStDqPHtlStEOtCLpVXmALQSqtTrYw5e+Tlj0thbXO+vCgTthmsf+aPrsITkaUfL424P6VnLvE
9vvxLYaPmFOwkASyTiqISnP6p36SekEjvo2Lu5t5MfWD87g8oQT779hX/6/QFJY+LCc7PanZW0fq
mgfRKAQgilJYwibeWKwqk6Y5LUtsuhQ1rF4toC2cH77Jrqlb63HuLQpgfs2nrfEBwwPFb/mKuEAq
h5mh9aXjzgUYdSCpxoBfQu58Be+4jwDzlWwv4RJmmIAntOeGR0f5ULaw0IPpe5ZIVbhC1YfnQxfS
YHYPyDan7m/Pt98WiJQml7TmGbcqMJrYLM4KB40y50zDtVNPiyaTrm/Ny8Q2wVCVjtJbPMWQLpwA
/nPQg4kwta/skxd7H///rtUDCXAUgm+owf5rz/+1xoTAO4W9strEgkim3zpM5AK+Qy+D4pxV32Mz
7SZsb5teeS8790mTX6W3gJdVm4CEBLPtv4Qzf+YCbU6hsCpJ/x75rYIg7HoDlwQUvEr9VGv+RpeW
SU+OlNH4s+fmbui03xLztEZg6hzAYY5I4F7yd9gx7xnnorrMJVw+M54OjYbbqp5yCk/fA0Cl4BDB
6VvBL9sSZUJJhG9MXx239keQg4rKaPqzay9bZ1RgsBF2IzmR0lm4Rfr6Z1i4hweVbwI2jhHjK5Tx
dQayOnL0QFd/ZGwGHztYk62AxCXFl2HofMuCDMaDnIJ2W5fLw1Tmu5ac7Mlp3jW9/pdzgHQUC3HO
1sOO4mfSs5euK7AWSsFwtKz46CrmdcXwNjgBQh+PfIM63Fke6hycQN+jYsLx0jj/t26wxkaEC/ST
yVvvaMfC8K6lSoy1wh5vL3FUKwdtA60uD5bzKwB+irvl7Iby3IyeX7VTBCgzbXTXfg3jDje96UOx
ucL2YnnaZuQ9THbmc8U7ZXOajJ4vD1JQ3TFBwmhiZdX5Ac+NYzoGOP7Mm9oAclYzHn6gS/1qMeQd
Ws5n5WjHtT6BNi7zV93mP0Obn8CusQfPom/mYUgpcDyM5abw4kd1FiS9cRtG/VS404NgOedMki1y
umURbrEVpu30vuPJPBCRdaE4SziGgjiDb20D1tW+U9G7Dgze6CtWuqHmOWV6LxdrU/XuJmrGz7on
qxQZA1NSJavDqNXOmwcvKM5DaLzWGGFwf76qTqtVjqpEtgBktAbxW6oybD3tv92c1oTSqir0v99J
gKm9AIuNMDgkmrlX30BuTPs2zrfB3G71Kv+TQ/uMHHaz9OaB2weJWr8xKZo6YW+DML02vC83nP51
crr1AOrxYHyztYYm+TfQOIVecg0M2LUEdASxYLvlT0sNuSKwXqBnnQJOtMxhRGcOLz3GIQrlqZ2U
fEkoQcZNlbgWe0uTyVWHECM5lo0xB6W1MQ8Hl6uC15KwhP9woCjgmYov4IJNIAYXO0VOJ5Kp86VB
dcPsq2dJ6KNXKhInmTOCIY9tcIZk1S4Vpr2jtB2NHoo3C60vGUuZWvcrprlZM/qmpbNv/ZJty9rV
VnZiPPZ0BokXH5Oy/bWX5qOmrs2RmLNQaXHj9t1LoAeoj9CYI2PdFJt8zvAoOSf9eJbxtI/Yljng
GisYOvoG17VjUyUPhOUdclm+B3atH2Kqw7EIDrG6uRrrMNgYCuRym5vxvFL159JrX0XP+rYL0tTm
FvRr+hfQn+Iv/JQKjcESi3yi2QQVr8ba7+MKmQruMjFU1TgfjnXSHIqu3GdN9GJVeCSDaOkU5ejq
HjnXoRyVsXPXw7uJ37EnAoiq8yc2cWuh9Y8kpQLOJfhM9cy6SgEQAEHI0OdjantXl0+Z9tqjatv7
IThENF2FNr2zISH1pIS/M8BO1KocSfPmLlCNdaO1UK6MG6OUgzlKfHhS7GbghffGh9pYiIzXRpvB
U1xg8ITiOfWQ4THr1K3i4ErzfaiCSxIuDzW54cgiiflQjqUsObOyd2UWPE6YZSaEm6RJA5AimXRg
L1TCDmXTjMwWggjqnYukiO0882sy9G6TFCoelZxpEt87ZIoRA3tCg3bgmOEwvYVVeXFl9k/JjynV
D1Xb+QDwpHazlseMmgOAFKMImJ7TS5O7PLR4o3pFJ29vLlQoVkHGPKVZMHtNK+gt0bCBIrhTXZxV
4ToOvFfXhl/JeK+qCB00mn7Ws9K/klPCU4oT+r/cLi4Kvk9F+KSGEEVsr9X3R8gVNWF4J6Bkp77x
oUDPYSa8b1IDOAoZVV5RKiDDTN/V9Rsl2pNihCm0OGXXsx05AddMcvx8aA743m3VokprmoM5v7dT
enRkd+ZTlApDSbKtmltMEF/Urh10BpkwxaNqUQnrymE1wJcc86SG8wri/Fr1RnA/QMqXN3sIjkb+
01A6emQYyEJ8xZO2tyq0pTFs0djM3sB7pxT3TpB2/AyQzaBcjrnj+P1IlnfTUR2qik5wyn0gnI09
/UgLciCoGv6Gy1Y18HojnxFRnhQeUJnWtg2aI+aiYLjjj2rYBSnFk4Bvqy3Gd8Bhq9AAVc8X0K9V
x6leGOras+Fm3wi7d2pOhOIY66Fyz5GvXlcPx3OR0RwpZjhlTufN35Xh7QoD0WXAuFwC5DSt+YUg
d6vutY7XUF+OsUCDzNEoqXG+dGIcQYuNhCdZGeJBzU1bHqFiqyKE3WtW8qzoBOYM4ZJnj/P2TtKS
N021VfN6VSLDjiAXCztWHisq840qTY1G/0Ov+D/CzmO5dmU506+i0FgIwZuObg24vCG56M0EQQvv
Ch5P31/yanRDijs4wTh7by4DFKoy//zNFe7d+6gkJxbWlzDf2qi/76L5xrWAzgsi7NsfPrvcp8FT
e1pcFL+osSWSjncCFN308/QLY+MXMHnl1tO9wC2pZQOvQvuTvUAV2qWekh5SNNDMOCyMIzHxR8MA
IavMjzkFUs6D06Pe+ceCEzIsB7VcFIHe9eLLmYgjraK3CQRmYldsQ+0cgh2ajBl8Sb+deG6iaV87
DI+n6aQlxU1SQqSVnXKiHAji/BDb1ae/xM+KunYuqm2OKbI7LZhCxUgxTKI6KGS4NmbxVXrpuU3C
rW0mG50Y7DqNoYyEe3zDwQzGoxy2RuU/WRWRBWFn/+SRs5et3ujIpUbDe2WwBKq8+bYytCrj8Oxm
KHNN9yurekKcpqdAvxWwoTNi3FkZb8nOIDfMWCL8e5klUuFIhdJyQKjUvHI59qt0OpWL/aH1xTUs
hLM7QZgoh3Wp4/zM0KnM4aZl7i1Sqj+0RQEAF+LS33ElyE9+dngugooHsHAf/AYoQSJ83tjI6tp6
irncc4QiFgdiKv0FtGeJa2aX3obNWi4MtLq/H/IA9P0qJlpOjM3HJgPIGLA+sK8mXhKSNDgqu5cM
Wh2zeug0e23KrhB2005qVF/lG8kIaAZnHWTdjaMX97KqGZtjKdxQ00x7FiR7yuQFK6Utu8Ub4KWO
L+Y8/sbucgN97RPFzkMHR8i2/ANHSDPgdMgmHHIlpEcbbIBbh+eCY+E8c0CaEMpkPGaRPdDaPw0i
JXDHjT50pzgdb3hCXNa5dD8lSzOjpnbm5cOyhatHADqInm/HR/k7eEjyI4FjqYbhJJcqArCXoWJl
JEc03qvFy/CSbZxjOLZ/ZaF0U16T33OMjFgMTx0gIVKoP4QgQ2DJ7iJnPZ/CBM+DUGtiHuIFLobN
bCwUb7DKyoPesvAyMQMg+WtGwMg4XJBZAPSYwHJ7ZzGa4omVHeiP11vhAk+lOQDAWhWHiNvcZTOm
CfQ3Bj7lrWoe5ITQWnEhIZ+CItkMflMDsBzmlg2wGoGqTVAiZCXhsnr8WwIxwjxOhpDsk9QnMAZN
MR7N8JBr60VeY2wYgXOd49E7yParD9Ze7jDelfso8s5jPnyMCtCL41Ou3V2E8a05jCvkBg+6NxJf
wvwkmG5kp4SGKj94l6TkyWF7C3lSljw7Sk0z0gXJZ/P9di1bG+vXj7S9NEcQkPnPOSN9kN+WhcoP
WST80OmQnbz724sNOO2ZoR+skEAB+fxA6UggDDojeuY4mOcrlAQmGywkMctr72w/2zG9fA917zbm
JSnuMM7IOIeY2pBQE7/Lse+0P7ImVF7tdfY+/qFWvjh6w9Zt4xSDoAsCak8KfWo8xktx7xr1hxTu
g2UeXTJfmjTbOlNK1gu3TBo7uZUm9XMedC8gxJ1kXQcdcWrSATG7IX7uBqfvAz8MqvWcp3Iyq2ts
K3ay27SBepRLZI8aE2nArqxkrq99qDpAmRmRuWPDyNE3pFSdIvpQKVOELKjhPu7WL6bVkXbgraoB
gSMjW2guVwENA9+C/vBZ6+yL1owwprHpB1kDB1bnkTFnwNhfKiAeWvK6wEVgDgZsIHIXubfCb5qC
aTNIT4GkRq5AW+Nb5xqYqIzFSgbpXlVv7QpWDXedaiegXpTZe+vmayf0PksajCr6u8uKSR55EPSK
/YsKvPvUsq61BaIb7xwzPsKNHx4jT+tEa8B42rcsGHgDT1/If0AfmITUw7TxZEpriw7Z2VPsnqVs
bsyDHQ03+Rhz+9i9KQnJpvNLvhzLDtPvC9tWAzzz12wCKFkMN2pmeLMEKcjyYeY84lPIX2VpupUe
ST4HL1Sqfq+Ax+lh8L6+M43yUfnTTucZR1NQAvIrFB0Vej0Lyio0idt0Qfoo+xvDEy/BbcSmTyxV
CDlW2zrdk29Pe5mMdDnxzGN8zdDqIjt52B8xpIcWL29ag/3hVo3a0wn3sOgvCyyyWDYiVW0b68Xq
sAyhiGC1yYeWmf5Uxuup1xl3/0pDKzyfsowvJfMWo8y3BhV5XfU38ucA6J71VIAnWvQNLsWMrtdH
6UYwpt1PraJ7qI49PYDudae5Sq+FrUojDd6G+dSRlAYkt+gLgOZYMIzvrlsuimzvWJZhMJFthEFR
TuFFD7IXE84K/3wKm+eB565lAiWLiU/hTgRhA5MVbFPy1nNnHAUA43FGyZVdVXwk5diXmqMUAeV3
bBgHDbKCOYIjpSnM0SS+uNkzTXxfjbhA1gcSy+RxC/UOXeZ0I8q2rkWc36gHeeChNSs87FtuKU5W
Hykk5CtEAbuZd13g2fGrPbtqD84nB1KBcInPWTYfKXkSTazvR46+kW8iB5Ff6mthGDYaIUtDuoGi
bLLnUWa/lCbnU/ecJs2tSTUlvx1YT65jPBZ+djHBvaEAYp3oWvWZ0jRzmteq8Y+mIH3aoMlX8K3u
FgbhOaPJkqPX6dS3XmjQZzD355wbAYDaJRZRC2APKfPkIIRgAN21XFKhjcjna03KTFkuFYM83slO
zHt5RFNgTZ1ys6FzaDligBZP0s6xBYvGSlav7DsU+veySsu5vKlB5nrus5y9wiytUcG5UfVRjsFt
Hg43KWEaa5dZITzJZFWCgpgj4AkUj7U8vSweVgHp399aYH0JbKYKuNo2sFlPcC/7JM5n80task8Z
TPpztApswbCel4ex/dImjI3bqYCUQ9nEKm7H/kOPxdgioZVjVj6RfAIL7Nxyg+XRZVQkJ4jpl08K
bxBdehjecUa9XyTlZ0XCsrIRunGiqpo6KEXSUi7YHqIGl+M04pS0SXFJTAYAEIMcwBhemr2ErB7m
iN17S5ipwS7DdIjspHCXszN37OpcxNkZJjxU4SGyg6tyBpz67hd3J9vQf/+ToGNAR1cv78GVaSma
PK/6HQ34m6ziTg9fMb4VYUWCNX7fPqL2EliQtVES8TNG6iL1JccZWAktgTTpKfkGOk5Ffnq03OQ2
1uY/cm9pjU9Q2vcTxeAydV/uON3oMbYvtF85PaOsgIH6h7HrY4NANIsJZtLou3MiaGTf0dNIGjX1
4vb5B4j5jRMH33+LIB7A8TQYunG3rGpFWFQ6Nnszch8SE2jLwpIKT3Y8BRnZGcGvPFGLQnwnC80I
TgK+emn5MbtkbiiQWtZoiN3QxuwwGJF1n3ICcPkFu5QFKtdemeoOnpBnLXcupSNq4q0s8djHwqLB
gFROSKkYpZkLY/9Gfh3sK1uKWxfoE2ukJ2qorQ1qX4LCCz4jm1dJEyVHluBdpDjtesozgaMFZZGW
WcBkkWNDJ1kFFJC5Bs9TTkzOKsaFSGfJdVF49zHP8CC7JeLY23sX8johUIAmRLl+XWtk1k71y6Dl
D02msABMjE9ndj8zD3ewztW/5ZrLZlk66akdajykumJNm3hyiuRCA0vs7bL16bOS2LhGSvuF2yXY
l3lfuN1TWS/70U6Phu09YAd+E+RhsY06/NAGfL/WQ1mTGcUssjKBf7UxPnZN+bMMkA9QgHVCFTtP
jW5utCRJRDAPQqUCoG9UBSrATQPs1+QSwHFh5dtf2ApvGvAObuGK+nvCo0sIg1I/syil/plFYONw
Xt9UCIwEuU/UHNDwGCfwYjw2tvjWYC7ZbseG0NNa97+KPsQhxKfJUzlWZ/luSZe7ZMzmVRQa1zbs
AY3HRs4QlaP8zyrsj+BzafPGNPx1PYxPkQE3mJJjM5XOSXBsKe6hZN8g97voiY902K3XIqGvuV/y
BZqlwCIi2UlFxBOHu8neH7vrYJhh5fmYKzD2ZBOvHHOLycuKikG+Vb3YII3SHzRr0vX4L1zJxEoa
MUYsssYpQAXPdo3nsDCPPslnHdCPzGDMxtx69YswC2X4RB8nkwY8mddG7v7pXILv2s2f/Q8UcL+N
b17kxYTJa7ftXvoC+brwtg9/qv90hqzMEYatyq0sfsfipiccFhOlTNYMaEiD9bCMf0tdhlA1nkac
N1TA1Ffy1i3fRM4GuXthEK/0cViV3vdchTuk8Vu5uZwu+uReUOL7KOK7H7nDdDEQ9MhmRPXnusRX
o0IYGKpVXr6XUVAz8xzIrpZ3NpV+cowGOwG5wKVaG+9qBhtSHnFaBgmDS6au7GgJnzfBRy2C+GLH
022K+jivZwYoIoDj5gzugrAbz7iMkXhcbUsChnXVn6bW7f4uJ6/Xs7fI97Hb7kG+Y1c7P6FVEW9K
yFbUJOcI97Qrfyyf8Ka+1HH4M/lcL0Ji4ICrod2DWMWIDLKGNB7rFPv1V5SbdD5pcZx8TSeLtoLi
Y99Lh+o10blOTHIak3kdlYiZ+/lUA+W59vBRhADdFW4h2YJJiErvcTb/yWONUJ8B56Q2IPakLfTx
yqmy0wxBjpzq62QB6/SgyuBOGPjxBqH53eguD1bynUQ4NA4n0312OG9FBInPKVwtmIVIdNhmbaSt
frjsVdPdyaXX9HYN5YEEZS56/+6PxcnBpEHGXIJpcKREYYnB0/g3oyuc4dHBN8VvHNBY7VGWuqw7
SqFaDZiUUj+ryb90tAyFTxKOKLHTOnqSCyJvGwJTBpwxvK49opFzasbFTJEWG594bmDe3WnOdD81
y7UcYX+zT++dMo49pAjKs5zvHQi+3DXZfxgAHAaiqAYTa0HwQiYf9EisOVmToAwKyiTnsuxCk5nc
41h2AFuCZhmIttUg208h05vH6GDRzRqGOiawVcIG13AZaJbzdLasibQzXo4N56HJNSLnUePy2yYg
R0V1ThHIwuwMLN4xNx2cVB7RNAnxSkWSBflI0YBV8XIgcOmKDwM3WVZvZPo47SBFKMiBHM5DFEFK
wNqKmeGtBfPcSD4sL79WlfvR6faF2G8KL+8tS7lbXAkO322r0+dTERhde5POjCPK4WhwBsg0opoU
pGhwrkxm49186lMtXZNiXGz6qUMLMaBGwYXyDgXDrhr799nPb0eHJoyaOk7674ayJghTa+0y/hS7
qaWPafLH/EnqYblDYejBgMxeROnJHBTwHvPTBvsqAo9HDCby8Q6Y/BazSuqnzH6KG4AxLX0jfOrX
HgTsn5cd4Wy3EznGdPxkXyRF/t7XJe318phAX2bxOA/D4N+4Y/jiQqqZGJbZ4XQ3KHZ97gwbSAS5
vGVmACI4J9wlowWyHp+NPnmFjNEtUcPFsT6cvn3zpAhlx15qiq8ZlDiecGXzIkSefmSMqybFZGO2
niwVvxe9B5HUQ9Vr1099zuL0hepUX1wtuvgWC1EX+RUrfeIMiTztW4MUEiQGOj4tv8Ff7YS9EvtB
FFylim0106KthahiL9chyKBXV6lJqNnIqY4RVIjractBh935Ns4A5jA9CSCGJWitQEICQdGRNL2m
Wf1JwQUWE9Z7GCLHGbMiiyGMF8wrIkfJrmKDBOIL00291B+lkSKFdqvdVBbnljbRbrUElmfyUIXD
PdNyavZmj2XVr3h+p4W57ERvBTVyuhLfGV2vnpTDilkopYs8vFMluZG6b5AyEBcZVXD8MpXYvseF
WI4M5Vc0mF9JyiPkZMrice0ubj1DukVyNKQgANjI8WQjAcdX8tuF3ItBK9Y/TObKjfJpamFQTFfE
5+wyjnWxNy3T9M2bfQiHv/rARC1Q2Ce5eplwx4q1PJxk1B6TEX/kRCteIIKiWZ03Od60fI/1whVq
2S1EwDtPat/yQLZR9oqn+bZd1K3h2RcdbDGy/LPDEYpoiMXld5/F7OzkIAks56fuC6zJVM8BgRMS
stEqdTdjmx8T7jKTxtUMOaxmwNq4gHua0XPiJ91TL9wuQPY+MKCmFGciwF+mBcFNqJCnWwKS6CnU
MXx/whAWsjsHJ3PxIR0k9307PBQZ+d5L2XDtC/1l7JbHIetp4dmRxxajQaY6+Uq5tDo+NQYE00eA
C0XS9BzikUtBZ4stJTh1JJDUmYnCMUgh32cW+qji6ORZso6q8V6ukx81J6sd3qB6P2SqudPrDFMj
0LAe4kmbY1+Fp8SwzD9h7r0yNDzgKXNxoNrZqnrtezIUuV5B3V6wuHyZRqKdrSreWTrqXILf16pj
SzVq5raQCfezzvPlUbjhcEKmcICRvZbMt/ZQgpdBgm1BuVyv2TfGi13Co+LuHsImePM56MMhijc5
EBz+N6d8BAnE3KuDDA154TBzJ8UGIXKS7WTq10p3Lj6eUzly5d7PTj4C0rghK8shYIwo9P6mDZnn
ZLiZ+y220Gj4HTDQqWkePcSiYgFoYH1JtzKvurKDp6/dqxIl2dSNGuZOM8dDW9zgyg9ZrTzTXu4L
uGN6F+wXJIBEfL+6Dv3oHLVA5dqvnVQ3dekD4ymEb3F1ZyMZgPeVnc26ecscHykQ71nF5l1FVe3m
RLmGWGvWqf7eKCbFch852ivkHsVP1JfOWv66wuHwKmyS7B+rVDlYkIo7XBKkMRQTavSMJ5SZ+PDh
JNlL4NmYJ2FSnDsd/GuvgEbavUUZpYWyHkZYwxm9sQrGgIta74DcH/GW/tRs2G5GbWCkWhx7BBGx
P5+0aD5OfbtDBf1Rk4NSg8IO5qQx1fQwCsKNMWBs6GMWNVnIDvTGP/i9fatKc+UMRgLIgtjZ6LBl
Kt+NIHyYQrRGloNbDsS+rKcC1s6ybc/MkrKFg7XwL21PWnqV73wqCsK/X1WgowDxTnENV3Bogvup
j35cWgHMROFiwACIK6ZaSOow3ik8JjQRT16GF00pQ9sYHv/84ygsPXLE9CpDYsQhjNMLvVcx9lca
SZD3hOlxuBgZD3xVfdh+dMZn7z2lPWTJotBghkrlMb9U+OsMQXJIW/BQutmjLn4jTg2lGyl6CRbZ
M0BSs1ob1fRksnlIqVahGpJDM0EHJWcqI31tdB5SitJC3XdD/FUO0MMWzBzCtHud0dFETX6s7W6f
WPNh0srTFKhjnCebgREpXh4+JxRRnoy0GnREA1Tl/jACTyBkFy8NJ4flzqi/+QixTolN5+Rp1ssw
pbdkf2/mPPz7qLEGAQHoQ1zWCgWjvvqUZ1+Po08R/lPRBPy2+BD4ebTXQoiGRBCIq4CD9UU3a2vV
p9tkJiUEWdOQuVwELM+WYiMevqoZHw29uvi5vzPnZd8jIHUoIYyOmBBwcSQgFXrYzEYZlRu3st/7
6j4L6sPCv5hGqJwtFiEJCiiHElfA54bjXFXjGbA6MAxqLn5HpqUory9u0KEobM+FzJFFz2/b4q/g
gPXE8a1V9bjXZqcySV79rieb5N4w8k3RqBUXaXDjo0weo3H44qNJ5AY/LHHj5U+pCGPmojOjFNSY
YlyxkmXlA9p5y3KD1eCD5oPSdS1dqP5HIDMp/woFPoHFUzc42wD3g9jWISHLvvJTOXjBdemPETho
R37ysV/37q8ADC770p/tP75o9aj/ViMNUN48YKEGlxk9yFx497LMmO9Qm9ZcAH7MRHn4dnFKsbeI
uV5iFWF7J7EfFEcRrM5eMZ9x2QqQ/X+PJRR63lV3Hm0b61pmOldegk3kVGNS4W5KxkdwB99HZF8N
HV6C0grW3J6zcuVGYnYS/YgHBqOugwmBR5bYgm636/Cs4SAAydgMwMt/lx7mAj1LjE0TNMU7jT5z
1kKS5SHE44mg6fpWLIe4xPIqshgnj4hQpg84h0HzWjhWZsZJNATmjQEIvCzdU0qbxGWzWoaFdKPQ
TtfcRM31L9WongKPoWm2bAJsJKphfFwM4+ThsY6pwxC4Pwj5z9yerQxNIj5dm0JiaazxSjKe8ZHQ
O301FcaP4zbX4rcvNkvyGIhZb8J+MDnzidP3U16nYIcxmNPIN8XK57RQSC2T89sGaHHD9GAz6ZSN
N03iR0/1gBY3qF4oZXvMByr9eoKiltXTo7jtGcV8ZyJHlveyGInL4PPGC95K4FrgCVRBcOL8V70f
DpUx7sX9Isrvy7Jcy7PaGdNRXIBS/CJd/CS53eL8UkMrCm1118bdhgsIgtlS+gWXFIeVBgcOL5sf
2hYRszyN2ZTcOYShlna6FX+Pv4eVb4cP+x1o8B0JarvEmw88GnNMJTTGLTyIkVCs5CtliiXHcFOx
XWFsBIER4l25x8BgbcKxFmWFXd81cfYCivm3NEa0O75pHiSWCgARPxtjM3Je4KyhYaqU5vONuHXU
1rWD9B3pNG9AHCaNQU95AyZ0acCYcQLeyCWyORDEZUW212YyPqmlwIeIQu/gayGnkN/RkU5B5XGv
0TC+J1ioiZWbUTc7dxxPcKcFUQeyiGm3sGFmy3Ki+BkV0aZFTOH10UpWd8pxJRxRsaIUZxW5zGXp
bv7uHe5KmA0SYx1fL2wXctkz1PpiHysPuTb1Nw2gr3iVZB25ja7+YWbvNur3uCxuxBtdChPxJxJP
YB3Xyoal1JvZTcGjjaf+lo3syvPZr43oOmk8UBvhwmt0p+0DaHGqTWs3DG9M7pucRPJp5frTuMrV
Ukx6Ejwol6rdNPpzLvF+A0q2ANlE1jM2gsTj6uZLDTxvoYwTa1UbSXZOxHE5e9imuTsGKgUQamm7
tHghkr/wrBGw7HKTZF8zSPq0A+RXCcBbXeTPS2RfywJHn3VI+Hj5qLZV1O51Elg1n7sSRdde5l5H
Trsm4O5l9EkaGJDFmcRfv7rt+Nhm2lVvth9gDOygN3GhZCKWcHD4MOIFMZDlNxbZg+f6O0W6PL0J
zmghi9CxiWNM0ic+1jkIvd88i7dyOzGqPoj1kGf2T/FYANCOEjy2DakF5YlJbXKMbexbmgyNtPhe
YdpCSOsdoBu4HpxW62XqNa6GQ4CheRsweTGzWlhXA8M0ljbHXuwVZ2j0T3X7CyvxQ4Vmui/a9CiX
pDNYRI7yn3tYBGqE9hwO8GaAZWM6zjFWzGq7ERwowaG0DyK8wYx6mw0d37bN9zOyw8AkHEgr2a37
4dY02r9iOUmbEGxvuivH+jAEtMZdcisVWjoQepyQPx7aORkr8ZH0403PAJapPMw1fJptUPUJKyVC
u6DSSb4BfFeatJS1uVjZT0cEH7MtLBesnetGdz6eZ5YXfI+Tvtc67457M6UQgq1sY4XmtTXCqu0Y
wHBOZ2fD1N7HiiBm28Bnnpw1OOvkyShnbw32Pd5yt30f4aBUJp9mSUTYFNhnnes01trFGcySTRPJ
v3U9mNlh8uf3MjOOBG5vXUw2U8yj5N9afn9sRJou2CTpIeZU3VaVGTMFTw/jjDt/n/AIdzQgTdnu
LW/YO1hdyWHV22RH2akZcwRr0OwRTnUlJIKxlajsFQEC7ETemYkwZCs806Y+3VRJ3F6xs7HhXpYq
wQnIx2al/ZXTzdJa8fg/VEiy04iTtdH0jcpwOGB/UGl+0VJobVicOmV8WIyx2ix9jyqzgcjPoQ66
+iS+9+7QPBWqezUxV5qhVcNoeGSv/iRR6+gqVExJBJfCJnsgyfAzoJ6q8G72WiJYUL+KN638pgwP
FUaZ+IMzrSf1JlzcfbPYqKFa+CzEL1yFbAV1Fp3NuLkrqfJ1/PSmzsPnxEdzrBM0Uw75OW7i92nM
9lKFRlgzd5gtWRrj6HTc5+zCOleBEcx1EgmSpIhj1CYoE2nXPcdR8Lao8mYZ4rPjjvvRyraS5bj4
KEULi7cUCWzk+VdRZK3RrQLYS59BJsaC/jKzsRWYnoj9Q76voXfmnVrsAkvX2ScFTR1W2G0Ew5tn
manJtRirpexaHSGfK/GibxD5mmN4A6djA3Z3SVqCLeKM9spS0XXlLC2R49Ha1qlqLbMBBZ2hBsKe
oqdf6wtz0xohDbVfXxsbh8M9ROjTkOYaW1O462qjviRelKyx/kWEnxhbH1tfGqF7PxkfG39E32at
ScCD9Iy3cp5XLzF3Z6Y44bTBKoUAjxTLDWuJrkPshJHzYqqEQfOjn6d7hzwUQBdoaPDASyzkC9z+
Gb1TSZHtMOs5nzWoNpIACip1Jz/pXYJ/3Hy9u1vwp6pZdJkZ4smTRFuILNdVhi6yUDmCvRxZO9K2
vdb429yNTnYzfIqjdUSdgMs9B2C4g3aAtWR855IC7/EmJSHdhAhhFxUGOoEq+Tom/KhlQ5HgHqf2
Gf2QLKaN0y+TwtfW6XaOEd0pmpolEv/gHA70hI97ZaU/ZuB/ZgsxCNwSpEL+QoQMCuYrPVnYX/v5
yXA8WjU+nm6Pr0AJJfqD4Xl2Y3RjBpYTNeB85qbvrl1d9Li+QtK6qeExzFilBJn15bb5A3bZPA+p
HgOdUIUZMAjJHKh3On4yK70V5Elrsq3R/ExQ6gNTuE4cEZJVFhRAMy67aOSoIzLtayfosVEdljcz
MB50I8URVztV9fJscsAQAXIdlAHBT/CEQ2wYaiIITXe4szyc0jPWMAPxmM4q/fGxQGCu4nhXdens
pWgwfEdfmbpxxFrrA6Y0IwKrB3ob9gBqR6xe9q6azg6xKYr1P7XaXZpzsobx20hGKE8lgAR4C1NG
vHUy7ehxdmnVJxZ4gNujy87KeD0KzE00omNRULOCZCLKYnbuXb39mDEIC7jOTGfPdU24kV007Bfz
7ZQR45TxcYZ62HNt8BSAtJkm5nU+d+exoZVG1vee1MrE7bC6oJM9262FgeNwyd1qugpqC5HLuOoK
owfGmlB/x9bR8Bjh9sSNXhk+81/f7VBHRzTbXKCQMOg4jk4lTeEsDqMURjOtFzyZnaF7iLHESCo6
aK2BMMFQ0VqLopMVdYeSDCUPndDGsmw4hE7bM/kwf2081neFXl5XbYp3mUcxaQfZoROeg7hUaR7U
iBKKkIWV0TK8juP8o5k9dliU3wULfgwZfWle8wDlmYTZAjlityBuc+eYAFm3PNP9/qh6xlyr/M3n
/nViEJ6xMw4hgVOm3l15lFcR68aSfAPOAhc7c9lsTQMWvmCEem+8TtGLXPvS1981BZmPAJy2whJu
pIaT586oMceRGOPGCk8LnvcW8QI1XvhljPuHBAO7TfDho0NZ+WN0kYWG58nMRgxPVs08AaXf0Arw
Ui0c+4bwGtbtvanj36jio4+WVYdabwX6q63058pmIJYbuAlGeXmVu80usAGZ+E6//hiGsHp/pW6F
xHhROTxVFdhA49Z4H5r2yoG4f4Ul5q7J0mNr+CvxLZwbEBjc9rk6JRoRw1Wv6HEJRerXHlgC3sZX
BVOZpIiPRCntsS59kFU24LNkS/ZAlt1lSo/WSgs+jZn9M/CvKyp3Wb2SijaawYMTW68qJUi36s0n
iZMe9G7ncuDxHO3agThhu/vbKvvJuiF889hP2h3HxabVolv5iSUGsqTQfDQq/BBy034JE/8aw4QM
2z48ShgJbHOvuy187WHwtF1ra+u0NG5dH0WN2+80lZ1yq99WA0AZUNNvhWOqN9DPaeabO+lP0eRd
psZfgPOZ8IHn0mWqrTdSheTNcJ8M0Re0HBp4UoZb1qeJj5RHqmzV5jt9HuuVEue7ukt+UpySHb4C
7mJwz4YG9u/Ub02n/cBZb6SR9rUrpfQZqIURC9E/EmgVeMGmQONMbRCdc/hbptGwYaPfo4oJP4j7
Za7WPmKVxTAmrp/lM9VDwgM251e+csFYK9DSoiZVy+XhLrvwLnTxHBzAZwh9RWv4DYOe0dkyzftI
H85YDUcrs8KDxZp8CD2l+bg444MTscag2drJa9voTyFpaP1U3zaMyQ5FFCEmBfLSsWJCZEcaGnSw
AhcNqwC+wujEymGejBB1aZlmXppn9YsEcdKLaMd7gApXMTsZDPe57ZAiDUYEHR/5yizJVg1BJaRN
nfps2MGBwwLBoqkSQ7fZqk6Ng7kWl3WOYkgnyfASR91xHtwHeaVUwohx9H1MON/QqtV7WB+XKGBg
ieRuj+7+mUyd6MqY3Tek6z1q1eDWqGkNh+IrI+MFXCHUVxYiuyaTBsZI76vS/hmyEZNwqEFDAMY4
1d8qZvIV1BN2IwF78MiN1031CGMhugqiCDYa9n4WC5st6xh43kM8z7+4I33lE24lXq4ONbXLONRv
JG+dEoVpQZUsCKX640xqMXhoRNnW2Dg5zuMxior3ZClPHe9ldf4q1lC12iH0Do7wgzyFNXUWSWqQ
rB2cbi1iK1LLfbcd/z30rGMbZi2MzKbAC/nvulC7zwykw8xG9unDVFn06D5M6M/T+BzY6i2skRpD
E0OQzOTEU9oGCn9AGwwQNU6IH8Xp3LAtYkuC/n7qTCbkVJCpCxvArvqnuYJ95hTW2+wD3JGHLQVU
p6FMllVeq07o4OU5qNrPcOi+9QGUGPWqfqUG72HImBxH405Z7EOWGb+GU3lQgTvSIvTH3vH8VYJ0
5MoJzC9TA4k33bjdLIV/gMz6KjnsxMAdVZI9khL52ITmKZ9grAp8ZXXeNmaWwzQ2plGrdwOOqbGb
mtuCgJ6UDgIjwwQ5GWFuoTDy0MVG1FDLGL1h4shjTujToK7NwXnMzPpgDBY0v7D5hN2fSYYyfB5M
ECMF0sRlqLLiIymSe7uuwk3gECcFz/1AlA/8BWKDLMWuIWiq18To3biYI/qAyGxfKza+K22Kn6to
eNKL5U7p2sYswst/ZHrdqXl0w509oGVyYjBZE9NubJWIWFpek6W9T4junIsSU4dxbyGAHOgGI8ul
6as3Mi9orPnM3oebzL/KMdYl1/V/SmL9p6Bks2exGI6d7TWvuC6s2d2ZtoWY0b8Ja3ixVAhePR1L
qs/cJFtCs0ZULdjyAkngcF6vZXOim3vTEiNdqR7GGaGOVwmkMUz+svWAEvNq9AZMSvzonQY0Z/VN
x6AsLQZyH07uvEraODInlkUzslclCXFRJEMZE5puv3IhQzpDsNIcKFXLxMYGHJOSeoCeLGW8uLyW
Bkp8KzwuDfHiaYqJeuy/YZ2cn5rSxNSizLgB6X2MUZzlE6OZJvuxGpikFns3rF/02fnNa+k2YZ+x
m5UHA4ipzALAoS56Dbr6pSnLu2Fogdv3rrN8qAoJqsSlWyZuwlTN/I/PYKJaE196nQwk1yv/y475
Q3lowii5sVV7zitASHfe+w3I+6L368FxXq0RE1/b7N49R3unecbfeGYeWSbpg3LGW7onVkgePUmS
aJEzYHZU/xjo2Pk69Qk+FrSSJPjOqmHDrGIbUf/Nxoemlf8iqvd/CRvW/2l1ZLU32QzRtJ0D/Ipi
eV7H+CBhc2k9/fu//ed//d+v6f9EP9XlHwvt38AaLhBDu/b//fv/9gb/lKMdmczA/Zo3cKuBBjbU
EJAtyWfl5u6/irSW7Or/aYX/01vQMySLrk3Z3kg6wdW6N4+UjkW5K1skz1b+qSsIDF5Wr3o7eYC0
du4cvzqwoD/1jF5KK6/jQc8wwdJ+HXuB05Bo5Bjw+AdO+bXAq8KE9LOvAjqmQGG24lNctcfSUS+x
Ud3GTg4qbzTPes8RkuXdbamDNNJm1VdF5zwlxUy48vL/OTuz3biVbE2/SqOum9WcgwROHaCVmcrU
PFmW7RtC9pY5zzOfvr9QVR2kWWKyIcA3lmwGGcOKFbH+gd0y3Sgt1yiNcLZRUm6bvnue/PrFt4J7
I6X8kVku6EArfxC1ASkTCXjTwUsYkweBikLD9TEkp7G3fpiD8+okVL2q4mvAja2I+8tO97/kORa/
4smborsKt42NYxtfgtS+KBKwHQpkTTnnOEVQqQpG2OP4fJ4eZnPJVlqO/69XUPg+k0H73z3EJQsP
0/BA5UTdpZ7x4hn9j8lsbiJWgppw3ZykORZlArZKRI30LCpzi73PAb3AlUyDAXRpDFy9l+GtkhuQ
NZGUdZrrKunfjNaGBwtzrBQ9g4uun1+3Ppj5HL0T8KlnQjRfzcp9FqH11Ir0QWnbXzq+PhP6cVoP
C9O23d/wZL7qqdGQONbXMRcKqHS+UdDBXad+zDTnr4qzJR4irP7TnbJgG67O+oRTIe4LfapQwovO
MjWNwF6UHKMRV0dj+TbDVHfjdO7+dGsLI6DOrN2r1KqqHKT+3hYJDhrVtre4ygrG9sptyt3n2pib
ug925laCL5KuDh3IUVnlQS8YqoG/spy1hYihz77DtOFcRlxZHRqtew5t56lGaFm4L/IScBy/gYTQ
qztM4+Is4GoGnSnq41p1h+T56W/UpdH6R/Fk9pGZ4am9parxwSvqG8pqG8cY/xpcoF2qp6PDzMrP
m01ktOj05gli855MGFhcNmfovOPo2OMKaw7plziZgLl7AKkBdW8HR6x4uGsLM0vX/1xtFgXbdATc
vC+o4EruQmIV+yiEryUZQ5TAcoQKoOCAMPSa9nKKi0tRoYIMjLXhflVi9tFPOZMC86c7TZOd81Gn
aX++UZx6g6mhf7Ef/f7WlK5cgAJlajNq7Y1jUOcB2QAJCBg+NTH+IolCp9vWl2aMHMij2DN1Q9vH
Si/2IaJzLqId2JpR6QWFLHzziwT4YsXEbQLgdskMo1PwK5BdAxY7h/Mg6QyyIyuo5ryZcB9ri3tf
qDSSAYf35+n3XBo1TaZoR++JrT3i5W4j9l71qEO9MbvvOpzHYbzSwF3yxiRVXFy/w5Jzg6yEm5Bc
kis8KMoGwS1ZCUxLo/X+hkdvUtaNjw0qFrcGuvBnsgAWZjGc9YQrHjR7uMCR1eYi8+87ChSpWVyE
7mWuNNene2IhJ9VmWUeulX1uaKGyB2y37V0FASIKzDhnMzpsnyGKpxyLT7e1+K2z9CAqXPxlQBPv
VaAS/O3S6shH69va/h2l3nnV2dfMSE6NlAQTcS5JsqdbXgjI7wHuqJOLGJiPHcb4CGMOILGjASRN
FSeyCpuO003IDvtg1WmzWKlgSFunIfG4UvH0xCBWTZu7DvUR6aDHglzZ3RcW2HvXHn2JhjmLVpWF
ghdBfQ7VvK+txz42V56+9BGzYFYMk9rbZUM/4XlARYNzYzFxFlW5NKlG+9axvJW9ZWnezYJUmBVW
BV5coT4b3Qi8Y/omvvT17ncajAez9gAB2u5lT03+9PAstTcLTKBfM7SO5JYMVCh0xvMYadCIm59R
pzQpHWTGPnhpKf58bsq9HwKPBirApSfwHRosmWKtj0KWrO0MnHdiKDorjSzMBlVuSkeNGLqChdfE
bKAQw/FwiM5T1DJSKdF7utsWFo46mxCZ7VW2L8MDqq1A3cp9i6pfYY37XEteTzchF8gHC0edzQSh
YNww2QSFhrsE6pqSNOhaK5vh0sNnwx4nfYR0gOftpemGTW27SYmon3lx3Z3tIW0waWVdCjgnlXrl
VHjptqmlrMzXj0eWOtKfI0uRTdFtPBb3jg9+CzcipHUOOkYxp9/943HVXRkAjiaOUhhtXI30S4YE
Bb4vtiy6jbfWRGlBU+CNn27m43iiu7L5o2ZE3TvsLpO3Hyt0Oxr7m5f3F9ys3wzU2yC3rOU8+sdZ
mO7KbjxqyMtGnENCyoR92l9qPXhubDBMX5SAXrpvup98VbVkLyLtRx6qD9JbTaJVBttz3mnlobQJ
mSa0fjXkvDS8ZpPBP8/CHD1kaE7UEPtNbzUQr5Emzd3yC8ojv4rGve7qbmU2LQ34bP8AJh7ofqR5
+9qGCxiryNUE44NttXenh0KX6+k/15nuznPpAZxwa46MhQJKNdWeJW2278tgm0yGh0WC8SbNExyM
RfoA4HqeQ7MDEvobYa/NUIhLFYXqSKvAWrjiLJrgY0k/QWPgUGVwOXL6NZdmzCzgJEWijKVCadpK
IR2B1OGGpy/Om6x86x30A1JXrOxAH4cG6p1/TplSNRwzSDpvH2oUBY0g+tmF5idX7yzsgOCpJgOB
Togs0XVX2I96oABujlbS14XZ7swijwMAGPo2Jlsol6H0oJKtFcnOwxqDDec5ZgsYVePr6QFZmJfO
LBB5dmKpdcuAlDnqw1W9qfvwIbX6lYxD/3hj1p1ZJAq1gKJGb7t75KGgaeswUNtRQFee+o10mWph
LIow5YoZ+wXO8V+dZHispORAoSs3DWLfqeQI1lWKllnS1Jsstb5JqnSO7rujixtDcdNzC9z/IHFw
fWygLyDZbtLFq+9uFadeWWELE8qZBbtAVbscSTN3P7n+uYeFW46x0OcGYRbeshbjVWtU3L2NaLmf
txdCXr7GWDit7JMLy86R33QUP+3Wriiv+cRPCqegakYAIRRtMeUINwl3+eiI/j79KQtHL6ze/mxq
jMYwKAYG3HSy72Y83mVxDdssuEZyst8ILXkJw9o4F+8euBAXUAoPqczX99JJKwKWk0YC8bsg2Fk4
BTSN8XT6xZa6YBZ5Gh/5oKCkj8eB0jBocanmauNfKnmH0mT2dDNLs2QWdnzRWFaSCndPSPihGdq9
iyHP6UfLifZBhHdmUWcoTSXHuItkZ6ofRBjdlqr4FnXBXxBsV0ZvIRqIWeSJFTXtUZbAW8hJv/ax
RnkWYaJ6AHZ3+hvMhXggZvFGC7W8CAdWkR4g+GiIix7PP1OT+ltosUoRNWrGDoCmaXB2UQUZ3ynV
l0kp74RKPXxsDmql/M5QJomKOMczZqzOBPexSmU/FH57h+A0JGIyNtSpON1ALeY6Cdc7mKIwccMe
WkCSQf+Y9CurpiJmxynuLfFrDsk9jbEFxkguDvXdVPv7LolCApQl+a0K2QJ+AAVZA/V9vFGlGqB0
vzrdL0vdMguT/WhWXhsaRADillEOTxnkeSSPijs9FQ8jW7PSaWDdvR+n21sa6Fkw84bIb8n53b00
VFF18w7I+ksjFH8l4CzMVTGLaDDxCg0dTuT4wVUXcEZLy30rtObZL5uVlbZw3aCLWVATiDzovh4I
XHabiyITd5Laq8Ony7EFkbRuyT6nBsGdT/JFpncjXFXFrFdy7KUunAU61a8HKCGagGkISwaNxCg3
LqZEW7l5XHr8LF61g1/hlTKKfeQkvxo0RqQOnBTZPz0BFntvFqga10V2ttDh+wf6LZpxLuawrBhJ
aJEmXAMIEnilUryHJRdpSMMVyZUb4BBB2XvlHeS3fBDRxCyihZUjCjR0ILxFqOxk3OKDMFe/Sx29
ekC5oMedpg4K5CA6DSa8c6d3qQQJ6RenX2Ah0bJn4S4BFTYoJYVaaWVV25CIddM9ZGABbd0a2IBN
fJzEsJaSLixyexb7wCtVVRMN9r7m0CElYLk+lt4XYroI4FhVj4NWfDv9ZQvbkD2LJ3GrB2aLEwuw
sm8Iq1AaN7enn7xwaa/bs9ChFxkI3IJdLYjiAzCzS6lxiolRBlsRgK9GTImT7G4A/ZBQ8Q1HPKmq
QrxIAdCUrk3Qx9dFLS44YGtnWdsy6BjAI7qlr8zthaVjz4JPKwLdrM3Q2mNIDxNC/R1hr+K700pO
u9S3s7iD83qdKLlmoZ7IsJWD96S4cPNPd+/SurRnYQWsGds51LJ9hdDzGGiX8iPAdh5AoyGDiq1Q
ADYzGowLF2z12OM6QA15ayLbsLIsFzIlexZ5pkDPVaRjrL3dVgmcBXNbMHQFXm0TBPLIGFaOOUvD
NItAWWwpaVPo1j7sMLvNs5bJAJm9Fs3KhywN1Cy86OCoIu5tEVNDScolSZAGmqeHaeHdrVnkyCrd
bDTUofaoMd1IKzsjwhEuitNhZR4sDII1ixVhHoGWrRWxn1r/J7Q3dCOw08Bd0Wf0g0G5P/0d2sJG
bc0CRTEpUxTDld+bmh0frArYBDWkWzNFCBnQKRU2AJAGVmmehxNOYCH7oA71j87v0R3kll1qEGnl
eONOCJWffqeFYbNmAcbpi8jxrYZXUuMXt6BcnXbTypxbevYsNCC213mYizt7FZ83hJhfC5jWp197
qSdlk0dnLLcBxRvmHu4NZIxlU4Fy0PMvneE+Bm7ydLqNpWk3Cw6Jkvqtm1GNzKCmpQkijvL8bOT2
Sk611D2zpZ+KWIyqTU7jcF+iO7jAgJtaGdb3kukHu701W+8FBuo+GsrQ+gFzgS2UtoUIqIwQmVFf
im0b8V6rY1aNvzEFGkBkQ0soUCAYOQokjvUSi/KiT+BDCvUqGNxbd9IeO9u+dKSvoILX/MpILvXC
LG5YUF37JmFxNxywOgTKVbd6OT2AC5Pk/Vh0NEmqTDhTGvFozuPPUutrlH0AD9WE0HK6iYWyPrqN
f07EwI8zlO1pY4pV6Pb5IeUeexdE4e+pKodNnzXfB63qNtBfkUTBAxSBRQOIo45yL+od3RZASLk9
/TILE9achRevg4VBdYS1zHGYWLFNAnFrIbd4+vGaHJIP5tQ7SOaoPwenaJBoH3h+BjZSns8wIWer
HM60EmV2Yan3E1qxmdrFm9gcV1L/pVGcRZESGHY/dbWz90tj5zsGXG4Ac725z5Lsr9NfZi5Mwvef
H31ZqCp6Xuqju7eQL6Byt4emD8woaijXIdRsSS8qfC/MEO5DUWe7bKouDQUGi3TQMtzk3nORtW+r
b1jLvqL1DFRKwaMs/lVKF0QFxgWaXuCeRgeD4Cy4jFrcKuPyPjX030GtPbIv9CiGOd+HBAl8FDCA
Gg3neqt/g05/m3UwUjj9wlp/E4VaQgPE8lorHvoIZdcu3Z/uBTllPxreWbwTiVFAuUA+JRqoVSKA
AJkwu3ZKANxljFdR9t0Auni6raWt0JwFP7ttHXw0EKWhg6HjWdV929a3Ouzndqq3VMfuXBWRmmmo
KeRTb0IKo9vgp/DC9UAmKc5ZlhzsMF9LX5Zm2SxeGpEdpJpw/QN093O7D79rdLabDFuEh15Pf/NS
E7NIl7eK2/paAHnHdXH8UsIbvCHO/VwqT0W7020sTGRjliqNaWoVIGP9A77GNf495X1RNIfTz16Y
H8Ys1JXIF7NhYfKMDUJ1poMf1Lgq0SIs6GJY8rbRwaDR45UdbKG3jFkwG6xpBL8e+Qev0nalpzAw
CMgB07wKDXy9T3/SUiPy50fr3nUdHiZqJLw0DCzT7mviSr0MZJzi3FzZIuQLf7CsjFn8ysAmNn0S
020aCFnXQEPRE/5GRbr5bPSgcUGhPf0174ibj5qSs+Loc3DfHMC+U0TShf+l6IJzH00dP0R2UOn1
g4e2bIeyP3WhRzggt9TIsCSKUKVStHHbhQUsMiyV4WkEOTIkHErQqdSsi5WXs+VS+ujtZvGlRtk5
L9M4OHjecFeM/Ve1IODmkLtTYzeK6Ku0HcD9O4NXygKhXPYghWeivNwXpf9LF+3GMvyLUR8vc7TL
MeXbjkN/m0BBU1LUb0yF28hy0p+9wrsYhPimWlialtKPSv5GJ5vWB/+6t/kJJtcvFUEHxPMzYhU/
1bF905L2EA/WfaHGqLwr6bfBREew1zkqd6V/4w96AtsTYq8H+JzIn7dbhHRRleRu6szqwy+j67xo
BpS3EdEqSWCPRuW+psp/pqvdU4CYe63kSFqN+gPqFLhOwu+qc1xglPBrKaw3Ux+BveKh5Gi/tcBC
/Va7c/T2tg2taz9K7nyjuMlH47JHnBc/LrYM1BFKhH7bN0s3L5Uu+svK8oMUngsScZEL83vlxN80
UIWtYn1PohzpU1+7H9XhycXFwumnSyf3XtifDgWBdmPl3ZVtKTts+0zA+1Djsa+WmBszCX65Y3GQ
AcvAtwI/h+as0/KrDMZ6jcQeqk8DtNwyPR9gUkXh9LUbUS5jyFpZVYKiRqJuwN7sLtTeQ7wLXStv
/B6pUDolXwgmwY8O2yb4BT6+rHm8j3x8PFr30gc5VcBAtwpy7wSWdZU8to53Y4bensKpubOs8qBo
oIqRp6TgW+89r7uBYNucOdDEbKH/lHr/oC9Q+UvgKmmZgwebolxJzwAXrlTr4haqmzluCWpyplhU
ZT3r2kT84/TMh3Dw8cx/R/gdrcso7FTdcyDQwle70/36IbDgDcgJnONmMfXBLz0szotAe+bw6Vrl
S9rhcVyUmBLgf2PACEHxpDNvHAGPThsbXKGD6UVvDQBf40WaKwfDtK5S33zVhvE6lymLtEZBOA4+
e7PPK3xOxZh9G6Cz5LWHEgKpSxJO8BKR3IyhjDeoMQxMs7b08MSwkvdqwdRpd5MpoCw7yGeKrQbS
O0/8O7+uvgYhLh12i+xLGh682AnPsKC8jnhcXXJRIy2J0OG7M8inag2Ro9yE2NuhlDUlbX4pVLDa
+ALtG04dOSLjpaxJU5CAd71DQ9Uz2pscExBmTsXNXQvTnSqkLBzZPe5byH2+QWO9EbjuIHFroudl
3QbhdJ1bHhboyKptlEqx9mZccHBunMfWVy+E3tALSKsg9wkiqkEZkRuQkIA/ef4Bs7EfEJLO7am4
rrCjMFAnyBL9OkfrIRJpz1WJcaFJNkNW7/TMu4t7/7XFiCVCkSQLQm+jVdoGe43X2EBGXVfvVHRa
4wlf+XHUt2BQvsqxaWS93wrt33U1PvX0q8YgVlV8K8uolpQVQqzZBFuDKtuzo7X7qMJXSmjNrYcu
70af9PMc/RN0gBAW5KPlHEjD+leUuNG5Ad+4BrU8VEZ6rnPI4F8ekibe+cn4ULvkWdZkf8HyjdX/
FCrctyYCZmtL0X6LYsZTU7Vv8hpfd5zbybfuQ0azxZuplGptmfLQom8VSGcWGAAlukz92F1EgXGu
Cu0vaS9rw76L2+waRjZ8WjYXgQBq2vpccKiPFg4CcP82UF9QJQgKNP9S7DdiPAfAyVh9/dx2uoUM
LaR7LxCXgaaMZ6VtfUGv8ZveQscxPZRfJwgNsJww+3B+NtIcFMAewhBl82ynCAi7w1e9NG8CsERn
tYIeMEw0QKnenYoBSqVAimQdPLVZ+JiZzltq5Vd90/wM+mTvliEcVQUr4qp0ropWe0t7GMl13XwH
v4+2Wjq+ZOycCYm57Uaco7PoVkp2xy20+8rqDppV3lmRiRFMp3w3e4Va2aDfc4G5F/Xwq/OGneL4
KzFlKRebpc+p0TewDEG4jJHB4cIJ9kIzLuJgsM96d3opPYwSUnNl615qbJYbl4nlp9ipAqv1rf0w
CK4OmhtlsMez4Ar5H28ld11Kxmb5cTOmXWsFI+C1MPzqC3HZAXVO/PaXN60hF42lSDzLj/2mcrXM
T4CCIUG5CYvgNozsRw8tDTav8qYf0yc79rHg6O32rIkqrsQqmEyQtIckvdEj4wavhp9taT4I8BSA
Xi4z1z4YNn1hRtwfWjjlBf5BuEgYAIu+ndT6EFbWm201tzXcfVguF5GqfouN4qkWYKRObzEyl/wg
tXqHch1tMM4QdJqmgcn14+ipNfvvmuZc+YOycnJZevwsF28yJ6OS3INwa5UX3dR+Vmjgm0z702+/
cGjRZ1m409Y1VdGAWnsuDqGbdYiym+1aUrz08rOkGE+EARd1VzoURLeTjtwT/nqcM4O+uKkDmRo3
2z7wrjhbesZdhSz4JMJLw3gEM3/6++Tk+mh0ZolvO4xabqUiQBg7PptUHIdAYSCn9nsg4XHIE8Mu
vEGY6nC6uSUY0JxGkTSZYePPGhwCpUMO+afn3yk9Lnn6LYpwdhKcIQ3GXxIl3uf5vewLSXb2fBjM
4T4iB4KoctaS8vZ28BolxnXgUfOXwhsVfFWue3JY7iD33ZAEu+6rf94//J8/SHX1O8nuV16MFYDA
ZvbX//6Sp/z5L/l//uff/Pk//nv/lt++pm/1/B/98X947r/a3b42r3/8ZZc1YTM+tG/V+PhWt0nz
b9qf/Jf/v7/8X2/vT/kyFm//+NsvEga4sI9vfphnf/vXry7+gihGxPwfVqF8/L9+J9//H3/7v5Uv
n5KxGP/5tH//l7fXuvnH3xTL+DteuUJzbMdxbejRzOD+7f1Xwvi7ZVsmYFBHVv2zvGoC/oeu/V24
jiNU1bGhgLlyBtR5+/472/g7mg2mJTS04HXV0PS//fvD7/85Wf85Fh/zHz+K1cLV3FmsNns/zW0x
JbtCI4GFcAoXubyUChgs5HAlqn0UF2hkDs1za/AwTqQnOw3mS1bECOlGa1yRhQ+YQ/GAuE5u2pt4
QLbdeau2vx2129l2RAZsfyKsydefRU0dQ7aJMwZgQoQ0ENVuAUmkVbA9miv/GpE1Bqp8+ixoZsic
EyUDDA11G4FWkLpFChg/XIlZH0VN+Xj586MdRYlI7MyA/okt/7JUgl9pAiyhc6YVTMxHMVE+fxaV
BRq9vZ0gUQtPQaB3Fj4YlnZehNG9XeeoVI2wCutuPPPwkDjdYUuzaRaFI1TD6tSz4l3SazCc+6L5
FcKhqVcm61KHseSOOyzPoccbnRPvnBpfG2kNa0mP2AqB+dPv/1EWJntsloXVYVvmSoy9ReJhUdrD
Ke0QDN5WMZ7fpqF9s2qoX+Mq/3ipudkKT0aD2yQYbzBXATaY2lcqlRLJCLo9MOrnUgEviTu6ujKd
F9bjHAynaW1uFrUZ7OKktmrMxOzAxYsTSbOzhCr1mxNXcJRP9+RSW/KTj+b2CMtQ5J6O36AnYMcp
P+sOzcopNtG2U7NkJWtemOFitvybqveVVjGC3eC/+rin2e5ZFmhYo6DYFOLKqNUXVrXW2MLkFrNo
0Fp6mk4jo+WWxjaySWcnl6PM6f5aevgsFlhd13Z47wYIy3HdFvdv5QSj6XPPlm0ejUWVOlODC2GA
SpMlDqIiA3SrqP19+ukLi1LM1nxiaVWWkKXv1Ni9sTX1LonSJyzKVmBjcijniR1LUszWfKH5ZRZM
PN4tTbwrSDR31dTg/x7eRHrhnAWtPayMwdKcna3+nHJuGpsxll/oPF+VLpUgo//WZWjGTVhFrKzC
pZGeLfo6ylGGgtC5Q8/Q47a1VXa2Oz6fHoyFT5gDwOpBDFIzm08QqsbFhB/E1uUUKC6yg4lpP2JD
n6crI7Mw8HP0V6LHpo/YSbQTtnZNfnTjKF9GjChOf8nS02dLW6uqcHANnm40w2Wc188ASH9WyfDl
9OOXOkr+/GhNQJwzlMRuqSzy+FYN7HNR+b+RakHKK8AQ43OtyI87asVDrq/k4EW131d3juFZUhoO
gZcu+FGY6u5zjcyWd9L0TVRPnDfazpO3lk34WGD4gLxcmh7KbnVEFibuHMgVuHHvRtbo7OAKXmAT
jQUVnNGVj1hY5nOMVtMaQnGTXmBY9eSY6iEzDoYDSAvlmHFYq74uNTJb4GU3pENshu5Oc20AF9O5
ihZBjhAocMIxBdTX9isDv9TSbJGr45haepnYGHubzWWWYWmvZ1HCpSWmF9M0lpyU1WnlMLowMHPs
VhBBc9XqCTFcD6vCBM9ckdhrG9PCOpzjtrrWN6wKRe9z3ch/pqH1Q4T+c+u4L6cn79K7yw48WiFd
o7W6nQqKCNg9jNKnQK1/fu7RsyXe+07oobtkn/ujr5xFw3BvZtPz6WcvhA9L9tbRa6OFl3iuHbmo
eD8qBbURLLArECfjGuN/qV/kz48asBIzauMCeyg9nlr7IaypzaMNixzvGuF3oQVzNkVrw0RDFeGt
3ZiBYKlQyFJt++F09yxM/3mJXC/tRm0HTjY2+Kfcr7YK6lV2cCe8pzL/3Kyfl8qVdMCQQuP9gwFV
ebvHynrtGLAw5+d1cbR7ayrhibMTnd4+jnnb712AIefdmLX70z201MRscg6QgyrbQsA69vqd35RP
k5eiP1N+BvJF2mQZf86f2nbi0UQiZ2f6ob03OmSfagczjU+9vTVLyvI8LSFZ67gtGMI2L83AxtOt
hRKxRfQNQa/PtKLOT2NcAAlooZwmR8v9mSBqf4iBDGBZHJpW86k2tDmGL/IrM0JunaG2p20Zjhhk
4VeZiJXHLywEa7bILDQuE8Ue7HOtVofbCh9OwC6dBktHeF+ccWj3lOGaL6f7a+E0NMfi+fjrJbXB
9paU1XXVdBu76j0sbaqfaqY9lcO4LwEbcu1+frq9hY+b4/KmEAtrfVKs83RMcQAKut70bxoPYtEb
gmZ6d47GpeI+R66XfnbZzOIutipM4qB3dh615yFM7x3TvwrxMl85Ki3EdWMWdidbOHZYpiwbXC9g
q3wXrSzIdgqmJWvf8CHGT3BPOJsUetZXmg4SbZf5422QIIRrS52iMskv+8z67noWSMr4WvTaJd6b
a7dxCxFnjlxMGmTAsXEQO6/WN7Dzz0J9uOr6caVattBzc+BiXBg5Ys08vgpxbFGNId4njbC2rdJh
ChWMaxpLS5NuNgMQxCW5VWknTu4z2Naemj8akDFS7cmYjJVlu9RXs2lQQEucUoW9pWrTQ9WraG1h
ythEa9H5Q1IE4fkdxXC0vQclwkHI3opdaAF3zFHaqowRc/rkDn3wjcd1I2iTHQYIF2Ob/zakBKJT
BD+NqFvZPZe+cBbBLR/wgm+xQ1dagKkofHpKFE7Sf24dmbNM2+6rvGiQ2945XMPY9VddldYuzwlS
qqdjz8J0ey8+HnVgrJYtNjasobqF0jQ8525+7fgdkMo1CbaFiWbMeqgAyuUZEBZ2OBbvGi044NzV
oiONEZiON8ZZHMVPp79lIRMzZp2V6FMTIx1GtgRiBmDEdjCVlSvghWE2ZqEmLEpQL44rdhqKB3Wj
ntnW71Kddp968ffi2NEggG8C0NvjWzT5nX/t2jhEq0m4dl250C3zgquLJ3iZ45G5cwfUYXuRfgds
8MkJqstRP3p1LTFAU3XkX0PYXqHyhP8KPtR5+WxzYbkyRxf243nNFcR6jEQUbfgU+c4aaWoQTdcD
LpdRl7G7ICfc5t21UruvnxsPOQuOPorDZVE5DeSCNJ6u0sS5COzkEwhxAtZcWi8vvcQvRiaSqjeo
lURed4ZTg3nwmrh8HKZgTSaQEtmH931zXSo71PWOo4nY1Z6ibePEiM4n0/iRVDVgvkTjBWrjey8q
lD8QGMD9Neqxys0Ar7mD9rnwrxt/9mOJZ5mTdXys8F+50TpDUh2dkbWbLVmh/OhKc147ztFn7YUl
xM70Xnrs5c5w73xKtOob8skbvX+M++A8c6YbR71PjJXKzEIgeFdZOZoa0Ph7uOZY0fTULS/GMMHQ
StTpBYKe5UoTS5vaO8HyqI0uhs1n6zEC6gn+c6bPzaAHQNFrOf+J7yGXUxMuToU3qNtiardBEufb
hgsedVVfaiFkzGXywOB1da2zqw3+hHqicoHA2efym7nunVGZceMnPNqvjGLb4H2l9L65UQ0jB+ZQ
KStTb2HXmevb2ZSEhtxnmgdBW+0ayAK7UMSYBsZDtLEzG3nhOnNXAtRSY3JzPRowPDPzeipprFZR
u0XvG6DTxg6LTe4FW0pFK9+0NCqzsOTndo3rmEwGWMT3VSDaC3+M9f2ngt77bDz6iNGPjUDvZOJZ
DjXmm/beNvF1O/3wD8FMxL33MHX09KoIg3KI6CLrSXmafoWvyRd9g/XHLrnwH7Xr6Lw6uM/TnoY3
XDRtEGs9g5G0hdD2tT9Xz7WNus027jb65MfOUgULl6wgktNj6vv+LGxc6ywwR2d7+msXTibwPf+c
EF2I7JAmg2yoPRi6gQ4ssteBfwZ57BZTJQthk/GlWctBF3K4ueSclUP1SgG/7ozOfU7HTt93lfdt
0EDrqBVY4dMftbALzzXnmirqATHSCrYbKflPCvjWvCgMBtBVHzI07Lu4lhvJlH1uvs+VsU2T+mM6
YdDh4Z/6Wk3p8F01NWyFTn/QUrfNVm2aT4qqTGa066S5Hv6gONBPAEI6MXwxjW4ll1jqttmiBdNd
RkHYRDtAudcehoE2UGbdMXdREwJ8dcG1mmeGdn76mxYi0VyBmLQF0Ym8jHZ1HdtnaWkhgju+4lEL
zC96cQLFXum8hVikGn/OcORvgwbB7Wjn6Shpm5j0eapYOzIs7YBz+UE9891iqgaW54iHaH6eThdm
eNXrHebSFxX1jC77pmJkDyKicXEh1NfkSZb6bxYXPOEYmiI/C+mlx8HU75DJvlV7XEK7/MJx8nAl
QiykEeosQCRq2E0Zzu67WMc+zB2raB/GScfFnFPsTk+Fj5tQ5zKFfauVWmezXnHX3UoPOS8NLwL/
7XNPn+ESBJaaPfZE8U4xkc+f+nTY+Fnz2qPmvvL+8kn/WbBW51KFVhnVQyqzu0QEl1zMxueDaT6p
zfQMu+NbXFhXiZs9nP6aj0OBOtcrDDu8LMxcxDsOeneT0jyouuqj3uo+gotYozwtfZAcqKMtsOmn
KAhUTnlDXGFtK2lAU4scdNFW7iZVgu7Gw6B9I6Lkc9fL6lxyS7UVayozllGG963SJefuiEdwGq0E
m4UPcuTR4/iDOjUKa10lH/FKGK84vhodaooHzfiFWdsVq+f06HwcQlVXxqDjdlRrwjSHmRw3j67z
aKV35vhK9X+rZ2Kb5MGZG6/Qhj+OaupcKzHyik41C1oCWA08UNjxi9IGkN9Of8jSNJt1WKtXfRRg
dbLrTBsqwzendED+Q/7ph5VFs5B5qHN1w7BSbe76WTVadpO6X8KMiz38dyrrvNHiXeTvi+LacNZK
5kv9NQtjbq1kyIDwYKOO7OsuyFq8pzu0uU73l1wZH4SA/wBVoqvqja2Fc21WhV8QjdHNbatlyV2H
qfOnDuTqHFyZRm6bZ44doSoXPiQeniCjNMyJOyj4QVKsbJdLS0XuN0dT2DamQHVlrhHE9YthayCZ
PbGJa8u8xIsxfPCT+KtiqisLZmFY5nhLu6zjdoIls6vUVH8txyLddHU7rpxPF2bxHG6Jbopdioxy
kj9EewpJ22xQ/6JIDN2kXIksSx8gf37UXdwVRL3VG3xAU+c/5AUJN2J+kN2fnlcLAWUumDdS20EE
gMBVms3X1snv7QIklGnbm6RHbqHSvevcdDe15q40uDCR54jBqYrd3jLB100JPChHhVar+4hC4/Z2
+osWOmyuntdFiEH7Qwu6C5Z2Fl731Zrm6NKrz2Zu4uiNamQNYEcHKUYsMncktLeFArXs9KsvNSCn
2dFYZ20QQSijbzIYfyngsX2V6t/rQF+7PlzqG9nwUQNc1CSd37ILRmqIJpJhXgxqcTj98gtrYS41
Z1sh1nPolu7Q1NpgsvNaueOZgRqP0M21K9aPc1J1DgwMAj1NQvwjdwouNq73cyyC3ejiLU44SfAb
O/0lC7dp6hwgOPk+Zu8k8Tu3yvZN4+CV6V6Wjn1NQD9Mrbdri+k+ijnmaUiD5MPL6XaXRmeWceMC
aSRcnwCqzEr4joV6HhXQak8/fKnrZvtTXo922MWcw53OvxCDg6ty+tUUAEwSrIy7Nf+jhW+YowV1
DWgGmlLgjwN3uOikf8EAQHglOV16utxTjuavK7zStRFhpoCi5peQPdPrtDE+B6Mk/fzz6YmLAmzk
ZhI7jeJ/Fwz7xuca/3T/L736bG2z1oasdwlL+Co3GyWsnpy+ej797IW4MRdzsw3Nw8uDbhlEVuxM
R3C/nA7W+f8j77x25FaaLf0q8wDDM/Tmlp7l2sreEC21RO89n36+0g8c6BTUaoxuB8LGblNNkxkZ
GRmxYi3Ip97jdXjr8a8//23kjXTcBkTwcNtS/YzYtr8J+r9IU1C8vkUB7vU+1GOJX0XeQ3cqjUPt
pqaNP+p9Zlu57P59lN5YAbd4QFE204V4g5O0ulEmEeTTMMkviD5HY5M/68b4TwUyqKD+51DV6bLA
BUn2cBCyu0HRbLOSfS1/r8XjrZm4WchI1itVZ6CpqykCjdDb0NlN9x525Q0nfov7mxWt6uocF6TH
4zY5q742Vzw0fMD0RfY63R3mmK7vuKQ33uQWBzhZSERqDestzvfhU9bpwnmoJvFfuGEwq1vatopA
EoQMZjUYynLuMvS6i2ryN2X5tHbJO0b1Rvx0S8TWJJumI+RBehPcZ34VQKi7zyiPfSxXEYGSxJ86
DoJbFv3dhv9IYX99qZsdfFKF2VBEFGVF7ThocA+XbaDP+cHSfizwByzacyPCDxB/ymbNESXQ0wjY
z7AjSj/gz/VUKalttBTcbv5cLotbdu8Y/Rt5KlG7TvJvDqKoxAVFBfbGAVXUXhyh8pjC+Cr5LESz
sJM5upt3yY/Vb/m4XIRy+9QowuPfR+UN/3eLTEMiq4ZZgSJl22sf5WJyBKE/Svr++e+Xf8Nx3ELT
tqZup3GHrttqlyhLlgf0zk0/tcYdkdr0YOj0mf/9Tm+9yI3rYOntS9zC/Dx2Z7F+nMlVvjdGbx2H
b3FjXQojiGpBn7zUP+tKsgflu0ZOdH5Qyp9rfs6omG3dv/WHiLe4sY0ugZH8gRVMtCXYkpZcGvSu
/j5Ib0zHLUasq2BKVwxeRNpRfFmuZAeJU/VfZDgGKOv+201uY4F80ytt6mNas9Vw2PtLuVmuQU8V
G4ibDu+RCb7hb28hTtnWj1M/cJut7Z20i4R1hTLlfvoXFQbchXrjLmg3A6AORhCRXNmWhccOXext
euco94b/vqVfm0Q0HM0e9H6TFpudqGNt19W8vTPNb0Xht4AmYPVqJ60I/M5C96BkVxFeF98yQH0k
p/epgEJq7ZMstYGHvnPPN9bfLb1ZnY7Iml3fSLfE3K4GklIW4t5OjNa293fDemPDuIUx1XJmzPMs
TOHamhyrc5e81GBanrEhdDqtZ4vXk+Lynbtpvw7yf0gc3eKmla43pmTY2ggVSk28E/ZhH/IoLcQ0
UyODzesJvlK5/LJYTZ+7kmHIMV3mzON9s2rz6g5VB+skwExzzmC0WUWR5OaqTLCHoV5bI6XSF8qV
XUidbVIUYx8fmmbJENNc0xb15dW0CjUQkI0RQ82s03tRbvXWHs2kpfO4N/r+2WjNjZr9PLVd/6w2
utCESz9mMMixlxiUPMpWNA87jdJfN7ST1UdJHoUmiFs56Q5kJus0QmxyHh5jEsvLszpACxjAq1AK
voXYerY7W0tD9Z2kDmj1Jjl8EIkzAw7ejiWy0l1qzyrBYe2t4AqM+16q4sTZ21VuHVkDMvzQ9sW6
nChNqJ9FS5gIHtW8E1zNsFCZsrSm0R3kKSrBl3tJLZzWaivJ2ZD7k51FHpZNtLVYKcfGK+ZEFRVv
J94xmrBO2ykT3KKx9C12jH6b1aOxasX4Cq+d1ra2JS1FK9nNleyMHFye7vPrNLZEsvbST61h3C/N
OE6GW7e9Yo0+zUEDswRFqGOaqeqKlb74mSKQb3NkWUrHS9/oSXlXpeb6RepFa6RLxZDraBziAyVN
Tb9UKAP30pVTqar3UyrLVV27iVJu2zmpTN26GHQwL2EBcxEovz3blC9V1iE5PkelJEDut9RISS/w
dRqZ+ZAMg2Aei3E2FiDQCcAaRGjVXatQrJ/yaVodFI2bMb0oZbLG8UkvsnKQj9mmii3CieOq9MUB
ZTJF2Dxxai3IP2JNnes1WKVrjwqNn32M1EhuxLM2HmtlS2vBhhWptSK1luDX8AwkypVvallS4rYh
Kml3isN11ZqaLaGDK8yB3ENxXkXVnhpx7QM57eG/KcdJZGuEycxSHyGAVMvN3XdNa9ZjtpbC2jzD
f1FOhVsv0y6oTlqXifVDbOUCJfq2GeO0dXezK6QnuhmlWvbKEvlNMhWJ2gL9qWvR7CsXjq+EaDST
ygrVlkxHkcou2szSvsmSLKaCK6XyAvpFKfJcEk6dXgz7MgZVYhmqcNlMWLZ2p4BkfFFlO2mVUWG4
UpXKHSGQskm0mVdDnqX2npZlIYX6IAtqTnlqRYf3CeK2sSlY8xgZmh+FoIgQV6qJ8BLXqdivB5Ro
0n7zkrbSrBQN474o6ldTK6AP87R4qaRvDJPUq66gmdoy25a1xGMwWGIyE9TreZ2kPbrCezqpECeC
gfq0qYbVCQhY5LmWHmc6hwVQAINUfOvEFelqO0+0bC+eYA6d1fush1XZN0u9yB/mJG+Hzel2ayof
BSketFcz3bimnWioN6q2rOTCfigbK5Y1l+MXGiuOkRlWz0SX8rw0oZDA/rQfm536s2LPidiMkUmz
Xlmj6pNXUkMhIjPg8q8xZDGJugqKtYs44T1pBxasxLD8MUUrGWFyaA7X0Y5TgdlyqVWZiRpsJc3c
MdxfNHtc6rQ3zFMpD2Z9kgdhr35sHUKyyUtpLEsbHzbw2CjiGbXUDuODWZtzrniVLkji5DVJnqwI
9cR60+0O6vRU+sx6y0bN3ZV+3n7K+1ZohS8i0SE+FR2AIfizYGgr5AclyVOTgH/pBC2FFhpO8ip/
SidI0iw2M0XWsW4lWekNP011XUCYI4ta1eJEksKaV1vMoeCXLskibj0sdcJcTXkgDV2XfWHyhm71
zGa31NJfEQgvLkBkTEUAMgIHRvmzMyVz6/xmK43suQWJPENbshtqM/sIutfKnSyJmmC6a5rsiubv
s5XqolO3jDfCyTAKClBZp43Y6dWHuciERXULIWtnRHUX4P9ISkqyNjxvkKIXR6HBdOYrH293LeyL
SjHZSawpc+xO+27pqdsIe5ZG1w0B/W0p3bXedNrlWuc4intRwJdq5FY1VtcGzcwC9WtJVMKgNqvV
SUJGqaq/jrW8tAHQ6cIE4z40a1XYG7R+xYtgKTkK2fPaz9rmFDX7OqX/bpIRzWFh9uWrEbdW8q0Q
wY+xBYipqf/Qhq1r4Siq9T1ebUMXrwJt+jhs61ct7jaBfCLGlL8OTaYrPxECV5rPZqvi+zy4QZT2
U6pWKVvwErOBAgcy1rFHTF4oZJDEKwAK3mnVyn760A4cu1j5UH3QnM2OrfW2KEv99KrFlYiIUJlT
IctsTYpr6PyyFI42OLnjAnUVrYpNyLknhGYEmPY4AMmfYGAujA+V1K4tsg+xMRHuFUYvFT/SYl8/
Z2BSDAmVoro1frCJa9LMcMZp9UXMtLEfHavGI8wIqyYVvHaZaeWoGrRGtjTPe26k5kdkMDvx29ZA
O/MNqRexEzk4pAm9DGO+wPdG+3qeD85u0l5Zo34c99ZqC9A1aRqYP8IJ2s3k0YQdrpWmVf8psau3
r4DcROAsuaoVBnTAlinPpl02XYb0eJuj6CKsraItdp2ZC3BCOV87kTioE+PqZd26CerfWQUk/2VZ
RqV5WPc+72QabxXNNOyd/KYazZxGeqAfyd6Ogr2yA0q6VwqqsUZJXcHwYjdiOWlfYxo00u9rB1nw
R0vbrrG4nCLCDRHaiiNUoErL1e0L/H3xIrujAuumbCsoXCeXysz6Pew21gTNSptV4YAzzRQ+E/ZM
UuZvcj61B7PHex5ktD2FMSDKUgaecJ11H3ECq0emRC1/iDRa/kiRIM48PZer9LETBlNiQQpS86Dx
3l8REtlLf85G4XWCvnE8xHrbSlEeZ1J9xFhkie4sEZ85tMOLJJdrcU+w0dM8Q1/YaldC3lSnxpwg
CCniwUoPA9JZ6dHcW9w+70PM5cdJB0+cDhPwRCyKZ7uLu6zu7R0uneqEloreI1gGdS3kd2WRxc9Z
L6RCbFs9e0E0WqYqubKJw3LZ8wfLlRoGwIPLK61h/se0XEmct+HSJqj7Af5Za+gYFVGrXbUr1/RD
3+pyFZEDVAcyNEKc++2yNdZdDVeCwFJNsvEyamYnBbKkjKOfWfv4dYm3fYcC3Gw7X2RX+iIuk8CZ
s+4yGKeFWXiqh1l/FdOiEmzYfDTxUK+mIDlGV+uwvAjaKtn5YEi9q6SVpodJUhil30PrqEXE8tIS
KBpm88RWKCTIhDSFFnbSkurO3GZCAiRmsVR7JjaejkZdt6vTr1sFpWAjL9djUBxXM0TMrPXHZRlM
1U4B6T4pQysQEG5LswXKtrfL/Vrny3IsKcMN7pQ2StzbvU7YhliT0sa20LTT7AgbC8LNO/oiareJ
K6n0CaOz+lRcd0dv75QtC+REzAzX1CcFP1+yvdi5NKyznRrjvnyQSOxmLm2IWmtLLXDvAzwd/Mpe
MmkTUHleLYFQMrOG0FCSND90E1VBliKsn/dzEiMU1NJg1Drxsq7xRRiglHSazppLdxfkiS6XqZ2N
D82wqpWjDuY8noRsr7vHQZiXn4ooQLQy9hkxgrUkU/st7cThx5TC2WSL9NuaUEkasnwspUbYPqO7
MlmfG0FcezroRuL7ghUsR1rbZIWbVK32vFR618JRmeqNI60LSOSt1QeNXRyKaOOJSmMqRUmGTrez
lypORe8Vsb83CCwhKYTCU/SavLcmu13TfoS0LJVjx9rNXDs0ddV9LdqYjPfYdQbNA6LcQD5cSuaC
HBuVIaevquw6UZXZuiravdYlq+XtiYi9FZypFevmtE9dNf0YK3OyLuxyYsOJTa1am+CFIi77L1hq
SELNlUbjaB53VRJtC59RvcrtlCJaBJNim86kCOT+Ke7bWbrvxKXT3P/dCpWloEYyh2U6KB4Njnn+
PemkCqrOkox98cmkTYBjZL5L8yvericN9/cT8xuAgduu3HnOZzZwdGAbKHkNofKk5Si0S1htia2b
n0Yjfef0/6uF5U9n5ZukT1dDc9xpehzIeVjrQbZBWmm0DuKgTtI7hjgelES3a2mzd+VsxJk3tA1w
uC9z+1Rbqdv15FpVw0asvC4DKUW9QbzrqoFz2cuWhbryUnYPcPsb8Whr5js4nTeyYbco/E3urlyz
PTidVv8xzUlQKnd7BiPogxi/MwHSr2z2nwbmmr76Lbk7z0ZNDh3eyoquiHSKzLGJCgoPRXwZtsRJ
x8Yt9dFpEsMuhNWbORAL8/cSnahJtkUY6jLpq8nSMUAOcgTEjAIjS9niFh9WbSKzoMt2v55C0Cx2
V/eOMBiurj0VQN2S7EkXFzLbx20NGvDxRMXQ5BzXAfI/eY4WSGKtGOEXU/FN+eesfyllJVKMrLBj
qLAnvNGi4+XHOdjm2pn145g+Gdtk5/GpICuWZd/VTPGK/d4SKw9zt6ekdMaScFQ5qrDocYrXBMQ3
NOS3chnplxGIWnwUh9Lb8scsg+f4yZx/wi4C2F1xhp176baoelIXrt1lqpOjKe/eWqG1Dv+yBql1
vUHaNyVeTAzR7b1dacMjLaKOOTwkHRhYfJ2cu+X0rTU6t9do3xjszronondY5mHTfa+QyB3TlzjR
7La33L4zDpq5B7sQlRAIoQawT5pbcPIroTrBgaJlsG5PCpV4K4YAtD4U2R3eyZas71bBbjXzaZWO
wK561rfLZB5avXLYpdwrgUZvFLZGJzbyp1rTRwY1BAVNpVY/7tvBUB4JfJ14a5y6fDKrey09Q9pt
p9Qe5eyTUL7XbfpG5uyWkX2m81ckYcrqFEV3mE4gGKC7tecuc7vhSdRPQBDesfi3XM5NMQNXZna9
BFV1KZsDCokcknaNVvertOkkLM6uD1Qmu+y9tue3kvO3fS4iqi+z0EPMB0MfoA/0pLTB9OAiBiF5
tV3FIVh7Rg/SwirfhWJdl+8flvVtb4sc9/tSG03paV1Vk9QSTujDwiw8Q3Y5juq/lU9u21zmbk/Q
jAZNoZPosnc1SQmOhq9WYZz6Jit9Axrfv+8UyhsvdNvCOQhxu639BkUXvB/KvSjMEOW7daq1O9mb
tiUWqyWOkys4w0TOz1tfIsGKUIhOEdperXkf7wgkZ8KMIqcsXfmd2ZAYCqckXtf+WJZppcpna8wJ
gWwTccAwH3dh2Qn3Jc4Rdg8h5KpfCesbWno0KNuLzibo0eUvUl5tvRKtu1X05EMskUp67ZLCzDv4
z+tGatxZQVWGUl1dNutpWNTNhToR2nARWmRRNQaRzOO4r40VcXYiC/NO1emNUbvtuSw4UceIfqdR
OWv7kZha0DG4pI3baK7U91oz/qi5Qy3itvvVTDsK1xvs7SR3q97wl723XqtmZe9KOf5DstquWmeE
VTMNw0dGCdVZ1GczujecSV5MKYh3dPJiCSp2NmbylIm/S+TicGR0z76zn761FG9bZ42BPGwia2lE
8ujeJJ8lxRNaC5Nb9c+ivAebdVhp38453/7dat/YwW8batEMa8YmU5NILuqss0nAyq6xwP+9a3r7
0UCy/LSJ6nvQ6zeKNrfdYFOTx1XMhu6VWfUiqV1QvVtsesNr/hKN+S1KEKV1M0nPXWvhcIOnZqMf
DLDp1TLCH99vlrNU2QMsFe7fx+2tmbrt5i2mDt3aaUgj3coQCBh2d6EwvpgdOfl2tmE+PiE2Fhri
5jfj/s5d3ygR3Xb5iolgZcXAYtlaSbdnQUGq3twgJcjMd/Fnb8zRbZcv5EKk58jbRLmlnuapuTNq
3YmnJlg1TmRtZzet+tQvxoM8zl+kpQeisSyXmv8nEMz/fXTfes/rz3+bTKBiIxmVvvRmI0F5vFYF
p9gs2ZmLcnvH8N96zevPf7uFscJLinctvUYZv9XauODk3it3v7GobvttBRKDjUGG3tPQh7FLMT0t
s0hiS8BAFo5C/8YWK9423sqERg1ZQN6h6XXOI5q00MBcpu9Ast+YhV++9LchIrEUj+0VVFlBat/O
6MGnD9if909zfNsYrSL0V5KyoKushyld/Vo398Z7AqNvTMAvnMhvT96RbJ1XYaG5uph/xnHpgFsJ
F21zm6Z1RqsK//4Kb9iQJP9PG6IGqPSiSU3H6Ie7vecIIL7XyvrGtvirLv3bG6RxNyM3TQeEsHQk
GhMODmL2w5Wb+p3A6C1/eYPkWlRJneKRpr4mM4ZHUlqC02A/vtQ0aQCeyUJ33hpPtGH9i7QjW/Bt
e6Q5lQ1OmlAspaX/2BXyFJrZ8t7W8oax3nZyoZihZqLc0Z9dEj7U88ECrmtbqfFPqBLTuu3jKs1M
WqYKEKJYyo1nJuNH4mbzHUv649Nz8ess/T7dcIRDOgQvNqWxuPsMV9pGoUdC8aj/ODQbQfm/ub3b
7lEpSeqhncAhbhQjA9SDSndAJOOd+OWPr8EUX9fjb69hmkWcZdciZ5cM6GGYYd+pM2mJPXnHabxx
DBOvy+W3G8SWNWTDSu+Wok5CYKh64umJ/kUQiu+71H4FA24cd1UgZqYf7p3N6I1VLl5f9rd7wlqc
DEqL3RY0mEfxNvZe2gyq/08+5LZTdFiaKuZUzNXnLJzEMkrX+fD3S7/hBW97Q6VmyhajZjZm6aTV
oq2IH7fF25FdXFbtH+3pxgWSkbcUs80SZNzM8Vu3QsxaUJn7xze4gaTJk6jlm2gKrpELSDsJpWfC
eBlUpF1Igg+KD13LO7P8R9NlBd6Ybr8P1DbTCkh/NcG0POcfKd4/y1n5/e+T8db1byx3U7ssTTrc
R0+p3xYoA6So2ji0H/4LPJ0XuDHTRgUluE8Vir94wC+SQsHZlsc8fWd8/gz+5Po3AZMyLlRESjEO
ZZ2KnTGAwKY55ICCmE+Q4KBX409kl3LjqyX1TqZ8r8Q+LPb+U2/CCEhHuopAW7yQWlvVs5YpX/Tk
aBXaf5bR/8dCEBbUKfK12eRtNYinH3XxUkz/KxrKl/p1+D9u9gLF1viS/a+HqX59aX4Xifjvy/1H
KQLmG+QgKHwrsiGhE3FNcP9HKEKSlf9C8kFRdFXWDJPS9n+LRcjaf1myJbKJa/xGpyvov7Ui+JUh
sX+JsmIhPoEc5/+LVIT6C6t5mx36BWX6n05X29FZyEAlnPMoO3aH4SLcoVhmt26b2+YZs+Nb9WJe
dDA29uwPjhFuB+npmlS8ix+yC1U+rz5vn7Yw9la/8vK7JaA66fTucMhPxUsZUdpVLBT+7DZSg+mY
ezSC+RTq/dgpXNnVPf0wR4U3h6oz8fXqykHrFo/xQfa6YD2mDniQsDsOnuoI3nxUXFp7w83ZXSnM
wj7avNEXA/XQBejSuZsn+E2oH9qn5ICYo1tchiBb7eksuW2EjJsP6eAluQCdkHzFHUNQLeelsakq
m6fibITdRT4Yd3rQXbZz6uqR6oI2uWTRHLZ+FQ5B6aueEE4H89A8xPfCpXwqDtalOUOYfBjD3oO/
hveEfd8TzlpgODGpcNsw7Oqc3iEyG1Mtyu3iQwz4c7HXb9VhjFSPPlUuq/iD/SPyBjf2n8k7OlKg
u5kne/FP2iX4RBvqvx6DlHPIFdwuUNw9VO0mGnxPvI9P6yELmoAOdQcIZTgFtZv6i99Fu4eM2ZFi
adCH+pf+OLiVT6rRVQ5wBXqLbwRFJAXLfR3O/NXyWD0AAwqsh4nkeAQE+gFaEofN4EBCqwhmR3MA
BLoo4zj0CxwQzD2YvvJTOhT3xav83fo6hsi3wWzS29Ozk0BqgrCXQyn7MJwWX79rItWP7dkrgjYU
/colhjgZD/HddtrczmW/cRWntjtXv8sfxVP1un+kT6oBUzADb7O72ekvott72kW5WOchKp7aD7XX
RetP0R8dLTLciotk9wCPAjnMAzSdvNGTvMLPz/hDt6TuF6WT26p29mTcG1HP3SwnCxSn8Pfivj5k
LkrUQeaKn9SwPcjH5ZMQVS7d1zys6aFMwdebK4bqY3VUoim0cnuDA+8CZPEeSwxiL/NLr2OdiPzs
dTqWH6T77Bvrh0/mD0a0BRn6rwcAk352Vzzl5/wkH8qTfm6O5mN+NlgB/Qn45qE+qMfhnZCR3meW
9J+W+s3GsjST3IA1ks6bs3hzyioc3daNnSFkm7FbnqF3f/4cg8xn74Cnpo12V/VEb3NGV3im2mIP
XvWS3i9O6Yi24I7+4oGWcQr7Y+Zm/mSD93NkzzLtLJTcPmKF+UUohZSC8++Zx+nNKRwKaI7kKr7h
o8bBfCtY+XhUk0MVFM7KP8pIjulWwRqCVDhKISz3bhIkQRZkP6oO9pCDNjjDj/0b2KFwPBZB8cEE
DRNmwXbXhhbWXzTOfHwUHMMRPqouPDveGMZfUl+PyqMaFU7sNh9AiJ7lCABUdjKxpbN+h0FGZOee
90ftka4efz4Y58oIk2g+JKfyuF9if/DVOy1QmnuTT8f2lbVHOq+B5kiY93pdD/7smLbEz39Odum8
fCnt7zVeYWEtoDniDp54oP5uv/6ER8ReXNYkn40d04Gt3K5cruSR1j4spzycA0g5zualC0d/dTUf
6CX1dXfxJj6c+bVqb6GFPQrH5BMW57bOC/WoKHN2R7evD/eKDz+pAZNyFo71affB0HuL03jT0bqH
9ozvisvujz78348UNJHZwxzkQA4013Azt3BLr/Rqh1J9JNxth+t9y/P2LbkjBUJxKOGWudf4dNKF
VtSFjacGSSh6q0uO15Hd/jI6mVs6ute7i6M60rHwRAdFVb/wqfTZvb8FE1vN4Al2ZU/2z4QdYXbx
+vbq1pHmWi5FBLLgfKoLxccuzB3j2fiSuD3ml30m9mGhKpHADiRgxjmvZjqGGz8a0WSj6xoIYctF
0kP7IXHfq1NL6q8Tw5/WEZvy7+eUhaKjrMApcO48/byzlTXOEABIdbuQAovAnPTu7veuCX9TwlBO
jnFKmYmavWplKEi9u08FG9DkaXyZMRofO1vzN6+yX1Ged4AS2akTB8h/2obbBuVhC6fjxDIc/dm/
LlmwZe7qfjUDPZh9tmYbnnI/8cBNYWO9Dx3n1WyumyS/cBOPJ2RznflrPZD8PjIPMY6q901cOYqv
LGHx63Qoo+sFh1DHxkSnuqx+x1cpTrPzBv5NXr8ekb/0FBvhyV8/KF6u9jyEmtvwvej0UfGocqHO
a0ILk5C5TR4tDjGrd71454ExwlhG9z8vgqKjO2PdhZe6pgviA6tECjhQzzA3OtRNP068nYz56LwM
pnVh0NjEFR/vxZuzNvzmJX/m+oyrbPdO7OmeGIz+zniCVPMy/ukOUcWB6zHc2JRwX36IPdPreKTt
J9PitC4L8Jso2skTJc/0w3DssB012F0ETZ3SFRw9gs7XyWwV37n66AgHFmZq+Slr1lVxfOilMrfb
1dBd0ZvdjYWzOQIzc/3ddcwoMDCZiZ+wd6CtxMZI8xYLocBxapiyEVGQ8q+m3HgWfye5DTepeYeq
srWTZJdu7MbR9XWuodLoT8ctxBMwe8hyBgwQnxDsq+mBrWfw6mj/bJ6Xw8ZwDDy1ydwTTwRx0J7S
aDh0V0N19UC4u8604W5hjQ8A6eMlfh8AK3aeUDjgHTYMrnZ+FjyUxePSus49Ef1kLDQ756FLvroO
8sjDF/wnsg+IRDQtGrQYLI8Tyscx0EM9HNmVMzf2rFA44oOOwv0SDuGGHV/vpRLlXddI4kId8csw
JbaKhQfNnTYA30npG3fJxuMZrLyrSdQnfFNYXi0Z7yJiYinOI/b6YGSIiTscwB0OFBef989p1Hj6
5oJECJsQeduerS4PDOxbRdnSLrE8kV25+2ZFWtT7MmtWDtJgCQVW8dVSs4sZyAcYqsPeD2NnOVrR
EKbBdTmMfARcmq3ggWdvIwxJCXVx0Y4QptH4XcUNW6erryqDiSGVMenrq4LKdGtGVMEMepcULS5Q
dzaPEQ1YUg/mh+VBveDTmOvKlc6Vex3vlodRnSIk/HW5ml24CzOisJkQI/m0Gdl1UF7Hw8n4zMb7
N3gEM1iYl+Ui8ddXx6/wN200sRJifJHCU81sFKwLwmgxMM/ad53lKz5sgckW0zub274A0cGtNfwN
GOaPWABRv8ybDGwu0F1i0j3jrWAphk9rBIEE8atD2BbGbu22vsV7JtxbikwPtIFLMOeUDPLoM7Cu
eFB++Tbxl4WvvoTHuu4819W6OdLVDQElDlipjkL82fLqld2fBg0jAaDMmHbObMcugtKeBJCbYSTc
ue56PMp8SoktZnu1Jbt4TF+by3WouwNqCU7JMOA9+X3rWYTkZpA/x4TY7V0VdAQqqavgn7pgP+76
ub6rHrYfa3gNFEYim4xwpQ/xHCz1OJD4mHUBaTwfOZV4Jeu4OCeHssZJSyHfHmq/OhSH5NAE5XYS
+Lu79didh/PwA7yMvflWoNuFQxAk2pAf+xypQp7FF+zGUW3Rx8Ds1F2Czlnt7MypyC7tiSipCVo/
C3ciKIJb4pycI0VmI1BCVHQNu0Dj8f/0+s8fbfFVcBLODJbTete4pfWYIH87T5f1pDu5b7qjt3u0
KRKorSGSSQOXlz2FU0kcKWDaLm2oBLsHTtItHDFqj9olftZg/eML8cn40Okftt7TTwRiXupXoEYD
k6OEFuiKwynAzhgW07U8/XnGmUTjMY6aD4wvhqK68t3EKaQ+yvdgNc3Wzj4ghUIEp3xVX81n2gYC
hofP5k8gbCL9S/bDuvRH/b4KEq/0wW8DDUo8mIWTB8ETvD6sArZIwsxrHCohZu4lgeB1vGdFpJjw
45jzUuUgpOdMbmx/H8OCSEoL+IHdOYN9T2z6Ur+gUj5uXnHKTknDuWbylWDxW48wLyRroHYhANcs
sr5qMCzyZ5/lp1h0NeyEL5pnPkzMd51e4XroIwxD8xRLRr/TBW31f5k7zx3ZkSRLv8q8AHupBbBY
YClCR2ZGZkaqP0RKkk6txdPvx1s1PdW13TPTWGDRKFQV7k1BBulubnbsnGPUYc6v98aAkF27Ee/6
dJTeSE9ZgFJ7CnetT/vvUYtcdZ80+2UbbyDk+OJVYT184rnohp+jP26m4D3+FRQa14bB4Frco+Vh
HOviqs3qav2Ktdvxp9lf01BoRq7+K2uM2ON0Ghe8cVOXmovyUvadrbpRlC1/C+fY7X5awmq3GtXB
8eR21E94r3vQ2hvmjkw/86YJQi63ZrchQiXKr5orAEq5cOa5x1934TrbyN5JF3VjburNehsdebKg
C/nFIOebOdrqm5LDbU3rSIIIayFrmjH3W2aLB6x2wjqaoCD3TfZDT82n8D0VsYEzhxfH2vXeO0/j
oOXmvXXTVFy9Iu1ek+5ksybb6+JeDot3/RHbNZ9dH9dagnQuJTQXmTmicZN6lohR9IEPGU8MyQZn
3q+A4goCkMqDFgQksnMKASav8/+RR9ZxLlrE/9mFN0d8713pKDwONYrRgmDn4/nJMYpWgSJ55gLF
tgg6brb3F24EshVBfk0HHZLohPPQ3tSPJcHf2Wfbadtw+0sgbdfv5Pj1pluDD6DvnAPr6LHe87w4
lMagfVo2kPwJyjZnL+aPW3tXUW1wkG5X/KXbYqJDOF+fMiUAQZm04ITArPxpyRilTcWFRDBytpC4
uPwAN0witYn38iG5Efs1x4bhhrmjSwWi+8i9SMTioPqm1OaEWctFgGX/D8Db3W9p9h9Ha+q/mrt/
L/3+ExKOn3KSz2WlnElSyTTzxSsAljjXgy/ylMAEMOIMKTSPAoAXYJFZjdQVFJ3sb8a+EwF1D99O
8rM1zV18xp3drfnWtFfWc2GLmp1TgWmAZHGGu9yG1/AcnpuTc9vs1QAu4lYB4XDIWFsPjImkejwY
YEbtU/aIjmrHkCvyvdFjfMpGJvoD1OzyQ3uGbn9sdgX/mj5BKEjO3dHcrxGx39gPTN3g2Io3w/P0
PLl32NIE+ba9Lm5x257FQ/u9HgPK43q+4bXrp4GxU9ySI6C9WMfJ/RzY3DnnwRqqHNfgH3mN85x2
Oss59o3dqhPhyyg2CMEZ3yz82OvWonI9V2y/OUpEQ8W3D8gqSHzBj/yqI2iLTcHDA1gCpFuPlIXC
ciRF5foeyIk3bzIuIfx2TVo366E0sd9GnzDB96w5WniZNmt2YwA0kDW76hMUew7kFb5Tg2rTEsjW
B8FZupW25qb0l18fJyb5xDaXMMUbaTlGdE7ncr8cCu3Smmx3twTKQv/HnsXXNiWST54otj0AUbsx
H/johIHQXYLhSbosbDQtmALtkFDqG5zaGFCeo+1MvNQCNgd1VrIR5Er2diL/QZ2wJqp+QYa45thU
C3wGjcre6G6du+osP4tLXu1wro8DcR7Z3msQUWkje15OElZ5CeYdLMHGX9ckxrs+ghv5OB+jzRWV
hNfvGxdOPTEiu0ymFx+aNYDs1tKW4po9O/IeScxdNuDtmiL25D9riqfBYd3osVsdskDmhtbEcOLB
9XuOVmJJRdRYU7qKtAwkh6Su0k5rUWKxHwW/ll/ujqfwM7uJ7kZ/IiatkENOmCnIxv6rZvFvc4P+
3m79U2cpTysjzWLbOoffyq1+QJYGDLHme1f5fmGeu6ueh83ir4ks0+6CNbVUNsWddMvQ3Ifu1dgn
D8ZdeQRVuyyf2Ym//0lvrI2244wP7INNShLfhuDHa/YQ3kWH4mE4Vkdlqx2WnxJ8MyLnwcMLlHPe
JHuTxLA7UUCTxlAa7wdSYoo43Jjn24xcw7xrjtZ1OYDv+e2eQzNIDyVLJDnlGMl4zvmVw5Fc0sfX
mIC3BAF0+r16p752h/zEKURCq3KWhZsekLMGmjB37d652JE/fjIyt97XG/1YH53bbE98J4oDn4O8
oZm7aY/WntI7WAt8sXV+63j/Uw2bc/LZlG350/15LvffjPL++/O9/wVHd9Pa+8e9mv+dfbwXyfsf
WzJ8/2/NGGZwy6ato1dFTqfauBH9tRnj/EU1NZoummnJTO8G2/l9cLeu/sU0DVP5fc63ZtGmQdW1
zu3WnL8w+psZqJqj8F9d/afGdq/9nj/gs5aq0OmRmZmmIdSztP9rtPac9dNoGqjTtSw+qnryLRfd
KZvtM3LUnQqhVtPyO0kGNDByN+1C5hukyXdYt5za5ken0wJs5pMwo4sup6QPUwgsVponJ3nCGuml
yDJKT82oEe//VxOjFYTjf757B09JWddNVeVj6L9Yu3/o4i/pNDlNmMVegSpQj7RT5SwMKSK/FPOq
Gz9HSAz8MRqAFIY8dptk5gDKIl8KvxlalB7qIY2hWDHNZJFu6z66WAVBSR6/0VnuaOB7Il0q9AZF
6HUlmiMkqQrOkumTXYe4S1qha1hR5zWd8GvZ9ouyuDpiAEmzcU/VBvkTU2jIuLgrAdtbN8xUPeuO
86ErVulpekpNmeq1O8I4x768e4vNPPEkLHjdRpISd3loMgndraagTrIRPGbpvTm1IDYpOoQqLFAv
DLbX1UyXjee73gb2r+PJ9nG0+KoVvPJ7+rtBZTTBktuc5SETN2Wl3K+yYXeuxuRkOtWbXJ4gElOl
RYXpI+tF/UkYdfXBJDPm2dSps/ihKM/DQis9raIuCK0OrOYDfmmDy0LR8lBRNw18zHjoKeij8EHP
SixOmuq+LMrzojf300yBK6/mLYPauhaDvSM1xV+6ynVfxHXuzQYzi9OseRj1JN5JhnKKci05DCrm
FVg3C1fulW1ZhOesVVoUB2D/ZbMVLWRQx8TOAIEQ/9kXEIX4i95hnGK9gSddhSVZ4SgKr5VKlB5z
40pktsZy39WR4+LiS9dwto4hoj4quYYWDV+r1GanSzU4UFvAylx2adMew0g7h4X8nRrtRfSGz+Lc
dW37Iac5adKgb1tGOXaJKnuVqYXIXe0nWe+/uhYFr4Nc0I0U/F96yhlHerRLnDmG8TkEisTTSA1Z
RWWYaTvVYehu0qtMEEMWcIRK7nbWR6F1FJgDohH8ISgX7fxFSqftpKmXqpYzN0I6YerMyR7fJdn6
UhrNG5Pws9DG98Rx7ke08IXlPOdnI1/XViN96BFHQ9s+R/18FcOhS0caCkvyPGv4QYfxk4U1lNtN
IWuyk4+ljpwOQ+BMoPcwmAljrmIlC98Itxb5sQylrR0pt2qu3GuTQk3MXbqSctdPxlGM9RODkCcu
q1GbLPMNPjInHDneGF80eLSrf6q5PifqTIbXaI/x8mw6PUNHqrl1tRjXD7k4TlL+bjTxacYYRDLM
46BkQBRdtlMrsgvTOaVKht3309CGP/GIH1FV0VZdf03RXObVMEIYwVhJb3U/vkkVmqmhJEWaJbJU
LFa9hBlQk50fh0pcKuWm6CTLY1jmg5HFDcK7uzG6lUbmWjS5ccqb8hNT0DaYLWNGMXK2U93TJhk6
qzlW3qR0PQz+1B20EaF2GR4N5OXOWNyXYfSclSElXU4OpuIIkWckW0n3gmgT0adpDm6ODaGrYA5p
rQZETkQlOBgDS4WOuNqfJYSQ9ioeMjvb18z5x4wRj/Sas49t9R319sgGZoWM1ZMcO1s8oAYmjjMR
dwqwRTmOdXuRR5UlUBZBlJOEDvR+VHD8pRtdtZgdt+5XSxxMDbxqguNRhme9ADBjgp4LbSp3Swd7
nn6+HazwWZq7IzMht5mRRphcLDk6JP2nmDdjGV1nvaSqHsUlzoGpKqJKN893Td8chiT/aKX8EA7x
IwOIDS8JYRsnyblopOe6UF+XVOP2GD80pWLxhYWjdxXrh7xL8oDheg3RzDrGpln7c0wQMoXYoRB/
rjSr3s/SnlGztHFh6ASGGm+Lxny30+iFwbo0hWL1WlcOCFlMMq3yYqW893qzIE+1KZCW+b3S5BtE
poiTqt04Fy6W1Ruzcz55Oqx47dgMKvlVm3eulncok5R2G8bxAfOEbCdPOk4CVkivSdNAuzTzC621
j1UAlZAzLe6QRfMhltTFz0S6z9q6uk+ke6EJfS9pPQ4kSedNEmeW1VtvUjGAWCGQnAzGXWgoKbvi
vhOKcPt6AmCJlMgtpcPU6J+ddBcaHVz5FCih8nA+OQx6eSmXyS36kFk2c0SnsDaAQYeQIixFq6+G
i+6PqrqRVesuNpufwqzfGQI8rIYCms8Z6YpFfsaK5NHph+ag5EUwptBH627+Qn1O4lDmOkemfpJE
ZhzYl+9WaTG7Iolmt2hNr4kTdcPodWwVWgwjFsjNXlIBiuWS5hs3yRDwqr60kXAi5I0UWtdK5PWO
GepwB6aEFLcHka0pKDuRAJra1rHpR0BfTecoqdUH3RgeBHq82Y5Lt+hCcegawmOMSUGa+jGa3WBB
rsvs6aqMyEaK4S0aboW+MQy1wd8LkQ2q8Zq2fwm+pQPHWCjJS9X+cKJiCXAVB9911vkVQyBE9qrP
7IC4Vhn8nFauvhRfYV2d8rp+nENcQxTwiWpQL0gvbjU1mJSs3XXz+C05ZrGv0bBqWPC4hVyPXmFY
ubeA3pjRrtbehTYixgqrqwTkWfQ/8ZRkCGe716q0PtGr3Bhy+Wa10VdlDwtOT3t9EB+LpjebqGHn
orR6HVmS3mhs6tI4mNgqwlC/1eX5zCyqm14bNkmZFkETZWBEBskLlpKdbsVuqRjCjcyy9VHZ/GgM
s/bKC6O0tQO++u+xVlOnldyrMqkvurAThtlB2Iha45yGpeYpTbZp+8bwSpwUUG2bu7oTMrpq1MWM
TrlvKN4CudCh1Yz2q9I1d7qMGX+jOWlQLYAAVm4EUGVRhTPtpK+1oOwkump1QlRx6AHM9E3s2ZVt
ZNJGSqu11jdmpF5jpXzQsNShQ83g29AZLrNoL71mnPvFwcjVuEcz+DVozddYR5cQ8WIR18BTen4v
zdpLoltXpUfO1Y33zur5homx7NbR86CuzMo8srxq/X4DtoAs10HUW8AJK29eH0a/nPrOG5YFt42x
f7T05MdWtE2thfBdnGX00zx7bF6sFLVAx2wCNzXgIAoDzNoc0nM3yudZbj1ZEGFzBhH6zRAfs2FE
8G5WMFLeWeW2KznyFQuXH2SyHaZTjV8ZmEKNyEHVvvzKI612OyPpPaOutr3VM5qrnb+qur5pMDlC
FfpQV+Sus9XanKuA9HlCT3hswDDG5NrWqFyNESSrzCCJGC14wtVqMxrE2Cy4GULxKJ6uWdm8k+AE
qZ72gQzF2CtGBvU5auVPY4Suefpp+lZycZxBO7ugiJNmkKAGvDaUQGgEri/L1OQbEbXYYIUNetQ6
3Xar84RRVBlhAioPhuRL2WPh4CwgFHr1kCr5y0Q65DUTGl5d0Dk2hI8tln1MFAZNLSq2L7HU+Gpd
a15i6MfGsaAQYJCwMWjMdZqBDLEN3TLtgWoQyRuF093KzDaQEk0OChu+kSWlu1bQ+1Uw20pTSfam
zniYnPDsmHV+NrtXIRttUA3pM1H4RcrlZ2OdttalVWAvjIFJhFR45h1zQNojD2sfZy8YJP0kuvaF
ZbgXlSHchmUB9ZJshjdYeKqgfPfS3rhp7OUmLVSGVOBPWxl4eyTOuVKCuBW7RDgPWpm8iYG0V1Y/
CmizXmTXX7oVyZ4yl/BZdFq7+ai6vc3T0Jm0E0KkCMcfJIu3c2g9NpzIXioXo0/a65vknYEpwR5o
DfAIJ229Dg5JFXEd6cGsRL0bbefCZC+MD1rTVxfm5Zmh853q5SORLqgLig7FYLYx5lEA7HYr82iP
Skq9I5xOdge1OjPBHKNm7dlEfeMiBHNTndGFgnJjyOuPrJfb36rINB0OiXXKLXM6V3nyFo2TclLa
4TkymF2ZKfk2T9IJTnb2LRX13WxIP+NkPYftrYniwEty5ZA53Rree3gbmYNdgfEYLTSc1BoAPrJS
VM7LuzouoFFK+j7JSVA5+oeuQoJLE9mbOxzVXsWzkaEqxo3zYHRFRwY0PKiD8qlM/busj7ym7oFy
4kZ07UOHLYeXzZ9dan4NFVnlZCcgfqZ+hweC4iPwpSkvQ7hoq71I+6tjiG2tNcTVldymSj9Z+Mp8
Nhqoufoc0otR63gz1dNFD91OhlrfoWzTMvg9i3kqlEc7XDxr6L/ToopcnLwSV+ntTWRZX1UYdBXs
xCaFl227hqk/h5pGD6GyP4Reabs2xU0Pp6+7xXxjQPWE9xymJUZBd6bGFGPMloe2LXbIQNy4ZURS
0erEH1wwkDGdizJ/d9TEcOs6e5Fi6ziK5FyP42YspD7g+kwWU4rXcSldddQ/hbbQXx6SWyXv9kli
HOUYA5tCSr311acsUl2UEI+EUh8svTov9XLVGRkYZ/FHNC/nuKl2681kU/282sFVaeol0yMWRwkz
T4qXMasif04g5c0STjV2fS1Sm+TWZLyp1RtfkQU40VMdOppya4vmy4mjxmsU6ylh60lJdu5L633E
3XHT1UoA1uLJU1TsHN2yMff6KSObBnurlvt+gMqiP+HlTNvfLA6atrwocYrjGU8zj0GV2+5MDowC
fcyDqfzG0V32RXgjiJb7sA6hquQLB5GlbeV2BAWw7OPU9V9DSGQVaUWXvr7DambxlOx5qsTnNA6m
jxuXb7AONo1jhOQTYtMxFwUednM2R+E7kfHe9/Z9DPvbk8BZM+RyWA7DVNGwp9LDmQ+GDZVr1U+x
dgHnsP0ql3lCHCo4r5DT1JHma2M4+lbzMfBd6KhcoZr3U+dUm1AyXnuFuVmd3YAp5xMLVAljeCBm
7ba9SiY3+Isei1uFqRf4Y2QYpNXyNU2Wi6HDaxgMRNjqElIbzA9zD9mnhbGVawMZpxPBH8nzV7Pk
XLWTa5Kkb470ULciZABj9mBUMlRT/KHPRlEzRqUX061sGXjFtEX4xAHx3FB9HRNzLSWrITlN9exH
EZsHD7LhNQ0FWCfwyXEWHIKlSa68iFcb77kG54C4ein1+qi27XuT2q9SQqVnDfZBlXOOoGwUGPsl
94xzq7v81UmQmA6Y+3htmx3iWcPrhrYuzizvWVJu4fVDJJWdU2SwTcRkL+4ii28zHy6U5HfRxGT2
hYIRS8KXIrZUN+PxVZm2x+jmajTDESimd2NnhFrFLABejPwwZMUqX89uhi6ueNbgTVIhrhRCHSKn
IYjl6DlpeJhtqNPVja+R42Cmk5TsXLPAiKveCrm41iF8wFrmRa8umYYq3+Kq07q9WZ2TCQuWJdpU
je61cXHJ9X43V86TLFm7PjHOAksfJ3+2q97vwoT5zvlpqMXXsmAItmTTtx03415gn9mP5psWhYde
KpqDOjpiM0MyLvXilCv6LrFrcUrGIrlLqWKwC7Pmja6OW2HHxr4CoeHWpOEcg3UpeolxRD7T6VSV
t04fn+IwctwkV781oiBI0D5rMAB0rHo1Z/pq0me++ylJ55dqmXa2sbxZxHh3UWHQJvpuEaRAU8VA
6kTX902PnYxaL5t2oIQpQyQxShFVAar5fRbptWd1DsS1AULCfNSx4w2KktS5ifUbHO+/9QzHCwx2
9rnKrYZS0wB/rPZfRsXRKrXkgdK1NgbefY4Hp10az4pT62B/7a1T5i8xXi4CgyLMEBkSlAEDOp92
Z4LDKUm0wSl1hF0A99eIHqZOrddHcINv4aXpF5dDsvcW0UlUR7UfRpXuN43FHEALh6uRF0D3bDL4
sDgM1G4fjkzdhsVnFRGAawJZSab8iRZhgvQXlU16LeOBNbYMREwv7RDWLkHajTPtI8IgBcAp2svm
RYnNlhyB2WtNVdKVl+PnDjzOGVmnpsLY2oVqxVss8z6dwXdrzEhxBSyPrSLBvAqlil3yks82Gbei
ll6fQV/uihzN+fCylLwnkpEGhoPWiNJFLoOzRpVcCsYBtcCpNU9FH6TbJu3uRIazi5USUKxcY9FO
2lMWUd03AylOFJan3jL20QKR1ByfhrjdKLW2H0R3m/bTS7tE751KKMmcR9MqNpo6PtXJ9JL24y7h
in6Wi29Z1TeVrl5HNTrGNhyOAfO3UvMLEEEyRcZ+91P6MNXNmYlYu74dd1PLM00WdS+N3e1UGveN
sxIx9Ode3M4tdqUq3oqdLdPLlcdPs+22mJReHM2XVQH6B8bFXGj15Oh+Uuq0wjGj3yZJA5Kh9H6N
gmP/69qSNdGbqRsIIZggUXhwsJfKHZZEeSCZWu0bjrZFfXxN9fmtXzZGPO70Xn4EikVO4GDaH/XF
jYXdbGnUfjVoNe5CzSGWd50mGtfho5CHWSv+t+CAk/tVMz8aiXzjZNOTrvTUjlX3KMZXuXmepeVx
XuJvRyjQ7Rjz6iWRX9gT3GVH2aQObYFCW0ky4BupWcCdAZjR1ORYKRMw/PKIHMR2Z6PDmKxQ2Q+h
xYSKClTSSnU/s+AR0jnwpiSqfUE7xJXb6SVLuy29hdpPJ56V8SMK46CHuOJhjgugK91hPcm2aeQr
OQodV0bOx3ION34wSQkYwZfobOW4bjK/SvvPpokx7sMJyzQEU7om0AB8eAOBE1nrgLCP5robJwM4
ryrcsm9OUv8x2uZDtfC+dR3r4NFohKunmjdnQwOGM4Ixd4wtizAD9eYagLkds42ss73Kkf40rsIA
LtOzzNg+HyXeFGCgd4MvX3SyLViSvR4FRWjfNZJpYwlo3kwyu/+wbjNVflJDfd/qzWnJO5Y/YIkX
MzY6k6JzDWQi693WTqzz4LQnzPFebDPRTtFtQunbmhdT6Lx/Z9y2dt/6qh6rmyXa57qQbzDRu/ZR
DCOhL78BxA+hzNtbEZdwOyjQQIgQeGPc0dMwZFDIpmWCHRFDxobEHVJpKwSXtuLhDAeZhDKhA93Y
NkO1NdPNFutB7W6w8kt8O3IuEiAC+zeKvbFY7ltl3nM4HzV8YLxJX4MZ3iS5htsSviajC/ZjCnJS
KfvA8xkkCf8iZSQUW6I6Vg7j+rLr0BPezQbsd25vxxg+QW6fsTi70Lpx+4bGRc2aZiRD7+lcThg3
SxFfzEWD+bKQpaoab6eDqQ86qkqD7ofG9DKszg6lJZ3LrNwM6vAyWzghjOVtB74xxu0CbOzUG3yc
7hY7GbwlNyGogxol373enmIZ8xwSfzYVNirNyFKZpvi4sGtKR9sr6vzSYM+UVBZQUnTMojVtN7f4
2MkH3IZ38bK8Zk3YBemYgvEXxhvOk+sv7hOWnmvK/YtcTEDY466W+I5Z3BTp2G3xb9hEsfQolPhS
NNVGURjZ6YxPZlUMfikPMkcMJV5Cn9eMAIXp6RbmuWKggFETLLhgVNQP+fBYLPrHOI07jeHa1cwQ
W9X4CGXjQ8nktyGBeIfqPYJyOIoXa3hlyOHdNLQ7Xbbe6GlBaRIcVc4KAZlWfIkzv9GdQBGpiwUc
TaIeQafJRdeVFBHexi77DhsCeEEJX9jFU8+O4EwhICnx+sozaHOpsxnV8SW0om/ZgqBLwu8xfuHS
Vu0Wu/ZLJo1PmtqeaKLsFaXZSLBPQwkUUSL8MenjrWvl3+9uhkEWxwGDGyKSsU1lYfArzXS0nNjQ
3HQzpIbulS1fkorkFRT1RzIx/zJk1i42eGYw2Kg7hIGJabRTIjPeJqtdTlKYh9KgxVJw9Io1klJl
QpdUtKseAkcKsY0r+c0cqfMnI/+cU3ZrwQu1SFeY4xla2bWEJazWl3mdc9oIsgBzzqjfjXhbCvkz
dJKdLPjtSiQOgygl18qWFzMxg7HX4BtzFBDkCkRHxl2h0I+YAD+d+Dt3dNuLDXUjmUPv2euiHCzZ
wJorerBV9Zwh92Mra4kvdWenNDynnb8xN3vLex7esOhAyMp8KBK0DYCqJOH3KE7xasKLGJdbeGjx
dxfNG8XUaOSgywnrp47l2Hrhkn5wbp01s7lZ38wwWvzy+rYQ0z3Ho6G9ovXb40V2Usr4lJeNlzrw
DXr2kDTu6MkGA+u3NOnCFPNnOkP0UZJvpVoenaJ9Ku3wXPXmRxiy1KLWvO+mEW1LYX40nf4yAHiw
aB8woj63YYMH/SvG04Gq6feN6J7NJtqNBEvJGHdWyNvqkmnX9/PTqCSf3YAyqwfPt8zojCVuupcE
cAeF0l0Rxkc57MdTkUawitRi08v1gfl1ZHJTRr7D8eoN1QY3RdVNNfsx07KTrKzPXB0atyyKYD0+
dVV0OxC3S2y0H6k5Q11S4m+hTE+NbNwz1SDIWdF6KJ9T2tHyMO6BKYb9+mjMqD3ZNQunXoYnmXfk
6lV+J4boPovpLWlG+dhgjaZI8mORhCscIT9aZR/0hfJmWslmkNRtH8GVnrmpyeLZrVFIpMkrKDxj
Y8IYazw7c+PZPGcGGzWZl8dJsc+UDt9Jr+0xt76nmejFubiYxEr629yqo9GBaa54Z98vlkIDJWP+
SzY+OXS5IkrEQY02hQQeINNSWIPAnKl7h8kxBsqa0AQeUPetqBB3yXntSYbq2zlulcX4sgYKYZD0
CW1+LMzoMax3Shtfag7Cqut/En5zGy550Av9fv1k2SK/LZPx0WYI17p0Y+btLZ+EcoU95xjDDq/S
hTq8uzVopvvY+781hnrCBwpy8qIiMDLqjdBwD9+RGNwbNA5i410C9jem5GK04kIx/Ihl0gG3Ui+N
xifALn+uP/CcbekR6PdaZHzg7FD6mkJBJy9nzI+e1Bn4OKkNx0f6htmvtq9rFm3VbYHf37Rpelqf
MN7vQEGWxEHlpRTg6cSOJ9+mKx9HxzAsQz+1vXQpy30d5echshdfNspu0ySGEwjdbxOSziF3XuI6
qm9w4hu71TE+gfIji37bzWq/aenXu0trtmdFcGoYkUXyVbTShowK35/fPAL+KarP3yfx/A3P57/H
Btp+lzfv+Xf7Z8rQvyAfyLFMHYfC/4wV5JfpV/lv/+PfHt/T7zbG/OqP/KC//vzvkm1N+YsNAQcJ
vvmLJATV5XfJ9voVaCWqDO0H/bWOlPJ3mpBm/UXVAawchVaVpf3Sef87TYgvadwitQcnONbA5j8j
2f5levMfjDqMLnVDt1VITLKlaob8axbIH4g2KvMeSsnIykuU/wj9OsnYxqatb1kA61kRlE3klTFU
3QyKIaKnAv/fPzy5v0PB/eXu85/dwZ+4fXHYpZrTcAc1WTyDD9y2QBhiMz/sPO/xhvXt+pL0bzmm
oR25hiN9/bqBf2qd//cW8f/LbvgXXOgKK8i0VmeIf8x/O773SZOkf1zf//Fjvy1wy/6LZVuWQZGN
C5Fsrky03xY4X9ENU9ZJS2y8+nWTTfXvC1xlgZua5diGqmIoDNntrzy4db+YjmHb/CALE3ed//U/
CTnRd/n7cmr/9Oc/MrwV9R8IlZU/WYSElrDGsp0Zy5SN59ZcQIYkGCnxkH2kQ7aNVFSP+ioF7z1G
OexxLAdYyw+4BMK2iOUgBrs7RGqJ9DhTEVfZaSpcQym2Cy01dczV45SV0I9zxCxt8WJq/UMT2ycs
u7dpLT1OapOfFRtHDyu9HaVihtuAsEefPc2+xzPwazJD7CQtcju9vWIh+VnnpNYOY36mWJQnHtyN
qbSnTlCv5nZDUZ0LtGZxvYk06yh6elWLowJTR8zak9k3ijOTMdIBdrpauG3UfkuQtJxs3Ib0Euwq
rb2yorgYu+chgpA+082NvywHElAhU5HL1sNC27ATL2H807f5dinsl5EU1LOm5DlRbmvNYGRkP7wb
YUcrprw2uvpliJE5VFCVFHkJoDC4TtmKxzS31TNtKvkwGfSsokYK2ghSj1NUumvP3ZuSDMiMu1Kh
nB6fcMy+WbANPkCerF6seUbDDQy8xfyxeRtE4g3qNPtpB24WWEnZVvQ0zYIJKSZUgclWAxE28Va1
ah3AZmntu2VU6pseC26S4PYxxxT3oEMMSOqxPvacwt909KtrLqnJ1SwXsVNK+ZSNmcUIErzz/v8G
mH/F0KGzyf9x1Dgl359x91203XdS/E3sWH/ut7Dxf9g7j+24kWVdPxF6AUgkzOQMylexWHQlGk2w
SBl47/H058vSNhS7t7T6nsm9655BqymxDIDMjIyM+A1oVwFIFYETgpAhXJv1+SNseH9Y9E8Mz7JM
x/KQJvn3vmix+TlCwqL2bNfEP+3fYYNfoW/iSmCvJKNEG+fvhI2L4/u7XUk3bMPWdZeSFt9jWfID
PbvTB9xjazgDpZnVq86eGrBQgtp3tPSweepdJh4ONnhEYp2wtvRglckMwooENNdaOJ80Y2GsYli7
89oJMw9cIPz8AfaeXjreHsVXJxHtKqJ5tiiKCWIRIlXbZEaeog3eopQ2Vtev3YyOF+DdYwCmdJHZ
8sazEwAIfrmI2+TYg53RQCjvAm8WqzGyD/iQPI3SpG/LgXhRz0rRGewoisTXWpXrVzi/oEYgVzno
wE3EOXMRJGZyF1P7sVM8ObTWcjd537v3QVZ8d32LesTsofnc3Fo58IEx47TUUBShxWwNNNa0tyrV
z9Jpo/vEdGgJAHCzHQnxEADA0gV4IpJh67qpdYOLBYCqxC6wYBhvvYOm0fpzdZo1iTH0CyFilEc4
2VGBoUnhzx5oztiHEqXtpFYcKfeNNOm0ZRqMxvLvL9H/ye7+U0b8/1Cu+4+9/JcQ+NtXLY20L2H0
qjVN99Nq/pFA/AsQ77CmTVupcRmeKVzTJZX7Rybg/cFr1Yrlzw+prvhDsKIdzxEEhB/CRf9Mdc0/
yH4NfmWQ7SKs9PcyAfmfMgEu+L3UgmdOZVzmGlE+Sc3TEIViVdjAHhMv8h6cOHP1xUhl4drRnSDe
I3BCIWzGHCfW4+HO6eviUNNYfpQW2KtgTp/jofk8dhWWIYMD/TxHB73ux6XRZ1uMUmnUhdkE/q6k
veLiqWqGbX4Iw9S5D8WooSZQjHCK+hx4+SyM/FBnuYWg8xShfVJP32p/9lem3ZyrPP3sB51LCBGN
go/5G4RyYbdnE+u7BNBIqZfii3TIaoL4GvehZmU0TXztCr24puYx7YqSFmKpezD+kkH/NoURKguN
NnyRUe4/9O6QA+A0JQICk21/DsjuDkGCBl1ZOdUq09yvBrYl6tSdOUDwRBqtGvp9j9ow2hvLzZJT
oTn1VTnlOQJi/oT/QfpUz5z2PSrC69Qril1tlQXdLHc8ap5h7PIgEndVMYl1Y5vzBq+x7hAagOoN
Z4KR6un8mPhBs5DMpiUtH+/BBk8zLPy2mgGxNvA+Qc6eascx11pUh3diKLsvjdBGFzkzCaI4dHVq
xHo9wAIoikOR6fZaeo3YWtTZYvr6fXbAOXW8xZg6v/XSrKCe2BGI6Vbom9BOuq2oi/zaam1zVzIL
TrZb909dRIGmAMd4b8ehdzPh7XZsEt//hNOMva8LicoFnYpVlmXpzVwWyckbwS9hpUrwcuhOxHVp
gCQpwvAak6Zo2cY91Hlba1e2CaWJuJ0uLHc2SMXoOK8ro4Vhhhb5t35SuHrXJ/R67vSYMpvBMIBB
xDStvKaVAzaPj120hYlrgU9lNaohE9DVR9KhFcGONg58oKn5hlsT4hcW1jf0Wof/JQf9I0Ais/aL
bOe1xD4h/YvIyNt+JDuu/ofJQcemnfcjkL2PjJ6wyH7IXFz+p4T1/3lG0v9wXYeuGgkIkx0u0b/P
SPof0nFsw6M8QL6DG9HfSXb+2qwD3TaDTOt9ZGw8jFr6qtK2pmFUS9x/ErLp5JAn0Z7CNGjzMQR5
Cq4/lgtrMl4MQPcLV7vvsuFYjSVmkHBooviLn1D9Q2/zxTCCqyYbX2oN2L1rfo6sB+Ai0Tbu7sya
zk1vZN/9bD5rtFNCDDhbA/JGDwtl1iFjWG1pLwM0Q5eNCE8A6vejli4wGw03XuuduoFyouck25Te
CL5BeUKjo9lg3Vgfkto+ziXGVUZH2E2/e1xxUERHv58+p62xKy3aTLNxNhvbWwoDaJjt6ju7xXw0
7u/zur8PjPo5bOwvY2u9TKj3dl54RdWtWkQmjmb4K3e1juOa+5ZWHL3ERB/YH52t3jk3sYsua9Vz
vArpMnMVjQuMsgdlkznJ2nLq+yI1zgGcpdUk62+NGO4hRRwaB6IS7A36hmPerRLcDzaT1+MtFwIm
C3JYlmZob2hKnnQDHImbAa6OouBrFIWojZQg3jWAXgkgxJVfwXHFMiTP5uwg0wGjUhuvwLlAasU+
eVpi7O1EbOGPhJ9g/SzZ+l5qXw5r30QSBhBxHumQtnOA1aabhJtpmlBgs9tdMCUcxvT27EAi2EB6
66FuY1mwrZwZVbwuGo+hbKNd1SRbHQPA1UTiejMHtfw6upUq/34Jx8qF+mJBcwZ4G4xC23m+jwJE
D6u71G+9ptaWpQn+f5GS7+IKmK9j9WwK36x2uOkpdkFifw+TYt3Hk3f6+8nf/6QA9H/j+YxQ8Z8D
1uI1rF8/HMx4w49QJYk6prSovfA/Aoz4V6jiN8jAcSQiEXN/EBT/GapMmyTOMFCXRLWcJE9wXPpH
EofEpKQKREFH8qeqD/2dUCU54L2nNaJirqpMwkX8EuVS/VJNfFev1BtsDpPOrVb0lPuFzPLb1HvF
FuEU+DVGndIGEVD2i8Qco4WI+s34POA+FcPQqIL8Kc2v3BD8Xqbne04qr7qOE4/Vmwvb6K+bwT04
08PYI3vQaACTR+eE494uDbLP6VRsa8taZUOEW+yGRPIW+9G7PAeilzXXQBJus2ZQTqqAtbOdI7t1
bvXPwgK+OGvTVU5hBAjId7xh10kgwUrT+ICgZeOKRZNSbt+N518UVTlV//kpSUq6unBUHfmDXLgX
pTiOAfNbWU1yl4/5UcwNHkea9ZvirVAf9O6YfBkOTukW6GBhQnBkGr3fQHr8I11/ggSjxS91YK6H
9Dacw3W1KAIk4wxAQfa4cervre0vpgZGejWcitrLFtWE8JZIXwKfJjXScPO8ptuyhCIUNukSntrR
st4Kr8GOAY9THKQNf+EYQPLK39yCoerLH29BlRooOfCg9Y+WJnUFYakpwOIUZnFNk2YyvPtuDk5W
Yn0jOQMZ454TF/6kHR+rIv6NkKL1l1/vUAFhUbHdXxwr3k3oIXZs18knxIEKpOus+LvjvUVm8cWe
un1lhEDUCizeAM6hCRWhh+GhDsdbWhBhxlWTBO6yjs3DwhBU6mcjfmlstA1oDzYKhmUY/r0PzM1q
oqeSNWJa8zIVHvbb25JzzjLvMUS5dv16F1qq7sjBwqjAYAAKhuwV67uq7m6EZu0naJyL2miy9a8n
KqfDPz9+1I8dFTao3rCkf55BXVt0Fcg6ThvAjhOAL4sE0+Z13EG2q/rw3o29rWFzFMCEEUQ+sjcl
uQguDQvTAL8kxU1g+VDoouY1ldV1pSeP84S0bJBvbQ9hj6LEJ51iZ53SWI7v6h6YTgr+IhmNT3NO
1zDBB60sbxwJgmYaFk2EtuPo3bSm+4jZORREbIVLLH9ci96H0e57vb/R55xaj41342jFt3qdHskW
lANNX64mY98a9aMM5HWhpcdS01GhQsQnwzV23UbWtdV7d9E9xdpmkUYmvFun2GKmly+HoQAD2i16
Dzq/ZjxpcDtLfxdq7fM4mjekPEjizNadJ617PVp2cn4APIiH93Q79MFei1A9ZMLI1rsxUdVxBuot
jVGutDzcoSp8xVFgZQptnVXHnpoPVAgC56aZuz0ukZAfUWST/dcJjHNGFWcwvJvO5+E488rlEHq2
OAhC973BrnblWPlJt62VEwx7q8oOGBIs6lp7IRU4TkH14FnVBor7HaCiU9QVJyvsDlOOA8loca/h
dTRVO8fIzyGo36kfv/cNg+rbL6ZbnkE1K3g9M5R+bqetfQ+KQm8AUA/WYe4cRjqeoKie8jQ7yaFd
Wn16FVLbYr/YAHzCYpnr6sttk1B5joB2pnH62ZLevLAC81AnznM9H0dUbjwOns5+7tApx+iZzmq1
dyP3FAfibgrjF06MV1acrRtg0swQcGxIjfi3ZgAOdsyOWSSPYyB3kdVfzz5QvVkBorQRTZRpeEqG
XqxtPbmxyAvj0IQrIvgVlTvaCf7tXIRXXiq3btyvai1Zi7Daai1z2tQO5SC3OT9HFo478qHPxcpp
7c2g3Y/mW1XfT3V01Qv9kXL83re7Vdr4awc0MJ99qLtnw2dBwysAp28Kb91VebUa+lCuhXmArhTQ
w0O5s2o2gYa67WDedXX6eXS+4at7M2fgZgSUY1x0F75ZvCVp8aCZqP/SlhgiPd8mPrIwDK5C22j9
oasecUHqFgYXv8zKDI20yboVtb2b4Et7GNGNs7OXQmxFhyqT6W1Mzbs18KRe1HlzMNNgowfusbSa
a1E3t2Y13TXmsE+T5pPDdAvsGZHOcj6Vs7jH5zhH6t0NKA3UuyqOj6mWvaSTcx7GON1qDpfge5yh
MzZsCF/o8nj1VZHrz62XAj6kugHUz/GWWsWlqF1YczhlF8Pe00BOFEMaL0Wugw4cIHfUWoHeXQ/t
jQvbgMYt1rVOFxQqD7gsxz/oibkwZQFmHoysOyEO7XQAHxm/rF3lMYKbbH++ptcHvn2veejMAC4p
SyCMJCbLHpL4otTdfTrIXdLYe71rN45ZAmYAIrXQE1pSdrqm92OyNUl5DAcUjW3rHh73YzGIT00T
rKsRfrTuYjIeZS9OIBN6JOmxlxGQSPsGTnQr70B2rpsKjTgrgp00QdW28uYL7ECaT+JR9+I1FIxl
XaanOGoPGCvvPWO6wrNq6Uv7mCDZHw0oLJh1setD65LeuHW9b8dim3sIWnrdtY/4PvXbat/2xU4k
pDSd72zSzN2bznMAUNUYvVUWAsOHf7/W2u7ghXA3+/hMWw6dUTEgsqaDjyp4zmCHrbswn680CNa5
9WACuTcm9zBE3XVco7A4obPpdapqee5deYhMYN5wQJMwvHPI88qye8ora5fryLlkxtq07h1rkzV0
tjUxRuvcKbtNWjRfnLkot+AWty4uzrTc9wExuHftfWGySCRcH43VYpc9qgtvTvwswCF2NqrOLs0k
w9z2traeiE9DCqshIq4NxqJr5A6FgpXtIgZUNNEyKCcC0nDMLO3WixpFN3eOmQYfZ7L3bVg8lE/4
cD8W9AebsNo7EgpAQGOMF4rHPGP1Pxl6vitDH5RIv8wEqMd43WiQnG0bpkjhJIsksj7NTvacmvmu
8pFM9bU1oL2XydrbHbfnk/Ha4PW1uT3YXrxy23aT9MWVz4G2gFdc2s+e+4Cz0rqRBlSItxbX7UKz
OCcrWjESsNiaZ7l/gFpPK4E+qS73jflE/wdAzJsnixeUbE+1Xz6IsXyJYBXog/ZgRfl2K1juoY8N
oVkzTgANCH/OpmMI1BPWkdBu9WI7GMi3TelRdMUurhC1G/x10Z9DJ32SObECk4QXu5anpIvPQRmv
HCGY96coQimdyG05xmKqkcEFd6pGKBDZi/q7nPPjONmbxC04upvRt7Qx7+wgvzUl5HfR35ge+p91
/mJRPMtZoXiqyc7aG2JcmxKmnGCxyvk6bnD+67sUbGxaTIu265pF64dfoZDs40J8GrrgSoUxM+gP
s3Bvtci+F76EaiyPbYgjsBG+Dpr2VnRySZ6xrFRoCFNr55ow4XjIXujgMxwP99iwb/MnMu4lfsgP
k4V48ojfs/E1HeWmqI2HYO7ZjcebOGjvRYxd98gSrNJjoTBSxavLGq9y61OBzZgWylXEwzTbYdlU
9SFvv9SzsWNzIPTT9LaWsvgOY+4mCVB/jxlmdyQ2Io25G/GYXDbjYxHn+6wz7+CzbmRT7VL7Khis
ddNmT1p4b/rdXhbhxoQaCMB0J+fobfK8NRbMiOSFGg+zQO8aOYZuIJq1y0r1v5wAgoXVojWV1MGi
0mg9lyVU5dChzAMSFRaiB77dIMMyk/q1caPv8PJ0HVNpAJqPJErmYkgryhQTWq+W0y/i+65gp7M7
F8SWxxru5i9Npq0T7DoWWt5u/cB3FwOOQys4Ccsssa7jAtmEsndXRpstXWNkEdTWczBpr3kl3lrl
njyNhrZ3RHY3dvqu0D9hzAoPyfkcOfwQtzTRJoG+fh2EB7MEMgNhFQ7enJObsMcEFlMoTpp1WBNx
u6n/Smt/42qAA7q53UE4+9HC+gn48B7ooJoYPx1jLHhtoIFceu20UqgI/nQS89IoFkHd0KuMkm+Z
kgYM5NZqgyuLUv2vk3Z1qPv4Va7hKlkhGjNSqiPNuyOLr9r5iZ9jzlC/sQUs3dBeeUW5j4AXBkAc
f/1t4k93BkgXrIiwqC2oUz9V1fdfRw1NhJ7KYvTWgHbQWRs3+8qJYMMSWeVdAZZAPk5NdD1IzOTr
Yl9HSFKMCD86045zt+Y4uzAYH3QzQ80m27jhuAt7b6/EEYZgglqir512eJD9tJtq41NqmI+yAHOg
hRAWoQ76Efyq1H9yACGnRbI2xuo35/W/vEUaY7YpbIPay4fBK6O6dUqDSV2MtDeQwW722K/T7fjd
LFEF3Z+GTj3Ld1+kLuTd0Lki0IbB5oucMVvhdbyIWIi/Hq8/HegUppqyNDNEqP8+HOgouBYIVGA8
HpK++GN98kOkWIIAjig1EGN+zsSnKQ1+c45Wk+DDjQFAQjcLJBul8gsK6N2NhQ68vbLtq5UaeDzG
V1aBeqdy/83jZYwUeOD//TH76Rs/TEsb4L8ZBUO1QnjjNI3mIW6y45ToGzPOfrMEzD8VCSRUcEpy
qsSmG97lEP3+7oqwcMeR7yoM42Zy5nHl2vrarG9F4RPP7MdCR6ccz+WkbmBpuNdd5KBdszXc8VP/
qQxQ546wYJgo7kJUws52XQ/iN1HhL6YWgESFdOQ6Hf2j45DjNUY0JCxTr3tSqFsfZcVfz6w/xR31
FGxYopQJJHAy8+fJ2+l1nZRhwROP5ltTKDorThfiPMxfoof/g69SvRdKE7rrCTXJ3z1wLTCwI6+6
ajWmmyLfDr5cJsZjCn1r9Mfdr7/rT8U6dVv//i7rw4JBCM5oAWVVKzjO29BKoZ9Oux4k89//Glrv
4GroJmIH/SFqT/jGoWamV6uIxjNrC2EPSAfJ7yy3/2IaUJ9F+05NV8l29POTS2BppK6kntP3CDFW
HA3n33lQfoSMqoKmASRHFy4MZDCyH5ae0U+5SeCHPmc5r7XfrzWJ1CWnMLhVmpbukjBahkhdmZht
1s5wG/vlZ3SjfmNz9h8uw7Yci0niyIsE37tJontdEaCtgk6REV5XWbqZZ5v26x06b3e6aF+Rktp3
k36I06+F2V55CkM0/m5R/EXg+2l3VIvm3UWYmo1iW5ux7ELjPE/iNGjjLkFCzfve7frE/9Es+Y9p
xl8NL5BO5iSgKKBYHx59Ycugx4eZ9Kv9ao1PBq6Nv56mv/uCDytPGng5j/LHF5Swp+zfrQPzN99g
f1hvSDC61E75BtCsV32RroBihHQ16dtJs4CpMZ8DEVyHCZLq/misbedoQZuvgDr58mTlIL9qfTo3
0/Q8orGcrJqxeW6lfmOEeCo5W7eY7n79TAxXhbYP2xtgN5QQgabbStrxwyiXsrE1K+SaRbgw6iak
1zgfByU6URApprRp1xDAqEYZHNN08QnWi3IjzSNIt2i1pbvesjfgbI42bLjcRGO9rLd5521EeN8m
/T14gaNFJ3e2CxhgQ3SVhc51DbxUJuMD+Jn15JVblTWV3nBrSPOmEeIUCOXrYEUVYuVaiDBwWJBV
Tbsy1e/bmtdb+b7zYG51+efRkievwTZ+ogxVUyiE40LCngtvC0lvn/sYTAG9rFlGEkVEu8hX6uPk
iOxqgLiKNj76CC3iyouttn4rRXHsTf2s1trMpbWJPIW5d51ZzrVhxdd1JR+lZj1m5GttwfhWyYS0
vmE5R3vUb5okvBZavjfSclvBeQ/4mM4yN6jFbCzNuGkLJkKjryqnPDIf73145DHszcgwV4DdllVR
f04z/ezm3tad3C0yS9dtG691fl/rX4VASK9PtoU667Z3CCSironGW2CsepGsK6d+rbN53dnpxuPm
Z8tDu2Tctdl022oZCoZXeZR/7tPxLvbFSRv8Z/xSn/yg+I4O57PD+XaR9dSPO1upsuXDq5shNowi
TgYNcyrzFGnfodZuzYx6kmzQ5tdgycwhbJowRkcqbb6JmjZWRfhnKWhL2RSnJHaPFMm+zm751Lb5
Lk+K6xSmjan5N50VfRrs9rPeqEI8H9oWXJvio2dXDWWnln5ZHnGwS7QK4ssUfvG6YNvIz9MA4qVD
qhr+LMUQgMh2kxzCruh3kKDEeoLpKKpvbjLdFamr/QgmquP6EQ7+pYBvHgVh+wMd/q+//tf/j7i+
X9NXlJxU17zHq6jX/2j/CusPMixD5yTpuaZlKjzKDwyfALLPZgu0D5Cf6gsTo/6JVMFGUPekp/Nr
15YXxO4/MXwWhoUCDJ9C1BoK4Pd32r+GoYgB7yMhWDQbnAyfY3vkAY71YQPqo1AnXsczsvShXZ85
E0LlHZjio0afztRR1hw+5X58E82whUvA8xi/oyHjZ1iChPHz2JjPeRzES8g3zULvtJNZJG/+EL+R
0GBH1wr07igxyTcnL9d2NJ1chFtq1CF9vXow4+AOnNbOjVvEBek4zxZNFgc6KiomzQ1FB7fSKcvl
XJVj1u5K0tCKWpSLwqbzgA7rV/aEcFZ+O9gUn+cQWBiReKmNOgFc9s3KCnmrng5ozGecz8ycL7Ez
/AFBBLLt4LEQoDuW6qa+aGvvnI1g/RkwCtk1BQh3HdegAC3EN4Ha5ltZ9S9x75/tikIpkoku92m2
fKSvTxQvDCcGOo+wS8g/MYrNogz6O+zpkWQzI56RVaO75c33l0ubBosn5psAVLpqpz6qGWqEPQzq
7mGOCQGtsaVRRQ5qEtNmEjjU5cP32KmDrU67Rd1YnPEU+kB7cnrTo6RWt2vPGa7s1M0oqlsPiAPB
GECXNKUy6Ot1uZQuTxF5VwT5qEIHundTSRTTKpNvlkbwTY50hi/X79YDbR1gRJEWvV2ei253FNwV
Sw6OBRGzvUMdczf6DFk19u1at8rDaGJEZjzLAeUAPYSd3TnPNk9Si3ERonrg9hXCbXoyUgDrl+Wm
r9SugXJh2fPMXR82pswRuzP3XcpHjmXpQtemTu4H6SoJJ0pMVTSAS8IerQvWfV3Oa6Rv5s04nZzK
xMBSjYRecYEo4VHAt+tnPWyxHQnoQpjmAGM9QUzBFeeJAtBi7J2rpjbzbZ/W+1obtW1jedTyp+I+
RX5ma7YJUML8fs5A+8Rce+lY2hp62udAGylvy3wLEpwG/FCLlWsgJUjrd3eZy7rnnHScEBIrRDI/
UbO3ytXsmxmzqf5Wd7xDs0+uvk8tOslIK+N4g2JYYaTixyJoff0qGNOdEqtajCZ6P47NEhQ1NGxL
u6oNriXx5J1jzXc5tBQaaw06Z1TNYDk2SGky9LZCL1XycxoGGw9CR60bj0PhbTNkuNRarThvZ7CW
tXKk/p28UZBD466fj0bXbcOJCTaDjl35mXYu2ugtiXCHaYcr8BD7PPbPTWafwbg+UMg8jNQlsRJG
iW1CosMCs4YYE3PYRmw6Mhys8PD47AdrXEQ+N5SGBBF/nzrpa5DwaNGBfdNn+5xPvBOXnaJTXaIU
4H7XYkoQTgPndAMRGy6H7tOpm8+Nou6GII+XuVq5rdwK29aXqVrrCIiCskBF1DtjTa/W/v3ICBAN
cG4Z+YcgZ1kDihCLuh1PdpMi+dd0gmpqTmst/l5LE5eUKv0Ow5nlko03BqrSq0s0akT7Keu7c6Mj
FZ0U+resDe8NIU3eSaTMoqbBW5w5m7frASH6gGXsV/EbrGJmpgCR78CdCREijAv7hGoZDy3Qv2nS
USoxeKoYFgjXKd5VXfctt1tvCTjhCcnm60t07KhMXCYPECPAzDVLRY1dEfjlElVcWvKoB/WRd4+G
CDEu0p4GQz5LkeL01VTiMNXFUnMJbbnEs9VB2MJpNbwvjexxLKJt47Xm1ovafG0EzZPoRLjSJjRs
PBngXIwS5MCGBju7UsT98ZTU/lE0z0XlAmeslCqn9A71KMWVUgtguqPt49GqQZvK8TTkKcrbNE+8
baRN2Wq07YNpEuBmAtolqrGqKJdPqAmYKKuKcwRmEwFXtF9CvbqqHfTQAuT+CpdnMNbnsbefqEOG
I7fT2EKnD7ntUhPqRxV8MmO0pvWYg6zJr+MIqe4u/lrSBOscOqtdt7sMZxnM5bZHxKVGaPzQZO5G
r90rM5zLndoWoG41qHmgGO4aKbBsJ9wHafz2I6irRY2BhE4P7rJ9euq5XqIiMeVkNo+jZZ1UMHBH
rroaubLLpaOMK+JSLgUtSQQe6FvUASOva8YDoPAv85QS7Nyy4kSwaBJsRJAWQTIQMxzZYf9kJQ+V
Y2+MGvcywXTXXa6j4WJdjzUb9YvGdF5FFyHMylSaVChA5allO1hUwjuL3D0LH7mwJC5OA1gUhDHC
N6OYMCJBC0268Zt6Ca3ut8vSsvzhyQ7BUUbhja7fqhfHcKcXltrm8t7eN4E8CxRjlkbkRKjdJm8i
TQSyGvyTrXb0WfBXLf8mApOZ1Dvny+d2NBsWSIA+6N1WL/R7Q4Vuw+RNFI+BdNAW7hN0ZKoYhSxd
NgvaqCd7ML5UU7keTV6sLtOBLGTP8W3CAOdjhj6g/WL3Gcq4hChPF6e6mc6Thpg8L1a3P5fuCcmo
s0FjWPECUZFbwULiVlQcyQPurGJHIqlb+kb3oG53bEGf9To3J7V1gT7aQrPxJYnhvPXcXuqyoV0u
qHbxQ6RLS7aPciwXcbnHoeBGXbo3foo8l1fnqyBlTwhnc2Vo05ORqFtRfyAvvqHc+mCnIlo6YvpS
1HKRWaA2A/c19Occ7F1hrVsOo+p2M8Lflp0Pqe0VGgOv7Vh6yxz0PwOqn5GrhCylpobRo+jkgLwW
3KCDpvFSgHQSTrkUY4asE/+gHgj6+e3CDMHITuzruqaT+ajVlrQH3wbK0LD8yENocQ/2qi78r3PO
Y4k8xJoym94hdIRsLJ4txD1Rb2IjE3F6HdrD7WXwuhq199THkaVWj1k961Si8jbCqlJDMxWkMMAI
18UcYKDSsxVVLhlJZLdXl2uZEUZfCN1683QCCSMEb6pfqj3sch1lhNR0qMs1iTVLSd13r5cHyE/7
vjZ2EpWHdSvUAyrzm9EWP143pvyLZg/teooYpMwtjhMoczJNPlvrzEe9QLg88q+6ABgVSi5AKbA/
Lrm6JOQll1u73DF6bSSxEs3OHLGry1BYIIydub++LG6hJnalj4tiHL6WGcu9sUlC4++2Gl+kq7G1
USPx46ep9pYm7bJMQ/LqIvRcBtdE3pvLZyXquxoNU4HLkFZN82iFODiq+3DD+Oz57c1lM48c/2yg
+LYUpCfVQMVCPWpoK95SlrgdthbmvJJRrFVsKkmC1uADz1pSPHi6c/Q77fvlC63Gg0fr3M6XJWqj
vRgO5jKsirdptCGSBpj4NjeJjhRq3T2LhFOE24tgaSQzgAEuNgNqupL1FxAVuDSp6HCZ9YFp7vrU
RQidR9FnaMMgRHN5Awmzt7Tibq9N8k1Y9BUvF3J54eWhO+oRlaEU67Q7oWG4uOz8zE8yt6l8Dky5
7ZISQ92wGhcTqbmWJFvb6YOtrRIpj1hihURGWrCvInhydf5RxVAV9spSu9Kt6D6ucnbfKX2LO3Zp
yB70y02gZQWJJrjLaxM2sI0Sju8J/5DQWF0kHrPI82IsM6IWZ/I0Pc5UUK4i7ApabBz2sp6Xsqbs
ILCKWDXZjAiZRZVaLwDGueX2smp9L+XoEdWHwBtxk8BnOZoA6fpmwqyYTq2LSnkwqxmqRvxyLLPn
pliN2Y+FFXusrmAYSCgLKElpDFMw1RFRVqNglP056LKNWs6NOgcFAXCgWB92QdntI1m5K6DpvD+7
v/z6sl5nP3/I3PxWt6d6X+IWCESJg5pzjshhVIgMNfdg1Ffqx1ntAkXGqBf2bdz0b+i2uatJne+y
Xu5V5DLi9Mkr2l2fUdqe5PIylxHsX6YmvlZVtZOR/xWkPg99DEg8eUfrnlXmp3aXSZ07xoJv8bhs
5ssquwWb0S8va/gSDVoXd7waeX0LmWofHWTK1zGSUiNNrFSiwxOi+bdqiuA6rT1MIjM2V5061mKI
hxu/4LBQVdS6CisOV76oEaZDhhT+wqIyswBZY6L+GPivZdwSk4YY5L9hHirAMKtEl99nzz3g5gLe
h+cdmfxRd7dIa2Id949EV92SU8+f/DxVOjm8L0bGZ9l0ECzow+vaj7wYEZoG5WBGEy0JjBCn/Cod
g7UMOaF38DhCbM84o9Upr1Ah3OFQIdvCW6of0Gh6U/8PHDJxBQGqUORMC2Yyti17cKTnznBPNvCZ
y/QOQ3JiTS7H2jPIpq4dy/90WSoIw7H7ucmj5gX7KQ7ffJV0qE/2OLmqgbFUIhSqxD7JOWqwtEit
mwVx98rI8p0WdyUmXNbtvxZZinzRiHmjqyp7wbVKCWJv9JZ2Yl8pOwgtRI+668n2B5NYYsLDjQDi
LFor4JRPzn85lZo+yB+WLEcW9IVCAIb8pTSNr2DLW1atfgUyH9dr07kfkun2soGrl/w3e+exIzmT
ZtlXGcyeBRo1F7Nxp9O1Ch2xISJDUGvSKJ5+DrO6G90FzAC9HcyiVpX5Z4Q7afaJe+9RQn44MZjp
IQnoOZapxlCRFjW4d7tVnjLUFz2tw3IS1BW9ux4yyS0yZzWPr3HU/v03//6C//yrjEu6uCbuWdMX
mVVhaZflp9JGEqjzCOPvEkBJ3ikzAYf3yg0ycHDJRQ53d2mJlz/LnQwQ3LEXuoHL/cofK0pjWhFb
zZyxokFf6oyl8Bzfzbn/+PvfDzgAWWEi91yPCx5Hrfmo/tlPRNpuilF54iQcfCUarwbqJZx35fK8
RgOnWlM7VMli100zGL0hTle6oREmTYWV8XMzMTqVkXLC9UcaFG+PngApo1lF+8vhZ1vqs1lfxVIo
LJ80JIrYI1HyYV7u3aW1pWJ1NCrY1oX4yq34twFuMfswurn/rZOtlkM9Q7e2sag4Y0X/Iry2qui8
C5evcfkfvm+bIVPDk/G3+62naQc4Z50QjeApgvdKVyzyNRlVhKFKutDyDk3pxAQomfCTjlfTLlRP
DmG9m1Q+yshID8uDm9N0F9VD3XFfJnyyjlNf7JH1OoCgfaM3D87YbZdfY2nccItTe1aMZP4298tQ
pHbjDb/e94y20v/74P8dnPxt3f7vG4t/2UohjkKGYrGvdgm3YWS47GD+01YKj60wxsg1OczEWRrG
rwbcmLlEbnylrKxZ42/+/oP/f9L7NFU//+t/fjE66Jrp4SeMy/+aqKAyIP0/W322n/Pn/3jsmrj6
z+Nesfyl/5j3sk3XCGJhWWsvpu3/mPca/yCfAb2B+dd6LZb15r/Pe8U/cDISzWI7+LOx4vD1/vu8
V/yD3aCGoxG5NZtzx/jvzXv/Zee/TJxxM5APweNEDpL9Lw9SF+lWWDUhcI1Gq/zZilLUP5hJ1M4g
RdsdYlRehOimDOI8M6+ibdbpAs0oqCtSRtuejkZESbMZexciZpIHN2VW9uNcvBqMXRxNLNrYxbG9
Ui2C0YdkT6TXLmE4mVn6sS4h5UTMQLPsOReJ5Y14GW2y8fEhx6sBnx2dZHKT03hWJGnzVXHrmpra
cXpJFZoGvZtOqmWdCH3j8MQAl2d472QeP5OgSiodjhiDgGVoVSg3R8qvpKlzxEjuxam69z6D+SS7
ccswDSRoFZeQesq3QZXuphU0XpXbul5aYs1AC96cK9skltftfDcn+neanoFb+Yq7Yzg/bCPcQmu3
tgF0ZxaZqbMxUrQWZibObUVT37d9depD25cl1MwS1GHkF+M+TzZlu9Vd0jBDaN8qWMWkPdQaaOeI
KOz8kocubACLfBnnnR9zO3VkOZrBM0Jk4RWTFUy+njvAMlM7eq8ZnJ65k0YAUN2geZOaKie9NJc5
Fk72rnlOy4axRGzYuR90HdLP0ZrvVRAK7gn8nP/UrPy3To3/16x/S5TJ//lAuJXZZ/H9Xw6D5S/8
8zDQjH+gq8AJZRHbRGjTshb65/JH8P9oGsIjCzOfgSsa4di/HQam8Q9HZyHkIvdaDMwOJ8i/HQYG
sQ8sIpYEB8MxdWqz/85hYAsTG+F/Xv5wlxhsfpB/EFqGwOpfdVC2UIxwCaDgyuyuytgdUxJTE0dl
sPwoK0hzhgKxV5+8YrD9QGsPGdNWkUYbJIRbAjjXffPdJb2nEw6ZagmBhflqQuIfWOPOQlgos/fE
OofjPYv3MR6rhHUnrdNabdR1ij8oZbw3f9ji01DIx5U+Q7D1JDufs2TVZ8w/qRjr7rNi7JSAqROT
9pm/CdIYp1ZZpe0iQv2ql9o4D4gexrU0vUQzFVLanlK5b/kX/uZ5hkhYl7ynj7GD7qpPGJAeqvq1
6JOHjzx8YhFKiXXW3EcU1np31HlNbBe8swBr49yL9pIPqAgBfS1MkGEtoCFZGsCB5qxUdxTmtgso
EaixaeIJ/CiyMxEZ/BBI9ohHYBJDjO5bxX9U66/SenCJnsGsW30SdgmtxQ/6HZHyKMc5B0inKXrO
HI5SdRn2nRtlWzsHWg9EzvtWfU+JqkojTzQPFWNVvJgrSRepGQcpfu0WeabBhmb8kQ1KBEV/6FPy
oSPQEQ3SehInEIAwA5xB8JELI+cCtguWYgMNG8EwIwpmwZdmEkbVETdKPKeXwJ/J9deisVeN9q4R
Z2oTfYyvegg83YHg1x41IlyJzEyN1ziHTqPi1D4QG+HFLh6gcmZ4MVxrZR/DHDF1exVpTJVcwDCj
u58JWCcQkG4W4J+LXypmOMT0Y0bEHDQZPlCC+AnccEbPbhECsDkyiLnSXT5dZtzoN5ZgO7mb9MeB
7B3WXvsGRGfTZmdjgpXczwcdJ72Khcd6nOyAvcDsSVOe3V4BVQb8FxF9EMA0stY989eWoz9KT4R1
dwyXkr0ghTJxnlzXG/Vnov9uMurvs3519YpdKJuEiI+qv47NCePRDZP2KqqQAwBem2vYAjhrjPSU
g4xgmci4et5XTfktI9+2EYefbOMlCe5RjILMxwGidFvd+UANw1ToIIsRRw98H14RsCKszdwHQes6
qoU/ac62TeZNlUG346FJgQcjGVfncN2PARnNzbp0GV3gDykK1nclER5c2UhDqPcXX9uuqaKb3vRE
nC6iidFTc5WVDSCS8BMkB36LdjsF8twh2MC1R3diVDkctTHamc16Ll9my97Up6ICZ/HuhMElGsc1
kRg8vLyvJcAXNz9msdhm2mcz/+pQ5DL+i9jqGgzybUpXLbYMAY5Ok29xPlm43eKWupve02dQsoQ8
Fe4u1p1jW9U71HxPQ/dNhjcbm3En41cKdc8YMxK36RztBn3kIuAArKMeIrhAyniNi0/DLU5q/dS3
uMKAPIMBnDEtynb4SNJDV31F8x8bFgTQTChOPHrun0y/M3R/kEwYJ5g2AY9Uxedtlc9BTO/N4L8e
jeMQT36q2oc0fDRppfuiAZyTQQ3UdllBJ4SvBCj2dRJnJ0kdvoIGekq8jfNfCZfSVnmWmgOchU2R
a75eMQqp/rR4UknSA/8GYdWQG1O4h1A+D4Y8aFFHSv4dpSHglmtugcIh0mTuqSrM7GBwXIRNvZUz
vM3W9lWsakba7ONExSh9bLSQ6KiYTKiRpJqgmf+wMfZYyc54LU4NFu3VSBjH4q2DJbdJJEEQXYbx
GF8XlHsWd57s0t7XZtg7BGgYq1avIpK62CO2i/PKTUnqqtrDLOyz6Q75Be86/jHsfYL5AIYFIIZN
SvqFiDEWOmgL5m9jZtqhTda4dU2lOZckV61BsDram1rHtH8MQk0FgI872gfNjF9wLLnbJFS+3Mg6
2maYHUZFO7ZW8JybKaorm1E66efmrmD7psocquHjlJJyl7UumV86tlYt8TWpMKOvHAUTN+WfBd8L
OFbtq07/I9oZd0lO3VShz9pjUY43lhs/km58r7ErqrnerYNWWm8lbl4XxQ78vOjdrgWueNVZQKPx
b5io7o6jPXfWjBxJ5jbrmzHvlAgGHf4PxNrBiAeZxIkMOlfPyLVmAz9W5hIv3UtfqeBfGHctU0jo
bzw3Lw8Rybue3U3MCnPhRXX825IL4hrVxlXNDDFtqe5rK/mBrtnxCRJhsSsngEvKRK5aPWG/6TpU
Q69d8D4iJlk57MFBAt6MAOJmCVZ3547N97SxGyVCPJHc5olSMpvcHOvZsI9g00VOXX9pMav+yfgT
GeFil+UGb1Kl3/ZNDCPAHvtDX6k/I5nuqxqwVBVMl0CN/a5riReMwi3gPTOzq0tf278cbnDgROPg
DV34ZdHwkMW1/YBrkn0Mh33sVkvyRn8VgS23envO1AzlgwYuDQecZFAY+EYM3oJ5wDOTvPqQ2RP4
r+EP0cIjygHSiIUE7iEFv2/+hKYCcBpPRsMiKeCN7vKXNtCeZxUWFWPOh6h568aENwDgiRbrxW5U
OZM7m7gnAGZXE4MO6IDotcaHmGslscLz3G1lIp1nRSIMDUPeD7cZ9pjSyaVS+2MSZ60/ONpLaNvR
OWH8vgtkwgHYfdV52B80xiItHw656EVy6AdPDSEK4d/BJ1GyLKnF60C8jacAsdF6kYO+bICObeqJ
wJYgZKYZMZvFb7DMc0Zg8Wl2CYwQ5PqMpy4Rl6ZzxKrOKZDcERRszQrYccpvs+7VzWCQx0UKFiHl
yroxXXALUQm9WoaelU3FhvjY4Qr353EKUxPkEOCHmB5uE6MRanmm9m5G3Ba4wG3SqM4WpcVl2Ylo
6sB4JKlUr2tVE4VIZB5MlijrvuvStVHBCAnacN+P3Mf8MVDuTSxPkA9eLMh/q+7kNHi2Gjbd/oxH
pEIRdGn4w9yojvQZWNV4tVnjippZlCMSP7G/3Rmo5aBCTkqgOVqyO5mK3vkMm05uUsqzLOu9qnV+
Hk9PaeJ+Nr1z0Qy5RWh0y6Bm6l1S+qyWE21ntAcnkN5AKViV42rgMtI0uAfm0UR90ZwKfe9o4XZM
mJc14zrD8EVpGQKXC9p1H/qZZDuXz3vRfc7VZhBHq7+29bwYYFe00SuGzV5Y1lcjO2TRRyS+rPKo
ix/dvbrRtqFoyPgNovbRyR+V2PbpKK5Nq/FLXvNwHxYntl2sLn6t5JJ21SWXOe9JtFlCKCrN662b
FIduYqtWQQUqD1VYMEd8RAhKoHWxU5lcdsL4nFhKjuF4kLq503RyD4uAgRgIKveYdfFHwQ5EQSRj
5jy8qc85swqhSwrI2QH4jUq8NvE7oFM/59uDutrMx1ZZSEHpms35Ma0fKKHtoXktqV07l17Z+qiI
bgysSy3aAwKM5kYk0hPcg3XN06/mB722Nr18b2XzADdrnKF5BRiIcp86Z+UkwH4ixev42iUlFXMv
SuJb36u+ZYxeO0QnewCB2R7EDDw7hZyibQxFPaJDtkT5ZAgGqKbr3qaw3EQGYkpxMSd6/frdBTFG
GMo6MQPPNbez4h7UBjyxnC6J0qNVOWF424EoY5hrlNtKW02q+SZ7uEaUE3nhN3CbZ1ccZXHYU2uP
zs6oulsME1DwDhUkMDXBOeoQY5AMC29HYtQN7b3GimS0eV5n8gFWCn3FONZs7gl+T/aOelfBB/bs
1QKJ7tX6Yjqj9+Nm5LvKxo4O5uy4kzeP32lrIgmg4ZoNgiV+ekYP00yT1GSbkVvMsgfPAilIFHpz
DMNP2YCpvqkkPcSUndlZZrj0jPJsO9vUem23jWgobe5z9NAPyqrvn5Ul/12YnHIvgaWsQyp+lxFt
xlUXsGlPIFZgkPMc0DFzfK2Dbl1KeWmb9DKB8IHplNrOrjWX0XVGpJUdXpcMP1kZ24D4ppVI5pde
uivuZS9hmN9miH2Ivx8rZ2MT6T5Ft3gwVkTC8EdMylRr0xFAQ+kSi720yP1FLG3eRHmrDG475aaG
D45xk9A2S1vdR+6hHsTJjd81AK1q3PiqviVBb61aMP1Gw5MqW5+UfczwbZFpBdgkb+5OTgMg+VeD
jxSTqcbnWdkDGbdE/MHJdRFV6fhwJnhOoVo9yHQCBnmRxnjQBb0hFN2irTaJXuxVB5JPO3qVoa07
zENl/+oo5VYfj7pytKPErzFCj90btxdWRtyP1g0+PHf4JXL2rIsRy1mHTNUPqnbmZUwsNGSy8Wq0
ZHkO8jJ/m4oLQaJ7+p3SJs17JO2ElUL4YYUUBIN5rILPHnww3aa0rnoT8POpISuIZ9ZZa2xdfkz3
VWuRwYr7Fjsl38Cb2chnZGjoYnS/nK6aGLxpUla6Fl0LVoIV7UWqH5rCAPZwDmsaQjDbyrwl5dkL
nF0s5ZNmP41UPnoE6AcKiG7tiCnYKcrSNLgt3foefiR66qc2T2A6g8E26EaLcd3a8WZsqkc0SE9B
ILbx/Gdkpa/RwY8+iYI83UzKxqPNj6qLl4BTwog6TjXoq4XdbYS1SxlJQAz1xpFU1t4L5cNE6INU
vuZ22GTQyWgxAi+igx3cejc2vVcwggjiXSUq+D1kXeDjw1EdXZGDrwsnv40Gt22E/KG8Fvn74Dhb
Zqd7hXegDrUF/PKnjDnaCeHaTKF9QgV4HPc6h5dIrqH2yJ5tZ0f91m5PMxGUJsyzSn2uxmmvNGzQ
iCDQ9o3VgLyZDzbBl7MVrN0lj5UeHmUZLWT5yLHgYyF+LFhtqQFZl23u06KAKw/3htXcKy5m3amB
KqMmSV8wzrARPU6i9OoQreeDaT+ZWGMrNmcThIgVlrU3F9oQoPZrn/ro0NAfVNsA4qkbceuW2t1W
TwIDgDqB8RApBGPb+MgdPnrjyijxbHM2itDwC/Ih6Bmns4Q8jTQLOz0qFNIPbHUdm+bzaLKey/FT
ZMyEwtBGBwbolTQJu+crbl80sh/MEAVcoHxPjrIZceCXhXOP7fnu0ELmeblRnPdEvYcu0LHye7Se
2vmtSfRD4qTUv89W8JvFFXMHg9Pe5dyADZtIX6/jYl325V3GxlFMv7U08e4ytFgEN+b4VSUGdPdy
X3UN+QJR41uoxTg3NZY9q7zpN9rUnCNoUlI0XpS2fmuOr0vMgwrXMoShEaO7aRomEvINy/R1Nrfu
wKOHJmRmrSyLq2aycpPIilzL042HOMe+r66t5XGfLwoNU0fNIXXcnMYhYzH1IozpngJREcV74ios
CauLGZOl0P6M7uuUIQFV9bU0fjsmR0V1LfXBzwOUR+PeGg8hWb+doR0yJP/MUPxGPzFOgbR3DqZt
6lCuZg6o8z9qEWyyJjophvkuIvcSkCiV2uE9Wm6ysd3E+gMjYdQPxmU2d6bN1TlSt2g5sAIa09Be
RlN7szirvw0lNvvszUCZEebZjplZXT47WY81K103qi/MZldGfAoobZckHp3UKlcDaxqA2LJH3PWA
DB2DKfVFce7Mvq3FZvGTFfpbGe9E4h5SBKqAEk5qaRAQAZI2OJJhyG8f3YPpppPco7Qcrvq1MnMy
SbTHcqBXvOkzCRDKsVuiL9AD1MQ9qQ9xQMKMyvXT/HGj/smAJ6gPk9dVOqXibx+heIB9HE1/ZGny
RARIXVk0h4iO1NxXNO0xrp+5R5vkNXD/9PafqLvYKMW1YTNP0zovxCHv926ebxmvkREmlLe5jl5j
pjbNTBCtOnt6Pe5CvUTiiDsqb30iaGpxGIpwlxAw4D46lk8KjiN8i88/YjkanIyb1V7LeWk0gUKG
jEdBjWvy0EyPWcq4ox0KzxmsLeF+K2GnuwpRdBkNu9y8CJo7uwdm1ZCyENCRyuQcAw63SuRevmHS
X4k1k4kObrCO9LCK4hdkOmhyb4QTrO7w0bdZ3DFIfOoy55xAWWxmMKkhlm/y3no/TN7c2NiMiLTb
fvArvd3bpIksAQL6hDGfks0Q24qXc274H+egRiawKPZlwpfScrCEgT/0S+WF6fyOZo6BMjWhRaBl
ek+DEachN7/qfqW97pl/3VkA3k1AluqrCOJNNkxfdfSbpaQx6ITm2JuuOSbIS/tWkkVyRJ52ZNGx
0sanNv5R4Z7xumE+a+jWLSCBbE5lsMkRcoTabWRvXJLzpBJKFbdg16x325xAsjID4FidmDB2BG7U
E8EOzW5a2M5FwZGKcWpK7g9zFu3jot2EREQZFT0Qy23WQOtG9oc8Y86ZXhO9hOMHYRPOdcLrhv34
PnXNg9XyV2hJ8zy4hDJZf3XdjOdItY+IunAy+YxB6M1VEFfETjrwBn6wX7lcS+1kblTdZzZEzdpC
EW79XihswthhxT52vDVgYiCTDEvN5tBmW6zEG1NurYoaJ6SIK64mhu7ZPupk4uYRYccFUKzrMAWH
Nr2AKjORqRihLwkoHWvGKsCYUJuj9mSoY5yntMMBJneIEngSj+6QkljQ7CS5HsN0qZAhRBFTSOfb
AU489UzmCgQAfb0lbJngP6qo6jcbX9to3iU4ExSp+T0TXtCWgNzjndN7ldqsAt7SXtE2TddTLr7P
PMsNBKzG3VhVu5PaZyha3o2ZyRQZgfVOwxfFXa0SSLjVM2Xd1a8KgvCepAuWBBUfw1idh1llCFcD
WvUHifo67s4j7pbpEwoXO3XMCwx9XcFx4SwhJojIg5zqO6VrPxTG7DvZTpjnAbljOEEVOs2Ezzj2
mzkSIm0Buw93bnbtrL3CLmOIYc2ONTgu6fUvyTAhy+Xp7045JUZdHivrrGUE2hCcEzhXdao5OQ8O
lXTVBUSsvhTtNTC7nTYqq654qsyPSrrrjJ9NjS9AD/ndychAEiYAsM9XVZqbEPYarVOffRnxyzxM
JG4Mu6kL1lHPS9D277p7DwmB0sNkQytDMbPNyL1JoHJp9imJ96l6qctqw0JnxjY9ZrA+GSmyTsex
CLL0PE3Ud0SYTdajNA8V41n8Cdw2x1r5EIjKDU7/6tBZVOLJV5NjwEjCb737QUnT0kb1+UM1TGQ5
fUb149z8Gdx+O6QUQkLfoCZjzq3v1PHNYq3bLSmo8bGODmpo+XFb7tNFS7io1BTlNAWso9sl4ctB
xOi1nD2dzaTGeewGVIAN21Rdxjx3uRfOyJn4BMyzjjYPuf0xm3/ExC0APWQSn3azJyyDEBeCRQa2
0GQHanIbj8FzV0qffKONFN1HSS26jHsVwo+Yfs7zo8m51RNVW9hfBce43jlrRVs8NdN2TouzlYKJ
o7sTZvoY2+YhEfVesjaz2DFQd4VWDEgkX8vBd6PPfCjP1sQAZ4M5yddImaNjXDuDB7itccZNH46r
Ch9HPidImqGETEiTi2OnnKv6aaSS0afeG8NFfP2hmBFe0KPuVD6DoYkSVU63VodbojbbuXOXkQp3
Rv0Kj5nOvfWkGI+trM743Na5y/Ymv07O9Gx3tR/gONdxb5DkvmPAiCzJcKuDmSLgxl0YifcoGqnT
HqP07AgSE/P4peNZsoPAy4p7JW5F9WSMwLSJxHFQGseTV4MlFGxnmvBIUPta6X6rajPVQ7hiyHNi
90lE1z0YCK9tko0VgsBsISdOb7N8nWzcojvxFvRfuJBcOW4s/DcyfC5L4zF7m5srlgtmB9pqNuRz
Sk+dquoNNRE2qo5x73wYjFerszdN2ntzD5Vh/hxIHexK51g2LQ7YCcclrEYBeo7oSqnyiUs8P/nT
HFUbosLQM03N+6jOL1nEdIy8v8mciIhodzXDILDTDLbfZ8hmQcMhx1VbaQrWLnNTjn9m2kUjeZmG
q8uqXljepOWHWpSbgKBht37VQRJjYX0fGMzZESYmXZ6ckHwk2T5mpjhSpR+cWjChskjF6AZPyy6O
nRxC1faXiOnOPCnY4p0QKiZRBJyLRvDa0BL048LQASJZJHz6DZd2uBntgjm38mTSeicw3BK5KUgV
o6v0ijx5NtjElQgvMUkgJh3WHZDqorgl6ZND/Dyx6Uv354dE1KdxvBqDgGLHeYoIgETBhDgiPwrG
3sJNd531hnSJAjLaDbZzHkR6Mq37jHV2LBlf0vypDUn8oeKhSbaIakyc96wGHGw9T8341efzyr0U
gvSsHh0ZwsASPE1MHSUPVXecc5sxNYIS7dmOq03aPbvHroqufVT5Wn3T1HE9WUdZk7+pst4OHkvt
GosIx5/+jJJerEwZ8VZS0DEMlr+p3eJlLraErm4TKV/J1sbva92HJvdt9mBq3+0noXsygsJYfwMH
2DROe0QRvp2b5NhZHrzkk10kx8hgnbwc/9eE+6Q2xzUz/rU7nToZ7E2zQ2IarTWDWTahzgy6GW4S
kHaYJ1/qDc2IPBhM80PxzkW4k1+cBFb7EPYndd7G8jq6T0SBR77gwhXym5tYia5p/GIDBG8cf65f
k+zuJLcJH1Z3y0vtWFsrUrLJn472neu3z8LYp/KsBbuFXjsh0EvXRC6Qyskt9lln81eaC39UqOzQ
LraavhZdi5bTpCeyoAX2zMKLfKtU6J6nH9DmBysGSFhCNOyT1wSxdUntxOaOka59H5xbx4Ajtx7n
vCeILt+GtT9wvncznIVFR1BNDzECgrpNPt1JwzRS+h07GSPXPFuIjcQZV4nLrFmbZfFBvKQ/DqRa
s4mvZbVPKTbYGx5UFg41N6yGxwUXFN/NY8GDQd6tZoQYNlnqcsGjJNwS2Ojh5dq1Ywaq812Zfy1C
2hZcmk7j3GrRWy7TzdzaXlmzFBUcAzmJkNYpJmQrYiY34K/KR6iO9m100Onaj2TIPRja3ehOxuI2
ZcXdoqMEXs0099VpmRxkLYwp39K1B7tXPBRFW9P+o4ldz7S+K5DbBj/q9EY1v8kT+1UvoVOLD5Dj
q7b/1AZ55iwwWCZXM51beumSa0EjoHFGkWfpzQERpeS52mTIxzZtbDV8VOmnFRtEo/VbUXHWux2e
k25r/+nISXUmIDHhuzQg8DqLHkPjW8Gs+lwKZ90iD9hIlPhmma3ViXdXO8YfdlBe45KCRV0nWXcp
8z+l+V6Qbdnl0Y9Sc1kiCHNDbL/DH8CQbm96kfYS2eq5KwOSBhfs5s/gXqJZvFJ9Iy8hml6Jv+0l
M1TWu4QlLUbRFftkyFzc6gaJeBHlhLJVudDZpyKTsl4K+xm8XkF+QBNcc8ZhKTF+iSC0jlvSSCUR
gtYqgnc5mw+lNWF87Ukj3TcjUM88XzcZRq1sXs/Gl1O1F2dwt1YQPZXmdHBIDsAnvVP7kyOfpyRk
dMAshdpucF+t/Ncs+AwOpJr6CTPgNvODAiE/t2vNWM3IWGgGq0ZH3UGtjVplY0TKE0oMTgCOSL4W
2rmBgGqrP5cYsypbeKTg7YbsYlcE4VVWsosyYOn9uLeN4RBmctcr0WNbroGI3mSnfGmdS9xBf5jV
mWkmMPAqO8DGAKvOtI9Fa5c3m9DBabuAe7Mn2SQEkc4MLpAVTDAu559MbqP6PbFH+mqSdzE/ttUP
7l8UZ5j3WBl1xngFBEIp9WI6bLnTdZgFqwrRRVHXZ90NXiftrpABGYvyyF88VmnGSobf4hVD5tIw
sJJ/7yw+OzIibM3teb4kQ6+Kxoeu/pcyapdr4MJc3U9Q2D30PaO8wKj2pvst5m7togpsuhYl0qEd
9d1Qtc9pwbQK8UHSv2apuk1L5cdW9HbtuI9lxZJJTYidM65xoF7LYVdSbhhB0lE6aBgD6m03yg2e
1BOD96MwlYdEm/YtcTJhRMQaBuyOmUBZiW2DB60lUtvu90N01b9Lhr6Dmn3arDz4WMhFV5FbZ5p4
1MP+iCLgVPfN71j4GXrkYLa2lWPsYWP7lTlsQyc6lhbTHsC8UXWO5FHjOAuJQamEzeCfvaQ5WHu9
D5CzHAl6XYlG84PSObgjuFt83mwvpBf39kq0bGMxxqxLTinRdI/O2H/pQecdU6vZQ8heVcnD3HDB
AJl0o/puc61NOiP54U9gtOw2xXFgQMhu4cFNe+TRRbByIN4j/Ojz/gG9CNDlfKtSSuhwtBQTFi1D
akUTb908HPC87wXEXtvEzpGi1lHUTxYCXh7YODDFvkI7xHZynQX3xW/Sx9WtE83JttFlqQKuVUtH
8Y4vkiE+2G2nAVWlENZIDvyugvvL7HMTxjTcWbkxU+su+963tfGmoNwIbrUiVxMFMxIl+ZhGkBac
kLp3QF/6LDKDuRv6rH7YYLQiCYM4RdsvhbqJaR1r4wgrZ1Uoxklo3cdIokDQPjcUm3Gi78lL5Ajo
d4rJljnY4MHiAv4Z5+9eUfZUTN6UBT5OEvatRrMEaf8Y0TL37g6F1u5bSjIyfylLsO0TLsqbR3Lf
1Pb72f51kC8V5bht4DUTbwunm4TRZiY9Id9ktr2epfaCyM/TA8cbi4zX07VvQko0ntSg24HWJCi7
D9znuyiBWN6xak22FYb6hbM9FO9Ox93UMIwOQ2UnC2Xdl/7IzCKnEmBRAkwN1R46pno7tfeui2Ao
j17A524Y7H1prlumLUgtggXbHuabCtF8IOodkZmMCJQXDk24rTdLLHtnXPPNxTTmo4nqDOXFkQ/k
IgIebjCCqULwdn8Ng10rpB8M9pEgt42phTuyzdZtK1chI3rmIYt3dIGS+Ibg8tR61OzWodKKa5CH
XvPH4YHsUQYuqyIm7ciCyreifFEG7Zp1y+XOWCEe7lWcbQb0W6ipHwp68yBl0kxnWFiNB/W0CdmH
yhW2mr1iKnzu1WPST+u2LBggvBvGezxTiNq0IqpnYzIZZ7zjGunR+YtN8dtIUCDinNrmCuP5UwVr
qjGDL83gLS7HaomnflBS/V1rKZX0wtq2zGByVd00U3fQu3RbE4ExTlRFhALIdN6psbrSqJVWQ6hu
2kTzDMhIUqMLZ35RowuuSFxtyPGPHfzAkMOVkGGOE/kpXWTiF51DJZ4yQwi+46D3c5qyLA2flQzz
mT2jfqm8W+0W2yrSsVnPh2T+ThGwjRiFulJ/C5K9ZL81Ga+G8lMxSBlRMLrFmyOmbZiw6a6/SSjX
NbqD6Npxf4I18ioXEZ32pIxih8eQeX58r0JjZ2ORsTGTW7g3gn2Nijxh7a39b7LOqytuoNu2v0hj
lLL02jnSTTBgXjTANsqhVKX46+8U3zn33PDSBmww3S1V7dp7rbnQ0WmyOXuS2pMM8E65adHGOfGz
7X7MAE9Fv5Mdf5Z4RtVXE0L9MA6N666jKmGy/zCLp7h5ssbPoaIp5GyzkHMH/PyJV3YwEXzZ6rGb
g39+SSOFnYFSVo/cJNVnneC76t3npBzOiYHeXGXXOgUhbDf7KViU4Xptu9ll6tVXKobfZkme5UAU
hVEzgPEOBoMSk0rQD/eGQfATRN0eoQiLWTNrQKXULh6rPsAyOj3mZcBUHQ6xRsoX/sNK+7ultV67
OYuJ3V1bFj/ApJwTxo8Zq6hUX3VJnoCq8isD6txuH1hQXfdZGGW3Vqa1nkeNRqWP3gv89wm3ZvmA
OJSrIe5XTTHdu1k+yzq5uqON/xCnpSJxEDlj0KwGreks/+np17bYW+fiU40zhtvI0eucTFCCh9lp
duRBrmuzhE9vlVtjdp03mrt3z+3Sc56IeD/3HF69UbwOofM3zgV43eR3r+L6LYhHPLj+axXKad0Y
rjxAoqN7q5HYZ960j9qJ3mgFKQIhVfzkGqEfrywKX25iaoRV3RrNsxiYjDbJ1vaHdYUctLe1+9EN
joCEUvZXkze7hBexQUGPaZJZMV2F4ncVFDu/zu4hSUc7IEWM6Vnm5gYnXjXTvRsZS+0RahQFq0GU
a7z2ts8RS/8NOiOiaCR9PVpYxmGIiDWruPxK56vORXLC4hZtgs6EnZD632zD3gHoCcoNgGWOY559
uAxqqkbM6jOYlbxo3hLuX5ysnAMnEJFIEcIMhgfl5Jzk8Knmk45ejYuZ0P5z/oaYvsKJgfV7XDyO
9Xim8oHEjQ08b45o97eFopPM7LRcKnQ0PPxAlJDOWmS3gP0yjA+Wj/MvBmLgYBWwLLRn2VFFb3oc
d14C4pl6toG8Ibhi6PwxyWcab5/NeHqO+iE6l/FQvDgBohRrEK9lymGxfJ0cNps2yx7kqJuNkzGv
0v6fXrOEeaMzvBWeqrYMtvBqewSzGxWyluQ+WA1nw+7Yw7xo8Gme0g4WYKjtfd9nFQPNscNVluEp
QIkI750hV53jos9Ut45yxjujXZI/hR0T1QTtRzSoNuUlM3WvaEndfZZIkqXZIW+kNz6ifLRQJZn3
RGTtyZTjV0ZD6jDULf20kUBABGvGiylQmJMtPKcNXCAzFxz2Knvrejdlol1okuplRPkyxQ8po1s7
TjYalAI9tzITzPtROwOBNdn/QKdTsU0AhtAjj9elsKJZuHbMU4gb1oPJ1UJcxBO3iSiE4Ouw0rB9
O8BtXXaymK4QCgYb837/XXAObSsUfc4vO4ZGrNmZHVR9T3isGct/SXQOAe9W5n4aZUGTB9d7jT5C
bAIHqE1AVfDXtxn1ws5pAOlPHd8dB6tFzF7nBRLq8aBSSD4fC4m4rrtj5P7p0WQbLrqc8JeZobD3
sI/7jO/CFWExTLfosx8sVvjM22ckTZnFGs5uUc070+bwTYBdMdAnY85n0DAPnPfK/cwcZk/6gQ22
bV7K5i2gadQLdVx0rDPJf5HD+O6xTkZiw5n1BAVCY4pY1C5pz0ESdqokG4+nIxQRfSBBHhuGdqWd
4Yf9GMREp/Gtpmlr54ImJPIVSEqiZWLzDoNqbbI5Ko+uwcxxaWRDh91Z8qoppudpdbaab44QBsVB
OrG6D4gOgNl4N5/twvbzY5sw0cccSuuZKAQyFDHz52t3IBTrmY7TxBlYX0R6poXhRjePXr3Ip12i
oz0hGgMnfd/96M2nhVQxZu4qmXYeo23cO4ltr2REtmpGskG0pYhfh3i0S3yWBrujQ+s5+UtbdF1q
iOvMZStCt6pznv4leJomHQkkWAHyj7JBBVDfIvmwDJAMBhzIj6X8rEuMB0wvIBc0ogDbp9am0TP3
Qo6Qyt3IS2N1l4jOqdfBNnknu40K+x08L+84/4Z3pUb8TLxH16fQzOl20sf0J6qIt5mmtGs+NCo7
1zbpzZgrq4YOYvOeqaMsc3JnTxlGD5pQjXmO+38kLzX3iLltz2Y3WNeRBBAUzIoIaQNLhXsecApo
zujN/GRotNtJsTHaM4QBC7GIz3q/JMCMxQt50yfIR8hBn6dh67R/ZomM3rqTkS3Tk0LkhM4oH65T
+C/q6a3GWP4hGiPWCNhh7cHF2y52LipbkNKIJ0mxL/9ha1pmwMeCm7jlZG64xB6F317B6jLT5BxJ
C/X+wZ2idb7VM8+CI7ysThnuLtP5JcZ9xHbWJeoUZdskOqfZr0qP+HAlEVe7tPlGCbqqAo5Nh9pB
WEN0DwpBzKUwO8jjWDO1rWm5JdF+dlEoO1jfWEo68WjIrU8cFKnei0VWBXsCOev23Yy981D8ialm
ibpbRfXrOJyFtwumvUjJOebSmZmyZxyBhBQbr/kccYK0O3tc2nGnkM5mHJsr9H1TtSut9zb/ZqNd
WW6/i1kt7bTmeMLVkIHjkpR25ropj3b+Mnv/VH+Iiw8Xwaf8W+Nyxw6O/tQrnY0R/bIbhCSubMXB
79W89udq2tEuUOnY3IP6yQdQfzAVp5JW9n+IK4g3tWV6R3NyiyPEJZPAV7mSS4iH4iS0c6MiwRqT
GZt2Uc8Zun7MGfTRZPkHquO3NxtImAlkZSzhRs+heyMEEbls6rwaabhpBnrtsHrG9SCnv4lbBq+q
5yQVxfK97RhTpnXNQKATtGqYmtcBHWS/3I9j8MBo2/3V6Q+ryvwtJnog3COtqcB4lF4VPznFnzDq
CR0aWaqAKONU8iyfyrH/LpvpzSvYPZGH8Q5CS0RZlHrPKmqDfdJ5Oy9WvwGAqa9SwmAvOSk4jLM4
WII8sDoWfCMR5pbUz3hXkkg0oJq5xaa8Td0vwW3v8IvYPrjQ6NFMuRmQT4T8P4wraNxaTKQDLFHi
a8zFoaqeqvzShRNyTwZMwXeQ7X1xh/v9MmEi8qr51FrfkaanOdT7efjW/qEdXqRxCYq/jpE9glFa
o4km31C+5gNSVw/jU7ftMPynSGkGr9/4nV55zpNCSBJjU0oKid74Wo2vYe88ADMjpWZl9D+DxWVz
tIuBPrKzhW5yaUnTdZLylI/IT9BxD/caZODG4iCrU/G7aK2HmTASHOycmecIpogrG6SxNcu8Qv+m
yJCD2lUYgfmXduvecTuitmGeRMl8l6k6Avin9PUz9kevTHYx6SzwDaBhsvO/aWOjCjnc3M7OVsHM
mxMr75DlcEuplGN8SyRZ5w9pz3qHjojNzxyYWOXec6EpvXwJ/d2At2I1zXgMAQei/+a8YkkX/cIA
yCoT/r0wskvEmLOZWJy5F8yVRa9xJ21QT4Mad8UUvwZNX1+trk22fR4MMNaKS2B3tC4YjT9FzgMD
rKe00D6+ODVs7EWxNZdoSuvBclaG9m5tSa+8lEO9TlMPXeGJSAbgK0NirRfZsRqn5lrMyM+RRx8S
mX+FFgIFCmJzT013DH01805tutp4SdAKBzkUmBKvLaeybWYAABnLD3PqYw6ZX5MrRtqv+cZQ7kxy
k2ScnRf/aOEsehxkmdy2DFT4hXg1MPmYr3XqQh1K7zw52M8h0RXE5e5aGCSInRDPeB0CPqJITiVj
T/gXpDETnuJSMZr7KPEZzVQ0JNLk0ISVXqUyCdZh61frWRmkN2QxTY4eV2tLO3lxfhm6WU4nVIqx
GNWOE7Xa+nmCAiMpnjFiHNBLUEcg/Jwl0oS6ZOtvzfo3gcNHnIGn2GHni5P+DnnGvvhewQvZbI04
Cw9dVaKjz1ecU31ms2ik55jJNHufmSJ3GPHNN32Unn8+d6RwaEfkz9OYMx1cHvLCUJzWlw9/vvjz
ULj+dMqsQTOWXD78+aKWBqMUck9CGYYnDh+DiyWYDyfkNsAITCyMXp21aw7sVDI1M00lKnHqlofR
j+b/PPx87X8+/fnb/+drP3+r9fB/fhshaskpaE+1zSW49nj5T1MfIWYxVZZtSDJN8erpe2jGuBVS
Cj7iZ+36bEiR/deHovTRdoei1cdARmtS+pozysP6/J+/MFleBW6FoJiIqhnwxrmim07/eejJa82G
Hm2whU2nnTz/9PNR878/+s+nqdscbRR5RtaX5yT/7wfbNsnTCmKCSg0nP7tIrmjMumcmajPQYgQq
kz5bhoG9cHlwM2Z9wNL+v6+R01ocjbKnl575bLXaP/98xDmeNlQ+0ZOgn+FwrllNurKtHSUCVOSs
+z1Etkm+a6L1pSvIq2rqqNrVVpMdaIDek851zsGYpy3la+oyex2cs5HZ/9fnyRjP5+Ttf/7Bz3f9
/NOu4i6JTK/azmI0LvRw/+uhm5v2/K/zGTSRn3f+eRhCUM3/x+c2rwHz0Y7GgYN/YT9G4lNbrXV2
3QpbTeBLBK2F+zz3wVujNXoGziWW82hUpUk8BP0PI2sfetvfzmamHh1bpyfGth8WviBUYijUEbYE
+wHINjSmsbjGA6bVzgpPszZRKOPR2Q4jiizHzJKLl1mfCHTcnXIEaBhb02ilg3n+ecDgqegCGUgf
ukaex7Qk286AXmx1Vai3xjryW/scz+orz2ONOhqxDFoJFdXGtonjX3HkSIZweX/2GXDRsKKOr4Lh
GpF+R5RP5K2yFI+faPozAKv+QRriae49kFj+fCwrYM9KjfXR86nRQoSmjTfhRM5px5kJYZeVvXe9
GcGYkDAL4sJndNzdssipj+nw4iWB8Rqj9656ThXW7CZ7AuMGuktpdPTDFKFvZux75stbew53pjFu
ahuFtVORMZzYnK20Yd3iHHefEGIACG0QXsOpdzXnDBcCMjm1FMssI32qQtpmaiZOrI4l1Vip7vV1
9rVB0T4k29SlS5+aaBoD4q9a2apbstBs+K9dRbjpHAkg1g1ehCGdAWRiG5wiJlOu7l88AzsL0pSf
fzhJ2ugmh81jZaF2sWvt7d2CXmsf0tGZMCUFnGe2vUwlQ75a70biHvdpC5Ggodf0OCDcopovf7cQ
RLdmV8pdUlKCZjBWDqVXiXtlUJz6ci73+H/me+jrGJdtT4tez79FOA+PxLwXPpq23FITeEW1S+bs
G8IPsmrTzO91I6793NhvvBfWFkQUHKaZ0aRjNvGekrbbWJ5GMlbkL3k9KqSci9Y0ir8rMblnC6lw
VB5pDtH/z2t1zeyJ4LB4fHXLNt+pgoTqFH+M31TtPdb50wTMGzKnv2pSw2eW0PlP2rJ7yK6bseHF
TkDWPjqh9B59lLecDe2FJfnfX5PZ0pW2XJRU3djdOiUQQgp972fm9/je6z0YGn3/eVBlIpEg5E+W
LWY8Z35y82brElmLa7TmxKoqXiZlxmJfNmF7GVNCFUxoI2QTkixUmkZ8pkVe7mtbjQzj6dj4bIQ6
uRSNF1+osIV97XPPYTCdhssplZaaNcV7N/SbK8qZ5ipjqoi6aQgqLFq6KhTaO6VHa+VbZf0gdVDh
gHLbvbe01FQr62sUSdS8focgxsW+EtMs3zRdN14o+NOjDbxPL1djPqN9nnvEHwB30CpqW8u118Vf
IAs5OIadecY2iRF1tJjPVsa111AVDYzho9OJS6cdHhaW3QCoLU2Cq8eWcia4y78n8C1wYQ/TQSFR
DzEUPuZFItZNa+LLXX6WLC24cY5z1xKALIFc7aNlaP9eubiTDAER3RGwnvzx3efsxCTV53b55aoA
UaqKsPBQAHpZ5999ID5PuR+9FQjRmUwx7uH/EIFO166RGOdUZliFusCikzrH16xLTWTFjHll9jB2
CfkG6km1BX2iMgweYpyvZ6F9dc7HaSbAtI62kxD9Q1GTMT6a8aMX4+fmrSbpeEqiBzuXwdaiItwE
Zm9uDJQ7h8BK1lgUvcfYDl8bPQHGrjjWWb1n/VLD0G+d4Ch61ma06MORGcmT3WE0BTh+rUNtHcZh
IFxLZuCXvOmlR4p/KVyaH1lnb5O5nD8bMkAHCxN4lEFPJdkQMmCLwYaWCW97/otaqdxGVBFHS+T9
xrRRokijvDYMUO/EPSk/fgnC1MKaNYKpq0qQehL13M8iFbk0zcsmQ8qQWE+eVM5BQ7IeoIrGHV5C
vIZ+Ow1nkK/DuRthU7tOmh8L4W8jE+WQ22IkdKY6IShPcXEFST7TDmYG1sfaOeUIEsws/c/15ePi
geLaneg8osAcxuSqjYty45pvSdEBjpFsfg9zJm62i2yz6p8FuE1DaIb+nvRvMpmM688FFea0w0Sd
jRs3jdMD5flx6MMcQF+gtrLxvfcULf0inGoOioXr1pqmsa+CGuXwYBY3whHjm/cc16Zxi1msdmT1
VGuzkXy6fC2gtjhYFtaHMKJdbHpsn71t+w96eUjcAoFsOov/3NFT71yD2pqPukNEP9YPPzfcPDDG
zEp+bNBrjCCGIvuWwi7uwwQJQUirx0ksdTOH0jy0XJwrBmH4gUT/GmW5deMAY90AFFANVGQcJ9Lb
e2RWPuhIp+hL0+w/HylNrl/SIYak7b+Nx4hpqcvDhoz7N3tSJkoxKLyB61nHHFRAnLTWetQCF2CP
SX0c+/exi+vrkCJmC+ii5TZIENwz6TJhyR9GTYhU3AR7YKMkAbPG3PUUfCvi6fZeUERnUBa9yKLd
1Ez/yFyJN6ayd1Ek/LVnp+UmnQsaP37ubIWR7iRa5AMjsLvNmBMVocDdHpWoqOOIAeiAxX6sMUvB
UTpLl+aK7XXvGZBxv0qAOBNnWDSp/asvAbQOdHQnfHCujrIDfu3sVLiIlVXuYtZi6w8VgoQIee7e
d/rdVA630XI2YaWOiHcpdCb3jiXqSXbzQSXRejBhj1uCU1+jw6c5jV8KmA7jfkAqfUojAnPL8Nk1
PaRILcGotdyGKTrNzm7RNJZJdPKibp1MeNAqgvVYVebb3La7Hlo5zbImXxW9+1jWzQG2Gic/tFsD
mZxuJSlhp5pAVeYI9uILGI23ctRXzp/dVSxiEhlg1IHBv/KG6Aaxe3H9IBbpL9MYWJs0c2oYF8HN
aTiTiyDVp6GfMNDdCA1nh5PiWI4563B7pxkM2ETjQwcu4KHzWzd+cev6JR4j/wN+Jj43c52u865i
VFa+Ar2gCVdsG07GXlAJtMEKVnYbf1pZQfiqREfgVdE57OF/GsGy7cxffZwdhaAjKYxZXjp7eDNj
1GeNOV9NOXwEPqctrTSLkYN+PejQ3YqmWWXakUcpGA06SG7zEfNb5rpPVeqFjJgGUgp9/yq4a7Zm
6lmnqSavlYkSzYb8EpLWaVgxUWfzPyul9U6vAbFX0sXrzICRZBRvcJf8NWKFdi2Ecs7xZJ9BLW0V
a+SjXQ8PylHqEjvmQ1yF7SsJpkg3Sp761EC5m/0V6517izXtvLmq6cKjHDsVCE3ZrYHtMgsjFA84
gJdaOwUVgD5jckycttsx5ljUtF6y6dzwd2KBbZny9hK6iSRyhii2Hh10ZXY0XCIDkWX72GaF8Vuo
dG8F+rlIrFvTks1TlOpkYPrDiW3NGxG6/LpDdqNcaw+4y41jJ4ZTRWDORpdgJQZ3fhmLoXr28TJe
qNpeOzt5/Cn/foq+yNT5yQisr8BukJ8MHgUsuV4MIEZUQva+W4wGwo+K/WROKWoBNOlu2qFIrdn2
gowBVllfR2SDjKn0OiNuzfL6bse4Va1nmI1avnoJ4IHIjzCCwAQe+8coU/2dcLFtajU1UNVx4v0J
MdVwCu3Bgq2RTnyKJIKvIsYvJAL4/r1Qr/smajdDIpdmNe60BsDQwO+NrrajgsdiEziufVDTH3Nq
NUij8okXvKOvz7TKCYdgq3hjWydDF46NcO8o/8uvHfcsRrJdXCRY00nbVkMmnP/bFLEFQqxxr6Jz
saNP5y4bfuvKiDdCZgjMJms/jTWvt+VgjB3afwYshs2UGek6UIgek8fZRc+VokTFLyKJyqZpBYan
fx6hDO6NjtZy1t0xCoMLM8v3ZLK+TccHnp819qa0aG6VAuE9MFIbrOhGzszmOtTFASsu4H4THTmX
3xkKiM2IWdvZm+IQsdWZlJuKzvvfcLpXqvhTE9be+fi5KpM31ShdoPakSW3bjEFXURJyg4R8JyxC
b0m4WcDe42sCj8gbQez7Xv5h+VOxc8j9Zqi6HzqFJKCT15AI4aVBjAah4/APaLPJB4Z0WfHeud1r
UscbQh6KteNaz2oGAO4RoEr0dF3od9Fa/8xyKC4as3dosQ0KCk+4IkA53abYu9LuzhPghM4EDeJE
2yQv2q2W7s7ts3Rro07RfvU4dxV5SQzRexdB4RAzuA7oyeOjXJJCMKumeXqadEYg6ypq6+/YN6J9
lUlnJUwwA2H8z87L93QCRBEkmKPo4h+SDrB0E0LlmYL42xkssiFybPCOYf6rvQWHN4yfpm/8gkyM
GLxiXjNRyXhWcrEXrmo4OA9QFigL6vqvo94dbxiRlssvGVK8RxM7uGG2H1NEqWMqb+t1NaowdEWN
vUQq9AJ1Bk2wqFBrwl4umhFxPSUV4RCQPYw52o1m/1CVIJfkqn4xPE7onWD+Uql3DjxYdSb2T99+
ArERbR7dKvuEJovTNy7o8LPAkwLzHieL6bDz/8X1aO9jsmdN0Mg8s5phTG4+memfPPZetO/tnX5+
nXKGSlKVNp0FhoQmbFTpHB0/J97I641TniW/jJxQiFFnVDD1p9slKPNrZG9j4N4Wa5EZWTsXsB4Z
6+1jZrm06jK5T1PF4hLQZQ0XdISqJiYopti1DUb6oVt+r9Q5+g12m6BAfTAm9qtDuOnKc0fyQP60
eemfFpqumAmmYSI9BsAMCqDjjpKvGdXoFhrGvq7iczSOmzaPyGpnZUhtlIQAZ1K74XTHANht7GJH
TcWc2aOd60/Y8Cw8+maOvVERL4l49Dkb/TOpdg99MENFiDS9tz680HXG2DuJXW5MvxqJSb5NCvab
gf8w8GZ4DxOxzCHnliJq/ziLmhOyu9mXmBr9j9xG1OPTGhilT5+WZkbDr1ZG6TsxLC8TWyfgF+8Q
JEJu487f1yxbXsm5CEc+8Jp05VTlPff8a40ktuLQL7J7F0D8CWre66zi1FY28V/w9ESP+w3WDXEh
G30NnqOAbI5aU0b+ITKf4NIIIvrY0cjmrhwaBk31PLQoNoxq3Zm+OJjJ3zgZ/5R0nRY2PK8xKs4K
MCuvHqWaMOVnqJCcmU3xOJfTqRJin1VV+pKiGR04hPFKynVaDcXajkp2F3YlUD39qwaTd0zoLnEb
M5wVJRoO2GIJsZzgTsCnnOl92etcZpsxLyBAtweEqh9CPA26eW6qCkyC3TrroLPX6MqXFwZlYjtN
p75m/Yki5yBk0u+6qK6ZErSPQKB/B3koVi6b1EopIMztUG7L9HOqcm9r28BZ3Gl8FCmOBSsiy8IA
tEY92u79rDhQVdEHZv9ulZA7PfIiSZ+Uc/C3QsBZMkLcfX7+XKXEPSBc2ouuB6cvwoJMeAcroPfU
NKhHgkz9S6Np1S1uQixjaBQbeoUZdlPI8B4yuceBW4A8YbwZufxTZCR2t04HHSJ6ZsqCN2y85vTF
N8Ruewc5QLYv+scMy8OhXV6/3odxY44cRJMwO4kQOyuQ6CRwL7kmyIejxrcs22jjmT3MlOpPvrj+
bMeXRLZwxwvbebMsAMPVVCUQHay/nS7uSOc0jUXYdlMSP+Q2jb16zm52I8p1Ers7I/be+CVnJoTZ
ezElJcgkNDeTM18B+9EvC0y6htwA+xkesN9iYMX1e/ZD5qCwuYY2Rf0J8BP4gbfhFE0iJxUeEB+J
ggX2VGpO5roDGzF5kL0gyU/r2keHU9eC3giShMYoUMYMaD1zvKdQRN76sBm3jA64kFvpH9nUj0Vj
t2cjZ3YF92CuikvD5RTYHsDUsbuELFIWgjin8t/NqDuzNBMYEH5PHgM5kIio3KBHTZbzTKcN0GFi
s3PnH/Pctfu41A9F67/lfg26pdpn9VdsNFfu1Q/5g+ihN1nhssHQVHKZNUCtY+taZN1ligfIpxbx
XdR7TDZdykXMPDxzvMc+QxQXBRVumQ7kj4QGpnJvPfsDaKCG3RWAwgc2ONojvVndyBH5M6jms59A
2jMh3dkVAurauflZPJzK8li7ASaY9m1ivMob6H1mPm+5NTsEnnRiPRnU12uDHYOaoCA7E5rMPJj7
nNYEh0AVr3nmNES8EaeT07/MqvmFxqfcVIryPzGlWIVzoE+KXZ3C7APtGdCO2AF6QNvoHEBTX/EC
vKBSD8ssvJfk0tQQvNdD0MA0tPwnBMMISVBarIx0eguxOrss9IW+DZb96hEvynQE353BYG7uAA7m
3OGcUyZUzGR6LBIMxmlPk7JxTRjE24hG/PUv7tyyAhddtclynxsIjs5mLhx5pkh6a0eG8fBgiARp
flWcFZssaQ55IcPVAHjFL1IauTams1ydSXj6mjGMQTAnsCXNcdQkFP+zE7NQL1XvU2m0rAV+wcTE
koixK89cZ6Ms1l6QFVtALAmqu5zTETDEyYEdBjbsMA/hk5ngKPAMf14Pyk34z+jo1lrBMCMARCqE
cS1d65ze6dry+GbVhwdpRwBbDI50XWaBAgneSvNx8CNqRBAkKxHmaHfbt2Ch+Fh99KpU99FJJAae
pvta1Lvc1gcyPp6VPc6P8HXxO5l896RLxPHOSIai7tYuyHBo6G2an6NoRGVMnuGGOcytiU2g5YNA
TNIWf8zBZjUN4u0QFG/sGVzIZLwjzBy5GFvvTItSbp3Qu1myu9rq1c1tE7JevwmzAV18UO7iPv3A
6kXZb9ZPEQ2HbZT5125R+9bp2O6gnT7rGkxSWNhIPSO64pMSFwVAMUIEsw9jiP9eaX5kMyN527eO
Zc9i3jXmkZuQZSUjDCbx/hKaHLELxEATAxZrreJ9nIKsbOhYFQHm5chrcZhFsIKl2+NwcAlea2z2
6mAunpjbYQMKsUYZRf3S1REnApt+5LwkPNjxn5K2IDUlpBPmHy/EBd1qm3a1wKjszDkx7fTR6fI1
+8CiRywyPeFo6ts9K+wuNMIQRPEElRITv+Ewn47GIb+qqryqkMmnp8rmlo3UVq5ChB2kjXvI6FAV
MTt70hIv3AKNMlOcP5Od7Oy8EodI0pbvmKjOTveZ1TmwqkeJO25N7YLJ2sbBSAT2uUzHHWe/fDPE
n5WIEL3Wyaq2aL/WMxi7egDtEEbWpvAZSFY53RmzZPwxljAqonnXlvErsQSrfJmuR1X3WLJJk5/V
lGjg4I0xYD+XUZhvVY8G1UyKlyrg1IYgFZkStm5AjaSsnBMTA0rkw2EUHvTo3PgrysbAN+KTlxk0
j7NRX/RgfnS00dZ1lE6rLDTvP59BCqw3VQGPNGamsPEZpaxUOhSHmCUzsoVeBT7CLTVhdoyLmCWd
7EERDTuLjKt1UzASt0X2rdUAghaunUJRL9PkG/QkUjcrmBfy4wG9Tf+rs5oTxV118EIEP5mLvc1q
0DQlqdPthIdyVlT3LkXOFAv0alOW7WbsmGvLhwrYm8ExXrarVPDOdTEeqcoZdnWvH8y0P6GJPPZG
Pt7TafyWnEypC+w1zHL2TIV3IIpQZzf+eJ5yLGOuHsKNDZ0WUSSSoJSNabk8YLc0YG0Wzg6hb+hB
9Efa6XFnQAdondFc67z/TsF+95FTbm1jqzkhcJsO86bDDtdY1PWDA6jSKRB7QPqOwujKqIjxQ5Au
Gm0cECyLvf4nRPxaQny6qLn6KJp8om7Sj8Ho5WevrS5RIJHaQRxM87a8MiV7k6Ie1m6SQBAyVpFN
K5X6BYVOa897x+PVyErjjVJzulRBzlBj5hQaJAbTFG652p7OxeBld4rKsaA7PI2RSTVWjfumLw+U
0WdDQ3wwZiHWs6eTDT/MRtyHO9Q9aDM51LSDFIwY7n2QTHM67rOUH+za8yazibJ1q27Tp8gsyXnJ
13bIZZZo0kLosXCJlCfyJ2jNJO7G6+B0uBPPxQOQ0HZAByPcWKU/OGj5JqTx0iaUaxZ/Gu7LRBgJ
yy7PQ1Ttc6QlO1xVc0RC4Jc0c3IXBc6UGYt4vKTFqzxlVcU6UA5twDY37mYjHo5TCmdoHr8nJp6r
sVPBzmP+cBamcS8yN76iswWSk70NYWrv8tQmTsLBPy5jaEH4O6SaNkPrUGNLaIEM11CO9em+w+6h
cMZsUgcNepgk46Uxufj5u6dkQHkEiyOHdcuvPiCbrCirbEQfbbMsGKh1yLbh+zPMhjK+cyRMD44n
X7zatJmJJXtnZGnuJv+hKON7WSBocRj3gfHgqCrBbHVxVtAhqY+t/GiyDyG1C8dz3IQEsCAvsL6m
2v1yIp6HqiC6DMlCTHTzre2YH6ObP6nKxd9Zdb/+F3tnsiM5kibpVxn0nQUqqcplgL640XYz39e4
EO4eEdx3Krenn49ZA3RWVncV5j6XQMAz0t3cjFSqyi/ySeuQKF9KKLE1EAv8Q6zcKCJZjn3O9z89
j86Jxbp1suwb//2rETrQ3dMfM2cLir+8uzGsIIpMJEPnsuSWM3EvdM14mi3YiYIWQ7vUz7muqfzr
GRRiVt/N3aJfJtmBc67mI5mZK5Z9DP26oqampP+8L7H3ojzf0MjEkwTc4M4KYZdw3W/SyKEVijSQ
i8aeRMTquyoFOcjhaiC0sM2XCMe6HvY5o8GN3aUFR+B2NSet/8IjY5lFj2IwebTiBHVXydZrz4yr
phuCg6zqaxuZ1UN76sXvuk3wuebhjyKJL0tDxgAA5zdxBYyl8FtN/cEMIsCmAO3Y1GI7Zs7XnE9P
GHrIRja7psPSas1POXP8wDUefOPU2UikeYjYW+YlnuuqrjbOWgnd5rDyumE4FmGozhH79DJMJBVJ
y+rM6kkNYMVeCs7LgjKBOYL7oDrYkExm/KT8KExE02HuDZag4bSMHpt9Q41ba5+MNeWqTeYdGgz5
Zlqme99Mf6AX15Ag4Nj2avjp1mA1HEJ95tgVeyjg4c0AQWMq4LAVVBKeGyJF2Mn5lVDy8b83SfXb
zUMfhne47N0xe20wIY8FpV1RCTgJP842GWKs1UCFRur5uJHvM7oaN4tiMuhUiCwG0rVTk2ykchJz
mziMwoPhhiWOD8wy+UgyJyPGmnHAwH34mRAX4Qx6n8cumlMr78zSehtazJxNQ9sCh+P2Bqt1hIJM
QWonHPJSZYXFldDBjLOSfZeo2EFmmwRd+sYJFVu9miDhoNCHQtLCcYxrzIowyRjeGouPxc88r14a
WGKlZaRnbYEWIOnDp1B0OESms4Ob8UbK6YNyR3IwMnt3ZNMeZRd9mgnJSoOTsO62lQkLp+3r4WAp
8zac3UPVts/CQpJmdAhAIbpqjruEjMqfdFVMALG8D7vwP6tMgbat70wvfdYxLuiM6lUQSvmGPeS+
s0FvjdA6GCsxlVc8Vrn/uTVMUkSEKxl4jrvBaUkPeRmpmDrFwIAaZGKHqamXuGkB9nouSERQyEfZ
k18eRoNdH0dsnykxQTXqV5fWhpsw3VHsrlb+94ORkcTKcAoLKV/bnkKdRbn5Js6/jPBXnjm4jVxB
gACVEkgg6d/WdEE4DiRWYjxZ0VCd+9n+nTjDdz9gOIzrSW/cqt4xUcQV7e87iJuOIX8wAfyMzCHk
soN0Dsy4cLHFRsRjypCtaNd8GYk+GXblH/Hz3DlRW5/nnm1baQ8PxkCMrzeQaaNfmEDO6QRlzo+S
LyJMr4uVGOSQDOzs7gduMk6ac3MsWDnQViXWXKYsLamQzTDlkLGGV/+DEtdfjmPxXBo8dlcIIvnk
fIZs4TcD/p5sAcVLuoIWNC/cZ+YSb+qS0dCIbZrY17STHTdu3Q5oVK6kSHr6Y916KYqVwH7MuQnC
gaD5YkdXPD07Pgi1x3xA5M6kBdYm8fAbagbcQj0xYyzsJ2qXz36BtO96COtCeWRJ2x9TTl5+VKYI
BGQWh1+hExXZxxSYmy/BnKnfpT/bQR+Kjer0Oef4uF/m8Fl7njj3+jDBOzx1VKWAgoqPqp++o9ZJ
Gar5LsJLufHdeHjCVY9LbMwuOSvz7KftvhnFHdVcRPBq3Jkt3lxKrcaTAbqs759023csJ1EgpfIZ
k2yggN+kGIhwstyjJR0phQCk10D+1ma35kNh1iX5+OK3ZAd7Y3zNUX/gsfl30jEfMgl3pw29L1Zl
tGB7wRizFsV1hsawFE1GENZB33HZ0N8mYMTSJJVg6czuAKTOnzZc/SDVDStBB9e+NHS4YW7fH9h2
oAtYMg5sv/wqa75BnL82zEsZaGLRSpJ2o40eZE7YHKAnZqDLs1NCpTiBqejGThqME0Pzq0ckHkfx
azTgqpWsovwKzK07nifdjOPGarnGJxqccZdWzsKhTCXOtmmR5FuikiNT9FXcEw0wvgnFqprmnZeD
yewGthSw1bdM6S61xwqrnavB73hjtz6RuWjaq6KqtmMxqcBip5UMGOfLpAe/N5o/CmcC1g8CQ2Ia
K1F2RvQUAHBU36WTt28XcDoVBwxqpIzXcWbRWhw4GMRvID+guXlYLaoexNe4FG/Lsk+z6lc/uicr
4qflyt7PoKz4QcivkWTwR41laSxMyvrwWBr+WSSEv3LM2X5kOkczmh9oLl14inF+cAGXVmb5xt7D
3E4eCSQcHQVW+35YYmbzHiNFxfS9e6F07KnFTgS8ApBTP6OQafuJ89Ve2wIIfENlT6fLM8cNRBVb
bQ1OP8gaJKEmTFcwVi7hsjyz0lBmOdMdkLKid8kfJcrrwTgjiWA5+W42WAVUq44Dm/CNDD34tXBw
bqRVPeTj2Z3BajvJnZkS5hiW9yr+mAzrKAdccpbJKbks6TrupH1NUE3ZYIHwL4mzKKoXDJsRzJQw
fWdOv/OZ9XDfZN52vThqsjJMsgqcFNN0jasPkyfkRjJx4rnfvFuoO7VDTrBK59ck1/1m0qwso6zg
9G+SGJR+Ov3kVVzyxL1bQ8Dj1F2AcL80fQTbqd1miT8cltIgCYqmna9NgUs0fritP9PvephLl1wW
Ym0duhVYW/O+9e+G2AcalHSvsQdX1H8q4/Erg66/q9+XlN1K3QPkdWvn1srjdzad9aayWrHV8p0V
VOCJHO+X3rg3QIdidkF2bm65Cc/upA5Y2DVGQIeQjc9kfiwpKxaknfFZRKuMYDTTLhYctRcby5Hw
0ZEsC3qqC8hPmPYnI7PAiBMmokl5sFc2a/Y1obnuu7JinzWSgBtiFNPSXyWm8UD1vA1ca8+hCUqW
5Xj7RtGWV/UgiherXAJnnTT2xqugI5X0DEpQ1FXx0ahf8nwCTQ6112LLxCYKyojNUIYpzt5sYTyn
CyuJ6Uo0QNGfBfPFeSA7ZY80u87NdPGj/DEq1O9iOddkUnwu8gRlctPGvgcMCLK6M6LQxsg77LDJ
9jVOd8gL/9KJXp+Jlq4HdYCLqPhnz5Nv5sItnpXNsE2db0OC8vNVczsKQUIj0s80J9sHiuVeMcAT
bQpZYxbU1pu2CAPTQTNxkSMZAIzMoFymNCNsavhonzJjvoT/4MuL2DYpb3rOkY4Cel9T2AUo8kqg
6rPNygLtwrXlw26be4YSGAk8+bNwxMWbfG+HxkPGoiXx3AFdiBcZLI36dCKyiURw6ZRUHJYYQs0Z
ooRNFCopgSNNTQby38tZexe+brBk34wHw5h/xXb7lsZqz8HmcaI5pLZCsrHynjt7wFuFQhp7wNti
Op9d4oNeqAMGOgPGVe48YR0i2s03LmJJCdQ8SgrnJi9DY09diQf71KZGdLi3M6u5NzQ5Rxm3x4IZ
p1N0ep9Hw61o+mTbVByExzE8eqr+nhgRGDMjqzR2MQVrQo/5cFcRzOLwPoEPKI2A/Qu/qcjE0ZTo
PZBpjuweA8tHcXY76xs3ncObxHpAhcG2W5imA1M0gqpMv+PJeCir/CmVw9sSYhtAE/6ufKva9mzM
6l4d8F18p62fHbGyb3Oydpbd9gFhou7gO87WmoB41fEnrUAuvJnyosCokqELPayQJNcFMUeo+fNN
0ZNe6RpA0z5WfgZZ18hcjJOWxgumnK8YWuU2Gof3OZmYAcQvJuDbjS5IZ4inZUYoUJg8lqwAAd0j
CYzIbcvkIvHlObA/7LNZnb2FGVv0FnMt7Uviw2pnFKHyB8931/1ZTu2L3bJVN0IqS9Luvjb0qc84
gFCY+SP14C0W4oNeyIxbkgF/1sb2tlHJ42C/VWZ+WJoku2DK3+hwK4hAbzICXX0HOt8YPwdbfJRt
fycz+doJNpJDYp+wWkMKpTyWCCrn9k8i00+ixe3TDRYYUZVu7QrPrGCW4Dqag6QwbxkTDIGF5rJN
eGNNLSuMFeVdyyPXmMrXuVf1yR35C9rQSTjjXdLg/9YRXPxFhfepIj4eAVQiygchU0zZkzY9ZqlI
m1P/EvpIp46L99jPs/emorsirRs2Yjuf3F9M/rve6RY2DvEWkmXzypSADDzkycVJcLCTAWKBbCeo
EHBIdurOo1uOK5uDs9VYwCZl9e5LhI95fosUKE6ris8AYUp+nmy2lr53XBqONEMERcyaalZAMZ4Q
nOTniFiuXp+giF9jTLK9s7b+7LzSmgI3N0E0Kt6xPDa7weQnoYrgXsc5yv0jaQoG5TX9Lufs1i/8
5sYq5tsBC1iQtCkirvjC0FicLZ+gS4vsvva1owupXZwRew9L585M8lf3CU3QP4A1hYCcYl6kOsqr
xrt66u+X3Kl3Hltym+cd28uF6L+hjtTMry3qd2O7bm7m6Hmws30/DPatgtPkWISwPc0z3ozxyamk
PYom/S2q7NB1r3lW/3DjPoaype+rkJdUjIH03Y/aZrlpsGoGedyvwnHNB2z7h9ASv8OREZDVtIEY
U7StAgpShFccY93O0eoJAP1rreEwgYkOSofDVdkY2yHRP5ysQFAZp0vf5+Wu1L0VLD2GZHcrUhAY
nqe8wBf2ey2MQLNVCzAZvqQmKq1F/VNg0IF2o4cZAtyIewv7J7EbtyRdXfxMmdIHiedaO4mDKVut
eKKYf1KFwsajn551svDeISLcYOE855ZaVqArieUVDeaCFJvNWtxAm3fES+Lhg0PaNgPbRX22ZgaW
YBPW7iDj2MNBx4awJVj3FVEllYTuh5LQFAcPLWHwXk2k+n3tMHqsoGedyD2XlVNvcDS0cFG617ry
CxytICMinQTuSnfIcTiTisWdPPsQWo2G9lWoJUQ5tYSBotPwVMQ8t83U4KnkKPfGYzMS2rhWw4TJ
b9/pQ2pbX9E4o2zZcAcbQreAOFyw5+gG00OSjIcx7RHAVorXnFCovbj1j6Z2+UDKhlKMTP2KRufH
4tGVUzkJ4z2Oz7EoeESo7HKtGMhv8p6HQGWr79n/SMFeWIRpArBaa4DMegbXS/shDqHAxsMfTIaJ
O4YSSEJ5kOMKGo96JoITeLSAQgdCfzFxLC+O37R0nYDH5ZGn3hzYkXFcWv/RsNF4CWD4rdzDmTBu
ojS71GuvGbMNovS594Kmj8exX7g0hYEKPjYUlLBX6HQOCBGgKQM7tpON+2sCCU9fD109gmgdI3Hm
VC9TXrKFSeH+d0A7UQJ79dDbP1Wlfys+iN1QOF4gsu/aQ9CntWiT46RIaKemkoTMqz/A7KJwSw5O
zqJUEj+rzB3PkJB9LZ5KT0wclqTjkXJjoNCVVD9FuCXwYdu7Hh/YxohKYzfbDC9ty9ybVSegTFDD
PjTWXkTQFarF3vR62ki7uFfRuzt2V9AoZwegXtq8GOFvhMV72yqeOMAmMCfQlp1cbVOVvmjFjK+t
k19kSt4tapPgJWrqFoRQIFUAIPjDsptj5kFJUlsH07BfqCarnOLsVuRY6rhmfbVqOhu4nLN+5Z02
P0rNqj3jzxoc3HOuAG6FI32JPumcbBmgOCUDt/il1N1BrwuKV5yNVv+MrBn+NW96lcKjwbtzo356
tfEpatvdDUn6W6VWvR8sE+OYzMBjLJy5eXRci1Y7t4icR0Uu8IRxlBByaLL/l4jPjUOgFYnkyuCM
RdrHMp6HwLPjD6mM94kTxM4Zqlfsnk+db/YkxB590bW7xdK/rYksaJPRyiFLrCg1F1u+gjnwg2D/
cY6e6/ZHBigLnxM/fHqccP4Ugj4BeI0MriJ7OqLB/MTatC2jL5YvMOIrBmdNT34ua9ff6K4P5sc1
7RKn89sicow8H70cGYpCyjLrYwI5SRbOPo4wddX+GWME5sWoPrHP5+VUJ03YklwLGFKgxHJDh8Ci
s3ufhUTjYyxgStvrAk/scwkPrc4Og198NOwKkik6z0v2IRaWJGPaVd5Ha3EsH0MoGHb8lRk8h76b
0jnXyUPzoeroXoi3yP7BHXcaeQrmMIDgMzIZ9E9Yam7ZGAVp3X45wCQ6mh3HNwKzFPjp4cUfpitj
+qD2VkMFLxFush7L96bhXdAcB1TXnkE5ZDLfFLgOeMiwOzX3U497WGzt0t/5d8xGtkqBlMjFAxuP
H+0gt154HyJl+pF8UJBKSpsNw+pKcCZGEDo8hzk446R4IsE9ufp3ZDMGHXx7vhlp8Bl9cXTS9KCt
+E3VYBzYqGreGU6kHxWua7bxN7a29rE7PUdddiozfJzNvbaGn5Z4EdQdsZrclEm2TTNuT6ij0nmc
zYgzynwTG96tLm/nmSPQ/69nxjbWz/+unnktSv2f21iP7ec/tjmv//zXZ9f/53849t9s4aKnCZNa
LJxQVDb/vYtVyr+Z0sXzYIH4sWxvrWwuq7aP//M/bP9vrutaggZX6fumZf9XMbOl/sah0KUd1VSO
7TvS+3/pYrVogv1zEysbBFP6nvJN31xfgeLV/bngeyGVmuEoAL67JA9Vz14smzj7tAspwNDpf7Gn
moK+1VcVA8pg49+gjVr1hq1Mu62H8dphQAfdhsEci83NChKIewpHVukTf8tFOqtBb4kYLQrjyxza
Z/Yxl8HgtKVyz4eElo3YCPL/2wj8Pf3v6Fd1XxF8r8r/VerivsL21/GO/aW5nIZp2so9iq/5DXmI
+WsF7Z+ay3FV+hkoWTPwYQjQDENipZ/xpPb4GgOC3vrQ6wWigq2By8VLeY2Q92hbsqNXKfLdxAPj
ZLgu4whyZ3imYnGGAPvUtyH6U5Uj8Cdk+EbPFXsZsktXMcVTlo30KIUwMQ9ZRPhDDqhDW1C3EuT2
hN3ImKiiOsf94oybZaJWCGsYCYuWCLy14OwMGUT8vRv5f3wnxD+9E0qyKZWWgDEhwUys1dx/eid6
YNEVRU0iGPOGAh6nwsVSUfmn43nEQM5wIrOxEHjp1N5J1zuy6haaT4b+hKtZOPZW1zYM1xy7UUJJ
/dasSZT2ne0Gf7pl/puPzKKv+B+vReU4nisFRxEpTctZ//ufXmiGMdOII+kGTHqNndsm4W3l9I85
U26qpsWz7XqXWmrgnH7M3sGDvtgU81vKVuFYKs0kvbFsfKeJ2jIaAT0DNDvJu5Pv5M8JpjgSl3hw
/vWLlv/8opUpuRFt3mWf6+wvN9DQzCCzSypyfP/aZdW3CEu5rRwoKI7Z7wVAD0XI/MY1IubVVs2X
zipDHUorM7AssG0J3q8cNTTQFFTobpxOyeScYkbuZ/oQDxYPoGOvASAZor5LBvVBadWLp4by2R3G
2wl5FpiWUbc/ferEc9dfzvlAltjGkn0Xu8neiZn7GQxxg5IsLRbnyMDTld/+6/fhv/nwFCki0xfC
teV69/3jh5e0ruNw5VsBgPDbeIjcZzmlF9dozoPREObvmPH21Jy0nBGjiCJDQbAzIJEmD4Yd3+qJ
GS4ll8eGZtA6eqbqZb76dk/IpHw0U/fXv365gtL7v15rprRJj7mK3bvvs17/+VpTPR6gZGSRcmKr
DcqeTLMZNmy3SbAETdZXezu0AcdWxl0MQnxvDVDmVVsxJCjj4jb11bsVlwZuSDwu//q1WdZf6rFt
VznStDHDWUJJz/rrNVXnad97iaOCyTWoO6mLV0ZQjAMyzqmMje+dYbyUaVwcGg9gUpnCm3cn+ZLx
0q7JiLoW1diEpsFnE8yhdJuyqDhrDhf/SFDTYfmGH6zZjMprzt1UrJostvxy7PZlXZErWJwLGo04
E5cab8hRX3kn/S0GWG8vmU3uCS9l54Foqd9ccKySnKDa5FhO1Ttt8Y+5JkoooB+YrM/AE2Dtq0Wz
j9PNb7GmSx2mDlSQH2RkyzOOhOIGuXhjsKCjokb6ZPuARLPpIeKKP440o1KhAQ0+5bkwZh8UFlYP
dpaC00FqiNvae+wLC1tMJj5Be4MCapSzm9eDN6C+35VHYhlicBEMkAcPdTWWlGJSoUjW5GRM8cx0
3E/enRqa5OSz7EDqoFFm3XrV7kOxKnexOTY7mTHJ5JvZsOboA47q4amDmH6zqiVVfyRB1++dCiKw
508PpJTKTRG19BZ5IYHpFucYD2JrF3cYZhdbXjuRqkO4oPz88TdND6SttXuvi+6cw+4TBYCaZopJ
7IYpdzQoukZpXPvLsZoG+UiOFRzcdD8QrTLdLr8kRti/NUKAaMi68Fbv5lkXu8KcwIBHtKP2Xq54
UrXlnmuabpXKkpdqohKvibrzqJkRjdpgcz3gj8gXkpcEW6LPSLl7F/4CtqtCb+NcADpTwjIPNpo4
H4vZv6nEOhSl67234CtNP7JflDIUjtP2BxQ4k3wYBViDNkhp5tkd2jAK5UjiJW2jevdEDVdFXCnk
seJb517YTAYc8IRE/UAcDz9nq3uypLY/osQNPEuLU5ljjVRgbk8CwE7QOLz0wkENoijPe3KgcBaj
sRZQ9l5ME6iWt30W8XiN9NHLjGNI3fF7mKzh51IgQQ6ZG/wR2YUfs1C42BswyUpoglg/6blMzTuy
284VZAMnA/0wchXh7/Ksh2oo1RW9M4ixsA4r9DC3+/Ka4zMGrfNkqIqgIHN6s7HUXV92pOCzLyv8
6dRNch3XG9tSvd7HJJCoVrHndXYLOnK0qkNods6JcYWN9pFpkvLWv1ti/rrCwKT2YSoLKTyfkjKL
/eWfl79yXsyQYQ/eXItGE9N9lAUyZ5jJo6dpq6jAi1o27lXOkQ9NTceGOzzkMc1dy2SakEZ7Sp6r
e+nO6bPLpI9EC0tNTcvAGqng5P5kur28puXc/bvnzF8X7vWVMw2yXPasrkvq7h9fed1CRVyfxYGI
KAXRNNqREMNwSwqcbcF0p2GuBH5Ln0O3jDTElaCfRwytZOjG3ZzM7o3Ee7uJ4q7eLZ4bndPZeplo
MUEisYt9nzDOm4ZmD2UrPoCKbrbEpId9SUv1v17meb//6VOwMT86ymNrZnqCC/wffxdpM0GiUY9B
cUxNVuhjuIHf+BarJnv2VYpougzPhExGxDfjNeaQcVBN91yqyXqaohREfSdgwqF2j6FFwqr7hWMb
WS/Pj5mnoguRrypwV5MG4ZsY4x9BtDKn7cYGVEtChTXH1BG2rPmCoUnfmlG975LGOlUiudW1G5L3
nYJhIoHWL0Nxwsn3RIRqJV/ElEwilDHhQNkOXysmpQGlEI8YwaoTFQl7du1cCZOtH9medfceMyIx
16RQliS78t7y1CmS5oI+yNeaj8grTMY7Jbbp5TMN1QRqFrH83GcezVDTdgih1+L/wY3FpWGfRhvl
YOyikwypY/2vP3yPrFlEvviPL4ER0YG03HVTnp46k6fA1JF8ZYpL7Q96PN60Q5Jid1RGtF2MJN9z
6CZxS+jotCTd1zjbaFKF65xwze2xCbcbpXV8NJfpKLqYIMggX2oeh2Sx+8tQJRU1HqgzgzwRJSfw
QMyG5B4PK2MGMb52D6hYjBcrJr47eWfmOLiYnPKq67G8Gl1RXuvl7NdxfJ3xG5ypYKH3ov1ZciLc
4xCW18ZPoFV1WSfhBstky/YB/HmDWAce4+rXhXmHmwI3GPwuXFvuVzov9bU2aRUA2faYqeFUTiS+
OmcZArsS03V26d0T8/xjaGP1aMhvTdGg9BfjYQZB/xKNHoSNiWFAyYCkGqxh61vwYvB/W6e+XbxN
aoHs4Sp/CCdC/CXzS0CyldjmuKRODM/qwI25WsPuW7T2Zz+OH5l9iJNiOPKmxo9GjxWpbfzHseJU
Zkt1MQvjZ9fQP9JMtdq3Yf6rj3E95Y1Rb8E9fDlrDRlI/VvTiWCP8a9usjHfN70o4UbjA5xoGxlc
+8y378A6X8m5DUEV8wQXjQ8gwxwOss6tLRGpAdT8xk+TjvjE8LIO9GJd7pWENhAJSSpqxC4jHtqB
ieeoo2MtmbxLWTSMxaoLKh7zLR3bJBb1Wwq0bPJphjVp83ZqO72b/RaPi0x/sAz1vIPFc6KFs/cr
5ynrB6RssjcUEVf6gVujmq2I/vPmFnOng3RJ6Uw0zOtDsT1oCMLw5s0X/A+kK2PZn0cClBts/lRs
ql3WN9MBhs4bfS4aJNjM+SnCviicZMc1htlfYntgMDW1K8K8WR5CWkJbAHhKMbIzB3yVobUwafOy
Q55H0SGammfsUdkuAgDYeXFJvTF7Lh3i5pz8BMybWYHollTWMreG9i0ID3QPg8j6E5EKcvBj/aNl
YF7O1jfCLK1F+djcu/ky8ORbC0DbZb6yhDEf0D5EQ0dqjj38Ucbyd9arb9wO5Yrw+2HZYXvD6YEM
dZd8Zh5BH1zj3B0ce/lZ1g4ft76wQXvHwyb3OUg/zEExqVZdYQVbbfCzkUCF6k2sHh5cSnC0t+ky
LbciyvUhz+gTpmxiG0Ilozajr+KDGFBA2nCgrsfFJEZBH7xhv2Ss0YHMIL+RQ4bHpcM/6swk0M34
2w3pvlMds+wS131gMJwN5lrs51oWB5ASZBdKjtBOeMNp8mAZS3tv9LgglmECVJuEu7yp/NsR2COA
9PzBgpnVRlGBBci2HlzA/0iXb7Iqijv0S0Ech5KHpKekO9R9cXHmjAKpriEunTCeQQInveQCBqGw
Cdds/WxUs/OcpvoOI059YldwysxpvDhlMV07ZvKXppc3ndvBsF6aI1XumOgSxRS6wxzTaQviNLMJ
refx2LQKfLdhPcZP5tA8YSOoT1YiskCVw4uij/ERr9en2UcEYKvivZ2TF6p6xlONsIrXht08jjUi
rFQUBbkE1DgssjjNJS2AFECR8gTV9DhkwnzEn3tJx/KzEOyL7KmeH1L/xBgV5EMNteiPv1n4+aCW
otv6IrMpdNf25Y+/uUO951t5R7Znn5jVjF1oaNqEQiuDzT5PH0Vbz/tRVXjJrDahbmGTJzbllFHd
3mHu1ls1rnGTXJvkx6V5bbTLSCtPtmCHvIC9AogLFpOMcbE2T5ZFI0LcLO5GHdqogz9nW09KN+rK
7iQ6yFF/zb3LTP8MTwmznMsYkKRdTC/2HObHeOKm18aAUb4azxEwkSOlAMe+o9sC2EzQrSAkxhiN
GVEsghfkojGi/f2PacnDyx9fywBfgh2LATlnBqOWjKxXZw4sPlm4Q3+im8r/I3e99wwjfY0bUj3h
YLIRHSibpPXKvZ3zL/T1hwTHPdvASZySfF7//7K556hjb7tRkKEJZYp5J3QvEbFVUOjI6lO7zvRI
Na+wjeJoxu1wdaz6nSpSvREgd7b+hCF2rGdjjxymb7tuvrqpmvHdwsQlv3JJ5686HMQRLBDZ2jxN
WYqN6MJ3f3JYi1yKF65RmU5bk2tuM5is9tIZBko85HTp4hcvWZY7IdrhnvxtSEz/PlZkPjMCFtd2
6U/RnMt94XMuYSzICKVeqPcZT7azyNtOyR+CtfcaayGOi6qsDVWwPMcm29w7cihxOhjegZoVrO9+
UhEpMQ5lbLTEz1ExTa0e02zMDrLwvtvIsPfTbD8ivo0HYufGxrdt58Y1RXKFGfLLx1n06Q7Dc4gR
4WfV3EgED5k4zXuvC+7rkBlbIdmuJorQIvPrbK+idGEGeQOlaH6sppE6cktTAlJny61N1evNBDrm
MCnmdVXXWT9tgfkzTD54rCJ7NsVxCskxFjEANPZET6HK4eG2R0t2yZvr8ukDTpif5Sx/iZgUeDZa
vxc9UGRCuNYlBhvK+ODWrLtUGsAHm35aDqm/pDTXmjuz20MwoRvHAxEF87UiTeHPWNgZLEXXEhpI
99sA2JjOgYWTPmDUuJltu3xsJBV/8zQWQVe3nHUwPRm9nx+6OnNxsLzYsR7oTlE7n4sHa4hc7av5
smd25rFKRR5bSha10tK3IRbCm6a28qMow40kerePx+Qx4konOBU65FU7SuLY6jUp3W9DCgAJXfPd
1GT35imdvwk27jjHxhD/acFi1xD/mtzmzV+r6734fXCxJ3Jrw9YlsALkoQngG+iHbnU0WoUonws/
bTbLGvPtp0pg648uySzP+exEPzUA3Ari1G+3BfxG5uQjZZO9kRAIT1Is76XlGPtxqv3jbJY+XadG
to3LynzhTA7qxuuyX639gsGM00k62CcApi+9dvr3hbV4U09DdS/UOlNKKacrDNe/LvxiW4voqOH0
inaK0bzwMGqPI6f/owBOfIkyzkeDzRZhcbv2blboHW2TeI+JFwvcMol6zQywNz6liJ/SCR/bmgij
tpr5Sc51UHXoZcQ5Lr6bArIvGE0m0TACDvC/8cq4x6H2SRqUnnujyqp+iUySddJJ1YOsCIqEfrXc
MpG39xiTqNN26sfciLOdDJns4nobLw2b9z2hImrDCc9yA6rhkXMd8jsmQWZ66DcKu89NDQCHdc7P
3yXZQvgcvfihpPpIpa6+nci+ktqIfhPwDsAdWz6S442wX6uQACpiwtHJFmh4Uw6o2ZPit2cnRGzd
Enh1FF4NrZ7dKlefcb/ydZJp4riCMjYntSatzUNfZhEKTDYzeKURciN0OD01GAKhoZruAzNzNDi7
KrHIJfmujmZxaxDwo88tZjZaJ1RwGvTVN0ZqnFOTAwQjFnmyY6c8ZQncx9Flu0eUYJtTLraN49wM
8m7GlEy9Te0SNyklkk4K/idwO3dm3tKbQZFUUCdiyi9xLTa7tMZOuag+R0WZX9kbsiG2n0UYlv+H
rfNYbhxpl+gTVUTBFrCl96S82SBk4b3H098DzcT8m7thSJS6m03CVOWXeXLXtf50ogyxW+Y9bg2v
zbxTKPPtMKXaQuoNHAyAR902jaIfri7Ub7ik5ZIsHPYyzH/6RLOWEIAIIITQXA3LNeFs1gCVo/Ta
ORq9bxGjjsofuaxFMcaHwNg2rTGsaiwNF8vHSorM0ayAGiVbu82+cEdR9uyVmF+rQuLbVy6UYYKU
sERa5JQ7oK06QYgbpY4KCyHFwpVVJzwHmwLjywmjZbly47Lc67r5Tt4rAncnHroBNs7/HthtjhuK
vpi2/veDWvUsGFXdkVoYzBM7t38fwLyap87EUKynUt8UpS9P8tb7noEXm9/8++rvQekZf0bV/Qkz
Lj4yLF014Y/eKTlhUlkap7+Hkl7lBkLKwY7Kh5DXuuoL/SW3fKyRZW7op/q/B9sTzJBwGExjw/NO
Gq91n/a7WILEwxmx7yRmMdCqJXgfw7j8PVAlT/PvtJGFnW1KVTinvwe/S8NNp2Hz1LK4Okq61GwC
7LumDKeTjpf4VGVaRw15NCMm0uQ4qKvnRVz0cSc3CBHzI8ZzRNnCTakDLaJT1ljpARTVUuR2fiBo
WRzYvCaLoHa4bAv2SZls9k4SOHd43VDERHebGPc3/G+vf98FXdnfGN5TV5+b0H3m3/BUNSzbiM+e
uK974dJWXDAAF15iGAsnLr2LOz/Px4+5CWmRvHW6IpNln0uaYs4wjvIJzpep9hEjxyaqTpbMA0hk
bvLkKtJxzTjeEE/Sp9TIP4JRU+e/n0V4njDDW/Xx74eeK6iNYWO9T1hBHsoknztofXlNXFprTWs6
Q8+arn8PAMPZa1fMEhImP2w1+DW7byY0WfcxrtVbVcn22keivf591erppq4Tak9ixB9Wgj2B3Q5t
xtdsfduYmXMnY0fdebi+jHHAgsF5rsOwpmu9jcFKadF+6IvsoPIJFs5gs6DLAIg4HdKXbGHPl5l8
qAdIToaW6peEze2+sGg3IfSd3LAsMHJiufKqNeJOdVb/KxW98FKXX6CSoLJXjv9YJ2EAGsKuTnrq
tkck0Xrp99VDXirrTbhXKyAeVVlsvIzSrNa9DuqJ2Zu1oZgNg2L+7bGwbjj9/I6AZGZ3EcCiecjI
ksbDWLQSOkAnbFffAjkJbkE+XGEX/HDTwEgyt1d54xAc/3koVU9Aa7CDI9EVD7T5ocaNuyk5zVXb
6RTkUIleWfqSjg3Qmd13PcrqzAxUB8bvrp3CIjUM6gfgBT7pik/+1A6m/2InxWFUeX4fmJH+qOPV
/PutYaI5sLHbJyVz6rvVdEjcQGxhi21tWKF75G6IUOPR1fr+zCw3ucREMUvaxK45lmT+a6yX7RKh
ZgkJm9aLaHK2He/7HVB2/S52AI/6Xtse/p775wdlcvQbt+ZFZ692JSBDmP1+kgbwVBrH4u4atXq2
rs3qoU2aUxQzYKBF9QVcAfj9kNm1lYb+JmiGQwoNpegn4zOdmmc7pe6PYhHczhs44PugRqvyJ3eh
lwYLCjJ6CIw6yk0Nv0OTB9MmD4R8se+XZe/dp+CG6P12wQj0Tw3XZUYIOd6ggZ12oR8zY4J2iLcu
yCkBG1X0U/XRax0Rfi1o1Sk1VjBOekHRvZhm7q1QAeNFnEefhTb7gRy7WZccCqDniI0X4bM1hFgo
K6kzb2PKYlo2nEmDYI1t6XgRK1BPSRQfJy+9eJJ1VPBdWwR9kRR/XLhAkBZCY4H4SueCttO76E3h
sXY4i6EMUURsaa/QI23AY6OxrCxyVAUq5yYxYqYEqj6LrP3V4C5sWSJuqEkF9ETkYg0T4C2zg90Q
gXH13IuXGW9a7J+tcuwukXVl4r8nLiK+jdq5YDBa2d2oPknEERgNgpUyvWZPc/RnECixR/eF3sBI
qpg2hoJWl7sQzlhA0qTFAmhFvWZ0NWsOALx9L30QpY99F/7UffngohB+EHPAZKYgO8YmVfMWNwR4
HuGVYR6teiZpV7snhzCydxsl95lBKrRex65XdWxaq6Qx6Z0UeXQUo6URWMK670855lOSD1skvmHd
BNNdqmGCmsrqkuFQPzBTQMlUDNly4ndO/txYLbYG9pwYMifQVeOn5lc6m2LdXaXT1q2o8dQBOazt
YVy1HkPBdNa4nH08CAMW22AgPxOy4tIF6DWwmHlq+bUEXRV4/oOHM3eRtidDGZiWq3abTchFk3ed
UjO96sWtpKRIuRTWJKb6YK/7LlMggLV6QR566S2BnmF8m1lyFxvtfrDFm43XgzoU11oMPne63Fzp
jK6CVH01gqZENQSnMKjPqtNOlW+/VV0nziIwuLuN6zLLLSBa4TaJu6+wxS6Cq4YUBqHOxDhJxmVW
X3vozeNmIhxKfpt6l06RYqjYijmwoePGfm5SoPwWw7SORAXAqd9Aq75JNJFHU9xpEtP/QnBrFWPp
TqPwJAXgOEYubVu8knjaw2QjFm1/pGHETWcG0hleu8/bZldFg7GWOW9Zk0GtN5pDn3E6qX54tVM3
WKDonIntVgvGsbBKGnKR6B8Phts+x2RZq7F7MzWXlYC/LfXkkQPkOTTrSy0Ix7o+PYm5RYulp991
SttwBOV49pchNuFFQjcLWVj/Xu/1+5zNJxaOFO6F1zwF3FZFl2wAwGzzUocMmfxKI9w6XOUDKxoA
xGorX0Fm7DFUCmjzxKAY67X5BycDyt8mot/GU+7O75yDqVBhKaVqwCcsolYS7xypMqzbmUowXgxT
0gCnYxrFzfyOaeMeISzMzUvhsIBOcM6b5lsr9Xt2VZAvQvu5mIYeCDFlJejAJMvNloVzQHJNi05W
HxxVRtehdLn2xUZf77JCfUWuurNKJpaJ7e8YGUCq9S0cUeFLa3XvrVG8RXF2TdJ0V0tGosNYP1KP
x03LZBLrbq0xIXeSTt/dJMEsdB7RsdjX7hqRJCczLy5e8uAIg57SEoNyWVC41krtt8WYO9CBZftU
nTsmOC3fmtYq30H0o9SI/KRVnXwt5+Loceh4iY3zMy8edPYjUQ2RHcqYThdkTDVlHT5XA++UYX7I
mpZrKeEnDmMLBTDuLjGHCEw1SsY8cMQglLboY9uRZV8cDvKUptUvCvKiS5OJwA/orLwuh5VZ9wSY
bf9oOSl4tmKLfswKEOAvvSzBT1GaRAdTbO156T7Qk1qER08aDf0MxqHjdorTaDFGYUUeb6NHqA2g
dx8ZHcX7NJwwXWODdz33JZl5U5l9GEr/WPrxuoRS54gxX7RNTyhz6jd1gV+rpfgSuBDSJ+jzae2p
ibJMa9wAAL9Y2VMaaDfEOnGewnYhvPCFY8NZgB4hzGAP4c4Lyh2MRvxsnsZ9KVvoPaxX3/ZOYgC8
2Fk/ce+3K1SZdU+GeOGQqFsrlh9IhnoWnu10KvDQt/lS7+Sm4ARaAfL9DfMCh0kPsiYez43WvpXL
VFKbVVnNqxDcIGJKWnrCXhQ8yB2U5bfA73Dd2Tu0JUhMJkUAPooOlymXc7fOFAGm6MWdAq6d/o8v
2nfk+OJs2eFSc0ABmYMPzq0hgErh+cIQ+VYGI4pA4j2VjGHy2n6cQvc5Bq6CF4kula571imadm3Z
LbQ4euw9d23r5E+gPZarGN92aeIvGdnEVCZo2lkTTRT1fuVLhZ3WDdYot6cMwIhGXD8d+M95iZ7P
4sWGl38gc7gPAU1gPvuuCCEsOlafi/holgS4g7Z48Ms0PQUwBohfTiAlqYzTB281aoN3LA0XwgXR
ylZIkJNl9NnDDsd5sQI9cO9lmECEXER1nFBVVzhYG7JbH0VvGXIBYBOUejPfUX5zF8YWg6BpRR3L
8Tx5RJrjkoVKU7a3Xje/JCBy6Iq3WEN5g03Pgs7m7fMLby3MgYGDZOvF3GJjmf2j7fAPedk7k07q
Z3z5akz1A8HdT8nUIDcoYu9DKB+F3EcdLnsbuQumSs3OJKranefl5Ez0ehlY8ac1iW8zDXCAT3Ar
ulRtdBbyy4kQdgJTcGU15l7QtM4w5Vg29Vnq4lhhNaC46M6BVrkW1m+fFmSnBXtlFw5GhapmEKkz
K6YXkVfLXRIcMZT9eECxlvpERkjYn9LWz7pGJSwOoJxbEhC01C9f8g4acRXbCaV/D50J2KQN/BdG
mHQ9obMFfvCRDPJFwwRUJIjLbFKMpWAGbJY1XdpGEx9T6Gohhu6rNSF3THaPGDF/rr5srlM7srUH
jrA0TXpJubYQ3EXpHb3veN7Wa5E4K6qajQnZTEYELIqatmGTplv6QRd2UNsrxiAw8zzKVVl55mHw
Cqvn2qv+FIbeSkHKbrTh5gYe+/Amj1Cr/PLoDGPJ3mPihP7f90E3l4hQwrEpeqj1VvXRs+jaSKsx
qPuZSwbyV1XH6qBJ31/pQ8erzsb2GEVFC5tf/fuVsgmz8o4NJGk4trzJ9I6+5AHZZUhYjmAoUMsh
TX2wDW7F1LQAhGlWojxEhl4eutl12guBFCWNBLWL3jdgOdrh76u/h0wNbALM6FcYuzSlx6IOlbvs
q6DaNo1xH6Rn3Tfm8ZhWXcqcgAj5jeXokJSP4e0/4gk/UKJCp3QXvIYtAws/+xRTWmzqSgvu0/4s
uz/upRU9TgJkapQVIdclrd7Qf6Vt8qnrj5qNDFqWprdourQ5lz8xEdYV/t/8vYSE4DdCnjovTtZy
DDnUVPWUuOOwza3yAXzcb6qX04Z6SWZufriJNCTLqM6pNEfy3dFICe4/uY0OzSodTujZ9WNvWxaw
RTCdq5FQkQGwfqCB0RP2ixdcfN98ZYjPTsMcXzh2aJD48bXkjYLou6p1WHLU54EqSgGT21biJZAV
VWdxw6snRpjkzFq4VbUOIScUWG++E24KFWIkawgu2x9h31060zjHUf7RCfVkRiwWG/9EgcraruoG
1hQnLX4d5nVVvjOd9IsLFC3Iw2+Rw6O2ilERplxCeJsXTQa8IY+K8UHL1qQtPEo07bQ60oC7H9If
EViHrKVTPd1T472OMja3idyCSDiIDE5eoF6KXVcNv62PbYFgJ6gWfd3F5TOoGVYF1i03sX9mAdwJ
dvUJVoHmJ/t0evbN3OZ/jcBDAyabWxhPbqE/eU10LpXYBKF7Y0z1lQlKB/2Av6m4ToZzLPSA9Lvz
knjWt1LlbuxpJlDBbzbHa90+vW88Yy0ypg9AKkl1ZcMXQ7ZdnXtPdjsX/jRtvOC8WMRWdYu04S6Z
5IUPMUIdao5CpMcufvMa89Zl6BNl/dJI485K/UuO1ExPW+4f+Axw1JkXGmM3RY6pa3K536fZZ86C
vhumN0872m35wJKTHK1EWOId+42pvvYd77mk9mYJjxwKU1s/C+etd2gr4HafGf4HmZmNE5Uny84e
ITjIR1uEjOzcjWMwj4RwB7mS5Vf9nQtxq3rWm3EqtvoQ68vUOeUCWhXaJqN7duYMsiwu9M0LkLyz
DLVpUTU8DUtuHQzlYYiC53psrvnwlnctkKX6Vg/4mLu+fWpkRNEcJdsumN7U48i3kurRCfKtXnIk
lfjusYmUmyl1VyVsc8Xsp+p8H0xjvzBnMskArGjJrlia5mvtsmfkGjNxxfTxo3yTxL1ha7k0qXHD
NXDvZNNnZLt4jOwvGiyhqjpEXNtDzSYiJFO3a8nfSbKwC5OtoE8Iiv7jDU1tEL10fWtKjml7QHQq
7+D03Wzd/HFT8anl5mOdhm8EwtcJ9QSD0F7NRkGPypsXKdqjMssD5FQ9mS65V9+rrDl3+S4Mna/I
4IoYx+T6zF7DCZ18hymIWXqsK/CQwFa1BkabS/uK/1Mgs1DB0J+sbRw0v+CjPLaY2dHv2/fMHzK2
/M1H7OcXVWO+1vznoBhOUWTfDzJ5acfXyBEXhmAYRGCRZKP56BiMLswmetI171DJifKB7J2Z526A
9Veora0qSBPZYYjZ1FvDJ1wQOWrPGFd/axdlZ7KTDw+/vyGxbNrxa2jOcUmBQ6lM0oduJuGZIzz4
up1egwqqnfKORQ8VoTbwo1s6uakgeOtRvzAhcMLOzyoD8ADX20rAWIlq5qr5nHCH80dzN/cXzWKQ
WvQOkNf8MBkRLaEqbBjiPCYOtboyIterTUScm542voAlYOsAtEjjnnsLLM/INJ4nuyKLSSbOLcKL
Z8L2zRsuIQS2lqUrj3jSP4fUeug9mzpAQlFDiIof2AfTmEC7eLLkFIb3YMcuodUZ6+Na39wQjhFL
EPe+abn0kTjgRdfFmxy7U1InCxGle+qOADLKlYrzJ41mtFC/EV7HCTmdSu6utc5CuHF2MxHDa7Kt
4FQk9go9Mdz1vMPTsJVsW2M7OGnQfsywOw1F/x5G2c0GkVu6MdqGvfdy51pwGq7J7HrxzzigsEei
PlmFOHRsrzAKXmUaPut5/RLzT9pavx/GaqkHvBTb3bct7ShTf09aa2s3VUHaE6saK7tN08R0l+i0
xeEvO+J4y9YqCl7q/Cn2mXoWCLgocv191QzsXg06Pegq3bfKbheNBWjPsM6hxilqzzg0nTLChUDc
q+e6zwLTFoj1j0qN17Sy7idl3TwwNqUbbBod84Eb1O84Lh9r7afIjJOVsz9oAwQUvfS/Jle7OuWj
7+xCajMcrmlWXL3CxCFIr4tD0Gt3UF/3bTfsmEtdrLA/qwqTPi4ggknvRQd0wqFDPbILDj50bt+x
P5WOgVrOTJDMMG9m2ey7kVlZM4YPjeO85eo5K6xPih0BojCQwra3F2N9UJ0AG5ReCWTTUoHvho3u
ZkzkOsq/nbi+2qK6gkrDtkubmMYJmPvAN4zwnAXc0lrdvfdt+7klLo6P20uetXp6zudDmGTu2AGC
NLDdLA2HTyH4HQf8v73up1ywyCK6T/pczixG/86qwyOAx2ihCYgOVUx7rMt4YwxA7HBDchEO3NC5
aDan02i7PyruHvOJ4uPU/ElDc2SrxaodKejGiB7FcGtwfSmCi5v3zwpEsaueqwrMVhay3Irh1+X5
Y9mZzBXs514gDkvBse5uA1q/kxg8R9s9ZtT8VINxTxryl/P4NFa/g+2c+yZ5nzxCVFnr7UKrE9Qn
6J9CL45BYEJu1Wj2IdOwKNHslqrLXumlA/UTbGKZvrFagpsbN9rCCtAc8ua5ws64tixuLpY65WT2
+yFDXbIAi3fPllEcIqEdcEueILsQMY/8B8g3pnBXFZjlQd2MWfX0y/o5tPt7rmYLf/Ruauw7WpiR
C4hv7u0iYjbDJ6DTeRs18lOG8hj7a5cimzWySwshjNpxazhh6WbESZGjUycrrWuaVbczfGo60/lC
ZeqMScCA+9El00AWWqF8McXcIUOnamBwhWpzzhK6At489Sw950MYxQVX1CeJb4DKGNJGTrKKnRre
Lwqj2/KeTNqdEDnZGEoKqMRkwxJB65y85FUFUKIQCNd+k1zL1IB6waVqjPFwUJn2GGBUcsYBUnFr
MZynQURWfY2rWVDI5v2KyfoegnlTOImH0W13fZh/SJwQKFl8TGHyOST2caCJZ5GT76ZugaJnJ3G2
vc+hGerob3bY/Brd+EiDB69+7ie1s/i+T7Ep6DYCmJojyfxeHYiegQkVvjrhu7zNAYZNxaVwy13p
tQBQ+JdDiRlba7+dljWbNuGr6zC3NAlzmbmrzZ6qH1WyflYUu5RgFcFc/qYt52Mht0HafJEgDuba
wHIxNPAXEmFDmCm+mOtB3TfxC7ogYIiZ7HFYMuZhDgHLMdtqRvGZVQ780IzsH1YBo+e/oVViWKI3
riGmQ8Xokq0Wt6fcYkmmuXA+gjR7xcLHZxFwyzCvdekgRPrpL91DhES4Gjj8Pydv1oNZEERJc9bS
6T7NcLba5j1aNItaSjfKlDeFYRP0NxedoW3cLTGDDdj+T/xWT4HbHGjMPDI2XQZueYYLQ9Wdx5Q6
wXdb0dvUNONFupQpWs6589R3NKHrDdC08A54VZwAWcL+hzrPEDyuyV5hYJJl8SspFMa7+Ik7FSJA
89EU6Yen108681oRR5ui437XYMBjjz+tYwts3TAkFDLUf3SmWUlgWmONP41NODxM9WcVUhCRNvLE
5X01uN2j3mN2NGJWtqLcMy9fekN9I1B1tRU4l0F49ZKwwbZTyYsdHmMg6wsp/Qhu/XAsVXC0lXs/
Bu4VyeW93YpJv3NL8YV6/w2R60uXydbRzePYcbeRCpp6yv2prDLYdTWKkWrEa5bEB2a4V92FVzB5
yK+pjrsyf7cHxo+BV75HEOByLglJM/skvFswcEVoCnNXBd1HK0C52F39wS0jdeSbraPZK0qHOELv
XFy2HEXipxsJ3PTDMTE5KOti2AXBdLC4j3eyedZT65kt1GMANMNtpnPbWI+czHe5+zQm+ndfcsdK
kuYNIWbQ2g8XD8FCesi7lTf9eFy3+BzZ9XLX4vQCyUlrzqLUGa6G/ngYat56bc5tmX72xQp3T0cS
itZXHzPuMXD3tg6AHBYzQtMf+5s01GuXMHXyiu5tmsiSSDqBfN4xzBaIqHJNp+zM9tOeRmm+J4w9
7CC+UYT71VTJUzlpj61JzMiTD+V8mZCuwUQgZ9HnFk+wYh+qhDbc2O6fHEZTUT2QHkVkXVL3907r
CEYeWBzp8F4bwRFT2wjLNGvKg0GTHC3pnwG7fsPk2qSlHd1Z6jiG+qNKqGoJGKnzLwgTX2ZTP3Tk
e3jXsj0YpPuU+YQTHKm0mu/AwXswqN+kxDPTVQ9ObQGGaddGk15vVakexzJ6RT24TEa1csILw90X
D5w3EasbcO8ni3ir9IGs5+oD+9NvxLavHv0HLDVLm16UhW34n+RFngYWGbj9cELWLKpBFg8rXFmn
QXTvepJy+aLZIfZA1oIBqAHkJyGQIJMSJAyMbyRczwllUT9hbzwkCabLeA015aOej2TTZAWhV4zO
sHbTB/kx6sU4xw+ec27AtnGLpL8pkuTeKzklCw28yWRiqdHP83V4quO1QOaw0vjD9+IDke2FZOO1
yAufj0ppu7H1DpGDhOiHR5FsyW0FCNQEHOzgMdbdfuG2EZel8dZZigl92FCeZVnjYjAlfE7bRBej
fiSM08+4kk+y9r/C2PPXgZXqtBj035lhYGzw72iheKMmZB75AZlOLErQCE3KmjMozMks0c1+7Ghs
HSdqNCu9vsSPeH1f00oh8Af9kyepigQcTpdpGTsnSrwBZExEqmxa3Uxcaz00jGnVua+tfMlryFwC
dkuJhdg6FJZxGy1qzWufmrmGtIPYhrRnhBwyLQxxOAY9ISz6TwgRV9vYDzahM+6HqV1Ls4Ru67w2
dXLpRLop0pWbjm8t/v6FbRPgdBR1te2vW5VsGoAK9/2DalKMpRxpNDaSLs53grmrHtmM9RMNhiz5
QNV9jWX2W1UxTnaP7XLyLeMSw2aV1kt3knvhsCqr6znH7WanJkW1V8ltduC7A9M8obGacic8inXm
guIvuVQaTLowWffOdTL7beSz000K+V1m6ppwjRapCZ5u/mvNEoCmXb73ou5gmqlnsgRHLQDlhJGX
yX4S7pqs3LnY3BZOhGO97pgFd2olhjDnyGmwW+Z7hmJvdl+SOSjfLVLNIuhe9FH7jiFTxKWB1/eN
UeGjYgk96hZ54eiApQS6is61M72IIntXmvhOhfXkePGxDsyVxegJX/qDMZxSB97EpDsb/Fxbt5ec
mmrtBuGtMO0nG6vCHLKnf2i019EwMCIa7vvM+TFb98e6b3ztQ8tAZbYzSqWPXiw/fDRI+c6Ddkot
a0yElnhrLO44ZhVfUmc4mlb7nuOB7WXn07POnbwyyseIQblLK09kNt/dOH2UlfZJjgba20AK3iaM
Z3Xptjf1/ViTnvCj/rMtJb0e4RbV8UXLJP13hPEML74RqmG9z8xasxU0khZbtLfRfcTUzHobTffX
YsimnuwZYORN9FOIuryX34bVQcdMExP0kHOKB3vtEpFeWpBJl+1AUakZmstRZ4UOtOtS1JRSuvWv
I6vHePQeJhtrmlUdBqP7RQybBaToXoAGsuPoXmsBGggojMwkRjTDfIsxcT8q8wlUE1Pi/jfT4t+e
UZCsXgZJAiugSNrSXcIZ+QOe/odcNHtoxvNfwaaObhDDfcas2TZolsxTFsizt8aPHkzRsXaxXjMZ
3EuSG5TB+sskIgVF4DfVuAj36U+bUaXFtIHrHbkGv09yRstWuUjnpqkOvLrh4y4aBOsonhhE+E2f
N9mRrvho5tfqM0T5ezZimKv0GzzBfOWyNZciKYHVNzRpVi8JRoElVyPctXJeTuKFNFmqw+fW6GqA
tqqP73YjVtiG+XR9nFpqtE9Sn6VTO0Ty0ZgzlQaHV20IfIVxvG506e9UPj6ToPGW+OQZKLxpflcf
il9CqP4dDJXAY6Y46NlDW0bWxpjb+6wp2McURd6of4Tvmv6MfakR+a22et6hfLPsx0gIE3/o4Bu6
bfAK/9xkF+PLQ5lStEW/7sXvEbAileI7kzRMQg9fCHegLSaRxt7MewTblpKv1ku3HCTdmnBSR5WM
+TJU8cHwqLnTYpMBmOrf6MOi/wJLtuycBUPEq+aLy5DMvmzTfDIZZjCb0FG70+wlVc4aIe6L0xhq
rObt/dLaW7Fo11VVf7bxq0mtqGkiucamyHYEdM6wvvCWNN4HBWwnl4q2IhuviZbsqxFO41Af3Zao
BzYJVth7L6ZpwHCoEdM7XAc2YnXT3VXKfJdYScwB0N+k1NyOxWAVJAbN6gMMHxSXYS+q72kIEYiq
9tHwtHMfac9uGYZLgU32SRXMqeKys9ZWCqyI422r9/MtKdd2rZXdV7F4FOidyu6Jb4vkrTGqBxlM
v2GQ1zNdEIO/v68nvESBfkhH81wF6qkdjHdQSTsGQWu/8976uPqEDv7WetNV+uIlo91XQumyUUcq
n5tDUk0G1XQ9+nkXr0e6C5dhFHb7ri1PGcpvMI6svLI2Z4wwrQvbfYlMbst0t6RrXAEErfxrpUNA
i+NTXTYPlfC+Utve2NSPxDZ59tEL8Egx+S4Gth6zgrwsOa26NH5OWJkZGl4WSwOeXTGJgzDEaUJW
9OyH923gNXdT4/KKEufVeajG6Ke1c9KmOvE6Y8rX7HTiVQfWiuSa+u3p8MPrADbcf/n7FZu4BOov
12enxFPiTdqy7jkUIvpww9R6ZLRV1y4KUZwidHSAn8ByQOPUOOFK9wv5gkpq7ItYIKp5AjRFB1H8
vdyd6aYvVF2xO7OZjuYeQlizhZ3uvIuiY3mZX90su+IGG5YjMMVjkSqukbJsxQ54884YZX5ywurf
B23+NtcsxuYTORFP49RzAVJRN69ZxalqMcXmQ1pvOrY5p8zC2OO3Elg1cJHz3wOLPp8Omt7dTowL
r2gxEGorciK1Qzs6E522C/odwRqcGqiN9DY5sJwrnLyxVmqERCHzplxxV3/PlcEpKhrrxI7yuXLK
fFnYAfS2qhJHay7Tnky7A8k5/vPd31N/D3L+jf/92t9zsPc8mqoAQTiRB85hfrDyGV0fxex7/3sO
/defg0j+6f97johJtKxSELjKs6xj7dNl3o4JNp45yaeBxMV0M//k78el1sM4k0AIhCGcmdhWX7id
VWtXhd1SjGF9+XtgPj5oizrrcQgYXbnuiQlvmwTFr2MjgVob66xf9cw6mka/HAcMwtj3gdOZeOTn
B2mm0Hokdqn5O0EX0z7uQrLb87cGd+KWhpQjZePBXOEQwMUhIoxmQwM5ICv/3NOk+M9X7fzV37de
6sDUo3lzGWC/9LctkxXSU6YBNL4K0Kz+vve7ztxyA8VUEYh1pOfOobXGW2mo2TcjaFKoFTfkf74v
aEjSyK0lPtlSbZKx3Fo6/4DvzyAEQRUaOlTDGtR25tGTw4qNbf8xmh9SZoB7uoyXKGNttSG5RzdL
DCRyMEM6nUNT6/a0Qq8dKNj8ubG4qFi2p5DXd69PDMpKpan9P99WVXFxjeI4p9sSSLWXivbdmz1M
Ct1r1WtMbCIfgcOqjXgT6H19hYnTbD0PphcMoPr69wA6cTqYMjuDTKtOPXaPbZGp985JCGHRJFGd
/vnStY2NqXxAaIVLO/bUP7BgSUgk8d3fU1E4/fuV6zSnvHKuTQWyPKKe5Upm37j+fVWXJf4knUhx
iUSmJYk6hhoFXkGb9JtAKv2lBL63wBxdnyl/1F/Gbp1SzfbShLK6sBjKFn9PZ4OMt24K97LpMnGx
++Erh6yJbNdRDhGr9NHs4oYmOuYWf98KaJ9khzBGxM6wM1s7ewpbYT7o4RcyD5s9aAhPFCgww1YP
fz/GGL3rzSwlJ1xlm96otQ1rZlmI8aPSGYZSvzwdPIpKH2Cf8oY10wfOQWjGnUatOLtEOCT/x9F5
bUdqRFH0i1gLKIrw2jl3qxVa0gtL0kjkHAr4em/8YnvGtmamBVU3nLNPjG+URMuvPMRz0s44e/jH
l74kX9f1Qgum2sSarSaMTfhecJzSnIUo844+5qB0yzDZO1ornxma6XuBOwoYWyifx/kvNqp6bcif
J5BsTH3iTWIBIcWhEiwHLbRPcZPNOWE07///0DTruXXlX8C5ChB2JNFGlvUsAg3+jLDI9v//SMQd
q3OJ6bMrEAynmBNZ3YXFmoiAu2u5BVmSYAhFWCMtJC9+8CdvB9sA6pvZXgTF3MVo8gjirKGxRqrX
mMTFHl45a6RARGhFSCoJR/qqLC/TtS1SA0SnLMDBe5p98I3BOYhenJvM6PaGUwOBwT57uf3/j9EY
gmqZfxK/c3cexBWdT7Ar58Gfwder1plRbDriLs46yZE3B8vAakzwyDLUWoisVR+odrNdn9YJsmN+
SOd7dvn/n0dmX4c+JEAyle4Sx17xlYA8Qn1s/2PihtqmKY0XqhEo4Lk7LXgNOdwsVNbJpMZPMmy/
aiYgd4Cf8vT/z+e0lIsQpMEhsIPmKQK4AvrPZ4Vh1E/J6LJ0EorFTEnGt1sa4bee+psmM88KwMUh
Yp95A36Fr6oNiGqiUI0Sk7lkMWI41xyMIRJgn2vD1I4DqR9Iri52HACbJkjao25Rev3/lxYF7dF2
E15ZeAw2ldXZHs6BNY2n/39AUnvNoQkKUpKGDL6eL/3/15fBZB498Z3LOXf7/59STB6oLH1a2mQm
Hw7qWrbQonQLU7PJhmR0RmZ4pfvXc3eC9fOWGbiDVCdIJOLdIftlIN2UyChU68GSeBVoZBa7kBrf
LlBAItSDbCeQhwVWPPDoe184rL8qC+UhwkyG3vovDouMEA1YoHFR/vx4WCMW5shAMbVcloGhubTH
4q4G8AxjdG7C8i+Ygb7aYH2wllwkAbbk6peM909zeEoGvpUZ850FXkP+JRc9aIpHl7H3SpN8PyWk
NfSx9TZQTqHw+R4zhq2Y06+mNtdA3Gq1rnFcNQlAUfuWOwy2ptyG71E8ZS1q+VFwmulB/i81s7sH
vtkiUjIe+xc3MnK6s+oVovS/sjoQFfqbUTM7Wf7JBfEJ4tMr5A/J3F8a0jZQts7N7/fCY6CuD6d8
8veyQWmeDa9oSR6qcz4i3T+ncJ8l+cxJdDZi7z410VOfVhsuaJY+lf7jwVB1jRunKjE5QN1nXKdr
1jdb958rjxBR61aycEPBnq2c3AWU6SXPGEBWaMd3bUJ7KkOm2k78rM9TjSEhSDOY5ixSAlfa4NvO
mGylimJLwChwPYaYBc4gAo+wzOvmZzkHdHrlEVr8I84HphOxfw/a9u7FQIqLepMW9RdQlYOySfnW
1S5oi4dWTR9mlzAUb4YXqXvbAhQfx8K1tngza0c908tce5m9EJt9QaaJj2taFyLbsLS5utNBtPXO
y3J64waprn+O2ATIXFs7dX6bqv5mGaAWoE8znLrgbF8ZNlpVjP918FqI9zHdppUghL4+GqX/FJgl
soP4TZEINvKdVey32xBeW+ZyJiExKQzjLQyD65Qazz46G2R+6Wthh9eoI3PDJ8CkUCyuI0St5JZ5
vwPlVkKkCQk7vxXDP46JU9Bm2BmZbpERGncTSOBp/ALxThQp0W1SYbook5cgjvce2CFn8hg26Osa
qYGmtTcohzvATsjJ2SR4gpF5IkKiq3R1LuL4f0L9JfIKLE29+Vlw+y+KXs44e/ur0Kvn9Mosld0L
PovJ/NQVD4qeIMnjQfzXYmpIpnZT4T9lPJCTNOqkbDPZ+AUAQ3WmT203B8Y13tZSwWbIy8+iikj/
EO4j8JsbSt9raQ8Pa5xe6FTS0r0CVPxnesYdZNS3k2HrwvdgxxSOpRz/Ap84saG4akF9ISA36t7G
ut9HXXmJ1Pja9QFw5fGREUfZSqIeyPelwcFSKdWTRaobD2O/4VHYc8/9BnY5LT3t04S1Kw36wxgH
xUroEEDa/lXITrDbRu8eS/Bu8P1WQUy/U6KNNhirMyVmVGYEElntxZao+oIqpyca9Je4816Uh0oI
lgeunhDvSg+WvTFJWNU78zXXmQU6lblyPCbpft6cuV4vjl8bBxP3xLYEdrJUfnkydLYo94I8LDbT
7NWs9NwI455QZPceY8WBzZet8UzFOmcCx9tCzTHUKXVNFwRPWHn/CNT458aYDFmQRjVSMTDX/5ju
mucAZ4dbGyP+5UXU59VJc9Vzjb8O62UkW/LocylWLG/ApPnOzjGqhzbmzLa4f1gxtR3yMwa3xANZ
klO4awtj0YcJr0b9Wk7pc5IK5in0C5htQrUqTApWneUEPu/uuXc3rHejbeU2I/vqZl1h3phGAqmK
YJ+2yU+VkdM+DBYjWvkc4k49DDR4vq+pVdRUnyKNH7bc5Ln7HukpWp/4kA7hbypylxxphs3zBKSm
ZIngSvjaz0T/z8XJnF5Z7FsykmczOzvpTHSyxPU37TtYrI+mqX5NZVtryLZnZ4qB6bCwXZBfxx/b
qnd1lH2rwbiVZv3hDNzvQZicraAl+KSt13MaWBwnLD+cYSMkAvhITfk2rIdN5bfRpUjBkEWdVy3Z
hoKsE88jvukAxUDAVthFzMYacySNQ3mnHFk6ZrldmORAdgg2X/w/G9AVGRGufkoVgAuS5S0+23aN
Ewq55DiLL1eth4HA8zjSigniO+tcInAovFibovvNJDcZ7ak/Z1cWGmY2P02WmQBVABGHN4FzQRlF
syauqXMIZTVzTawhVKM4A5HIi3F0wCsJL/1CBkcMuhL3OLYE1G/nrKf2PORqX0agadgj+bUq+cDn
tRAOpH3poTGMc+OLtBZ2jclH5nDutZigw2nc//+DOgoR6nOroI1CyMfcJ9O5QUgo+FR+emji9GhF
HAeM5NpFOfXEPExIkoqUYEyiyqOq+UAqGRasPztbqwBope+EJC/7Iv21dd6TJv0ePaRhkEfulUNm
TzJ/fUKNDyydmVgaW3/2LA2wtZYhlpSF0U0fnfYX9dbvAGomK3B7y+44aKwbp1qzmRYpkgKnE0gi
VGYZSknNQnToa8PdL9We7tTe88vD1kHfWVvDq4vRDCXgLYyVd+jjdtgBON0ldZIcOuZBZVRpN8Ud
apIFfHHtZEtmEeLoqP5OmWX7ZNNUqek/MANyXDoKpIaGK6pjdfPsijGDnw/+b/682TsVax65dIM/
azylQ/tTkfq4UL1urY0IYXdkZPUpSXlbmPyiFrDid00a7N5LdzPo7HwmzA0gO6Z+57vNcPWNXwPk
LA8TawnN094SaBzHxu+vSaTnJ6tVGpSOEXN54rNyRmJLKA3oeFZTLJF9+6rJTetfYr0eceR2uzEk
wh3hwFkMPnAoGxOuF+dQpkbPRhFhp7vCSf/liXxi1zS9+ilJIGXjvzdEpax0p1TbUkvdlVkTyc7b
mXQDEmhZzCtMDGDxH2YmvqxG2KDb+NaWlKyJvSXB45FFFJFNaNVyjHWm55ODLWnEFTSK/oO0P8Jg
Kjt9gwy0gNPvQwWTqXgryy4lDBGz0wCLlYEW2KPByeZCNcTY4SQ7xNr6auzIqsv6ahkIlvVlmCNW
oXpEp/GVmaN+N5wSMP5DI55Vt+BCNrH+SeJaxdFA6y6KaVUPzQE15YL7hB0NrT+W8PzoQL8yxm7a
V1XGgHwk+LgsCg9VBVdG5yR7NhCPSCUd7VwT3OS41jEOjWw7dvC9gi2x0DKhWsLMfzUokll6peOq
0sf3usJDJJrvSO/kkz2LqMohSGlyqWVShyCmEesDu+KRUYeSBx+T4QqsKPXtq2oERwMsZSQzsBV6
eho0HOLUQzC84/ZDc3dOpNl9ghu6Zqm2YwOsfXi18ta6pCScUhz2eSUOwuR2xkv0KA3vx/LUtIT6
sbFrwMNR2/5yhSwDgj5DA7a4N+PRp4zQhMFKSa4n2KWvXHCzZv8UmQyFZPAZkKO0Aq5MEGLrnzjr
b0GoiaNNC7JKwSut/HH8VVPymZpdd/Q942xa0li1I2yEgijq56C2UA3Brg0tnjEDVOUU9P8iPXge
AHh5ylZrFzE+trVm7ahIbYwRXcFA0EoMnDOq5W4oKlCTiDKagc8dUw+z3VeCJcJ1VQXxNnHi97zR
3/vGd1dlAJU/i+U9EMCmGI69tJI6r+/ccMnUsVuGbv/bpvawwZbCpyojfDbO3vFISs364LtrIn2p
9nGKcCNzvqVojlXf7SI9/MPMfwCl4K8QYTLzTsE/13G9ton55kx20idLVzFsSyLOO/2j6ib9Di11
6yEf6b0fUXPlqzxBhG4/tZYdPqOygpWL469tXmXjHUOr+YwaB2lZf20UMbo8cQVHLj6aJrXGWUSY
rsYK30yM3eiks/zjPzaj2LrVgFztzNH3yFFTQhwSb+UnxaMeJwsxkfgqmfC1Kf08Pp3HhFJwBzz5
Rbaxw+taHvWaxE0OfTDCyXNIXX2pEFClqfbP1MJnS2rbLi4fnFb3kPi6VR9kt6jtL66YTaul/Ckm
Ru+iaS9p/i+rqrMk4g2nDGpQYZpqJcnzPWp8ODyXTrrWMLiv4pqruGcJhhGEXOvPGP0DMddBuJ4a
imSkvK8o48hAcX7Ruffr3LL4D2ufCUoQ1kursB4+lm82VG+ZDi0mGRRfzwQZU5TYsIoq7Jfeg4D0
kvsXH/ygEQNYwaOY9IUYq+ig2ig4hh0CqIT6zTc1bcfWUrunCZcejq9tLG1zV08D7y/FQqBNpJ5h
TaUfsYtriPFkaYvQWQtsT4topB+tclbObW6CjIkwZbXIEfbCqj6p8Kalq5fDPsxTTD6ZopYXOU5r
178PY0bjZMWUGVCR3t2CoZXBYr0D0LEVWUXF4R0nODNdDBwyKV+SXOuxz12kiYXpE5/RZxOOR9WU
8a0Y4r/YqL4ry912w5AxnkTSpnoWbUozRhheFkmA0bVlofACHsQ9lCUhfcH0TsgbhCsfHvs0NDTe
X9UE7oUhxBlJ5LtvY6avWWUn2VnQNCw8xcwsB2XShtFXq7PkZMkP9EmHNRIUXCZouGzSkYCOUA2E
LYp5oR0zuw63QKzuAvfquvaHv6b0YHCykNKnSq4St760rQZIRSvvlJgsQLTwSMLND9oERFpBOxNd
YOrgxm0KWtHPPg0+TJJuoT/x0f8fKGZcfYZMMnL/lWBm6BnYEgZVuupHs9q0yHrXo1F2O1MpyW6o
Ie1HIz6SfCLZjVsr9Y33Pna2Y7DLg6r6oM1yllqZ+tfI0UigxjuQaTFkpcKpbtpo5lvODV49iYE+
sP+ick7OZICxIJeU3iyjjhu1wtt2HuFuhREzoenoZlL7hbNo1xf0OUHsYPVrSJ3O5B7WMksciv71
RC3H7Iidl/ASedHdblt0CJ+5lji3NZ2AkJJD0I6e6E4VSquaMV9xtXtvXOMzuxp1+oi4+fc2Z8AG
yDMuU3Y04MZic59lotywoXkERQsVKujFixzYHxJrS+dUCNxIvnxp5DAe4Bz/DGOh9qppz0VDBFTw
EXXxU1A2LxInbgxrPR7igxTuRzgF73iGMcjKmF9O1S+u7NXscVwoG12EW2GZa9Ah9gF1T512FvxG
qMoRsVYCx94K2T+m9RFIH85bmqdRjzcYx86gW7ahIG/JJDM29bRLC0MkB95k+uR+wziGbee2G7zh
UD0bd9sKu7w1eXNif4MxXvY0DjXig3lF70+g0RjwzVGmlJZSLXXTj8D0T+OmNMSlEtgHnfBFju6b
O0weO4SGm0d3t37Wn2t9W3qqA//MAxtMY7KeCBld1kYKMMbz5nQnBEOG/RMU/ltuJ+dEZ3tbFLAM
ZOtsumksF9rKjp1bzNgRazimNEkeDGvOmtcKsEOLcjXyu5PEoNL6dA5N6mzBa3NtZ0OxtkJ0+JNF
7GyD2yohqnma3YCc4mBaf6BFSXAG6CJHLXtr+b76JrABC7dWIIg+hgyJMmclzCbDDQrfkOkLfEDt
YMYD2tmoardjWr2hVmNraBABxVy0PBhuh1PVdvcRpypNUo7ZYCJPM9HvWTbCGLEJHhxy3V3H8/Ul
nbDcpT79rN62FEf1OtfVTGgbkS/lR99q81vqmgd9tjkkNde/9NDk7AMEfjiMj1J3mRNU9cis0Zzv
ke4E7nmJSVtfuU1Js2mHT24Gh1gYpCohxFsRoZGfcs9MFyyqc/pf56OrwlXtzZzS0Fs2oxEd++yZ
Q4SjIICHg3YLV9Jsz/FcRn5psJlvERdElRYDoW0FnWUpumMR0jgwD8eXGtwQR+1E9oOpugzSemMm
+oaQulveGBWWxGTf5i7u4lyuDMeOWB5y43UROYnlhmQplF8e7ZXmAfths7x0FSPqpNLMec7JUGMC
zjkIs9707LgWocMuQMhyZ3hasRkZ3FJN+ahb+mQ6dirZh5nFyMP1opMJKiFU/kqQrIm2keUxJO9z
XcXPvRPyG7en9gP3kwe2cBs0UbiauivXDEFPmrWzSIFY2A83yV/1uHkofAJQst7CwFhj0CNl026W
jg/aKO+dQ5YU5U5j1OrO0UZUhsQVz+6HLN/YGcxZl/+5nATdng8bikQibxONicF4WBhAiUYQPfbY
3XAYxfuxyEDTSglhFc96Utgfuaf/lURqW17U0xrNd4h792QEQsCpOxJNo594emqo2KAyfRapRbNp
qTcpyHdzK0Qq/kA4WV+GP4NlPrK0pF9tsw3ZalTTqxBP2MISwWdSjPirjVJuCHmseHhhl+rNDMdp
Cd6OHtG0H1lm1p3zDDnbXusxHK26iMkzUzblFjP9PveCbeyW6AB8BgTENpNN1ubGhnkeDxH8m8it
GRVyXopU0++mrv5psWcCfQkEoAyWsZafQPuM9taoXsbC1bcoO0y2V9krTwhc5b4hERMeC5WMYtsS
LvTe0M4edsFLMZQOymJ5tPP6jpEPc71O8zGKU23E37HNpZo3WrXsoXVypqh8VUfdnXDAkHF/BIbc
aV6TEjlfk3yOkuIVk9gptz5L/2ZExQej1fxgZPav42QgNlgFUvzyPJJsytaZiA+nWtl8XPrkuEvX
oONI3YHiQaHfQy4iMgZrKQqcWeDO+qvSLihsCUC31d7VfXQWAC5WaUcIVecX1job8wvjdXRCrf1P
D+QFU4RxikrjnI/4vuOg8lehOFdqYhmCcGCj82DUap6Hi+dGx+LSgPLzxqk5TN6hLYXaG536Vioz
Dw0OiDgoV7nfj8iTjXGLT89AVWgMOJZgBNlNbCDIlM2KS/BBrtibaecBUQnGkzKHk6zxfvhq/hb7
I+ypkTIQPVgj6Mfs3vlMJSFNHKpD7iRr10iftHE8944HL+VRBT3CV79K8N47yC7mY+fZ7AyKnRjT
izCjXdpUx1YL3T2LQjSBKPRcd8sx8AbocK3VCPL6rua9D42tUTHws4A/HVye/zLq/XVgD7dQSz6x
keL7UtW33xBKb3I27MokfksC4qTBYnOqE94zQS1ZB0ODa3HACQbc/DwE/b52pL36qGM92ctCEjzl
osPWUX4a3hNavJe86sC8Jmi/y5VBRbRCDpptqN1R9nDgDnbN9JF33ieKORAQMXGrgr8zRkKNg+pk
YqdYyIabvQltua6c6owmZ6k5OCdTydIIDznbDg8BErPQ70xLvRNan59JRKeBeNoyor31pJetzA6E
TBcNLTah9LX052EP4khmtgBdkqOBSRkC1/TB0dGBqNQozqty2zNuM1okN22czBbG6Q3h17RhF7lX
ZH4FQSe2hQe7C9LYjhLiUmt3DJUvPb6LV1G2MJw9nj7pG4TFauOy5GFi1MSyH2VO4Yhzy1bDM8Js
bzUOwxH4J27vBLRc8sVC1YWuD/0epycO3tll76XtkZeXOWUU/sJzZCXSaZAsRbyhvrzqYbgZWVbz
rsBJUR1qGIePRZAXCQfc3dW1+zTVwwc+zOeJvQ09Lap56D6aWw6XwjJoPHu18hTD+yCRf62b3L3o
143rr6mJ+2e/3CkEXiurNNg6OM2dOd0HXqXjmDBsH1xtn1sXDqx+Swx0TzXGrgMh3AYa77D+vw/A
dlV41ZcGb2EDQeUYlU54JUpyQ4YGOqTMeisD+YvalE7SdB+jEW+mAGxNDZdj3yhpPbHqKhic/SAO
g+juo/etrYsOD3Tsiz+GGOMhFDkYfr+IqQsAKKr2ebCtcl2Rz7CTg0YmNCHvqFPxMFi5AT3bqPt1
WFsZh/q9TYl/bTuS8kaJk8CCi+EwJgjc6hBO0y0Oa8IxjZPXwUpWbvZcOOiYiOz2Kje4qsjHm0OO
ORvVFlMSwt5Oxiev0P0T6RpXBmsMUgWML+mpNb6Ux6ApsR+IhTpHfAEyKYe3xJfeCTNxUzIUGnOf
hFjXZXFTDQ6iru7f6JDbTrW99Lv47oXuSwn3ZjEQSw0bfe1m9bg0HIwU0yB+isDcphND7KI2tyq3
rnXGkZjRRA5TRpRiAJNoIjTEi9M/O+Uyls6FIrtYKbt7K5mIQCdYWUGDZDyEFEfSH9hkKMGLuvHO
mq2v7cl0WDdNXJG6/+tbUXVP4eWBsH63rcRYAx/Fa6NBl4ItCAoqdwCpx95VC7s5GHhNMFi2NmOk
sXFBG2b4MYMR9otLz2rZkmT5ytc0Y2Xq1bpLjf7UQ73hKTHWEaAltLAYxcr20voaVXYL0L7TKNqy
Pl8ZTfzWU+0vvczFTBnIFm/y9FwoQfvkV2R/VN09yLujKBySONjsw6ZbuQnLLT6wRagy7r+8etCs
z2MF7yMw053CcE8v8yWyIV7D+szgzTGrD7MvVzAGT1m6InHuKe4iYIk+HNQebTwLOc64ZVNQE+su
gGPEJe1G85nr0PY3AFnkDxs8uzGno62mnShLb5vauVoWFjSsPGA5Bnj8Paq8bpv8RB6Qesx6L62D
OhAn8cnsqa4m5g+62IHVMiibSxyqlvwMM9jv03QKkwmsPLiTRuHKnZzh5AfFHmR7uBsJ6uTzhYWu
9HouR13OheCkaUA/1MiCieBbSDiodCL2FUsTetMidjCShUPG201EDRx4JOIFmy/adUSK+ArjkVop
TjockLnaOmn9M8DXw/5LfgM5AbAMumcnARSuFwEa6/C1NaufEOIFSbrRgbUvSccKwgH7XW0xuek6
UQrHcktEtVk8igB7NuHkIV5Loa+awPurh+DeZOGjchp3TQLquS68d9tvgmXAYLYpG3xkimfOMIt0
W0p8YtBQSTyv9XU6pueRSeoSxT03vsdSFQGpglS7rSsL0p2n3oqu/CDyojomZjeuvfiWRNo5S8HR
jHmZ7Ks+c5foeqggC/7JN8vk1UuaJwt9MdIfbt5hZsZjBrtFCFM3E205s6YRRUEWrOo+qvZMxX1i
UjNj9OeOh4Eq7Lllb1Q/7M7nQ8OgfW+MeSIP1SNKDoEbH0j96PiZm8XvalnU0UX1MA0S1oOObHdT
F4dn1Tl/gWW63JnWH3sBMEKhD5LYW+OloqeqNW8dkgW0grbMUUn/U2swfirzNOn4UET63Y9zzsO6
77UVFJtrOa87UCQ/Y5d7Gob43IfmHjbG0vGym5XV1LyoV43K/NKGeKM6d64FXtocH5i+sTjtGlKI
okHtSGC6ao0NvTuVKws88JIN6S6fElZutMZB91BRCOtWHvSWP2qibbr0BSf5WgutbQ4OIkPoAKf0
0DBcZ1p1iO1mR9jCnvDcdg1d0k5ehj461W7xMgXuzVHOg1idN6iC9DXdIY3X8VhCP2FZSCYEtbN1
cF3/kprVE3j6oz6W+35ovhOawhZtGjXmD1RCa1vo9bOdMpc1sRjlp/m/m3+HbRaeGgeSP56aRI/+
OSjhQidFYK8jbvaSz87mF2rG96oUL4BR0XBAiejE+DLgemqYs3cJJUo+vUnPePHisFqMefVLtscu
N8ZnFIZPuhe8kkpw6af3RFQn18ivjfZRC+9k29ldT/M/YRqEL/W8xilJ2Ee4Vmub3XGswpvmjEe7
xBFn6asYdTU6vKdh8t9BrbQ4aaMu+f9TTGfkmWwI77GPNSZ3PdkkIXxUs34hgH431NGOT+Xs45/P
MU9o+QM9xIoj5QqtGhTjHSrcLq/VwcJB7xcYl0gAMr3+O3Gq/fz7QNl09rBADOSDIFMDtF+8N61k
VFbtwrT4GQTLfLdAGNWClcC1N7LenUjJzYo9WU3gvsOrWzAAs7GC5sp9Adb6NLhi3RsRNHLcxTqs
OxX8EOl9yy1z6VjyGHg2wAiufclvtklkAmYBNYKml3cvI0SO75D02quwESEnTv6UTeYJuVxox89p
oJ2UZZtE86WMseNbVrG8hshy8aL0NpgmBCV86caIfyA8VBFjbb5FYcsfr+8MgLvqOTVxtZax9TIj
IZQYjtovp8IxtN2b4pXCCJLQq3nw4MEJlcLF9+SqVZ+rCxfNpzNoh6zMzxOzrWgKUcS0H1MmLqV7
43M5JqF9MXLv1pjqp6dZyqf+qEAttDiL3Nna3d3tmkGvDBj59ksbGVRu8ZQEA6qkVUUHVeodyW/l
q9lPN4tE4FBGmwazR9iW++IlFemLCprdZBlvnbUXWfmXzGXFKHYxQ1NWnp7HaimR+xDNQuNe/Xw4
h2IEQWBdfCPT540jqb5s11UJsXGeo7MQx+1LpR2NGmCFclhWzLEXIvdzVpAtwwBUpIkJn1rfVzEq
zmlfTj7OhDnou2EDkPnp0qw+ppTZWe4l9r5VPackr9Z+6EfjMBchoog+2vKr63r0YS5CZyAv1NL6
D1EcnzJCn8IKNEkswvCoPUNH33WztzHzq7ss7jCaL0U8bOj2b7WWnjKZ3QMUpG28EiJmsxr0d2Cz
shbbsgMibMrzKAzW6c4jssxD7/a3QeZPcC0+fSRoqFEWxHFs6Ul3MMzjhcm4lIS+hW5hmmEPFtOM
oC6xiXwJKE/mX851yg+M8rkn9vVkbJ2xuI1a9WJ54jzLWvE2ePvS9RbgcEYXJKDe/HSWfA40dRbu
2uEPVIvmtc6ZS1r9cuiaW1+XrHEytEPEKY+G8UiNateiKO6aJ1ZnK9xBn2bLvezn/l85z9eGDCh+
MVGZ0l7m4olB/0LV+aVNjVuk5XuNF2Ps27OlRSefFw+6Gj0CgovUvGchkqgUdrMVbaLaOCcGymto
KjnniZN57PyLn5AFJKN+H5onjW94LDX5VioBCrfeQUk60zMjzVq6LR+HrzCdkKnhMaGdP4S4F7sU
UPnIsoXWd4nokZvcgOyFFoLPIFEI6vitueKoPAykdTRhVHeYEdmfGsleWLrr+AMRPDJG/OzIC+cs
+K3D1mwePr8G/Pn0eNiq2Lly7D6b0ti7kLoM016Bz0ONuJKj4KzFjpGIMylx+6wHX6pH5zq/F7r7
53YNnf+QLI1Qp4iibrXTbktOyxibN7ceTy3pK3uGb8SqhvUTYUIYqOsk3ybRa8xKcB16vblsrHQj
ktnhYdbFVtqCsou1VO/VzqJjhbScvOrdDUrsPKSYraRRPOyYZXUZI3JiSqreysy+F4N2hYiXJLQV
CVjCRT0OIEvfGXice08RZcQXarpf04Q3UWW8/wxsGgdojdbdCaLVlpAsudkNRy2hcvrOfhqviWr1
danVuHw689FO5lU3QE5QvJQbP+uIU1d0C0UHub1puufQmL7GktQuvcdUkPnUz0N2mf8eA+ZSxJiH
erbBYsTVoHUSuUrjLk0m0bor/hqHLoA/HFnuyDwx0Hty3Ufae5jAPZNWeDTZMKT1iUBJRCTpU2dL
m+d3gnI86WqPYInvgxmRF9NNuHitlPV18mVUGFyQvQJeiBwLq4/f302zueuD6JaEezpQuDei6X8Z
W99JxNKmUZzN7lnxhKxKoTGxb5F2C8bg4RgtMO4Fh7FgTBU43wrk6iKq4MObFfxxp5G4ycHMFtFw
7Ao7fjBF2/ZW+1o79RHAt1pagg6kiSaDxSdhH0XsfoV4mRaym2YpbREAWKtvaYa9mbBd4KtA8k1S
vXvI9Qv94ZTys3WMD/pW0LBJXB3c7kZcPPyKsroNCQHfZVM8CW/mo7qQWzPD+3BF/2+mrT7pcq8T
1UYdyGSV9IFfE9fY2W+zC8yhV9Ro97yaaL9t/28EEh9PJfi4kl5yiP+R6oV3kMxQ9P3Urup98lvA
O7RsFYyqud/b+qWXb0GwIh1snVNk3YZ29kZ20KvKwN0Igy6wqiGqQhAgYMGol0McFacs6g9+hFhA
saxZ1FiocGnVhIbxrV2Tk8RSMwTBEAcPp4Ksa9qwq6FHwT1d+R7CXEr4wsj+pBH9trYfbF0rB4PU
9fdGJuOBVIU/xVdaxi0pz40Vn4OJY8DSmYLb5JdwLwSfWcEtxmD7zr4lXzZx8y8oUvTDmv1jxlqB
nK25EEosN6ri5q2bksST5BbRp+xamo1l3QbWWsOEtMF9nfFA2YfGcBI47Mkd28OpoYlgu/kfY2e2
27qWZdlfCdznYib7TRYy4oGieslqLNs6fiHcHfZ9z6+vQd2bEZmJQqFwAOHIkmU1FPfaa805pvbE
rM3f4QWFZhz+NiTddKx3S1Lr7Vyr43cEc1yKZUfduivx4DtDhNQvo3d9lkPI/AnSKyYU1/YhnGvl
tVLDc9N23sT21AezuNFQ6B/URLn1uMroy+BRbUpOJVYrkYCQEk8/yiu58/plUPPGpdSPtZEtEWm2
RAD47B27akuiBPvn/Ju+3gJyzEfdmL7bhElOEckkDCtzshqZaASpBlanSt/54Icl6IdTMdkR4ake
pnMsgj5SFPSCCMU1CHP43IgR4/xNKXQua28t4KKCyX8hD1lZh+nCSJRLr8BTbIp+BbsA9g6qoyWr
OGt9OlmOIXHOC8343MjHoQxmVqUKIXBh6PnNNquMeDhRryGFxVB0BvzHnJDZnGbmQlU42ehKvNKS
LrvU7UfMpmXRBlW1FCXO7NxkTKT10ivi/p2mDcZGV9HGZ/EXiQvBB8q6PSeguQT3ZczfxBr4LcMZ
urrMWZHHoSYCxW0oJipoXipMrPQESAbETkab3jMZqZlmOC6jdligW3TRs5WHoOAERPj4u5GYL1aX
HQimLl5Vo33FRsax2lvRUc5SQhGZxrejrro00zKnFVBGQt08acwF13qD8rotyRkfT2NEXncU6z6c
9Z6eH9ohXP32WMMWR7xHa/+gtbW2yvwPll7N7Wgj3OUkvetyTh5Bn270gOSoUTWTZRqr72XZ4Pu2
l5jfukOw1oKGKUOg3s2mfkt1JsT+mB4LCbBV2+UqQxxc8qEaqWtZUQJXKuJVPvJ1eFjyCCCWo2/y
H9VFH9vdUhTeQc6IdBkbRXodBIMZpS2aQ7wtGEUv0kKc20q/pTAcx2vQsWTVksU4uC/KLfatZdua
8WaQ9LWvyGCCdCa2qJoNI4G9MRgnHu/iY2hgx/sC0uWznDO4CK6npdBYqK7M8RkxOiwG32PZHcFk
JRZrXHwLOutCA7xJm2tZM8nRp+EeySOKfmpr0RABxnb9xEn6Blng4iV2scwSDp5xvMQFlvB6SM9A
it7ClLgiOKI17jrHTwXLugrHyEOjYHao+yb9xJ74MOj5qrCkX75tRws1TqCeNAO0H5ONq1kci7Qg
6wredzPr2Us9/oWj4GfebaCzWguEl2FrPWXoT5xhCMnPqI6Jan1ayvA7ke8irZl99CvTpofYHfss
Y0nswBe0YJPoV+3aHvXigGfDHxDbJLPUv+pQUxHBmHpPBgTtUBvB+wdnZCr0F99FqL1UbBTog0jP
2RydHqYvKNDOdPwPiVGequ7QxLSM+ijZgtbSy43V1ysS3p7m7kXJJHFsr0ppHNOac7dHchhazynP
j/MDlt7gBkIiXLS60OY8lJmJ1xczRNvI+6nzlyimXitb+R2aV+xX91DiJF5ARKRqVJ872XpDeMbs
pwhhBHiw2zr0hYie4HQn00WYe+xjN0W2P9sUtqOmH4E3HCNtwnzybo84R4ggtIX8IQfRR6mpKz3z
XrwAAWwOYZcS8hIZxSchTqiPiuYH1dOzVFlujV5iLKtzQRBWSQcN3Q0D1rx916f0OIzmUzXzc2IZ
fA++pPAH+v3sRpibVVH22bT1NbWtC0YQ33FRtH3RTeNITJMfsPypG4VfFk9JrecgngFlfG8zyx++
YxxdrK3lNZ2SDSwIR62yA1KVLeo3WG+q29r4hu12xpVwfDZyHLnES4F6yIotORtXwtBIg+9z6cJQ
FrCF+eYD3bKjyQW1+gwD4gW/1YHxPsO38VaMLS0LaVFLSDFN+U1WME/I8fQuVT9o/BZj2G50JXkd
aYd574pPkzEz2PP4akQTEKSdaVasCnr1qwpgkzUh55123c115mAeRJWc1IDmlGAJU2oyIN9H2Tpn
UfpjxcZXm2N1jZCwZ9G+C7pqDWPpq2/ppCWBcTUCnzQA48VPizcRMvYrbOb9qX7Na+MnjeMXFBf3
rNxaTfyW4/xh/Cp/ZGWxSDrvhnbOIhhz+smL+ikpkPOPuf8blu6ms3X4KUApKmt60RqT9Ihbworh
sN3I0WDSPKXZb3E4l5XCRKO7DEg/jSa+4g5s3TEMXvrMwqM5oRUYf2poWWmmglOWwo2vqqe6m3E+
iLQDdiMdVbuDNHJtJsFLHlNSF6n3EsT6jwZrWbG8tQXKr5XRQusd1qE4bM+2CrSAN3vI7ZagDAUn
SGXfbT/7BeorjIrlSDAYoqa3IEBpMT9WAKXYpo7OLU4gkW4Oi35gdBna3tHwv22VKZPxgNmZw2aE
M7IEYEDekDrTM2zFKd9Ayz+3BoI9BcR/Sle6QR6EC6DkC8e4xkMkWMjs97KUM4jPtjRkhzCruth4
5G8gnQ9DwjZehKjXJdZJLKfEqefas+4HLykqlSTk25Y2Vruo7JrhGr/pxze2HwrmLUQPbURRpOsI
RpXSv/MFuQ5tfNSMROdQ4B1ITPsqIUMPZXxXQZXvRR6vJEi7nc53EETcU5g0y7SelZYGwLgg4n2n
epYbuhPAXK/VPExRdLHqRPwO2XhhBfxFzYNjMk3jsjMg67URo1S/+sgI5FyQHfi7FfZaidRfY6ze
9bx8KePA7XiBC63HzJREaygXByTKCpKm8FdAu43n1vOeSepW9ZkLRrJ9YFd5HYIWaYSUQWMyXgZ/
Z0Thr0xkP0IOvppk3Cl1cfJF/+yW9aweo6LFScZ7k3no+9saMU6D9AL4lNML/IG1BnTN9kK0V8GG
xRxPmFRcUrDvhEAZjlLoAcMJ1kpApKOJgVVorAB9Q7vCfOW88krr6ez7DGRtGwV/xMHW9fUmzcoX
e6gXoQBJqpazY8mmLrElKDOa9hT5myAXb5Kd/gq7VNAZ5aX2vLuM5ZUSgWGrSHc5pmJvgBjq2Y9d
zdgKVngWuZesHDEoogUW1caUlooigQDPjn3YCnIXQpoFoHUCeXibMvVNDOUlorVYkq4gRybNlrJQ
HMmY8661BavGvYgJszVHdC8JGi9VU34jtGGzBF9NZ1boWKG675BxdhGtzzG/h+TAoLw/m76Bf6zy
r7AuMDQwCbJ7sRsLZCVhz9bU6cL6nPvSZzDKjFiUszCms23Ee8lc6nl6ioroONTxqetlsBnZqoAV
NWrjtVFAgzTW5xQhgAtCfxf31aky2GNXyXTQfcgMbZ8/+zJwPHXp5+b35Lc9KDdskoFgD1bDtoJm
gN7kCgvs2KXmb1tXn+JMf1X97tXqpQPCyiXyq6VUFDeDYbmq97dOh+BFizcpmjObLQRsffvRi63e
p5dR7q+y5G+YTrNkctSWLEdkyLYqn9jIAR/qjMb28cSM10bhzKg0llL6d9OtjsqtnFdonrqNmu84
0V/tjoK/qhkmtNWhiIpTOWO0whCKfw0DOieOA39W8qLa1u8mMt6rULrZ+WccIPnVk6ufd+cg9Dbe
oF3o86/SYXJR8iwNrXWDeubk1lR15BgkP0oV/oBH8CFNGu9MXte6Oi1pdd8KArX1vVWkZxWXkNND
RjI6zJBVPrqkDaId7n4CyZ6dWua9sMTeE9nKQpaICHOXGPm6Z98UoNAf6uISFeOpTHOIC33AMrLw
GKeXks+4g6N5OsY0/E07ugdEtDtpLS8nHHIcPw0YS8YuV77xpWOooDgNfZfm40Uzxb6P6eo1xCDU
k3XTR/0pUcxbZMprK9BfiGb5jDQdE1H3yqCJQk1vUC1Jxoayeq025bXlxQ8Fp07dkp9MdnFqM1ue
7WMFJQXeUkrKnxTfWwAqjYZIl69WWqRH0RI7IQR78InBjH1G5YvWrSk5Q0kvY6ffyjx48SIGrKLQ
wEbwQQ3dlnYU6mBxkQlyekHRg2mi0sH8omeEHEP7w2sY6CXlswiadZAh6+LUVrhG2P5MEM030lC/
BrmmLooOQY9RwsFrI2ltRuFtqqAHtpNFNpM5reveO6nCr7Zkym3KLKF77yXpionqNRoxUQ1MrojG
ibR9hchCLXrlU88Vy9GLYOvJjecyQtR52lK5Lru1JumRGyZlcNODNjih0j4+rlmgD57TM93mg2ZM
xlErfvfd4N/MWjRgisi+eFxtPJzWNRgiTl+JfxMNLo5MELIIzF4ObbKMdekZwabMDsJodlFfc7Ws
x3UVABdupl+m35Y7/Z8XNue05ZhCBpTsu5ci3/nXbY+7Yn1FLdbNedEwJf76VX8M+eG/rj9ubgPw
NgPM+giHAb3hqtgZhsUFgz8iv8WrV2WsalIB8hmlXAHuZYY/z/drvIaNQoJ0o1SHfPe4sAgc2w4k
6849E5qoAcSYHbls1Q6H/V8Xf/4MuDE6kn7z+PnjR3/+xuM61UDigjzmDRks7Pn/9abH42ohWrop
B65PNTLoVHE909HnJAKvVJH6oijaN030lcgzshRG1drIgBDgddoMY09tVyE1L/HsdWzLFp09dKCT
sMGYTXWAIoMUK2HAbH3VbLz2lRoV+wRt/wKmMajyZzHyjWZuGbHyzd1gao8IohbdJX1Lpzlym0y6
pJY/ul5gI/4jP8AVLZr7qM7rVUu39UosxpdUjDut72NEJ3SpbILT9iGxKoc0sBk1S9ISpWy078ks
3TdRgWSOXw7J46PfSMbLZK74flc4wjivluMbOYadO86NppGx4jrEkLYO2hrL58R50qcZU0OCKyY2
RCozNzSwxBcpe7WjuSDPTkOZ6LgE/ei66JnPFsIsl76YJaCtFkKIQnMofGg/sZGtxkJFgjdzV9E4
jNukHXqXFg3KCxvzxhCmz2GNO6cpaEEptUjckpPOgYpa54ip1FJ9Ag2LIUop77FQioMgheFgjUQS
SuwpfJKFzoj1lKeBOaswRnGvS7plxtsA3vdMDSWtbTR17Ihz65hlJhv+GobpHPhMhpper+KBwbal
Kf7T0ATf8AuZQurDhuOSXL+QYU/SNPIZ3Je9LHAxY6aSgcrQzHBNNcpu0r3OlDDA9Ii6CW4Xn0hI
TBJvwbLWA2thzDSPaiQbtTfEXm46cy0RL7srdMXb276wVmVvJDuGIRuQHuE+0tTUtSqyvu3e8kk+
YII1RgjBkPRT3iam9REh1hibAx/YobCV4pW8IXYoQR5ta4IlJCXlUJlpL2bK6AMlhVcYyQHmIHqk
flQwtmGNMeIp21iUEXdT/UiZN3fEhV0rqTJvtVe4Y50H17aWjJsQaAAbIqhSWT5RlTUvvic5crGU
Y/omQ8gUOtcDH9MNNoCKLg51YV2hnQHN6ilmvgkUIz1LRf6ifcPUl45KrtmT08Qa/w31u8mucqSl
b2gM5QjFKTpHK0zzMNgIr1U7Fmu5T0DI6YWF3nSQFqEaZ8gSmHR4eR2v0oqhszH5FGyyFV1N7ZFk
Ev1OhU6qswX2gP06kSbKYDx7+cR6pKUKwgGuThi210Ew5waRTP7c6ol6nkS3fNwYNeEbx5Z/gGP7
K8wm40MwmeewNiMms7REE4WAOY+R6oXO9SftFb5ZRDAfez/yX0g5yBZmXYjt4yoDaglDlW4uR9Zk
th45uWtWPO5Lq3+yppxQWs5dDj6j8T2gUOecMV47NXpDps9HYw3jvS/APpoEY6k+AbeWgfgFP0eV
FBevy+V9r8lH+gXdPpaibv/4H1NwzmTIo4sw0l5qcnFeIvMtpUaKJ1WjxiJilNL1O+kYMofoNp5i
YeRE4pQGwXqa2FY927jKGxe6mmTPj0eJ4Og9rkkFsWAS26Gl1APhkfBdPT/+l9V58uf/JEnSXSEQ
0Y9Gbq5GE4WoZjE1A++asBRn/atgn24H/UXy0+h7Fi2O5GC84cnGdKHJm07J1WM3j4PHfEo5nUiE
sBtTjvgBwQyujJsO0xiwlKL8kgZ2fwA0DVIyVJtGjv1qVkp1afXgrcrNci8ZMFmCGcwyRfGfPyrU
ynB7SnhwDqiNXV2Myv5xYWhjtte7teX31AE+Gns7a8sT2rh+I/nECfeSWiyIxNJeMnXkf74cnulA
twyXgKjQycYEpLwEgaAVnohkpUSMiIwhkpd9gHMooC+97CRUDkbSQDifgnL2HDAbzw693UQ3z+qC
fVthUarmT08INs9Ny/ZNQ3azGBId7hs20i/MA96CHXu5t7tkXoAvXpDER9no+Wo0IsJMV+kbrZ7R
w7W5bFOkE72UIbgzu2MqavmSzFHks/24k81bTsKZI3X0rGLSTg0phGjLdsG3p/qk4tTZ5AafRUgD
KfXDi6yr5roiqGOrdeaTrkvD2Yy2YTicRTWp9zalQvSbulu0JYDURLd98CwkXOtoOlayx3zeN7pk
ExaG/Cpr+LaYokz7ctDldU2GBsE6hrwioVRmDClLEq9dUigYsClZgG8vUVklS8OKSWmiUoRB2Xr7
Om3hktsqjSzfDsoV7kMM1bZXrANq/De7b1ax0NpnxSIytBiw8z5+jLSa2GKNJqFeJm9VP0brKUv9
VRlNfO0i4oKYP1ykPhm+str68z/+f/1JZqpPaed1l7aZox08HCB46D67bjDR9CJYcdK5+JnJX8sq
y4YNystpU3aDdPYb1v0qLcZPhLOLfEKZgw79d1NL1ZOeajsjzPTjYDEb7EhjWpTYI9w+L2HBEUq2
xoY9uJUMgDxkfo7DFOWyDi6mrhj3yZqpQYNJrJ2XSOVSp0H9kVM+9HbxKQE7Zjs5951MOrUWPdqb
2Qw6KUa0gaMZqJUXFe3O7AOLyiolHGsnNH1CvAFhbsFQmRDFLpXxfzXNxm8JVJ2vdUFEeGqV0xKY
7a5DUvUrT3TIeYqyOighnlPDOrR4bmHzavDDmXpPXUiua9pr7qQQpNtJK+wkKpYNa1pA+0DwM+fF
TR1DALSIrpWn7bcdjt9jK6X33KJnk0m+dqVK1zglxtJx7jnT0vVWmaVLy8yT6JCwgTIrv/tsjX49
ziqsvsPVVWr9ngmKfEwVmQsjV46Pq6PQcB4pPmLKKTo0HmOOLq+ejRpH60iX/nFNntBrpbFEUWx4
tOgQi8hMEoi2TeNd0QTRotDMm2eWiD2xEOB3g+H8uArHIlgyGQPOxhSpJukHx7xUAOyt5sRBzgZ6
LLaD6nlruPXJHEzTk0Um36CpzuiCuAKHKdWrwsZRoRZlsPQiIG8D6KYD3tN0RR1VaMMWWBRR1HwI
C69TLEa2lBDU1o5teOjySO5y+87ItupUZK5hltY7YnGINrV5E2rZYKqR8QrZRrTpeFTUD5twiNof
T9VA/Fm6esB19Tb0ZbdXMwOB5qRJb2j+52x3JFk0H/37AJRXlTmONN8sLsj8nwEl+HfdS8uNMljU
pHN0Xc3SDiQwkHkbgg1xkeU1YA53zYhzWdW6F7iPnz0uMLgwbpH1ZBfNd/EREmx1xaLnT3OunN3L
7NiDZxURBPog3NTU3OXer5mGsH1lC8wUFBWK37yYkPaPkY7dqi/tfekDcveylFOiSrsgm9LJTfRa
O7eZMdK1xNbCt8RisVN8nc3p8KaBtF8KeqNnFVjEORa08rCMOnqvW99UZc1bJ+cqm//QPJrt4MoG
EIEhKrQ3TqU0InkRT14vta9oG0d/3o32/kfQWIxZVYrSKqylraHh9Bp8MBkjkpJlJDXJYaTn7faC
3JzCpnnRM6tZNeQar6ByirOPHZJny7iO4qI0shQEgaXsRT8RnZu2FQnmQKCZBaDC7VBAV+iQV5GK
R9kbJxnCA++bnYlw1aAo/gzVwD824/hbyURy1Ct2s6iBVoaFeifKo/HZq1ETS2N60VoCrcdUbHHw
cQ6uRCdzxqHxG/Qo+yKNhlkPY8UMNWnV+UP+xOBh2tINegZM1JyBIWgAZJgtTK1+tykFf3nSeAq8
GPROg72p7ttmazcCskI3ji77M4KTW5FtlEkr1uyfb4RwtkCNs5QZsgJ9BnJR/vT4UzDRYGSLQFs9
Ck/Vbj+jFv8EJW6yb0p2PU1dhndVT/et1hUX4dFYrvHdbkrkTHI5ame7ZjURqbZnVkODxQSM2QT9
lyxGb4PO4UPL0uGIG4DE4VRd+QkBo4Umv0pN729izzvGA/NNMlafiu8U8pLHLPuqURyRky6dA2MJ
6Tf+aUEftRGmkrqHhTmKqj5pdrBtAtezCAN0QjlaS41FihxhNX6O1UlvKZSMprJe/ZYMUcae9dqY
YJGPvXlgpJQuJVJA171iLNkdvghd5M/F0OdLPK7Zdkjmzgij+JHiQdUSXOURsJbeT42NVQ4d7AtJ
X2IlYT/ae9qRnS1ZV3DuFolNjDaY+Y0UFrASW2U89pW5nqpyPLfKDoguOmuaOGpLnGhSouXKkxEX
z7wxgRJDh6oabkPQI3IK9GBVVc1q0jui32QqZFOOZ5dzPj7NU5ZM1l7UWdpZdIwKAyD5kELOhR7S
bERZg2NdqvdVhcy1TjLLncZe2VCe0MC3wlMVVJyi5NnKG+NzEZUdggBGDCno1R6GiiieTCMxLazr
pWIroQsinVYEqBe3HGOxHLJgOGp5DDaCjBnWEkNc7Ng+pjllsloUhGZPKESzYVgzBI8OmtfXiB5m
qT74kzcNLppaqMlRNHWCbox5VCkSsasNC4PApO3sUL82wDmOjwsh7HgPKlzfD2xN25YNhI6acWHa
8OdlZDeunOOnaVKLryLhRakoDoUZVs8Vx1w3637ySkLmAL/JZVWNlgl2kA9Wti7NV33WsW1rMMo0
WdSj6UhW+I6UZX/7Jmxee/La1zqmRbTM9Tr4BTPylwLAYQFqKVz2ZZDdtAmkihqp03o0SbQrrHI/
Ks1n5+F/y2sWzHS+0Dl1SF3MhyORwOHLAZba2KzXjGRBFNip/BqKRhwZ+VpHUyTpokk724VPWB3Y
hFQHSUutZWASNkbWUXYdbEYnMquIMZ9V8w7Xx+MxHxd6ob4zAy4IHeHUC+SaIIxkn0SThGCdrWk/
hOaeHJzVhLRg6Ut171ZtzZeuk4c95lWoJMVa6s34mKkrYoteKy19peoJb3IuLEfkGLJ7lHGtrdFd
n9rwYveBujZCtd+Pab7DzA3dvFQEPsBkQlunUVkr1rSNosE7QhH95XfaAGGpqbe0QMRboI5HAjRm
EeiERFTJDiUeCCqn6fK4KPTWpHcdPDW9Hl5y/NhMl87h2KZnzXBT39S2Wuu/d6OWHh8XiJywJJAp
hgccdTyxO8Mqi9hFY7FMN2bjvfIuxgeqJJCwlChOjgy3n8rsKU7yYR1AOlpMShGcQ12etmbFUdeZ
F4Wj+zVCFryAdMMMDZ/OKs6wNJQDYGU9bUC+Wyl/DvfSGj2K/oRlEW0xWY/+qO9DHz2qmg+MF5EZ
n8rPnEbgsaqJVzc1AEixofnrQijNth1Is+AtpZMeN0u7kZ9bnGwrzRv6tUbi5arIqnsq0gAnaIVG
MoiejKakrowdT4/9J7/XX2VSiJbKING+GpTyCW1QvAvGdaxo6lbP6MiinajWWdipy9yMvzjG0p1O
n5ge8osnEQzbDrh65W7i7KjHO31CHV0HmrkgBw6JhiijNQ5XY6fKarQE8ZG6ANxUhpf2eNeq6AXi
Y7cdBmnmRvTYPHEutIBfjkYy3Qc9Lqhpxtr1REoMpgXAAO17iV223dO3Uy6TMOxdXxVXvyPiVR0H
c2371hEXTX+QBqneEtSDaU7zJIjZnDwLq/M36EniRYlnW8ql/pLW5YsaQuhKsNavhMYSMKqIofGW
YLNUQFJkkbYbu7iA8CYPr01nOx3LtdtQ1CwH1tSzpBfloghsBrui+sGR1V89c0TJEIbFdKqHdtVO
VExZorMzxFXREK+1VC3xy0Qee8JQRtpRu2wjaCb0f3bgRYUjqq5ahVih/SKodwgrJjvc9pBJHVk6
Qnjfpz3VmNrnEA31u+RhGkXkNUcyRfCKkbIs0ALIl9JO5zxErz6FVUJ7N84h5fSEn3S5dSUdhdAh
Zt+wNVREaKawD4SyM8ljFoEwTgsOE2rcanzKski5aIw8ITAkB4WUH62UlINR5nfgouHab/M1EjCC
VDvlWMo1bxE40gtevpNRn1ofMH7dwLAf6+7km6fURAA7RDouDQ/qCarIZinNcbpgaaS9QjcpTw+P
k5rdtPu+nMD5zhVCmc3ZC+zXNmBPnpt0TA/C/gbzGO0fV4a2IIFK1lfyANWVPeA+5HjehkYttkmq
fXUebrHSUpatiR46Yvyw6C0pWFOzlkc0v7aTpKj25yjcoFIaJFwAEBQaLNssRZLRp9HkhIMW3iWd
MkmKOMLxZ2TXLvNdSmnpS5cX2ZTZuwSs8p+9OsnO7K05dUcVRBfCZsi6qJD4nAomWjP2ZlIb87OC
Wqa22mGY4U9arF3Krn83SzoLeaD7S1rBqF00mg7RNm9JHSjmyo0M9QVDw8m1ujJzUwTQWBNcL5Jg
KQVDsJJ6juCUwPq2zxYMD3ts6DaizXorojFcZjhvo+iQ0rm7sPcIAJyIfIlEgZWNaQyR96N96POC
NMVmFurFzW6Qp3Qv2yjvHuszUdnrXmgaHYuKxTWMh3XTFZAZx77fCouBQO2JApWZmd1ZOQ4a82ym
f8lenhd1jWn2whRkKodqp+1RFTEiilEBSImBaqZSjS2NubMSVe2T1kg4s5LCZ6tGBiX253ppmw05
pilU7UDtsBNJbkz7bZenOdizFzH5a/Bd5blpm5CWbHod2FZB+CO8uIzpontZvBrTAjts0Izot0oY
qZGX+4u2i9+aIaYbWAGPCwFUJjmjmwQ3GT1a3G19ijqPjtHWr6jvQvagGOWZSgIMOtlSd2H+nG9D
K7j5Pmrs2vNo+5X6tvNCsFgj/QopSXNsSkEDbKrcox5WoKErZ0strF2L0nHVJZbmllEWLRsS3HeI
SbBVdI0OFJMshdZATzIE0xNNwujcMz0dVPZSgw9sD5jOKc+GdtvN60czdDurqGiwewCUS0smKWT+
CK1oMjfEK62mxG/2SvrxKGF6cZt6YNLqkK7J9Nm05ihWos+0NUN45N9e+h0VwHpH2X4G0AHJTuTb
guJOESPWhAmHPiOUmvMx+YteNgPxN0NoESeFG38FVjxY6qWNFhvBjmsquX3yqXwPeuivqk4NDj3k
EgyTo8EGwQZIOze8hc1uqFcS7yh1W1Nmu93i8XVRKoz78TAEhX2Wxx++HyMejOJoicDc017EgWYQ
atoAlVgy8sN0RQPaB8DSbqOK0f+jj+gXDGrqrP2loRU2vSE7BipxHH9eKGJwhwa90GSMT2llt1vT
tpSjb8sfaY87Q2c0DomqEXwyubdVKhBhKsOJU8FOnPWWpq2C5R2ADSHXj3KLCqzZRiaCFssnkjn0
GeMwGGm2ElMdRwoJrYO7jd5MsEGel2lNvLVlMR5Uc7ioEmmuaOOrhSgL/YnBq/7UanDBSXil8wGf
ZV1PhPuYSV+es5liNKVXdG/D4XFuw1RnaCJ0/vjbv//jP/79a/jf/k8O8YG5Tlb/4z+4/pWTMxH6
QfM/rv7jltPKSh+/88/7/Pff+Mcx/KJllf9u/p/3Wv/kTx/pT/0/7zQ/m38+Mn/9r2fnfjQf/+3K
MgOpOl7an2q8/tRIex/Pgtcx3/P/98a//Twe5TYWP3//4ytvM/br1x+iMrI//rpp+/33PxTZxE5h
K4936883a/4jf91jfhV//+PWZp9/29bJR/Zd/99/9wcB9t//MIx/01STY0eTYaYBEDD/+Fv/89ct
imap/CHVlFVsE/w9DOFN8Pc/VPPfVEvVTIZvWN+EbnJTnbf/eZOmm7JMKCW/bgr1j/98I/7bB/qv
D/hvGfVvHlJF88oMi79f/PnJzy9VaMIwDYo9WTc4k8umrXH718c1zPz5/v8Lk0uXRV6ru3vFjVzb
Wd3uK+font7fa+cKpt4Z3HFdLr81h+N81S8uwlXOgIFXjLAWowPfhX/4zJcYCF7B6yahY75vsrXm
kJ64Mtzf0aJdjIvXftkvb+b6fmeqsDTXwVba5BvDFS5kERc0y+qVEt6JboUL9Xrhu99wihyQzK65
GFbtxlt2ruISBMjD+qvXe+ncJhdLivNJv8EBwOT47uX1Inj+q1PrWMvY0ZxLtHh+2TN5dd5j5/X3
sNw9Oarz+vQ0OnfhyAvGRy6PNK3AAC2OJ3WR81reG3fgTymOzcO2y2PLXzaX0grJ1CZZ8GivhnNB
2+rsbfc+btj8r93aeb/c+W/s7u9HiiPu/H5UHHVxO51+FOfrF8/WGZz1dbvdls6ntTPu2t28TF9I
dYt7ule2/mIROZVDw9nZIKp27sfb9l04l2f3cj+6o7N4cp5T5/6Kh4dnGizud9txT+CsnTtvkHva
ywuFm1YNT/z9dN6+286Jjw+4A//eP1fyApEhjxpvgAlyR5tPDK62c5aXkvPJY6iLI1sWXvDqLjmS
c4M45/wf6s5jy3FjW9NPBC2A8JMeRMDSezfBYjIzCYIkQAIEaJ6+P0jn3lMq6ar6rJ50K5VZaUiE
2xGx7f/z9vXHjTm5ieAgpq7gqc/gIkYfg3UwGvVGc/II+YhGQTzfsiTbQgxGrjBFHhfhqOKd1L0D
OASXNt7pNtWWr7ou3LkWK720r07o714NrW25NqOKc5xCJvEaXSMuT9L4oOKF12dzvYsmuvcSHnr0
L77BarlBIRh+vH3HJCLL3rp3o9epnB/E1/Qt5h+qr/pkBL/lw2+CW8+c+0PfEauzpBFJv3ywYcll
sfy3V8sOaLHUQaIUg4t5jyC33H3WcpnCXszyH71yY8Tq590l1V+QqPCOCkllR1gF6qcTAywp01HG
wrZz44p5uG98PSSO61+Dd0gElRefpP9Fop339ojEM8/jPRU98imYwYqVGpMxLYZj8h9ELrvD1fwm
Y2oH5XX4CIwYZN/wFFqxM6Zq3AMlUTbC6cPbuAGoLg/gGA8OPpmVAZataJ96HJDP4bvS9eftL+Zh
fJGXsBiAYxunvP6rkGBme3PoTMU0Q3wRivAS4x/0QYOVnZGyBKRtfBxYmyQTpFpWizksS3El5paM
D0IAciQqGV+FIySpMOLOWSEvcjq9iy8wxXjeF7qcx0vfggWyxWB9FNN4FDaCg4ONvixEJr3tx3zU
bgwY10XbRfqK3i1S76vyVo2IDUmTLHPGFB/lHrcjojhoRW4wQiDZVKEiV/2j2LZTQizOn1pyD3au
2Idj5ns+rSTJEMz/LRz1Boj1dAofjRhwuCmi/c7wpic6tbn7jRx/UUXeNj794ocx/WGWHG+/P8mD
PyZoJqZktYlxLlZANPtAQcuE1cg8iti8cTv7fwz9KaaNCHfk28lclrK/2k9becl/f+eUt4iLXB3k
gsRTMSaBk31PfqgYAvks+pVHAq4fniTInuGGSlC5Q9uKb14jcwG19N3LPi7E4XPCDkhQxuiYhtGa
LFLBnDzFiP8fng+zFs8dotwLUtN7CAqh79lz1fGZz48H24DDEqRssV2PmL2DaOTDs8T4tCgG7+g8
OkZHzq8OB4UpOBGA3Gd22+VhaQyhsNQXmYQcURWjQXzP4ssOVwbNGQi71rV98OPEAuVSfPG5KkV4
lPOxxQsAPxWrIVPsIEdHZmajeN/f/Vegy81qBUh1e1q2U9iuAcIhNVl7jjjISwDBcEBqtHeVD2l7
Xap35cbvf3E6YWYKMfvufUp2eSJWOT36AJBdrN6yf6dFxTtzS4DTIO5yZvGH/cODoI2J1+V+0w+/
GNrYb3vqlzKTS9mbSSEfYrgKxe4go/Fq1YXa2DfEjseLTS5sBviWup/60ZGHf1b+Z68MvG3v80pL
tfiEiDRIxXev4BjEgODYVSU3UcHVROarBME87oRGuHwtX77RRQfupaHpcdnJ7+V5AU3dI5pdxWa4
eInP4Z5yYa/2dt3v7157KlMQzEny+fkQs2jy8FaAiEi4u7yb7ylxO9QjM/WJbSA2s4kqwN0KVUFt
N91dXBd5COUTBZRb3df9I9LuiAWauJezOkRHPFPy5jdCyGDv8ulztREyFbIvhsNe1++LL9+P5Gp4
lztuRPISGdPsEejdrt7FWGYCv3ey8T+pNKQHEdHXQPEewerhDaMHf60iQMjEou6RMy7bTi4n5EUx
Q6X3DVO3R/4MG+Obk8IWvcF3LiffveWkN+gF6+120u0KX06iq/wcncTgk7mfJIx4vV4mXKDfHfHd
7Z79I/14ITa15TvRdaHMyz1I04bXAdHniwIDig6ySd5t2MmgMPZAfxkUIziadhRUDMyImgUCUe/w
Gd5cAEdEpw+Gz+i9qfzLd2eQbZ9fj9Fp81q/NoUizK2xfg6Oo86B8nL/c1nTnU+QOVGSruhN0SuC
BQLaW+gfr9tyYn89w3LwDCmGAwOX0Q6vYkHZrPgyfl+AVs4ps5SEcuRbkqQsJCxFreTtUMKY609W
9uqhGAxPLN7Vx0gVi2iZhzW/jrxcrh6i912LASWC4ct7iO6q3/ffYt+Ifnciw6nfnfVT0Yu8jfT9
kB3Sl+PuMPJ69Jvj+XNyQWCJdgg1cmOEDJ2KZbt67b67+VdvSzUH5zBT3yqD4KCIwmfXtH3rsVrR
5w/a9b801x81VV3V1L/RVG2bhEPLsVB+DZTiHzXVhBzRtDYP6I/qQOt4p6kG/ZZCHcyySCnBRTXJ
pnngBu957cM4hyxpXu7p/c6W8GtGsogHDFePEqOHyF/RkeOVfG22f3sEnDjYgiR8Iq0oK4g6niNv
017cqVcMtKhkt/eaz2eArtqF+tovutf9c3QNuEeWfB8lwdWneiFoJGf90a8Wl7Nv9+x33735Kfdz
h3tI9U8+XB3RdT56Bu2tcZwaYGtGrU5Q+x+tUtMesdAF9OppNtbXne4rbPogDnuGJB7lMfvhw6fe
PCDL2VO/n9628M3eFu43Flqs52TgoW+1qjaXAccod9nXUaCRDdorfvQ1+ghG29iS5DSJ+bxVoS6c
IqiNo9FoGwS9QTAYDEbxaFCIoP0y4LblpPHfNNgLuD9Z8ktXlXgfvdHoY7S1eCsqDHoiGmYlQiFG
g+Am+NtBBPGoVW4oSJXzj2ANWxOv+3j5o+1oNF/PuY+DeTiiHRoNpnzhYozj6ccH11ghPO6lahCP
tu9ovp0HHOVKr4LuOnpNgS7qJ7scmZQOs9GaJ7hX/W0HvZA4r38JkwDisQnZtsujKRtVQlEjYi4w
Pr5W4xFNTmkkHgywF2J02TiYx2IvfPSPvhgFfUYfrL1gFMftZTTlXz9GlUfxaV+Ijvm7ojIiKVPc
+8v1YL1G/FFNyMhCqYDzOaRGpZ5o2yR6x+iEAULihamHNtPxQZeYah6LUnH7Lp/jmXchDoYi9jH4
2AJjtGtxgdFaQHOADgHMEz+Rs9n3LXiOH5OA2/uFMABGwGbM5C1S+spnQvWvPA/SyXFUOCLrOqtL
0ISp2L3EYsMN0gWQawlkCAgq0bIWE4yy75JjxV8M/a4/HXYLTnBInqa32JSmTP08/CaZHNvMxALL
Y8oy5Gt71UXOjblxluXm1HvP7aCzsCSgjxGHclDJx9BknlOk6+zFowAt/BEy48E5iI/d+Ojf2GRZ
MJo+I5RJ1IcUaUWnyoIn+gQXMpCJKFQhsYKPBkVEVgEIBWyHr1Z9NsD/CDtx+1v0bmWn7O5ib0vb
N/19ShgaL3D70vhrOidIJ0cI73o0Cj5i1EBME4X1IejJ53YLfinSX4lgy2ROsc/mreGLJsQmwIjs
BdyuIwqrBDIZfwSDERq0JgbsgSXG2/ZjGs5vkscO5h+9i/jEVAswtWL2FBsNK4qm58yGv0RoGR9a
ZTgVX5hIGH/d14LkVzmnE41HJ7fsnkHFpkUKj6JVHqL1dsClxlZpba5pO6bpiLaDIOAq7LVCiU6N
xTma8tRW8Zmm8oNd/oGZuw7W64DNHs+nohv54zgI5h/b0dJrDbP5aL5dsukH7EB+j5nAB8dEgFL/
oXtYzi4bfDtq5XuK1hMOGVXA5N0kKxOO5qkkA5mppGj5d/V5a0gd4yGI469BEHiY0RiUdOnGsNuN
/4xoJmXLBK0tXImPKcbGNA5Zo/hjy9s4d9himylCQvxe6N6cnztcU2jUch4zN5j/7bJxLfYZKUem
2ObY/e2r43m6gZ9HpsHY2bh+I2y5IrX8979h3kos5I8W4YdN2j4Q4Bk6hWGP8KXBFwAvqKLARw4I
tPk93NLtmmMHSa1XtIc4rF/ePgRG0kuDbF1SQ+cI6sTJI/i4YP8VA+VIerL/AGIDK3gL1A88f+Cl
bkGY16mZQ3+HHg4XH/B63sUcHnhJRp4jBcWco5ls0TkXqOXJp/X5GCs7jgoupKN8Tq+RNSOmhFnq
khkmzUm9roLntOyZU4W5Xccf8w+WrV29drRhHyoLVLdNGCMR8/boHeNp2B+641WYi80ubO3Mvc/9
fxVdX0xDZj7mNeE47F9Fn50wnU5Xq9V+E/b7Id+j0LcW2TT+GoeZ1742Hk9DjKtxf8832CkB+gJq
g4JpKXjGfoyAtMbVlO60u5X9G8784RtFIxQ8bDpngTncbRkztV8spi0RsFU4lDPs3RBzd/4Vt4Yg
7+wP+/yHVaah8oSSLm5EHIZxGLdmkh8eEU9+MZ32/TDcDNH/w35X7vqbbn9OB8b9MPzq+8yLv1rM
Zn5/tfG7/anY9Pl2uOmON7o0BNPBbxQZMimCix8V15/SBgZb6qOR4oeRO/TdKXLS94dRzxvyzbfs
D4coTP3+NBfdb3+I+bFZnLk7cuGjknreZMML5GrlR5uNv+vK/s4RoeDb4cKXQ17DeTz2Q1/QvhIe
x0Oie5PVqo/BNuxj84RDMfQ3O7kK/f649hrff/ubftcfboQYykhjOjS5ePurfjj2FSZa9IfvlrpA
nsY4OJgfh0fvhsOnj4nC/3zZZPSd38gxNnX7nhWWC6Dcwtrn7PIxZhvk0iKEnJpvMDN5Zvu2Vq5g
NxG8epjsj+NyuHr6FgP1N60DAGVpit00Bl6Wm6QU3Q1PDPjTpgtShPBXnM+sP7aJRZ/H/L5Pe5uQ
H1lWy8sjW2JbN4gaxlfYar/9XAje7vfDVlPlDtgjuhfJlmXP++Fw/8UQcJOI/RPviIXNByIwGvID
ywiB+cL5gJ+AfUTz/UU3l98oqL1JNBm2I9phftCNK0Maoi+PN8jzFZ8QluaOxR3vv2gtbnWwOS4d
dv5+arB0QxML1L/7rCTOfbHrYsQyDXVw855yNX4E7dCmwIKgOaoxbNcCu3WvcDCBOSieXBYUeXMK
pcFqPB6bPqeUP+tOFj4DYcY3PF+X/MS269Jf9EgXNaSPKbpZtIfUyseSn82irj9eCYGlvEH2x+P2
tIVvTp78W7jqI6HHoOvPEjkhBVgwmf3WMcWcpsHelwtkNWQLtmqn3/4RS1cT8TBDQfC74zgezeMp
YuOzAv5+yhVwECOmYhqwufzxFDHZaAg7Pd6UTAFLwCQibQvmNuxuFsOT10U2Z6tN0O8Izp1V+0KY
39hQZDpL3s3iM/+Y/qtzb8pmj1e7DfMYrvzVRX59wcgn+3uCZlLxDwMfxceTPnt4s+h30WE2m06Q
0F4iuovC0zCNEHR09+ARX11JFU8HbHxs1HcAZPFhw4nI3CJuNSoNPb+K3eYufP4d7qjE94AUWk5Z
PhYfiU0EMw1Kk6Tj+Gm4U8Mw5M4LFwcGteu6mGjt4iEghcTj0jpCplzDzCiYSVErwifJEckzwnDV
Hb560ewYHOTOlF1VvCJqmrFxuzreAoCWIbDULWEuiTk73KUXSE0icqHBHFa+tQE4Tc+hiWeETE5p
w+oxv08drMG330F0S8EQnjtd7jjPWnqmXFDKIvya5AJB1sk4YTDt3OjM0KIa5xws9cgJqESeYw73
le80uu9O83yZ9669vAcqu2d4eY99yD6COlssFE/BCgSBGusPa5pN1IlerV8yYw75UNjSL49uXBkT
JY58gqbnRW337NBhqXAYsgP7yDnjnrxE9yC7u037jAOmKSFWvsNqXxIXsIX3yUU60hbNluDrq+za
xy7gZ5O+2FP1IXZhibCGIUdN662pvdnE63k8suGU7H5PjAHulQJLFGf/JOXQ/gYnW6yBe5W9M/63
TJL0INC01kHwgS6DaUSbZNxL9NsJEQhdrGFpwXKVaMbfJBLIK03KDedg69bI42SidglwdBs8l+vC
hwUm2L4DHJiP1vYtPYIijvxcwgJxmIG3TW4oXrAF2Jk9SqJ9sJPkN+HlLblUns+Py+F4yMF09zzF
e0W9Imf6mkUZVqOsm7L/Q5ViPTcoF6XV9uQLeNNrqOIk6d7K0DoG5SFu4W3hdeoiYcF3ip+j9SCw
cA9eGRUjEOpnqjj71wmZ47T4ffazsH1t6h8CbYwkDiI1okkyAAcFbz561azcqmw4Mgras6Zd9xLB
76MCBjif9LiI1qAqM2TYG5gVqqD4bM1MAFRlGSTMdGTHn9E3wXgxg2pQfC6/owUHwoRsIhadueBY
om3CQetaYLX0lV6GAZeHlMsjSDPc4kNa4EOPq+hBQOd7dvSyniruYSe6D17RIRVu7HoAKQC97Mat
FKEeeTDhYvm1vtcmOg1IjJg6Y5ydo5boE0y1iYEj4LGrfMVLY0iORs367gETBPFIPMMR0E4MjT0I
cEV32X3h9yi8c3SflsP7sHW9LGtfXV7nmY6UmRidyA2cfZhgS+prGBKxlxGq+ee6Z/PeLhseBf4d
PHF8tyYaR7otsH5wT6GYK2KLnj5SEERE/7uHaA3UrqdO7bk3I+IROnL9EJPPmgBF6z9qg2DUS4jP
xlsuaV1U0TfORvAOulfvFuF/7VqLTJJjoAJhK5U+wSqHbcbs0fMS8S6IWTGd7cNmn73Pz28eBgyh
+Ca8JT57xN+Q3sESIMlw8u167Mv2xQcaYYVb3x7Y0HTij86w4P6hZwzemweVMUAPbxzf9uxRHt/7
hP7SWPt8Qp48r6h//jisgNQmY48DT+ZrIBJXt1RSinyBNhM0naDaUdZszi9LYwCQhRupU3ferJsC
mzMZdKjAgMOKgmyh3Cl18CnhKA/ehSAMEYKsd6l6blQEVlAGbC1ChHXv6OEW68Ms0zuHEYFEL0E6
kEWpeEwWgqmPyc4KmJAoDe8BZJtEIjvhYVhzRto51Z+xAoCpEv/uu/qP4uj/Z0Hyv4+2/78YItfs
H/x3f4mOx1W5+zr/KS7evuGPkLhu/kZA3KWEVTXAgTN1HHl/hMR147c2Qu64ZEo7pm5qBKv/FRLX
9d9AKjY7VNEQsv53ONz9zWiLYlzcgQ4hbFX/T8Lhxp89jB1a1lXT7Wguz7NNs/NnD2NjueRlXGA2
O6kjI9/dj//KqPhTQsWPXsxOG03/Idr+lxbaHvwQbS8SI1WtAty7u4fLn8Ct6r8GL79ujcaj3Nyl
M8ve8jI/R+mgE+nz88IZ2t4PS/E3rlQm/h/70GYE/NAHg9TA8/PKKK94cG+DI+rZ64/Mkf9xnJr7
1zaMDkvV6biste46f24jNTOyry8AvpU4jJvg0dVH11iL0uAQHgYmoSFdAtHmZz5IKL8Y3t8s4p+a
brv2w/COx/z1hNkR8PYM+rLis7rM/3n+NMTt5wk0OlD8uQZiQorGT45o4Ljtw0llnV7dLCbJJ0zG
RqyFLwIwqEB44BM84b9o828E509ttqP+YVS6fTmVsJ5g6RBYeBJ1VPB27bFOrlxHyS9a039KCmnF
lPJEzdFU27QtXW9780NrTeZcnmcF5gzcPS+5rbm8WlfwOSYiSLzzg6R7bJRr9PYfQRs+BS+KO3zX
xV8pv+ue41NNKZb/PAV/O+uW2TEsW2d3qq1Y/9Ang3TMJHPcl3wTusngDyvyMxCQ039u5e9H/u9W
fhJc43Q85Y+Uut5z6Ui9Cm8qLOestPHHnfA/7pBOe5b8dBIwxY7ldADG1kmq/PNwSjcFO9KgIYLe
/tIJ12gpOHcgYBGAOLU2ZO09YurGujM0238e5N9P5X+1TfHen9uGcdl8uDZT2aEyVe1Zh5572f1z
E9o/j09Tf9okzqHO1bfF+IgvhO05p0dtRkDj31ozJPpFaz/Fhv4lsP8eUdubH4Sjul9z+1YjsA7e
oS9IgEOLaGWFEvDPDf3tsoHy4uiOBnyH7f50eGZVWZ+tmqmr/XUT49EvwltItqdvsAGI9xKbVtiP
6DuScKr4xcL93dmmG0bHpoTZtTXrJ6FRqbp66Bqtp/pSq3Zv5RfS317Kf5ZKV9N12zUtV3NM0/15
kyUvuM+c9AUeBXdTE98/VZJOAdlZK0tKPo2+gnmnY9HnYfGLJez8ZWyuZqq0SmK8alJM8NMS3khg
VC5Pq/ndvnh72wzfARGS/WX4DtoMsw6+DCxzPzkHNaTy64f39lG/f7G+v+rFzycfhLK3s04vGqwb
wh7fyv6BpySolus2aUrDVap3gSfaJXtrTYVS2EZLftGHvwjzTzPR9vEHYYZS6ObA/kxpuH+NHYzr
3L8MW3PB5YDA5bCvPSi8GsWv+52gIz5/0Xw70X86mdrmSUc0DNNwHNX8qfl37lSqVpgQi4okLNHr
gbkL76m/dUnFIamIArZuNk2n2VT7xoNJtt7/ZQd+kvJOCSz1QQE7ndrluImTMB0noRbUy3Ruda8B
uGey8qo+UkB1MxX4d0nl8C868VcN5qdZ+GmjA+REVUPGLBA2Dq+xvdYC1mH78q02x8zySr+pAgCD
Mnb8rxr/y/kMbL1h6Q5qbZsDav101XXse5OTH/qUJURFPmTen+7jQtYa8Eu/2HW2+vOFZ6tc9CS7
mpwquuP+3FZ2SIuX8ryX8JnDIuY19TWdKxqYcW5NWPJ1VYuZVr2KbXbT7YVVNXbmU+BG6XNNfmoa
AG59vHdBXklNqLsaswZ0wLpsAPh6W6HtVmzhsnpjCNvwyGvPpaI8M/Kf3qcDaWOH/F36h5piKAFW
S6nJ54M6TPrgKEHRsQF3PD5v1KdR+X7F+H+fQL9Wbw0JRgh0zzgAcdAW0ZLq+dbzwRHoycXjdXKD
jl11eha44tylj/eRKNXh8dgmdYrQAnMLrUOSzShlolz29Swhk1RT50ppcgvHAk/wGUuz03mXJlWu
h5J6ByjhpvdjY328rmDGeheFsj/AyCv92367LbGDczhrH2oL2iPdprpQQFpVxdRpmrqJL2V2eEeq
fQXmtYa1ksBf8joR3OikhRK4YAxhcFMYQTngTVW1yK4rykBeut3k1HrqlVdQcQSYjX4GZkQrtqWu
QJJ6p+wkh3ojgndd9+tcByOjKBrYeDLs2OdVi3IFmoMOYJ3wzlrV7ml3au/e1Edw/wsKnOGndSsC
YO79ydM06L3vVW6nInGq06d7TYDtsR630woq8OSLOm7qDfTDRfGA7y5JezJNlvF5ygzagGwQ0Auo
6mdNUZ98/WEsTvqR+HN6cWOQkJM+8JO4zTLlsmqS2gzSU+L4ZGVf5iVFX7iuzAJMmsYm7n88H/p5
diZp8vi0G9lxrCyo751umWa40TsFiLBPttz1RSaeVU8Omo2T0E4NWTzvJKGZ+ciCDnlwTBJg7IsH
SJCPw5MuvjH3ryV1kC5+unP92FTvRAcb4zQ4p5eNZZgv+OHPZ0hYH7o8lnfKGOqLf3GexNiOVekZ
4B6NqpcaXs55UGe6Ap0UTwJQQS2oY3Hvirh3FDBvm8vrime+SvPeLWtcagWwcHH2Nq/H9JZQsOIe
XGupVMklPOpluThnFZyjN1fpeBlAxvHZdQhAaE65aBKzAr8lb7w7PLWCouWCijUT/ktFJej4OlFK
+jTVuMibEjDA3KJ2qGPC73i9dC8PyDKtl24I5wzKQZMUbNhj5UC+0RR+XjzwDmZELxMnufnl26QC
+d5hxoxbEevGmR1Wd14T++kA33BR4BGvnnA5JmXl30roZe+XiwYgvXsHcA5uz9NZo44777y9q3rH
xQrTC6cjFIp1c9S6Se0ArwGsuLhADUYlxBvwomd1SCh104C2a0HERKXkzexJFfTkrSawZVhX1l2D
Zf1M5ReMIFoTulfA8s03awJtaHoeVbVxaGTVqADrgcHOM2B3Bavtqob13cxtUL5zM6iOmtpL1FO5
uOsFWW2Xw/3LYetRKX8AGVWYx5vVb6rjPTwcSpyZUNVHz1vSxNfsCXIxVV/rChzjKdANrWgr6RBm
z7Zw2arB3LtbVWC1WPSnzER8jeudIvsHZR847pXn8H04g5NzPpyG2FM5dG720fjMDwZgSc4VNa5R
q9OeAw3H97F8N16q3c3gUkAa37Fu1HcmJSS4SWrpi+PbsgLdAvnbrowHBakH1BDFGsLn0cTl4Z6s
1BLI6YJaGDgvHl9PtXvokElKypkFOODFIW/L/FLdXfEmqd/onR/whIMipd8JUpfkkuVTkCqAtgps
8t6eqbPEjH7276/o0owSu5RlMqwf8QssNkD4KHifH9gtZ51as732rHDtG4USmoYGqtIivQxhHVYT
iLXhKRy99F1dZRP90Bm9raMG2ryTSQgs3+n327r4tyOwSy1DxNXpw9IjlBc5O69jpFqvfpL1G8MG
1AAfMefh6zZAyHJIqyrrGxp5kDoyAFOXzbH8Vjvwap77b3dWJnEGqiNOXjXQivD0CqtEUDp6Bpvr
7hnq4F17uiEhBte4VmDufd8e3t3MJg+zDDUkzaZUFpxHA/f0oQZC3z6Ts/FS7hP3HnSAxTrMzZty
geI80xDxBzGNWxYfOAS8B+Skye0SHOt88brnwYXiVaE6xiR91EVLH9lznrdNAycRHgoyeQpQh5vn
8HpRJuCTgFLpPkXmQg61e4NlcrZ6Z4i1chKYYA52YHys7ah8hOV5YpMelBy+Hs5XauwUx5FvriSH
kr/jTYNT5Ov2tEenumKcteD8AjNSJ6P+9AhujgnkKCgV1l09y8L95kCVCe5YlQJlR582BZka14FR
dy+vb3xFYzgRRufnCH7iyNSwdfR9Dg+wdNsa1BYxw6CIirJT2Pd6NVGJ5rTDGBMwFrR1f/DszG6n
U/g2gCOgRnRqVOGDmlnNNzvhm+xHDjZsa8f9cIAHP9mTi7q6n7cnPWquJOsQCsvz3fO+zyxCQ84w
fbhTcNagYqhCihy5CPTu8XJvBEd7z3Tu4Dg7Tu99BYNG25VXIg76ULH3J7NFyF+rB7JJDx/3Znmz
PuEgjVq0BB0NJT2G+jUHMlkna7CGInX6dq7CJdUjvZDhdQXs5+XlTeN3jD2Uq6B+h69r5idFkDRD
7bCx1KmCLuE4X3DpsCxv8EgS7tNy9mAfwXWXGtGtHjx1QAYfQ4qpBmldbFD8AP3cplDNUKMJzPVt
5dYu1XEOYRt4w2+PsQ0qw+N+GF6se5w0vcKawOZYna+GQ2na5do9pbUhai0bWKdKPu1JJ4WdxLE8
6zp1YHF/rJ1qph4XB/xvCRcmOPYGKAWv44H0lFQmj3p4zPrnYn14Lx8UGWRf18v+Ul5kJyX5+zV2
qTUD3eeYU8hpEOkoqGCoRs1rdM4ItxrZqDw/Zm8Y3O+Hgsr9cnFq6qC8pQP3XhYwWFjd86McnCvj
KO6mMYOYPLCfpL2+zlC6tGTG7tBNtIXxfFO9+HYWqaWO8+tjbRpN/3A3h49HDY+D48qzamjEFlGX
BYRWlMHdiitE6PZaLax0XFRXgIyvGVxKiW+DeP20nNX9BhCZ5kDd1YG4BBTbtpjjcJWGbqC+3O6a
75xOUXZzRoe7sjqWkH/X0Kvq9/fXWdcADHGKvuJaJRjZ+XMCHvkd/I4MAq1cBYRmaZfZ9dEF/InA
CIAB6L6vF9n0iQpgpatxCl9MKv9TUadFwYkGWBI/HiVQcnd5pVCMq+B6BgKZyhOn6iTh0QUOMNP0
a+yiuB4XlKebHZA/klWi1eAbqRqI45lmZZeebaotsvvj8JFcnTdQZ8kbBVo7np+EvSo44Eh4vhoY
Dy+7jpVTc9ll8AI+xUlNjjaHrpkpgMQWIKT52g3Cuyjr3GyYGtxX/R6VQD6vbkAqzBO9LZhuDsll
/jpaBzLKFRhAPFV/N4SltZsyfQPVeolO53t5XFpNUqoJLF5gFoLlbgPpJB8WxocHEQdQVbeOcZ8f
O7UZXjX4TMH5ggvpD5vtP4qz/H0EBbfcf9cY/q//nyoRO7jNKNn8w6341zBLubv9KcjSvvyPIIvh
/GYRxlAp8PuXIfvfQRbnN5ckaqxLyhxNnPTY9/8VZLF/021HNVRdg5xYbaMp/1136P7Gyy3Lgd7J
dS3VNf6TQItu/+xiprjRwIGGFUtKt4oP/Sf7+nwx8gfYYjmKJ3wrRpIgu89AAfFh8HZqUwHwkeQ9
DvcXJJ3KE4AMe/JAx/et0jjN4UUj8qk5PZsNNmqSRAlUPdPjg9kxgZcmlf9sEmTuZIlPYTxpoqck
j+27YYcvQ71NXcDkKQlHGSsbbNzT+csAMZpEPQLxwCEBUWrfw8wEhvb9qtH7D6rFXVcbs/urGJ1R
SN/JoV7fOyXF75xJlWalw8N7dNQ1rXsANjly28qB4ynxr4WT9Tp3A4Ql+KaHNmaRdtQBBTyBRJ27
cOuYlU4ORqK3FoehBNqzky0ukGgrtpt9NpcaAkLVXJ3LpFfczhaV22hsIBscppqSHqY6yJk+uHqG
d3Kr06AqXgvtlDRdO7eoY4HRdNdU8enomluFg8yDvWhhHbKyJWM8T8z6PNOep06vBtwpBDuDAIbT
XCa39o9W+amlWgd42trodqxCBVBdJfLgvjyo5K1N0VwOofE4SugDtW6KWPmnBChD+1Lq8bXKLdBe
jSi3HEC4FF3zQel5+DnM5ZDaWVfYx5rr8KaTsaaZwbM83Mbp2yxhlbIOsskhoLYONbDjwOdRM3vv
/vtLlnbu3UYDruBS5rfwmALg96Lr4NLbVTe3XGpdqhMAieqNH2/vqsvNisp1ruNT5lC+b4CeA2yl
G+ZUened/PTZOb4fk7fhNK0dcYw7xxsV2e3vkqTzraSAvWmU90Ldk1HgD+3fs7jNihTU3rxWIH7j
MVOwyAEzhNA5UqyTGz7PqIwP+0FikFOXQxAwZ9qhyqljLt/i90L4s2v0Owhci8R98wEtpl6wBbyA
nMCRjyKrmGXYXn7/0jlBTpRbGLjHDOMbxLP7/OZYCWxpe+epVfPnjTvNsl8zDd4/cKM6E9M1y4WT
KEN4hqxRalzrwC0Kshzsxh08dJ24DmW/weF/M3Vey20Dyxb9IlRhkPFKgjmIoqjkF5QtW8hxkL/+
rtG56UVWsgIFYrp3794LxM9lTl1C9LN6C6NkPHlR9N8vQhnxfJl9zLb5uBNDkShW4EKSLsHDdidX
Zf3eqkBiQ0UT9yqkOFVxxSS0vnAb0XamijIuVKjx9BNvrIKOl9qY1hGN+tYjBdkjC3hV9gQjxyoi
uVFhyY2KTSaPowUiRJSyIFPZVOHKEZqOClvuVOwysEZt17LgX5PIXBvWRmgDpgZZEzPudfnOsTgT
W3b4A4fYPX9Az1IhzyY+MVPFPqfkP1cqCLonEZqBnnXSVUj0oOKiASUGpArH51BFSZMSMUDQJV46
auajJvWvQQVPZyqC2lNh1JOKpdZUQDU60BxMuf8cIaQHIjIo3lM2mTr2OmcL6FYOp8tToddpLF5I
oStUGLZUsdidCshOSMp28q9BBWePKkK7JksbmvuwGxvitd2foG265UuekP3W+jdBFnesQrk9Fc89
ktNtCPOvroK70YGCySTKe1ah3lG1plRiSqHivsuf5O+crMNj/fNq+5MN3quY8FIFhv+/DyUqcvzn
7chXIeMtBqf/fdfP+zP15s/7/vPFZhVa7hHOfXCSujr+vAAsOxBE3MiVqaLPWxVzHjVO9Z/X+sxI
0TcM600Yrr8RuU5suvq8gRoJNtLyPHABr0eVwm5HBLhXgih2sH9UUP/39s+HDUfltbvqk34+8vNC
U8HuOgnvC0nvxI9am//72M+n9sunOcAS8OeFhRsCJV4aIwZVnGg6/DaC5uOw91+MdZrXOuYrI1pP
Kpzek5wZttmJIw9t9DCrot7NetQHP28u9vfi+/YFLfVS3L0eSEsyGvFjqMtLJCzsSeqtRSNWaDZ2
FRx2QvFsVitVaL5Ner6NCkTe8yj+SJL1cxWxPxPjiYGG2H0Clu8RQSPbVkXyx2TzF3GNWE9av6Zi
+00V4K+T5O+S6G+paP9Bhfw3A3Wziv2PZvmmKxCAAxFAjqABEgUJ8OJuZytsQAo/QIVAoR+ZK6nQ
ArqCDAiFG6DRcAiVXc+IJApHIF02QwjmJMwxfl0G8GCp9jpCMOgVysCV2q2FbUAhgF7fb0qYByD1
2PZTGAQcWzARVCARXwZMQgIvoVTgBLcKbDgKsD34JMgKJnGWAtLCCHFBJo2xMpCQwYe8ZYzrVmRy
/eEJ/ppBayiE87ChN3RQHHpoDlPmMciB71DCefBs6+gY7B8qAEQNCSKZJkr4u1a1V6PnlNJNhM+m
+PBs/WNKBbk+68Yl6V6XV2LROZM/HJ3UXqIwnyh8n8XgPkd6sapjbABwKuTU7TW4FQ38ihyORaKA
FoBq/jmqYIF04SjkxQT7wlQQDB8ahg4Vg8X7rnvYZL24EDN6yBlCITQMWBqdwkqsxk6SqgVpw4G4
AUWTUL2FQBwVPcWi06Dto3K6EcRzzwm9DKs/En6H+jJYM747I3+tFeAD5sQmVciPVsE/IPw++VaN
+BUG6ChoME5/N6ETQA0R0EM6KCJ2Kx45VJGc5B30Tu4EBNGciAWGS8zfRaFIXJgkFmwSSOVrvcPr
1SR7MgXvJJw9R9mxTKffobFwKFfDrbAeC8SwFZPahwMDJWrqB2nz5IS2Gx9GigkrJYeZEsJOGWGo
5LBUENIlZJUOwkqiUCumgq7wLMMUB4elMzZgZzYDdBZbYVqIPV7Oknh6Os+nJImOukK6VJ33p4fx
spjz3eWzkLppLOdHNyZPw0QuOUyYyN2EkGI8iDEL5JiEGJk60v6MEGUcPHLJuFrgzISje3R1wDOE
YP6LZHR3FZLGtvgkZ9kD+f1IOfjSHh2s12nY0YUTyR6HOTNT8OfvCYgivVKyzicDOpg2fXSzuq8g
CApUQWkaKgVU3wy+8VnyCOrwdBK4OhpCl1SgnUkhd0zylUgUeZrtjRiafV+Y62Wc1j2kHjnz1Aph
91QwfBxYPgKmzyC0D6MB8uMr3A+p9wr+Q9KSu6K9+0zgApEpaZFyqGBBUcjJZCqAUOqCEgphCpWw
haDZ7TNYQ6EPdChW+KE8dm7lkr8VI+SADq0FTNGigEWeQhe51pOhUEaVghqVhBTXUI5ahTtyyIkK
4R91CoQ0KSSSr+BItcIkDXJdKWySVAClqRPofgqqtIrhKxlwlnp4Sx7cpQr+ErCSzzk6khb6SqLb
6xz306qG15TBbTIVwMmC5JTAPVklCu7EU/7TUrgnA+5TkVK7goEaFRCqhQxlQ4haIEUR4fg5uJCj
IEiBrsY7CFNqgC012lzxOrQpS2Gn/JhUBJ0tvxEiVaXQVBJGFQLSXShoVcUikIJYTQpnVSqwVQrh
CtrVFaZ5Sfx28eXBwEpgYaUKikVVvS6gZBWxYO/IBpw199llspu7AVHLVmgtKlh4dQq3xWXHMkH2
QLddSwXkAl3UrwsF6SqhddlQu2boXQRWs9KngF5egk9bIb4qWF+6Yn4p+FejMGAGPLAKLlijExEP
G3INT/MYKnRYT2OmyoGzYRPHrvBidEUv7TuR3PxloI/BWwAdooBkHmQyRyHKCD9WhfvfFHbZNHkE
oljgzEjlw2FPSHtC2ZlAPEsU+mwxmndQXpsUJlrLShGENB1Smp7wCMwKnhbVXGwGqxNQ1WyFVxsU
aM2HuGZAXrPQQ9TXaiCy1QrN5sJo02C1jQralmAizaG4dQM4t9gwnkz4bqUCvXUQ33rIb8gSuwkS
3AIRLppBwzkw4mbSYAt6hLYV/5BD7pOCyZHbZyu4XKEwc1n/sKDOmcv0uigM3QiPrvPEfoFPVyhQ
ndU31ySe/tUKYUfq+aOCaefDtoty9sT0JHlPk0MypB+9B4puMf4NqXHvNAIOFCRvdIr3WdivDvS8
gnzXSeH0RANXTwH2Wkh7ixftwq65+pn9RSwbFCzn1nzEkbX3FGg2ptb04PaFjnUe4fgJoqmZZn2Q
2biSVvvpKuAfN/pVbIAArBQM0FBYwJBn9oLAm78tMAMjl0Ld/QfZ6BcDonZF/K/edyMB/gw4rfER
x4KHwb3CBDi7sf6awCYkdCzQ2jxwFu89S9O/pKLeLa37u2y70br7ojnUjMNW9lKzbdkSihi3aWAY
AzlCONi6ul5JgkBNeIm2vZDEnTMJbe65Air2kBWRfkkMB7UIFDpQOMgs+eL5UQQ5TEZPwRlDKI0r
VwEbe9d57nt5h0HyR9Pjfg1QWawSKI88EXNVsPAcnGFAol9dKnv8lYd2jQJJFkVjfzfAuHTi15fW
D0xbexF1969VeMnErv9E2XNJj0w3wbONzve1hki5QKZUOMgcUuW0NM9R95tveB2T/DKOzqUwAMbX
0RdheY8yO+uFeO5t+n2jYYq5dJwsms0aiOOQyRJr78y1XmgFgTMWKYawNPugnxpM6zv0jTdziDdG
bJyWUatW6qE2SLzL0u65y+P97M3EDMbkswKOheBpQfJsdO9gNPbFVZdzg1aRXHu4nz78zzaTe87G
qThMVVmCBT3byLtmbJzbYbg58+syFfhu+IJmxdjabO1XS/yyYI7abnpLYZA6sEgNutQZNqkc9oVC
lcaTTiMGvXQYm3bdVcdBBbSFCnDKQC5fNeTPu/6jU7n6kFAL/cOHi1oY3p9Kby8zvNSKo2aVQlD1
IKmWTrEzuX9ES/IP5eeTM45dG0ag6wYKK/zriw6VVSo8q6lArQx42YqG3TrDcLUz7WzAdHVhu5Y/
kFeFe40Ld9cpAOwCCTaFCOtChu0gxOa1hsMfZiwx7KT4AZENFyKK2vZRQpctfYbYg4svpzT1uw2B
tpUNrviiu8/sUECozTPGOgBrEQn+tQphm3o6MFuotssP3laBbluFvE1h305d/lpJ3ACu/jyYhf2U
t+kn5wsrPvNm7IYuwKu16705A90cbewfxK6C7SYKu7vcSxi8Q2s9wuqnD+zW+nGKFlz4c2SuEiOJ
3uXcmruSiPIxSyErLK2xXprir0b8gWsFtYIAR022paqOg5Rzb5dHFhccE6BVo/DBMRxhwu/q7Wz3
7wLCMFGKDCp3U6gPZ8PczF5BSiBE4kWhiSMz5c9tVeCKveKiW+kH2mT70Y6GGbjTr9TIza3dmmdX
QY/DWf6JoSBHvgzAiF3NJI5PBA8y/dOWJ1SAtQ1B2VIoZYiYT4OCKzcKszzMAJd9hV4WZXHrFIy5
UFhmEz5z0xj1mw+x2YHc3CuEcwLLWSqosxJQMrZ3XYV71hzAz7NCQCcKBr20iAvC5JxEAL0WChmt
K3h05YKRjhVQOipBSwsFmXYUbnqAO50rAHWVfaE3FswUJuCoMKptBsRvtZMTe8zIaVAg61whrT3t
V2qnJQImU20+RlcF/nqwxK5QQOxUobEPsnHlDrtFeUK8eHAUZ3C0BdOzFXHJyPv5rZuJjk/RzLQo
0ZGR8mKz4OhYx0AUozabt3lJtChxRwrdXY/tq4Zti7Tb3dQ8E1iLv1QC+zbVr2pT74/M81eDVcCP
IKgUolq219vmKQ+7adO51S9RO2QQMOJbygq4+wSny86bium7RswMgz4ttNa59VdIRK3ENtuDZGxV
p2W/lU61MTS5SRTOXCiwuQPhPFaoc1w5GraGoQ4q+qbRpgwypPloe2GcK83SiSd3yWqf7KNtvxma
YJrv25sEvnqrQOsCvFCl0OuzgrC3Csc+KjC71bibWaHaI6JbdbuXB/mRA/AjMV/7NyRDgHRGrRiK
a6ew70R6nsk3vncKCC8gw9eGejrkwOKlwsYzfmGlSKHk9T67Sdjyk4LMuwo3n8GdN8qsDnThfyEi
ITTBps9SxkApHUGusPU8mX81sUhXo0ejGVketduYXzTb0YMxbZe1bYbfNIuzkmDuvlXaTG3CaOeI
5F8tim/L54Hri6Pfjnow/zbw7G+1VNoryGLvfhYD2JPhBqz1sklEa7Abhko1GCEbUskYUzMNxzFN
qrMnGN23A1ELSOPrdJxY3C39rd3HAz1lxZqfdbOYBuCmi7hxgYzfhXG/q7NSPvliOM9hx5Xmjx+j
t2TrQhKITRnjl8XfyKrlOlvqb6eRBzCLHGWzCaStmu5dv3DpFVeGqjM+qfAfjD+BzSBjTGUf6gof
h28Of0vhf+pelawtv+WWI6vnOYvrrVs3tyIE/+r3t4RH9egQIKzsZp9eTV/8vhieXOmGzIIl7eCW
tmvbSvR11nQ3OxmibTeb7CUV2AYqI/xtGdQsXbJgOzChvkzdMq6hYpzcaHzNpmpXzCUAYmM+OcTs
rloo5dRbxKw17rwltRVWcvPVRIm1kvESHU0NbLXwlOkjXvtJvgRTP7Jk1cMGBULTQBWOynuak1kK
gEQXzNsmE3OUIe9eFQ73CFPabgAlDOwOodrGd63YEfQJ7K3ayuuUiUxJLePBj2x8n8LHO5SXz+WM
ba09m7K7ZDDvT77OouQYfxJ0jAcRejE3rwoPkqs3G+GZ331dv2GbY05szTBK554fe3BIeXWaN11o
xzLc5vNUXPnXm2AqNDIjoKU0freyfyn7qQ/0kaLaL+gRRh8G2SIGUsAW4yntjXesVxzCy6L61Kc+
OzL353cd19bI4HiJDEQqrb+3bvtcD0xgGa0Lg0NLy6Z/Zu2ue3/cV+Z4iYqPZp4+pM3tNRuaOaCF
qIb45tce5rn5TZrHJmXXL4R6IKr3rgjTIJt6drqa7qMYC+Y61kBZ0SFf4adcuQZx9G5NurfnFVt/
0g26t8wDJvOKw7HcwbAmWCnpnh2sRXiVRucgE/28pAZ3EzCToK8tQXmle9x7p2zt95KG0vuW5Z2+
8lIOyw5Q+qH0rQunxB520bawrCCEiWC4ge4P4AnIYU9xMqXuk0inXdTVByafr6Yzs9Xm7fqWG0EX
+t9zriGG2vmn1C8tCCzX+6WV4TeDkq9Rm3J1/wP9012sbLxl46WtzPsSip1fRNcEi5F6vXBJFRtM
RSC8hNLb5XX75IcjxoWuuFMf4aYCHORcpqbZYyY/NZr9Nrrxqaf+6kPVGPuEzf8hjpmMqdy9dtLZ
ZjBek8y8EHa+dZglGMwhnFhXUuOqafBrmOYThf1Z/WiubQYJv5+dmTcrr6+iYn5S289om6uUJ2SX
jtxCKlyPCTeHMJ+wKuTFL00iUJnP6BgMMuTeia13PXEQUvE2ghY5zb28NZh/ZTlvpSlfKaypKDbk
2F8Gy35BfftaPH9nTM8Nup6M2AP1GJ6oR2HRmoc3Y1nxMJdI+4ARw3frz9IukGmaZUWqdumU+NBG
2h5hSdYQ8UiaHqV2WbFvPpv7jHB+dHROWOcG+uDXbHNqe8MNLuWxGdx3pKFtaNiXpg+vDuXVMoMC
Hu6WyXnapxi4jCf17aSW46uYb5jIttydwMHecVLch54nasIvBGieBjWzNoi9V4c9M40SSZv0r3qY
CCspcH3jHf3T17/BY34WkBbnYRaMs2rz0I+qk/cBKpkDyQ+G9emC18QOUWySuY6hlxFW6hJK3v6C
fHsIYQeyPbSzJiyQZQgQYUKgCOtpnc5QxhIx9OtpwdiQq1R82z8UIY+FkOHaFxxktnWNTLonI1qI
yr/lQ7rVF+cwYTpJ5mCgIy942PKIILui/h7IybRwT8huz1HyGN8YFR50s18xGttWDWbuXtw0RlON
3h/aytoUTjBF06WySAzESesYw9qyo6vbJr8Wv78747ibrHRfkSJXTqe2iJ+8dvmaSu1GhPVVXyow
gTe9MK92Mn7SwW0Gg7tmXF9gYZz6uABkDCiFsGdhxyUQO3bqlavIaqAdMiV4AvZ0Y+B9wrcDjOJk
NOWvCndWZtByNNb40vdks3Ylnrl0uNbJcEXiPLrLEoAN4I5qXWoQHlE2XouaPVcjzm/crXdRGZlB
FmnnyElfCizyi3EmTf7ZcLDCCGd4is0FL2q/W8z2TrR5jaPZR5uwIH+S3U5ivrfFk3oqLAOpbbhZ
Wfo1zO5TaEfPi51hKyJHILKei9F76I6Dll45j8mMn/RKW5M+ThvdXEK9BhQlLnY1fsVmcxW02Nz+
v/y53We++5nZzUcuxDnnZ4q54Oqov5R9epM1bbg//MGmx52arXAnB14xHWfGbrLJ7xTEoM6eSn7Y
ltPYU57hmdtuf8mNFG5VvOcJ+fA8EB7tVnOjUzQxp2/6o210v8JkOSZxcYrbPkj1rR8DU8kZyiJK
89QKZt19S0f9pH4Oh1urQw2pwyesieIURKEa4ijy8tt1eIqZ/rnTPn1RPuVmcx6XD268V+FHr60r
nisAAumETA0xDngyB4gvHkO5vA2Z0oCWteiSkzFiY3SjF8fh0m8S8ZjCAcbLsLKNz37q0CWVDbrs
0p3na1/8oh1ubaYGJJH58VHM9SGui3M9r2dv2VlD/WK5o7WL8+qr96Z9jv9ynOQf9Xm9M8LVrJ7R
Ia++dSwagKxlYZM4Mdf7ImVU3B8Xl2sFzIo3uu965N2kVz3mITm7KH2ool7UbWJhHcDF7NWjmI2Q
xWqbklauW42OsLV3c4HxNn+IjOBzfkK9N48InE801u+USoHrJ2evdva0xXINc8eGQEjHU3RP6TTu
ZTHtoI0cDJNSxLvmvfuwbOfkdsk2tpbfsct+d5XUL4OW3aaKsnLWD7ACWNTGeCacFz82yM0TRCQO
YQD/bo6JgczSP4MYb1ZjnJ1WI+p0RKAS3SqBwh0wzfI3gLSWVVH7mzzz/TUe9q0bG99RSO1S6da3
3qfxJfLsbp8379Pgs0rQJtcxB0gvypvU3W5ttckRR1p6FB5ZCb0UNOgC5IugW4qqr84lr74XaOSl
QE3TSvC9rH4PSXPAPRIFSz7+KkfJLuyP7SBJb92A7TusPDbQu6Ldh5l8BmmZvWpV4SnvM5bzgdcW
GolDmVMNMim8hOktN3pyhXP4m3VPTJo/vsmGMh7EXLoTMPY6H+l3TozjEnruOm7KS4gPbXKtLGg4
JdaGUeU71g8xxNSS+0PlBy5D+LWs/I9x4c7tSm/TFfG7nKJ7h0C9OKYeOB4Hbh1NiPbVu6QgDDIX
XUH38k3RmAQNjLywxcgB5yTHxMkJEoyrr1o8soSoFFPW1sqp+xdvQYoLQ309j3nPmKX6gjS4M9OG
YP2FB6RoqnQ9YPhkFkF7jiNz6TIIGRMY3cyNiI6ohAYc0YvXg0PZk4ZYsGecpRHDgmCIznJGaJz0
Vgd6CLKiMWGBczNiGNDXh6TM53PWADUMbSbQo3gfmcGfk4JumKqfB+QcLbBPhbmvgCftTZTp1p7O
vbuQ5KwXj9Qf813+lTYQgBct+agi9jYjrtzdVEtK07r2d3De9uyGLCcj++ta9lc6d3IdUYnvsiXu
tgxVcxQrhg4ONVGRzisnFj0Z/xx7EOSqthk2IqSeZoyyMuNCCX6/8oVpkAXKZzPP1W+MDrfYwAVi
+p9Fqw2sCch336Yp97H90GSTmTKUTlB5zJE072w5w0l0470NqU/q0WR+Vi8vil4O28NL9qMRcV3I
9E0WQxlA84qD2aLc6UPybOvuGmnsb7ZgY+ZkFpu0agNjbodzv9Sbgj2dYK449mpTAucaRtr3yIbf
nhB3AK+ZE88vNmMq2cUgr9RPqeVLdyN8TKawDihQNIBSXJ1ioxnJh6pCNCtp7qMe/ivbJd66i8EE
ySVoW/oXc6Jf6LlUjwsLK0whZLwey5mHj0Gq07/5jV8FtHxXMBA7ioNvs+6PoVObxxw0QRD6cs3P
02yj3HmqwIPsQOKca+oKfTK/JrRQhgkD7Jp50+GuCfKIZOq6Dh846+8VPSGaQnfWkulvUgiXWhuZ
bSnDai0h1AVZc0bj9c9NNb3h+WQDFQn7MmujecC/+D5AAtuUdCStg+DvSfTzSg/Pg52yjFI2+yJk
1SF1aDWSkCUMvsCTJHvEFe2usrKXOMqKs92es7jVDsmy3FrQT8cQIAat6/tiL8e+18ygz6sKgPKd
towdNn1i+mTaoCstF78K94VVHmY6OkVR7TsjrGnshxcvXF400WM8El2/YWtvPiZ1++3FSxB5LUPu
KdxLRjb1OOhfTbXO0tx+huwZcoQXrPrY2dZMtPfa6MoNV9W/trDeopniMwr9bVq78dOgG6fIjGd4
mc1vjdk44++PMbamTTOnW0uzcaQLxVHJNeDu1nX2tMOSTfpjxI/ehOIz8uTdrvHOTmMqAmziuqQD
8tP2d5j8673sXoXud90Dz+0tfQzGGR2i0SfYzvI6SrAxRZtsQ0g3a00yCksFRI2k7PNV13CPYUnm
DkIQD0VKWB9H+85O3YtZuDCYMPe7Q30M65mFdJOZY5NHgZYBrqzD/inx7LPRyJJRGZDhXhGqfSvF
pceAabJj59gP0V8XZ9Msxy9h2MnNc0n19aH+8Rfa+GZkEbOj7RiaZ9SoG03WSO5Jcpjo1Na9rF+w
Vy7Mu+HJiWxJ122vWbcWjluNDeM09eLbkhPIVE8eZ4rCTId0MxVkzdi6e8g84dCCUq/XSfVZyrRe
F7r/2rJvk7BkoBUXe84PnlFch2w5ahzYrD0ck8SSb1qdnke9XMu+mT+KOmEHI/c30kIOK+FIY7f+
XUMo2ZSF89umO/ez7NDiOAhR46iFcU2YZrTLm0jjG4XX2OSaTsZQbOc33bbv0YTVoJg6qGlODpUw
7p8Ls6NeMd1o08RGuyqrEjgO6wOeN34XJo9YyMwky985ALJdw//aVToLClHvXunjMVKzMjLgKuFf
zGRpxHJeOAa5Ri47cvNKMLtb+0ztD5FlApavv3wmImdhOL/hVZn0iPkroK8sKBdoaCWQuYjfNPBK
p7q1nEw/r3AFMXfVa28nXTGsEgfnZClK7m2shdsUu2tgNQngIefqTh3XSduT0A4yk9OQCs4BrtsU
PGWqASAZ3v/n2GzZ20NRLEowlVUf/WmrXtt4ZoLv3v+78BcRwz7XpfVsY0hiUEKdTfU1CDTwIWZl
IJqZwMXVsuYR4ctor3NYxTuvtNotE8F8vcTjERKdWBcDl0Wp1YzO6SMCs+peLe9pbIs3rLAUTRXy
d+3mJIf1GQXx4pB+4792tZ4hcDTnrsDRjx734mnFPxy0bLhNc3LyK+9VW1jYzRLxWmWcgx4hR9mH
syz2tvKZCLqD4Z58PzxXkEy3ZRQ+o6JUTYwJL0xe7an/Z1ldvMYTikVEa58Wj4yhsCsfofGVsSlK
u9yc2OAQxG0sic39364/OLsP0LVJhwUlvJ4NwSyqn/YTy98sovVQnHtj4/hsSTI/+9BNUz8YNdFO
wsuDLjeL3XuoTy9+VWLxoklrwupsz+OLEC6+K5uvFA5coFVobFBjsRUkPOMGbpqn2O+ekQbAuWoM
mkso7LsKT+h+kPKjsp1uz9TWQiyLuKqIP5lHoFM2Ue0+/XfY6NleOiX9AEPK2ToPPo6L2iD6whr1
DTXnr3JILghIQMfy6W4bkkWkQmJt9Ek3avw33eBbGTVDEP5QZLXL/sMa+zLos6oLEulgrmCzYphD
lDd/fmLP8k9c06w2enudpNvA5yphjfY4HP26QfjShrPdswDX2jXVanMSAr6sVbOlpyhqnUj+sp9w
ttnvdLVIO4w2bWQlAS6l0ZceInfpTl9t/bRkkoNnJCz7a+H62WbOMoRSLK5WZYWcDpSvE+2v3cTR
NcYsylTuFc+Us7ET8y7Gr0ra3Lyq7IZ6/N3KbFclcjkMcvhT6MxR84ZnlVsZU+C4u8QbT1ZhvEQ2
zkpfunuN4ppEDVBk9ewHfVRCgqccn0u2Vl1kxbZPPwkaiYI0DNsgntay05DZU3dcxUMMP7JnhWjZ
Gn5crM1p4+nc4dNJccstttYMise4Tt1NqiMGDOVuMhAFYW1FJgDowkCXrIz01yi9vRhYjNWnXjst
jb9zsDhsujn9Y+MtC8aFyiTzp0P4kXC/WrF87rLFCPnXdsK1FSbTnor9pulW0BVLHMCL0re2P4er
PJ4JFve4++r89p0NNWFwlmMojA3tUR9kZQx9pGDZLrHusVVdc2x4QZRc53Kr4Yhb1/3MBsjIlT12
GrbCZdWaPFCGcdZt5ppdxQMwORMNpDnumll8tV7yYqm1vm7AzzeH32OV4QxjfzhwpuTdNuUlcRaC
hJRTa8z2mUEeXvlnMm13NcfIPEx/BVWU/2uOT3q2GF9p1jA2HY2SsnNsuEtUzmGR/fw0tJnNIUOd
K038WQ4kN9Nzf4ct97n8KPn3Pa9ltp7MvHnMEVRYf0n1W6L39HCdql0ptzsRY8QqKIClholzWNKZ
3R48YGWqTZ9uOg2rMBYk0/nCPwyifu/izDplSWduB0xcNUY5SgHZtG+zOw+/yGYYV5KO5qVipbHK
NW6Mad8j5YeIgcl9SX3vVaid6nrWjnk0O+e8KaaTlzN48XKx/G4E+bzWrPCTiDS9bp6WTo/2/RRV
QUz2w5YZ/HBNEv3VWDzS/wZ15tRQPk+wvphg8iSsB3Zlq4EFmnbovWTnlLZ5biJa2b64eDiVrVae
3bzzusBM8+JCc4QAUciYiQTBjoXBSmLrMzcqvXL5vYzhX2DB830K+4QzKAsZJhvLb78B2omFgb3r
UX/iHNC2I4D0fbrgAZAp2tyYlhZjnv954bfYj+HMk1NsVMkljYqHNhT1Xhvn5PLzLgyZ1mqEEL1J
G0EOfqwRyOZa/oIfOoXUZifMXiF6zoBBx6wY6EO3aRL275pAXYwTvdxnYuzf+xz93091/+qxUP/O
4KQzun9AibOnsRqna1WxpE3P1L1rOk2MZY+M0lHP68YZD5bUupM52yac9MroTj9vO+qdUVPyzj4J
vdUk6ulYFKF21Bu2urSir95zAHyFCJvdSG17KLvxVxIOdOWWnez6LBsPXifq5xxtbeVhGnELnUMZ
r9Tp50U1Qmdlf1qsB1GUz5G/D9sGZaKyX4vMaTHWsPkgF9Iwm08rLuOzMVK440u4uFXvX8KpWg76
GF08I8/OxuBHx5qqWGO/g1k4pGP1q+nx3JwWUfO4RcZ/3tLLrD39vH/K3OY/r2mVnR11PUaIVuGf
tq0WtnkN8zxJfrmeBIOvY8xUL3wnT49V1Oy60MYv2rnyntzE2BXflaSk9o3KfHWRg2w7kWs/Kxm9
t054jCokxLZqvQ0pFhyZ1Pu1/dpURvkKBtqaxwPHVUOnUHiP1jwuiJ6vbjsvD5necQdar1PZIJoK
5acvfvXSMF8Txm4DNcGaDfuPIY4fdUGRxMlIl5+So+npBXTdIcamlNiUCyx5NFX9YsCcZqEGc0to
6B0anLO8wE30RGx21JTGW0KffMQZgB/F6R8mLEjuM+6ucUNnYyxN9mgZPR4SqpK1XYbpY4ry5Lme
6Potqq1UvWD5/4WVpeT68y7ReUEoG3osK3V2xSjtB5VPQALCvKkJTuCPNjuPjq05fOuju/LVm3k3
GlfHjF5+PsgIfFuN9n+xdx49rmNrlv0rjZqfBL0Z1CQkUd6EUVwzIeKapDeHnvz1tch4mXHzdj2g
C+hJAz0IQRSNTEjkOfvbe33xzci/4GyzXyotcV5cXqSWucUj6rnzAqQEYEHV+6e+Z7Yax+GjL5Gj
wshs9pYZ+y+uGwEKHohz66nuvoRZTkTaxYFf8P5awwwf25z3rppz4lMvxUts1s1FhPZ9WQKNUD1l
0lnRHNAr8Jk8jgKH9VD80Gj8/twxDWV8F14wpGnXZRXohfWgdc+ZyrzKFm10R9mvuNoayr5ViRVG
qubwQbhMnOa1Etm3gLeFqsEARDZtch+4qO9aI7T534TJvXLd7FhJ/KnLYsPHmCvN2RxKzltKeh9o
2nyD2nNYlizpDs8tenJeBe5z7dzJoGX3XH43E74XXcT0bxym6j4KyyvTTHsMZUAOtDUvdhyrmDaz
batkzV1T5RetzcrLsiQb9A1K+vZpsM36bvMLoVtBLzxLze70zaa6lzP9avS2OSyLsghp1Brzb3BF
3d6rrqDAKdyKQQP2WggA/b0ZOPkXOXLtsjgMY05HShFtU8vs70M7AamzjZsyGCpU4WC8W1lXeHFT
BN4QN+Pdic2tzP05WuIpohPnoBoS/v/c1I75bEJVOTYiTR75wHlcxQzUyazZL48tmwklTlfqFPTb
j8fKLpTrWutpx/334ZQ21DelSXvoj+NhrK22HULS6uOxIq2KPaItGuz8vMtzyLJujtoQ3j8eQvU1
z6WaMoX66wX7IQ5LEby/tvfXO7+PcspWU+xH14+HFMEQGOP0aZRFcO7MTm6GeGf1ZX9xyiC5LjcJ
LZmvVkFznQgv3PtN4LhX4moPfuf/6yGdce+tSm/L+tJsrdNQ08KzpRnodYwS8nntxDy+Hxw8ECaL
ui3T60Qx44EkS7NdNrQtgl5Y6eQmFUH+2BTmRjoto6x5abnJEX3SINdOTHc+GcA6AJhoxJoz6EEx
Dcq/MbN+nCqlvOs0L6a+oaRb1FHQjLJx905ZX6XWGd+zyP5eVEH/kqThtM2wNO/ykbOcg+Qxj52m
c4mWuDZaktnL4nJDKXPC0RYo52WxKDFc10I1Nx+P/badUiZfgqzOdr8cZN5/OdLyWIrEzBc6Ov52
DMGQ4RzblXVqInLyLLwf+u9nXxaNMtX2peAf+M/HP7ZN4gQ26lggP//zIPHotgxIet3mFNDgvv97
tSankdl4pqcrI6IhMGNitlzWv+9E6OcNK5FqFflZZmb9SRnHB6NqqnvtGP3NtfL78nDNKGgflMSp
lkWTS8qaKZTYLYulP32lPq9fo6YoX6Vx1ces+VQ2HY2z2hz/5nzkUVVgvzX+tFnWitRoV3grgqM5
b9zUxqEkLfgkoqJ4Lk1+w/NORaFMR1qig9Wdt6Kbb+BRVsu2y07EDJk24/c5SzE1nzSqF5WZtfdU
yPYWN+r7a6+avN/7JXLCspM9kc9oWz3YLztVlviCHmhd7aTJXhtgG/PzJkXhnN2C6tSyjyIJ7qRx
CRxhfhlRTt+iomEivywibx461LincMjT57xKdsuRpSqHI9Yt/8HId5j/DRoIRd8ttnxMc5E+N4nB
Z1HndLmq9Oy5KaroSfefCogJz8sGlqY3azvsLG95rBSldqW5N16yee95nziKuaqJutotW1Af7s9R
7j9m8zGWh4RTjpSzwwi0Eo9F0B+OKV45vEYcZLmptfIHkWT/uCz5Lj2/ywmTz7L4fqTMudiOeDbk
4JxobUytKmjadZiG7ltKbqmsakg9oa6TUwzNXeJP7b1xw+tode7bFEngD5lvQ1rhQ7WtAeVl3tN1
xT7MhfoqMy2k/G/VW4W+zZ+aLvOWDWqVkEMWTQJ+ccPsN43MudjuvPUYypOhki+G0/WE2YzES7S2
/aqW92X91KOKaGFeHLPEdTjRIXItKzDQodnUcfzE94VMoRPgwpuPaDbXoJ/wVDu07zZaRdlX1EC4
6uevy/qgyOgJZ9niqk+BfSpLnFxI8O5bpE6bDtzI58oqShzqVGI1so2vvq0dlg0YVMBr66rwouMG
g77SZ0hafC7IeJcgCdW7U1Tqzk1cy8vqQHxuXW1ladH42cQ8WSd434Q+xuc6gUbS2fy88Ujp31wf
Z+gwjV8Y/VIYiIv64ERYPKj9Vrio2aKv/MfabKZ7UCj21tbDYOeXeT3/Y57lvEHoktmxpCUex1rN
D2U4EcnWUpzobb8Oce18Y/5BDS+p9EsiKv8kBp2T9PLs3S4eM/st62nerboajhibzwavt//+5BbC
5hiF2idC8LqnyDLfp9HYPGuKBIvCocM8+jb2rfM8OB2dozBhb8WkpZ8UIGDLBhXuF8BUanOrZdce
hZEnm6F1yrcoeVk2CMQIg7yoKaeHFTX0dpjeP5qRABIZXPsLpwx9U7v+cAiiani0mchgquPJFa6q
eCKcu2IF+lbPjGQ3akVyZ9j8fuzM1nOM5H3+ZKt9eDCcJPYwVYVf6Ei/WQ5R8KQ0cS98CCCqflKj
sl6bvqN9s2D2ZnbyrbRUGmDRb5oJVWheFYf0zbLnVCc7Ini4yWU/efmo1POJKH02kcjfX57rll99
x2V4rZHTJhqfbGOyHa/8HZdDdImtEVkTyi2I+ZKjI9GJyuzEVzX8sWxAS2mxkorbn/V4ii91ibK/
/OMUXzwYyZh+VTKLvEwRGAfFSOWjLnDJvL+xMb92fA1IbcTmhquufszMXNAvbL5LPB/LVzi5+rFY
HsVDHB7iCon8Y6Nf7i47OXZmHJd7aGxqgP0C14ouLXf9y+Hi+ZjLRsvR39csy++HQ1kDtNMghdeW
FtDZh1fz327+vj5SsVvJsBnf38Ky5fuzL0/0y0t8fybXactd7Crvx1y2+f11vO++HEnlV4OOGcd/
1qmfex+vY7lXmEZ5WOgR/7cBGv9nLPP/pzAb0Cf+PWYDuMCPt392CNfY4V80cwjkCuRxV7XoOW+D
L/8btGH8AbzRVpjjOI7xvuYv0Ib+h6GZClgMB9iGrv0TtKE6kGUd7HOWpamK+z8BbRCQnkEav+I8
bXgeqorsbWqaCy/vNx524jRhrjM1IuVWUneuEMOaklbGtZvIb1jgwlHx3/Cm0jWN0P2R6UH/WCgx
5/d5AyOsPjfjGL8URZrv1dQfPK6q1udqgKSfaOU3Q2/MleE409kVLqQ2i/nmsqfJKFZR2/FT2vXZ
1phH1y6OCQoR6uP7oc0eU7CwOUvGvnusmU6iwuYP5mA0l0mL6usYSgYIfYQAScD6IXJK+7HS1fzE
MIeuxaLP3kalO1Zaod6Doer2revbiIbsMFhPDnDAL6bV4t6JM/h0nNs/S5o5L/sxgo83honIhMM2
eilc/6mdj2e1VE/ifmrPStpxDfUpd2HIxJ9I0EHDAgpbxFCj734W6NSP5xXvd8NaOzdcXFYjI/y1
m+DO/Ncuy37zjWL7F2kW7X6cN34/3vz4cgBc5/0xTumbMj/0vv/Hdj3QDq/t0Ak+dlvuLfsu9xqS
qw8mvkLPLMpkq9u9squimuS5tO8D34JrnvavZa2zlCXNxbGTt2WdapBSn+Liz2VdYCAhAY5ICGuz
o8IwC4dYQFV8XqzNLjz1UT+8L5qTCZVKw9mZ4kVcxaarHiap4kXtY3/tqHnxSp0p95QhbTxSM8Vr
hxyyhtOX7Ja1YU/tLY/xKlnzxiHUwYd8UHJ86yz6mf/mG4NyWXZ11PEYGEX5uKwT4QwpjOkAjKd9
Nbhpf2Hgp3mZbw6XwZhUT7iRcgkb7Cboy9olzOLJ8wNNvwyxTafuQDUvAwQD1jJq9MXQeYNVuBek
6tbzDTqLDhnWnkyO4bXgsuaxSXz1AZB6Q5qnV3SDEi0gz69DDzZPpHl5LTJBMjgeq6sPR8EbjLy5
DqSW4MC57XVwiX/4sd9fQ2q0Xub445WCYcizCeVKaQLwN0MFWjgKf+MLrud+DLNhaAzrmvWKs/GN
xL0GYWdvRGP710IrrY0fF+BxO4iLQyCiGyYMTJWBhkVLDailxkZ2AxGqIr/25Y0zgcJRHHkbtHHC
HiTq2yCZUfJsHfQ8jZqBava3LKhhQxr5dBvCqAODKdVbkSUtx2t1ng0r2lBkJjZ9p9oMRmnfhkZI
KuSNeyt4WTybI25+jDWHDH34OPgUYoGYxdh+p4xnG9LHsAJC6aOoPIZmOMJAMCGs9FVztdWw29dO
+nVZ0pCIr8u9zpbhvo+mH789PvGzQ5auMNHOu3/s0IssxyeEA+DjsWWThmHB1hI+3Tj/PvqygpJT
S73fHN9XGH+vLRQH/UqNzd/3QFzVvLLB+MQbUzHXzC9h7OLKSwwaUi2LHze+yAPP6Ohn8vHYck8P
fHWDJKf+smJ5bfSKgFpSYvn+2GNZ4aYKbTpjvAe/rVAEvgUqvO3vK9Qk6dbU7/X3FR9v3U/Qx0yz
CDfLoT5WSPoErFRiTL+vyByHhkRjijHonx95bpAQMTTK5MtRPj5A3bcyJrOa9D4Ov+xr1xDpuByq
v6/ocgC8gd6G29/2SKiokw8f4U1gN3pQs+igUxy+c1JZm8IeP2Xq5O9wSoUeOEb1K7C4lVAIxdVT
JC5lxlUwMhxC/1WvnGzyqNRMMPWQKPlSucLLJtv6bkmiURmjSH7gxroCb7LOrMTaKU0xbQO77l8y
w/1u2T5AwKwFo0DxStVrY1VXmHkqqXS7DtcpWmX3qJNE/FY5A7hqO6xufczg3UeNymZZCsP1KZvV
quWmmsWrFhVrWbJmYUuYgu5Os/aVxFOz7STdYeM8SK/DIpKpU+EcKHWcl8eWm2XjpsZ9KWdZLZlV
uDrFgjkLbkVA8jvAZpPMktyybrmx0esUjDjXxJfJ+83oTv0lrXa2qsrNNAt+zSz9qWiAYtYHtVnZ
VGaBUKIUfjzUzvJjEO7FIivOW4az1CjRHJtZfFy2XDbSUSarWaL8eCibBcxyljKXwy+b9bPQqc+S
58djchZE1VkaXfZdnqGZhVM5S6gfx9NmgZUYD3nO+ZW8H28WYsUsyX4cz1oEW5TbpIvGYAVNSJwt
tN0KjRc6hU55g+rBogTXrWl5cvQi6acbYWTT3e7NcVvSzIGqhzd2dTqb3VTPqF1yC72ZvpqNqDZN
XJdbUB3Ja59q+bpWzGndFdbXegzy18Qes5VUR/3QzotcP/H4V2TdhmHKXmun+lRxFeZsOnsm52uj
4lNbraqAZDVL2fCsxOUcKG9IY2b+KUABh7AGVNjo6l1fgPaLWuU1tcLx1TBq42iVVD56vx1fKeH0
uzQUE5666ZNSRf0VZrGx0QWQBLxA0ythqnGFFlAc2iFWXhGACC/3MjqF9hzDxfAv+mIrIIg/mVGb
3dPuzaxS7VWqVFCCwXqeALwcibIkq7D1tSNFb6Inbq2/AsMBId9U0aZSxZ3qnHItg7jZxF3Ndz0e
oo0SWtYW+AuObadMDkEW9K/WhF9bxdZBgohFDbOU1BSU93J46xnbXvr4RAuT6d5ZqvGEzEfsifed
ZhPktqb4MWayemk7XkM2OgcGJ/RJnN9nr5bqNp/UYmPk5fTq17wuGyjBFvGkOI4YAWgEwo1GevGo
2K7yClzjcyB1zgBBpb7qDVwPVateGrgP67zqevwNDvZLob3qlT8Q3Rl+Lu/bGTp5cGP8jMtKSdrO
akLGpmkRemqnGK8yJSdv1GG7XxYd34RNmuja2S7D4NEmsipltFWS0n/qLdG9mDy3q8f2azUZDGdw
Cvi9Zr32feZATi49KyH+azSV88p/rvJyMYwegSr7NWz4DVGbAPrbilNkSOu5q5CSM/PRkCaUoUGe
bQV7dJmW4TnvI+VIeSjxRt9ioh7peyW7NoDcL40bZAdd6Z8DYryaGRvnAJ/+1XyM0RXODuVRq7Y9
8q3GswWYQ+sS/VBy5YmMttoCBt4JKvDtEFl7zt8mOuFgHZd7y01hDCbRKryqijC3pFLNVWwj07bG
AWFs2Fah8t2n0r0ms66t+lH6x7EPgqMzu7izKuRpnru8N0/4lxSyJskWLnK3CWOc9j21VZqZQWLB
39BeSDza+F+/4l8hx4wGXUVm4ZE76J5ixboS1fjcyjx6gc+S7qsweSa7gQUoDMlXiPBmlNPE8BKs
oYt2W03Ti4HQhjsy9yorp6MBpa4Vogv+MQU+ko7Gugqc8bFKyKR00n0ApO1sQ6F9DfqCk7itjJss
1770Qalvi7GztvbUXEK390QBap8T4V6WTwSuxtxiWI58k7sa3CoHxDFlmJWcqn3r05rUCS5UCScv
rp0/S7/ghNQMW1nJrR7SZthILW3jw7SlQ3VoGFtzsODqZvLbRC4sT5qza+fPTjK+NTmQ6sp3/gQj
RzAHkcjVNoxfiIAb7ld8hD/M8dzYxiOsJQkN2X7rtWw9JASbRG4Za2k6b5VMDtoIDzaQA0hhCaK7
wuFU47jUynwFexQ4RabE+Ao2bRaszOopBO3zUNYV0NT6Vc8o1KsMddUgPOWmqT4Y+CAgjsZ8AaQL
oLYmq19ZqEBUrdOKHLhDxFNGuHFaspADoZetplBSbudAuMnXsEAU3LuavteqUdCmGVcj0Q66BiqU
7Sm9d9nQbwtQ+rDhtPicdtOPmFSSzJ9LqVubwuYqGQJtTjrtVmrZNcKGCPIHMTAd9GNZTYcywYPv
M3nGP1StTal6TRz9wNeRr5Je3uU0rCMX/JRiE8OU9D9J+ZhASk/2ypDlVhfk8WYUg/MQjX1Nxry6
TIUkMr+R1FOTOt71PfbLItm7KhFGt9WeONPu0hF/RtBatHQGsKjaVfLQt9hLumrvtowwiOO6WHOj
ywVy9RczNVXGlQAv9Vrdwl7hLK58AnQ3kTSzn3q3eTZFvMoMeevc5NMQxtqGrPLFaEEd+TFkYbPU
jhAoSAeYhyT1lYdOKzYBcC9+iwFARHPwRnWqvZi3t9b4glpRKh/w50bb8lJUORZM8IykiQ1cC2mO
8h2AfCbLUyoGiHU3UfbPAWDu8/hiS4Pef5mWPaQ2rt6sgu0b4HcTOnWaIP6qunmCnyS9Gl0bEhNG
BckHIJoBZKdVn2D09HNdbDiT2xCGKi+jywZorPGJtg7rkXIFHEEMO2b5M+yUGs+vkvGrMdJjEeJn
qIf8AC0j2orReNT8apu4Qu6nbqL1Kj0rXmU/rM2oCk6WxdgnUhkuDFL9Cgp3WDW21Xt6X84pYX7k
hgkZIyxUcmyCU208qZFHpZYBpzKcAmfQoZkRLR77yzROxV4m3T3IResx0aBnuxZvLdibX01VxJuA
96CXjCHtkX4hKy1ncjYWjAgs987Mhq8iZ9bH3F3B54nh6W+yWtUPiZJHmEq/iGaYkHlKua+r4sEs
6urQOyMykdlxOtK1Y2HPScbyPLrWsxY6+mmw5J+6pqUXIyich0bJ5b4dTQhsqAJ+k5gPIO6+p7BL
tnaopuukhuyik8R0TKyjnVGfXHmRiaMBSdC7lV136sMOfH/4J2RiBHs8FrWj39u0qR960v4oyTtO
ykRUq1OvCmNTFRH/eSfvjlOun1tjHHeaBINgm1+m9BAqV8Xo1bcM2N5qEj5jYsU4cywlN5JTGDKs
kHDaFY2PSnT8TwyfLyB56ZSraT2c9WC8jkTvs0K8+hNlXxoCnFX4Rp7o9GqN2b959auKkA/i/9oy
iHflmrV3u6cmnYpTof8YnH5mzSb22u35NpqBdA5d35xAE+VnkVF4TJ38kEQ0VsEHcu9S92Yq4ATr
WQpTQ/vYwWtelUpunc0Sa0XfDMoOPWVn9TSaNcpkXGOKik6B+WeUKP3nNmmqre7STaWraYmQfReZ
qeyiuq0QFipwO1YOUiEY+GEQ5th2WYeTo5+e4H9A22sszyT6A7Op8IoaboOpE+/0yXHtBvDRGzcJ
vkphl/t8YHADZXeVRE7If7y4yiEtt2YJ7b3L5Quol2rv12QEp1HdF4DP+Y2SEfQD/SvOauXqyMk9
uPVwtZxAudrIX0CiBvEtJq73ZDsU18Ohqc8U/53jIMhlB+6kvaqGdge5lZ8JYgswVJq55ff6U4K6
96kB3iQi2dknf6IrPh09Uy0QB0BStPMuQdyqoZi9ota4HYHU3yYjvNndUG/LGi0goCTOb1oLvZZP
LVYwOpUBPrjKEFenjbhRcLDO427+s9Nab6HqF04abMrMhX/h+IwB0mHwaGfwFOTjpQkaouz5zzLB
hTUkWbRJyy71GoUhvwoUTy+tUzES/m8NH1Ogq3726/hY04VlLavBWguL03JEV1eC/f0aNBORV0Dp
iH3MVh0sMaZU3noX87QrqLvgYZ5lOrSfN4QHsC1ipVqlv6YMtaPTH28vvLuVkqyDwrw7nfrS3tLc
LoCLzHXLuSVFZeKtrIhMExIKCiCptcuxdPtH3OYPJR/Kw+RPb0bmel1t3XW1ee1Gy9+bIlzlkz4e
x7Apz8LXODnM9xjB/Ouer89swLxO1+8rEGZgfM3bLDfQhoujW/lYCv5e8ctdbYZwVVJrvfddnEC+
77csLs83aOQ0jM76/PGc/93riAv3VNVTjQD7j9f3sa2JW29DVJyA0Pw0paWnf73Sv59WUxA6A//0
26thtma9dwL7//WYl7H8+Z//8b1o4R2PTz9p9fPP8spMC//39Zhj279FzT/A5/MOf4PPDV21QYv/
xTf/qx5jWH+Ypk1TO8MxYKOrBrD0v+oxyh90YJz7edr01dPpePkBPnf+MOk5qTiWqimWYhr2/6Qe
Y1q/9fbSLZe+ejQQNDXFwFoxv4hfm7tlZS4D2WjYRGSr7ChZU4EYaw/PFJfFwe8PfUGJY1Vban8I
ibcyP0j5vU9Rph1r2G8KYyxIdrIDND7C+Vbs7vCxKNuJX7weQxjOek4toUUjj3Te+n3Zz2iDEqJ+
CgZDh3ySZDZwrrQH3TX2ov2cdITcxmRDFh5cwuiqT/lg70WO3ZdOTHR/04wXV4Y0IZ2gAhZJsAFn
yLDVccklRhkwZK5Rmwna+mqUcbGLKjgDapv+NHM1OWRBS9+6F4U43SaRutwGIYKzcF5GXeRrPSp+
WH4feHD0GB4HNV3szTx7NLPmrCBiYClMIWXxwnLXeR3IHX4BTjKZFa3Zc9ztVll1s+9TfUhyxngM
ZEl6V1q+rRUQ5IHS3IaSNhl0vEMs46SoBfVjSKh1H8xAXXPUGAsofr7OSua8iaALmoEJujirGCZe
synvLok01tBG15oakM1oSEB2dGCiAqHZN1pgzDNof5sVuPVzhqT1PFAMsQo9BElFNLX1jVMjyQGZ
QXew8h6qEGlapXZocxWP9EZ3p/pahPs4K7snrcG2jCNjPqsxaWj78aKlMZ22E+K7dqAnj9PJCmoQ
g6KIgFjL56LZunWVnOzpnI6pDoxN9NASx+mAAg4RMerOeLalC+UPK9HGBVbMCPJpzL63AXkKR5VA
fKVJ1iIJYmarKKTOVOHibr7kipPsUqamq75HebETdyUrxOQGlXRNDcwje3uuGrEeGuXVTgqviRqg
V1a7rWvCvNrAGDvw03tIOEYCB+U6CSmIADa9wcMJsAhTETtO1o5lpafR1j5Po+l4PgPQtjNIXDH2
Wyfh6MAWrL8ERbGtexw2xdRMxFcMiy9Y9pqUAGx6s0RMXt4JoyMmDo7YMMpvN4p/IN/RMqcEVdxI
9oYybc9g4Z0RI1YbHSWEAd1P6vQMYsD4wJzyKgKscFmV7nCVfhoRnda0m/NXhayOekTPrMmqyM8W
0gSORXa9K2ouz4PPYJBUMyNMK/RA2ZzyykDlKJhAdIU5bAyYXgfYMWeVH/VWxN0txwzt+UVOL49R
HUCPdgJBhLoFtNgEbQBpCvr2KZrslw77xM1skJvDpHCYF8pr3syO5IoRUpw23RZDxvAwxfiKnXFS
tpUd/Oys9jDWmXow4FqsLRrakqU9m2njnpabEuCRYdfTxVEnMjwlwTgzs3ad4qrPPfw3ytvx1rRz
7Zja+StatIt7WeJRjcrroK1DGDCx9Z0Za7O24kDf4z7r+Bqh5AoX5HtYgE5wCm3aPYQ1RbhJSfhO
Ek/v21TZMMaNtkn6PZph77FlMJjvRzCNTfXi26hn/PLaVedkyWr5HjRxEHgBEo2bYLtoOnDIaoue
bWpvXVc6a1Xt0+1kM3jTUH6GTBLlcgCeGA2dbGyLl6NJYLBKqtzI+Drn0rGfSo0oq52BhQ59T0MU
MCQnKl9ogVfVTEUZV1l4h50cXTAmXG4mG6Pf8I3ED9nIRwouMAFjOE/tSGerQLGBuk+67eGEogNM
S7eqznC2JCOiBz2tVGgdpuJFpvtzpJEAUt1AGiHeaDo9BoKIbgOMR/7U5/4DFACGx2ruScBFDXLb
/BhT2h9FRucCvibuNqAgu0pjmKX93OGgtPIvIKDqgyLC+pDChVjbJF/4idEHoc0TIXdWax20nECB
vfRLqJrm0M/dFH65mWcXkV892RTPvSyBd+6qlKGaUi1vvBVPgh/LFJA/qU8Th2nSTJLlUc93aFA3
laXD9VTAI6mueepsFMKEds0oOS3hO8BLB4zvqx6UqFcajvnF8Ll+QFxYa2jWu7pPjYNZ99TRne/S
aNLHliAK9QtHrogFYskkdX1UZfxczysl/VrXyG/3CrYkzunW/Fol+05ztDdEpWrDL6U7OKK7O2Gc
nEEXG2viMwbzcE08anMDjcShfyRhaHNbas6xS3PzU9zW52lq4x+trr2ZdhljAxyEFwUqEe2ZEorL
VnmcQtrWlUpLH0bsyGWjp5dMKN0DFSI8fzBlNnzZ+eo01m4EWnsoCjrW9eGFd2E9hIhF5Ieaz2jv
lxC1KMvQJ5OigwpISfEqanoHFLXSbIVKhKnUmnsxFXA1DSX5KSqYRSMzy44ptiUK+aTTx2ErAi3f
93YFFavh2U1dBTlt2ttiqEyuNba2twMajOSmll+VwD42DWwxS1TJCzuWG12ajxU/KRdx/BQzvWrA
1k3VyUoIfWa2BTN+XhxhIz6kAUS2kUTTia8U4bbl7nKjuoB9lMHd+orRrBhRlespinrNY/xVn/ye
oXxuZA6InqY5xZPWnAK9+1noPiit+aEsDdpTUurWLrHNYzDpNJhEUG1PHa8PLCCjEz9KTwa9jLik
yc4rHacljkPThwdluTVyLOmJMTy6KbBmtSEW7nd6dFLILNuj/7VK/Ytr8hXNi+SLKG2LsGzUHEPZ
0l6jKeI9hDJ1FZMoOMcdpHzNJvYfC+vVzzmNhdHor+0sa7dJN6N2hdadKUTcSv7zWVUudt/kkhjh
oaw0Y+soJ4UP8NSYNc6OKB1XTdf6R6UGGtfE9KHLrUEhCNkPm6ksbopvcEHNVfWYgUcZrebi9739
OLgz2dcX/LxvQAHUTZiaNraDAPhfPogboxUBKUS13v1g/7ZJufFbJ2IGqxajVdBZDFdtC7rOPwer
dE209CnlZZY0qUSia39WIntsJrKIIi5OFT8gL8pMgrqjXNta0oFMt8FnpmL0stR/46TwvRDtcNKC
ZpelIRG5BvBtZw8HnrXfwcz5HIb1VzHS4y4Zs4QoDfyytMkOMUE0qP3iXDZTsG1qCfQmbDduL8D/
4i4PFJeWFtWNMQ9dTai9AyymwUMTr4XL7PKX+cXt3S31v/I2uxVR3tT/+R+q+b8P2y1Hwahl6K6N
mXSeIPw6bMfuZNJ1JWrXdMJpTjDjIaMURAoHKsZG6XM1BUBFzFwA53T8fNdbSMqGRgjcl/yes1Rc
cKvI9TDo0bUJ4HYxyNiJTBFfQjr1aDb9OkUV+1uREkqLkvFhMtp2G0f6V5rBGDsiqUjLavG2jGBM
nRFRrleJJwZwK3Zs5fvQyN2N5sR/MhCzL53vvCpKm0ICUf40LZ1EvgN4ptC8INH1bdep5iHQ06sm
k+JL1Nc7mp68tHVLwwd6F15UGX6ySeyvjYj+o9jyu+uotFuLjrPH0kEwA97SovAa0a123xroCH7Y
WN8MCtkO6tCMzOGrnoAmKgBwZwVNX9W+cDYln1EOoJPkfL4FW/7gmgptVMjQRTo9cSWw5p0+zmgS
CDZYVLA9aOalrgMPjZYsFUKLMirhKrKrrYPr1HMTlLo89HdWbFUPQujfwLTXD1aXQSDKYESqgJQH
qVNNtbFuFcacIRHWKnTbldYo8SFqKX0wIznE2p2m2+XeIrsI91c+g78wt3ji/I1VdM1DX7m1B06l
53Qib0gJ47pKkk/+/NmiZWJJoJSwbigZrEAjUGDXtOo5t4dPUpTfSiBsVZa7WzSRz5XJOSkwQF79
F3tntts6smbpV2nUPRPB4HxRNyI1S5Y8DzeEvQcyOM/T0/cnZ53uPImuUyigbxpoJNLYtvcgSxQj
Yv1rfcu2zKdMS57NkMc8ZtqXZt4lHl28uhM/xDfjQuQgiiZRYoCSot/TSmNw0mx3QvXuQPF9KmBd
kjIA4ZG9Y6DDRgDtbdEbpobselNHPKbzr1xDYDLDJn2Zk/z8r98aN3/jX/2F3CNcR3dN7I+6ianx
+8D7l7byzK5SY4BZFMydXq6akKdKOPFVJycym/GTzKkVySN3IfvP5cAuYUDKVu7CaYF44hGy+wuV
J6uldcwH0v3hBmPRQwWUkOGJhy1lb92U6JRwdp/tJVwbFvByFRvRE/Sdo3ZbUZwFYTWT7Xy4zc5l
mb97k/WZdewCvcGFN0U9IJ0zK1uSjpkl7XddfhTESVdjxYZYt3BD1h4AqFr81LkFrBIJqiqzAfuS
A0RbblhmwE73rrExUsNchxDlkwhq/fdz+f/1nv9S78GU+p/rPadfX58gRf5Z8OFP/IcB1/4DHUXX
PYMKc6axCDT/Y/zVdv/+b4b1hy4w0bqShJon8Of+b8HH/APgm+fe/rMhrdxkmLbsu5g/ZfxxU3lM
4QnLwb9LM/w/Cvj+Y6Vo//b5P60c+t8XUYlJyrEN7GuuEHzXvb2B/vIGacLC6ZWT6WBdGTeMTkVr
HDiKHzonjl+dM89gDT11tmiHIsvW5id0fYIqywM6N1wCrZrvplujcNgvQERtp3CPNEDclxqZVs7Q
4dG+sYgNLaKcNhd09Iw6B/2yaTY2kyNGSywtcqS4GCEjXYOAWtakHct1XSrvOev1nyWZiRUYhXTT
CO0CcCOFx1jdXDmdvkoyaR7KGJoAceTG95bG2Bst3N2kbJ4g/pL+JS/itzmOUQ9i2aHLwti3TRrJ
bDb58M6iLrCE/p7pya4uTAfHJrPT1eIUv0ssSB0mFkY/3g8trS0/aqlUsvFS+MRdT0UfAuqcZGHk
vq5ExNZgZu5W69VXUVRv2hR2D00RUbxmMd2x9Sjf953lgMAyHxO3dl+ILytMA7gi5oXi9qqE47QK
Odof67I+UZYG13GuX0SRgdlRCE42Piu97in9Kj5M4MUFxBrfwntAC8Q8XxD6xS6tui05UmAbYhwg
3/QLtgH9LdFSTkD19OLO88scT8/KqujgXpAZdMtmZYgMyAVqeTBVNQX1aA6rAqsN/U0nkrDrrhRP
VRxzI7TGnVtwhLRHBc4uh2pT2fzUCPvPi0nbR1hA5SKJScRd3fLdHF78VEAAScfwo/Xmo6rMn7RZ
ZGurcR+IFLlUPnndae44q8wzQ/xhVM9Fab27WZjtAGWN2Pj6MBhzHQzI5P6y6gSFYKTwwbY0rlur
RJtnMYy0hgK57NyD51jPhOxWEM53kZEf6iL6QCV64GJrOEQPwJtzSFWm9kwY0FqPNftERJFVYaTE
Fz35w0xThkx1+dlXdbViS0DpNJsTKBRQAVRICc4EoL8Bge4Dn/gYqshb6ws1Qayke6eJi60VCgi6
C8TfMW2Nhwa2BUtsk/kDIXzcXsbPrjB/95L1gaTtdBxHjhfGpPoLORUqOaqBLTiMwPuWIxBDD0yO
FfN50xTrxIPeq4yAKlMDElJv+o5B04bn3JoRsTvACx49x1qzJbc33Hh493kRRCRs18xGX6c8ov9B
4xofmcthzpvWKh/fDEm5TZbxj8W6RsfAxLRFRcWhbSFB6Olo4J+wn1p8hXVkv4G24FxqUTGCURYk
yZTgHLLvuOZB4yiaaBg/rhjujqu8Gx3WOa89Aqu7KRK8OTGOlGvcQvo6Y7ZN4b0bBXBUogMtMcBh
JryTme3tJ0kF+MTc2U/0mfaRWZkIdShxxgyFpUsrbd06TreVkT0fJzVFkHtpRbREUI0jjBrRI4Pg
rYJYO71ilczWRCE2mS7AeIXaWejqUWI7pbnO5H3sSMAjk/5BnlILIAX9QkFpV07dgBxbWFmNuj06
AsWrgQizK0T7JD3gtInRqnWkl4z2NcB/GLvCswuDf4/t4JIQIvQL4PfM781iDQATNs9IGlJS68mP
TBySC3nYuRodAXVbbxeDM4LfA9f6XGKX8xpVUIa7wPtkrkWe5w4PCTfZWzzOcA2/NtM3jOO/Y+Ks
K10Mb3Fe/h4h3ZpF/IXL9tIDk/C9cnkHm7zL8yRYnHCdaKQpmnFDw+khGoHbLfVdC2dzhQU+9/um
zHybtN5KKzExjtZ7YzbgveJPr4AiaOQoR1loria6HRnu98+Ww5yWRhccL1hOMIBB4hb2EyiYn3Wp
f6RS25Uu0WaH2fZaFEsIOaPONjNomB3btq+B3qyt50oqPCdtnbQWmQZ7rPYLHZB7kxcAAhcQgLFg
it8u+nWwAfqPrnxIZjpYhyUcTsAEH1rLqrhuiFHmGVs0ypLCCbpM7qa1j7zb+TaaTQ6hzuWkRwWF
PKDoPC5i+NApKoS9ga4I/ZLiAbC1i1hIu42oNtgr38eK6u1+Hu4aDAfJDFYQBuWDwXt9qNLHaMrf
CtU+pXm+BKNKMfDgLPCCpu5PeEDB3ZdUPjIMHoLBXEpYm+1jZxedPzO+u1syZt10r1Ch5AGCnuQj
vbPk0AgGQtYKT72dPkQZ2bEK9I8zgY6SeGj8ti6e3KQ3jyGIyW2td49OzR+rEtPdJFr7TrPru6Yo
cWc3H/lGYhLqg+Ym6RTjL1imjSnnzxgSMHqzeadnwyPuFOwlNVHzSHo+zFlmrRPYTilphOxr8aIN
WY6xskSQbp0v2Vq7unaKtb3gnXYFyrWTE2txBV0fDQFMd7rNFmoN458ZQVagFbRY8IfmZINxgvjL
jBE1L3+yRHJfqoJ2SUxfmZImJYKuRBavrY7K22MjEd2LKwZaucUvo3cav88knWVRATWCEYQGbqil
v5ozTXM/R/q8i9EfTHz/QRSN9/00bZG/dvXYf5WT8QE8AyqxfOy0+QuMK9a3CaqO4UCLtbeNbSGL
GaMjXotIxftiqLyrYtLBuRlpIMOA0NfapiYcgJkL+sy4bvt2q5JklzTmY+cMJH9C8BRt1NCZbgIG
AFy9LpfpyY7UPUe557axd7k97I0+PNF1ccU2s3PMlkNTlNPSPqUPVirus6a/RIZT3VlR8tMbAc2D
JsHqqXj6aRXHj9LSxWJOosaTtrz0No0dyllYC6z07E7oPY3ZP9uVQY2r2ADFCKLCOvXusrbSZset
YdfeKryMFP+ZUXypeTrA9fcHk77Spru7UfNo3QmYYgZUTCC9d4ciJsNMRN3srAenNRAEtEBQiGRk
+Tm7VawqFeBYzfFUwAEif1zuSnAMQW2EqJcsZ7jmrBZkWA9iFdIwJWt+aHVHKmYukrUzt9Idqt9b
yOjQ565KndVwu/5i+zEeXGLA6n608xeDjvKc91LSLtsGsieMke2t7bQpYJvlI/97FGx1vqHN6wiP
E/C7eZtPVGXM9mOvDz5QhA3q/za8OWfANtuAzjs928W0sFTDTRwxNypFqJQ6o3ytotQJRG23SN6Q
Id0QpnXoyQMFN4gZlhR2Wta4VeWwnUbxiELMid4IaUtEzHa9q+agY3oonpTZYJesl99Ljgszt48l
BJmox/Oj4X81dRQYnm/cHKUx88NUT1acun6Tue+Z2REPiC2Lsh72dKTltoyEOHfD1VHshSqGfpi1
fjjm2PvFnNRwAR28j9OvJWuvaVfvi4J7ddX2ud9YWFG65BxiB+jsGjLRsK+4AxWyvrjTcuS+Q0H6
sJBTo4HGIR7DhqfEg6nD/8wRx92XOW8O8WQ9cKwNMJKeszr8MksPpsls/57rxYIYNj4ZWYrdg2AX
LZjcwnmyBxYdjVFIGT1zi12LSW67RT8IIODQLbINge9Xx8quWJHB+ec95ND6x9gCKch17dIZjr0S
BnB/wj/SBrnDxqZQJXu5mC2icp3LGDLnA7Rcsm1I7HsoNEGO86gmHVHyWMz6eYQCNs36fVi0r2Gj
tolBO0J747CmaliCOo/XI0x9oltvNoyo/lZlyh3RLqwXKsK2Reqc3Fo9ROKVJMDGYHQRWjotDBzV
VoYdP3K9cq9NN+0ELHBpg9s9Qww/Z/gDYV7sK2X+JvK+m/Xw3qFzdpgeGHJvw7oN8vG3ncNQhjAf
01rdwwtzXWpx2zogl7Hq5oeBxa5XjJ7Exw0Wmuczys99WXq8MNYvm3vzONXBkNSQnx9LLzp6Ib60
fJU68KoAQOpxseb69XN0iyT8smMXh7W5z9unGYtnRfuJTRht6ClrHLKTsvUnOQPT6FOEwmnFOoZ9
ODoC6VwbFkHM3lkXHRBadocET4MYF6XJoytNDw3NICmu7x2j+0Gq4BUDV+ChmrUc6zQ21tHC9IDw
QTNW7IQBx6nKb1NuafGwam1Yjmz23MZ6CmmDNLH/5A4D2qqC7PQzrjVEueFMcmY9YICnRmIJYqpF
yphxQlRuucOuGvq7x3S/9FCsI3hj9AoG/Uh1KKRAZJF7b/hd2s1XzS0zWQwDQVhdY22k59qgCdTS
sjdeEZgIDYBVY5MPrx4Sjz0MawETirpSzJ9R0HCZCBk9SjfepJm2o/XpfuzfJvk8kuJMx3w18CPp
rvwoiSeMmbXPO/rH3JLSgple+Tzau0b81bQyiCbxbjnUF6fWdjEVN6ryjRpc7L7pRlRiRwBo5yUG
I+kOgO0QMDU8WGbMhVHTw2fzlXpJXD+CLOyrzDY2vaFB0GQhGeYtL5yggql4FGxClJbeM3mcadqC
1DhzSKKnSTw0/Nj9SO2sWWyovdz2Rc3SFgUqKw8l9DB4i/cFJtHCE1eOfXfJgHV5zreiU4eR8xV4
0isxfYuho7GzsdHPE5TqInQmiKEeF0bKK1F1QTNNb+z1d9bCuIkV3dqOIVQWFtQ57Y+FHkGN1fSv
TkGaNEGquzIwBThv+ktWUY6HfKhCL8gzMe4slal9IdL4AnCX7lgdSmCTK1YlcjSOJmjm1t2v3Ih4
6kB2r8tBuyArX4aKVDH3zhZ4KkknlpnjVDEVVeMD3klMtNqitmXkfpi6hxgNE1MXFSD8XttJwUYD
XkHH/oOYizeczcgklWkAD7Rze22287qPj0NLgRQg0dhLyRbQG+jQVRG7W8reYVjhkTDIu+ofYBxW
ER22tmkci9gJbNnvzKhle2cxp6+5cSg1UxOlUSa8DAozJ0vRqiwxtzOgvBXVj7U4O0mDhjImTw2J
uhjqGQjo+WD29bl3B3eVwClMrHGjL8+oCT9RglisfmRAXM1G/a5AfExtfaCH4wgaC+qrt0dRLvY2
vQcDM0/CPSsQONukzrdVnO08zfzyqsjdWnn9iVPofjGiQxKru0GT5wlDea3aX6IAvLrcCEk3F7JI
4Aoq5cL3tdLtOAwGk5RkrTW1L6LiF2WnvMYyZNeRw+cnyXPtQRvR0QA8uk0w0Ji2sXUKdJl5tjCO
djfW5bbmBCCzctfqLYf64ikRzrvKCGFPC8SJysi8oPTK9lh1Ufs5Lax7cwpTlSK07tiZ+a3doI9B
PxhQV2kaYN9vbVMVE/ZxJSmaMUT6926Gi7ErzuWisI9GXfgq02rAUGjf6XRbXuwQN0avKsoNSkHV
nIOCoiUY+ms0nU1JLHKl65CKQDRmySqx6AJiuzFt+g70Q91OyNE2oWitKdgn66QW3LasfEtPqPWW
ZHHdggJXrbfq9Vwzpkhcqf2pjv/fVnT/X2Il2Oa/0mov+d9ICbff/qdQa3l/uAZcA0/HKCs4bTJD
+1OoteQfQggGCcJl7OfZMA/+4cyT9h+34SNirW0J4ybi/i+hVkf4dQwPqAGDBwdcwn9LqDUFf9M/
DTIc9hCmw0OTPBjXtG7f/6tO2y7eJJVtBXLh7q7FWbvpQncdcYY79I0D35tgelDptblr6wnFrlXP
2JQZ7im9WPVajdVcM382SE+ffTEiS2W7nNKxh6WhBYg9xl2XyPyoqUwEcshWKbUy9yPHkPukJWf0
Xmi2+CpNkliVXe/NRFf7iF0JRoTmPhQLko/yzI3EH+BjV9jDoibTU7OjFLJ/Bd6+UWXbn6Hbrq2K
uoxFx4aAueykp/JXxNzqjCk54Plf1vB2weAVrvokFO/nHRAhLCx3pYlCkTVUbFCCKM49hSDsB6sI
QDY3lQG3DiEqhdoCtlqm2ZPDAWhVdyn4pMktgsaj2K9ajEuold6l1kaS4XLXRsmP6SagotGcpyhP
6WnOehBi2dXok69Wxj+JeyKchj9Myj8Dq6tps7AVRd/uBLmpunaCWV3UkZlwFYpEyxkC1Zc0lRZa
98zcInxjmDJCWzWIRp1H1oU6sqq+ORsNMxiq/jUjgm/XI7YKk2hPVFCEWSA9TW00AjNfcNW9z7gw
Tl1lBR476n3b/axmnRIRu+oDoqe/+4qD9dQQIBAjRDqdnjlunn3QL7lcTW8hGCU/wR2haG+0Y1rP
9WGzuDQRU/gVBoVTEcooQ9apgu1mCAKS+G1GZQFzzykJmAcrzjHlsNY8218Abxxb2omOUSI/pMxh
CnARbPFrbM1Zj06za9crzaZiyCTtZREm9IlZPSFa+3YX6Sgqh7kAuzDU3pkUwQB6iLsjJnJtrIhy
pet0smmtp+yT9j06pNtUP3g08vjRwOxZlPj80v5ng9pEZIIcEbR0L+oNXABsDsLWcFfLFD8wLB22
0iu01aJX74L38AVz9a5T3nBqc/DjwjDv0RrZhwBlbhKYSyMaQt8O4cEjpEUJlgROqJsXImxILUm7
5TXI/IZchavYD9WNccVqQfHD4H31ZRWdDOrRFPAA6i+oWh4wX20aOiNOg4DTHJsx8bFwanYzXbhe
tPhcWMgzSNWxnZLjKs9xWW2M5lWZhrmh/m0bGULzi34cdnO5UOEjKRZXCf3qnXuYqyLxU9TzANXx
rkj1FzMr1WHozb1B/xIzRC15s8LwnMHRhiawIVeWIUaU76P2zXC35AaIUOhbFtdbr6feaupCfUWI
RKxoTI03AESTTdFMV8r30HAIwo2z49NgZDx3zoljMaWDWFeeXYyDqQvT1KOd3SKJ1zAqwTvbpMkq
7sQcUPE7yXt8w9nB5Ua50kg/bjHR0Nrnkmqa+NfWlKLvHfo1j0sOIUTwUKF9aqei46QTGrZ+V7an
DngIj/MZV92lIxlmjAgSXePdSmorGXAq2fTUY5PKstlkPPUN56huYBzfZ9OvCbpJxl3rTIDsqCbX
Oy0paZMpi821O4qnGyCM3/iS40lG3qHNRFPNgxr5ajM0v4Hf/5Y1FV+N1m7tVtMY8VpXz4BelfTL
dvRuTVS99zJJUwAbvUtDYyZoghs4qTrXH28wWScsTklR4dKZIVf3Xbud4GQwqQrXuu0ZB2+hEi8a
vWTr9BSYJ/qC5dcoqaFdrMCe63QbgRNGhNtnLn0MmSnLfexYl7hEnez6wnhI09BXUfNe9DiUq4+B
YgquNArFQsrrMTQIlPwI2SzJEVeMFCdBMvYYqwH5JqO+rtWSHQu8gwr68rZ3u7vKHu1NbC/4PUY3
Pw/VWJzzdMqBAqSA3q2N4SiKVuqKC4T0FD5h4850KwOC5U4v9YiNmvuhiUxy5+VfaywkGCtXj2FU
DmfnpSfPemotCZCUUQXOAUhciS2DcmLnk0y4nttuXWT0w7ucV3ayXKAQR4zl09r5VWtooQRNnCOV
MZ92fPnLxuD/YKqRN8/Mn16b/c9//zfYR5J2XFeXiMs47qXLTuGvC25i2plZaJEVjG1EtVSNs8eC
VniYIru+2AUm9lYgqbkRdeVV63THqf1NX+TIy0XBJE0nOyzOiZ9xm1/9+WkjSzpcHzKnVE+cNquc
ivHESXJSc0P8X5ijjJv56S8P35S2iYUfuBOUAJMYzN8sQZEV54tZO3FQTbyHlJIkq0wqMx2iTqX0
7t2y+zVb8d5xsjf2D8DLjNvlkU4gw7IvL13eq/HiZLXtM29DdCrCc45RAhMLBc2iQoBfCDMyqirl
QG2dEb+TED+y7PtdNKwBbwdmcm+mcbf916+L+Tev0+0H03WdPZBuGB4brNv3/7IRYqfWGxkE8WAU
+o7U4pdBO1fcFlowlvRlhdhNUcczv7R46xjAeAHHyLVlqnyjG/PDrdEiyBy1rhmLBha+ql2RTWdS
D0jQhtattLhmK7RAY2TQtyuBHLr0uldlDP2kGxs/C9sUzgp5UmIc8So10lNGce65GaNXbgeZludc
u+K3anRn3U+mhfLCX9tzXu4TDCSWpNpqnoES2ehuhrP+188PxNC/vfKGjj/AlPgDuJ0SJLnZ5v7y
BHld1GhzFk0B4291nenoeJmSkx59Dj2tZyuC8Y0D954BMcPJNWXfeEeSm7Jhl/NPgt90ACbOD7dr
cD+2paQDPVccUNCXXIfbXcXJnJ0y93r0plenlT8T5huXOGqcwJ177mwDXYNuegjd3vuwehc+unSN
vd6V8ROq1YtL4uyzS0pMQ2yuL5qyNQZ3mWJ7QGU0EzbnosI8D7ppJj0//vbiBKFZKwdmFg28Y3rN
NqOqORvGbr0pmzndC50HNjjLyXUUZvZkgDek95fZ6eYTSba1sEeUkiS2NuaSeWQ+zdAfRHSAgqnA
LFjNHRMSTLPFbThGvozRvtzWN3M10CD3lBURvSbD2OytqnX3fY5DakYtO2Q61TbazRpfxLCaw457
s7RpMzexyHGXveGbmjFwtcY6m5Oizn5uo6ttuUDEyXL5mSPlDsM6ejd8pVevC3+2CQXVWSHpA0ii
iuZHxjZ7K5TawYlo2Mzx/Rbjr399zUhp//2ikQQbbMdFiMYs5XnO348XZk5mZplM37U0169CHAdx
YREKBzpDTwS9sCa7qt2fnzfmD7vp+1WaQRbRwroMV8Qry10cYwLuc226Aiadr0V/G6ePompOwKux
Y9A8RxvulaXCfiIDwH1TDdMRfy9d1bN6bV1GsU38wXoNJRfU77as5fyBVVEypjtUFWdzqhbai0FZ
4SXeN5V6TWB37JcGb8uNLtbd0QSCzhpR4RkBK89k3gRLDu0rGTzjaiDFbbR2oZyPWOaqKBxxInKC
DTEluopJ4QGOuX7sIse9toRzjrwyCLUAPVbfX+NlAnF/FSyDh4mOKd7/uNrdtNqQUaj2Q5ncqm+i
NqDEms6M8FYakFT9sV6qkz0yd2m1MKIPxxn8BR+GjyREaZKYe+HTq7AgF0dUx0B1PFnGcG1E2e+Y
0PV0E/qpExp3Uax7gagUN/Wiii515gS6ueBltwgYDrQObZo4JEEBqov9AA0wNSAYPMYtzaEJU6c5
OUgIL9jw7GfNkmpnT1lyYqMWzBSdH74/8xog5K4H0/77ZaJBWbXQTsyICAnxk/CBTMMCqK8YaOQZ
U5ZnajWdmqMHmNnlRC/NyP6C+WAHPqRBWHkpWT9Wdlf+IOm/nKZomahJB5CgxeNDLdkUZTpIZTuy
/TnBqx7ynCCoWzsEI9o7OHb4oTJkkC3E1+k5xYZk9sVTqWHfCb3eu6eLZ08ZX3uh5re9UEqaBG58
oxQV1pEdHy5JTXvKRRrtS7cGWJJFFq6g1UjdIrx/7ZHbfH7U5zRHWM3Asc1av1fUjPhL2g6rxDXs
k87QbDXK8YUyzLzVIqb25bAbGmAWkaUHZaVPl9QtP8E9jz/bttUep7DiDknu9ayPCw+79k6ESzxW
Yz29H8biGGsaCXaDikPHbfO96rWPnm3kQ53IlHd9aAVTmGGgpw3tkLX0SZYJfNreWva1JEIyjvFR
9hXXIvPS1G0evTEmJGwbzRNlgR+VxrSAA168nz23XM0YDI/dVPNXKcgf3zQ7Vo5mh+w0c0rsihdP
paDCxBBifg/PGIrFwe5jTDRLkne7pg7fG56Z859fo5d2FYcxzJSidcQuGjzzEIihmo8EAuZjXAq8
653YuOaxSSvnAZRsTCuT8WoUktD0XMPyKJXtp7pT0i7Z2GJnF4T1i3g6s2+czt+/cvtUbM0sfSdM
RM1nznJpTjI7s98076a+wPCqBL0qAo553BT3cEGIVBTmXZan1EsMBSOaoXsjn4WdjQl5WZXlS0rt
O/0d7eXP3+l2QHrrCN5A+kGOSHzaKYQGYK7ikKgZWHRB/aZKk49YaIGRi62Hufc+n/L2frQ67yy8
eRtFWbTPqpsVqhflXXP7UE+6dyqoeC4zigFoYrrrcq951HPKTwsx0VtNv9BOo5pqtWT48HOPsMaq
7zryQjTaJgv6fmrTegaMaEp3t4T6BgkTn1uUpHdJQm7DBBOyz1k4TmEty03YtdFDh0vKz6TjvYas
JdCBqg+nqwNKoK9uPHcP2KzV1am634Y9yzc9R7am3C3bjUtkvKVpta8dJ3rqlbfcKW/CwXT7bUXo
RWvd5CoFVYPDa5YWhZjUjGcTNYAUaGCn9cYr27Xx2mA+Z/SsRpoG+UYqzW7f1uKtFgpDq1fwXcn9
hMURflpHUOTOruaZKbeBzh3ZLqwM3eDuf/vicPt2M6P1KncWazZf5tHSuhA/E8etNl/EMbHVvCXi
c+1zDnIMTXjT8d5lLsoHauU5SNZy+scvv7/6/XmjV4BBPLD5N2//XGbWruvN8SIHDoXg11ckU4tj
agi/mqZhD4pACzTDhCRDjXpPCoRnbGUxQgzAbIEflx71yrWkTVhGRN8b59zN3XLGVXNsZGid55JZ
DkCCSqxk0+n7hZKAZ8BhB2EUfaCkwMOB5eSSd3p712bH70/AWU1Hq1cHPa+La9xanl9x4OOcxlnM
wc/XN5NztkXmnqMY4I2pOCfzKmzlmOfQrtXyXpifUxUOFz3qPlJjjs7e6EbnYnahsZPMoY7IoJiM
D1jEuz299IdkNO0XvaAJT7eNo01ytu4omJtuwf9KC3+0Kiy2pp3Tc6Mn3VFn0q766uRZyUZmc3gg
NGYydKqiDarpJWxk/eGFLNy9E8J3ryBumAouQw8W6nYQJsteRswKbWyJDZOUuhzLx1CZxeMsxS+U
B+f4/RmIynGvU4WCXT4pTqqwHXPndVwUfX/X3D4YqDYboWcOLb58+v0Nq4kvNmm5bUKD7u77g9dy
n5SwUM49tQyl9+yOjv7Ueo/upFX3ilgwVnlue9Xk4EuR3+bqbueOFEF5qvzqYnprF2cFVJ3acBwX
QVln174vhmcuShiFKmvu7BjMSJPkMct6EjMBSpNH3XHjQ0mSDEechvyKVLGrPbi2SyYenKZg6Dx0
8/H7w0Ad5aaJeMhZfY4823wm6OfiZgmxss4cJoxWDMexhuho3CgqUFyqqx26494rCipjZwahYd2P
9FYOHzI121WT9DO3L8e3RXhPp6h9rllZNgyzb2go28Lovp/Qx19cLV3LyGo+HItsq8cJhvzIkU73
7IQa2aY922uAogRK+uK8kBJHfpX9Z+owBefBWNpdJBhxYHR67ekGNsDzIQDR5VyI5lzHDkvL4MF9
G0XtQ7WvNt0E0X9u9V/IE8PbOHk4R8zmJBtUyHmpji4LPetkHz8ai+f6U6KQ9dh8Ul0S8zx4yf2i
HHbI2a0Y07JBgJxoT3B42TUKgSDVf8qBqJnGjHkS43ge07S/o9ihvyMOiC6B462NJ+JjjiapqwP6
tDQVrTuJkPcVy8C+4D07lQP7wynOcOpa8sDULQcwiVwUm+BFNA8YWhHr436UjOPoSfIOulXvw7K6
M1sZXoukCQn3aPWp8Kaz2RORasPoBySy/eC23RelzDfFu3KeJbzToJzDZsOSih+xo6TcRk+9E83Y
bjtrdDdDzLEEoqyGmyweP+f+IeWsZwgFKKw1N804suaHdJcPCd4sckg2HRR3gnj21nM00y9MMskL
9QfXjutgB4dE38VFU10tdwQNJNPiQ3ikMz04QGnkWRcyfC80c4xv5reVU2+sK8Xwap1Gw15ZGIDY
dBq7thLtEdvMsO9wax7oFi0O4UBZm7Dz6Ai6iHGtbdjHMYxa/I5YM0nrDj6UzojxdVsQZeQgnRbT
s2k04z4WDTgX5RSfibi2lY3zuG4GeqSm/GGgU35TQyMISMYQo58bFIjC4v1F0N8+iDkh2IO5fIed
9/E2y+BgVnzSPDyvM9B+HPC1Nebe7oHsF1vRqt3lumGR01H6OztQfG9V9hh7GSVbIS8R6zzQzKl1
74l87I0y3k1JKe/SQd/OfT08trVGzQseLVBhvPw6F9fvbsFDO5a/F3y8b2Wh3/MUfUBr7j403gj4
GxvzlQMh/ZAygCa0nIaWDisM4LvkxhSLKvWu67fJb1wMLxPmIp8kI0ecpbN2Fm1N6zLJw51yzB8G
0SNf05YGV2X00pZWTOE8llRXYs9aWM0WkFdvoUBEF2X1nEfVlwhF8ZYkE5Xjkppio5mjUxEK5OFl
6IM2506rFS2Vux0HUzTiN/Yx7pNNQIkh1bZKxuy1rfUrR/v9nKv5+v0hWsblYI4TZoLFPX1/mKts
lVUsWNFkjUSKQgRdRw+k1cAJJuROgUa1dd2CFW05AOzzjkT/n3JLyXubNoedFgJ+a5mFBPGIyRFn
KEH72rUORRMuvsvk9ogCsGvduTsm8n9yd2bNrSJttv5FdDAPt5oly7Jky/a2bgjvQZDMMwm/vh9w
f+Xq6j7dcSLO1amLHaUJIwRJ5vuu9ay+fioKqgbJuGsHe8SQMzinVokyMiJMB1NXMz64QW+dqzCi
c0RxdOfVKg7SILjye9AZmeKgEQcMN1lWT1HeN9s+6DPcb8CXAxt/eYze8JhazoOofHyEsZ0d+0KL
DkEW6bsidYt11mJMVVH3P2mGQAjW+vZHpbvtEoAmHXu0a1t6MS0RYn7xUzHG9eht1Ca0nw0k2a+1
XAr5UTnYsvK+Qw7depOW2fljlhHhJQQwP+mSdMvG3EsgjvjVM+/FRD6ydiwPEYOuoT7UOu91BKOa
AJS9ggw+6BoKAEtwxyBKXB6LjnI+OrJq0WRpvg2t1H2zC8FSazQSdEjZsO1DnYXPyHw9ssHimASz
ar4aIC7R5Cbu3PgyRYHQ+XIXfS/luhbFu8wI0PZxmINrzPNVThDNucmKCiO3VzxUkRVhygRAjgYe
kVkQndtBE+fRXfhJijU9ITkkCokwdMwApVAnQXV3vr5QiYPdqbqkekCAd0MGzY+s56tbJLK/BREK
k37otpbN+RH6Allo1gzALRU01lQKUaG12q9OfVayzjh0hRquctf0Dun0TzSRtQwkXqqStg89SviF
4gDkAPjcrRJ0Z1QH+xT0H34BrDNopl1iwDelGJxjmhJaXxf1pbOKS25E0bks3Z3liOiUx/VTZCSg
AQIUu5SZo1Og1dGJHkB/kGhK8XzhQtNUWp09aA00SJaJdYxmBm49eS2HtH7SfXJpATNAO6FxRWwd
TgqugX0Q9bAAdBiSerQ2NLV6qbXBe0Hww/eF7zFJU26hl7mHJNadQ6QgNwpyMzKn9Ybcum22RBsY
Hqyycwh9JH4eCWqDt8BQVyRRGm8EPsDWpji8TcZnolmM51zkrlx4lb31sFwuCRattlkX7EWn1Psq
78iSTukyxty11lUW96fAJCAkUnp1adtWd+pM6vQF2Yl7e6zKRzevX+Fyypc0j4aXtHDepUiDx1op
krVrwG2gVCHP9r6vC+3cTv/M/zdK0kiKxBB/eyElH3JTdjYNwel91qBq5zyQ9VEC6HQSzqPKDQga
8b3qgoI0OmEl3hT9UF1agxa0adKc7SwMHpaj988Kwr99gWJo23KqvRFFdakdWf6qCsx+ausOL07P
/aLpWWb7Me24OIIrqER4o2WM4s7PctSVhNfIfvzQ8Bb/0dGlobTNgOMmKNuw25Sj8yvD3MMtC+Zx
ZiKfQW5gs0z1wtchzX7RKK9+I+o99EUBL8r0wjX9EnlkPpp5A8upJlzYeWh8AChIV12fRA/o3/O3
KkrWZVFYz9QQqPabwUkGlnjPDBfBi4ZLKBGGempQ8pFkrWw8oww/60JHTQDifBs75tPQG4KZoUXr
sGiaX5bmr6Uq6g/AMM3abwjwYbGA6hpa5mtMSP2iMrikgOMnr6akCx9DTaRkU6SE7sGnItV5lZmN
uRVJkb2JmnJKYJXDvswiyPmsyBdqU48PgaVW+7HQ8mVeNMp6hGy7okTag2AIX0ibaYgDZJ4aYot/
JsHBfEZCYMYGyw6FHC0y8zLMCqNv/DJCWpA4gGjiDSVqQGMHteEia99fFVa9M/J2GdPkpelvKoso
6DdZh2EfkgbCUMW4NfmdQu9jO1Ib9ADjQ9LF6M+gMk5hYMgA0iVMlJ+h4u3bfdnU74Y/cksb+l+m
iZe3J0zKLKo3jE4vXZzupT32wGLhortW8JGGkuwuvdEXpoaUuTwiLXiyAyzTrLV+ZfFLMKa0LQfA
DwbrAxlrHT4C0ql9maF90mqa89SfHNrFrkeIXvCqNcMH3n5k5lXLaoaZ8IBAXwv0JwBzP7L6LVVt
lgUx7LNQIZZhekcmKPVx50XCATkVOR3O0nYxSM9aIh4mq89Cq0bGIZAk0BFZalA2on2UiuaP6cFA
SMylZ9sqir7epEXEYBwZ4GxRSrEIiq1hZwFOMeN1OmVdsdqxVxCRnmrUajQPa58qlbkuBxfISKGf
XY5P4vfXekIR2YH2x8JzQHbQxgSbipfQTldBI46WcIgSdrgPROmPKM0oVErhrJLmxak01tnvKBPo
obvqGyaUk02hysWHuMY9FGDZhe2jsUprWmFsepne0QHuIgo6K/gKRcVQODok/jjo6CG/PyKy/lmk
Fzt+Myua7MifJUERGseF2MquBzcbj/K5gXK8ipvk1ozpiaKiXOODjhZBDfZjdB5rx8V4lSLXquq8
2hYBzb/CqsQyTAN/5YnsZnEFR/LWD1q7LL3yFZkidaNIwaE8pZB2tCQAPQz22sUxQRq99WbkZ3QV
6drOHAzjWXNM5iwSgUXP68RSiNpdedViLHzOkd4gPTe4aFnabFLgeEia/1hEVMF7qi4NDD1u1oqz
hIpUhw7sLereUmuaha6AkuO0fYRwnK10rl/69Px0YfBukla9zOziTon6QXdjWjCI4eCxI9BVTZTD
Y7xkYHpEcL6O0xAbXV8CFvB/gtdiTlkZMbVb/6bV44utmaRgq/HJEtJboLlgagd4KLDkDVb1Os9r
7HDqaC4QQv0QVvbgGWKjWtgviNcb4XykK8Mcgb/CosG4etFq5D1Zm5CXlohFVnPyFhIy4ITUEQJz
jB1R0wzAgCUfUrWesByGECxQExIjXzOJAJGrD285cA27UhDZa61OxEm1hMd5GMWoUdS2UubeTJn8
1mjXlSbfKB4IQt4eZBcE68b0ykVHMjn1oLyESFWZmAWdUl8pSYBCgtnPEkXj0jGVgDDwdh/RQiIV
IIAaHJ+kUuJZdA99b0gQPgyDno7By2rhipZBhgNcsdehQjmiC8qr04+/y756c1kfNwECjsanCQOF
Il8s06K+5noT7IJa6EtLUeEG2A68l955NTzlZrasYNFcBBsy0UjHpmMlqFShDuD216xqOBVLxsZu
pao5LsM42A4VRn631fbE2aXYzajUQMcgeBHTqwuJIHFRdhY93QKl2gm1+WVWOarMukUT61TvyiRX
dRynonnjsQ4gD2+nAGlwFLKiwC8n/Z7yHEc6SVMUXRC39MGFzRaehBG+i9a4t87BCVvS26X3OGYM
vA4UFXrokDVSoybJBiGVcLytCu56DaWRH81BASOBvucjg0QV94uG2qlitOUiGXroB1zXSYMsvNWM
e1yjNhbaT+FKnR0dh9W7YeK6weijre1w+DE64wtECeckp3/MpouOcRCy/LIFk3Kay92klCJ+MNwF
LS0mUlPQIyBZo2r+gt0LVWeBar0oOXwW4vsSMEDDDh1VA2W4GYoF92OaGzmLLjcslkPDRvLcp0gT
Z9vK4bIyISIsiVnZycEa1kXEj2QGpGvqYMDQUO8KEnwLt4jWuYKSVG+aWw6ifRvpyIfxnSIJTw5W
x52xo4i0rAJ50Uhrj4YWaZjeM1JYwaV0w7e0djxsvfIzqCjNu9PtSHb2M4TyHHUuq6u2e4n07l6W
CTpn5WLgDcIiVgq82pzHNgslGm29lR3j3iZBz69HTGAJju/URgewFEjNIdqlzTrXy2PNNGwUMt7k
ZU8NJ+0mdGcRrOFHcJuN3FWEHmOpTUsM1ONgmyldJe5dlwUYnq59tHq1XcdmfHBQFy/4gL4Irey3
vVPjjwrrIcSFwls0CU2COH2uOa9QbWVoSCz8BjLa+w4xqmWgm5vwGbE+13c/9ke77QJOL4uKF4p5
PQis7ZCo24QC9G70QGyTGEHroQH90xYHGRIDYFfDzqjAw7f4PkQuuMxx0zJpQ4+TM+hLl16yMY7c
zFifN4oqwW/pv+HSWqu2TLRVMMgNzS0yM1xVbFg8kWBYrx1spR1GV9SJutwKLyb1nrucN+mWqaKv
2yb9UNrRW5SKDh66izF1wSJcEviBe5ESKCNrb3HtQoU1yZlutYFbFQVVPT1ZbwG5hAwLUt2nTrgs
00xb1zZdNd0Kj7QV6bNMPTEreswdJg4q2qMgS2AujsqfZBpvAhU1Utv1K1/07sLIk4vfcwfCjTGs
ydtY0jJ48A3hPboGgbS5Fu9ULcT4GyfvIyDLXRPB6HLuikq1jC5XQ1lnHRnlU5tHl76Dpg54DiCu
wxSEfK1Mx1En9Hxn+M0fx0I0r9bYH0Wc3/F0desSvfRmNMffRoeWCuH3T8fy/wRuqi1aoyS4koAM
GRmUJuO75q27GLN4nyHxK7o/pR1DCgyKZedFwwLm5IPbDOdOgizObXeZD8GT4YO/Bo6Hs81UfjoM
EDAGgqtV9hTS4KgvyW0Hcd1w0llCnAYsGcRZaB9KrEk4gtWpCFVO40b0p4kSO4g1i45y2bNWWeoh
3BmZyWcsqvFL2EgiTAIf9E7cKB82d+VFQPPzCRFZdTa7CZLoUArNdC944t6G5JWMLORHTn4NevNY
ur3/Qa6iXCemTPeaqWg/zBqD3RYYQHDrAaVtsXHbm/lhYHgId2zxLoc4OsQ0+lZmPeqPgQawR7r5
sy605KUMVOVIkG71tU+GHjNlJXflqR+U5MEosCn6AEzQpHprZi8GPkZFXTKDqY5ZJJ4SKggnUaWP
InXR54fjuEZUL/Yo9+MPt9s0av6pUn2+yKRyt02Fw97r6+jWIjryzBYnf5bf3anfBtd4S56p9Tg/
stTu66lRqBZNKHpx81P1v941P5qfpy//9cHvp6gMbumE2n/b1vQulaLR4/wuvfPTvdejwA17bRur
kfc4sCDm5MQCM+pBi2yj2lhKlTLjjKtLAuDNlIr64Hn1Oh/Ukf6j1VHCinsqyJhGtZuEzHBSNSW/
SFQ3F4mSOM4T929P1WGy7aUDjGIYcQz/9Z1aSweH7ThfuzY/Pz3lOL3zWPoqeL1pJ/vpHX87Nrwj
S2gLzd9nft6mdTk/9b3pvz44ERE2mauCtdhD0a4uUWhvGEvEaf68Mx3ugKUIc2wawPNX7tHxqk7D
7JftxtgTHr3QB2Jv/uvh175pdEfnV+d9mLetqihJp2P69Q5qvXS+ePj1+enV+eH3l5negW/jXx8I
IoyW08PvTfq0BHzf8B7FxOGr2rTaoilqLjhV1orSNqf5kRpAQUg1NCgDLe6+3dIxrJdeJdRzWlzJ
4KguiE/SDZPHyaTMw3j6h0pMAfjBQj80PUzg/WBDrZhdW6G/JJelBt0/FnJTT5bR+T0FXsFLaeca
/RVCl+aPfG1QFdZmgIX59b75hVb3WPWoCbPbv/4m10SwrVO1/3pufoGFEZTWkXCu+eH8j8CQso2b
GiHRtFvz34WXjVrDxdI4v2V+Ie9TCfKODJ/v5+KyoH5No285f2x+YYhda8sKhr7VtC/zP+4Y+ttS
InerhhI3J7M8sfM7TLbz5+btg4BPd5nrwgn/63O9kle7pMUB/f0c3Pdu5xNz//XZ+QWjydTdGNXq
Yt7U/Jylg9Fn2Bu+Pju/4BYODTOnw+M+Hd75fWVE58eh3/K3v0GiXrrvp2Xx99/tCWzdFwZBE99/
IxrxYGc6UKj5ffML2tipe7g8SDvn3zVGb7FnQk0H4a/vZVStv9dTXOLfz1Hdig5onel8z8eoAVqB
UNW/f29a1ZPmQLfkz/enuMCGQ9Z7v76fgoFB6kyf//zeT8wJ7qEdjdv3U4YswocxbD6+N1/0RBjl
tv/+va2MRstDS1ng+6lqgDRC6gpmsH+dLpSFyMMw/Zfvzde+4zzYqfn8vfkxdJC3++rXYZ9/AD0O
sX579fl780FZ18e0yp++t5Vh4QbXmJ8MRpElk2JW6bg4uPavaOeUKzSgg+JNN7hiUK5qHsWwXzsy
HacX87jrlk2W1Pv5VZ+p1hrVnQbCg1cLjAPbKvG61fyqCS3pwP3KZrzl1bHx4hO89ff5RdCL0bPG
EqDVGq+jQUq5Ju3ql/mtetmeIQJnT/Nb6c/g26ql+jC/CF8IqWBuyN38aiioUtH9C772ITMySRda
KMv51cpnhUzNgs7wtA8CsPiTl6nn+ZFHatsLleLF1z7ErLrUVomfofApVysd3iff82neTl/0GPUi
X58Ehsq1CvEKFx6Im/nVLgk4BJ1XredXyXitcOxhCJ8fUi8bjmOBRnV+aLA+Pfep/bUlVzfHq4vZ
cz4MtN93o5sqX/uX+dG90bP4cf4jOAezZQibaj9vptSHcO2x4tvOD/2AuDObdOrV/FAltOPA5Iim
w7S//G7jY+8rn/Mjgub6Sy2I1pu+6PyUUxwbRAfM9EYDT7siVi0t2xtiqCdbhxssU5avkpTRZZfp
rGYrHfJiGu4NvbKPOAaxinCRHOjQaxTI64C0K9u+mkGkrSIL+KXMW5vccv5PaXINkhsP5/fNn5gf
NjKvn7SGxqgW2tdSVfsrTKj5wbwxx0uOuWO7T/O78S516Aut9mGcNz0S79ZoGBLnD0g6jlQjdbR5
08a0wh4O1WQJnx+OQnNOihY8z1tSFBWpAWLxaTtW13yp1v9fO/r+/8tI9uCq/Z8ZbZfP5rP6T4S2
6f3/YfzTILQhenU8m1Tjv0x/6r85FlHHKnA2bTIDuH83/eERhDyqWS7gNDjBf5n+dPPfTBcqEVpa
zHr4ZfX/KzrbFH78Nw2/4ZBt62n8ZzpwU8x/ev70ooxa2+Nc81s9W4gMHiuK88r7jFVSuWQTHKiD
/zDPlJYhFcHShOU+VZURS2kKzuoi0KfywjqR2dsMcXSz9vy34/jf2SQmG8R/2keLY+OhKNNN27aN
fwqHAc5ELqVHEt+TikUSwoMo3bSZjdnbWrm9sokVsPQTlVBIHOvawi7kvoje9NxcmhGpNwBNpLCW
dhW/szRa4/vbSVO5uV70KJy0Abod/i/7rP1XL6WKsN/GHmFYHGTtH96IeDQx2cYmRi5GJBJ58LyT
53MCy2gRTeLuUd+dhBN4ixRo27KTVBnS1f983Dh9/nHY0OdPJ5ZJgVd3/uliYI3XSYEUYFVS3ueu
dY0091p3bbLQQx+vnMRPRIbm4n/+q4j//2lrYY1saYah4hHA5Wqo0479zR0wZpLE3oYgAcslZtAt
mmM8esGtAUi9HHGUnFHIBzvNI69syOp4CRYWSJHfaavBHrJ3LoiPTo+sP0jsc5gpmUVanD2ihkBW
H+gHkSb7EdTHmPQP0AIfc9c6Qsk5KUOzjeAeIGB9TkV+VoZ8W1jiZE9pfMK6FWqxz21vg25kD+9u
48pqow9U+ooNScE7Apr2to31a9iM0l0a0OVI7w0dyrveAtPbRhbKrqGA49btXrfy9Ugx2kyAz+b5
USOODEnW1i6jna+gypPG0TRbZONwVWN1Fw7WargDv9tkdvBU6MNJk4ccvcw4sLgp4vWAOcrPwq3W
lvQb9aXyEtThs/Qy4vrMB9JxsW9yKxTJhqDnixh9WhJPiLt2IUyp2u2zBaEWkETy66iNe5Sea4NF
nqNm15FIzsKglERW5kIK9KI4vuBnvaiVfBENwbeFvXca/9ZqsACSbNkSzcySZq2a2tZNXbDG8iFV
nX3bay8FFcOGwjWundNQuqcgtXCxFdfCHUE1DT8J8tnleorbo0YdPIDXAyxKXSs4KHnoLhVsTshV
lvh4HkFh0zlKaOOOeOji5RjJfYnJXUBFcALM7tZHUpMpUPkn4huwY7Rr4ni2OKKfLXVcegk6doi4
jT/sRG8RYRtiEEO8oIPs6TcISURHGdLYamJ4TbVubbbivSyNrQy717AsHsFUgVJ1ztRfmpVJdZHC
GXSkqcZCItJrYtK00Z3mV0C4mFtVtzBvyXz0KLvLziHKarz01IhXQiAybnJRHWwFC0PiNy8Bk3nL
3daFcnJ1f1NrFviOYOFk6QYw7sZOKtb9tvaKVReA0/BKYZ+E2ORXq1KYq4MnE9RYnMC9d1FeT0e5
V9N3Z6yXcUYMq0hNEInUCW2OlWk/KtaNNd8aPgBlbBPhJRuOP/rUWxnBeE5IS1kAn/WAxaAbKas/
SY3fLKdCXr+50fBgoW6ym35nN9TL4m04oReY6KO8pBfSrg3h7gqc52vb5LfrWvDOLaBONBD50beJ
Y/CcT/oEuHGxddI0QZ9CJWMzNRPddjwGJDbaXntoa3/janJPuPxFqTFoU/0PUJ70GDpbjRAGscMQ
uhcUlTUlPtfEpxnlxo3HnVsDkaHP1pTyUKrODhXnItTDdWsM/cIaxGKc6kyp3NsQ2S3SoA3WW9NN
Yezlvh649JKW0gJtazkc/IYMqbB/KOkaqxG2R4RNLthqsrrRUOPmYOV51Hsaaoq+M5EmNaR3hI3J
wITwsSZhLfQ2JZmV6YgCpGwvbTLsaWsxI1d30++bUnnLgnwvxLsWUqYvC5R8cB5H5xQhXa+a7mCb
5PsO+XuQAP2VtvOEcgyPHotk+61xf5u5vaoFu449ybVoB1EvmH4jgD6bWIBIyhVsSSjIjCI91duu
HTeNTXJIJC++lHvFTI6Nsh0cZ63lzOb7dl04I+VHg8GDwAe5imKsv1y2zfDWF7R9m73emrvew3ah
R89oPe+J4KdsDfN37+YXraGyGkfdCvXisDFSzr7Act99k5VGY1xU8gXI56I62wfxn1ElVcbGuBUE
Zb+qR6x6GbQMZK3+QrDUBVjOn8rU4+jKQwh7DwPTziksoIJo0RGHLlvPrpeFpXxSnX6BoXQuOGYY
b3uskQFdRWRXJ0tmdweq4ho1yaNSPLmTWUgfNtKM0NqFTwPEnUUVpCX6oexFsze5NLdxkLxoCgxN
UkCilLaOUW8yM6CNmVDqig5IhlX69PG7UPXXotH3qlOvO3RUQZS91UqiLJQmITyb6nSY4+yoL7hb
H2LKAAvCa1eZ0f4I1ZiBP9jhTLyVzkq0jAe4T7YK4syVW8QC1WR96Ee3WbP2p+EsSA9WhUleQWjc
Ki+lIXel453TJ4WnqqbpQe0GpKGRBkSHo9ckNciwqT9ghwU6cVyISLaX86WnGOq7klT8iC6pdwoI
oWn1nJC4k2rXzhF3P01uuDJxDuZIu5BBV/mbUxc3NK8b0WcvWRr/KB3sIJ0FX4R6GVf71Bqy2VQQ
k30WhPoH3ZpykdsaHFpMbkNgu4tpGxZi20Wj5DcoszfQlGRQfA5BeEgIyVjoKd8Bnk/NuhvqCSbq
J8WrL07GkBuiilfU9Gyb3tXNozuseOqbZMfAEXis/IZ8Bhz5Az23Mrw7ZfmnbpJ9MvGmfEXcW70B
GwVivhmteJXDHQDv8lHl8QOl5Xyl9wKxltGSZltkN+Apkm4P2K/8hFAmSfJ7nK37vC6W05HKDKiY
kxklkA3H1uG0TlLyLqIMxo1nwiGzkrsR2dZyPiyolbGzG/66o3+i5GB5cgIZOqFvC+wNkPuCdTCy
MNQsvqVAcsoU4wm9HGRBobyBR0TskvrvXD0/S+nV4ByZoFq0YwWTVE2By1u3w7PdRb+cxhyXA9o7
8C7xRrfwfsbZr6xLAMYO4m6HbKpR+NEth8FZc2k2dRZHsOKs9PPx0cXtg9aD39PWJC7LjmDYSk9w
M6KFH7gEFm2wQeY3NXKzM1oQhlSasRpA9kBjpKeYc4P4pixY5i+F7v7WhHKEoV8v2oqNRq24T8cv
L1gggKd/xcj3UaeNxTWC+lM4WxhNuxrEJJ6R354w42Xqp7fMTx8r14NC6aTn0AHaBMXSkvoOjT1i
ULSPtWn/NovuXNTRHkHTErvKVYVbvmBesnHsXmylF5C2dy+lkSzUMr2lqfciuHYCQ1WxXKY3b+CI
uBIsrlQulW3ei3bqXOEApGH+auj+jgsPIOQIKBX1OaUhJkFkDg7ZqUJCt0xBE5udD6SLwc6uqn2X
OFszRd7hcHoNbUj4EQuKVdKRAIUYuVPscWFE3OvD1OwXuFN+WgQd4M83IYSgLoB+yskY6+vRdU9J
AEODkiG6FUugZu4eLEMQ320TT4s6uzTZg0KHcmUWz07ff2rmK9bD+3x94lG7jvqwUNHq4RjvaDpS
ncGbtUs7HsG5YjozHQbR8s98NoOoX8ogew7HjNhPDoyOIxaUtAGcr3lRzfxMAM6dnG86Qd3CyfsH
CSN20Xr+dCotjBBDWwqRcjstI5r+t2N72aqsSmZ1lfXSORcZETKtIQU76A5ACo2LK3pIAd4sWabs
uCoZUTRhU2Yiv5Vyx9YG8GGUwVpVKMJhfucMzeRVs25mxO3LTrCA6xWwua4j1ijI43WVc14HTQIx
yzWevdrMGZQo+pFTdIdUs+obE7Cg6UE1Tc8+rb+lUUQQ2IbsgM4iz1t9rav0gewODozLTc6uknvt
uqjjXUZwzo1xunz8Gm1qX3x66EmWNhP00hs6pvccWKNHzJ/VLmCn4Kx1yetQ8FcoI0+pkd5ZoNNj
4uooizbRHjhCL9rQia3fZRC/VNSlI4fZmwZiGFiwLUpM7+7V6SbdaTRFMAt1bU+XcW8Zh2EAINdD
4TI0q+M0hnqjwWbUYMf6JmoxYOY3NSO3E6BBAh41O/tueg9Y7S3ciHUK8V941HUb2YKXgOtB4cPJ
L3wm++opcRC0e/Ci8hD1ulFzP9GLCAcBmXmqws46Z+pIKkYXMJih8osa8WPXISNRDqatY4r3/+AS
BWAe3gMNd7fNAkgCtwZF03GKayBKhvICsgQNsDYgrS16jKQ68wrvCXMTCp7BvuqRfZbMsmI7Pasa
txD0/pyy8Pg44jdFEYDB01sjnWsuU4APhF5Nqwe0up9dgTdnujVVFbcr1TSBnran3iOrlu8/uNxo
GsinSsp9xcDDGP3UDVbdXDZJwdMehpWYir2aTCYB+6qG3KjMAea5DSpLiynvozyGs3uHeJ6AQ+6A
yCL7GRlm8B4wwUcySH2P/2FFsE4Tca8r7zrZ0lVS1NsweNRza6dyu2ItUB6pYzJAc6qQcHrjwqcV
kXB09cS64hxY16V4m8+PpGbbA8M6daRdoYc3qVAj0OzoPl2cTN9uZek/TRcryBIKMtVrEdSnInKv
OqFAhcWafvq04YmXFpeRHd2mX6mh0kiYyY0oPWgm9EEq7VF4P8kA3Gjh1wFGLH9Lavc6jQ7xYFzj
YALs5Dd6YTqqZGVXqoiK5E+Rg7Jrc0b/uODo50BSopDDFZIXMR2ceqifvDS8zEfYIhpgoXXpPlNL
rMGIedL4U2eAW+mquAk/AIOCotNPXufhdv6MU3jw9oD9T+c6zpEjdsxzzPFFvv51/Zj8hi5jQ9Uq
V8Tv1lLr8nOi5mdKP/UimwawmvMpzm+VZD+n3wVmGinhCmUBmgOh/TN0uFmx1r2VbXZT4GsvsvKG
cYbB2z+0k32zaYsnvhiVLkTgfqY8oPx6FFnxqPvtZ5q+MHtCa0kw3cKvoiMHlWU14g+Gn0/PCGz0
g8gQTX8VRt478rX3ED3N/A3mr5J42GvLXWZFByee+ISceUSt1iDhzN/RKS05LQiwWZTjDwgiP8XI
jWIaPuaRQgmyW2tROTLMw0gqOXnzajLcSuaXptb8yEfjXAXD3stB5hvMewTTr/mC6C3GmunKzLP0
Zw2HFAs4xaiYJEf2wdA19DndMWHJnlVH3CW7ajRQ+m3C1EPvhi/MzPleJmRW5PR5p5ELgAobwl+i
kMNMjlTvNA+jnWGFShU8aWPx2AvjrpXpC/S+tUd6UjaMV4Mw86a1L6OnrTWKFk19HAVXW5UzkSzK
c+QFd+4PZ41pkTbo+N2KtYsUbbpFI4u+BVZynOaKOtmGplUbC9tK15QI5hluJ4b7SOSZlT5M1/88
MRLTXVOE7F/5lnfBNVUbAhO8d/JaSNMpaprlTLBrMnwKG/No6JG73lfjLjM6xgDmNiFjZVox+ky3
PtKIbqkS3S0s81ZcXhpOIysN7pRRlr2dHNUovgdK9yT202Af6SbKHPQbXH41nYlFVE0/h8M1MFAX
XiSntm0Pua5/+kztVkHH0qSqf6H+Jk9KS/chxOO4lj9SSPalVn72FiNX0i5Nn3v0xvXGT3esLwmu
rFAnWQavLwpkvatv05ia8/OP7I5RqWff4kyZxgy19K+KqvwpOMTTtTFdtXFa4Tut+bSkrsMZ4Msa
Mot8dqt3n9OtStMjjt3rdLlkXovXSlymwYXUYwz+TFHmLYsoO0+jXlUlt05wk4tx2J8gjv3QnewW
g8OPi51UaK67ytt8fnu+kiwDtMDQczdESqGdLUBpeMraChiQp19wbLPjPBnNs+FXgjlzmqFMxz/k
NMmxyJOWc5OF5nFbHp6sCa+aA14ciuqnNVF+NYUxCDez/YcO8i0lr2u+3kFdgqtx8iX6+56lfHib
fi1yU1c4x8miVDHoybreQ99IlhpuDRuiPMo+jPr5QDczP0/HQ9bxHSfuiVsTrBh/TTrSax+G90JN
bu1UK8Gx9IKi6TJXeceeEczu7Ycg716nAzSfINPdRAbvPmk8K3pg2KFk+bvruZW2LsdANlxO5LNS
m+ee70FsRvDvc0PJURt2cPeQhBCnRyjUQvWKl1DTLthbYnK2xngzvUaqRfjJeptUQN9dZthbdkkm
14oVTM1+IsLLPOSouiqY8gSig52GAN1c+QCWFcBUaO9hWGQLpbXfKlTHqzZmPwr4D2HNPlo9zjWQ
WVuiyzqFRRPQPI/JLuhghXsBMsgRPzx3wSbMYkLOiaRUsA84tVsj/1SWxnS3RyPcMIbCwZlG7Qaf
xxaxOaqfwhM7gDmIycLks4gV1roW2HC7bKghSu5MeguTHCzYIWrVS2k14KR1OqVVGWIooDj3EZV2
eWiaKFtEZdssZd9XC72NxUNp4ZHQuF9KOv6vQ1m+WoGsfoURMiIqYn4mf6gVZK+mBqZTeynApe6s
A4K/lHmSbFzmB48pZWB0/2n4gI0BI0af/Wlby3hERGxvw6z+DdrOfOynp6SN3zQJHudnMJg9qD1U
B6hiCrW0jFrE/1KFp0H0j+I/MwR3oko5uuOo9j8IPb4CpqYW+KWmymxC6nqRWyvT9v+dvTNZjtzY
tuyvXKs5ZIAD7gDKrAYVfU8ygkEmcwJjduj7Hl9fC0xVlVK6V7I3f5MwhjKVjAZw93PO3mtvdCgy
CKoKVnr2drwh0abCy2lbb21QbrVenCW8oo9X898jw3+IdRKCsdB/Hhne0De//3Fk+PH3f44MLTFj
P3UgnQwAddOYpzf/L9SJqY5LhfM7KpRx2f9N8bZ/Mw2XYDFpm4KwQofJS/17qBP/nqGDmjIdwrct
wXDyTyFOfxfqJLiKfr3A6OIpSbIUL8JwgY86f7rAqATrCG8s6TTDQzGV5r6cHLAFOQwCths23zE4
Z2Q3LvKiPltl4t9M1PRVbJyVb6qbq0yN+EvKeZc0UtlUzktkgM7BiVRtcsOCAS8Zg0jGIVjSna1n
RvY80PvaxZGD6qK3X9w4Iom4RgEaG95VDdE2a/MHbSIaqs4C8wwtFCm5COSLNaGKV3EbwRDnqd63
mLogNK7CuH1I3Np8KQxcOXVqlYc4Uib8ef17JPPx8vGHWuOubLi6OBw1tRrgND5jtwcnbBkveRh2
D3LIPzlkNr2kulUcRxvH+8eDU+o5uNMJXEI0hOseyc9L1do5WmoUdc0Q6S/6nJGEzsw5iMRbKF1U
z5gDvsnJHS8D/tIXF2xdZAXyqolpuvsNkgHTvYDJeg9DP3kSZo6aoulfihbsSSjhSvz+dES8jIQX
r3hgbyvI93Qzp2bbMO5Yt3wPCE+DFzW/rslqte3H+4bMg6qZuKljXujx0qQ1d+yFcyvptj4CyxIv
0n3HAp/eK7ewrhgNtpTQ4iUxMJK7U3jyZgcRum/9pRhBwZBvSw99fp+V1kTbWbm/ruOmfyhq4xVM
PY7AYAJnFznjC2Ace2EFwjp+vO/REi99KKeHrDXrHb5TIOa0S7uu90553ENSMYJ7696wFeYvsD38
q1Mau49nTeQSgkkbeh3n7WszR+LlUe1QHqUVQz1INKqzzYMekKpVz09ZST+DZiJaJbczxjt18jKk
U4EwO6nXBqSLl9yIGFrM/BpmTRQE6daNYuhH0p+29sQXU0aYS5DexeR/bsaoGe9ApMc1vBLg7w2Z
854c76ZJq21EEPbzbziJC/BNqUeC2OS60FOM6W4abV1yUtapkv3dGk2LkUxKZvr8NE1QNikI2Mts
YHBXQEi4R2UAS8hOsEKOaUfn2myIPSYU8eOpcvM7A1xt082dp0ZPGxzAln0akQWBgpmau7D64oLq
9u3j2ZRnW82qjRPnn4sRNszBTMiaZepsQnBXQCIkx45IBNtKfnVAStzr4sXWYVuklL5E6oy3jHPK
3a0IOE2D6fHns6h+N6hzz2x5FdTNe6aRbmmSV8BEhKccFwhwihyCghmE3As7qNa9Bm1lxPLSGXZ4
bzxkiAr9HxLJPLqrwTf24PCr5cefilTUp8YebnaHcBxJzN3Hx8lpI7pMzB3vLfHFN9f89vOP3KF5
qkZr0ybEhkFMu5qV0J6jyr0TbdhcPp4VvW/Sw9G1Qxol4VMeuMwRczp9BreKLSPvWWWMQwJEu+uw
7b1nl3SAPQJuIn+bNniiE7fNgeucTIv5G6Z+ejZTXjwV/F6tGJznUsTOs2W85cAiHsVEzovjqWdl
h7fCUeISzM9GmOOLAKL94eMPG591CFETod9qQBov5TN8V7VNJ+DjBX8GQz95jpMIN7DoMAny7OM/
NWOx5nQVPhlTGT+rCYut6dnxXmgifh7DxF6HvL9IHzmO4csgVnJOJ+G92yyWzqQA97UxJywE/l4S
tM99w4THSx0MDXV1g2hVwtHJ5Mpmdd1WlQ0FMYQj3FRYx5Kse6qy6DlsvE9VJrCldzjBCHS9j/rn
QkI0cAcw8C1F1z3urqbjTc/kyFn3zD9S7TrPcIfLpz4Y9zaHerA5d9pP8k441VANu45MULqMpbOp
8bcdAirTM/UYuFhdPwSTYd6tArIg4uv0R3glIbu5DppDfxXjnKeS6NC7gEk/HoIEBX7Ug9NEopEe
8joEwDb/BFQFl42MD1gMyuMY2+Xx4yd0rdXPn1pEMPABC+oE/oZTMisUE6YikYCboFmM8Q1uRNzF
pzgPzy0eq33WWu4ZFfi5LUL9QC5UgFzgTScUWcvt9ElkUX20BvvOzL1/9JM9oKjsCXe+sey10Foh
XiMheX5oS6nDKIXygI0dL5hfPrV13e8rpGrbUnfie+SNn307yfYMMKqtbLCOj3b+GuvCW7cxH3PS
kMxD5JyDhCAzcVTVQOXk/NBj9zpao+Q/fjwv57emddNWyp4ZCbMG2s1581qQGAvApB8upK7FD4xl
vmMHdKOedNhIdy8dhlK0gn37GoZ6xmLepOs49NrXttjgn6GnOZbdlopo24soeujS5NQhmp4xn8FS
g3ECT3Sw0FQngVx4hLSdJ6K/oAC3xQ7AwPPHf4oiy1lIAEGrHLH54f8/OF2lr7LCCNbWBCFbCMIg
IlvpDwNxKItAG/HxJfo7YS/YJ3EDHjWW72uWB9/pfU3vMCAA6ngVEK7BVYsSp/wcW1Yu2F3Ts6lK
l9qvMOqTPgParNmKsA4BCp00z3BDFPe4Rd1cwejM7ORc9siXRIFstsgBpgozzveqFHezKXoW3Nrc
CJ3ZAmN1f+fl8pjgkl1NvQ/eipC7D3wYiiIdXAVYw4HAmpMbB0eJDZLYv9K9x7Ba+C6ZA6n23k9R
t7SwiTjMo56DDO/OGAf955q0qwgbrtQs7du0cebwuYKZ+DEK6lfMey4rmQqY5Os0Gfgw3nKMKkwB
QF06OfVX2LflssDQ95D3FiY15q5hDu+b/Uh/BF08gcgYy+ehIcqOlJX+lWinNpi+ljVYTmko3kdN
ld+l7xMLBUkJcnxoRK/2YWyWW2MM81s2Nh29mdD8yi3VxpBFfZOEazIOyTSTNtXwl4S5FvFsOxdk
WUgFuUz69qymFnOZ/0xWsb+kmUlrIqK/VuFB7GUN+V23SaLpi3BNjE+DN12hQ4BHnZfgOCey9jpc
PZqMThrtqCVr9tFX4ZfEHLONIPlxqTBzLehM0T705D5iHrWFvLbKOt1eawnuUKM8JFrDcShJPgk6
KDCUkyek3NHH+BFJERqhdDMW2g+qWNjYXXKFrUvv1f/hh8N9VN2R5tgrIuRsWydpT2MtfUDQz6eE
1dmqNlrYnqR6gmKeL4QYbmNgU7XyF7Vi9IlBTM50hLqDkzGptzO+LcbDr30n9QemBH1pWBtd9nJj
5+g52gm8WOBMGWCMdBWM8OKsBjagzSyirwIa8jJ2HuHbrCsgfilpd09diGxnGMaN01soaNuk2GPr
x5Qp3vuecwAHkAp8Kfa+yXfCdRvA+EHfF3HGCOILaSrxz58G4mYWCmvsoos4OkSuFl/MuiIHTDfi
S+1ZoHccqPtAPOsDnrcVWnOAeVbFSWT0Hu1q7I8sIZsO3q2m+fUWPczKtAxtlY2FviqjiEZI37+y
ExirstXpxkbcXUEOGY55XHT6+ZAVtGfNdBP5AoRb3fz+8PHUz2J6vAh6kfzGaIGh3zAkSJzs4HsE
LE3EFJVRhZndNJC/TKCuxwA29bRL8eMtbF/XN3lPkT8mxCPpXzF7esuiyz5NNCBoYznVlRi0YaiI
/RZtuw47NR0YZrdt2pMcI099bGpnWQb+pUwhQFuY79dOk3a4THtG55D9TpV6qtqN3VrjeQjmBrFC
YOEXJS3+0Q02nY2NMZzYcuuZbBd74bNJ0Ol+Fj06RYrzPGTCi1aLrHEzPLi+0a6HSDuLIMyg+OoP
+SROXlM0u54kwYPlHWAnl2dRw6TvCTZfqEbqa2uodkPeeDgura9BaogF4Mz04I0XcLjvhWXaBxdo
R+145dWOayRHR8+A2+qXg1oITVkPgFjZbJoM+EjrES9OMtWAOyRmr98PI4Ie4EPhQo2oSf1uM5pF
tWk63K92bRgn2DHVCtJGtBLAyDZI57HS9SFt7klDkNWkXKEI/rd62+ytieTNBOMdF9Kx89xk4WFL
fkxYisPRJTOqhohk6o33IhvQ7oSAPTr1cODfZfudsitNuPhsdIAZgiqo2f7ZEei9bXzd6y9CZiYW
Ttve1GbeLwSJSeSqYOsxcXSR0ZKfbRp2D2WtBxtpaCUaBBIiJztd2hNweTyZp9C3v7ZmZwCpn+S6
CwGMBSkxlFQu98bVjYMCurgYs1mj23rWgb0pOqLqf5F1Z2zMifxFmYzZmryFfA1jOb6bnKolOOgg
abb65L8pGd9CJrYoZVBtTYxM17otuiPoW4+ZyojpLpzv/lGDcqeV1IuTd4ahK4+tY53GGTgrIrdY
NZqHEKFuxaHIq5XRIBj0vNZYZnHtXfJg/GRUfrgbi9w9BaEnAS/q6doYG/gJYXeJU8WulOnAoQtA
8lNA2GcyocpxIH5x4NLThzid3OPHgzdgybFzvdsUmAovAc0SkAC8y2aCaEuToeMqCg5Gkaizx7xu
q43FF2eKPzltF++1fJ7UtFO71XG0P+hu8BaCc983GdekCMx+nRkIZEXcwaMU3S6u8+D08aCVPYl9
RAtqlbWaVNMc/Dytl6WhE2OhBcYhs3JtY8Xy0rSCWXqGgfRAx9K2qH5iRnlMTZjKu76DI6sNyPJo
LpQDhB/x+Z8tBA0LNvtsGRdNvjJIsGvSOLuSVf+csjHPRkYy3zWba9svL4DqFSgSskdZ5kvsYsOz
FgBMiorCfmRzvZildRr6tt2j3Mrh9TlfujK9FACFttDBMWs36VIvyX5U2rAJVVwdyDw6c0ScHhGB
H8tQQ8bqmuvWbQJaKoSYIsU6sy/i59fJXkTkjcaa6LeudZZu3FwmDjBbqzTHI1dpk5TBhYHxJSq7
eFeO+QYeNsfIYY6XTxU+eO4ZYSD4yLhxtq3dgQ8bJLAWNtWanOJ+XjOd4ik2Cvck3Rw+ZphvOL6X
5yCcOA0ThEYZFd0m1Bt0xx1olUNLwULPJqeipI9RiOae9iNWeyq3LS3jyzAzuRmG8xKifUltDomC
yIkuACOgd3QkyGQuceE25K/0EkfiU0Qq3YMsrJtwhDrGusMEFs2rEQIjFkFQHidSNIy4VkwcR4C7
BLSW3sFAhHTzG/jwxRATnFGd5ohlpIdVPgvVUXEi3OsAHue5DyalYK9wbh7gJXz4nAy1nqySIMrI
oStS/QQE6galoCCmhlKNDx+dHGGQdQxJTY4YswxYhQuCvx5tPpXHiAP/OZ1hE7BVZh1msOqDqr8U
A11vD27gIDv9BJicLvG0DmtLXxgNkiBHxicRYJQP6wENcdD55yisN8Zglwetp0ByJnTrcVbsmLgd
WlA4gBdNevGW0yLBz+JjnT64pese7NYztrmVPlVMAh+BJpwTRSCDbsCr9XyF+H0Q59JUc8bMe5PQ
1/MgHLBD9j+c3OjXZld8d7Rh1U2mdSwjuRQSI6FP06uwSLTycig0CZGHelIdurF7pfFt7GxDfjWi
dgv3l5UtC9/SQUcjUMN8TSOMzX5uXNCYndOor4g/4OIWaFRU+tz42pcuYCTRG4P/1Pb5lXbYrjSC
YjUUKVYBS3uvQg6aFXdUKaOQSz9wblVjFjuo+sMiAW59JGMWnMxkY8gk6Xml1eFFltq3IRydSz5k
vz9ciSGfdqrCBj6ipb5afmE81dbjoLPk0Ikp1/GcztDo0HFqkoL2qPkfsy5eIzqFj+Yr+jh1cEfO
hyEwPhkVOtfiE5rYd5YdY2Y8rVCRP1a51byP1corm+SFMFTiSbWHKHO3VWaMq6JVpJ173w0BaYxE
0sFgjCPt+p42U7FoHYiPDe5/C8CmiD11MH3H3pDjuq3WoAK1T0221gYVbvFLPCNNBfoS6jeD7HWm
RgWYML3+Aa3wpUt5lYWxoyNKBFHl+jtMu1QSbb6LPXsbIq9e6LZBGimRsBvGpQGsk+jEddRrGX0t
l7hDlqR8O9aES8LY0NtaX9PL4ptSnJgct72jnG8WXe8DfDX7nQZmAJXKzpRkY+dKfJ48GS2SmCCB
kRRhNDULTbgBh3qEddADj0HDcbNsk3WNNW+dlC1YHSTzBKMbrJ3mqTCZR2uD3PhRcG9iDArCY2vS
WMzXoRk3SzairoW4oRddQox18t1W2a32QhBrs1KT14nc0SbGvSOUgeqvhoe5GNP+LQW1ChKcBdXd
G8J6Um5/1pBf0xJt9y6oQRHep6GkBcz0izTwOY3eogeliL1dFLa18ojZPpSjBQVgolus2cgWW8bW
46yb6lv3RA64ek21azl5L1AW7a2eNJ98dzSXlaVI5e6m5STISxkEjdURkJ7ZvZlB9HWi/MJkrD9M
6JH7WJ5oAUceWGgNwhMu3Rztl2jhHagNAQnQkaWAQqffSqfMNvBFN+hrPtdwwSItw2lpuLcys773
Gkt9Ouv6rchdiXbS1o5Dkcogfxca4juGzaNm9ijRbLg3iRNujGo8qMqZc738Y22WUKtzbdvrZBVo
XPdEUyKJ9Zp8HSpQUzJhLGv6VJI2i4RD0iQwp2XKrHMRh4nYxP7UrIOZSjCW39pGEqxbDdaigkNk
l82b1SoErSKxVk3ITZeTRBlwIFiUMXresSrPo15wNh2IU5lUi37b9G66gv9tGMUhNmgh1VgRwZpW
BkGVVQY11zby1yzAK0rD/2vsDZcZ6LaMS2PEP99umrTKdgpGIX5wFGlBSM6RRx0fIFJIEZ8XKj1M
dnEAV+XuWYx0qmlQFH4lNkJV7DKutqwYYxhktZPouEPStUDMwNGR+bEUADqgdMBQrKZTrY+I/6r0
dRsNDdL1+IhnRFtqdmaeqy7Y6yFsNQQTjGrcEoFzbb8OFi0kznU+KIf2pqei26sqVxe6CEjPRIcr
VuuT1ZCA9g12ThAw4xQhdEgW4DQl4rszjJajEMAs34zWZSeviM+IVzaiBC0zx+tIi3eB2eQ3FfZi
ZVSQRozcPHkJtp9J6/y1J5IH5GLvfeSau7mSgrlzDJMiemKQ/r0ppQ3s1f5ahQ16V1Ku1r5Tjihn
NoMUJukCI8EosqiQuhTgMLpgIg/cpkLgb9bo7cmGzhx+0zXJFMixOOa2Lkg+ExNWE78pNoIW5UKv
223hwM7RRYHU2q3fLbt6GQR/3mitWDITFyS+IkbPIXwBbqvX3I3B1k2tnSPtd2StYtG5hTz2xGwF
Hn6inMmBTfMcwEX3hGdp5pjk+06h64JlTK/ooc6civPREFyy0b7kI9/jWPhg2fRvTty4nKQycNcS
nSOFOVP+utva5BYkMdA9NcE9i61ZycmXth7SxiD1DIVbFOZ0otBOBdo1cKGrjTFrhEC+7ePe1fBR
v4TfIlDP2z6D86dUy9zc6flEp6ZYCmQ8O2uMy1soyDW3Qdv5Y/425mT3ZlUDJYO9kXCUcMecPqd7
IMsj/RjazLPmtGwJbvVda9tPOGpSJJNa7Lg0Med7rSnXWgHG3Nl1mjMcsEFABdNrIm7TZ4r3fDR3
Q9W7hIOZxRZNyqzmZE9oRvfo9tm0aCsPR++gcjJxWkwOLXZsiECb9lb01Y1+M0FzWhwcXEft6wiP
VjpH+cU0GqJ+eHQEJHmK7NIv3Y2D23jZtKnaeBMh8i1cB+QsNHFGZBI7Ogvf/aAieWP2Fkz5dFGK
PIAcJA2C2mSru0BLNSsbVr7cjbpYB46tI+H3ofUE5GV3DQVWEw/5UU3xVyu0x6VDYwh1GOYbAMvJ
lLRXzovVPrTqzxUmbjvTtHui1eLSC/etJFiQ28ZGmWOZ8lCSZaLp/S3Le7UdNX/ThK1E6e+YtwQe
yxP97DnU73UcILNOiF0Q5+rfe9jHnGrg/nOJ2NgE14a5liM944xOwgXe+BpKaknbnkFrXlhgggDS
4T/d1JZHNnJDMHMdcddmzmv4TrzEuJC4l3e0cOleWpCHWyRoWe2eSDoNjj543Ex648ItvYKBmY3E
nPzIZTN1J4LptgAMrJ3HuAfJy8pskzd/npeVIWHVZTueMx21sYfbYhk707vWBbCvenOt0RiiNOx2
dtyaG7v3z4aFjy90MCN14kpPAHyT5xiLIJbMHsYD58xhbeKgw7AyfuuSlCZH0J8aDnWO2Z9LSey0
ANa49mqitqE9LsEsX2VtZ2tcHSOwvOY1yI1jmaIANkIEK0HOqDooeT/1bC03MYfRkyEydSQmDRyG
7ERzjuO03qDnww6SM0gWM+xJ0x9zfDaj9i0rrLe8Gk/M7ulPqOxImiBxWINfcWPnhDVV8rNhRz8Q
WIH7z8V1RDK+Ie4OZjh70BBN5ZWEtxoDDa291oBj1/hvcRRyeO0IHDYEgpcebaXZxEu77mk4dXcj
iWeIvLMgizDfRPGcD03xkPk7TGMz6AM1KCHbBCURFzbfR4gS81PWKWBWoTp0QbjDgDMfTnN/jwk/
Wliw7VblaJKD7NY57kHj3nledAw7+j45XIWQIPfQ1SqsE7OdOJJrrw1xz4zTtpNAZGNkoAkNWIdz
R6LeKpPGNomahCv67ikaeUGsaZxtB2wmDmxN31VHohLsReMFZM0BrzMDG5re1JhrfAWgFVv9R6Jx
lPVi4W9NH7ycTkiDFe5RwZQLyTc/AUNlimOaYNj0BbNjBhAT7wq5xMoVcA7gZrSzhnpap76+UCbJ
3GA0t5FV04uvs8eYVUmTDBln4ahvnTErpQcXa2NTldOSzcnelZAn4NAVu7Zgz/Rz77DWMRCy8ehI
Ziv9yrCu35lJ9FZxoFyKjKMGVQS2B3DW0KM8InvIgtpmTNsxYVoULEa5sDr7C7TWndXnzEOnoKT7
isYtiF3BKJ0NNx2859g44s5QT0kXXvoyv/al1W+VxZflJP7KYI3lLOY9Jn02Q4EgvYIJ0hkSXsoa
KXbhzglDkIWSMQLX6l+ChJSzpCAux53ErAgNGN+MyXNVCPFce/EWjCBBquT/AYXs3SxeudSE9M0B
Srk0nrDBoOke/AckmjDjKKkxp/iXPjfdXdxyZcRcDdvB1PYd4KEdzB99GarpOa3LlqxK+2HQ1aq1
eGk2GQYrdFP3diLgIbeLlFxqc023bZ83kX8Kg0xs6NcHBEkXZ/iun4KCHTadOJyFMa18pMDLHIMb
1ofpjoQv2miOhhknzVdBKd9bDoIg8N1ncve43afm2OmZ2oxahU/LesgS4KAiLVaZMace0fH3K+58
s+ME0xC76WrDg09/ENDldO3GmRTtxw80LrBcdvXcML/QxXqerZG1B9N8HDnXGTCv9kyMzmXDe1Ig
HsaxJ5bRjkkh0SQqVLPaAOn93OHX4S5xPXIo63OU5NXaF+mL7nU5fWwcwNVEusdEsYsxMsZoGz3H
+GDm3lTzMNjcpJzdHa04l1P62L5mGfiixpS7oS0+B4lPpJ0/XF03qw/EUa/9CHFoJYPhGozBvMVB
9LAYWytxGBKAhskIE0RTr2aD6VITRC9hVzE5gGQgmcTGn0Z/nUrcizKCNFraIa2kwNkHYKdpLNOq
0UoNotOwGVo6pKETfYos87lHiULxMwwLux8N6ioXIJsMHoVWeI8t+y3dJAIqvS+GRCNgThlQXppw
LCJUq0EvmasWDkGVhr7REqIcVLZ39Hz8HAHMz/0vaQxyqyeYGAxrgPcaGbiZqv5EmivHBJ3073IA
pecK09g1DO/WhgMYzbVr+MXmUp+UtRIKTG1L8y2pbHlipr8Tbi8QB3AOwEtF8HGt7cdQjpumHDFF
ufpX4pZefElJrwX5sOTcuQ0zQROJWS9HoumNgYN/GIzkRxy1Jj3n4jbYWLM8Hd3HWNSvbUniN425
Z0sDxxhW9Se/jW8F6Wz22J9GSVPTHskTQgi6EE7DHaLkd0RhP0wKyR6mizF4Z4PG9qmJ2vukA7rH
1bZ2jNg82VVrAun1tYOy0q2PiNnNjfxeGXMjKb2RlfAMIrldNxgsdFXGN93tXwNLZ/xjZdO+6iKY
TgInGFPabTQPirqIBBcGaazgoeZ+0qgGOFLuaE/rP1qIw9NE4ISe8EPQlsDH6peZwepWgAgM85oS
Y1aLdZbq0cI1M2sRCz44WYEv1CqiHEjg4dJiKEhsRlnGh0I6717G99LHRJ/mU4a71H23Ja0UmvFP
qDItw/qmme5ndKbwvvmnFZTBzjR3pef8qDNS0O14fHfs7JbGzZm26iZPyy/WAH4XE4q1He6ul2/M
RCEvDYgHKKpyG1Q6TDGP4rN2fgxscwTL+pfGK1fFVO09hZaUozH8S3rNDtDZYzhSknbLorhaXk1M
h0rffLffsGlxyO8UUWo4o8ngeytsHalsBwPQ18TnVEzOti2xLXKaXuSu/lRFRGbYBpmDWkDzuY0i
Y1mqLNv3BECbIhwxCUzPMomPXsNNlvtqgocRPBYBI8981siVQXxLhzzZN2UWPkcF2FtdPdB47q5l
KHPQhg5JgDUxP8ximA1zSdnthWVlXHYNlhU/8p1H6UwdeOB460LkPZAPKE+BdbMgM61sNL00Wv1j
N5besU8hx7tazxE70L/2cTQwVrUOsC42QVvNZlVNbu2oXmcW7V+djs3x44FYDvXzpwY+8J74VirX
cBdYbbXNucqMLjYPUhN74kCsG0e12QO4J2ijObs3RFTpgyER21JS0FTvb7XrE+SaTdXlv6WsWQPt
+R+lrMhM/7OUFZ5+8/3bv/539f7lX+C3q/fme/2rspX//XcYjvqNwBCuIdtwbYGIFGXpT2WrNH6T
JmY2ME4ol4Hi8Ce/K1uF+k0HUGNhohNcjpaCY/O7slWI35A5m5QkxMn914E4/0Y4TWdf2bruWBLI
zqx7/QO8RCF8LWxCDXDUR9S6VnmOShMAsSufTEwXO7Y5Z76SodemrzE+vAWGvPrqNz4Vedd0+DDK
pwT92E8N9dfhf/rfc+aWBCZl/8paTBlh1tT/638Yf4rPRNTL+5fETKDfVaRoql9fWIp1W5Lewonb
BDqiQtntDBV7j0YyPZSdcdVw5euWeQThG5xMGV+10reOf/hS/82L+AstaH4NfCauFJbrCv1Pr6GE
55komr4rUAfITNMjCELsgsAR+yr8MjET2zNpkasayNf+v/6rJZpjaZmmJXRn/t7+8L20Va0skuf4
1fDGKdd8xgaywyhAyFs3jceuBWqSF+2T7ZbhP7xt469EGySYlgWuibetwNr8+surUitqOxIFNcGy
i8bybXDTVSUlCWRVqm0MB4OQVzLrr3mJeBQ9Thhh165dX6zsOl/8/Ufxb+BCrq6EieramW+IP38N
NnyDmEySYgWJ19khsbjIIsLxVdb4+rJ8mzjN1s/o0i+YcaH65JDiwgnoZy/A37+Uv14QroV+1JQ6
jCFL17nL//itdF4MBlgSmpPUBlBpZlULMqepgwJwn1CA91Nj2SvdbO9Ceek/fA7z1fYrF4qywlRM
4hy07qY9f2t/uCRy2+1GWhrtqrJGjRGr+aVXtb53fZ2RZZq3P5f+/3gHgu/6869TXAMcJaQ0BJfi
r7/O84VTZCSgcK5kNuP3eb1BAP21FfoLp+GT52ND+ftP15g/vj+9Q2U7/FImmzaYxPnj/8M7DLqe
6dAAvJtY6XE3CeqIKnDjRWRmD16Nw9A342unzHjd+4IODKcQRsTbVNMQIBXxUmhu90+h5f/mU8ca
7Tq6wzfOi/rTvQD82ywmFpmVy4lz27RafexLwUMaEdqQRc4uKoZtLH0WqTJ+4sht7mMOxIZphtd0
zDn6sWI+Fj0B89JFSeokgG0JYkaQrFFl1ZGlb5LCqXbdNUrkBGwDKMFatXVLBJb/D9eQ+ZdbG9Gv
TplPN53FjVP9rx8xNG4cQmVTYUsH9t7b8S4OVHww2zSfA7/MVWUM76kYzNcgmD67xZuWpeG2dcg9
DRu1S5CY6NRIL+QUV4vQSN8JvBs2je1Qurf2Q6mEOONJmOPaHJvRlaz2QpcvLrK9nUh0IAt5Oy4q
yEgMlzDDM5p2zqbXy3UV5+u/v56sv2xuGAhwRZtKd9nclPunN9uOo4FQJqE8m8jgLvxsovOScgTM
EAjk6Fc+D/NPU9msJWnNxy+VBGw0YFtIqZNuQ0a7sFak/owZK56TOM+mMNNjnB0q/xPBcsbWnYJr
GXe0l+Cw+WXA3DIXz9qoE6HYhcUmmVtZoUtSheKoHRjKB74VoFdEfrMM6jraBFnfLkepIsY31Gxk
tsG2n9zozoDo2xQiBovz/BOCrkuaEOPw958QBplfbzh4baThmGpOfcd+86d7nJotnNLYb1bTWCM3
Gexx/fFuyAeJySdF+9fkvB4HbcY/3FfmX5YXfrWJFkpizzHmx18vRCtpfLbeinRWGdGpG4PvctIf
oKylx8LTzn3WBevG8dU2nhoi4EYtI/qxwdJSAxL3bb9dAStyt9TNtJ4LZa1zEquOMiiMRToNE8nO
rCNCANHPyYVM1RxsxKGucUZ1GY3+riTy0KiketM0rVtn+HZgzcTWPkyg3bZMkQqH3QQndbrJGBSs
aG9b/3CB/nVnU5ztZibivKewsc3fzx8WPMW+FyrC1rjrzO4ctTfDLuiKWKW1QVcEPs5VeGllh9fA
aQH4hIQ31HQTN2yC8ervrwXjr98IyFjuFCEVFifuyl9fTO3YSMtjNZLuZtRbAEFXL8nKR+ZF9Ws6
n/AI1JJLp53DbnLtuyeKeC8D/3MncMaH/4e981pu5Ni69KucB5hSlMlyEXPzwzsa0Iq8qegm2eVd
lq+Jeff5Eq2jNpLOOZqrPyZGoejoJgEQKAKZO/dea32crLMh00hsIWOvd3vv32y9f1iHHWGaBgUJ
lSrvV1s9++8u1eRCjO0zxMeple2RW7A/GLxJU4RptCyBff7rq+H9caHkQiDOVTWQpdIif/x56FnL
MQ1YhBkp33DS3/vj7J7DTuvOhQ68JKpMcqbiGKeAB1YmL2gi9FbjrgYjyxfE+K7tqEt3vec+gfJY
5fkcLybLqK/cVdlm5RVJunSqimAflZ28QjJmbanrfiVojAi1MMEkNjjIQQNbO0wzsghYkmoLCvFX
slJXUXdtC6iXvIXOQ4xwKhApXBtxkoKhS96Owc1gOnetzMZ9b0joX4APmaWXtAVHBOZ2A2UF9Y9g
I4tPrVPGL9Cf2QWZE8JS2Y+WXy1QntVb4vWva5dAqDo2ASjMevXiImnxo3C6NcbhFPdVcS90uR7b
qNxaBGmuWwMCYWA+us44kFBpdvds+6jvEr2/dwTNYHCD3QmVFaIT0Gb7yLIR3vnyzNa1bgGoHGfX
okXoxeO/+bWaf/JrFY7t+vT/VW198fl99zbKiIJyOK4Mq7BObozakycytusU9fFIXs/oGSqlwtp7
bSwfQyiSdEQ/SkZqN/g89uhIda5cymhSOPMSIrgJqnftQR1CM+i/+p2ZPSOh+4ynulj+6zek8lL+
tFYLIcA+83Y0qI1+Xqtz2hXzELW0nSTEawdN7KofYdalGpKytDDDje7RMfOrhkRhGzZCYDrLrq9X
zayZaMAMBjamywgnjrBY01DbBGlZ3La2iN4sPDdFrWLuov52GHt/+2+e/B83GkHYKoudoHSmllQv
7rvLLjyfqbgRD6spos+MlZC6OblrW6GfDHriC0335N6zm3d66oA5etd4bPLPVoVLZUHxT7jKjH2j
rVUfsV6HVWXss5yGPU4Vez1NdbonZyDfJdE7eXzaiYRIDcsMUVjGnMm1CZBmizmu+Xfrt2v98YWx
eitfKHsY5wFTHWO/e2F5HQivD9iNMjhTe6b1yNg9AKueWcMcr3z7aRyZWjgexgEChvSljZwRMKqI
19CaHSjmBifAhaM117NhQzMR1gveTjjy0PU8RcGoFA+DuClCqmoyJIsuuIcRB6cNfEaiOBpCETVQ
Sd4UJVvjAGzDB7oRqo+2D4UjJoaAa0G4Ujx9hA42J60JGHmuBQAPYnasBVjI5x60h0Auv/CAfQig
HzM90yWd/3dQE8kmGKx+TRrkF28gwbSPiEsR4EMSMCKuoScrssvEgmHm6OblUvSM/00wJtbc3EQ1
TJGySJGNgHpVaDEk+ZrwYDv2xbOXZ8TtOR5Ik2B6yP3Gv3I7/ZhqwTIhwXDdJRPwmqpAFMHQaBL6
sIqgpQwCADE1HckTNXw0RX8pB67ikF0FTfSQzX28Cbrk1CAZWjlVa6zzCXiMY+tEoqJ7yV6YKBfX
XfhQ1zVaUqS9bavd9P4MTNtEI+5Ilp42Dehpj/VMl5qMhrmxSCHxypc5MOt1O0mTeR4y7TTnveWP
hLFmoJEAy2JZY6zeHIrSjTcmWYoLYU0b06qNFRBAnqq03+nl88tO24MLB3PVGlC87RoD2RCye6iA
Nd7O7VIzjGKZ6M22AKO3y4h8THurOvRmt5vhyTAEVgoUR+6czthK0bGMClA7PVCyuMbD0iT+cBqA
0i+zB3YQsQk8F+KGlu4b0hPgrRCaM1joW/Pyjse5JnfYXzQN7zojfXF38MLecwUD8i5YIPhAfu90
a7MYrjj+C1wE2pc8nld2E5JdBV0opXGFQNBblTZlo64QRELBiCqFJYJXn25aRu0VxCKweGS0KogR
EqHAIEImHvLNqDBHaiy7HiEfjSHVG4rRbaYoykOM5EcWy0He+dborFPoSdo03g91fxRMi0CieXde
VPfohAaGhc78KZdJsHOy9Kmw43MuzGkdBbJDIDDvEcycpQ682YhjfzWYWOB85aPjFyqwPG27oEdL
5dNyv8CgoELpCg/F3MVSuKhSgaOGCYSUD0vKUlApTbPQpzTlVkSJRxcae1XqVGRD6JzYC5foGcJW
Zosto2lBVlWwqwQMq1LBrLQSkV1GsAvsJfM+DWWCSppxpnqQYqqjnUxwY/oV8UF+Srg7vo9tY8mU
tMPWvZbqDys076de/9UNA2PtDmZ3A3KwwMZSE7yyaGPjcwaeS+8d0jrQ+nSK3JWT3x+Krl50QL2Y
zZKUpzhfRCUv2Q3jQ0aWFgm9xToBCjYrOhgIKYScJsSwXrHDdCBiHjAxT1HFeuioQMbKOH1m9sVm
46+rMsQ0o3hkVEoSvRprvHkusExKJr9ERnS7fHQI5DJMuZIEwGKPr567uRAb3kHzwgmghaa7jDMA
nzwClXyn2sfg0gqHj0ltIQgrIq4fQCayh2OCOF1f2+gMJFty4VYtMyHSXvHSqOGAorM1s7UgYveA
fyckGZnRHse0T6PtPw6VhkalAmg1hAXwciJMdmbfPWzKKEE1qjhN5ZhbG69rT7XTPmmF+e7mzQPj
QSLrYmiyZQ3/VXHm2HhRYir2HCLLEfjPYVJUOgcrkKLUpYpXF6Nt8xTBrgdl17ow7eANMwtsaKop
3l2lyHc+iL6FVLMNdF6KjSfqI070ZJPJ/klT9LxMcfQyn0tgdR1CljxBHU5YiKLuTVgEFwMrdR8a
T61wFoOekqEFlQBcRBSvssm9GaryBZHKmiRQnNr2keMRciBF/CvRBXU9DECFW7XLSlualX9OBvs6
GcGdBxZpeIogaAnm7hFbRN1UxywJXxqvZ3dXMy8Tj3hkj68xQMJUkQkdxSicgBWy6BVbE3xhDsZQ
Nl66choUC0H7Jl3ELXhHGdOjZcpQmdSKhqi1cBGN/GFOiA0oUl4q+DvwHNUX24KlGIfP4Qxb0VKU
xSmGt9jOxlXQVyzi0UjubOZCm5+9Q4tjV9EaSYlz12naIiGYCaEMkg+zC94rp2k3oHmsycfLPiMx
R9ow6SQqEt66dAfof+NIRK7tdyeku+lK5nyC3fnWad2nJsigS1ICraXEL1Qr17Av0x49usY1zdrH
IaQZkI6vWRChNileQ0WwLBXLsgxbRF6KbxmSOcPMH+alDvxSk8bRVjTMYQ4GCuzyOgGU2egQMxPQ
mZ1iaGJRF6sUFVPfwNe0JJ9rO30q8zN5tZ+Jkb/yGOEjqoc4PU3FEqZXqoidGujOEYRnp1iexGx0
iAFxlFVo6nWvnNe1K3dpUVyTsfE0KSaoeHYUITRt78cRYmis2KFx/mujWKKovZAmN/HJR2hKJDHE
UbJPNwIEKUSJDy/B7DBa3YMLpNSszNtKUUs78KWT4phKxvALzctukpYHxqVEFEO6FsBP03bckZi3
MgjWaIiKrYCk5tqMe6Yw9WWhCKqW/5Fxrh8VWFURVnuzZAP1WHJsWS9MxWEdFZFVRxPrBzVrJymb
HKC0G9biU16QwExW6SLOE4S5NsFg0n4y/eDXybVvRsV64RapOTbI6XR3Gfn6i23EFKeHnpfgjgUB
P7OtqGDlthymbmm0Dqzrch6JE4XTrvYjOdyjWH6zFZ/WBFQb9ux/xr3bjCa7poEhpExekF75yzYl
b0BOxT4V8T3KxKcR0wzBVPBwi/mNUfawiO3uGdhap+1T8LljjAACJTpE3dTYOt1wGm2vWAapQH2X
B1eV+MKb5NX3dbmIEsiSKaDeSQgN+RXJWaIEmWo3u0lRfeNuPIsWvRofvlCgUpr1yF+xJb65KNQ0
xF5sH+w7fvPoFg1n1tyUV4M++qQpO9emlXjHyx+t5z02SI62l38RtRixSIR0bioMf06U6IB8DHRm
KU5DUpQP9H/mA4uzsqWGNSF5zAAWk5MZp3ZuHpjOALmHQ4WQk1Zwq0pBvDkkZNjbkMw3EIk7s7Pt
/eiYwdIVCQuf6zwg94KB7iGkTvydMznjTb0gg2g4EetAmRP+SjX0BSNUvHfyOt9ZUadhDDF77G3o
vaZwIukXf//KrcdsHVCCXwUtUUlexOeUcyx8PTfA1GgRz0zCFyeyYJX3FD9RYecMpAnO0FipGJLn
Bxxy60RFnOYmOd1udBNq8SffS92j1CxCtmr3ow2ld0T3oTRWlb1LSDVYzBSA63RcVqOGliJxwKia
MRF4XuaS6eWSs5X1J+9pRHpz5eTxfWNPzn09jwlOddwo7Kavdu6hq213IjGsWysqxHVgZCuvruKl
m1fRRuYYHwY+UrOTnxJsS1dakxdXvuTwXTuQ7XqvvU6MctiWYljHiYdbjoQ68hwrsJTdXqT8tJT5
6AK4Y4FECW1rl+XetlJWQ44M4a4c0PY5DpNrmJqpNtBQdRPntgBPKCLe3LLX5CYkI2CrdQZhZeEZ
jf0HDh331OF0fsAwgOnLnTbEj2db/Pb6aWhiKuqQr0NWReUC+4zkcac9mmFy5hjRLmWeNec2D04M
9R6IioDx17XDgwrKz0KiZZ2MCCuckUUpvM9CtsaiQapC2J5HSJ6NVhP0o4vziRDHKLj2p11BGCqx
BR441UQa5FdHyzgPyqNRzwV+wsxZmnHUnkwC83vz0E1o10YCW3YWp6hlw5K0HVng7bCAfFTIVwOZ
JLrF/NEsOeik/fASGtbRd2Kw7lXykhh4PRsHE0dKPP8iH8CiTRkiqISo5rTLzFVkx2LtNPMeARBm
2y5h6xuqoxb2L0GTHb2ErahN2f105EoFzsRFptdfUttcNBXeDo0PM6RSNE3DNOyjzmCgqU/hk845
ITWGlQXJctSMHcariWyR6doMiK2ZNT3b++rN3Ja0TcO88c49HcplQ8Y0OqPUPjOD7dhDgk+NE3g3
DRgLBHJOtw9Nk2OcabuYpK61sut3dFiJGZiqFpSK36LQIc5xqOnCBFF4qCMjY+DKDmLU2rRyEVcv
c2LOD7zlcTk7xr6xRIpIOm1wBRJQQPOoe7fJxTANxKeIJCgxol7Bjhp5l1ARb5xoNGjch/ZxCJFO
ug6iwtCKo1unsuI1NlznzkUsthxSRGSjNRRHR6+qlda56PkBkvYBDNuhgMQCVEFptElp86vYeKiJ
kKncvKCP3VTrMk+HuyJHcU3df6jqEu97H/qvMKQjPK6fMj88I5JFVutk3S6u0vaF5I0F0dD9c1ne
NGXeHvIO7B0hT+0DZ891PnukstjhDfwVOL2Oo51qFJp8CCmHet+8mvryJu/66kSHSJAtfezrHDMR
uTHnuZzcdda6i5oN/BGBpFou05PmSPq0o14u5Wxf1bVtrZoKXwDabXxJ/KxN5zfWbko3WvNO00Ke
xBgf9KZ39mDmy2VSZx3HXgI+pt4TGFTs4VxOyZXXFdm67lHxjmlrXs0aG62NpvDEKMxCiYyk2ETp
dDvPzX03cVKKg4KDbJwcGXG4eFylxpCJ36Yo0p0h0zuuXwQ6MQ9Wrjl3m8ycxVU36u+Jy9hlmqEZ
5K4fP6LJjlH+dp8qQpBoh+gTNmN717ZTcJ/34xslc4WUGNDGgGvFX3t6uFf6utVkivQqIRLmqs8b
DMR9SmhQ1tsHYUmUmaVTr+u8Jq3cazadDRS6jdP8zS6Cqzoc8y0GWHdbhATjhBFLQFOyF5t6QmWB
J2Ptd6ncKA/ADfBeSvKq2bu25t9OTnSaopZKQRbWoxYl2HkjsCIk1iyGfvI+OTGlt1fktw2kA9V1
SDbqsQis9OKVORoCDCgKT51cqnWNn+d6sMprE+H8ITdJhZ7jNNmntTzUvujWXZUxG43U8dgeMxJP
c4eeq2ttPXbT9ZC23XqIh7tWcNxpLE07TWH+hiIFD3bS3wAdH0xyXCLRHjjkfi5L2jzdJffAcYe9
zSVnkRkEGrXJJLKYhEd8DWm2m9ArpB34ynTyrJ0fV/WmMHF3Er+EhVjLDNZHz8epYo47pzDuytpz
H9MYCwQB4Zwlpuomq23ngDYsOs3Wp5J0+U05ZUzJes/eEDPkLw2d+kr2xk7D47WrCiFvqbb0Jcce
TDihhLFa6IgkKFPATJvj0sRnyf0jSpG2YFYp+paVFEG+VtpnjFlkZuQzyCXioXZRj3XE6ywiK0Rl
71tWwCNw4AGRZ22vdHaYreManzmXS37T0D29diR1sGOUJBBYyjRY5nkjV3HWPTSmi2Au7O1fJ3qI
pFTOj5i62qMLJv6IL2naVzZQv9YlvxOzYfxID3hXl7xFms4Kb8KIBmFMnb7BTMLYtLSyl7ae3yVo
34WhsS6Z5G7dTqjUSOTGTTYkyYMf79ER6nf4DNpdZksMmXbX04johrXvev6tb7Z3gczYvsY+XqOh
jZZVSf6UP9Zi21MBpnZyO4+vY2s+munYryKj+py4XXrlzliJOEcH2lyfGA1uyIJPrtFwQu6INbrI
eYIBY9TxVE15feOGyEStTun0gmHcGIO2LWhhn2pLT0+Xv5ViOrcOYqMwmPMrB5s5oScI23KPZNrZ
9ufNIOl2J24YH2ESryz1GWhtRMLFc+2lS59AG2I97GI/N7WF9jNRphw6nrZOLIPlF7fFRLsbtxSv
kTc5O3m872IU1H45bMrxmZ7ySXbTcDMDmKB9YEoCLzN1mvc1vMGs5jHJMEeJcP1U5hZSWtug52ZM
a5v8QQ6JaUgbNETPC631aE55sPBSj9w7O/pchUN6iullWBpQA0yf6UuvkYPgFM57mk1bk+pkTopo
33sBBbb0sA5rnBy99qGk7B4T0l2dGrOrOXkg8jLMDl4aqzhvzbi1Yuc8eV58mo2k4S1M7k/gH0pl
gEFVTIKP498QE1otsM2Xe3tKaIeYYmS80eF6RMmKzp61qXJreaeHyaKfouhB9A8hn/5bp/GT89Rg
gRlkkjxqCCyc2Xr3BEBtxkNI4Rs80NBMOWrS9V/FWJA2iO/qJwKWyiQcDr0eeVtcNneCPe8hQtPR
YWBZ+zFHFD01cJ7r/jKrTJc2fWPfd4O1G3B2n1wvcxZaMVm3fcwAtNcGPAwJXKeBtFODtWXjCl6i
Ofmc2WaqK3/yrbuifxy1NjolXUtiWls+anVFCWXMw94x0JPytQ0wJ5RMeX1mHvLOoRregxQR2iah
DEDPheWc8lSMdN+GcIPblxFfr4fHIjWA4lAjtuiAl2U8dtt69rWt35wKvbUeSt2mi9BAwc6ylCae
4UbHfm7jY85hkTdPhAa3Ec+SU2AfaE9uRihJPrSk/dVivhGEfASSyInGnVAZjP1t4It243T4CMXQ
Z8d+FNlxjOobPfaLQ9kJ+GEkVO+wT9ylqbWNMpds6azgVF6MRIJYUJsMNawF1m3sgjYJVrRqnE2l
48FAOtXu+zh68qHDE0jok/NcxQRPTZ12M429hpy5s85Utk+CnDmTBG/yoIIGXyYS9ZCDLQ8f8rGJ
YJ00praXMwIkrekJwNRWbUtCz/ipnXJtq3utvRf1mFN1OM5qxIS36PNBHDD7g10ytE/ondOV1tvD
rdYP4My8NDmWWXOLg4F35YhLlyH8gVNqeDObw1uUddmR6nHCTxwWZ5M+U1/fxrHzqxMHA50bQQ+/
QHRu+8G+iPSXfqBGyASubVfwu7SgA+6qkhF3pOXtTV3QqRIlNIuOooFOb44aJySxAKMXel0VF6vu
Ved5tMVgKGAJZWelLl2JGZCTjldCHXqjpGQAounxukQJyu+IQS+W39Gdu4N57L0Qoq4hEoTDloHJ
KYQ7SHsEI8KtVb4PbcE+lZjdlkDNG82xguMso08Np7tta3tK9I8btSdzD0wSJAiv0+Vt6zmfSlI4
d56fdVubonHdy/RpUBuFNtNYpgINriP7PnCvOi/yD73NHDtyZpjQ/KH6P5uksutD4YlzWOv+fqyH
ZO+31n6k94e5UnjV4fIH4ZA1fobBWJS66LeMKG6bbuq/6NQijE7it1YiN+/cYrh3DII6ZOj4R4LV
/CMy0pqSze3vA2bdTDfS+M3mMsg6Hr4UY3gr/bR80SVTykIY7e0wBBm9h2TeR8QWX4+Fbq1cR7hP
ZaF9nqeYn8kshxhg+j30VzsmIY/2DNMGib1+NZs6wRgB8murbdtzMOP2qmjFvMZTcrw848aJthza
xCdzgMguxqG769MY42XeJUdAcaS9xMj3Tex8D4KQhUUhRPMuGd5d7m5ZwSNniuhXz8JdS9Hd3+To
BnY4CLxdzIfn5vKNy03CKHrq1FVqZhrBRFS+0+UmNKSW8wPBQmLtiUpw4OYHW16PtY+P+93laV2e
oB0l28tVmgCx0mwfXt3caJeDJ9rz5SXmcVMfLi87KodiPRNc9xjGkH4LpxEfMl1fnrG6br66gJPo
rJVdZ+M1iqhpnyU5vk+9bm8vFz91cbqq32uRPnGUJ5UMnwxOI/UHbawTCwyeOo7842lUf7jT+J4T
QL6JpDoHXG54+ca3u1z+hmU2WJNjh0xMPdblAb4+1uXW3x7w67fZLebJO357pMvfvvsZl5tZ5FNh
hWsQflye1uWLl6d5+dvXm5ezRgtCuvffHuzbTX5+OQkQ7KBzm/2fPiv1gr/egz5mssqQ5jEk+uel
gCDMpfn22JeHSJs+Oxhatf7p6989we+edWa+WoVfbH9+Wt/d2iI9Y11hcft6Ib+7s7quX1/yt1eq
NEtZWlNyqF/bt6//9GzcCJen2dgK+vXPl/Pdxf52v8bBu4bC5/nbly5/+/n32aJwWf2PRDiZKLSQ
Ennqo8Ml7aNmDMfiv87dMn4Qw13eu+WqYT6+SyVdkVYjhPLyz2jG8z+Nw25ovpQNcAWXhvmCZDj7
ZHPyXuSGXgOV6udDGNFkLXtioS46hf+f3P3v7A5KB/PXdgcIGZ9i+fGDw0Hd46vDAaLAL4Rio4EQ
qIUtpdX+p8VBfQv1uqtjM8U4xokISe9vHgdDRXRjPfCV+E/Ffv9uceA76FsM2xeWIWwXscjfye7+
0UiAgwC7hOeYNkHgbA6G+EmhMY5mV4+zZSC7Mp8cp30nQuSA4f8qayCryOZL6qcm1Jr8zTSyzwWp
XLbR3+dEVS3ItKJA9EFQBOTIkD67LPz5rq10sdCV69zL7MV31/X2T2wPttI9ftNAX56uQJPJhdF5
1shifhSUdEMYIH7LDXRT6S6QIN00I2Be2/sxXtH4Ksyf/QIPXDjMJ2KaGTzA38pJNlmGBq5qzBJr
xnzeolX9ClKYtxwr0H7oHaWEP99Is6a5nmMQFZW2DrLkpjavdLy+S6JozZVTBGACAAvUpSc3xcwx
O0+QJKZm+onAHsrFkcJtOsHO2UGYe9UFsgyja55rWoOwD2qNAI3a9hhLmRlJJnJZD765YtQDgq77
MH1waxI5/wZ02l3UcoDlPUVOI/0xisVXtyOxphnMZ3KaHmYCKNcErN6GJXWaYbqsF6SQyKQZkREB
0NBqDKp0OoNodHcNtyHPeJOlDJqdahG3ZbvNIQ9p7VBjVBP3uY6buIqIVowQv9DVmkeVie721sLP
QJXXc/QFPgBoJv0Ncd6t6JLXisyFodZ2gzMyBM5x9majoKVrrXx9foPs9JHnKIjzoUwZ8yxGiQl+
4hfLCZmBm8+scduk3qHTXwrI0+vUeZ08/36aw3Nl34YhUr1+0B9iFEZrAkbfzJgqMsBWHNJnPlWS
Pil5ZFltvel2ea/TQlx7afiR5jj9JEPQCP8rAzGDIMx0P+lJjPHPfeAUd9fP7uMwWMQoDl8yPO5L
s09VX27lMDdeag2aIA4V11HVr/xmShdgYhH5wylauoyHB9TsJP+Oi94jr86NhvCrmu1vLbTbj/L6
U/7R/E91r7eyAg8QRu3lo/7tX/8ZV/2hzPn/5wf64XHJ+//t2a1Al//wj/XFEXbuPuR099F02dfn
gE9J3fI//eY/Pv4TXxmLoc0S+NdL7bbMPhX/2H2oS9F8v+D+ds+vS65l/0IcnTKgoFBF0W+jlv0d
l4DSHTmdp1sorwCn/77gWtYvqIw9wzeFIFcLoPrvK66FqYy1m5UavAH5nab9d5Zc46Jb/raIYXPz
Ed7DayADxqPCvBiMvlPF+VPH1DHm7KX1SUbEQrx1JstZzNJGz1aNV5FerGO2+qVsu4PXEW4ErO4K
CUNAmzK6kXojlratrUrXfPTy+SkY8dtHgjQ2sk/fYyOi3+wQbDqYJ6t36YVj7WUosXS6+TrqAtxA
tFAKi8TWIqkEHzv3vuV6n+IpZ5AdTE+67x7IetsaorwJx+Za8/SDprfHiTzZ0o83qU7roJFmsjA4
aFZlckVUx6+I+syNP8DMC8v2DJHllLXNxq2Bmi79KrJRtdjzQZOEXaRWFb+UjGg2WeaWJzGHbsKG
EbTHiq68tujROLVxSBKOkY2cElwbEwJtiCJdhhitnquWMJq0NExWsm7MzsnoEFsWts0+F4PEvkHs
CCd10eUbEG4frmABGxMnotdb+qQxIgxrY5LMia+Ol3EpH6QJHn4sE2tPlKxUioNxXdTgrfB54eES
VXsc0VXdJAOYbiBajIo74z1LnDUOwXNSkPgwEQEIrdU1l33akkwD1XEn9ERsuyZut7EoHtxiIgQz
xIuzoK1YoDuYh4bzGiVdVd8PRvlrMLaknWYwZnoPAg8RrKtMI0Z+KrX7PCGlqs7mcFUaFWpG60UW
MF6XXVPp23liL2Y2BNlKpck6fo9cBKPMVKZbgmo+0URJl6khP8sB+Rrqn6Pme9mmMc30BgqODoMW
ecVAuBJpBd24ixqK1CBxaobuxUFzkmgdFmO1Ja0gRz+D8y7CfLyZELEdfSCYAKBcMne0oXkwSFgc
gwr/d0prbljNEfENWVos+9ojmKeCsFzqA7gw+vKCHJBbiUdlIXJfwOHUPv/9kvX/sUXysn6Q5W27
hoFO2+W/f7Vk/q+79f367mm9+t//eP5o2g9Z/OMPqJk/fcjf11IU1ayWrFlUocBnvltLWRMtVlMT
Y4RaGL9fS1mQfXyp3OtiY/l+LXVZYA3fx9pLY8cTf2ctRSP9Q0H4p0/8e4UxK6Qls5ypc5gHNokV
9i40yBJMYxvlv2c9V34QL30zf7Qz7ZyI/inoeDsCjGjothx0i4+L7ArgHvY1+bALV5G2/OY6rZvs
1fNGJtIaCq58cghXMENz24/Oc2jGxiJFlGgvCiOgwx/PX6YR9W4d9/J+bvR+gbyBcNNxWupZfjdU
LgFBaRScKeBI4+lLseezSNozgAmHcVBWPk2ksaCjwPwk/ZhMnr6U9Z00IxKFSWhklYvH7TQQ7E0z
E6FhkdBidNcMLK4aBgEbH7VwmkSUZbFFFgcC/QW15rqRo0U4cXxdk45mVM5Wj1Bp2bpcWjVtHu5x
TVdOhbc+tX58TjTjhMePjFUTpMdE/A2Zvie7Zx3ubQuzAsXu0jYTJJtIHoMANVNEFNAC+jjtpyRY
ypBAAjGapxzc+zSTe0VI7LREtdWhr9M/GshdjafJVehpGt9Du+GN0t7kObxkxwXZjMaQHC93Chl+
kH5iMIWPGkIhjdon+2K41yrnc2cCWsnbcvyQTf1l6pBly4CO6MTboA6L4zhMd17lvqW5IJ5F+Osh
cG8QyXzpJjkvyGHbxRKZHztDuYiMITiOdbxzGKGFRMUSepVk7sqKdGK1m8uWktKdShzUG4Ddu20h
Ee/S301uu5FYzBKvK2v3Z8cJofAGmaBJTYNxYbkpqtjL7tVcdrKOPa2yOO0twG8Mt01pc6Dwc2Mb
GkV5Rc9ogfr4rTWZuIUkHW9S141eZD0WR2se5gOawIWLim/T23YkUGQ3m9Y6lwxzKkLZfHLhPVve
NV64KdxhPY3RZtb1lR07yzGX2wKAygLB0l1OuLbOAcg0v2howvGOrjwZbtt5vs5MZ5/0zRWctY1j
JVdE8x47hYpF7zIQZ1R5+c3oZYCVsiPyi23aQSzkLHGprGuLHj9BwfcQjdBTEJIWYGcUZfjVff23
SuO/XND/G5a0FJh/Xc7+V/FeSvnp+0KW239deI1fwGgxH/N1cg44nqsIgK9FrEHTgNUV+idSL0pY
5eL5rWsAKAyhOpUt33LxgZk83G/JCHxLMGhSD2Rc4hT+XhErfjyJY4DD2WmYgo3IdwwaEj+ZvU2/
0FohU6Sc2okkyPKq4IS8dASMojICyW40PU5WDOgI5Uj+bWTGiK3BXtHH9J+1be9m7S4h7EVjkI0/
tbwO6uqUSILbZOUADMm0NVI8ontJB2RWhSSJoGGmcK4ga4ePC8lfOXIWEkjj9SiJ1g7t+SpOxmEZ
zmhdmBJjDhj7t1yXryR4ffZn4qjtp16bzkGVkZpocU7M/MFBbbqTUItp4ac72ATYbRNQNRAVmCLo
Z02v3qURv2rC3BI1s5lqH2uwfKtLzAPJFkHcWXciCyW0OPddG5K7K4+GByOwFuVhACRfOQYRKkPy
oXRfNTo2lHxiZVdKj5lpzlWKdTI3Xdp72qCzWanIRZPzOZd9WDkkdacIbdaBxw4A6SIls2ortD7f
jd5EgOW7XvaJEpEsh3Jg3D6gxjQc7Tg14xaYblaRwx3OZKrmxpTQ84ACpr+PgDyBqIcrOYbdEmIE
yyzHi3Roj9IQRwqCnXRHPCVhV6wz4nTaoDlwTdJlO8hwHbvWU+whGbOJZONyIcXKt+5EvEysl3f+
DK/10YjllyDVnnHwijXH+4QbkEnTxPaXLpDbMZnKvSQbRllZ4mWN3XCRusPOL1nOkplF3TVsfFDV
fJh7r/i/WEb+/Fj8w2n7L1eaH271V0f1/4bLkQoV+BfrUde0P1EI1R1+W5DcXww+8ybNN8tCPuPw
na8Lkk9Si+3jlLapBInE0L+1MYX/i264nOot0zFcgxbjtwVJRb+glaGkxGhIF9T6O5WgcgT/WApS
aer4zEgOIJGE5ujPCRBJiDrKQ+G5DNg/F7pOLEnVIx/QSAgrg3w8jugxPfsZbdeyDRj1hBNgYns8
Bj2oUsdxdmVW1lsXZc0CIw4y1+bVyiFkChShliJ9eEREu25DBPD/4ehMliNVsiD6RZgBQTBsMyFn
zXNtMFXpiSCY5+Hr+9CL3nT3sycpSeKGX/fjnqXIxsDJFitL3CR+SEzipEO6ZXvs90HmryYwlF7Z
7V4p14ymftvzQi9OiFkMU8pMKtKnEYfADEMm3ByAGM8H/EXTd+z3FIdNpQtVJvsDso0qp6nR+6uP
1PFYFJa7g7IkgYtVu7nAd5C1pTzO2ZsR9yiKgNnsavjIMevgHw1+wWX0oXaT/txXDyXNODhZrXsE
FLVLKPeRNKbC2mIwIjpBlNAh2Vp6vTrhgEt38NyVNYhdm7x1UU3H0zPtGbsyeFBF0x7qwHV3gVLE
3QBueX1zh1PuGRb+neuq+1kW+MOb+Ggl2Setufyx+k/HBS1pbLw4l717Jlmf5xZobZp5D6zXBlwp
LzhM19BbWvY+SQM3D96bOwbMKdNN1mQ0DeE3YW8OAxSszRVdwfNtofbnAiuonNwAnAAwtJJ9X8iK
mjCRqs42egI962DGhrQ8bWhMHXhrWBCi3I/+BB2tiI/gEKadKXS2X3sWvVzCn0YTtTkVKzs/wwqL
/qfMoXzK3oCvliwQO7fDLcskxnQg1+Dh7JuX0mdS9gS91qT8h8fN3S9ZoVFWibhtYIkWUgoWZFRp
+K5rRL600XG5G2mYOgep+SaKcgizlKE5rvCZdrTQAzyyIcYu+D1cpt+x64wTh/2pBSXXbgIm2OQD
tSeYCBVWYw5Of6TcxtM+Rt6SUDpunfneUvp1jpkCe+/ZUz0cv2rLF/L7jNl4GtZTgmsgGD0qNQx3
4DOAqzcm3pNvl8FBrPGlEgInXIoO7RmY+80+CMIlb0NdlAoesq8i380IvwfLmX13E3UKK65hVWT0
0nrfk/rYBAUijvz2u7YfN7Na+2iKeTpgpSPTlcEunf3gD6lFAOtDb70Fq/6A77fshzi1ogCxqPSi
wCdBowUtyTOE20NsOfl56aY9/Ty0DrOqv5DHHvek4NwQG4tD1sFGOYHklE158KXoUoGe5oROVhnP
CBgLlvoVSxSYjQNfHLJ/jQ5HUft0B7X8QGNyKPDy7+YVIoK/WFECKT9sJPZwdOCcZDQBAhJYpde9
LuBSB7t/GnBE04asyS8CgW1pr7LtEhCcO56Eq7PT2mCUL0ifEgne4b+BBjUZxX7CB7arWL3sMGFF
FYDHXddzSQlq3IWw/ynLosS6BnEKYCiujnYm5gNORxINarfE9fOMReLDNSl74+MLMb9nx9ZMn9wW
64PoMVgEWFKYQ/gnCF0lmXOak40rP8j2CDGNvFKJOyseBXAJKNdgYkXEcHN0JQCjxSN5hx1x4LIr
ZFTG2SdN5t8qYJjSovjJEbpCgtLw7aH18lEYlNkEFxqdusgGJL/XbntRPqSPeTSpsmqekYWAKyoi
kJmHdVR/tPgcwfHqc22rH+HiFWrQ09aax7Vo+p2UY01uRr/axlDval4N0JbQ8lLfvbcKcDGY2UP8
hvRwBRn3ulS/OxVORSYejKOMktSe6e+YqNDFXva2lR2GhtbLlB4Zj/KGazUuB37J6Wx31oOeYT+S
Ep+J7+ysNvB2QT9iwyzUR54hW8Gho+s0bsNSzN9DjAc5tj1M0VXy0SgubSNQTxp+nuehIv9pJZSi
IkJKsPG6vpZsBYEkGOE6tOmhG8smrBpiwqBOyrBIaNOZ4/Zq+gZRQl7Svt+yuKr1o2wmpq2NE56n
gn1Ery6uUvLkldrgDUS0y4N63jneh1V52LCYx/muNUzndXFepYHiSemrFZ/yJoNK3FvUYtQi9AHG
3lnFQ+s2fmj4aK2L5R5bX1x8w3GOJoyhfUqawJZ59566H7JtKcDKt4qkpjyPfXZMIVAceu7uzdJj
xtVOjyk8CQchn6ux+TUbheWTsOUuy83b6JSYIdmzr7Pxt5LkmBJSi51m7iW2jpTT8SAFAyDK/z9Z
OWKNvNjgPLHsLw/435LQlvrBpSqnWaYTfsv7xIvly9TfMEoNl14vPK42YQHpzVHfa8kzRMsn+0F+
ALIscY2j1Mvb5dAIcbSlATWVaf5A6a3V/xEJAet18ZIz5XFqVwlKiNbBx4Ivfnsnr/eDYX2pjND+
1rCTdPVT2q6RBSAmDARSSLJMRwafY9YAkOkT0MLFyslN7RxT//iZgjEhycdWTKTkE00cppTT4WTF
0H2uyRaFvDgYRfp9E2ufhIZ5VfXXNMznPqeuqTKCY4HO1A0+dcRkHcMBJi4dF7h08+rNxD19SEue
ApWmz6oqNSHLsTlISw37OD2yWuywQtfTnofVav0oLazuyWYnZ8wruafkEQBEj0YbWsXwRtbAOKCU
4elVf4XsTK443OuyZGh2cJE3+pvDTSGbL4sjb9xM35iyMkN/LDH2TdLD7FaDS21a1MRbHpOZ/BaS
xgI/Hr49elx2pX+bfa87UbZymhoPUIB/zgUdUmnzPSr71pVG9eh16tZX1sfSwtCX9EOSdPTP9dgT
VZyNnajKe1Fj2E576wqgcAon8umt7JMdLmvKrBz2xCz1qj35cCqZ5wdW3wMsELqERx1mvAfDhUax
E/iRwzi5j1lD1rBPWRWIxTs2amn5gHz7MFPmUc5IYDBboyGB0jENNnTp0TtwKBmMSq4+xZ7/bn74
bp6exmnyT4FbsCZuonhNzZtMMFmnU/LexvQkaJo8UaiWL2YYDU6aLt5apx8rM1CXbKp+XOoT9W7U
OHWE84fy1x7Hl4SkDqH55c3sOvpxzYR6vvEx1f26H2wCqpk5fa5T4YMwFwSDmxq46bQs1NUkMiJ8
s9xWHrDF7rGLpJ4RTRInv9B8L9mamLeCbclJgDq5K206xYA+4yuirIXqRNo0iol5I/f2iypBABg4
34j632P6t0+OUxE11J0bjrweuEQYd01H8G+iTpEImoQMw1reprrrOaaxwBlI/Tll8t6X5ltvvptE
gC+zh9kOhVNDzNnl+AtK0dfn2SKgMUPDprNBXqwu6XZLVb9WHRN8TUSEOdKID+gfGO54B4OcwEnt
mUe6n9+x6P0Yc3JzEAQOyrWQcQPAKrBOdjSliKs22plMl7/e2w5CnNF3D7RdH0sI7sUx5sN56OKO
ZNqC5bgpsiNsdcoIzt3Q/pfU/q0FNUhdN9Ay7X5DQYlPNE282GqKd8GShZVJl7GJPK1b+QEgUXDW
lo8SdWUva+DZgrrAcCzJ6eSAC/KPqqRDSCNc46NwqtAxxyPM5IMX4KrDW+nz0GZ3UG9ESm+Rj5E2
FF3jgEPAnp3NoOCHAMk4Lor55DvpcjDFteRw3yWGd1V0sRxjg8PfSjr7gt55xDC975nJWANABHdm
3o4a/wYt5aTUAmFwjZH8e7z2H7lLHAPrOj2UXBVSl9i+5n8qiFGf8i6vqX64LqbYBmJDhLEreJe4
1YU2LU012WVAZTlPwXDCP9AS43V47/X80RS9vR0DcsQ3Re8nXISVSfDQLw99BzDCKdtfLQkepZAB
zp5f4k+Y7V9JB84OLX1BT81ubsKrLxtM3ssLKTtEjaIseugoUJRHb/k0sdaSVCEDudXCd2o4pnp9
TUqk0GDCKYUR8tJvf4VApRcrjb0rpgw2peVhwl/QG/K1sH0CHwU/L3n0D0f3f7OG03CyTqLBlSWK
+Hebs9umx1JgKN41DjwP1IywUjZ9yMGJvMRM8t0uD9LXz2tfQ4+e0G8N7BGKknu7mWhioHMJ+Ruf
SD1yY7NelhQTY+F0lCcE4jEzfoey/zM3yVlzP3A93uaiFvce+M1lxs9S3PIKTPZM4I4/Z3X1y/JY
tERge+F8YwD32Vj6Z08neLon54HM/TOrcpbELTSDbvr2g/XXj2H2pTOwCWpfQAOUsNMrJnAwYBR+
839sBPNganJmUZCx8VmQgGgB4JBY/+SjcbIIsUQI85dBMIQDzjqPmR8fYQHumjZ+MzqHdpBJkw6+
G7NBh2Vr0uPiEQsarYDkcvPcMfqENLE8KCX802SrU+WicdPIA2LvC2w3Pw3owZAG1n6nsL0i+vPv
LQL+5uSht35WSC/TajH0QK0gqoitu6iBydXm80D13FVyrU26YUQvp9u1AGc9J/qnNe11ByCC9hQP
yRyy2qfPzh24CK/S1uEoojShGDdsAMXhoh9Ose9Q5ezeJ4E3POSC3i3LNEhSkFeg1Juy8LBUbLeX
FX6FT4gryhKrjpB8w2mc3mJ62cKuK7H5ui2Xt7bFCLBwK9ajmV1bV+K5HeYfHD10xY72vdXL7FrU
/cEek/GxY8KH9/pqJRLcoDZeJx6oyEk10ruY/w2efw9p4bFrnZ28X4d+vggj5mOlDu1me+Qklnh6
Fob55vfVP9GSHCUdmO8GXmcETgxzTdm6ty9s2MgYFP6/ymuZCvI3A5InNpnhnTGGniSbyUEqqubc
TTMUgRfscKJuB7x/nnS5hsY6P4BkDavUjI++I74NrhnCnk4Q6U4aXge4c6gXOR/qRgKDv/RAoswL
rWXiSKRwTpgVDBWKslnNUy9Bs8O64pbmzr4iWXB3NdCWZ7usL4lT1sd5oFfC8shhtgLzOHPbixsH
/T7uKEOthBGR1f+yBLiMoVaEPdNXY3LIxvTiZQvIJ/TTh56Yi6jPM/LYZUeKqrsos7buFB7fuTDu
6cfzan6cciQkREthOivgGK1nHdLLGuPcNPAjNymghX4hW0CoepekcM/QCu6atO13NHSBsJfN2fyB
eZjSMnZdbGVHqW+cXGVoQAE4vBw56c2JAHQnpdgKGWp7WTPD+1kxM35X2T7FraSm+s6s26vo3Qdg
KGRtMu8jW4gbabYFHJSKGB6VoRjKNEnNmT5nJi7wigtDsbg5rn8T2n4PFiYpwN1HeOxQSRqX24EO
btxFQOJU9cEFyeHzn1VSwxqvHuR3oo0Y/Z0/tZtElpEnl2GA3diw5gLdwMjNebdjs4wvmKEkn7Gw
NHBlzKn9XGdWh/Wc6pM/7nMzic+zfzCkczKC+C5xu19ax+8cM7f4rk1c31DEHa+4z5fxTqbNOR/p
U4AbSuHRSqtJX3OX0vFnkvIRp3G84B1bzjD9yrNejGvuBt9DPtyt3UJp5zwTluVHNri2I3fSRdl+
FOeKfk3eZf5/WYXynCY1q68CWcNEdCmc4JjX9OcEGfKfDMZrZ4GcJ9xwgaS/7r0yTfZNZ5+43tNP
cc998dSxBCAMQeLBHL0nN6UagtdVmGujOKxt8zAxAO8XdoRI3ezZZDKHrSLw3QR6RlbjV4s5zA3V
bkFR67n3wXQEORsAiAuhSrOchZv1Uj5pweNUefpPMPUHZZhPVenLU+AQ/S1j/2tMyuUwcMbFSztF
XBJppJmD/dq2+XVS2SFm/7QjqfwtJe3Nwx9/UCd4fW8u1xAmtfSiKwu4WxGSCds5QTGFQ8c3duKI
zywYPpaouB2Kn4KLFHeTdO2xAsGFaGHZmxp2Gg0W2qRkc3R8bsXzX3+ZAk4PN5K9RB/lWeKiRWCO
6HY58uZVLjQvA76HIYmySxwqM29RgvOVS0GHMgb72Bn6c+nULz4nQCxG/sMC+WMwm+EifflrON7F
QH6btfWJf5Uhco1b2pFo3p6DIAZx5IP3CWJ5cIb+Cjl03RXp1a97sBRjcz8qmPuNQwzEp2/xWGSt
x9q9uJoDXNYly569ZHZ2/ZpcRIZeSH52fABbv19nOvA2S44lRRM6M/MJa+O911vO8+BBIPO5ydWN
HHcjpaF7rUy2/X7MPO6EY5KzKPLNb81qJuSRQZiI9127MP7Zr57RbB3LvABaJ9+Tz2Te8u1rnw3Q
kRYMlZlUZ7mmVzkGT6AZrYsTTP+yRzsvy0/BUOWqZ4EcBR2PmEijipehDyLm++w8LDFoM94Mtu+c
jTKjLY7K8F1gEqYEXLVGZZdtwcAPHP4Ei0hJTr5fHbDqnieF3sxBV1zHAOifRU2rHvPyEsvgD93m
B7kO/8yme7epBLoYsNnQ9hpr+3q66sejcmE01r+kLygcy/ibFOoyqPfGvZkiNo9LQzuQAEuyMOHj
L/udCbZE1CJ81iwWq5zUW+WxOEvo+xT+tBf2aOyH2YgcHqqbh9RqaF5z+GcpL9IkDFVdrqceW2iM
S2lXtMRKSekFhv/Fj9Me+fBD2wJTEjOoC/pQPMc6i8z9CQCmKIoQTIykmCrSAVVCsp2apisVwgN0
Jv9GgKkIzYanGVvIPzCS5B7sXu7TzbFhLT8UENb7oBHPoLwIVdXDb1MwTU5YSnapJ49TuVzMeaXu
fiSTSxkRe0+flECjS1hfhANXcUclzLUnr8yIF/wsiYhGf8yPzYQztYnnU5rxEvBwLTzlbWtf+Jbj
fa2cTx95AUiDd+tTZyZ6BaEsCLCCIQ12cmwuBTUcXQ9laqnKJ/L5X3Pb/CHabRjv1AGyn5uOHWWO
p66sdmv6OBp9ypsqvtexfksKZFR4PaHgh0AD/0ww17D8/es1yxdBU64GWfyWue9jLxnfzXSMcpne
ij59IrvbRKNtokYGJdE4YAzIuXuyW+hkLUR9fM5/2/q/WAnUlS2jV5hYtscxHKR60wONN/aUOfu4
/RqUPdBmaYYwFxCnYR+QJqbr1yqsp7o3f4hL7wvHtnZWmT5W+tgbeFNG81m1MUi16qNzgBaNQwZQ
1qUfzbJOSdUm520925R4JBBtccC3bHz6cro6/DVenRzrSyFzwadzQWN+zfkp82HxDh0FAdiFuz/F
DPMG4NZW3MHNprAukwjWK+U6F45T3gzbnjaDkHrIKMJZ2g+6hqxLGzDeWnb6ZJTukwSZHpfb5yvt
gJfffI9AQanLWuQU0dCalqo7WuGf7QK/SczrZC8Rj2ZI0XqQT/7LXG0cwNn49iGAT9byR9IxWvDS
kZk6ShIzQblRmAIgcTX+bvGYW9Optrn9M4mKwTlmSDdVJv1d5Tb3nSLDmkA/3Ku1+c0rKyJ2TK8p
TqI9usuZ0C9l4GBRRfBQZfZf11hfJ6Lg4Wj1tMz2B9nJJOrIdu9G2p94PYAGNIiKvfRlt+xGTZFi
ktzn6jQBSdn3CYKHWfzmPpYp9IRbSsp8x00zv8GZMfdTf/Lrgi6f1f+iI96PksmkaKoT3Qmj5N5G
TXkpbZuSR6WOGOgNl7+8IRYVxn0WnJfgwXUGeInapaqSJrbnoUKfShhuGoTf3bizUAauXcvqeWRW
p3DNR8hcHjXrvynom3NmFm9rbHrPfuk8txL+GDyuxwaR/JKnNF0NRVceqYK6DwrlIax7X7Y5D3dt
BYtQkgYtRUmGm4UIaMyvqY/cRh55sSS041TiWvh8TObyCvFLfJBiQNgdWdBjRif2bp7cSb3EDV7M
oJUPHiDBtbKdGwVWj3M3uFFgd1HfAX+kAV0fky8Uf7XrqhgNkV3DkM1/ldP84p81KSyaT0U8ffi0
BwNm+M+n2zrwt2rFBuP8Oqj7RMMIp6X6zK7JIhbQf3ldfZdNhYjyZP6Dbfe2ehODilE/2Lo4oWlY
KJ5s7Vpyquhry8lXWbXHsPXQdQg1hZyOtVWOEe0Q8SaZvs502D/WM6+YmRP9hKhtmuYCxsaLnxtj
ZlVD04UJ1GrNrgmXNhawbhANWUG7hGplRKk8hJFHx0cAz/OEDqjAidrFtzjqt/WqOE0m4A6jfXNy
43th5WENxX9G7J0NGibzee9IVhxH05zoqQU+Vdb5p3EWDQj2bPBkuPoD+u1Ih2nD8zqy7fr7YmPt
vhoZs1wlpkuZ45EoNzQdNGRmIwdsoj+Hk8FIOXG8hRxGj6NOsZwkWHf1cPOGJAKCXDzVBZUMYuaf
TVj8UjWEOdZXd97iPufUHkVVn3Bw90AzhqZm5uvRJS3jtxyq78Bc7JNLmS8IiwD5jmQbRMmRK5Xz
Fpu9izQDgt8pAIw0aiRl79r/RAOFIc0X+2gkldqb3tw9WKbHei8lwldYfhRYAxNb1wE1Kmuys3Uf
mkDi+Clrlw3tOjXjmU6R74D53cJcZlnBjAWHOxu0wFG6lGdyenM10B820jqoI/KiPj5M3iseMCTz
31J5x1pbQ9i1ooIPKqnWTkuefPBQAK9ww9XpGSvjqZeAmNuA34SzimJtavF48HgHZuaJTkbn5LCo
HwYP7kyc3se+f079+NWS/odMGhqy4ZthU39gf7YbhqR47qV5T82he2tnIpVwQ0J/tHA6e/536VJj
5DrlXeWoh4LPNEotonk0139iBGe4j51dHBhnRyb3xeIjphvdjetlek4TJJDBlF8TTj7spDYHckZI
KMu/+e5QLjlwpEwWbr28+nGqLX4uywfFj1Xx/Ke23V7KYeUb7t4C1Y2EUEoe8D/JVKBSCVYEcar/
lWlrw1IGtWBByqNtOH3Bp9EBRlQ8ZgPQRIxgnDxkNWXunEvoDqGzcVdz8CX5R9Dba6hmJDdvTcgb
oz6GDcD9HeljLjslYi3s/4L2ZRAzlWBM4pQGPdlmNmZa3zzw0j/hLLvZ3dw9FUr9Fzy16iFIxtcy
5X5hZvoP3wUaUbz0xUhT0BSdGxxnqEcSdKTkGQV8R/OkvXBwjebHCJgh7GbE0ITtgaPIGjd5lbNh
79wnxhBrKq0DrfSfi6oQMwPGs0WQ0Slgk7iB/ckuMYh6y7yJPH0eJPGhYcCi2dirvpSLeUZiXG6j
SHIurXXDgjEWj0HQnPzZ+GoD3hMtW6u9XZqYnDr1ZKJgP6YTwx6F4cueuDB3W/WbTuufPsZJgpf4
j2sXw831DIa7pPweh1VG69yyNcI/u0MR6c4Th+TMnxcH2r81wFeWB+MtNTAKs6EkoFqLz4Ano3Py
d9VyEU2DqQnT2uuiJHVgj4FUcnDgZ1B+QzivNEGY7KNLaLtaJV+iOg8+UkWnLy78KPizrAMpZwQd
cSiM5qc0GcW0A2gTAgy0pbFC0lMzVkwqwnaZ0XDQqfhmc3attMp7KcqAyWo6r2p19ZliyPLFUdZy
d46p3+NaNDN10eTn0RztaC6eXgPKJf/KMs88k7vSxyGrX9rYYL1dTjEd7cGOBj55AjeiIDbG8V7Z
y6vQlkXh30+Rb76+6l+bDK+lYpJl0qE6EtfxxqKR8PzNl46c/K4bDWojoe8VbQ7FQFM7mxXoeaaU
xcV3KwIeBD648xtva4vs2ExuNC9QMZRWFE6yhdfWTsT9T4fDdxrGCn2EwapuqFDMKDEPmx7Z3Y1N
dCOfkgVb5+c4q92jTXFkKI+sMHmr6J7CeZG+LM2wHl3dHbkM2ieOQjkWkdm6Weg4yXWRuLqL6QSj
iyOn7FJonCvdb0G50vyraLwMBipMkmQ9WAEeutawjrNlEJos6pMxlf/mGQ+ca9B4kTg0VkN0ayMl
WYkvpXHJzCA7VD42G5Fvzgjg0fySXK7Lsv4XFKkMlTO6aEMYisalQ092DhaWhV1nLRiEt90jnaJO
7DABezQ3sMIFhMl9LsGJEDvWx5TFJIXwIxzSOcn3nlzK0Mj+611ruligJNnv/Y1Xnsm5Wp8qVjy7
qZfW3ZwtT0GPRXK8qjm/MgJjIEjd5zQQ/9EDRKN4Yl3s/kJGst7r3KBDY/Mh9NAEN3Ues3Lp/WDo
mQ9l/JEa9C0bg3Hxa3gC5dI7h2Y4920HkdRGMhbkVVjQBTUOmtnlV0seFjtW56YAQ9UyFc2K8Wbg
K6lp6BuKjN2zh96w+QrrbUGe1N5uRWTqCo93TrP8peVwD0VtuTO2oSSf5hulJ/9W6nIiTzB5KXxj
8KptbpXGPR9BczXPtcOTFij+9isZ6yWTJZMt7+TScqKuib/Tda+rfrqbWJSFwchyNiuWv0k8f4xe
P0Y0dp1UXQ9RpYGIzLYJKZr07U7lYjgGvUUaqGOw6aonYpwz+l11WaWTHmfyieBtMerAJCZbVPGa
onSD5+gwLm4XsR2iLVB0H+AtmOBizZZTCP1U3MEJMpz6Ra4IwFkyo3OgL888BZnHOpwtpkjx2PaT
+5kUbDnzusUDsOqTllxqalp/saXR1TsP3wGbG4pXM9KnQ1vQqcRc1eVuCGEGjgQQ0aix0bSfg7jr
Xqrmba6Nm1rVjYzoGtX4yZL6YfELeaQf4hfNqonWuEYNFgzaNCPTbxL/FK1jc9JPb+BPUIpwfDSs
RUZQSnsMIvDxMtiKHk1CkVKftivbq5dz4sNclfSFQwOhZoMbfg+HqoiW8d3KY4qTTQZrUhz9Tlup
POOPuBDfWk3GMSyxcA19BOLef+7c9llY6VVnHikkztbIwV2DEujxnjo0ygAx3QYAkRAoXbxVKqmf
pr5mQWWh9HBTQGGp9GMQQzuzWPftU4+toGALaVROEtEYlm1ptDw0IbNE9RIl+CZC1GK4zlGKqeJZ
64wJ17HubHejYHJFH1edAAPiY8bod0w9+2lMpxYFY0BAUcuVvrfQqpprNqx3SQukfRly7yKVJGuy
5M8Yal1glut3apcLMOkt+FzcgIfIezyGTllO+yk3N/QqJaJVfcZX2e8GV5P4EqgxrV6hhhjOdtSN
IB0RNg3m6rifoo7Ox8zpr0nF+ICjYltT6jHyrRjTCfcrryCxVm9fIcdCUTMktZOxSv8GhfceT129
MyDG7QlgX80kf6nrhAiHl+2rAviRtqBvxwMuEj5YP7anP7i0/hlG++0AFt2bpeCozMh5YLT7NjF9
zY4SkZ3UOAPlf53I+nCu7G5vxPlTF5fpseUhyjjvUfKdO2/+rRxEVEZeMJW9wSa1apYDrFeYuW6D
wKEChU4DEWauHuIcUrbr8+FTmZovxfMyjscsyA/5pP/OTmdxRqWvdYcvlHl1z3tjDIU7Xhqp3lMK
aq6ZvjdHh7HXJRKXW/HB1q4Di85cyRKn1nUyR6a2bpQRJoc/spjBEnVkfcDlk/lGWI5d7HIuCC/e
xpQcgEJ0nZaT163f7Ib7e1mAhWqHk0d8coc5k3WsmIIos7C5DEN7SYg/BnV5P8YuHk+uEEdleFFn
C/BwtHDtfUvZ16whVFS74qLNJwL1G9I6RyOiiv2o3O7aUBvGlm9kSPanNWQ5sLVjZR2OCLa6qPYJ
+SfnvCGnjtpdsuvA6Tc6mOninix1rWzN3afhPWLy3614YU1GyJAcjBNW/fc4WfeBRONXpTjZ7phE
o4u050xlFRZO8kbBfeS6FxlX9XGcUvxDgwkv2q0jw1+tmy4FDy0dCq3PP5WmdLrnwr4fNhqy72P2
7MWX2+QXiQcY69e/xTSNyCzmo1k68QXQGhCdg5McAaS+IN2WH7aFjozLkiBNd+6y4QWz48H24wJz
k/vBE9DtVbb+BOn8SMvST0MJPfRQU51n71rz3r3jcmY4YW5O3gmXjMl8MN3pLQBmKG6JNos6y1kp
6i6Kj4lOdX4LNuW+I3FfsoXus5vf1nC0jTFka/JgwGDkH0jp7GDZ4hPpUnl5ihP9V68jsdDOOZbV
wnSuLYBsJPxDegnX2gvO6YTwOQec96UKcI5yz9i3KEJhB3MqyrfLAglORlV2SW47d1FFmOzg+eQq
YBw92VjMVrU0Z2+pTwvfByo3Fl4f5nzpxf0Izo4uiHJbannfWVsxg634FVjycpcuzL8ug5JRqtA0
1mpPoOgbgXS6qvY5R3eWHUTAflX+DsWMvJ4jImMLNztxgs/P1cHRDK7+ouTOK/xHr4biSU3GXltO
c1sNHS3yLs7Xxyav1XF1LYGVlns1doYhqhN16ZSgX3pd3nKfPMTIjMaBa2e0R29WidT7hivKp6Bg
1qJ7H0XcSC6VRC26mj0tZT83e4HLMzVwdAZY/8n8NabrS16BMpYWdm8DZJ9lTOOh50zX3MaOBB1p
i4a839Vgpbc1q1d1exe7yLoyds/bcVYZ5fBab9tIGQS7yaI0j/HvSXJ+hyYSNKuH9BoHyrinGcM4
iRFDn8z/9tk2kkJn289BDMqXMW5vO97KEqpfqTrgi8X6OGyZc4LSPBnt+FQE3u/2P+Raz6dsHP6b
7TmjWs63L8qe3oMVd8iaJmFfQkdbcw6MOsPKxPc79Gki8f1ib1XiP6y067GcZwwz3re2GBHQq8sz
20dMdDSUhYCCt/djcI8+Dhp3ynZxDP6vZ/VI35XdrkfhpuOnpSkP430TVjyp1F5Yt65arF1fEJXL
mp6noICt3i3iLq34PXwWGWUeGiaLT4rX6gPkYWxPsfmezvMGa+X+lczlWSw1N1W6SQ+jzbclrZO7
3O/yw2Q5r3GKw3VNErHvHPuKuk6Da28LtAV5yBibmS+7+xrCfIjTI+bEv8Bqvjq++5KQhS5X937p
WQ7EmrJq1xvOCnPpCe8Hv1xh14fKAejXbBgloC64KHNC98fcbrNzPzsHRzrYa9d5PvrlafJhx2cB
oFxCFZQveNZpLkfzKHT/6pKShjysTzVeRSj9w7QbS3YTzOW8IGi0UGZ3XSgrOHmNvGip2ZkzgBLo
BBqi2EXNgZ0f2rF/kTMU+wX//0H8j7wzWY4c2ZLsr/QPIAWTYdg6fHbS6ZzJ2ECCjAzMMMNswNfX
QVa/rqxX3SXyelubXOREhg8wu3pVj4qZ94RkgGza/NCN4zserGPCALd0IJM9MpIsv7fsNi3ju6i9
5gSu7q3M6vaRRrVeUFRvoCJHdmGyygvCn3Zs2ltljBwCVtWdu9jZzTX7yRGrxb63rxJQ+R0f30d4
eQD5UlB2Apwk5C2oowMbZHYL33GIFsksHkat5zVAefETFTkBiYlWEMwjbGdCho3eI74YL+62x2rd
sJH5zv0nd6x+9H1pHwBEs8k3HgfewS22zwUccTxv+a7bXnDMSiZbH5hLGIxyl4RAXELq2XEfnjIH
D1nrn6p4VFcK2hRxEAP+I5GplN9+H3qQfeOqfOIQK3fKo8snUSdvUcDJ402v84/WtiZMOwFHWTOz
mUfahSdgelu77N/6jKEEZwQoZk/vJVsTOWAiU3R5AFAggjC+AXc13gc8U3443DszK9T1Io307r0P
qz2A2nBNa4I7dj7GDXit7CuqTduZ0y422b0AC99hy/1kzvhllkqdmpX4b9qvcc0SOqtoTCnksg0H
wl1cHjv4J9i0LbAFuMIX4LuhnI9Tgn2QvhWbNqvsblJsotjdGWenLnwE0PC5NtoqUs2Juc7iV5p+
YXjGEEYeF+7uXCAJ1Z3c27NNuqWYLpMjbsogHuYj7s72i4N/htiftq5+z80Q5hGbEK+tMT32mJdW
i88UFLcW53Fkl3yXPBSPSvBk6rFdJvn0oy9anqUODi58vhuDVVvsGO4tV4190rZABYgdHlR192zW
w3srvos0Rb5ItLEHHFIEyapbNAdVwLIIw/acmRoZK5nvLZ18WQBVY5kWOyaFryogyTwZw8nrdHFg
Q9QgMQEQlAVazVJwbMqWZpoCKC67Mh4F4KM/hxG3bIwl3pOO4FnyQ6a0EhQkDXDvYbjtl5nqiiDG
R7qVuddsydPrvept2Kivg0OgxIjTFin6OvVBtSfpcbXA6eyHOvgzn4b0ENCovFkWbDCpHZbbns57
b2L1xQK+34JDNOa6ZuBT2VYgGKLmwiQSZQtRkdjxNqPVbnYcdWQ1JNrujduSfeQZGLNLxFzP8ey0
3UidEG0lfCmZ1bNdmmDJHKzlxR7WvJGjWZVNtgLiOX4jYoldmZKasYAoNbL9yf7bxM3/s1xK73Gq
q1MwLhNHCdLuMBRfixFjJzHST6EfzdS1T4jfxGI4bDlSLnzC1APi6RskrA/bth+yoPnMqqZ4Lryw
38x8x6ABsRS13hOImIiejElAzm1F3JkaonY/5fjHw5mtR9xN+p7BIWVsBXB578fmWtNUNQedyXEr
OLhjUZ0aVIatTPJjgUlcTx2f6sIHiYhOSQVKmB6Zz2qSoqs6hgEVq1h/NSouZJY540ULwFhWsZMd
GkfTY2f5gIQS1nHW2Nl84Q0QWBApN/WEgrxgfSc1og/dKnGES1/tk9kRW+YTPlWljbHPJbdK5/dC
DRhFiIzCEinpCyKctzPqDGGFEjq8H+SvLGH2p9qo77MC5bxwXWbFRjCMQijCtoAQBuA4bh2LobJj
RxuaB6svH1zIdiwFzfZ+mYDAzQsnKVmfOd5VKZWV8fr9CFpr4021Oi6sxCvDTi6OJrdUW4PcT7PE
mvRlp4Nz6Cg+2VI5l0cCEmPkKuRkx6qvSUxngSjwSQ3+ndSOvDg5S1xKrtkzNYexYrhPAf8he9Fo
Nk3znr0m3yY9ljuh8t+BgR9xHOCsi6WJLy4f1SnzH/rWf29sX+0ar8n2Q7JOdh0fnDzP3+KEbJSn
s2fOFP4O7n16hhWhG6fa6TpFzfT8qFcisruhuTgPFgITQCdvO1WqOrarpuTK56AJFhwJ1S8IlhsR
lOW2Btu20Q/U4Ja3xCAXENsYyuAY2ll286nDYJ4Jf3RGeYXL4G14FLAtGd4sr71punrPiU9iIDHV
twvXeZPHlE4YzXHxinxnTqYThUtY7nQM5YtaBQx5Afbc2RS/wJttpwmlYG44Xlyz4hUzdIGkn1T3
/i9XqH3bezoqWcEcuI7LxY3vOcYWGQ7n2MVkWM7NmrXAyGuad2HDKpYhruGhIffIku1ZhcAFLUZ1
bKKYjcMCWX2YoMcI/ekEJVmiBl01lbjY+1lbELCNra7r8Fwbv2j9okl6ZBftF2P9RF8noO+G6zxt
C8Qix9vghECLZgDQOI4qlq4v5nJqS/8RzJqxjQsvyo3plMe8xXYod5nGJUcWhm0/Vsdjn08GRxeo
jVjL+S4Z2QfWoTaJKpos8wcqds2B5HfSNBfLyPcsVjmvul5yS6zTYxjX+7SojkgiPZi1Njjac/yd
5B6NmzlLVUf/ShpYSjVxa2Zo3OKeXt3tLa5600/qPQUGVwlHgaXYON63ooTaVrK1sUaiXEFj3tuW
vucC/pq02U0pXLcmKlXUN/6aIwEsUg3y1mTVvdsHuAK8OsfF4B9sCZ/HnLczwWsPqxghLu5QGluD
bmG0M6NxQ00agWDvgqujPINDqvn/wIb9Tww1r7WS/+9Q8+bPMsmG6u+QhfU/+PdQs/cH+WO6rz07
CE0wiP+INNt/CNe1vJVfs6ZqCer8H8aCsP4QpnBxsVL4bZpMxP8RaQ7/YN/og14wbdv1zPBfgtus
fe5/w4SZULa8UABdpsndIyL9T4QFk7BC2VQeOj3Q0AgTwbXoBB/l8iV25DnM3WcBuj7qtDj97fX5
v2AWHf4E//Un07xsu2s+m3mFf/43QFlGpJa9MQpxNrlThFzxkhv5i+AQsZbfykGBqvo7UbJski6S
nvNujvPPAVa3TrhlhOeKwiJINr41nkNnuvnO9HDpbsGQ3AfddbDZ2jbTKQHq7HBzcDpGGuJmN1Z7
n//9H4QH9j+/iJYdujjXHMuj0JaE2D8VIw/gtjwzpoRrcUMQOFa+r5HAI4D77/nYWhgAwy96UNyo
88eQOOZyoloGLCE7eoamr8kONi5fYdju0o4iv0yIxZB5pARRbTr0xLEf2kjEyuL/iw00NDIK3sn4
ER09pmtmV8X+zyRO2RJWFn7S8pI53p9JCGeo0zlbaYLIog27rQMBeh/okjtzTyHXbE4/xpA+pTTf
MRX95OhbezcLymAr+87wR67+v50PUT9OZv1NQzOacBtyMgp8ULjIuTXwC/f9EEdumzFOUjdvhL+5
PHH5S43LEE83ycOKroz8jSVz8eDmw8PQfekeG81cQlTOOshzXIfg+/jPtJcQdGolGavwN1+300oi
W+s9sm3RhO/h2H42bGHRs7Lb9IRvNqo6al9ixR5mCZpzZw4TXT8lBaZORA0nT1NlXkxoA9i2uD8V
1UTDWVdjFBih3tY4C02yqnzs4yPjA+9fXoTnDHLO1dE1+kpC8hbtoFVsNULspvsSalLiFvDWloA7
azxiOydnxYtxEsVAELbJ7gbiVfRtyOGa2FB8jCyeD27lAjVy0BkUx1DDnoHyTDA/9hLvy3nZ082E
xd2jGkrm5cc8TOlWueznRDuz6G+WF5V9gafDSugkz2ETD5yL3H/8wL4V6RSZHRv5NoGNVAGSEn0D
0SS92q1zMKSJBIg2Iukx37ae+ZwNlBH47RicFoX2sd+Ti87vrIoapCUgoZ+k4cVpaZgIRoodctYs
hKIVlLlq2ARe7O/mUOxNF7eEZAkYEYZpRdRNy0utiZax5HkMS3nHLhILcfA5J8aPWKDIjK7aibwj
zyXmoxK/FU7TrVjHr9GzTrKVj27bnYWvDoYejqZROFfEDJxj9cIv0Je3QesTtrx87zrptVPJmZ6O
k6A0bVjo24295llVa0Ka5Cixn/l30687ZcsCHcQyxX8AH/OhUfI2nSb3s8V5N2/CJOaiOfpc3AcG
bUtfZoP1aK36tWZwKWDH4D9IGu9+rrgy+7NMsAMMGVQT+xzPy91oGN4mqzNr35pUfDrz2qBh7ns6
AG6a5AwthIGwzpBCP4sgZ63QaZZ+efpOE/OymXT5U3QuKPoBO09V3blWWEazb34kfUvhIaRrc+pO
8PGZ7lZLv13bO6pmPqTlP2jf6yItgga+DJ+pqqQMoNDim2pGKIwNMWrTrz9LEO6ud1l6kFx1iFGO
sE/Idjqae4p886C5A6WEP1rTNcUJhbUUCz2VTaC0KqLcTVlSWLvQPua1zxj0dmMhG5x/XGqFJM0l
h2BD7HrZ1GQjNuu3gwYjNC3LoQOWZg+fpLMHN4YWKmu9sJstC5DBnC+d9K+Dg9HHm+tn6oXOlGL+
XhKu0bR2/SpJzUZViUN6TAVZ+6xNts3YHpzEKffa6w0c2yMvHxPyEgM9YLrC6ozEWNk8FUMkL+bs
GId+9pzAXDQcwrVx3aqoMaZbDLfMN+fnzqggMY7UTNbdjk/GEsnYDtAhisgM3P6ksEFMUsMMUw5w
57jfdlJhdwm+6M0gdphb3vsastG/ZGmCqWVya6ueAFLVo093wwPO5i+Y9Z9xiy3HXGOWiYi7rfbg
iLlnt1zenb5GWM5Nf5sajyIbv1Dq7SfPC35y0QRaE79mLm9w5QesuIze3qvW22OHf20Nj837WBNR
9u5JeVJg6jEPuyQ6qg/bd5dtEKYTGyC5d1YvuFJ452Lp98AgUoJWS/ExLbDvW4Kxi289FrN8F75E
qYeNdAjr0ywvbT/iRU7dS/NqKT5cOK8nK3yr4OVv5Cx/6myN/qqWmBKL44qfgzdQYcGrAvJJPi1V
VvCqhkpT9ZmUWy/1EHitt6Ekkh3nmGAs3Vj7WOQHtcBvK2hVbgPBdGrqJ0KVXJmJmOiC20fb07ws
4+NYqs/WC9DQpXHXXuoljvdWytg9Eez08+Z355QPzcwUk5AK8dkHbsAuPDWyOmHO/8TC7xzFoAS5
M3yWNe7xIjB+T1n4kfPU2EwI8PW40AuipHNgz7xgmeAC3UEAld3qC+J7GCyxPDcxDbBc6wikDZ/w
Yj4HAvRRkHJ/Nyr3NPQt3tICI4rbsF1zwGeEHUwUOf6QldSnUKePNh6WA8Sku5kwP02j8ByC6dxW
90bqm1E75DrKmgzkO3JESjZnq6aYtmfC1AXgmREh0Zw0HJG2YnNEsDQ1nK8M8kgODa31B0zOnMXB
C0dlhPcpysrxVK8ujY4Et0U/dBQo2KzVTAiknnyqLyik7AIHHYz28CbwHt2O1IM3uOAAOuAnLObT
PRZ0I5q7nC9nN1MK4lBFtWarpT+XO0fehB41GTGr3jteM27yJn4KfOOrT8Ns682a1W7gf3Taf6Yi
PqUsFNurxpw9vnFf489Cy48AL+0hgm7tqQz3S9Ntq2CElpUkp0bqR9lDjy0q+Zqum9R+/i5sfzmV
1HIi+prXoRnne6phckjQBVGOlI4h8UHN5U8rv5OjSZUtvJ3EtG50veDy81OwhFSxh/aiVwvQd0If
3JnXPJoaQkqdM8QUBud3RgepAZlwn7rU4jl1/xsZHJ/+hvw0TX4JoVIOi2CqWpiKg4q6PO3vx+Rg
2wc6ja5NMLTPmUZJhR8NQ3+9uNhFA1maJey8uPpARduDJxR33HS+B3Ehka6JSiPhIKi8sEt9NloV
oN6oNyXhaPAsg7TXv/lDgKUpFl+Tj09U0RBTiwfo/tGk+2/L1/EusVGvkxQrCtp55BT1D6EhTAxZ
CAVkCktkJGxK5qieGvKyHqvzHUWAdL/j6B4wqWFWKDbLyUxIAmEpA3e2+o6DqXgSYtopPaO02Nl1
/WXYYB7SDpemMN9GYT8Ag3lvqTOmSMtvbrBJuMosFDjmHFhcXRx7P01YJ2eVXGANDQfKc/GKOc+Z
DJYLTT7jYU67185hHYgfkNrtMTuUc1pQVB+cKMmdtRr28QQL5ED8J9ymAU8W1YYJbobiQ0+F99yi
YZDN3gphTHulW/HsWgSKM53b9zxJnnM2sLjxScMMijK1HkAQl+33rjSHfbv0nAtW84LKqI6D0jkl
nzLZzvGSXuzwlwywhaK1Q3+a2PNlWL3JVwzOruW32XTbFNsYt0b3aHaA31JoceTzIt9yWL06tbt1
evuXTXjjdY5/d6MHvUay1y2HAeWj58u7JKwkxXBe2JsaPYXKLuTLiIzgaepLtX3hxmu9cFyf7DHj
o8Z65m4pMRnUYnkZXMd49z066H23+3DdKthCNEAa8ob2yEsWb/LCW7HiNMXkMaOUiIwCOK7SFZY3
A+dgWH/WCvuKqd/7NA+vJK6cncVPi8PkKxzIUs00g7MvCo81HZs442PMg5X6E6RBfyuLsMG37N0b
hf3Iebd8NB2CL4WqpNFXOSMMqSNMPC/yWO9U0tQHDTfhYoVQjw0z7XZoKMc61hP5f4tQlEWVMTc2
gkrNTxNWPRPeAL8Bdw9OpOnZ0v69siX5Q4FvIxkCnKAJVlpDesxj7CoMJ5IcTf50yGvEZLZgecz+
OMmc52XolnsxTOfcsn+wv9zT4AZm1Uz8DbFgSqUYwY8NsvhqTyYWDurHoF4QhLH9Pa/aqMpJgssi
+HAwQWMA7KHuY7ytZHphyCuN5L7q8w8RC0HVXHa0V0dSaq7WWYNL3V9/8WYXOJHAaBBPxM8m07vR
hCgPtBGzIyZC1iGbevrT7bt5R50bU3N2DE35Ws79qhD1wQVLdMEQArZptj5MBgfK3tjOsxt+adlt
7Ft3XUvO4QGqCWyAfLWkggYjrJOck0TTOcDPke2KqM85CyaTa1KQmySFoMRehRm/EqX0nmbZvpIk
PsvRwFWY2iffuEvqcrlMi/dtlBw7iUGM3hxLPAuAsXjKtwlPxfEhq+ZfxppqahuSXMOShedxakOK
Iv0PB8vSXgHUwgrdvmuVPZDE4R7GHVND1CFqUl0I2bGb5JJXLwj2OS76nBjozijkQTV0JkwtKvhk
k1KMw5tsU3tjZTjqB1td3AGEjupoD+vM5XOI09+Srr5ITtmfzHHgfhauCrLtwh2Bzztl4iG2/bCJ
xm4SUYOnLSo1ZnPHVVe81mo79/EIAkiDgjWW4VIE/ngwTFtR5MpXP/GhPYhEXWh5Mj5MncJ7M0Zr
PzpOe+qxa0YjJZanDEMB9ggGNtcjIZhTIbtTS+uBKaRvCjoXF+q/lomWOiQ8jT3e0sHDYtCYFMIV
o+PvRiaTtkd0tWaYJ6RXr4JlbEeE3+Y7id5IHIBWoj0xCmAd3rivyKawCmuvkLlfnMaQQI6+rISt
NOaeEhF/dMN3a86+3cUsjnjf99Bp3nCpsg38blTDgW3ge+YY5CvMMocQ8s2A/XOk7RtTTlATXQUr
AF8FPFWzqXrL22Hkx7zCcxO334E8vIjtbF+X/XfBG28PKTe+8YXtqf/AFY/kznAZZvTs3pZRWJKG
KGbn5gX1zz7002gUrD7dwLKfi/E0mRggjAyjA61tQizX3kw/RM8isLOtVbM+Tn1qHqqhvHMb/5dD
9A6eJzcPmrBw/FtixoJnnrEgnPSIO4wiW/NajJ6zZsjLvcxmBz9uiNW/SC4iUzia8OMBtPfImYQk
wNVA2WlV4nrMTZwq3BiyTBGnqofPCmMTBxFUyWd64I5ek94KPT2P6bRzB87stPXPBEzMe5mQPiD4
6jh0ddp0HHHL/iB1hyLSsK5mwHOPo8A2xodhg50gP8B9/qj92mADM+D4yLOryvsCbQb8g2V158U3
vEucsdozU2xl5Z9JyoTnQmWw2obmiYZRNajzDAuyyyuk2uPgc5XkAt0eg75mKqwfikZzPBSs9VJQ
TzTEl9J+biwIgtLOfwO+f7E0rv2/vnNEHA2+qh0u9BM2SXPDn9w/ZDqkwKzJr23Tdg9VL47mUkBk
sFh5DtaYvGJKnc5VY4fQ5GSAy4u9LC5K+2lU1jFtpLg02BTBZtGEiuXtJGjZYMzIufqXwwvLw+RF
6f7Av9M203ALWkOceLEKzLn4/xaayy9//Uuw/pHRDHg8FAjDIR1Vde3q7jBa+G7lQpDPmrotBQbD
Xhnw6HyqOcHPdKDpCzpBev/Fb8PwMvT+1uxqvlqVFZ6ASxzcpH0DmV3d/v0vsfvWK8IuJA1MmzxR
4Lg4Bgq4KDAyHuhI5ACxy3FfjtZBhlh3sQykp3hs/iRjiC3eJ+gSiu4QB81TnvnpxoScFaWBfmF3
hpw072xh+bsmzO65vji7wJAfyuHLj6kPNJLs2gfag+9mYj9LqBm83SZaOvvTm/p7kZI8DD32VYvF
MV5kLc0NJyEvCCI25YOCIdnfNmbZXoFbAovAc1U0t771fsshfRWa3u6WNkSoax3XQec2LM1yaBPz
qasvuRpkFPvur0JVAnwaWVlKckw0PbmiFUxDV9u4o8I7oWqwpYc+IpBlyp9gRVySVOgtvnmkOh0W
WFcyW/Yw62aADAysyx7nlgnzSGWkF3iFqsnaW4blHMge91HiYbqu2Agt6IQl66fILbP4kknOrlH6
0K6LrIumke1M3QMYcWv42sI8hoPKAYYX56pkfMURX+NSmD+VhDyRVi0ZVxuflTl/8U8UAduu3PlN
urPZY20MyVckq4YvCucyDOHgVJbqxc7wxOg1xOk3hPenzrF2oIg6qoOE2IXk9mb9E52fLx53E9US
iQ/t9kmMzbdLDROaKi3Ouvaohmi+O66+ra3GS6vNI90M9saTEC2zJhL4TY8gQoDTGWl1yVaEN55a
Urb2r1r9rPmxV98jp1PVAQtXHzdIsTB8oXncyiQ/I3Ca+xj/OQ9nHBFh1Ey0Ll8sujq3GUoSROad
ppoVyYzGHhgj+C7RHhzL/NmCXKBa0+PhHz8tZY3KZWbAJQX7TTU8hE68bCD98LOG7JYu873Iy45P
2SwOdu7jCKTYWlTOW6DBhYbjVx05hveZOw3XsiH+MWmLEJey7CideRpir82rUeDY1BCe1xe5rcis
YX2LMjUOjxIBru+le1YVWaImD4J7lpFHpRvoOgpFkmqkDAoCNbpSMSuUuTr2Tk04gd51mKrhxqPZ
GT4o+B4zx8uTYeEi/y5ji0AlZ9HCQKHCyiEoRTcaeZc7AhLc6UkQaPk6p2l19hdeaHT4bUMIL/HY
vlrCeAr6mEx57UeeDgwU5X51SPXAz93hLsVik+cSHE/TnPJs1Gzt47uMFUnkT5tpyUhU5m+VZPbT
HexTL5sOFbkBESDIJEcnS7JHrKlP1LeB/y+Sc+gF48VTh17rrwkDT+Tl8/0oafl0CAYcHdc6mpP7
w0MbK1PBAywpnnAicI8i5cUDiKhzOYEPo7iU+5G1MJQkLwSHiRN9pZqnApQI6oMpHwpATxQl9G03
Wwj28kYuhDy9AgpLkb7icJJ4v/1rA6Ip4iKZV+JO1j1r+u6Q22l9IA/3rqpwu7gdV0oH/EdZ3jn7
LJPmnowZHaFtcT/RsQ1HPzhJmX2UdLiePG3wxSa9T37q4g2YXiweOjmdxn353GSde+6W4hG0SPko
K301WpMgt/i2muGa5/Wt64uzAcqzS8N9llRcYV1gOsVyr9LZuJf1LwL08IwEYYg109WaeGNKA6pM
Ya24NwUpxYdmJxbJEwQ/0aZDgo7mJCwibox+jyOu4qWaKObaZ/HwPVjVITBsngJhuA8ZfjjRWXXT
lXebli5cqx8oljfYo6PXbUPNZ0vmyEM4A1fZFZen17AJGCFB8F6xkDYq8MHUNl2kRdJ/4IvRB9fa
cb6znm4FA6s7UgwEGuGpo1qxfz497VvpeXjPCaKgx5OUzG0ug1AHrY3EzejVgHRCmBpOTBM5Uu9+
jIdx47r3Hn3lEZQzrruYhCExpewbYpJ7o1yOuEPdu5CLYF5m96rGsiNl9ZVNWbPnoHsPpQSwQy/O
rgb4Eo0jPrAEZHADz2RjFbw9ofklMFu1k0d07Vo1wbFYzPrOzHhZjXR4ah3M9yEnU+u+mxmDLEtx
ngK1+7v1loORFdmBzz5iU8LREORsnmB9nKyFAZXyr42wckJ/LnHPBjXddwdKB5L52fdnfDoNj7su
o7Ce6BQLvtXVvjg705VHHzmgDqXmdSmwnPos7OEWvtfgM7lE8vat+TZhWdHcHFsDS2wx4UCDTIFE
YlnV3qxBarTDw6zaq1I6JWC1fBLi++104RsA2q3CXbWzfIYDG+zmklT0kIvxPZystyFVO3Y+oBmy
9qFjNKv7/n0uWCTOS5tEoFGes0S/ICEdvcE/WSw5Ijsm71y5MV/G0caQYD97Qr4WgzBA1f4KUqvb
znM6HQph3qhh54nWDdPeMd+spZrP2lh2oRi3dc6HWuB77VPG5ATbHQKncU6M9oflw/zJCCbR6WDv
uPFwx3THYd/7s3UfRMl+bTnfzH6Wgs6X16XqPxZlzafBNE90vk5gXczPmB75u4G/Yfu8DTMzN3jH
ZtMQXgccggd9soqda+dfbU8k1/KdcEs00Zvt+0L489mBjErxXR0Ffif4LKFvetmcRbIxfszQTlL+
R+cs3s1mX3J6pA8geoizFr53EP705fnTeNGQKHqX+rVaJAPXi/TVKKx0F9c7Qji/W+pTH9zaPZJl
4Aqvk6tRjKxbpI1Ou0a3ffOloHIpchHCK9IJnIXdfgj0Q9KzF4njocU9ToAnk3zBnIkXOkO32wyq
2HKmog+t2G8jIxNmERFosEXPMgguPToPx0uJGLtLVf426uWqaC/aqyL5oIEgfMCARbZBsF5M8vx+
WCFnSNbcfEx756X6JZ/VU95Sipz58qnO0qds5K5vmwYhRyx2Gu9VVoBN5rL3FbtkItFF+CXkq6TA
itAmUQnO09+159/mmBEuwX296Znsp4QBhOKSnvxJgOnJyw5TAZYFH9ijwqoWh4wbWnr9aWlzdF95
B13NiCb2bxtRqmI/g4wIAZTtMg+7kRuAo5i5XdDnDO53ZeW2rfNlN83rZK3aQp0R8/Y0H6jKOy+V
2uI9Py9z7hxZLNyohwb+WTPb5RoROClXO+toH0UowcBmFzPpjqbEHA7MMduq5o6Ee7tzfOS4ydll
FNke2lZdrL4HcUJHDuQSwhJZ+YygVfjLTpj4lYrU3EqD5GcN78vvY+B0dLZ7vr6FU/0aFnWKm9LR
EA5m0CG0f5VFygX7WOn5iVXeALR5eBzpGIPh+Uop3JcpuWt42sIw5+UIoTisVBkX24WW6q26jyvH
ODYwrtnm4GwYB1I6Rlc/8Tn+yoLk9zBcQ8mfIE8XzH8kDCTUle3MQLepG3lROKruccbKA0ZXWAGi
/eWXWHx7TA1D7/DGBvKJJjMz6G/2MKa7pZ7ezUWrbTsCHnaKaaPvWwot8FhNb2NDsQLuyUcwXAop
sP0lbfulNCDIlWgvxex9QPuj7RFC2CLm6jArYIBhyZ2hKtjwQ51+K5cxPdWhKbAgSRK/ib2PWbWT
82zOSPMoJZztcKv68pDkuLwwDHI2Cufka9z70GbgmebWFarmQ/ixL2w2PmU8xDudsTn1C773TFRz
1ISY9/uuewuq4U8z5xcCSgTktdc/WmN+rhCgABcO8TuRIKQbiyuZETwRRM6u2nTP+PoWIGDsvVEH
i33rkFTKVP3xuCQmN67RYpc26zdTTk60ZO1BaALPsSJ93xqvY4eX2yWPSxzXb8klqqde9w8E+H42
66n9l5vkX6qe+R9pr8IV9d/Yq2RXZz//18/6F72M7fIndaNZ/fM/ua347/93hUT4h0f7ITsi18dW
RA/jP/xWlvgD05SD2ck1AdK5q4/nH5024g/bF2zqTIHznWTnfxQz0mkjPIhAPv+/0DSd0PpXKiRs
y+U3+7vxybZoeAywb+EaMslxirVi4m/GJ9+eSw0PDrQq4I5H6DNxNqhHjHuvQBfIXdXNR4L0s2+8
IT6psjzP0zQ9Qbp17uG7rtdYjqiuQ5HQrD4HaVfHpKArb6mY7gfzu08lEYLZae/CmeYEYjzHJhT5
UwtFZ1OGjOVhlZgPf4mfANFT7KJPk2bLkzmUBNAm8cASB2BCIN98r/huQ2Jt2JtIBT9Y/SyeQT99
wQ0lTDIXzqkob1lXjM9UdLHMTdVaYNvujSQd39we/5KQumIvXjts9NRN00xzWXK80DmJ2TvwHPiA
mLfJOYzPXuqXON4zHpyruT0IhlMze/65ndt1NQH9B35DPReUb1nW/EA25E9dZFzfNWyP1kpgr8Bm
5yeK7qEfJlqEmzo+udW2ZeH6U8CdkUXyvqhpfE8rAkmxxzBT/G5HQDNLWW0Dl4thsPCUrBLMRHCh
q6DCFDQnPbd0PClDh/YGipB4f4W8f8uAnhU6MV8r8yQMyi9KINhHw+HMDKR7KxA5ic8Mh4AMZ5TZ
aRJVSzHv7bJlXVklEROFt8u77NXlR2+MIHypwg6ULwG3rWc9ehJfU2WGsAWD5uhbS39ymYaJyRRb
Wxa/ZBZPO9MvSmBm3IinGfBeOcZgJI5dSuCySDK9NVYlo/bLGGvo/EgbeIpXi0x9XMMzwPDONY/+
G06cAAluRVNUQded7WS62HjIMKTFm6r7xn+H8xzkBcvGYYwYHnNM+BDBvWou9ryNzKpL5+5KYpLM
ITn+JNUUr7n1ZDXjdGepFs1hzrbViMrTTOaLoWHuJ4kKd/5Sq21NHH03jvJMjL9aG4ePnVb2A3xR
3MOCc9YhQhl0+EXUarW2fZRcxst47zhlfqSi4d/YO4/l2JG1u76L5lAkPDDQpArli56HboKghTcJ
m8in18L/S4qQBorQXJMb3Zenu0kWkPmZvdcmlrTNFvY5bn9KIcXYOSzrhnqcEayPoiFn8jOFiMhl
KvVd6shy2w9/pE1S/RvIJZqGIAt7VOauD9r6miMLuzYYGPb1RLtujkVwTwrfjhd7PHsefX0suG59
PEY+yd3smkA+IfS6pKycKFTIyLPT+XY/xKFz8lL2qGHfM18ZGR+MLBS2uGAwQrayvwRVf+PDUGml
zWITeV6TjJ/pgjktKBje+RPCa/owDTCjDhlIGy2OMsnmnb8p7ipMn1pgCmvXdBUl5+dymI39sAY4
Q/o7dRoHJBtWj+kCDBZbuf+CSoqo7FVwmFMRAGUkuDgw9WuYLJ/OBM/RgNyxQbfzAbma06a/XRL/
tMjilyJmiKq09DD9qmiS8suNu4QovPt6EPqeKSBrdXvXujh4/BY7Wt45FbOE/AHIeP4JbeWsyaDY
25VsT64ImJ7ap7Zv2xdn9D36lxVsUbrNEQnd/ZIosSNgdQjm+lpZzaqb942HoKzfOxsxgx/rH7fS
j05YV19mXf56KL/tKZOPxKX0aPzrFzetm7OR1CzyYmRUZQ0zQVjJNqurj8BmyVFGRaCfWsJDk2Vs
b1wqwNqbYszc2DILuiEwDHW/D1gvbfS4kqPoSTi7axo0/4qgCXhHbPvRYgz2tgSKT+EDj2IVxStK
fy8G2CXt/gGoR0Harol53H5hl7XsMxf2ApYw+Atzcyrf7M6QZy82KXhMNBkaIfpm/FMjW64OJh3y
vfVMyGFkALuAUTHon1ne1sUc8W+jL0C1xij7hTw/GA58yrigxLQvhis18k1ThcNxCSY8wuRT47Fn
LtChoZDZQ5cQXYjnE1bGeMQm9rfE9MxuFolY10d6zGPVFaR+Bz+OyrIoiYc3awb5bXpPeWg+tmvm
mCk2cVdHKdG/Nwuyc7yDPB1d9ugB1mpn52i1sAZlzcatazBPu2n3LGxCIyciTVAKAm9llAiwaJ6P
qckoDeEJo7DmzN22tdBcjV34JmpEp0ybYlADUbygvVgkZid7pFwlwzBeQkDDFm0Kkwp2ViBpUz5t
0/wM0hbby+pkR5iHdCM+1IL6PKi827yny61G+xgO2SMWWEWvYxOnORf7Ey9ouy91RiaxYO3QlccS
vy4GojwyEh5feUgUh7H56oxQg+sOJr5BSdjjYkN8e6kdSRKMHIxotqvvvkMXyprY3YgqTfZjSAMl
2rTYtqhPkK5SCo+IVmYCO6OOhgcwq7yfWkZQJVjQSs1f6axiJIkQPPDK3bcUFhc0pfczkXQTIJwI
FKw+Jbn+TYGFKlH8wN2E714ybNNYEKcKnU3lqtfWsPe91E+5a4BoDipkkigZFIac0hoRjYEkrOs+
Kob409fyxg1iBsNQMXeeEd86cGA2noH+iBHrq+H4JyXc4Vy+B5nz4yFKuNGo0VgQYe8Fzm8V/Xve
hIibfXcGXMqNl8n2YRKkhJjgzWD/Cs0QoTupDk2l66HzrfCXbFrPh7WBCg326Ioq6M+GN1AhTecY
QjCYDX2Yq2xXBsfSrKozgEv6jOXbcru3MSRsOfDH5SRj41c46X2s7GsucYD1gUURYp0bo6xOJm9r
ZIqhv867vMOiHioP21oM7Kdlfk/41ws95L7rO/q2asx3TZmzqKqHY0E+Hi5vGApazCtpTONAb+Jr
ntuCWoHvqZE1cmv5wm8CDQzRT8XsfNfjzELaLl/qOWiPZDKmG6tykS6Snkzitv1LWAB3qqAHH+vl
qMT8aYrgOIVwBrsB3Lsk24qV5VMn5Nn3Zry1NiYjEtFY/tZv5FDc26Il3xCtCU7ZF/ipzBZToZ9k
vUpHxreqH4DOmGg0x7iBGMozveY3w99DKhupqUXzOhT/wN8UkdGiww/YqmJ/+YMKZ236Op8I2UqA
x2xj1krgEfriMHUWfWXW4v1floPhrqynYZ3lYCrNAw6loXJhuCrrkJEM0rn265CPw3ke7cvUgTVG
S1hvXMs+UVYhlZgnzG8sK0XffAi0rksq8r00u99VDrn3xO+MApS9DIrprrCtc0Xj2a7+sFmzbucG
7PYx4Ppy/dMhYNhw6Y09Mj5HV+8xBRnw7q2MhQRGAL3cUoT/maRLVDXiJp+ZShTXkLNUyz6KcdCX
6xRffppat7KSH7YOjnaobnCh/RQTmoa6gHKJ0wzhoHrueO3c1viSrvvYd1O+yWvvOUhVuR9NE3Se
mzFBEMNPPDU/CEQZy5kcgETL/nNk1Z0XbVLq2fisN+7wVjjEtTeEEwWBenXt/Cm+9qKejqi87wxt
/RWBCA6GD3cLxSYT2ofAEwAZSoE8Jr71yKk9IEwnu5f9TpzcpEYQhV0A0GsqT0IBC3Es96aeJ+dm
VA7kyfwexRKOdOZtXnqDMJRFx1J9hYkf7Catdsw4/8YhSnrQW4QONNpjFkqBVDLa2jYsleko3PuO
4ZVNwZ3OwYKWKQEcGIC9NPRDXXioBIy9V+id4hRlUr4wNEWrK3PzAy6nk7Hg8QeJhyt5SHC0MZ3B
WTw8uD2zHTv8Lqd+V0r9NQ/FnRTGCZbBbVYj2Z0BZEcu/L+4Z/ppr/BqHX7plD3e5J6TjuAAkNdY
K4r0pej1gyH1DYuQlH2Gke3x7Qs2AOBx8ZlD779LKCsb7hbmZ+PETM+riEUQy7xfcv0PdfENSAp+
/pgNTn2wm5Yg8znB/9XwQvmkLQXxZ8K3l2LFy6ntHT2ZGz/ji1lmH6bsuQ4Hfz+H8YlcuPVBixmL
648ppm2S9Sf2hy8oJs++wwyC6c6GWijjaE/5MCvxwSn5sDQyYK7I8IOETsI8PPckhuBj9PvsLOKP
OrfVpRzwdU8TC0m81V/uwmCIg5v6PY5clBVUiSEBNQ7jqBkOPTE2cA24SicnHcHf5X+DVldAjPNh
KQ4zkmL8D6u+Is8eBff8Lo+x7fmA0OiWTwZIu4i05q85YPPesV/iB2+2ylw+S3ONx6r0kzMVF7MA
n1C1fQRpAMxPl6eRyfCuRalPmBCpW/nCBZrYhIc0Hgv98d9MLvQ+gIpfoTSAs+57u/gZo+9tm/Xm
xfEIRMrzu0Rxi+Z+8Kim/lDZjPKy9rb2OaNIEGrm6snm3gyWKmZ6w2PAOXE7L4zIuqYG20H+FCeo
extD30NPCYR2tDna7CkvmdLql6Lo79Nl+LIVCyI9+c+NTuUlscJ/gPWIKSWcKJIxu6HW4AcfaIlF
WB36OPMw9Ixqj0i0ySXxCAsD5Dlgy8xxeLv4LI6D+VUXnn5q2Hhr4EE3C+Rdh1FmpxbMnIi05x4D
vjQwA/W2e8CgSYxTzwiWvPMMDyxGxbkjcszHyxFNISombL2/wF+cF2Ta9bnSOTfPTacNtU5CZwZr
K5H/P4rXjlANtmvE7XQPGczhDNzdUSfzgeAc9yB83vMhMC9DHZcR9pBuYy3uH/uddBxuyUdBUGQD
CeWaidqlHPZYiUEpj1FOtlpQm6QeNsNNpWBZ1u54WkRWHVuBu3yh24LSj4nonzNgRtZFAIgZnR3E
F+PKriDZWCyEt2v0wJDjytCSFflIPbrKdQoSj+zkPQZWi7LLPyoNyRR73Q/7Juy6Ioxyg6u1Bm3G
fitDXs6QUpjqx8zS1zmgO4HwWkS1D/2ZdxoAWKq/7I4LaKQ+3s6O82EtYbVPGdvQQ9f3GDdXhjdx
CUHYvhmo4UdJu1WOp7y1QP0EHkpOSv99h/GyhrXDfpY9VGft1yM/LLpjKYpoGNgUOmb9Fye4ivnw
9u5ELGhe7WDISXo7zN6Vsfw1qMykB3S4bOZDUsQN9q6k2wZW/uHn9nrPtZ/ApeFKgVkIl/YEbHbi
4IXlyUbsZEp22q0cHXIwTJQiVnqTVsOO/faS82Cmjf9RO363bZy+eZ49VouTRVPSVCDNVNlkOx9l
O1dUT1AE1DlNkJWYaYX4ronhK3AQFc36Vw4EoaBeLiP9ClfsuMnUJdSr8HwF6Zd++DRxcFkFdC5E
8WyEuhufu2cjia4Rnf1gVnTPUiFdGX2QIwi3kVKB1ygTwdrzmfRfWgWFGl7H8s1TTCqGVZDBmpZd
uxPfKt3+jB6QjmmG5VEjt/Oy/spvAbmUcUVDx/2kMu5Z/9kjFBj4NobvSXzHRClsGv6ZGoMAVLri
W2IWOdAUUyF3bMZyqI+T8cqyGVdasdz4JodsH5bn1lUvE8SdsMwRxFvAsZVhv47dw7QGvHHSpVFf
K57wgCdsQdPH8f3G90wOckZmSU6I3GYY4msQ+81JL17UFlOONT7YN8YCEoLNz16rL0XYIxpW6tNa
ovyA4YA/eutlMCszVSDJ8VHMQ8fijkSWJAcruZumb89jDlFPPG+JnvZkaVqYj9bCLv3wYzUwzZiJ
cWi9vSXI6RjUn4PMHHczFZ0t0gP6zucEReMR319BMKg2hkM64w8cbMTPvuueB7aQu94EnlXJh7YT
4hK7PmOtAOtxUmfbeMZ6M8aFc8bgfda2iYSW0dvEL5lrjY/RRLETshjet61OTokXQDtqWMpQsbfR
Ff8jcOqkQVe+5r+YCAyAHZECp1N3F5DPhsiz43Lw9b5R9V+gv8VkqV1R9sVjEk47x/2WhpwPQ04T
4GE83AyImyIfJmAxxc+B3UE/jLN3O00fqxBxq0dSzymv2OwqduSZRgYxyDbe2v4+7mJqY34PoHXJ
Q+kxOMYklpQho5bVrcWgdMN3hOWf4jGxQJIr6BadVX6idMdr3nYnYdCGYmpFdppm7NrL8HMxeZas
8sVcXBgVGtXEzHeZm+ErLRjFd0XY3rq0GG0uQEZVViq6SBR9GxVGeS2wKfixtDZiMl5MC4iNYYLj
6lH22st1DtMfaXrTbT3+jjPhSa2XP9lDXLHNtzArsH3LZryEZcPHMXBcohR/yr27ssCtDx1l2VKN
uC54ijmtojSdPxMwJHKgh7Cz4B/eDsIgNMaf1CnfxMxPXFftZw+Q0nSnp2Dq2e+HZ8QgE8glFumV
YNjoYvCvpy7ejeUjfFpnp1uM8eSt3FbIbPeG/x9ii/tAdsN+8ur3LPF/MkTVmQZArgZEPxli1BpH
xcafKo+Oor9j8kv3NPdiU1NlLauiLx48m2kNgPtxhLHHB7RUNTRbMf953CEhTZSXVGC+vcPiM1R0
JoQIfrCODPmPJenQHv2q3hs8IVFgs2McyOOxay5eLmCIZl3yXC7JW8DTg612+Rik/cpzyy+kWsFY
mvWkoxi+Lea5jlFtjmH/NlLU+UyXtqCBsKzWnwqickSg1QaOzrtI0pmzTa3IMfFhxy8F8qJOJ68o
RCiGH+lACXsZ6TN7jAU1GGWbuhrbXnmHUYSRORHw0RKyyhpQZmQUQMHSE0HouSaoVoJ+6a0+e/CB
0B2YhYx0e1pOiD7dtyapX1HTc0NQUAZ5Cqoosd8tg+KDcpp987S8d9K4BUdy11gywuxJgkJwS4vD
8mt9TsMBiSupHZtJUIa1QJqa8I9UJ5wqgznu/Go8zU6GVgDNXm7A0V1SO4lI17uObUL2oOV+g1ZB
Ok9gi7vAlULYWmwt4X5nxbOwxKrLoGBQSKFaixYlrg0L9RCb6WQ+/8f/5F6Dp4nXH1wQc+gs+y3X
CYy0CjAlfYyy8NVo+RfnKzlFMf1JfMaezgzZZUTPtLE4HxVA9wltWYVwMsKxF2O6bRhIEdurQvQj
QwN3CzJlJedLmPkwGTjro6q23vzFfhqGGtU/OgYPnMOmGcMQW8fr4hrlYfbwbsw24IjQv7iN/V0M
lkJh0wYcju1Fcp9voDI/Z/78FC8MfCoH3+KUnIUz0cMJMCOS7SrolD+Ry3umkfwME7UtakjuLWqJ
OlDfqvMZQZPGmeTYEdDpfkkYOLAs3SKK3buwcOEBwcnEshXep1P+lCF+iuj2SR0u7u0iecCXfGCv
1IJIToDHhTyMW1LliD+smjEKh0iCfOOXz2JzBUeCxMJAG+xRFCCDgRS9TSxmxsMUn4PaQFYnM+x/
gSEiRvMyw+QMZCXYoHZEwORNAvNb6x8HL3ywSJVAk6B5f0zjJQx5yzWnmfb5sFowNFtT4IVLuiuJ
CISjaUr4ShPl4fcvOlePidH+ZHnYbcFqEsDA3qpFX4uZJHvy6vQJBQoRWsUTcVnWZgYGDkzm4E/O
79gAvi14s4sGgFRVgbiyllsDNdXG6aYfzPO7AdsbaKnuM7VfDSXk2nh+el51QbL7avbIdhn2fKLR
tTaGhfggoHKdj4VC+8048LdFaGm1BkQSeh0Upij0gLNUSZgReggErcANirNwj20c+/Zcv+fwrABo
ib91dOAwMN3kD4m7CulYI2yNgH40dg/4mD5FleMVGIrHWKpIusV7T+1U52wxXLsimJwKmTWKj+Of
I6cegh9VNe096R+YU+L8O9b412nZONHVb9MoJpft8BmXLPiwAVLZYa+unHHv9fzSQFQlu8R2bk05
PLvxo6CK2SwDT+rAZARM6riZsumvWj1MqI5YInqQ7FM2PS1p6Yz9013v8bVkwTVrgoZpsg+5ylMR
r2y4hhmZSxI3qvh9CcN868ughPOZ1FFzV4ZotVJSLKDZYAfHJ4ZoIvgKSn10CPjYttwbSKpJM0JP
0xDFRjQYXLe4d4u9TtgEiYJE7UVfiNOEY2W7j14Z31OMEwgWllfdfUCFd7aKbBtvxrOZZahnBqjP
ka+6i9mC2dL2j2CjzBQwNvC8x+c5WMNEDFRyMyG6TDAfhMMtZ/VwWjrtHjyEOxQW1QLNuHkyRP6Z
pMldAOMa2g33pJmjk+785CYzt6ZT/2sAyhEyV/1VNn+RtnzVymnDRXnjJnwYY8uHtkwzBNzpdwjX
l2LmQhW5ceMP+efg3fPRovcayIM1ugLnhU1aoVG+sgq//8/3hxixiN5DItfcdLL+KfFXsnaaiVjy
7X9KcUdNsUKiY+4hmCNG7ymL+uIhD/+6JPstFhdIaGrd2+CZFmyQxug/ET373lTEElJvge6qxxO1
xbgOJAIQ/6jqG9APLaTVkLpnSPkthzWjjGRtko3PJk/ukM13kLVKDqgVcpTjDufmGimvrNvM8+56
tMFFzq92KcFQ8RRygK0fFptQdGntu2iNt8V0bOhnE2jp1bSGkJlCG9nwDJBLG92Z3NpLKhPCKdr1
uQ6whorUuJlxtwsdvmfkmWEWDBBGdRnBr/btjOZuKkvBRWwXO3IJo3QyuHxCspxqLv+wXS4yF8ye
3CeNS2ZntCzXSj53U4mPuelzSmJb4ablaTClOrEsIADEeQcSz9IrmLCD0cDNbRo1mp+NpL01Bbx6
rNxlYgZLsek/x+lwGXrepGYYgl1hiE+hgGgIfMv7uOT3jAMfqXLzlPbkuOecWK3kMqrN+DyK5HMo
+X94hkttf9E008yvbDoPf48aPCZX/EXmud9WDLgg7znhgbVbCJ3C33J+nhD4/MfrytaaqBy/xvfQ
V08hK1QPqErjuQ9Dina68It0jwzzyILe2GuBxWVics4ECs9UiJWrZwUGZwoL/BrA4zR7Y8YMEi+8
9Gh2DhplOc24D3UY59e+B+gUp01xCt9d6C3bzE5fpSaAnu5s280TSquwfGhJwF7G+6bmlAf9+6+K
1QPMxx9RxE/ZIO8DqxF0Qaw3Gr75rEfTiBx1h2002To+LXJhJJ+eDf6pycxvs8mMrcZAlSN39GFj
b5BjQ5xF16ocAH1J4Lx4+DY3rpcUu1DAgh964kJlPH2PytsK9g77Olhe1URvjTReskPjlqSbyu1D
PmcP8RDCGJv3VudDlncEOtH82Uc1lIEHsGC+M6k46im/Q3z+OJChhRwMvRppU0t834fU2BbWLEV1
G7nZnTUxkq+c9KKn8Cbrwqs/xXe6DS51x3VYKDKSoN1n1nsb1IxScMMUtXXhDtt1lfNbhq6/acUw
b833MjCY46aYjRbzfcw0JqDwJZBUdZrZj+jR31kLb3FK0+jXjwG494NbeEcTvS0cKigLLj1zbbU0
jGWmMSNiB102A86DfVhNWJd7+5bR1VfHXipy3PxJIyRHScpIYtT+hznhW23vTCCt9AvsQ42Bw4h0
cHm2TFsevBJTZz68T+Jlpr/HT90iu+dldLT3abfTsQ6NhV9oea9myzunWGZQsyjeTiq13MLbZ8K+
Mk3r3kSIjCJ46/KY8h5Q7fv6bMCL2Y4pgA6fV2bGOXnskJExsBy2nqSeJsnnib31W5eQklEiKTl6
aITREVwNo7n2FTq2vF8SlkDVNh259dczFxcdh2/mPbdoF5qUDM4B13uUhPNb1wE2zwp6x15+kQHY
ERgGK9wPYeMRebIbKnbxUFDpMGwIp5p42cb6JwLQxGEjaMiDKY0Gcy/7Zd5m7rG0OfFkCnTX6WBz
T1rcIWUlBHxdb6bqMU/ac6sZmsnF2daJ+KjHlGqshotZy9X9Ss3pNMZnr0dOVrghSCb4Oph+MtzU
qQ+d1zxngm8b2F4UHlCiwt55Vv5lZQ9dnly/vaB/cEIEu44kh2dxUPTNI7U6Zni8xB6ueEWcFd7G
oiIn17fxHcC9IUOY17EOeAMMCfumKGnxSzyN0182r+UuyZlMknA5x8iY6hysJR5LRoGtPi4+h6EN
bNibyX3LfceHprxG3nUoeNQLKmAzSkXGiT1U/19791sP2bBAJ/n9b//luxkhGi2Pv0nW1P+bdg4d
3P9Fe/dbfnZj/3/+A/8ptrOt/+r7AhiZb4HFsug9/qfYzrL/q7l6+EPH833fdmy+8j/Edq7Hl9B0
C6IGXGEzTv1fcDO4ZxYcshAQGQI5xHH2/4vYDu/8/0kZY7VsB64Vhqz6bROv2P8utpMh3vyM/05E
SWBVijXuE3oA/4YN1F2AxXeDdJu42RUbnxj1g19a35qEHhylmv0CMciUiWSpTCG5BWZnXUott3GW
fsR2xxTZVcO+xWoWqCejC2j8ZuMYBMbTgC22XDyXhfqjxWuN83BBR4WcOCY/E94093PvmBvtGl84
hoddUn9Zo3lWZJDUDTO4cIn9yIO7sRXKf+r1YO1kgwtmbjNWChZA0LAFPrjK240cbR6GA9Kr2Jga
0G857/pXK8zTPdJjWDz+SxP4tEXVQHyY5K3rlgX/gHDu7OSjBrITD8naaU0/8kE7rF/7voHYnFnH
BjgLuZfxYYjWiGDyHPf9muVIftqPdPN/S9ffz/XX7I1462yE9S4iKpdcuHRusPi5TCDwwTHgPdsz
t00PnXE7zvYRyz1bj1Uubqmz7TAxmKqXwfNQP/X2tZFkh5AZn6SCAXthg1ueNXAvblMnX87kSuPM
1t+FhxQgDH6zmNCuSYJXY3K2mSLE5TCZ4uQ0t0Bt+ETKMv5zahZN1Ow5noDsTDgQzlZ//nCCC3pQ
sTOmlxrs3JswyIXBeMOga9r0S7Ubm/nPVG61VWN317T9fRd4aHSse3JJ2Ugz1d6FRndtxA75uDzI
tAXCCi2sl626vFQTU9QalCtQJ9od33gmy4lGmXLf4mIYXWwlM7Mc9vmvsdc+qjU9zwfG6wjI+0Gv
nukpj3nmsSvkD0JZsp9Vx5rW7q+IynZidD/TuBiPTifP2cIcaOymSxiwR2ddsK4kjXv2N80u9EQG
rIN+L9myfmQzajMlIALxJo77eyQMtzY+6oO6azT4U6ND6qMy2j7QQsGhJxmsjXEPC7aycaa/jCC5
qxYBWGR2yfxsqq/WxTjlpvf1jOoAjiUiHoy7Ue3CnVcdrgvO8atK+a9b5sBSMTnTpgD0rZpwC46e
a5HIx94m/W02qDKS8SWIa0HkHu8dxrV3Ow7eTJ62QyYFlgqouIHJOkSsUWg5rqvTsuQ/qktgupDn
0AUEJsCffjbTIdwEmW3wvATgmtmLgjDD7Te74S6dHMXIDEocRk52WECMchrQhz4djgYGrK0VzOQK
LC+mi9W0y5QDr2cNkWBN5vDWl1asd/16cQOp0tEssm/pDuneHbOeW1ZYe2PxvpepCC5hqK2L94Fp
xrlOKFPPaKF2sTmhLOjtbGNpA5j5IiJGrPadaM5N3kJvt8wFNB3jJ+FLCuD94GXNfdctDbPMOY8a
1gM2DIKrNuuHaYVYwb5d5+jsX4cZ1Txs2wdnlqzROAZSo0FKsdjPwltmGBCM15nFP5Fx2Xs2oXoQ
vmHsXTyDlEeXpXf7V/RJfMdq7ary3Lul/d5U2nmlmBe7qR8vhrEkl4Yl9KKX+dmrg3/LIGFaNO5X
prV7JlZtZzsG1D1rfmuBBVyIL3YvHPl95AdOTiE4G5fBHoMjDywgrny4yjlU5yU3I3egsy5shxiQ
saQnoiGOXFKiiUJ8aMOW2KLJrO7CTu4ZReQHq0IFnCddVAN02tBuQJnXf6409alFUAZBNY2weIy4
ycnGRMznNjLflQOhMUaK+AXZsmRfVbzK9dGtM/nCovwTeSpgszWgkyRqL5jHazxhpDR9kvE6PR5J
m9hhGCRL26UkL/LhQJjfc+rse4pEyHvVtRkf3FjB8t8ONly1Ko9/55Cp4lSCj2XQtvZGIOaZMe9N
/kQ0+O0t7gX/2CTBpV/cNvIUO5TQBJ1EhPpbELLaITUnPpBa5yUXtogo6Uy5N7uzH3Jyly4TQGp4
8ltTItCI3iTx93XOOw7AinwCYl+2c3JqFNFprJGdXdrpk+00EJIZE2+meewJh4SjYnUfWS7pYxMb
emEwvupGvS7S6XejC/IPR/R2RBqlLLRclgnMRfSk4A1L9yrmlt9BKPcSLAr+XdRsDSdsa9ovgPRI
nxgotoPUveHyu4Vs1z4u5RduZWpsv5xvA8t8nDMDMMA+RfOCOK4CJl11G/ur9e3k0GsX4Wou+R4M
Ms0SaY0nf2yOyP3v5Bh796Hp/ZDUMdnKPwV81ETpVTdVHFIGY5hzgINE4O43BVAbNjVWe1dllAGZ
LF5kz34hCWm9CJQ89s2MDmxhzuZ+TdZYbGPejVpPyyXM+bvqQBvCOnOq30pf+XuYeJcelc3ODcla
R0O2cTRtBTx+VKxVcUOqhX9w3eZ+9Nvh2MR21OfBgkfU5ARclp3qXfVFHEpeDl9F2Hmr6o5w3Lp6
qphBHiiED5KBHlevhyE6IHFI9z1+XSu5tlPXnpoPgwfgMpsTQV1ldYdkFXSJJY6qWaztGE4PJJ+A
KsCP64fE4iVoZyNnSb/niWwvkxgqL3AxQJXj2W5b6zChB7UI+jqwmYBg1xIV06oH7jfiDzEJ7+qR
YXgosFr2UzHskJtukz4FmuAJnLASCoXJLcyk49oz6xJyXcoV8qTM+bdd9wCksgzPWtqP8/oDgZep
DknSKRSi/Z3IXPOm9l25YePxlsPVbHDIlVwpaBxY2KEc+WNBjYai/JggfUwZd7JPzjDSY6C12FVv
Ko/ENqLQz45Jr2shK93h/EaybeO7klb8HRiocMvRny7gOgCGzE2yr9m+m4n1w3n33sWCyLWqgT7H
cIIOPbJIHIjiWB5lXb4ArHROUsr2Ao3nbLbzeMt6Y0AThM9dDPYagZM7kLf6NxNr+7XJCmICWGcB
g38kNWiKlK3lKRXJwcQAex8oOAihrmJ+C7lNtJtlbaWa+eN9S1xEbQ2gtCv8sSPugmKVrRIfvW2z
23myrQ2oOWbhhriLLcS4A+sCooj1aWSmtRRK8pyP1Y7UddMb7wtdJMe6DyNzorCr1i+PjvWnCnQN
cO+PY97vDUAJJ8fHbItSTGESlZKUBJRHgPf7s2mEa5yaR92g0W5IyJmkH9GtosJyl2fsmnCY/GWV
H26XbFy4760/qGfIxDRJWI54qFUIzSKoEq5joaNiKj5HW0F1zAVIe7A+jK7aaecr9udB0m18+KLH
qZqLnWY/xnlkn1R7V9KT31GcQeIugLgJluqIT64KRiQcnf4aJmInCaznBclvYFIgeSiz9J59GeNn
Bo2Zk4IIIW4twAiI81CUB9U5Pgm4aFBlCkRPjPA6kEHuXLlwQU7Dd59gxSwJk8wEnuIc3MTWlH3O
EJwgCmNgGO9yNKGnQGOglwnG6vPCPQ+O4Mhgp9jbNcWg6hTjavbx3nrDlMr5W7mUc1FfYaDchQ1I
j6m47WOM5aNDmG/HdoUFBK5FXvET/hLm/r4Liavy+bjegvyGeATYOWLmI04J7IStHIXYnUsWiSWL
aK4ElsBrAEEXnwyXSeioPnWsyFHOjKO2fHtXh/wADoYSZHYfpZlhoH12COKK2hzyRTC6D15r7toA
mFGgMQsN2fIw++RhMfHuYQydEaE8Jsuw7PvUBcswkhBdZfNX17QgOa0SD/JATjmg/l3uQfcUtSKV
Ds5q41cmevagg/A5vHUo5aEngLqcc38bNvDgdRwwVggR/PTtMVXBychQPVvLGO7n1AtvikM9JTGO
hlbhNZX3dU18odkzwsCcMiBEJ38e9DPYBkQ7Q2IuJOtRh2YBhRe4rxssDjujL/P9oJg8IFo9NMUw
gU4xsmuFINpIXbi2KcJQuDPcyBYORp2VbPjru5HNwV5MqGd0hx4Tc/ahTRDld1afrDERGPNbzPAI
ZIW9hJFA0oOOLFu2cQV6MFBXjJLB1nbBYHeA524SGKkQb/eLjTERWCJPhy8/uhjlCXubeEtYzq01
GaRsWdD6sFHwYPlgaIMlORRm9e0y91IVmmDmks1uPNhlz9iKZDEkKkvENM6MJgxUm8QxnjK3eY2T
YtyJEG6AJlsjJzNtwTTBsYsijzTUnT3QhuWTPBAY+q9yRb1PgtneBMoGV0xfEGnQfhHtWLFG6pEJ
TeRG7RTJAd4L1R8aMp8httRyftQ63FouWX0DOY7b/87ReSw3bkRR9ItQhRy2JEEwS6RISpoNSmEG
OXUjf70PvPDGtjQjCuh+4d5zUzFCWvDad+G6TLrt+KsTBjUJj2NRNgqZzMgnxiw2/dZt7wsgbu+V
r7aQFdZsm0Bu9iC5TuRncbdoOhgZWtSetneBSXatbZbkMdLtVa/0lyXdkAxcv6CnZ13f3NOc974s
DtYYveuiStaZazs+A2M/j+IRbRhesEzNXwiPayifNq4+d0HrUtwaHl4k6RY7rPgBSWhoD4rk4dUx
v3F00YPu/CqYzigvkeRpiP6MPPt0+nZD6Nhb3E8fbbjEWdfnqay3ik4+hatycM530wufborwDxzW
zVU9ujuFh6c3Dhhoa65extZheWHBu4rs/3V1zbuMDLzOjhIAGAhkp2GBnarQFyyHMWNbhCw5WfeW
uJaz7tVB3Uxd7LHrTSPEbfRfCUQ1IzY3HEsh8ivPd7kL09w45G4U8546GhBpZd7k+Ftid/pgNU1q
hSRZwctJRI9cfxqJIiSY1JrMJwq6p+2wwVYGYz5QMO6rDlFP46oQqkAM1ZWHuD+tvtqUmW1ejvbG
M7CzFUClU4UsiIIrRRsf9TwZzBAJShN98W672Y1j52PoT4Tr4sPCuufQYfDTJd5O7Z1D5RY/vEI0
XGhLGRUgMKCg3/3/f1cpidxhy6OaqF3HQBPRC/vv+oxwxdvkDlGGEtoiND8zozkvWeFmtb/vO69Y
iJ/NelRJocBuR2OIuE4bYxqTZOTsGMAneLPrIYa/myoNeew62C5CSaqDQNvTF5cwURhv5uaHCr14
X1TyVwNOtSpShkByqHdDKeKtbAmwQm/wxsESWL1pBQm6xAyMwlXWbRZIwVzKY5z9v2qPu6C//NWL
/pJFw/TKoDzL2Q9abuaXQzSeNIC+bB56cqxZhmgIBAyJ5avnx3QUWIKp+aLatINxjmGkjnrB15tX
1SsDDImE1XTFr2NCyNKS5FChimkVVlwx4aaAdkvkMc21agiijL32CqGo9NUiu8KfevXcrPJ12Ior
tqZMpkk2HToN51PNIab4VVLmu6iZNiUzeKi8BhAk1fisSdjaKVRuW5UsyFWne39rGxvVrEGnHkdy
SSfRawev/03gEVxmBUB1xo46Nc+y5wbE1vInJA+Lr4lOeVeeM9KKRj0hgahK7wUd3mqIaJ6m+AyR
/xJa+gMxBBuRzHvgX4DgPqucMB2FEHV0V28zRjYg+DlT1NQhMERPzymmq7zAMaayZt6aw4Sm4Nim
GofjBLeeRf49KrV/Pd6GsKVYAkVIIXkU9PRz13/ydhT+bDaHgf+QFahWcmEVGLUwnMsvVlBMo7IG
xFVrv2TZsR6xlvYQ80TqPF1d7AQuxVgzEBlOL7SGG0vV/HgaWQODfKnCGUNgX65zvaefMP3K6q9G
GJINl2IYy9y9GaOwFwbnkZm7TMZcGD/lvlJrAi5b36qAVQqkO5WbERUDMk/eUlQcKP94OGex6ePy
NCl7sCGYaJnXjeiMoyEXAOSAjOhutauIiJgT0hmK+uAyeNw5mXyXBBaSg4RFICoXylbUOevCI8QP
2z6GJPTzE2CLQFdZFdFGL+GOy2WjAcSQlXulgY0vpskIxRxaXKVV9OoCCbqounPMuyJ/GRRxzevW
n2zNPs8hEl2dCvpoW0Bq9Xo+aoK2Bz1ANJyNBMVB00HfIzRAQ1wCRwtJbYLnDimIF+Og9niUiz5o
Ow9ZYoiw0Vrgn0AAvjvsAtvR5VLKHR1WWTG+wQUA7TvPG+wK5kYjZxVxBn5HYY7+ILGHtikL0q42
+kMxTS9piqNHTwpnDbuvOjOwZfeogeL1yB5E8zx8OU342hMYvJUMdxkJF3BfgdwWGbWJI+2vuCn7
U94eYWYRuvms6wXYY48vQwcowUMEwuPQF5vU1mlTJjc85M6T8XZ/1q34A2Uvsh9duWIKIWzRLF41
rkX+njjwmE1voQKhaDaxIBnMS7KO9naabYQtcoEa8kSwKTq7Kh6RuTqWk/dkooyhp18iqQgF4MON
94munStblTxzYmNxD64Mp06Q7KOOy+WFPHAHFkd44GOyl0Xgeu5ARDgiarBQwf7n7v7iRPYO3jTv
kl7tVjrSRn/mlkCfyHWlS6gbsTkc8wYpcIr0niRdI9yUqKKw/sodmk1GhJFNWvk4O1vBtnbhjPVc
z5K6mcfpgjj/GIOD44CmPkMH8FX1xSnir7PhEXvji3EKmhEdxjAB4DUtzE3KaGHYBP9YtPMfRRYX
VRRvDavFs4KopohEvLY8Mtfn1Lz1cc8U2OtR6xeByCxvq86NzTyp6UCAFEfHqeXFMot70z5UFQWL
6ijg+ZRkl5BXvlEMfVcW4XFibbPREhQOIcKyrK5IpSc90p+zr6lvsXMnuESSBjy9zg28IoN5686Q
kmct2vIDybOqUmDrTHqR9Y4Y65xuYPgq1r3h4fUwW8uf9YOhaBOeOA2nB3NIOxwPVj8DnpyxRsV0
bWt7QAaThC4+c1xk8FOwY4/7IZfda1hB555a4h7K6hW7Gn4+bCQgfC22qkhYq6QLOqwCAEQWRpLB
sEwmbD9mK7zqo3ptrsLshr3CrBA/NmtvtZw3M744eATRoVa0X+Qqd5eeOB+MfwrFThHOw9ky9T+6
s2Q2sGIMe48sBJrWvuG3DyXyjBelP0xi/FbG5paib8ZEqFCUEnwYQDW/TS2bzVZoyRq5kreV+gcA
NJwuI3It9KOxX5DIshGkOGBjzSQb+7te4rpXjdeIKPNDZej7EgzPOh6ZsIkJDF7Szudcg+ycQDQs
+hJcTnrXXV3dv1oTZTBt1ksskltekAubIwBDIXvRaHrXde18FHX/D1mZBjUnbzYM07nEmA6YUyLB
WkOqLZVc5yBK8VH2LaOzJE52IPgj4Gkz3eOsxgcBnmczIFny6aJhNxPbWeXyMToaajP6W4xPZzF0
NyIQ9K2eWYSBoGNFpWCvhTmZS6enwhzKta2uv4sxu4oe9aFR2wc3rzBHD5RjNcNG7j28dp57AGOT
7Iz/E9MhcNqRxQRpaDif53Y9lyKglOs5+lpzBxqLiSrVxeSWN8GSxhp0mJMea6FaNuzYi784lI69
CTJbhz+B+9ifYyo33TD7zZDNlISW+8EQigbw/5BSF5ooPGLWXShaY9z8DT+u3DTtZPtWBkyhQ2/p
FsqeP8csDdTj3kHA/luZKucCjWK5Iy5V7Joh/RNpeX/snfpgU9BwJ3o/KTimHTXPuS/aOijsKqEf
qan+cp70PBkuNUYJhsJIh73ajn10Ww2kCZbaIA7ibV1yEbLUOpfoeUAu1PtoAB1st+qWiFXt6bW/
nVp4NLyEWkMHUhKUoq6Vh37aR1/J4sdiK5+M5GIwUXNMdCU6YXL8hCq1DD0KerV/4/ybaj+y+nZc
/HKf1EtZcbGj96YFUZW6TOFKwO2yIqZxADsXZPm7kyVfIozcjQFXjbqVJnbUU+ukqvN7GbExSAxS
S0AIyTLSYYh6yqayyEbmTXtUHu+3ioFt6olZz9m18KPzSlf4JjZ42LeCfCCvV7MAUH8ftcfIIbu5
tL8c2f/UVvlntNpu7XT6hw35aPsXHMFLN03inHoG24sShcuoxDZTsb7eCVF/koYyXL3so16Ep4oW
MROq83GnJ2VAgoxzIKTET2sNF5etfyPDID9Ti4wAC2tAWf8HVZbYJoND4zH+ui1Fc2EbwylPEdU5
GqbKvq4NMBVcuwVK9zPRFX436e88cdxYAtU2juzP9IsxD5Im6xrp2g+jOz4H88/Upe8RNmRIiKQs
cOeR8zlvekxwyB2d/cwnElVVfuI4waU/u29dE29LJ3krl+QAQBzRoRMxgvRIuTBAZ/cSRQ89z46T
as4sUOJ/TYyfxZLQnkYJCnjoUTgosxo4Tfu3EvJmZOalBPKW9oTu5HKq2Tt6fmFo7sFoiltegkRe
Eu6Zj98pjY1theXk6JqcbGiIdrJD39ob9Zmf8apQIIPENrYFVAScJziIAW1vJSQQ2GQsvpj4RplZ
/kSsGwkqPY1j2BwsDAqzi85Ta1762lqCmG3fUBBtUXLthh7gjAeSziTPGOmS8tapw6P1Juesm3aJ
Gaml1FMrce4TeBAkeBJGPzf0n9Z3DkGKZQ56O3IlFVxUHGueMt5a4FrVoJvkt5a8d7LAF5PGE9NA
fyhcfELMWO+jtG+tDoB+GWnoMeIihVHKkQ8FFx2sf4XJxdHRvCAvJ7Q26KvMEdwBgebxekyQ8psN
1o3MuYbwTliq0ZoJO88vTq6ec+deOmZ0lgVZh+0MEVlx1X0VV+e+o9hO8Qp6vtb1GwC+SyT1yiXo
ZC7/MGw5aVURmJi9Kr5rZ2anIXmidVp1tBZ22W7zuA7CuMDTD4h9jPZoceaapdF4dgB3EhHpOyn0
yyfJF4yqbzDFT+wMNpVxMxkK2+zhIMJCEWHOQDp1i+0KQe5qwrSBT4ZF5TOLvqXBe0TBu9yENZtY
jS19AdhGvITl52D/qbBkENV7QcOBqzt7G/ml9oa9mwWzZS7S3RzrB0VTHoVBvNQAtEVJ9W1HXhzz
cMaj2hSy8mJdjh9lId1dnAVwjnJdZdDFm4bnerI23NGfpWv/86CooCUMln+nsVsfGCvK6gr0CfNL
u+nU5hyP8uJ4WICZ5AQTXpjI+NvibXKhQ7oYNob+10Pz3qNwEuwaWP2uDBvptKte5QizRJKY21r3
yni1oU7WoOJVM/qZyIEybD6Jf7L8kzPQSj0UG1EVVP1H2p9UOENLJEcSZQiaub6J2V7pyp+yCj9I
8N1IYD8sqxmVPRceKHIKf8xwPuyHfonGQhBeG37soiJBHu8wvskIMMuGGEqOykFK8lqIotsi6dRh
N+H6cfajdyBr4ZG6mIST13GKnhN2Ts9N/KlKybWiPSSRsmUiGfmwSlYpTY54N1lXtuVHCQm6ZfnS
aOVeBY7p1IDgSzY2zb8OiXjX7nS9f04xz3i6mVISOzTQeilUpUl/so5L6WZZn7DnwWW/7Tt9M2XZ
Ft7dtopUYHPjPdazdw1FMgM1mHcaUs9J493FLzCHr5N6NUqIp8YujowWYg0JV8siWi5C6+HaMuwx
5adgkxFjw6sNkoIbGsDwaJhTQAHCiZYzAyQQL7qEYKddGgDtYZMZwEYHXlwdiOtUXpnbvxr1JUN3
67GvrJujByAeqavW8qlW5E18WkNN6M+H21wLJ/U7R2xylGaQCoMOkOGCI6cawV24AkQVWPXgz8nZ
sN3XjJUGTcTKY+iomOFG1Uq/6hjoNjPiuGqvZT9YHphkNlvT+rKGxQbOQthRUULzIzAlbA+9RugA
EQuI+DWCTx3AhIN+yQBF91p+sjE1gKSBBvlg9bHYr0BHMukvgEO0/5ZVgc2EOyItS5X9gwKYTSS/
DkLkhbWzveyIVYsms8Guex4q4I7xT0dDwhfdB8iAiZIds7I8ojmJ9U98pquMTYbrV9qNJm7AfZih
UIprlDdxe60Nmkesi4UZmW+SO/FeQm5XmwxWaUnIzox8dzWP+rnmGemMhWuOGW2TybL2i8YT+7zr
pysDsJ7PvQX2BWsqtYfkYmZesm8gQsz9N5p73foTRl8zoLBlSDCTgGN6e3KkGasgSKgDFYRKreVH
XVBJNAPSaCbe/HXHJg7iWT1RMbFRsDQLWbX5JxkxfBdq9lExalonCzXcihAdKi2iWzD2V8WLGLPP
aI3savTrReaYw1ZFtenbavfPmZHaMkDfRg3t+BwTgdxAP2g4TTokNTEJSfKRj/0vPGPQI18GgRia
B0/RaH46DPtuyLOyEkrExaQ/SqHB2YYo36W6u8lJYbI5brlkuCCMedzU2rRNx+xLgds7GwQED/Pk
xyn00aH5gNkfhAUBFlm5x/i6H/SOTNzEYqJaHAsSw5L01Yg75jDo48tH/u7O1k1MpKaDyD95ZcvC
r83oUIhsJ4j7oLCswNIB4IvvQ8tUOIH0vHWUzMaGhQlpkcaVbd5+gLo4MheyDTVA2r5PRud9dCL0
BonCzlg/KwUpUTkx4THScvO7Frh6vWnlZBqP0njEurnt4unQedbGrodvyaB4TOVxcotXKca//YFF
7LMW2dMuJLxQAosGZAgjsgAqgyL+7pGAEjJkAYJIaDVNOKPCGf24e4yuG1jArNFhMEW2/Baf9gpz
3onNO6YqY9kPeaCYAOjLkQoP7FGnB7njbqNY3/BrXXg/27Z+7xDzOtO4rxVsg3p+pS6/aDQPVv1t
tog2JuerAUW2GgtcCd1ABRcDGAaV2RYpojH8Sa52kVF6rZx0WzQTYIcODI0NdyY22gdG5+1M7oLJ
i25OcquC11WLryqpvvQZ0ufSjw4Ow6QWEM2IhQ7s3DYO1Q/SuM2tQzJ7EWFScZWTxR1MKN3RIdEP
WXl36pJeOyOfYO/dAr6oc/O9VNy3ptHODRb74wL9sSrAehlMYNDNMnEkJ6XCr7JD+Z5o74UQ8pjH
MWEhlj9lzD8HGu7eiLYAe3WOtezDigCG2fpLAUf7WdZMf+I7VFr70OfUi3rHEimeWdLlHsgvl0ZM
6VMXmpmkGcCSPveopnImB1tPWH5cLSmi5U12+0LfM4NcW2qAGxAwG7o27zoyAQQbdk9Vyfew5c1U
jKcR6vGhGZL2VJb1OTdwu5MINi5IVWstUuA3pmfiLcVZEhmbLOFUzU8F8xvCFV5s2PLaMO0HzWHz
b5LuInElIgnjz26Gdwv0LsSJIEzSqzF9G0ChpKlsx9zB15ysBwd2mVMM2zzHRzfa+0Z8yI8EgoU4
50ON1nONe9SqZkJaWa15a3Y6U32AKrHV23eIibL3Nu3YoHlLAxeZUdSdp/4z7cQ2ogDLHXWrW6yZ
U+J2tE937FFzUUH8mSgNhWkPyNPHm7HQXWfC7JG1yZxEZncMBka/NJFEcjebpKjtU1ekbCWiaTfl
useCHjuFDfXMC4ufjo1ELsDEIAfJD00NlWFOKQml/FJ055mHhFljkhXTgqltEYOPrMF9c4ouJekh
djkeIglQp8TIOmdnBbAJ07ncPVRT9qMhyPSNRuVZsZNL2cjPOpwIHiqti837dhCO4q71xhr9YvQI
9tZOQ55eXMd4nYR1w9pxj0ICIAA2OyiAympm8Q2VVw8bMl5SPOCg/Ir0U6fSbrzANmVgYtbBQmeR
HihV9Og2oaYzKGdcInEOrtbZIcA6L81neMmq70qeoJhpVQvIZ9Fmcfd85DG1PtbDKcE44LZbQs5u
FXsyLnMcDW9mC3CQUAjA/wBSfDl4AH/vYhHGlf/ULnzJIowItrLJbB3IM82rNm0qZndkbfn4M9at
OQO5LX27eVMVcfbY77Wa+ai5VaekOGdMy9b1QOlV/Yyg+plwkun1WvVHpXdfEpgxXspsvvuGA76m
yiCbElz9zLKzrZG9fiyG5Ty62cpr2Y+BStShin81Iq3Nm2PuVeILehZ5D09VyHoQ64EJuZ7Y7AQF
+KSJi/M5z4WvtoHAGSOQf2Ju1Ou3BckgIBhVaNfUCGc9X0rwsalEgWMsg3IYC3O8mygqBP5sSny+
R0jkBCU/HEc+ARyYDFHAtbSzsrFnxhBil5E4MfCQsPwEAbzr6L2c7ZgJpJa+6HwyOnoUVEPChoMS
XTiPqDk1LJb+z4JZYPbGrlSzfbp4YrxhHafite7zl8g+M+ln/yBPrip2qJ/9eLaDiHVlne9703nr
nWaNKtO3WdeGjN6KuGAtogRt85lM7AWRhzb234LMVbxy67ZkYzarGIuKbD6wOfMxt5/ZFNlsqSlO
cVzhD8MYoywpci/Ux0ypypOJP5PKC2ZIQus2Y2uRIa0lf2Rd38in23ZDfalSDWVwipWBk3HW3jLS
mtBs9M2G/DukbQs5KBYvKeajOcHHjD7CaODPo3Xwzun8ShIW3g3r3NqTL8uMtzsH+gGUqVyGEUbg
VIO/jKUz7Guut80gKwsIY5LAlkbgK2br06OrjZtl0BkftDkjHUHsvNQiKgOi1EaPOnKjEJLX4QAu
X2gnpUK/y8X5m2eUDHV6yS2XKG/lRKeBEwW8uOfLHBGCHh2oVEcsMgrauDx0Hh6LNGBJ8BKExl/z
q9ARHRlu9ZphxVNdlCQN4VtS23hoLFNB8G4Uberylcn3jpfL1bRTJqgugIsnAn11RcsbOql6Au7L
6yaoA8qUdd0U+VLioVJd8dfU4586m2+Kx5M2a6yqa4eNx85K3X+YJE+AvLxtrMTPEI8ruuQP3Hgv
PdnYs1btkSusx5SBgZJah2GUYmfK5kqG06mOWbHz6Ee9vYDQ5U2ivSHj44Ftk4xTR+FAntxmM2u4
HPF/6ipS28TEidXrwDlrYhn7mZUnxEDXy94igTbSK969/o+XfxCat9LQmmQew7/hxGm9hT9jNy73
ulxb4HnhR35kqeM3rCf1+CkhhCAAPqNBW6RkjvLasXfY6bFe+7mKznTqyFgKQeYwaQ6lOBJAcM9d
5gqqqMSmbX6MrisOcqBsxNWXEjZBSwYWNp2/e9PkxEvMjpFies1m9zdun9ZcY2a0ldu85E87X7V6
aipUk+R7JNMvon6eeHPp3ZSNcJpAM/SnLhlCu/UfOE1+ZjY7kxUEkDQ2cT+jYzzyIgusOWfjMKTb
yvs7YDzj1G8pMAmcieA1gNAOM1Z1mIh75LIs+s4M10mmyL2dRu7TpI2BNjhvmRZ9T/0xS0N1h0bs
AI+VaEK6ynzMAyz6+ZS8sAdiIYzW0R2iE+BTZ5d406uiZriGwi46kv8DUiU7YP6ltVc5wsZh5/Zm
4MjwITzF3GR8Z7OkPVt8oAaimk6xi6DiiGCtqd85bz+iEdqHG2pMTAfltW7pygiJfG1bc01JxKQk
Pg5VeyzLGR7IIK4xHm2SkuozLcZeL6pbA/MVEsi4krLYFa76qRgmbbP2A4G1XIVdjHxdfKjL/CSH
eWppRzeWL0lmAEEDXjbso0h/G7tpF6tTYDT1NqlQBMw6GqfkiOx5BRxn46CxQS/1WU7N+9DkPjQe
FeM3Qaljfe/mcm8YPGOG9iPaNnBa48E/VD5dudUi22fZuGGnd5Bsdlaajrilsiu0l07zrQ99fkQS
e2s91Xdrypsw3rtq8gdkhwUzyLpTM5/s+ZcAkXDjKuIFT8+LloVkaVvGK7/WwE7VTTL3pxkB6DZj
g6Fi6F5wQ1zHBjulYazUFzbnR80q11bqnURcfwJdwtNnQesrqSHinOGo89IWGkYU+6Wue8iZErnD
Mn6FPEG8t+c1GcXyflAQgBBbf53BXjGVuSUZCeMgJpyRsWWU/a5mvQ1KE+0nJANmQluq7AuyYJRa
0jhGLqerZQHs9di+2b1xLYrqpFtekCYEVwmfHIeVUJ8TMum+hWqo8+unYVTjjW7afmfWb5UqbnM9
XEZWzCaNc+uFN7sBPWVT4tEfRYRkEEZqJuOOeON1owGzJwHXoBgba/yI4huRVN/fF6TjbBOopYPG
XCLOM+vLxbzd0igaU7s2Zj5A691gAlQwEDaUiN0+UUr92ehOaY1hz442XgzNxCAXRokP0uSF5EsO
aCjgiZrho4/UiwfPS3J9ZPrJdVjikTsD7iKx9pKlbm2Me+qZV2MyTq3J8yrUFsoDIz0mSqnwu6IO
XEzDtZO8EGO/VioRtED4xGDca8NFUmDeYpTk8ajuk/iRoohbcxq0ziGhEqlVFAkYnsLyX9Nal5lp
0LSUkbZ5K5lX+dpc7ZPpmSfmHiiWE0yltTO1b/KcLWjnzOIsVx6IIUvIHI4i096WhnWEZH3vc7nI
SllRln18zxGd4xBOrkpENGh6Vd3sM6Uu6OPqTR/aD5LaT5pNzHPdzfl1nrBBjOFtYt1COtnODb17
lClEVTNWmJDMxqbqR2/hiEApZfViTuI5sfL1Uxb7oXIU3Y/aKtuw/0BwtF1CZLRYCarQ3drElHYw
zQnl3hSJDDqBqwn17zy3X07RYOLs2wNvNUOepN7RSx/ttCdZkVTnxo2O5ZJUH+mHybTCYwj7fGXX
7YfX2qQjMYMsCNAaZhKk+F96Qd3RGtuB2NmPvHMPXbuEiWfg1eVI3Qafel+rZNMIQl2V8TEvI1P5
42Fw8eiEbDc9hTnSvzo7FoV1a7z40Mv8Fj/jPjl64Xs9koSj4HCJMFuNCxvTnAZa6kH/aT3kC1iz
QErDPSsHSCr4QmuysUuqa9xVs0VofMgjhRvaQzBJgoJfj9OZMrNBWI0Yjb2fsy07RQHN4j54RrLw
1dSoDmo0W35otX4HJnLl6IymWlKwK0vft5oWlEm5GCiAwvRz5HtO80YoE7OwDD1k/zvgfiWUdT5O
lneQac8D3BkHDMjfkxv9FHW6MRRosQ43XqvbcFORn6CfpXJE+QdipCDgw8vjs0fod+FaJsNbDnfX
OfGZsN8I38Yle8nQuo2JgodElA9NR6E427mkVkbKns9gAeqMbjnr9tCxL9R0aMrsNXLbdamJXVEk
yzCExxDyhwF92dBNkDlaNPpO3Wx0rCm+YdDtsfzFOd0erNYeb27dPJxkfGQu8ohk9qkQwFYWqOFD
mdO3kZruh+Z8DxFWOqRJ6SMSQNuwvjk/Hj1UMKv+M9oQPEOar0JukzQOknggrtZZVdgD15OSfyOD
X9h9W8NVfKcDGOqmNZeMZBPtxr8CJSDbts+yql4swpvcMEKeHfOaTBTj3kvJqhmsP4My6pTa1E+G
7d1CJYKsFIzRW3woiuzg5d5ZmhicKCdDvb1OFtMzgHaMYR61rV+m7C4dqDgtw34CP7SKUr8nbmCo
t1OrHjXWwFOTPOrhIRzSlMZ95FqvgxVtvTJ9usoEFQJQrqlIciG1l27UXgjvCqQRO6x+m627sF2j
b8s8x5VGk/o3JRI9yUUw6n+z4jCh4LZdtuomq5PhoSATEKydhpwsNVhEtOkNnb0NxRdgKEMhxlPl
nEDOz8x1qgq0ucYdeuoj00HMFt5JZzdDitA5M5Fxdw1rirgBMZF2l2bSMCGFzyi/2YOzJ8d9w4W5
j2X4W6VIHRxtY3Tsx4zsje4fQU56xwINUSnJx7XS45Jg5xIUjUDrpJ41aQcZRqH+Ct710KTj35X7
gmEUHdhkvyuMhwZRQRpB2pD11glWzMC0rHqRqrEL6cMqq7qrZk1CT7IbG+vN1jIo+Sg1wTbhkGhm
BN32rm0d5hZ4vxclTbHJMdCZmnFcwhtWpfbtGgaq5xwxUQw5qdVAgZLdN1vmSXPTY1RoWKeKZzQw
oIDfcmG//87M9GRL6wsa8aKB99tWvYVq4Q8xI1Q6bg6cndYC2SNVB7FKHm0KJj7cqT7S8C2t7jkK
BVcnijLD+Yk12suxzN7UkEA5fdzjLtpBQNCk8uUkPE0cTDzwL4MjD53NiHdgVcGroZVPpow8+Pk9
aSLK/jD2DdqJiM6MZPitRvJ6Pnzm8fSdiUCfNU65Jv5hcLOXRn6m/P8nQnqAhCAJLP0MZdvwLrXq
2jctiUvyX5/OZ8MybhPiQUQZQa0rd+g8my5VArUmJNGpjvo4rwvt04gwDDUuVDqtPERLZJcb9btQ
dzVEms03iuAvhBpbS7Dcs7ADKAnNrtIbNyYnuqgPUZL/AZ08r7qseRszLjPAL6tsKP9GxKCHdf7X
dKt/7ig+zRDbopQOFgyOchld0oE1iLwRScxeiQVXgu2wiJjeY/fQ8SQto/NC23UJg9m4ei8g/CX5
gH6W3xPj3qIkZ7EiVmBIlZ2Cn2CTllqg2AkCB8lb43rapY0GmPL2t8EqSfaLkLpS3xT0F6Jl8JKF
J9PRP0Kzk4zFp88kq04TC0AC0cDoo4ZDEsl6OzDSFmiGsUq4bjB5rwdumJTBG3CL0XsvqvGAxw+P
Ls1vTgjRKgNTqFuo3TQH55geX51FwIv2UvAZGwbqkyVaNHJ4rxhKs06osDBO95yKLybivOfuiX51
h+1wdRCcDkPyNTMChXcTb9HkRSuC6ODLukQK6cL4dWzG6pZaQC1487Ra3QwGpCoiXrB6r2CkbND9
n5gLPBkLrgUprNi2sI6RYOcyHlSq7aDKrwYkROvtikhZKXm+UxmaVLVydQaXRN40aPLJZ310y5zi
gX7jLSM4sZywmQ0luvVyW7FrE2ZLK+2ALK+am8iyq6ZM76Q7iLpdd7I5p2O6T5wf3JWHmhTP2oxz
X19WShW3daS8oYDZzRUWsjgmPWqyGmTyInBC/bOJeaaYMBCkZvhICLOVVljHxtlZVf2Da4VcbDK9
iAH7oq96g+hZ+W20FNWWXAsv/BEi2qXgjufuVyIv2Aylp1FYM7nyGt5MnF1e6T1k0p+nOF+PfUXO
pw1Cs03CX7TEa62bP4kj/pKM1aya1Q+q8SveZIHXG5CVbxpIuAzjjKnplEzuX4exBT5NhLN26B2d
8llSDTfEbDSWB17FbZ6SgC7002vdfdTqZxcbyyaMl5NHOXKqnfT0D9220KqzulWy0m+t8RoP1gsG
+UPmIYOZiDMA27QymVhEbQyYbXqEHZALnTUyppfZrB6jhaxO6hBgSSZBgttg35lDFlOje9epfPCp
Ox8NiwvglwhAk/9P0992+ikB0cIvevWIGuCy+tJTZxtn+X8cnddu5EgWRL8ogaQnX8t7I6nkXgip
JdG7pOfXz+EAi13smG51FZl5TcQJitDi4kb5GqHEHio5TsNgR+kGUw2xWvvAYfZUOsxrjHQ8uLX7
CIyHL+KrNzkku6BzbtgSWsW3W7IDQ/6Z6cB3WMg6zHKopPvNUJ28tH82idDq3GKbZ9yORK9lqlq2
rPZy3X8h8nGBtfjZjZszlnYsKjWvgYEWS4lN0AgfDRdyX02eJiO4qBSto4gojjBbG/dIpzQzSybC
PjzDYhmYyPPx1+4ykRxyOzawlSSfUnxGjK4rK9tGxhe7vePQ9yuXuQfio0Pq4UINTD5wdbcVsifD
uc5lmCkXFUpxz5neGCwrxYB7ivcwUW7YOA9wVo8lqWkJt+c65WSLnPxShuzp3Lb+juCahySqj0n9
EvHN1jJc2qX97Lj8CtFIAMkrqQn4IZaSNaKykEEI0Kk6f2jL/GF/CQqvdDdYabEeZoBLupHtRoog
Gw6nMqEIuQtsJhjjGqTlKRnYIC3x73l0+TGBBdqzMEhz1l8KTjZEMasK/0uaMrrVx3gfTvN4FIEe
oTFj6n40wNSDvH3CHb4pIHf6sQhWeRCvohTLT3NJ85SJTMxikr3P5EFyAxh8l2257vFzh0yefcI4
oGUlYBhToDUvaR/vNZ3evhhfsHZ+NzkMZIS78RBdJ625F8GBO5dJfXaTTHtsE7ZPDfvFcpH/eEzR
0cVp8Cm8cF9hSPSRGlhTzbMERhgbsNwkWfZqYR5h9ceoxz8L/Al1lOGJxqNt1oe+8J467V5PN9PS
d3NAgI6OSpxbD5CZWCrg3QqIrDMjCoA5mogrDIXAN8WwPLosRtXW1ioMxc6X0g0ujHtUqodlyPd2
YkJs++22Kj/C1F+MszjVLFvmn/0JgsCB+oQIhtjZxUP6YjDGbu3uqfUPWnGzMv3Jasjals5KzRLx
EEu9joZS53t2p02btZdBoXqwLsKw9wBI/rFm3mQNI3ZKchPhCPnwh6jqblVJOzRBuAAan6tfsNB4
GVhkZOV4io1yY8471DR4IZOyMHr83DTlxqDD+2a8thyls2VJ91VImwRqtM+OPFEhPEeYImdw0pdL
Aa2x6Kyj9wm6bVsy722HwJuFxF8IIDU6tWXfdBdkueEyjW0mpvgsRrGqwhzOUbjRJEuIsVvnabGa
nWV1HZ5GacutaYELL82IkVnwNLXOOR2yl2IUHxqcTqH6o+9rL4IW1AsuETzbBNB8Ov5rlfleW9YJ
qNkqDoABtYn1Wukc+6kCo8FOBHfflmtn17oI423/mBMsVD5KrorWJ8+mAw7osOTWjWMHvr6pBSZG
cwdt2wWb4T2MJuK0rY4jpUZYGGvsHjvS4COJHMQf402AUEXP4GNVf5Up3jyDLUxCoQJQ1DanXUvr
Rc77TFKFaKLUmcN62RCbgQGngVc2PhooymY23krmF4KXJtSza8qFWNRin3gl+7NuH/odQ2jqp7IH
ie/69l1nmOkHzFZh3XGcAapGtSGatemmPkMMNDID8Q0BGPwBxwq9Li52bdj1CBvSyL733T3XMHsk
tceAND0pDkajxiI/B7sghzV7HsN8JCAz/cJN+T6NhFjOC6aEWdGYTzxRtvlptxl25m1WkEoO5JVi
O2YjO5Ya8/AgP9dCnFwzIJDkQwXvHoFQRZx9efpMgWiPCjJzJPVtxYiaM2r6zm3tOtbeZshgMgfL
Qjv5fbfJGHem4MMj2/1REk8sjrZwkbvaPaonhPQ1YxVF3DIpWrqThksCiHEWVN6FR4Sci6JmR298
wpA1ln6JiiAOd76E2pYnFotiK1onrNWDZ7qGjUqpcwv/BgV5F9K6JoFGwai5z2mYbYHr+Sh5udZn
XIgYmVLVzJLesiG+Nz6OedRGmBtK3Ol6/Y+Z54wKBpfD5nc+gCGxnl2xbRkAi9A8kxN5wH5yQF+6
c5EPhGnLI1zdfPcX3RoDcJIowdEbDO9Giiu3WUQtBjaTIFHMEfSq8k8bUfX70Uk1Ji+DR98f7KT2
5poDRhv0U/GWUS7KIsRR6dInX1pPZkFmcBsYs1dIBxZk9b3Glb2iArPUa8gvPRWnOP2X+Q8n3rHe
+I0omfKkeJbUvdGc/ZPl23jIrnK6xWN9SLrwRwhjieB02bfNe2CqAw5PfUQRk+cWWBJJTTILDHP5
ChLklhTeJUni1WCWD7cicpNLUAik5YH+GYxqzTt/ag3yiqOPoD4M+Dx9rjhS1tmonsPYWmbji0Op
lDE/YorfbVmTUAJ2ixEHR1eI5VOE3x2d25IBx9rrkoMNXC/KzGMTsFKo68OIapo4mH0E64zUz4Pv
/6YZ9NY2Qy71M4dgZcGTo/4GRqdWGi1izPSWdiDB606e/E2qtW4Xu8D/89qWaxZu2MTdW28M4K3x
l+Mla8VrxcwlsEGO8ybpscav92x2H2IUy0DVu4oTRhWfRioB/zxpYfWABk69aV1FgpEv2cU1UU3g
JTUt5Q01LY/mztsbqEkWYS8vdSSRMmfrXHJ2manT3+IBr7RBWHxHEDLbrFMNENvJu5VUWNiiCx8i
IAc0R94nC4xLNrzK5BxwJYvZEsybYSfPhGMz7+7pTJhgQZOMySIFUbCL+5f5FASsB2ByXBrkrDnp
Dxc8JooBklr/lxX5VrDq7ch50gf0AYTsFsmLUd6cGEfrX8S+UzcG1CrHIn9qaL1j+e3aO1AHy9B8
bqx8qwEE526kgHmx/XuMwJzbCbxpsbLDR28yFxqv1Nw6m1hVwcrjFkIWqyvGA2gZDZUlm7SXVEch
vhfC1L4RF34Erc0/qdytHtnP3DfL5l5b7M+jGN98Wo5vcd796bbuLLCttCvwJ+nSZWqxM9J/dF4k
rkAfzJhGoGtlz9Y0n3oXW49+cC9QC7YdlraT02Me7Ft5CYviXrWFvfCC6l11c9iblbnE344/WhUM
yIxxifmRR+QiXjbQNnvXuiat5T/jyJiz3/lsdWl+TOn0GwOaCUXDL0hIjF/jUmLyGG5VriPrcPKC
fA3o0C6MOjlahDzrmr0fGJAxUOn+SUzmcDllvXOKJ3hC5S1LX9i2jxtWlAhmKyWJSqsz2AoPi8N1
9L97DkCoFYXzj9l0MX2qbieqXz0hQnbfI7/OvIeOSHEkJzn2M/JsoM0yvvA9Z5HLv1R/b8d8w7RM
SRqmfGl7e2WDDUs2UEes8mvi4CcVETgqrHrW7KSurR1QOtMGARUrYcCkhH8jbORjD+xjYL3jTnTj
nR5D4qiuNnwJnyFkce95moUh9qPlbjR9C5qS9/6QlktgKMuwQeNUbDDzUijdVc908FrT2FfWL5pi
M2Z1jy3c7h4oRT10riAm9GRaTmgkzEeOwc/29yoHrBRAgujBDKM/V78x8hCYllvMo0sLhK1oNxXY
gwTNXFayyqp5bn+HPFjNDDN7Z4a85XKjHGpcdHAKZfbc0QYcx8h8Bu837s96+CBMnEvhUIY/jbqJ
yl2ZRPKQZdU9J0yD8ZQcGBnFHiJADSiA6/OzvfjqWBGU4rM5LCYi8QwECpIBzDHo9y7nL/lOuFdW
fX2OMdm0ZD40l3aCz/1baUfvtxtpeLUDb8pSxPuifM9KhQQrOuVs8kDNHht1AfkI5fuNLEKpz1HU
HacoSKOKeEreLUaR9Opw+zsy7t4A4i2c8kPh5RTjKktPHmW3GVWbhrm9FXYrhi3LWUugsam2aXUL
+6msmG8gHVcLycxfDy6pf2lLD1bwB8gDoDCEkRdoJX7wGLotIm2aFj1GE1Qum6//nxyGGX6Ps1AW
Wy2janBnQ/nOrjq0XcaiaNbEIK0wdPaMOpsC47z2ZFufQe2uenPrwR6bk1FtLiRvutJIgMkrjZOt
bU37njybuBErhUCHAmSKDwCO8CaAoneXcRvvBbc0y0MP8zHmK3bk0HLYMaLrstD5HeSE2ZuPJsNa
M+Lerie0B/D59VhfOXw0SfFuzwZe/8UbGP4ySAuoR+PirdAH5OefKflJHmWiCu+hc8plfXJqeriK
s1Isw+6j4VM2uaR0DqmS/+3x6rXOPbBwuhaQvpxFK+u9i5goL9+Q+TFzcZtLh4I8s75QCviSG6Ki
6uwhiUW4fDF4JDAg+mqrM9GP+k1kb32qyMrc1SULJzQwNImg17DYEY9AkdM/fMAECo5aVv7kRbtP
sRn01ie4Y3Qvu96Kd8FEfgqU4AHh6EzDdljVGrQjOdvP+YExV67NqJjsTVZM2GqXkfXl8KmVpPmV
45dU/KGmJ8J1FuAMVE1YpPnouJOHmGem+0OmidIECS5LJvZAUHDXpGPyUqO1ZlOps0Y12gQcCwjE
EURRc3A6kIvs8acBYdUc2zWuXYv2mpMk4h2ec+xSFswjVRqmIp2hdEhsgYe6zSteijB/Udr8XGMr
tXKKEC2Ryy5H/se2hveaoAgzES95CFKIPBEW7G7I8EpvvxthAwQZp1uvMzAsVhPzy5LlTtkW8N2f
LXherCM2lHeRIhmzxIdS+eDp8SstyYokTCDGqpND8S08NU8iGbj6IRIDImzbTUz4BqOhzNhWcYIl
ij8oW4KVSPd9HoltFQQ3M8oJeSSuaGDkEwZ5vkaP3b8RZo3hs/5XpCV1u6jKVZFY0SVq5av/7JdG
y2ojlq8BGHQfSf9LS5t1tJzu2UCN3IMcnGEqsc3k0mbDi2oWcYClegrWt8QKUQTDoreINcGmlKHn
7iYB2O+kxde8MxHlO1uDL7ZlB0fPx6ioXI7usIZatZ9YWHGYIIXsjiF05u69xcjo6xej+MEZtwjO
rf+KEv0gyRNypnrvM8Ux0IZx1a3JQpkWGrZBaZGPpEEGyZwwOf3/X+QRoF7vCPOigdPYknsG/mNZ
mH9J0der3EYhHEgVQjbUvslZ6zZWxQop8CEgWb33JG0C7MdI/Xi0fIuW2MpB07v7XJ6xHtjGQSeX
RgM5QxAPXOkegleo9BujCm+OQWpxG38kNjqL0sToiPkOB3NrrHmM23PmMUFylDA/Y+hVKqLiAVM+
YAcJiql8VgSNkHyRDQ6+pwYCb3AbybaypeIFbJhuOiNuAXIGa9K50E2NHBZ1Ni77wgJs2GF3nPK3
cPLf+2Y8EcH00/P4vgq8m1Dkgu1op9FRlOUtTmrzzan6bG2K5AQdiWpg2/M8xQh88PyDJZyRluOU
InU+tC22IIlzq17VSLV4hz1jPCYmKRYGJ3IRnpupInBsvFXU5ZbJd9eeNAmkDSWpDN134DcaNh0N
qHrWLn3Lev5jtXWR05PKk3OeBS5sx/p79I/wkz+bsdtUqX8PjfacW3yXVcqykSzW3PV+Ue40iwCx
XZEYp8oI7Rlzck0t8xXD6L2isZtzL3qS8Rzt3FExNPyhyJ1iNbQzBxTYeEkk5LdQ9h9DV3/rVoxU
tiGnQS5NrB4Yo5ErsInhYQ2y/qh31nMeGlAfv2pElVXFX+64+JkU1uJXme29o8ce8Io3ON5zbgzu
aabGv1n8JYqnUT5FzcVX0SaVNhdZsNfKl9z5blEYVi4BvYTpjvken4MRPFeYGnD8rawwBi+oL+vs
rCXsJtBRlwFCrIIlEbLNclUaMRR0a1dZyT3iksY5BfHikTJbJJlyVUr2UyGSRKLb+i01XsEhP4ve
XfI8a6b/TftqiN/BfJsCfigASLZ8b5BjxrlJc/PDW34oQgO5Wr59JQgaM4+2VbhJLBU9slERWthv
Ov8nT6o1YS5Mvkhum+t++PJBTQiAta+47fJ0vBggE0jHMjZman0R9Gdo9KDcjwEKSL1EwZAwHm+T
aTdwrfYjptoREBGEkmok/1XKteKTnQZn26Zs0yZpfUTO8ES89k4zUVhVlv+vaPIDca4vsWMtKnVm
obnq0C6Vbvxa6EetYgpKn2BGcjWwc6wQ81Ufo/9BUN9HJ4clET7PyodU47Lkw9zDlGiV3zPc8qlB
IkUSLScGoaVpP3W04+xMYdDepxpaXNJUBx8DqtJeo1i9RxZ8LhuMOYe3Axaj+vYI1C70/FoV9mFO
gisIuA0oWAVjLyPCRey2TBQ6igYHBXOAVxgRQu8wdO82QbQPRXeNEzh4I6HJNBe6eVEMs0zW8iYO
Tze42DVHl9av8wRXbbtSgXj12XzoVbkraIhDAFSe7awc9BQt6TJAfXvJ9A6ldApjp23Cc2TerbwG
p8/OqV2l/EeE1570KdaubS54VMDd1nj66oaCSvvocMwVdY+3Y2s1DJtAatbc7brVfXbmuIy38Cm4
trtV6jkQfOlLdB+nMPLd3DZfE76AnDbWIlJ8Yr9uCm8pphFpL+FCMj4bNOG0SUQTrrKMGEVVv1Li
eyLkIzlmes1j1Rzm/XvcsYTUGT8T7Y6f2sedQM6SwAcz/YzjL9vMAwlDKD/OUut20d9fGBv8y9wE
9QMGwTrMWLAXxilDSlqax5BIoFzjYUNGknblOgx+rLZfjzmTMahUY/zg/F/UbnBGKf7RxM89EQ82
Oka8HzefnsXWh1vLdMBM7Du817UIsd3ZPuZ06vWxYOmKIkNxO7bEgBAIDSEs+ZhlT63U9rbjrwdR
nvw4v832ycS/lxAeC86yXml7JLRkgYB6kl95MvL7ItKVYnqJOo6DqT+A5nvXKIVigWaCFLFJOptK
z7ZA7rGU108DhDnulIqQJsZNjElqFlxGyMxOHmeVtAy/BygCdkdvE1Z3ctDX3Qisx7gTRLTAo7Df
AiBceUP7L8zV81xaaQhOlqHf7iv8N55oUYeXwQLV/UqHpz9g/s9BAYj4qCPXbQJ3z+HCcwMwUfj8
2xnvf3eEoXOueYdzWIROeCwsxEGQUQrX3GeVRWCAt6THVK36EwgG46Y+Jrr2XNMLjP45yK8uJNdB
pl/k+mzMnyG8mnWzd4f2kuewDrEnYSTteePgarCzQRemj3tpiSezG47s2U415oq0riCKQcj3yTPM
q2KfkxTuy6ujmddG0tASIyiHZ2MCj5B07m9IExu1b7ZFdBzQPdhQD3wUuwihRFNvBgajFk0k0ZHC
LOE9sbkUT8z0cs/YEHfwiPtx1/8rDGfrYADChru3dY+POhl3tQ0m0lEfrccsZmJb8zrInUdPkpnV
MdQKaBzGJlL3eHDf4rE4Vwa5PvP3AxfZdA+W++pTVg7adHVmp8y80+H1cJlvsTXJRXMVbr9K3few
2JrTbzpmm45thR0CYYiz37jNXwwefoG7gRePUn0vJZQUtNEhiJtkrLejJDDHaQ9ag0CrEf9gqt4A
KhHa8Eyk8c42+4PWoqEBg6l10a4zEdV26aVJyX1gGR0gW8UAci6YU9oFqly23jGfT7UxQvES9gCI
rG7bmTp2MCxBZoosP1xq+S0j0req0w0WJPZc8BEOGpeA8Rv0M15iYdCaEyG+TuIHHkLXcHZJCaEI
jwpxJy9e723rrrp05T9XMckKefVpDyp4O12y15l/BVS0RvPUlNUVeDPdaLu2a5gomkYk33jNtPi9
m66KQX2h/6r2kYQ2vJpk1iFwpm71sDw0ZgM3rkSjMCCQ5b5GzysTAkPpS5Iy+AkIMvQpfrxsegum
Cxltv5baAL7eEn6BOuzVIgDE01EsfyPQACDk36a0Bffs/8TQTwr1kRNDwfYNe3KIHrGL8msIn/TI
hH7XBNkyrtDdb2ikcjzQUUlM6x24FIBV1jWoj/TgwxnnhitY298iabYt0B+JrixI260V8Xtrn5R8
nxU1OsZHDD7Qw/E+5ow6M+ahzLHZ+XEVXYqJoS/RGSj3MrNhuP2ZkIlqZp96ga80dt6kA0lzfFf+
b51rK6JewaTtvPo7KYetaCmqpXyiStVYNMHh3jv2G0KtjSpY83toiCl7i+RUqPvkpE/Cfu5d8SXs
Wzq0axb3i6BFGOP8Jbl1glSzwF1ZVsFXjkxWJ0hdlgKYMGBt0S9GDil/+tO55od0bw1od4D2UG5v
K/NvDAWuU7G3sdFl+sMoXgBWQvETKGF98Iwsa0E7wiRCXkgsF30o3DXU5/FmXs93OEG86jLb3GxN
WxscZiHa5ZTIP3eER1fHX6EOjT7rnzLyhIiEBr4Y7kS58XtWCiP2Ovu5/j8k+Gak1n32LeUEu0fs
3AeQELKoN1ZU7cDAHIZfvwRU2QLeiIZ6FWBJaC21ksjoFiwj4c6YG6Rc+ySQjPr6fxGgDHo9vMjK
S1AWgiiHKLiLu7M09+rBokVQgKa77s5P6k/yOFwGXMFOfIvSO0Jw5KeishjHvPrhNe4A4f1IJm7B
hplt772E3XWatn1yikL8bivn0ytmGNdHgTCvVew99WotFCfdAXrh3uCksf/0wduY7NdNCP41N5Y7
njqtXdoglruaZ+saRvOy3iNtjYHUkJzYXo4qPlamtwW/d3Rr5knWD3IAHh709x7lgTAWnWIoWdt3
3inq4473KtySLsCApr6a3V9OcJwyziZ3Gkwseg/jEWpht+jVlUiFJqiPDhd6NWCV7Ze6uDZhuRka
cXGPcfOwgXgk+iNgrjlmzh6tvpMdAC6uSPdkdXRUrBwzVqLupeF3H9Twj5Q9Em5Cvb4Ww2cWwDkT
Q3BBJpGTjBYv7VaRN9jHx45ct0MUtsREA+LlWvAz6F1U7Q6ChDG11hIFSzeOzWvAT4K3lvE8ZKiR
8DJGQ3CC0HEkcabvtD5/If5FHGUVrUh5zq9TUMs7qroVwbiwN7DcrK2YJJkg0SAlmi7JVyPzkVqD
dpXgEiea0izQryyFl6+9GgV3llr4/WFjjYC3HrLc4nklgnkG7dSuox8GLbi0NvixAUobR7Ywo1UY
VF9k5c6s2exd1/xpU1t72DrRxg+NP3ZCX22bx+ccKjUHfnCQ4NFPPiRFlnceXSPAddQNhwjA17EB
n4ZEvCzPobAycijqlLUOba7hd8GbZXawAOESbf//v7UDcizySpSh89/FG7DT4tF4Irshe0HXblPZ
14hn/sUFWgCti8cr6Cf7mDQmmmiR8/5YzMGsObLDafJ7Qp+yxxcj3UOolfbVTaBxNc0Ub3KL+HrT
LrTV1Ezuthg9Jhi5ax0ZAf9E5gg9znA/NVIaKK96dy0NKY51GQJBTIitq0ijgC+mxbBQKuu7V6k8
knc0Hb2i/csBZW7qVmarVosRj049Lk9oTbi/vGGnSrqIUZ/qXT+yyxu8ztp5TnbzhrHiN7VglLqB
v+kskPxthSJljhD2ZihA15UVqltFLl0dlzgdSofJiyEOadsK/oDdXRlDsZkjnqMQwGM4z+akC1o1
bUb9EKS5vVPg6JJM2EcH78LYQk4uHOuYIZPlMaxvVR4WmH3xT1KPgp6J+ivQYffQKKbfPoFj1B66
uc3CIDqF0cXqJ+1YtK8R2dYnEIx6G6GaMYwWfytzMi0Hiu1oEXMHf0L61lbVPg920ORwA2E22ph5
/elFHXhVLlw7BhtJpDkh1jYPtmQXeZvaOx+cdZRqOUSR2k88wBA6IerrxFnpqJ6I1rTOlvyDb8Ih
VpQfyMwnFDDiVgPfpAQM2Oy1urubHK4hzEHnCdPOJDaJ5v8bZAkHs6GXDMv+EJoJR3lZfEZIrc5K
+DttUhkZxMVvPzKRR68NMciPjvUgDraDyc/2q2Id6+aasC1jTavKWE2kybbJugNX23MDEUf4MDNC
yeos7JLwyGIP5g0YHI9EV2LpcHMmLX1tORtt2tFDFbWd/NbfNYKKvTCP1WTBtsf1xibeQoWV+VQG
A0IIcH3DlMyyQqgGoUr3IR4ZbF/9GZ80hid6hmqvUuZgZj6P2yPMhr2DsSP1JBYRNvFjQSohWCcp
Rx/ryzVgV7lzdPA7mfPRzBRvd7YwmlP1YolqRul0xnao6odrYGaLs/IK3Y+1QTEQ6Knn5snKHzV0
7H1nI9xkwLgtUsZrBfjFqgCjF5jntJXjrrSYIBkdpFg48OQmcIuScMFZlZnsXwWA1GmiKrJbIBED
gFOCiTfs3sChjuHA1E5DBhqhJa9QZfqmr95sCpqdDK1VPxtho5ZmL8miOdSD1W0wFBc9nUUwHMky
bMON0+vttQvr7oqs+J+p4mQ/geYIcv2cKTguWTdGWKlQeUVcWW56m3gYFui0PEJGkfHWEVxBr3D/
WTonehJqc+cYUCplhOlkDrRq4EOsZO35dEhfVJu9gm1js4ltvgqbYePqPf57JyS8Q/RvehjbMNsT
ufHalzKS1cUIo18zMaOtxFuKqlU4q7q1ALIlDCpkAQSgJdF+xLjySDAfek4/rXRR4DaN7CdPsEQz
5pFF471GtbLXutn+VGnHPrqThOnsEL8SFpxo1koiHcsz/PugyqLNQOoHtZPH65u1Yi1T8UNiA+MC
HS8hsIoIZT2ClHqUAGF9iGyj4b7rbYNdCMj43rfxxjLqW8QHAZTrxCB9pVoWOF4O5NBs9AexfLgy
vH5YWHL40SIDYlyU26i588dEE5YyqIVqxHeVB2orprOW0a71JVI9KE24sMn9MVoPG34JnfR/pn3e
VscyHL7c2kkxjdOeKAP5ajabQ6ei/+nboDizay7OsfY3BIN78LXB3paTc9OGJDk4Nihb0cYnoSrm
QJqxHoGHkzYLy7djAUdljIu7Hfs9NMjjyNDrVCFG8FGH+LV8Dhl9770mWaoSg3sJqGdhfmNechfz
M175/U8itH8EyB6MALywW9vlfmJHnaAVChLrGemHlcAnDx3MQLYYnxCVmXev+hwDfcccz8T8CfMt
GOjZ2lAjLlJXa5xYPdRHMrOr2bweDFxNbbbVjMYGdicPfGdy7ck8XbnM2ZuquPhlhWqdy2XtsD7X
DXqXMGuJuYLHHPXIgqGemTQCqjuENuyLDNEaoejeJkg92PCmwFEOOMYgOZWcBDJ1o6RfhHZxmB/y
y2SB7RIMtlClkazsPhE8GewEijanBO5fkEfppOKEGvTDdUpGy6lHxGKZnhlFdqRWXyPPSo+V5rOQ
HKsKwwLpHkrCShBv9mAesrxwsVs53AVBQ4Yi7uVRtGuP6FqQc1lJV6tcDCItlE1Hpw0v0DZ5jmz2
qYdWsPlsSsc8mwU5NTWKNd8pL5VLsqvhUphxPxUrFlAZ8/ggWKeiFIeMCHhL63D6ppyckZjtYoUO
H49Vjhqaz7Bp/lLLoYLOTYDAeb2TI5WFwIG0Brme6ODIaq8+ZAEqbS2oo7VHv2/mYbiRhv1bBs5b
TCo6fztccua7W1+iekszDRcn61lcpB+pcvvj1LhPCPAI9e7gjdquB2Ld4l1qOxsfIgpAr+KvN6wv
R7fk8sTJaPqWvaiSAVwFNA58KrjlXbem/wurHwZK9ySdAUpDYO3aDOtaIkoT5oJTMlPE4RpCIP03
wt6aPTUqQyIZJv2ta8tmGyb6S10m1jknUgHEDUJYeNmSkRA7xhu6/DNoa+PhB2xeewsAclub3zCp
tH1R4y4fpsA7T7MMu6d5sDp9l5a+cbRQ6cT8HqcS5cnS5J8nrmVsCLbFfkcyyStQwmxTwfzFkRZc
ZQX5cUomvpoSnq5ef0tPvAdxR1kDAdAuKoUegjmkqoZNZeDfiBtEkcwtgEwTTOu7EVRheua6s5on
tg57jUAsLEzeIYwB8BMDXGxp90HP0jquqszu4SsPYqNca4a3GSeJJoRNa7OAGkMn7Wh7PkLEZw1r
cieKgERm5K7bg4/jNeHpAfaLAdC8asxPFlFKZCsE2WyjpVdVleZDuTDZCgCrkS7iNUnneMHlZ2gN
wweje0GqwEoWyM9U2lWHJkctYer6K6aA54q68jol0cGid7gAxr+w+ek2lGoP1PIkuenosIqan6gc
nc1kowYAzA00z3ZqXi2bHUB97oziNFnYKUbwq0tH2hq9aGqgihbMY/3J+ISp+jWMb10z2OcmdpoV
tXtZ6T/5kMnziIhBs1hfWjI4Q4+ojxZELs2ukFsXNtAPGoNoiM6Oy/LRSr2jJsWHP6Dao8lklqjN
hgTvMbZEPxduD11xTJ4Y8zDYlNXJsX24iPDigK17hzKQ+07Qt6BDbtd6yk3UJ8ZxGJrkyqZ1WQn/
o4Ssjh6HsExYej10qkXnCXTOEWo5OGxe5zGtIBXv5kyEZeKz++h7Pzt5451kwgAdyRyM4jBpymjI
48TTV6ZqcM6KsNtHRFCbILHQeZ0wC8Dx0boPDPD7MUqNTe2PP7kU1taJjh0pV7nJIqdxjUVr2azV
8/aPeBU8LRFTpg6db24j2YlalL98fcAh9OqUwVzFO+n3y8RQn71r0mAUPqCz4FN3xwd357amGd/Z
I2dX34JEMxrC3/Q8QnzewC/VOwyufV2Ks2JrmA/JAOPa3qdq5MRC1Cvd6dnWCu+aDfoKXKLDBT4C
4m0Y5gMsIfKJqiXIFSImuFYIfNM9Yc6zNiL6CNvAuDoInEoRAmxT2rjDuwahxOhfywZTJmnuaDFn
naOrDXs3Brybu1m/Yyfx00gG+ghEwFTHmr1KMPdoYf3EBhBoEqDIXc8XjQc/q53m5Pjtxoj4cQkf
OJut3m6n1opR+3pIaOJy3InM17B1GixMLGo+HmXC16Sxzdt4U+rPqN1RkKCBXSRV8o1QnA298IiY
y7yrspLnUCFTNThkVqGdEl2gJMjAAQKg7qh263rWj24pxphhDr+98k5kZjrk1yWratCn1WAT98A0
8xgYTfkRoclLvErRBKQFIgDvpguBF34/CEwOTQMOZiKTaVAoCpnEriLe50WW/8fceS3JjlxX+1UY
vCZGQCaQABQiL8qbrqquPu1vEG3hvcfT/x8OJWpmKJFS/DeKoJkzp00VgMrMvfda35rJVXHwTcoR
7JIIkdJkw+wdcOP2fb210d2VRKsXQ/2o+xrpPkVwVSbaxNg3GTij2W3soX9yIO03cGB7n3kKRRC5
FkY9YLcK+g1aaey9WXVTt+hXhKr3xqS+KwhuK3/C1U5jhxDariPLklJlGNrF4JZiTT2DjDM69iNR
yVaQn4FCekAWtsR9Y3LBs4nT/YPsLheWYX7kOZGbP+lkFpDx0/nrwLgzNPumwJ6IdW5VYTBa2VOD
LiY8mFXbb3pWyV2OvKyG0r7yR4SU8GaaFTrkYZlM7u5PeRIJoDrmRGwrp/Da5VBR2ECsLTDlCv0t
jtTGRi1N+Gym3RUewpQ8rAkgFPeup/rdz/DSf/kY/tX/ym+ZXvt5Vv/l3/jzR16M8L6D5nd//Avq
OP7zb/P3/O1rfvsdfzmFH1Ve59/NP/yq7Vd+fku/6t9/0W9+Mr/931/d6q15+80f1j/jWa/tV0Us
a90mzc9XwfuYv/J/+pd/+Pr5U/5JyKtLyOp/H/K6qb6yD9zq7dvnV5K3xdev417nb/1r3KumjF90
mivKtS2mncpS4j/yXue/wgWhizm71SBmyjX/FvhqqF8sw+DDYrnKsmxl2H/8Q50zt/zzHw3rF0Ji
pe1Kk6+wTAJk/+Ma/OZe/ue9/UPWprdkRjT1n/9o8so4XM63fP/55z9yUsINrCzbNi1BoDjiEv7+
4+2O3YCvNv4UT30H/9yr4b+6911TnrwiZ8Idjuchy245VfJhTWc1v84pvXrXeI3kE0Lot4W8YEfT
dpaEZuQNr2PExuFWzF4MBFvswQU+EyxcVi5Jsg+/IxoJLsSHmLhKt2GZLk1EbrwOsKius9ZEER+K
8jGY6EJKYYHNtaHvQWnHBdoiMcxu0IBfzFI/Ktv+RN9esGMHS87baCYKC9uSdf7VHf33i/Wbi6OT
6/v7q+Mqw1WOEiRssKD+9upM0iB40KXxobU6hNG8gT1NZsAgCTHrXASGHcb4wLwSpPse10hhpMa6
ljKizsTMqSjCJ1wJgA295s6ZNPQv1jWvrGsbIv9N3xSp0KSsWJcgwBRSR/RK4TFv0z7cAA+LSFov
nhzqQJBk5iU30r0Fo0F4ap/aFIgFR1QNT1TSP2fAbxY4524qUkmX0p4IG1A/jE5eg4I7Eko6s7Ag
l7J1zpGpPc+6nKATVzgkERBzqh0ENMBw85uCyXuaIokZTyFSiy64WBwIF1HlUE4hNZirUbNG+UWL
l/wuBdtNNNYB5Q8kZMYDEJxoywX4aux8ORVYsyjV1TA52KShcpvmOZbWFaUMZjbzJZ+Sb2xmhD11
+UuNxbzr3JuACXtTufda0eI07V/sJr+Jg/rZrUu5MNzoG0X41RqsrSRYF2rMHdoguEc0w8PyR931
19aqbzoOeuxp3B9mMgAObPcpdHmxNbMRAjMKzjjoCwnidFdjd+smsDyi7iklq37hsUtTjRZoshYe
sXXLrJj/ue7g/pojKoGcgijDcEe3Nxnh/uud/92q8BPTYgvaFdSvAnKvGFPUmnpIG+gJk5E+zA+K
5mU3bIlri0T4fEzYpXUOyEYvdiqKH9Cw4cateOG+4CeYqNnLuXyyg0dkraBV1RTDzThHIy/IGm0E
kjrw9dAIP37+zjbBGV94+B7GeG315jdzyJjz4ixxRnOnzXJ4Q/tBmPE7bWwfAWN0M8zmUn3e/Eky
3liieMZcikGuCTfggVFKbrrBhjyU8ZQMJeMnZ2opaCfjESUYnZO2249JDspjIj9MGzCrxTnxXg06
tZ1C0F7YrwRNs0yQm7xyClfb22xBiw66fNroxlG3qtugRLvPm9dXtmJlGVLt7LvOTogcZpzDwK2S
uA45zHsbwu0pWt1pZ3fZFRpODFARSaxZnWPKLsBOAod1ma3p1kL9FmW8VJBJcjzUnDzic61o4dP8
3GludMErLQlkEvRWnUvmA5FJ0u7SAUjOqV8GzXnJk3YNZZvPePCt4vJOq+KDlmrPQW8DVLEF8CDr
Sti96RDtGSCv2keIWClU0MFMwNhUS5lPqMuCNzEj38ajhVUWsHa3zAgiOfm1uFrWuUgxgFVx0eLO
wy+VDgc900+dPTyFeUVQdDewUIJiN9oKAbKrMQcP/G/Pl29mGVwU9NdV0tlnk54hNYDLcBSkkgqW
uI7R8aXBV2RFjzL6lqWbMU9TLRwvZy5EOIz63wzQxVq39JAewHBhogJdNUEOYwkRwxNOyb3vZtrA
2coaWt1Rjrukfaa3ueglHfoqDXdFpUhp6+4YcOyk3qPe58O75Xosk26iOVU+jEbwnYxLhz70Qh8H
FPS0reZRPv1CMfeXRjridfrmxFA9ptT+Qhsllv6DU3X60fKMqxpJ/W5nuHaRY7K3qEmC2Z4yFWOw
LWa/K5c5hfzPB2BebOoD/bxyFbXpviT3c5Epmr+yJmvSGrrlOSgjbc2ySyJVgfsmsT5BztBWwCFN
9E8NapknxrAhbAQ4omgeyU1iEBlHBixRseqTWHIM6xMcEOFnTPy8YWHSUlTjpxurvUv3eGAAuAi0
8D3gxSzUzmpRd3qcgxfk4FDXDDytIyvSmLFSlSEbRzDxVFk2q1zms2nIqQOfS/twYYQ/Jul9YZy9
VpVxHYbyOXBvdMslwXsEeKNl1aZpwfwmBjiQuGV9MmpUZQzxEpL0tKZmAQ0RE4+QpulpxuQgYWuq
1GweabmkJK7d14qWHS1GVkWiR8PGv5gJSeKWHhz/ybbKkefvdlWOQ8KiFGJ3tTjc/PrM0RS41VEy
NYinP4XKz9T1FKl43orxghD43pDtLkS6DG5gFyYTsKtsO2ES1Vi22HTKkrwQL0NV+FAwJawhUeQJ
JAWwoHXUo2pbaX1KqaJetMpEHWMsdNanwDL3RX2rZ8Y9WbKX2vrSowyZmH7vszFZOrp7KfRLquuf
pqedpSM+/vHbNpz/6m0r6bq24RhEsMyHjV8dtYyhLeMw4G1zlkEt321qdR+DJ+2Jo7fJKbLhwEdk
iQpQGmVhM+dyiDOBYEN/u3DcVUyETlxVawkU9x+/tJ/nmN+dAoEcmMqQujAtJX93RxSadD9pQEbg
5Vv2rto5VCpW/9yWt3H16RAPQX27aiwUkZaE49fzomexbLix411TVu+02y4oBs4pUrxMJS8p1vdo
gvofDUf+I5Li1HnV2ov0XblPumbXkXRmSj55gX4ZOCXSnj4InSMd9o84yrfSf3REDZQGr6+e3Fak
hCB1O3SOAuFTYz6ONgR3Qv9AERhuS31cjgRSUhOuzMJci16/Kw16oc45ZovRhk0DWGVWsYzbepPj
Oa3ClJILkBM4f2BLW0cL6ZaQ6umg4CD00Ry1z5Yx4j+50MbfPQMSAzB5obptG5bl/O4ZSIiaq32y
7VZlpBI4EdOyqsd+V2mUn4AoCW2CekQUL0JGXHa1bq3jdghpoMZsyUbw3MC7YVz/alIZrks2kuwD
SRQaunTK10Y5AYqvm3VqPg2NYMYdMKI1LXTWGVsyQismmN1VKh8wzYRCkMbqhc7kqfRmrUbH0sbo
8D2HaRN1c9PML7HruajjYw8GetHzEnGnkAawaCXIQtTeb7LGr228aJHeYYAAfgBbtPee7bz46nXy
bX05Ppc2qSJOw/EA3WLfB8RLKowzQUWzVhTtjc4vTtA6xhruGAQ+c4gupgaoB+esJ0MR2pO+jo3i
n6xDQv+7m0Ht5ZrEFLim0m1zvlm/+kBGZoNczPA53cP7qedOcCzBm0ModlmRO8wZaNZS65zJAzkx
hwDnbGOZYAM49w3VOW3NFZ3OHQNWxPIJEoTmr6X3byrvXxcgxt/XH4CtlKlsQQkoqGt++wpFMnb0
FpEluFKA32NTKGT2HcNIYmS3wGsAyyfxngjdpCPMnJ4BU0CIEEpLOBzxBNS0pzE+BIg/SWMaERXg
bf/5SP+v2gP/s9r//6eJ8H+wPyAplf/7/sAC3fZbFXIx/9psmKvt+Tv+2hYQzi9Kd3TDcWzLEELn
vvZfdfPnPwrxi7QNw3IsF2okiEvqdRIw58LfNH8Rhq1M20Jf4Ook7fytJ2AavwhT6MoVpsnExlbq
f9MTmEv+/9wMaEYIV9clHQEXCaX5dx+LtC/aTHQt52glXx3dvYtDCT6GvuSvLsh/UV5L3tHvf5Xk
HcG80mk/SKnU75ZDEPJj0fZ41cYaDLnGDLz/9EN0t4ZrYuUrPsJ0+G5HD/+inn1hCIJZjJUviiw8
5W55q1XRKZizzCn/IMGkBnopoO8DrYaSpBTM7WOFgU0rIOthyFdIP/IImwdaBrSz6k7VJa4buqK9
DyHHosmm98ZzHaKuJS6sof2fHTwo0GU3770UJgSeyachvxJXAhqJ+fcEo30asOuk+j2S/ythb8dC
M86kDjV7hT+EV9x+0uWeFxRzUyTYAeCpcdqSH7IbEE/SPoEJBR++0NTON7CsCerCtMDBQKn/QJYi
pUaLGCBRxn0v/BFeCBV/2W1DB+Fx71nHuGRc2CTDvinULm/jl0K3vlkDLrULFiICNoqf4DlzQLxb
6FSXYGYB0RvaPovMfKly/aaNxru8Lt6knx56ZqkOUjvgbBRzKrzoRvwQ2seCsF4Yz93UvwvXlUup
s7sAJaKPE6zGBG/kz+8YqhFivPGI1jklTJPqkvr0NcipGS2DEzqiy6CaEXTVZRorxIryDYo0uUUE
PmhoLXSZvBYJVEN1ii1a32ES0cfN0y8GmVQMmn7bdOks+caSpYbnPs39LXEOL1XA5CZP8o+KEXnt
jPOaieisQlpmqRIthSu3J0UsNZkNTKQQzXNOhGapxSpe1gFuwWim2hUG9j3jxlXwuwMXGz58nqeK
0YJMLbmkR8dkPcX5Ob8GTDz9ahwfNLd5rtIJ9FEHXYl1GjccBLYiOjD8ZSuZvQvm1H8bDemgpIow
vkYxH5HOV3mMlOnIIoVs3ivUdHlKDKvEMc6QCRAXmmVhwMoh5QEpJs1iYCMGvhOEmVVib916eiDa
jT67xsS/mc6oH+DHz4I0tCtwFmzEV7UkKdwtDpExMV02XDDB4UGomBy0Kv6sdb1e3JrAFBg4x5+i
7mmQWA/FfLR2jQZIqZ3dcBdxWiU2fTjrMo41bKMsI/pao5Dzh3BvJ0iLIQrFtfqBeOW5c/2Hmpsj
mmSv6eKYROMyBVdsBYSJ1zFBvE6rf9uVczbK+tuy6x8o+ClYRiLXI44dCFMXZomr1w0G6IpBcDD5
l8J0eAFm/sNUzWc+8MGOM+eg1/yDSDmbDuG2QFay9LIGbw7Mm663HvFfWfRhYhzt5QXdRrH09OZT
NPU5g4QylEl4SjEZdxHqo8iScCPgESwGbU5sJsSnKRJEYJT4SHLKAMxm5GSHvodx020kkv2Mxi+I
2g5BW9W/VWNd4Nktxr02guPo7eJBRuAtUGolbpxi1SMLFGwHxnJgDQJcx0L2OAx8pCZj+ANd/cmH
TN0PVIhkSuHmx0jpEvfeG/W70xkPOWo6TErVtrWzK2veNe+KvTT1o3Q/UkFpPuG6xpnu7QolL72l
EDv+8PT+1W0BiMt6uvZ9wjB7i3LzKl3zNBZIhwsXwKuGtG0MqWMZleisbRHtOzILfXNbcwL1UjxN
tWISCYgMrN+cIZhD0rD88geU6mYjCMRRJaPwJGKWqgCQFunsSDWqYY1MH/9yxnmpH4pjo7nALlw4
JxmkNgVIbDWWHoYWOMRKW5QD5Tfew2w3eRgl8f767jLyXi3ZwtKzbsnQUcFwbYfyySToqzC7B3op
HCSbbW+Ma4K/13rXHgGjbCAr1Iwyq2kghshfoZNcWV4LucN7CwHqIY3YjMJcFbr3YoHnHyyfhpra
6PrwXjYgJ6LU2hkMuvTI3bmO+1QG4aoxdxBNWMMp2CWgJpECAm3oniwsH96RTaSAQf6CclWz5fTp
r018/5ytTZbe4NgG6bFnygvuyt5IRfcjQBYY2MlBi+R7ppE6jhs7cLWdbGFAEr95GhHB1vOZvPEO
dQohRDK69k8APbYMh288PpQQsu85RGxz/J9Cx4SQN8Oso9A/BkcDvmJgaqlLRn6ftTaSDFZq1HQs
hEBdLgzpCB07a3oE/wJDTU3UCAv1OdepALSi+hQd0tHYfU2bN31MjrROhdPvJAVfmyGBEFRRCyt7
a+BIAl7u4BYXZ+Vlny2RC7rmMnQuXlQlHkttuCv76ll0uAWKYs8+ZEr7ha6L3P3cSIptTfpyIZ7E
2Wscxqw2Qvg2fBIh4aVWjZBpEqjUsUXQeKukszZ46fa0R4B8CmPY7U1+yQrj3TDaaxI8DJU8hG57
qVzrBvXMNXCrQwOKrhG42dPkNjDLUy2oiJLZYyT0A63Fz4CQmqkkGlt5d9V0FmVyrk2XxEC1tkfr
Maim27Jd5cRV1FDwQybd6jvsi4OlooZoB/fFaJsfnThHdrmJc5NIrZyO/WQdu6Ei9cMCd0G0LsTj
iSN7ZRVbE+JyYftvpW29CUvntutrW0JjbcrdGET0CJxNVbv3TMdPUwzPwTL7R4xuSMPEW936N5HT
vDoBC8lASzabnvNMvGpD9iUH40ZPh3n3WSZNdWdVVA1ROD6nlVmyyMYbJzDXJl3ngD5E0+/cyriT
bX2Lium+N4urY59z6d9DansHxtpg5sHYGydXO2MKUJp7L5uOpoY9nZbKle1ym9TmxjftG+EVH1aG
VlHl7rvB+PjTNVNMr5oC3i13VO6hNr02Qj8pwdyXIyD7ZrS2mNF7zvgZeAGtLe1LxRK+BoAdj3a/
4BDUjb6z8mPsdelobnOGTKNjPyCe0xdhzdDKB/tWpLsk63aYdSDk3OeFvrBi1PX6AIfVL0jSMIA3
+eabqRVXpF7bse8y8hXJTtayByyyLz8VvoObHROCt4Y4O2CMPYZ+jX4juNTM2ltdPQE2SP3XjkDI
itvXjd4P1/aPYe0USygzll48ozfZIkB+6eP2JqxQ9XLee4bMgjaC44gU5zx0dmrARghmYEv/BefW
fOqrYElBoXQk4SD9A56wNT0bOt4EBsdl+MpjDhog058MhAoILYm7M+p+ZaCYRqeXFM7JFPaLMYHx
Ev0uMnCK692+N6dH5hh8ZyXXfg94CeBl1rZ3sPRPwAzXXYiEhmYig4yDOQJ9lf02KsIbF4grUt5o
5vY5M0aWno7ProKCiL37Tsygx/TNbL29oHNsyRoCo9yg2D/MH89MNcsMu04wQJTF8mmLnu0A8xeK
4SphMIIruPK9c5cNLzYRxn2hfXgBsp0qN2/Nvti2gALm/2IDeHbc+TgynsaSEb+ytjrsvlqzrkE9
ngrCekpW2mp4Hout4GJCMj1ksftsDPRmhbztwcXB1d8gZCfpIL5tzX5t0ga2XXFv2KT8aDg3HIID
6vyGdPG9r9ukevVX7TgheJiMj2lsN66xnnvS2O3OuZ+vPQCjmE0S+QJ0aQee9kr2MEwDwOGTXDm0
aGqiosZzJQUgmvyxpX9Cutmhl3gGSE0Oa7XVpXWpBr47iW4S0SxtvzqLPqVpma6xAFiNfoCyv56Y
o1RQ4XvEbzp4dR8OVh6TZx6sW3c8VCyAnnD3rX6q434b0jXSq5kT6yzkAJuL/xdqvPRDRiA0nk5L
bGJoZySYItHWTykqq3GUe1reN04FrI4XBzqXy086gJEtCVyCeZse5n8/4hEgn2wA0UeezK2TW8dK
do/zXZgNe1ocbF1UPUWJJ488OdihO9v8FGmAbk5u5kQBL/dQ0w7bCtw77alNL8edZ9pnL1BI78Lr
oCUgWzzMXZwiirsKFZOmsE2j4/UPHeYsVdqPiTbTO51NycnEh1RmFMW2t6qDS0K5gwOxxHjmDOEn
y9MOlknrro2ZPR4gxeKn1En9SvjnN48UErotPTfSqyrM1fYuCBGZO2jqSdxLkC6CmSrebegNpYlT
r1KknDLfKd/ijS96cMx7ffLunDwmBGfmmRLd6neXHtMHzIGlplzG6hm6ZLSQBHfXJiGJTXgWMWZD
4lO4ybJDyM95c/6dE5Qrmmc2Vml/3dWKJZICrPaRigw8LqF7rQGnBzhbM8Ed7KdtXYBU47GRA+y6
Tq5KTqE/wyDALRUNgGE15z8skwyyWmWwIXn7xvu0h3xvyeCYAUSbKCa4hhLSvnNLI5dhcL6J8eUE
zNDGod8gbYaewedwroJz5+yNyWNgD0e31XdBgOdpltCGyaZHBNwGE3X6cNNw3qI2PNm+sWLugIKn
XmsaGtXBvLRCnYQ7rgzT3GRJuDdUtTZ7ol7lcNSALgwTFmtoMkFjbStdrC0N62k13uhMyutyg+wO
crbLabM+5S47G261ZCQTnA9+gAHb4MlJibebQCtZ4SMTsaUxPDeu2BjNS2bzuViwXa+EZ8NdC4+t
le3MOF+SL39rmRy1iVZo0eg1cMfm59luSY/iFbptTVa0v5P0mqPQXU8Vvm8IW5W/GX24mrA7BG4P
0Y0nd3BIfCMrtIa9CHS0y3ex15/QLQGytO+cUZ0UC+ZswhWVvdWtfhO09qVFLWC5QEzjPVKta0YA
HJhsD/kwQ2WrWpdhenXCZN8R45PlIxT2eJvV5H0lck/DCD6BvfVauVcgPn+qhhgCoWjnOSK0F2Tz
pMMb5dma1zODErdnOFV7xsaIqo1XveNOIrcUCp5tr+cLQbcG5S/pqFh4UtfZMC8q8dgnT0VunMbp
VXXpAS3vLnBiUM/MuexxN7AHj0i05osoY31bEIIbKJ/EGwKi5COd/u28FpbmTN9tDiPSA0GwamiG
JzopV1lMz46yKYXroxc3Dx56vVWf2kS0J+vad86i1u4aDfWn3EqikhB2RjeNw0FRMEggRsClugAa
O45ALbOKTEDztcig6xfqMaORw9gx/6rcEdpDaNxYrfo0+wpJXokn2WwY/QqCOMf5ROthrKujOY+z
e/35d7YxCuD/wDtzWJLxcM+nS4Cuku2yY0coe4bKKtXQw/vOE7pfAtZ6+ehr38XMd0wck/aQoVPA
yowc5RT3fVhpd1k/PSb6rLobqPlq944GzTdaZUCvN2GOaCB3CJYxJmQwQEv95RgaJZGoC2QSljs9
EiE3gyWbrVHOEDLKk8iadfKBdsQepEE6o2tXNq1YxyM/Z+i6S6U5a0DgaBDRKe9QuW91V77ioKlQ
KpOMWuk/DCRepjb/8gkpZj7O1NtEfBnI66gOMcQRlklIHx9NzMssbbp/5wesTLXxXYzp10SfDryG
loLNQwE+2tAJtOaNlKuRllBozLzMLBFspFB/MAX74KNmhXBGzJoifcZmHJMr0bGWFIhYJkAG5dpH
uIcSY0wuVtoc53tqi4C9TCZfgeD+W719R1LYVw4pYCEmekaJSr9lh2Q5mLUXFRcqyYN91Q3fZYnv
JeaG5JpqFohl23m9CPnl7kPbaRfOgLBuuby+74NjLMNnkm49puq81L6RjyZO6wFvZdTLV3fsLrrN
qzHjr9YdLljXLRxMePDsMVv5QbTN9eatcbmQGv0VGkPevW8CL8lZ40lIX+oSwbdlhOc0PmOvK44D
SteNlr9lXn3HiBsse+R/NGqC36+nd1l0URyYsAuTk1hytWut2el6/OG6bAIqCg90dDOgJzZXvue1
VHNS8tA2WwUJfBlpbDmRsxqoEIqBWs/mzdElXPQdJG8dDxsNMy6U6W+MiYrMahF1a32wwRvpocoF
BchdN1SWL5jU+surN9LIqIqkXpfICHrflORoKsbiZXbttIcx1uZ43Pix0qzsoJWnnE/QNpcjnYUu
kwwpBib8hnrWfOCeeeqWx6lF1hi8jTIsAH3zDooURhZuhaPWltuhqd6dcPqQNXffrcpt7/t4zrZG
FYybPk6JjeNl+z4BzJww7nN1a/qqPOoe6YCJNI6VUkuaoRmcQFI65Rh+j1OxQpR61VLOOLVr7k0b
rWwLgcnzW7xHTp+BIIo+y5CyufOth9TreMsD7bfSjxhnlu/oFl6deuPgXGX07EGzmS+pjjAzDCZB
l46jfcMlazgnQdDeBCEQXrvBtI8URF95HiKFbq5/K6DtCnPWSsMyZd81Fn9O9Easp5Zv77FmcXYf
d1lAETgpA9N/KsAk2OWzEoV9MC7ZYBBiPPTjakoQuY8FpHGAOuyps3C/yzhIlfTVUqzSP29tjW8b
Br+9VwF1TVkWX1qRfRWiuxS518DC4DI0kQ+ToDX2stLSRafH3rHGX6Cmmdcx0Kr0o/4gquiD4EI7
5Zwz+Kyl86qUiqLe8GH6kiY+D+T/z7Fl2Gf0Bct5ZR4EPGwYOEsYj6ekQcOHx7JLqunikd17EO1w
R+zaW5oZ5XYa2Ut9p0nB3AsirXQQQppArqOuQWC+WhZN18qJj2jfwMqSFRzPnrv5t8BzsFjE1GtU
Fbu4LM5az2s0OWAhhRuXU5idlFuQfic5NpRVvfa+vagYFrppdKs6j34gaAQE1cCyCN0OaY7KduVH
AwsQYyrkFpimIuSHRRZLX8+4IZu3Ereyu9VoYi1lH3oFcwzI02AhEj4Pl2nMj0ceQH1taDlO+Fpo
scIL7FRGmg69zKRpdx0ASb9ihTJi4BGAPVAlHbSJKCvREnAXpF+tXnx5Zs+VaFuSqqZ1kvEpHs1q
IwIHfEWuL9vQzHZoFtEVz11B5f2gzcFG1lAVDW287V3noscMOO06wb8AbD6fIrVyHEJC57HJSDum
H8vlFLvmys65yrY7P6k1UaWtC4mVs4PMhi8cB+ZK0/VdO5u/YwkqiZCYhYUgn81f7Yg2nkMc+NWA
Pm/G0voySi5TaQBcLBusNF33o0scVjw+Puakn4ckPhGDcbFzzD+xYs8AhLpUiv8he+jK/Yg3U2gr
Trv+I7U9546Mew/CGqDh4BdnIGyjiy6obYSx9MruKaS3v69qunQ9yj8g8HpqoXSI7S8X3nxXj4S6
V0QcafHwPo+9poJ2KXFt7q6ygJHAOcxQR6E9sGHOaZJaxWefXzgwo3SmUngazBe36+9JLnzupeNt
an/k8EqYKxl1966vF8TodeEhtXUOOJZW082o32ISUVZRdW/MhDu7x4c3KdTr5fTRALxBPpZ91QUK
3HKUKEN5UNTMhCpH+2lKmf8MHcH3hc2RJaf9Zc889Fhznoih2UQGgtieRXp+TExCHSyhCFxLeZCF
5PYTIuMv/SIA9xCT42FjjkIN1rpiWDRIxNfdUG/9WFwAb+u7NErvJu3dgky2NszBXVmmORwsixzB
HgvWOmnNksFZ568a8mHNKYl2fXuP/7G6cQhBMZvY3FaT8axJ0KQBCvWlPkGQKLv2OXFIiFUzJwOa
8Ds0IW1rMDLdtZp9bbC73HCJ9JswtJ9MX/7oe7qrZGeH22k2brkyTdcknmEq8GnqRQHg5Bg5Is2R
NcJhWqmAt2Axgq4DPDFc3T4ly5PB3Cqc26KQyM6tCNsrFIxipTm0ATKOmiKAfoEcCXqPP4O30nZJ
oDqPxhh/JkFr0B2JT3mbPOtI/2+z9N6ehpiOk1atMpi4QAPYzJRtHir9w8IuciNdZJi9SRgJoqZl
6QcxBsIGE4KGqwvbBzUCeCqnblZMXfsVfctF2mTR1QwDwBG1SfYX1mdhtQPUzP6eROqewJ/yLY3H
kxkyJLCExdCnJESByuxxyNk8gwbwraE3dwz9YV90gLICGOhEYVPB516w4dmBIOv31ygDcYLoGpCD
bX04krpjwi9hdjjlO7pNXm4bbEhQfwewh3Hq86tAp8baQCAb0oUdcr9bdOoXVZrPQ6wZi8hFL25U
8r7PckhFHJaqSe/oX3mEf9u7YsQ/3kFnHlWTH1gG6mi6KRKg2UJitGgNYhSKad+RPNkUlGJ98tCg
wl6MRbNPExlQko/NVjZv0USAqmwZJZoaLuiwO0/DnMXluc5SJ8MYEzDzEAx5jxWRqHQgbSzSXVyY
u6FmwxCWdtQeA9o9yAzzARvpnQ9SY9Vy5kBVASNMUCvgl8et5OfzJ2Hti+GFc9DYl69aEs4EQw5y
BWAPY9AWXd48WG5v7IPuAT86RA1Nf5J1RaA0h+ulF0/P7mCojWxN0Ew9khcNWWdPN1WzkjdDMBkK
PHAZpv3mWZNYtm5BjyBonmWFPjOgNdd5uKsnYlhJ1wLThr9vZdZAjPWyrZadS+MpJmTW7iHyIpuZ
qbRxjhaI1GmuGLNsDqUTfdS+Yuskw4bQNFHCB2QtogWOwks3UARzUtBxUwYEKSACnE3OqNMygZUl
Q7PvwSXdoKd6hmaAd31GZUO2PWnM0nMMR8yvyxc9UPKY8tsYC/D0agUsB4fCDJwHIb/1Tdfk0w2N
U1zt+OyBnForo/2MlYTvWkTByuER5GGqdrUK3iyurDLjeJej4QG9kL51EXy2shpObD3Brkj3rXQ5
sSo0tywfci/Tbj3o0E/7qDbJDxT7Qp/yowZPdmPnzP9GPOijQqyj7OG5mL1nvs9nZ4qIXc/JVUdc
7TF8eCHJvFwnlSST3v2ajIQtFuoRQMd3v0umjZPPcy5f20sBdLpVnJZUdxQFZ7Rab46JqK9MXvL9
kH4bUfPCdDqeb4a+FJn4UbSGv2GGSJHe5O+je6p6JjaDi/m6LKNbA9v1jb+PaweWpzfe1CFH18FH
7I8sYd0Uur/xNOupmZVqkTj0VatvpAkE3W+j+EZVzpKUviIG4UBtt7YjVKGkEOWce1YB9I41hrm9
awZ3VQnbkZJtB5G4uQ5F9A6UYiQRoCSDW8lt7sc4mCcJjA0aoj8ohHqSfrvd8wU+mXhMpzNIcy6C
NSuZnsIR8KqmVmUONDUrbUBvXbhlHnqnlRmhgSIBdBXvREhXw7RBY4zjIFdRqTOj9AiuwoBoWzFh
PKhDN7xxMo2obASERpUU9pGYkbXNzrdmqecUVP8/9s5kOW5j7bbvcuc4AWQCmYnBnVTLIout2GqC
EEkJfd/j6f8FenBsnfPbced3YDtCtqViVSHza/ZemzCNCiD3isEMJGgFMK8PoZa3vp6RsrUdWsnR
P3m1fowihs5jOpEe4FvnuCJwMHZ5Fgj52iM6qHZBZgMfFdmlPWU4X4VHgnP4kaQLWF4FVQuaFdco
IAFznOzaMJCoa/zhL3Pn+KfYGvVzbcMxIMFtLzH4beoibQ/hCJ8y7+YFJXr+NuA2vpgXDnWT1jt4
qcM2bTkuhxJWWw/MjfnYtV8PV31I8TGZBssXyYHKBs1eCO9Ez3xjDHu61lrDbbIG+bZNW5kJvVyg
gDgHxGpucqOxlpiw3nXKPNYFSnZv0KzKo+42ULgRYX5H9Lwxq4hmwnQCps0BGdFodogsFM4OXAs/
b8/u1DJqr5j1N9WaqpmAOMgJ6iIEyGeGsYeCuwOw+iRaYMRxR4thIyiG7tA8WYBqj5phQT2N044V
C++fiSyIwfxuac2Vhe77Opos9+AHpAyYHLjeAiM6bdhoME9qD1kCmCMjHG/f2R7qIxKrGqsh55RN
Dt5jxrNz6y27yudGn8y8N03NWskVxD4k0b5RIQzXLoRSwF3Bc77OuYJdpDFC0z3DwyrAijTiOJDI
tokY0O2C6Y612rwP9XgqdHwRWN0pmeoQx3MOb64jBKvpKPmIBMAYP91lXvjINBJBUZth9gtEtNcK
mfGIUqhZUFpSwl2PXnHvhxg6Um0nZyGqi6AlKDD2yXCaoHOv1XGZIHslqdJsYDD2h7E07FM7YlnS
ufpOAi04hyh5Byu0I1kZy7klPoHAcpcXPv0XFftK0GlpeiZY7qL0GFPM3m5ivBq747Xnl09+K8+j
E5Jkg7eRBAL5zUMrD1r4EK59bxmwt7ChK27n6joWy/SAY/gRNSLwOTjCjkvAX7/xw9IAy0gvvKQ4
Y/t5pGiWB++7bhRH0HJjiCnekl//QhbTdspEdXYdvCmLQnxULAq8S/8zDq2E/KLpx4DUaHAJxAs9
Orsco7WfIgGSHIo++6+d7cfxvpgfGoA/e9l6H5F07oAxHKnMPQLFdTuBkROIZBzI1/Qyb1MNGRDW
AhtXvbIosBTwbDxIJFQg3aAgK8Uzh2oLYXjECh/gx0SxfswmxKdceN+ET7HjEP25HVywdk5eXKKd
J35p5P8pyuK2CnFW+GGKhoqqPS+BnLQ02tt5YbzgUgTp5ioNp1Nue/5t2FNmpYN/aAfIHb5JPtwe
Wbc/i9s4Tx97cCr72bIxDWTgIBSTtU1sBibJ8JcKt4LU7l/ZBXgYaaVm2yMbwGNibqakvh0Si2o7
9E51pj/LpK4vmoKtTjSQu7jI+KMWEMgqqhrNu8nxyYSphJghZDzzTvjNsfIZmlj8GZEmnREaM4Ks
tmEBFQTvbea/hguaLaGHe8KW6ks7637iQ8v2mLpAkXbziekJNP72IcT1uCPQpyU8G3Hx/GL32b5x
8AkhucHKokYwFjPMGSz5i8nuXEsHO8nhA+wUq4aK9qar9MGxkWoh7DgpgnKaHEq4cHm5kfO0jNGR
uUMADBzl6wCEqPVxoYPjVZcOvK4eqqwc6v1A4s9mDiVwQIzqHuNoSkB5EZQryLmleFqw1SLnS/aq
KX6Nwr8sTf1BoMLr0LEyWJUtnF5FYJcHkynEADPmJDSAFxHJR4emeK7ihu1lP55w5Z4Wn93YWM7X
EEaMx5reRSpFzTzm7AOy4DjUlgMGLjd7zHynebHZToCn2TTTeVQzRz2rDXp/nEuSsxqPJBbeutun
JbGr0phDNkEHRWkhGBIHjBIj+X3KsQm4VfiMsegq64R3HvP0p8bESWxU4O3iMnySXSy2qUmqg2/U
N1H/RHlZXHJ4XrRjfVEl4wPsLk7NKCj2TEW3kesm+1wjGaIphGoLhAF9OOZqFl1VGgLwTf0nz1V3
Evj9xm64kFO/ORU5vp85zIdj09lPnXmfCm1fhg5EY49tqNK/+gQfnCrA62dLdLI7mDlJRmi7dBbc
T8OtJI2mbxQ6LEPFp8vCZfQCKJv/+p4s4HHjNJnZjnWUMEIFmuGRs0CwggvBY8emjWij8C23ojeb
MjCLKvesXDI2eK/VgXzoQyLQpEcz0TW23HQZfN058V+rkTAvn3adP7V5Gwre/ACBnFBjs1eeTXiL
/5bSnx5V3JM16gPgNDj9C268jROsCDPp/WJheqc8llVo/UhBgOQvAT2R/V2TJuXBeLBSoBgAKiom
S7Gz0W3k8sQw5GFysc4wJmo/7vHYgIMpUZ14GukC0/JtagM16o0Hl7W4kyynaiU+iSPPt0CP2PdU
98x/YyjttjzImsYDhERGkJsLS2FT+NOjQgNIu3rrMIqToXlOwvjWa4OfigtRlG+ThTIIlu03okYB
MC0sQ53eXJXS2voNRSiVBxOAsDwA6XrgRBpOmShBaA4nyW8SEKQVesu+sWduA3qvRd9o36NCpOIE
KcV5TSxA0LfyYiC6l5WddSUcx99DgFiLSYh2boavwRkstrRQmeAczHZ9Y/vBdEA/hZHMsFuPyAXi
T5sH/ZE3kHMyFhJ9TB0Zdh+ewf4oO7lZKAu6QFy7XchGx88DCBpcg4IrEdhLT6+FmC9keZmTSx2p
QtMT42LQAX8k39S9vaLtCV19LdQME3J+GFZ2RIOVn23DsiHWLURNAjsmsJF3sGI4FskKGC5jaxtQ
Gm5k073QExHOxjA/yRHFQSJEW0LXX4WMZyfQhL7zw0iPsVsyXIGY4wYP65bMquYh6/A4NjU/bQrz
fwzQj8UBIEUESgQyx4gSHH+3WNWwNbid2LoT0kafe6haAgENpQVWz9zChBAI/cCMguQ91t0ZEBHi
a184ri7Qgv2i0KwpC9UNMCZWVt1+GvjYbZAVB7ITsIvtTEDGiFnOktjyjT+69HhV4PC8HKdpinY9
BpaNF4cgVKBTbUe5cMCjOuSrddXVdEwyrtU+CzjJSFw7DkRC0yQwdUxCol8LbBw2hwLapc3sM21i
yAFyM3ui0PyW+vp71CKg0kn92imEoQqsCyu03dJFBNTAkUOkOt2RNrTQK59Sw6YiG8oV+YqCKGwh
pzgwP9QSnJx8erJB9iYsXTap1/Ie99lFmBIuVXj8lDWtYDfjExV0ssR/rxgT8HufjWL+UnUuDsAw
fms9pj7zwqNLs3icqhGGbmju2szRe13W88ZPrGcPvWXukcLWBq3HhmC+LZV8rqBibYr7eUUh5oCA
Ns1Yqi3d9L7v5K9u8V/7BIOxTVBJYJgTdpg4fekQ/fOV8LxIQSeqL4bRcGRW/Vmsbu08SJEWJ8Wn
OyNIRKvzCGf0SpASSpIyAqi8QjTho0JPGZ4oZr1MHyz4KXwqOIyhlTs7nc4/1JA+ITDaiiHdV019
XRhNhma3vIoUpd1E2oCnzI/IojYKFucU9IogbbnPlb5Os+nTc66tDKyc/92KkNthCkVX94llmQ2H
LF7QMUUo0tHPJXyFtl3+ogfGjfRNxMx3S76t/fdxqQ9zLg34Dl9B3R3ZQf2qkJju7Sp4myGqrTH3
qk8eBMzyFU3s7kdTX9XIVMMFQhZb5BuDAAQHDKgquKuB5Zxx80RUD+ZMS9iBhHde0rF8rQb7dbRN
jRbq3au8ewNetlLUGPP6ixWd7dJAH4WHsGe/fhXUqM5ExdNhKkLUFgbDPMbctja5BLbE86ack1+n
9wGy1KiKYfiur8FOoqsZxOAwBci68OpB30emwLieyI/FMLnranQbDYHAU89KHfFHuHXsnkuPnpBw
sRe2TY9gPa68BJgy44oL2lQqygjwrEUZjiEBAYu6M8OCEZ21oLbEde8Wp8ANPySE8Dn8VD3OBML3
HvM2wUfL7iuP5bueMY8Pdvg8Eki0ad35Jp6mlyLkG9B6zHhmX5xcMUS71pGAju/UKrBJB34oPJ/0
9rX4puxy14K9iRSMOiXjl8aqX/VSqM2JC/E9Fz2xSQBpibDydmExvIkR/68vWXRYi4Gr7JNO2sTP
hNxf1eMAoy7WOCXaM+DXAXn4pVP4MFWW+SLz7BOUrrsoJqkzlzQlNMJO1ZHBNH9UJeGc3J5gMbk0
l1M793dFK0+iHn8UPfUjdt5dUMQ0nFeklwOZdUGxLUPwvQvZFtbtVWmzoWaKJEyMBN36SA2OcydB
RaVU9e68eRTFxCE8lOR9hSEVX2rTzY+1dxr0/NjZ6tp4mdg1HT4QAa8YlRdUgpBc4fIhX9Krka7E
tx9dVIbsvq5H3dBVB8SpVh+W2z64iDkmBuTkKTCZfSkHln2YtI80Ps5c37qeOTdGPKlivI265J0B
Ue1oJDn6W+10N4Uz4GdEGJi2Dwt+UH7cAeZLz3TMiahAh1/YA0+hJoEsCwoO/kZ8m5FjW05+i6KE
IrJQr6xNsWuH9zomQM+3bmLIe2Nr1qR0DwETUlFVqx9Djwcb2TJ8Qm4lJ2czEVwL75pnBhLx+i8T
vAlst2gdLiiPnhGxEg5TcNInIyYAKDh7jMIXSxb/XIh+aWJ1HuJffeHcDA6mZ5AKOHC85c1KkyPo
c5a8XJisp29qr0M2TrZ2Q9XYjuwx2+lHJdM1rYofeRyT3UK337fxKe9gwgHPe8pjcVEOvyx3vrbD
jvhH+9jB3woo5pY+Rv5fYl2Iq+wbJC2x6B8xbQmfNAmaLMK264YgK4lrGQ1fRpKQk628hGe0phrm
71FTHQSR3bSQiB6nzr+QJB1THzKoCulmKBn4beV3BLXIljk3MKdizKclmzsuQXQJzEMC3i9X/GKV
xRzATi5LbqMNVMucLl1+DxgeEjwT/TBeyHzVdJ92F10FsXNjpmedkWQQVOzT58E9Fb334Gv03yUx
0qvliKXbVD4M2RFWfh6Z7x6kWVBNTMyi5afsoFL07nJJOvDLHKnP1nXYNSzsqDVD5SUK+Tpm3JQV
kKacxa2RTL/KudlU1vTOZsRsWlSVI6MCuhH6Djf0HwlWPY3Tuqaqbn3feZxF9R43KU8rQw67gz7g
Jre5cd869kAbHFtt0WMRwbjDIeRdw8q6I/ilhUdIRkyzJSuIi7KHZ1+Pxa0M0tc5Iag7bYkqcKxh
X/Up20FRP+RQwLrQ4RtJkYVSHUJD5pqtpWkYKHbxkSqQIV6xEbBIiUm5FnGMv2OBA8/PR+ITeNS2
9aC298kvEKmIHJ7HOv2sEOXmbvINdOYHa7nDaK+IJjXRxXafFbdJUeUHv7DpmBek56i39qXEwCQu
LOdVM8aFI3ms8uZkOnVy/eHSWSIkmyszMWWIndbiaDXli5831yHJyypT3Qa1GD2hrpEUCSrXpLtN
TI8UGE/dRk88SdLWiBHT46Aa8tnWfX1h2LzHL0Gkn+iV7iW/beZqhDg6eiwQ5gfdbt0Recq91NHy
OETyuYN/6CxPI5po5PfXxuQPYNQA+ubiZzdMz/hZ8E9ZmKjA0N+P1m1klmuvDs/4RTCd87uE3rbK
yV3xpu+9JmIctjK7IU/c2iAX6lKT1GWvaTV0cShm8dJXLUq9zGPQ4FKXFXF2hYbWYX5i+ebTZ2N7
mvyK7w4r8rjttpUao103s7zoMxdGHrFvZdimhxEajO9w7MDAPjhl9xi7suJxW5584f2IgNgpn0+c
fR7fb0W+Ah3tjTtojR0soLTUZPrBYnElr9kD1+AxBNoWusW4nbJ4jfqLqJ2eTbOeOcg1N12UPY2Q
7920W59UXC6KkCgrmvZrhnXeRQcJp5X+s+KKA2UMtTX5BJD5GNfJrmM73NS+v6Xp4K1sI+rG5blt
3/wEMlvZPzKFeqlkhUasLL+7eULJNyd7K/Xu8JS9FuGttOOfjG0SQaSunn4UhT5TRJ1biV/doM7O
6/Qsh+AGZtvKZgievMnVu6bPKNe536FLkfpLMwFkm8yC5VIzeNiUQ/aNcrjdVAGKe7rzzVAsZG11
r1lP0HLrMVSprLuxjN40GI2drK3HvucdmYIcorQXlPveP0gVIQzxR9J8mmPXjMeJywmNxX0dcnd1
08wbvIAcStrpye3cc4YA5aBF+xwpRAIe+yTe5ZLBDu2oM7eC6XV8Usvwub68qQrBG04/nQp6zFz1
N/FauPU9pQe6okZGkNfStjo09XdUSOWVK7iEmg57i23z/DKYR92+WCeTn0rN8hjxwJomSRhejb0h
XF1KVjbc5DbaMReH/aXNcO6UsPIclCyuwkyTuDkZ5ilqegoN2ncAW5gIAjajdp84JLI8FVOPg6In
UbJXWEOAnQzSxbAut5FteL6bHj3IdCsssmvKeIup9SHE0bdjlv7QDuX7oBmfqpZpAZ53VEMlBBS6
NN/1SM1QSAbe0rhD9RqyTXOj5gcgmbuGcX+i+nvUtF6QTAcEEv7eJtc9iU5TO9Ddg5nZwvONtrJe
eiq4cd46VuvtQxdWHCjcYk/5ULuEPMBwfJ8GDGtMj6xdJCpgMZ297DU7RFOzKWAA7fPY8Norqke7
Gq8S3lx/MITcRcHZTzGYLkDmER3a5yog/QJQZnHA77jOw7gqquQBBdNtKlCztRihCE4b1W4ZoQs4
rr6XCS2xVBMBFmdEgDYJJ8HVIKgPob3MB9agDAkYk2AeQAijs19e0TPHlYpsVe9VlfxANOFmW2t5
iBxXHPMiPyv+1YRah0Kn+xVJfbv+tTic/ovPqiEs7eIInJGpmL0tVs1II86ZJre4q80D98o1PQkd
KimJSKhRPkzqe+ZQHLoG1M6Qk+DeuVCORgfgylrYCOwWgGOkvxwTYtdzMR9Qa6EmFpzxdaVOTTLf
sP25HFv71aVLI9rljGLW7tPPuWLb3FdEanV5iIKIzpteaZeyS59y0BOj4FPwJklaDJdBOlZEU2NY
EeG7CdzPMBeXtFQfipF5ViWP+QBbPY4QyBAhW01XJdFaiD2Xc59qWFfDQQTZ/frHotN+Lztat7yD
XMSseWrBfuZ8PgAMj15ttq1zHJc+Z79ZpLtydj/CgklVlb2X8SU6vGzrNpRqIiMpLYS7S9XciF/W
Ej3puP7wQzZqCXtf9KLra2ws8TOuUlA94r5igH3RJU/aZc/KhOki9gbWd5CmhI3+SsgUh1xMQA/T
dXwJcE4DeBdw2ZvQfkqYwIbV/Bgl7Yeo+2NSCJIUDBMYB9cgiPAYaRCx10Kcl0ne1SjuWqd85xHe
Rhn5CaN9zfr0NiTu3mqrbyJfq6wGvXw/LdcTE6XS3SbVcB/ktGERX4cRPwjX67CTosF6ZeobOBa/
xnI898RfjkjuC5YOG0dnh8WBydyV83cMFu9sIvdd7zxTHR2sxf3mMxBoOsYHFVdr7uCe6l/Xfzai
ueHpvmhL5obEgZ6GnpC0YOH7t8w4K2X7OoJDs1G8bBYgXCHbViTf+li2LqgbrIBb2435Gpl8x9bq
odD5hBq/2eWMhEmoWH+GpoHzT79bNq8tFK3NnPW3nR6eXcNR5EFnBZP3QeWJ2TYjcGhoMkqVfNxQ
dpCBl3kPdCjvda4eAGtxUs0V2Zcm3IXWsOlCUOy5uUyoP0que1IGvQttEuRzNidp48sdOYQX9vo+
+/2k4Abhxh7b/BxE4kGSoR0b8Yhi50liWbWc5qavm9tsmmgkguR+/YkGBVpuhP8fLR+9WI6B95QU
1Zn1z3ubqG+o/k9lbl0Pw73bz6fBWG/t/FHbzW1nua+tYdvu1e5dGZmLlVzdMuiHw26QMQFY3PbB
m+uT6em5eMwDBWK4Tx8URyazj4FMSv8496ScKfR4qPM3M7Oa2UH00oLerGEwsjnnMjGlAntXHXqp
iOP4oTWugnI+e+wEzfqdjqziZWryC7+LAJaqO8fBDZ60J2/xLwe/vx5pJ0BvfFd2e8u+5VR1Gco9
9j56umGv7uCDS1eQW+Q0jyM7pY7hfReVdwTgcHvG3LBrqx7LCDiOothe8FVG1E15bZ2dCV1KOTAz
R6Rwm/NXWwtNjW+fC8OGFexaswticVd1zmW2JC8DGWDK8vBJxvZdPCJCYrNF355fe4YCwEcPz7Wd
wF4qqldOtNOUPiztyJ47eRtR75AFQQkHqDVZEznuoWLtEQs9imBfTt5tNSDZ1mYC32qNKB4mKFKF
ek7q8kdFwZ7FfEdGAfLLlj7x1z4kONadB4PCEQf4L1xX73bB3rlumnw3v8eISqC3kfmNyijDgO5n
jLCC8iiCjpwXP4LfJuqXnLFl70mmmxote8J89mD1WOPZszPvgubfPxOOQDoT6VkBKFigSgTyIKt+
LHIPTP586RYF3ipsC4Wgro6zyNoYG/e6lD+BFf0g97DZM/wmcATNV5+GeEzSnUu4/LafDLzlasXc
xWh1JPaCEVdEIYv7ZUjX42QNalgYkTjcDGVjbZPwMgcqvZd9xu5JNcf01lh5eBmXnDRANRA6svnU
8j1IIwb1UPLsLoXXvTYBkWT7SwbmgabrqfSd/091/QO08jhXP//v//ko+wIN9cPPMC6LPzNYFJCf
/53asvtZ5D+a9Pf/4Q9oiyPgtYJp9bXWQjgKvtcf0BbzL1szdbQd19CYaOMAPCv+gLZ4+l/aWylD
gipDua4HQbSlaILn4rn/AgAFddW3faW0D/zk/wHk+kWO+je1Ra24GAePpqccXgdm9N9QpdJNAxdZ
pk3u5DJf1mX3PCaZvOCYDMCHDs5FbS0/uO5RygXOZTLSFwjnEfyqvmg61JCZCtgWlrdt1zFmpPAs
xrw/GxyLB1enV31BzmfG4usAxuzaI9hor1gECLqG/BDKcr7oazMyjj0Ww3vkYyKvU8OZiOocKXK+
D8IXqcjobjGSMQVBYQqK+DjM8YcsnrEdqBk4uzAsQoUPamHwy6uUEnDTtgoCuQxjCIcLJPAGpVbc
mJlcUb1AGsVDOdXBpQfo+SQmTSVHAYdAfz7Uuh9+9oEkuLaig02619Sw82Iw6sfSIcfZovlE75pn
gDuWpe/2Q+J+YHgZ79LlrvCfRRo/ZjKwyTSUaENjAAPzQsqUlYBuGOUpljh+gLA3aw5bvu9ZtBOW
BDMXuYqihWs7cfenL+N/Iea4fyXnaRtODvFVStrGp5sR+jcelNU2czMvJPr2lbkKmzg69ah/O1cf
wwzwh0FlftOVqP56dZVHLnQVqFCzn4arKRmhRKlXs2B9xRgy2UP+xS3BFvYinuX3pAhea5mH+6Wj
Bx4yMe+LNnjoKyC9eMzvgRowhcqRLHZpclZ28Qu7q4tF2PreRfBgSV24UysDFKahuk6M2VbEsgVo
tMpS38Q6e/EVyqq/f0P0XxFemscRFBK7RhBZWnq2CxPpzwgvijTHymzWkLrAtxOl0PU8i3YlG613
YxY+LDn8NMGICDPKPcbnDGzmmLywBeB7bTqsrCm3GyBzNjELZsI8yfBUlD6LSjaiwyT2HeGxrKZY
AxXM7XKUDb0BUSadfp17eemu97Oz5+b13nCns8f4+htYYtTRbsoDkg7sz5Fsw2EHytqjq6fZ2Al3
zs+rkoR1GfqwGBTOqMDUuIuut6kLjdPoI9p3oJcDFnEZ8aEm+R2YdL2PwwTSW8bac8nGg1u759K3
U5Y6ErZ/WX/20POBvOPXH+N5a41ID3Bh4dSzm+MYTPdtqJtTCDnsTa1gI1Xjpfn7D0asx82/j6M/
PhjAyRJopMH25K3c6T+x1Vwr5PVFDO0WxMuHUcdAMurHqB0XJJskOnR561y6UxYRlkX9xGYh0ezv
tBf5xxDVmy58Hzz72BOgFF6PNrNaxwru3BLWqcDPws6KrzaiP4YYHMX7v3/5v4HX/nj5DOWMB3DW
RQCwfu/+9PKZ+wbOQpTS9uvEFKHAgdOilZwKChDuCCxP5NGRe8BXSVnLdDM6h6Sk0iFwj/MtyO+Q
cTIyIIxzTlYLvYsUNexAQtnD6e9f6xcu869vtWcj37fxVXqGMdB6aPzptSatpDLpBwQV2cjTb5OO
2DMdkSWdrp3p55Ecl23YtkjbadglWQNa1G9BpSd0pmRERjV9oL0c/LjKMZJYcmfFnNTEy+6MmPOd
9GBx1oUh89Gj5veiNMISn6Ckykm13Jdzne2npXrLggomFaU3yzmXUr6CD22VA2jFI6UmXwKb43mk
tUq71D8Owzsjwe9hrdQh8qsHZz1IUaB8GyZ2/kmKuEdm47XtRd3ZMvqZ8olxt1DYmsvi0wojArHt
/ugAjN3VVZtv/v5d/Y3WuX4DWLhoppzSto2LfuWv76pZvKUPA4Lb5okXhgsB7Ngi9rOXsm5QfXPZ
RpfBKtrDOYoiVaaMI9m9f89ARn29ViN5SI1erpY1r7jw/gEl6axn/W8fu4Qf765HH9Eczm8XfuxC
8SKlD63a+trqgADcEWMGhCyMXo7eIIZkyFExWg3UvI0iAlw9yBOXvk/EqFlBqm3jP2pT/MwIt6gy
+U8Pkfj9tuIt5A3kaynB0vm++9tbiNknaHM0DlsUGtdVxtzJL0y7t5FssVsnHIRXWq+1dynt15gx
BLvxZN7LoCNUw3JQLY1fgJ3kxhZ8ieZMS/JolX9QyVMY9VeDJG9DMIX9h4/+r0z8r49eQ5hfDy7j
GOGu1Lo/PVDD2Pa82mxEn4nubqZbweBLg8UWOOjvU5lJcEJM7FUBUoXWG3sJy51tlQXhkfj5wEZ+
pCeUjWKc/+lruTIpf/vUDeBccgF4X7Wyf7/wUPK3Adt4RpDVSvXxmcGTOzT6fk0FhhK1wsCHat+q
LqTf/4I1Qqzx378/4r988wwBemAKCTYA2/fb+1NnS1kN/WpsKB8nz8+PCACXA5L2R/wLCBl6cdn1
N5hOmnNdymNlvMPI694mk2xYhcDdIGk0I4QoetVZN91pPYI24stY+rlzWev2ynF7gmpHEmW5/zoJ
fityGcWm//CT+P/5blIuG5cPmndUsPf66ye9OHpEksEnbRJ8G4Wfbsg09o9ur2/Gvvyg2jypgF8g
fIkKp+iO6bzw6j3R7b9+fUgDDBChd4fngvGZx/oBVNKx7L1PiyMR9ydVtaiIunMCKieD0XG3+gsz
t4HoweJ96wxIGy1WN1P10dE/MDgEgK0CTdpGTLlccihiID/ba+aM6shtBnH7VaCAp0BUynoWxfNB
T4m/HeycMUe9PAZzG95HAYaDL/9QA4y1xz1RxITJx2mK0aiwH7+OABVYG9htmDdNtDrka17fCpfH
LysgkKXQtkW1MLZZntFU4kJmTSfdcDnM67WeVSGBSg152FZ5D9psOWivO1gR8RCWJSyKLO87XArn
IXaW4K1lRV66dXIdkgJ6zDw+1SQgKKjvvfpodQxn+LAbUOsErvPD+rJhxIjMbDWQ/sNj5P6XD57E
DY47yWNuHPnb4clbnyQCkRmbOwbYdm6VZ0hFVxbt1Tn/iS/9oda1e5MX5t0b3ehSTCSD9YDgJczi
soWx6zGsCQa1nAp7eZSpvxxSPW+HjvctFsG95/ivpHAhxbf5GNnRbyiJxl0925/OkMboeyB7uQ03
i8ecp0ZPuxnYPG4mNQf7gG39sl6ZZGDUG7MmQxEusx0CpvXV7I7/8G78l2pHuUaTNyI8oYFu/fZu
+CjlS78sCSlN5+kGoXK+Z8ZyEyyoqtafYRrXOPUx/CEMRtVMEpKgJtCCes7fTe4l+2ryXr0Mqr1a
67c410cLyJRVxvqfbr3/vFMUhx73nQ9GWaPC+esT26dlN9eh1eE+QfS8ZpMRDIXPI40qwAkjQ8V1
l2uXn3xgRNl5fMQ9HUzKlHH798cgOSz/cRaTnKIQMvpYEpkH/HYO4rtw3WBKGfd25JciJ2frvH6H
fTMCm/HcH5Eb3i5riCpejqtkrPajD62tqBCyz0l/m4XFjz8KC5do3MzKP9vs4quhlLKnHViumWk1
xyJd7eNWyRhKzx+YJjAhLBAsWZaFh9bVe4QHegejs0TddSgtW22qKfz2dRoseRUdR3v5DD26wRIn
wMaBA9iQJ2LFHZ5o5VVI6faq7XDFzS1S5ekH6rjqOCNMI6MD8mJhHUN6l2OShKyj8vkQZBa+Mqxo
Ocp5YOQqQ4cFNJX60EJfZMZ7W87oCbjQnaIYT04f1fuvhwEJqoOdYbauw9R91z2afUuI23EEVjaX
BxnO2wmX3pnGgfDLNXTYzU4dOPUzQrSLZs7Hm6qAOeprWDfFO5FTMAFTtRsMuv1STeCFCtwULhfJ
thwC7zJry2/pGv29qGw8tiH4ptrMh5SKqSQBeueI9D1KqCzxjPK4ZS4LwNz6ngNGvUIOTO4N1sN9
m3oz1PPM3obFL6f1MKFW07xjpv8Q4V48jEnyg9DbD0GhbTckE0KVnA8o2IheGZBfIvl+oR94GlNE
MxPulUsvBuQOEuNpEDPh9CW6QNcU/U7q7iJEuHsZWeOhjh3sc10TXikks7Tq9qMNrQaPewf1fvWC
rFVcIazhSFBXw/bh8qvVnRYoLJqxD9JraSEBiGOAQoSz8JCUFGJo6XIOegv7MDsX93Vgr30UZPKg
2eetKNkF7ruV2Dit1oDCYT47MwGh5Dk0+Pap34mzDeeWRUCjD19f+a9TzirQIVZ+cbes94gO3Pu6
49JYWhT5fSTKbR4n9aFPgitnpFgFnwXCq2h3A6lCeyJYWppXWjmEBdvOadzj12HSCMwCjuGsQRzE
FtfbGvVeRrwCfLXtjiZ335G9Ei70+E7K/MvY1QW6HnbfrnqwM6AL+VTvi7UdSZvyHQkCGdkEvaFk
4Vj1pzu/pTQuPDxVChI5Xgg+NoeF7za07XaXNmjK6+LsD4l9qoeU96AHP/H1KJlFPlEOIiZHnXBL
WNlHr4g7qZA0xBYYsbkZ9mx7GVlzcGKEVIgHe/CuXiefxCTOZHhbuybnRcd8nA/YOMrbmijBejS3
qQrzB88a67tk+iDQ6Uw7Sv/rsg1PvYVRvF+OW7RV3kEN9+G8IsdsXBquTNG5FP7RLPVNOvTOxYRy
npJlBAS8oMKCHwGDQund16FO5DkqW8fbdqIbrqwIVGVLXI5FuPYsFfrAmTZsvv2asWlMsUdgJgBW
w9E5B00AK6B13ueYoQemZLjzBokT8e6M7dbPFUFjdLb+h7Dz2I0jWbvtq1zceQLpzQXuhOUNPSmR
miQkSkqfkTbSPP2/IvgP2qF70I3TfdRSsSor4jN7r53DQNaPZRDjpnJzMAJ2QRonWhEfpJThYPVP
XwLCH2HONXuLjCAEWAmL4aznz1saVdgky3acPXpRZjqMcpD+6OelStVXpclOXoyKo4w9Y5uQEF6b
3kdiGhje1cU1NnlEoPTXrCdmasyS2yK2HzDUAfkdG5g9I888WGR2SPX6GKzrz3GxQTKrX8BwzNg5
MwaNJDrEcULAYA/HxyFpfIPomLh7Zx0PkYuEM8M4jM+sV9/CyRp5qh3z6PkpKt5SHEwuYFI2+h/U
ozyZgl/pGhfoK/vG6uKzEXbnEUftOWpgjumJkFTsxtye+vtKZb25FWI+gLgejA664wCyFAHU3tCv
R3Nh1GRITmhHsopuoNX0YXUEC8HuTRBxLAUSzDFyd3OURYfAR83tl2bHRsl5dkbrzC9EVNE96yFU
oF6gwQXbVRjlGxl1ZGEwLTVRGqqxU8UpaJi4Gxph827byze8+OFhqEP+lsVPCNUurMWDI5J4rMAp
6bsdmGvfTOZtxF53j4LhV1gHT9nEy4BtDMaajWnuD9Y+HquvmZ9960vi4tUbKXpFNCz5+VUZkq3W
KbGt/eL60J/UF1ofAZ9DGPe+XlPU6UHSbGQKnkl/owGZM//qp32f8v2uCdBBmVd96KFU3ZHDMJPc
DCVnmx8ii4vBQO75AzPUcJhXxshcl/qw04djI8nraLDsTAUoJVUpQR3ODmXpvJVpfSta60mMIXdD
wUdhEYQuyvhu9lxiE9WsSJ8YKMd4aOqpO2UWbgbV9CQ4zUva4H1v5Qk6pvADUHP8bhYpKgAa3IFf
Yw48cPokQddHgnGM0VNUMfzOFpBOi2xlwv8GjyY48HUftxXLJ8/n4S4dfsaRFfHsS8S96lv5+QGr
r6s+MyWsMrOBnq7f0MHEvoUbBMhaiViWb4Y+nBEicP9YT3FHNJYfsJhv6eVOBbGTZsWKlNBkXP8s
ZecVuo7RX+awTLe4Ab/pN1n3FabqgOY8UdCq+RsB0Pri0M3RvLDMNKfiUE1lxR89I0KwzWOIrRzJ
dc63Lm0ZLDd8q/KGK9TwaVaanlPOYblK0FrW5xCGOJxvEicf90EJG2RmSIMh4SbuQdGVEVL0Mqyu
JZBDzubgwR6so4PIJvPcYznxnum3kmHPwqG2VDt/Co6TXaEyMkg56ajHUInjrG/77HPOLYcWpBts
nv8qcVUL/+cWn7KSwQP5IDTZrJT+XOIWiF2gecmBuIzSfml8600tuAuX5330U2gFrTJZABveJRUW
Z6JQiN9I8w22Ioz/IAh2QWL810zk74N2n9UDayqLyYx6eX9+UWnvxNBdWHdLptAbi7HZyaFv2ycZ
4t2e8TiGZuvLFBbY9oNsRzTzvP/3evsfxkmU/oCfqfsZ+xPy9eeX4DSJ5+WVO2xiybwgL8l8Cpbf
buk+TsuyK9cJUo1a4+jzgHNiPq7yy9DwnKINR8g9GL9HsnHXGL6nO34ZwFTc1Ctx6KC0YGj6+VOw
jm///qL/YYzohxZDcIscBZNp2F9aKwQKCDOXaYStipqWmwVKDr5QcmbA9fgV4I6+McFFh/VDbMTV
ka9bd+3M5lqN2W0WjMVtmA3hjtTuDUK2ao8TEKqnOT/9++vUQ+K/PHShSwylFzm8tYH9l15GZIOL
8y1lVheAUV877v1OtPjPyv6zMbfj/sKn82wkOZMcZRWYpOQWN+J+b3bNeAB2Tugv0zWWEZybc8qQ
JJgp0cbW2dikxu37kumAv/qfR03fVss29qanAQbQDak9H5B24eVTM6PJ3ekjr8VgScSx9Tk5IdBr
59hluptjbrwabbFLptYeRerZKARZwHX4groDJ5EMsUD08XhwMrIJS+BFtNFr8rYaSKXAljnnaXUu
Ln2J8vAy+pbVricQzC+6L/o6ReMEAzOlxw9DscV4zp1ep0fpeSQicAI3FhkVDfncFlR7qdoX/a9R
ItT0+od//3CsfzgRQs9lw8xQ0rOcSA0s/zCQjMcpq9OID0fv9GAryI0+N4nwpWilIFyT/n4KTnP1
Y/DGizVyNkwtjUVR9N/sPHv4j9ejHoa/PCycAxb9LWEhpvvXxpddW1Uw8GWLNq/eNhIz/GS3OK10
B/tcIl7o7Jpd8zgcR7gfvtf96nEo3A4BgY6CYaVrkbaQhs1/nJz/sHRiKuow1VERS5H51+FAG/jt
jNRtYj3auzsD2VWSCMLZR3PeM+mC3EYWqW4ATbSzhyQqvkOwJbSyL6sD+lm5cRLnVXThoH4HuQfm
qO66qGPmli1o6XtEIZeESLuq4fb+j3fV/PvbyljVZGFGuglTVReBwR8/5rYXDRITBNNVjvTdRKNI
fipyUusQti2eMeG86fEkgwby5R33ezYLZnJl/jSpDq733fGEH/7b5BTDhkA5NGrlchsvCOoqmSWH
0qkOmUfpAPxPfC0cejr+gPcyccwtS1ufAIlw3da5gukJKNdAKO+YVGKpovoI86rfrl73e2RGtvkc
CCTdU1UuXyH+O5ipmHLKrPJ5p8hsiuoVHHz/VBn2GQsEBpie3rrChmaoQhHW2la0r8oPcvAWCgNd
mthGnR1c96vlOa8tq91rbYPWdU3xknYkAlrQ/oZ8GvEfUdV6xsDXQLXtbtaCna/Wa+gAFGaHgMah
AGBhzYSOhH13qqhusSWur+Uv3ajOcW4cgA3gZMseWmEHO9efQpSc81GQe69rabb8zh5r23sGx05X
MVhfgSIONM2FYaCUC5u3jqx2nCvVfUgTsk095zsMSCJuh+JnG1MVt2mAHkKlVRfzu1NX9X/MoKzg
H9ZAgePg+3VRktiM8NTZ8YezwW9yCsgQkE8tzC8W0xZcoes2meBXNcBRrzSW80aGEUu4aEBmRfy1
t+TD3RdTWuNdkH0z4yLbFdITrJWHI77d/H4AVaDLZ4J75g1rvsinw5hVBK7aDOZm/g34FSLXJYEy
Rg681w6nrGANphUiPG/e0DQ7fRmgWbTQR4Iuu+gBE8SazF9JDkVIvB3zY6Nq48963FhJ+m5YEKnx
ASkSiNUq49S7VXiYhuKc16w9nN5kHJnUp6mzfosY70olXPYxnvyleydHVnKbjGBkIXY+1AkTFF1n
Nhio9nkywbZY7/Ucvnbtyxpig0zH+cq6mkZBdYIZz8TW7pMnsrT02hIj+V1GlgvTC16RflvQD7uM
IVrSU+3iNOXjtBsTcuynBeF+Y9/ZmSCh0Adr4Fb7fLDeI2G/VwH5kJBYYGfpGySn/+utcocQHgYM
I5eQvAOgFbDI9Bugq5yVTfJMyQsXmjl1Z1h40qPua99ZxymDhZ0Pxj4NktuAJuc6ISabgQfnqbeD
rnEzNLSW5rrumqaKYdvyrmJLYX2pymonvadMJiMAwUPVtPGefUG/aQrqfljx/XaKsnO22ldaJnDY
jcHQDDU0ToCbyiGxDqVK/1W/TteDW4ryeyOIsthjgnG2UYLMOcqQBSfzlO30SNNujW43To2Ldhvu
YeA1zdZrhm9e6yVbyytnZORzu/Xnbt0n3TqCgYIh6FjBN+kyJRHAoLYiyXbQNZY9b+OEAdveT01b
bDG31ZcCt/J2RWTS9HfZY+Ll3WkW6asZdPGlZAIsKnnG4klfi3T2VBegK505ebTp8DYJ3t0DKQ3Y
GCRiZ61yCY2ZOQzUpNaazf3A2h4QD+7+1LoDI2OfwHXUz2va7Bpg+5NrPtlO0j9PRbFvB4Yy2ImP
evpgpbK5ucF2VO47h0Fp5kpOYQMfR9mFF89domtCnO1q5wrMVlyZgHW7dECtDtgPow8sbhodTHNc
RJ40kPPUuMQaE71wwUZ9o9sWY6zm7QjjsZLcUuBgLEDQ1MPZyg4H8sTAXSbK8rM8G4cZTRQWAYXi
QRBAFRMa3jPGMG42QGIVX0gGAChEmvRUNXASzWkqjvoZ0D2Y6lrrqCk2FNcBPKwWsWSP9FpPYwxI
+cNSNLsMPwt2IQcGOCPHnX4zkpniMSm4Dj5FOCEYNJ73ssve9eOJ1+KtCAjydNTULMBpLVf8poxL
joWb0/OqytIm7bSUZkQt+DCVZrQdbEDhWeccCkfA52rcvYlzXVb4qdiudVyl7MUGpQljDn+0oKEd
3IFXPrnGCY/eBMxg6/VN/yjFmbetB7YaRJtsJE5xzeNH5lQWEijrgBZKJyQevTXnRTX4EvXYy/ar
+NwCp0zbjJo3jBlWSUrL3PAiRugRMweiNUsXDwvj6b3+0WOCNW2og6oPFwI4fOK1N52Zbin/akxj
2UUPa0QTLpes+9EvwXD16nDjqoraI6gXcAMrVQZU7gHqL54Flop1/aDn2Ho2lpMktUnnoTqubBzt
fJ63Ekaa3hQjOWKX5RPZQ92NKD3DmlX9RtYNyCwwGcvWS3zM2SoU+HhRzcOv67O0giDG+z8WCvxY
2S+RZ/RXI2vWnQGwi9F7+NVv8E8bvVXvZTrG+CdNxksrSVvq8tAHcavWmtPKIKKu+1fhSJthqwCE
nhFmSEhAd0qXO29xyfacg5e8TT68VWHHBjWftUmOItI4d1iJcSkGiKDQzlcsU5t5pncKXwozQELo
q2A1SiZs272Izk1h/igr4NhFnwbndaSdjkEfbXXZ1MTjU1FG/n5ifL3Fj8AQBqW16cBjYcG3XWg7
tmnjn307a1izYDiJ6sLa2MO9VQENyBH57+q0O9KMdCd3GspngShP3zGNZcP3d+J7R9U4JD26OwAc
d3G4ywq+z0Vov/dMuT9vvHQmsy6yaQhd1iAFQerJlHFbg7kCdiAeGhyiwQMUyiHrcMAv/vwwBmB4
4um1wPWwqWzWgznOrY1eNhck1cvKau7a5j3xTXnUz52MGegK+bMugeeltnQuftQDFFaNc8NJbk84
FAc1LMszTKG8h3h5ygxQJoYs/GgAN3Slp+Pfe2v6Mjm2+JyG66ObRPphE0li5Uj6TtRypPFXRPjw
gSETgC3z8M32DcCe1qYGhBXzPUYGTnZXvNEfh2H4m950nFOQYZFa3vISDrcNm2ST+PAqcuccwH+9
QS/6U+/hJ2N5SdrmNa94wvTt7KX5tOl9gLt1K9qtF/Uw6IPi1ddYc1xxNyb6g1s3TG8xatWbWppn
d6pakLFlc2LSGeycxoZK7HNpOkt/ibr//aKDcfm9+DYoQzXytEZqpipFTWPHzoLyY9tMBCYnZdw9
jtFvWZs8EwkVyjJHb21s3/ULJ2seKXyGjQp+iqldu7AEL+aqfR+7tEcX/lKRLOSziVe9xNB3uP6x
mjmgj/ZwbXngxXaVYBBb4Qbb5kaZbHUFJee5OdUDXWjr98be6hHWGkPyECO/ODhB4h/jJYRhAm+a
M8k1YUQRbeEbxGj7dvmNz1he1gCTsZh24SynfUbrDWAsvOTEw8GwE3eytL4akROfSyrFfU4FcaM/
tjSbquOQMDCAJ5GpcWFMUrAIh+Am6PyGRSDanWI4dGp+CT2JpAPMMvo8CSI+OX3a0bjAclX4UMwt
U0y9oksH3QroM20qSVUD9dfc5AAVDt1Rf8ui+w5J4EHkGBZyq3wPglcDxOcH8Ll9uZDADgyy9Jmb
60mDbp/1BqOp8YHKiUOz8/HnJuYvzwZZgjPXRjiJb+Bz7bH8WIKWDYlgwrq4fAgzRriDyYsFF8E4
yrPokZwqPuU199BKdmznM3rXm12zYb/iOeggRwHRy7P6hWIvfklrtIW1EBAIpXyTI4yOIGCw5las
gPQP7deY9fMaK+0SvyO4SXeu7pP0WJxQnNmxkRt0EEz1gy+aoxfY4Dw+B8ZhSMwi5esRrqwS//E9
RHT6XaTGR1ZjvO4rZs1YRokhJMdlJ6cUcMxI1MdCktt8jyOGBBbV0ZGwue4ZCmMYBV/TmuP0ueMW
S0Hw5Zvrix+iArBDQCDPhCpswYTdt8CZt4m0zC29y8GGu0FeuVL/5Jk5btItaTlsqCpilGrARaWo
GArL8oGRwkyyDZIa9bvpNVYmogfHBlChvw1VbxwCBCXwlVyMi3H9a2BVMIjQOtasK3ZYEl+mxTrb
ZeHRSIoX3xDnjJkx4FPeM9IqwOAUEM85Sohnn/Yh4fWyBT05IuDb60cj6sTPIJPp4X8/RRYy5vSa
r2QbF2rlg5xZtavNSyF+Y2sjJlkJX2Zr+T0C2z3NHhd5YE4/a5UJF3GzHBp2opt6aJ7JkrsrhoyD
1wC3Za78kGHCTsMX5r4vjnU78FypMr3A2AWudz7OapOkR2GfXUxgYHGa2ru8TXe9qmgmy8P/Z2PX
QuenhIC6ciqUREOdpE0RDnv930freBnCNmHoyFWUBPJH61vfPzcCPYKewMMRlktcoO4My6QqOhT0
aXXUZ09eRD+9qn+HH46mPCisbWePv/RX0jGaH7hyq00zwdfpRt9R7nmGEWTixGtyG1fzmbEM6hVO
jcMQTjtpFftqaPqvTqQo4aP9ulD506+FH3qmj7S0uIEss3dZBhseVZjupfUJ4YzhtWWKd+ZMhrG+
5if9+ooUREJoSLKiBY7mNoZZoguNZSiQsa/DIQ3iF11iZqp20MUofHtQIdTLFXx4Zi0hZFKhyowe
jDMp1/15ufFUUA+eVDA98O0aIRg2FF+mkVRB2U0/dUvoB819DBvsxuvD+Ayhzt12PZzfJKm3HmuQ
mHnSTmTRygxYaQl4ZEKleCO26QliHcNynwnDyk5ojNu33IQwAYqCKsQvU6Dt7qMWOGcVRnriUxpr
CLd6y5U1u3JGtdlPjDjcPt1nYDA2BXLvT/FtpyYQ5QpGg1rjkkwhkpJ6mDf5IE5dYO/HkHQIQFDD
Nu1JD1ttGBjNOG5zaff3oE4+yDNjgjoZ2znL+tM4jLuEKCZw3VAo4nZ6DuKkp+1HzDL7t0uFEgSb
Lx+ZGT/bViNPcxe9ZiOjWM9tDnzlpouowXfwHxjTfMDcO1wALuU2foWGaXjLdQUEKzyMKToWYjHE
HmUgyj8Is/o3tio6oiSbw62FIHTrgIje6xpgzHBG2x3VLYl4r+GCYi8Ox3Vf58ri5UwMBCXg39zJ
3/R3ZC0y3PmG9aoLpcYYP7KcCJlQHu2FQbsxqJ6kzvNjW1TPn52K1xPVbgwwxDlHQJjTjC0V8eTy
fhrpD+004x4IrSd3gOa1ht9LfEkHI6ysa3KIBFLcG5NiC4oQNs/WcCu0k36JZNwAHRMbV5GgdHc8
w73JgyG4NRu+Yosv4m4H71KhKLiALAZJW+nPBjxDeNjtSPmwGA2NZNg89tILEQZ0zRb2Zn7xBj7o
rnjJYsZ6fYuEz0gFoKeZ5f7AXNQOSZMMR9jm7YIaLe/Al+nzNscXc008eSzGbj4VHH4COeuDfpul
TYZ73fkfi/DVM8aSte9WKlR+vN3qyBddN4qmekYrkbCM6ZH0AKXdS1mcy8l9ccnE/SrCCDthWe1a
oB37Rc7ybBiArtpWeHvdvjT2wsfJsb3tCsz3QV3Gqie3+IOQbWCPQW7NruUApcvY+qI6hWOLGE3M
LN3DIiMvCjtT3XFl0K0Q+DDs1hiaoFWlgFbDmiCQKHd2o6u8/OkKe4aZzxevww5dTulT7nXXsjHH
W39xUdhyMpHq2x5y0Yb3S+999yR0XgZT7q0X8P9XefoQrBboqIzbtJjsHiwIHWQYnoRYf/bkGwD1
cDfkdYLXK1pry7Nr74wg9y9pM587dJKxLOV5reyrYKJ2hBds0fJmv/yWQOoc5uq2XQWpoGt9zU36
8uG0LG67tX2mpUbRPrSO4N+AaZ9im5ziECc+oAI4dHK5D2uPVD4HK3JZAORCig6M2j1FLFCXZXkp
rBbHDPrrc4VX0p9uHasDzBFO3rGOIzqBiufZ7clCTWox3RvwWjAJwfMDdHbhA5bbAd8WFjhv56xG
eVF4mdkhmMsjyoR5snim45+20uK+slIeYiNsctrL4XFyCQWKum7i04iwxhb1CMfK58rrp1OwRN0X
kg9Q0oLwsuM1PHr0XUtQel9ZOlVQZqNieFtbUGD6YrRjc08uQr2PgHu7g2EiNBnnw+Cgk7MMdjmM
PI+G0Rb7oKm/aZ8ZspDduJDHao0GwPiZMZSL9+Bg5uI6iPQtZg3/WKnBZ1h1r4H16JVusrPXCelF
PKzPJuxf3ADXgrL+No2H6nVoUbcFYOXLwkyO1bi6Lyv8CYz3kEG77FQOpffM7ZtusxIStS+D77Mx
pI8Sps0eOUW4QSiWPUzW1u0Ry5ekJBzdlMO4KDjYc4Y87ORkfKkj56O2VzLoZJ1fJPzUOJWCCfd8
l0SjdSngbvcJ2/E8ZzoIvfoAOdB4Ka0B8ZTDH78O5cMiamIba3FNZN8dyjqGFAQ6/dAwub2ZE4/v
nb20x5zN+Q0wMohHBUxvNx3Q4qVPAiw3+/bpNh9VoAWQ2KcJXVeQn+BBZtfKivKt6aNi4NS/0kgR
JieMo10P6X0ZrxBx8ZpsLeka+6kH0uMW+Uw48lDhQVYE/KnHCjLhSK5cqJ0Iadh0+NfGaRSS2F6e
Fw93MbGLAbK74ci0ot8PoKrPnhjeg74MQaMFBJC13nIMKzvdJHjwL9L3r6VBLPLC0Oh+beLrICmX
K3+0bmlL5JdJptckK8MH3NRpxmBuaUR0lRMs3SrOINUxCDqIgjpODckhEIH4HtMI0E9XBGf9N1+0
e5Bg8lgWdnBuXRv6dsFeNJvz7GKY5MbIvC+3vAfxZc2BFiGxLg9sOThM+uTKE+Qc9Ye1Qsk5lgnc
sqLtq5NjBBOIImAjK04SUkWzfS3K6plMbuQQcyCP1aoYdou9nnwDiQLrGnUBQO6kYX2MVze+6GdH
uu23zibYr008aw/D9Sd4MPTeJmIGdtL+vgqwT4MSne7CIZ/vyjGVWy0M8pNR7meeARLAjIewN8Rm
NaP1Ls8BuNhx/FzlofnWsOOLCuRBeVxZd2uXPkytn5wkfkX2vUrkwktPXZBx4Th4R+KcYLcKpvxZ
3j8wPHoZFj6TJMntJzLQl8X+viLpICQTIc8IiPzYds2EniyIvxQYITZ59ZxjCXnuXZPOZLLyw+oP
nI2gFYlKr6orul2YuXQoTOmsTWsCXptzAUOlnY+JjAiMnjvCyuJmL4ih2hSIVe+ZOm+Uo+7MXHw3
ZRTlo60yDCroRMTB386BeSLWq9x2Xmc8SDNDY9Z9MCN2cEBYEE+C7NYXxnMp/F+wdsXtImv/UaFT
UbwCJYnX26qWGZOedtp5I1KPNeT70LrmJagL+8w4wNsL+r2HBJbf1IOfq9keXPX/EjWNZ1em5P/5
SpqiVSmTiTY3bHvr1hOZdWtXLyPqnUvu+dVVwvfYGjX8ohCOjHuTpskKjomEI9UPXGmp9ygCWLT7
jXmIGGFcjLajGUCGc5QdtXgOPDQpp/kBuk8/uMmJKI545wPSYtt6NxaQ0uGnvIqxc68W4o19ihOY
gLPvBC/k96UMbBTtldykKgDKiqD1u10bbIIxhgdtei5fwWC+srucwv6JMmB4WptiG5CJDnLqeZ4R
HhnJckIBw3IR1i6MjSoAdEUWCD7TAgBzQ5xrNhEmaiRKdEeiZefF8kCDUdzzVGORcdVAgbTHijnw
HUKK+M6RmPfTQsyndh2A5bflgzUPK/ZNvyDYmG27FIQzOkGKPpl9aVNkPypFr5lwJbDhJsAiijHW
KlfzNOMIzWDrd+AiAYyH7Anm4m6ANCELmvxOimqDgpXOMEHzr6upKWnAbowXfEIRLUHeVMNWWMw/
K4tJaObX23L2ZyQjVMT4upC/sTLeslr16mutHAi+pBzW1ale0LIIfAHA5N26y3C3RkzNUIkZWAvM
H8SiOF8nfL5Gscta035KfejldRaOO4OR/I6Z31WQL3MH8fIhoJPpRyv/yc3MTILITBRFrRKp6old
0yzf3VCG17Jdw8/VzsgBv+mie5cQh3NRM3lQgje2oADT4655d11o+3mVsaGjQRUL6Zd2VX9nTZn6
TJ+7Hu4ItvNNNUSIR0gMwG6bU7L39TEyzBPXQUv/xvRA97aLqawuzE6wOrVvrKnwEubVSWZo5YwV
xa5VeRCj0+M4K4JzMicnRr9bvXRbDf8FEhA7hMjsj0WzPAjc45s6fHAe48EyiCf95YXPjnjNRTje
58NMUQU4aQFd8wLIY2fL6TR6TnVOS7Z5NHXoCRpGW8PiEg+z+Gg7pfEV3Ssg0pioPtfLnliopPdJ
yHJJbaYbg5+t9AQgsYXHFgewRWsAsiNOibIZfJK8Y47gE5R45CeHEAOnM9s1+dPzjr5jPtjmdDuH
9QEqmvnYmgo6W5YwOaQZ3kQiSa4G+HR8HvdORCar0xf3bbf0B9OUv4rVWqkxXKwD7GHY+m3K2LQu
M/I5sgJJ2UgbmW8YEb5VYUEAx0g45Zhm88Ey6ktNIt5V/80zuAetmb5BFqzZkGXuRwPRbwff5K6I
scp2pXlJfMe84AykDm28X6y1hvPI+IXQt/Y84xjbBQNycWi6zVnxdUKrJEeobpDxztgFxpn8vape
1l1mLO5NYkzGg0HpXL4WQ1Xs7KitP4kYH/P/S36Jh0/5yv+px+pBZPXQ////a/l/93NwzJku9hIr
+geBWW4zajMRogJMY6JjEV8K6HwE7IgAdVHE0ljcdfyqh75wbgNBuBGPxZNBgCmD5zU4JTHQJrec
0BLJFH2DlCjlqDW52+sXq8NNA2C9e3Kgnp7WEqSU7iPjTrr7dW6e9Uni5+b3MpTvNdCoTeaa4dGy
egTUaWvcCJbURISTeBIW5e8uttivuuNwrq0e1lkSMw8EArMpLSRimSTCAkbPvTG+Ua4g2IRJRMww
Ga2hdIxDIWqQCqn13kH/OTM0uJbsWuBYM7BtOjZblWWVJz10034Einhb+vYrYnDZW98sN022WhKC
A5V6sfYeRA/aXDkgiqBxHt/L9BZvSXxunPDiNB6g0NbtDyWBLRiasi9pWLLDx9iydMQDrlHKT7tS
NCLXGqEzFBOHexogy5I2Q0TLGQ+ZLd87FQRFaTftfPxsuJFXVP4Jl/9MFolfuvdB3bME7cozwmRI
yopXAawWXS+I4mXnwhi/aFVrH8KxKpc3/Q9Rt745wv2lB9lExb6MypShtIIIC9HdGHO81QVIrDQw
CKHRV3WfS5akYPTij+5NmauRgC/evTZ6KJYuPRJnfrTm4JX72MKwA+2pgPWPqKxjOU9f4DPJr5uR
WGOu1UrpdLOiJlpkYWav5gshn+W5EGQyOda8YxD4nKpBZgvaRgG+vsrcepoWm3ye2P5IcvxWWkoh
g+aNZcqeMctZn3kG6DBsjcho6A8Kr36ZnOFza2zXrnGE3vXTA2v3H98m52+CUd93Qht3KNpHM3Ci
v1gr/dQf0tQlEdrJu7PlZPO+KsjisOqAVEpgxQiK1q+ORS7vXCTPtqItKjcLo+b4WOZmdxAObDal
QOZT21Wy+5lKPFyegqCHEaJ7MzlNBkhh2nstdddifuoQZoAV7CvP5Tdz1xe9zv53pZbzNxOazxLU
CZldRz7HxV9FnW3KAiZzkmmTBfK2adKFhmnOHrMi/xkT9n00nW96hq/XG3ospK/pjHHRBhaFyrOb
MGj4eDasDwcFdR50v2fiN+YAhmEjmPjC8rctAZFXDYCb5ntZy7NYrY45N+q/sqPe6CIIqWwYm/+Q
G9p/M0fy4zkBnx36Y8cPtU7tD5IiYEuplfYDS7Rm+VK0vtja3URwz7wmB7eRRD31xbwhoFsPlvQI
WWu4gqrj4Ek6gqvU8KxIimdobxPm24M2HA2BQl3bmLvX9OPfP5K/SyR5zW6A8QuZPt7k4C8Syb6q
Iu4ypH+p4RG4vZ5Ag75glnA3RlR2x2aNMUywelwcxqdGRiI8iXziUhojtw/cecxQ/2mrVNreP8kk
fZgkQDAUlAE991+F3K1dznnH8mpjmpV/M8Ayb9gvhsDts6SPdiWC/mMX29hgyaE9NqZqO534xUjQ
/OVrd/mPtwicwj+8IN+2YVpYEc+ufq7/8MFawdD3OWsHpW60MbUM3q7kNDgbtn/m6wPmzxuyC7oT
aIeeZau8JPOHJmBo6VaK5AkHL6k2iYeaYEqRw3e1/KIfA/rs29Ji090Hb8KqQergENt6SCvA7aS7
fAI+YbXEfvZ0eaduNh4LpfBy4h+JSfk7Zs2l6OClD/WKsiNczXuAayfixX7lXcKcSx2J/BWf9Ygw
qNgBKi6KFkTmQqENgQgsQ3vfOG18P5OF2TuIImuDOj2mnL2x0sq9WeQUbtl9AU3B7tuL4nvhpeZl
Ag10U9i18bJEwSvrGpxaayyPLZjrr3U6vYtqGs56djzalbmzmHvCi+Hoyb3mkHtP4IXG17lNfnrd
UDPjz8XF59Ki3Q3O+r3DpF/fjBJUfuI37rn/FSWls3GcSb7ZY/+FuSZ3Vfnchh0MpdS/pd36PVNY
dW4wXETk1JRYtJ9mVLSXjs0qSYjrda5kfW2j9YQPzNgHS05ywRokxB5jRWkRAYuRrZKqqoF5kMY3
O7u6A+gqReIdFoG4gUrnw+0/ujAqb7tEScHMJL+E2OKARQwV5EsDTfrgMrY3mVFMNqEgChLiR/Qk
JPwRBtzfVx2aAkumd9DbH1IU7Df8A7KcJAm3aeYSEtTa2Vkvttaa4CPFX24H2g0M0fYQLp97Q7Nz
cGSEJySvm7QbD7MNns9NKI/tPJ92SmrO7FNpj4TNbGNiT3j2MR9UyrnHn0x/uQLx9L3stkC6c6MF
0LPypo25lJ92IGwSJ2Re3DWV8SKd6h1AMOh45WXX0moSFiRDFHE7De4P4quYRbE1mamNmR4ZV9eW
HIMDu8HIvjr9Duz/DTtklyqPBVfNKuxGup+yBCXn0bqe0ZSgI7i0sQQ6Wzn5/deWC2NE1bfxjGi4
2F+KqrU+pU1ZjMlDP+q61dFaWQZB0aGrjduiqz86Cy+bz19dhCykH8Ave5n9KNdU7hqjVVxpnuQl
QZeBdmQTlO2dvoSMlQhfkU1nzqN9PqX2NbTloYi8eK+X4niM+Wmc8abr1vUhMc+RjQeKPde7J3wf
P+XY3pB6N8zS/CC+icW//YDBKL/zmvYhGUfzbKX4mDLD25ssdjZkIDGQXdfbtaDqq2ff2y2d89KS
KlMwRn1wOnHtetQZzVDYe7yO7n7s2uPkETTq4xw+0fsc5QjLhojv+kgsV7FDRaAFmZnt/g9l57Uj
R5Jm6VcZzL33uDBXwGAuQniojEjNJHnjoHSttT/9fmZZM9tk9zZ3gK4uFIrJCkaEm/3inO8AB42Q
VxJxQmCo+JQKHzgNqoZDo1VoIYbhQ1zTt1si/FZYt4EokUMLDjGwM0ZutZ9rzJLo/t12OXVyUGTi
9WMdptEpEiyWxk+WWzHdDecD+5PkkmrRq2SUtWI6iQpBWjsN38KkKC7DWl7By5+qSUtOaX6ltD+I
RswPRSaGfbFGzywwp5P89JdO3DlWY50MXBDkfKppMICCN2uN4/uKXUNUy0YDez7LlHh9bog3zSzc
TV5XisBMBTZFF8WtJ8K3FiUb7emd08JBSaqQBSWI47OLHmIzGtohxxd7RwwOMZRR9DhaVkP0sBYI
MAtFbOBENpbprjLiD/qKX9II94xCgWjVLPVFYTArHb6qekoZv0YpVLEwTz9RhjFVlvY0dXj39fR1
HCzaYpai7+quuvmxrvVni+DuzVCW0SmtE+LiKOOa0P6ma52DCN/2DsdyRR7ITPmLKlIbpkZMluzd
konqPOF4SQrJK17Pi0F2sqoxwkQqLgqyExX/avZ4VhLDewGLx9SgZkUA9VYvBg1LMqmXhkz2mg86
KakDoUAnEfWnWKquCi8Hb96MuDtHPHwzO/sxeh16/CqDNThYq4jZjtN1n9Urh7u8pf5HJqOuAG9y
H9OJLdQo2KsMPA1Egm1Vh/CXuMA4thpys06eSiyBrUnmvKAOU38O1VQNPZsJPWTD6/mo7FNkuWo6
ogpF5oYkHJfpPi47Ps/mh1bM3XGUFstC9hmp6UAh4wQ8lVb1OWz0eWc4zW3wU+NMo7GzPZ6s1AFG
qratQz3fSYF0k2b9sU6/Q2Yld55QSyOKrsXidWcyfa59X47HGCXCRHV00Eyv3XZNfgkl0iXyke3C
Ttv0frtLewSaaoSlhLIJKctbOJnsMcGppePwSQlHGn+5OnhudsrhHs3Dc2ZS/sURrVgnPd2KT5Ca
cXE/+tTFugXPIV/haKQJWd66fLvU3FlDEIxOlGG8t57U2WjCYDo7onKvYBo3JdFS9wYCp1KaCSSX
kXtW1hAgz96N7mZPNUJjTd1afioE8t9cQ4IK7I7NoSRdpZXYJhVz5dVLvq8DOd/9WkvauicI10u/
Lnrmb2MTcVQyr0+ErB01nnKOfOAibG58mXPad8XOLKwLTm//oJfjg65ZySVPW58NNNoynfCrJcyN
LbgKsgDmENKBS9ySdCiLnBRsolhP/WTgoO9Z0QxibI5SMGVhk2Fc/lOqhnARYGfuwPWLiDigwWdR
iTBbfWfspUYks0Y/eodhmPuShWV9YB7wvZBhblbDEqLB6YE0BbisXQ+v8Cn0mQDjYSXAK0HtIWud
osAg5c9Lcymtb20zFw/i0X9edXJ3Gum3ZO30Am4eXIAUB6mLM2/Iv7JSjaC1JD3Und4ir1gvtZT3
VWiVd4VXvFkNsZ3jVJ8L7x5Q8QCCdr6nKJnOhiFMKEVOcTCWNgpKkwRgu0e4hWZtY9Rpfq5N41bi
M9nVcXeUBcdOmaxDL3/raqPcz8jNENP0x6ZMhk2NF6TSreZRn6pvpB6c5F9yTEbTbHnwWLuvGX81
ejY/6GF5y7nW2jUy0bpxNuD9/6SFdRkolUzK+AL2x7GY4FrM0wmFrX+YF8QDKcuvTRuWIcG4CA3s
VL+fSm/lzdwnLmck6/cfZb3cKbtJXzEXjHuLVl1U6WmK0pdpjoYTYj5SNCmlJqD4TLm+D4VhHphc
kJ5keHJwuEe8ON+WGgELMK2LY+rMcPDXnGBrLQiP2krZwJXlBbGDwyTXDZQsp5u0kixYirLITs7j
sr6onxv45p1RulgnQG/XJPTMY1yGR1VWxlETb3pi5Ldrzgw3jwEAMFoEwEQ0kSxP/T2L8jhoZSas
6+L0rET6GHoplUPT7gWEyCCt4+Tq01QeyNn9Ei2kDzVDDyDIzslmt1Nudxd1nRLtOOjVGWYihQg1
5+iBKU7FQ1Gsx3fVulI+qjZaFGRqOQgzyCohJ0+zH+Mlrm6ENuyLeUkDPNnc5WDzD3CZD0rCM9sM
oga+s6RPcQgxhpcyAJI5AICc7Er7iwKZEeQzzob2rsP2ayCia9gcSB5mLs91bowDCVIS8meCIvs8
99VR3WUYFA6EUqHmQZwBwm6UcRIARKUNa/HYsVgdWOEMmyaZBQ2Fat9E1s4e0Z6qT6dEXpfEc/f+
6PYDp0iaJlf1NHOksXmrWGisXEOs7aSMp2ozzCOUmxNQj/2YI2xwO+e0AujeClsLlHm7jYkI0Qej
2AK6xxIYbfny9gcMNFf17wlEXjdrjW50FThwWJhI21d0QMtd7saFZwc23HngNOtr2zoo9WMiyscY
JtUDqr7e9nuM/uSYZbb43MVme8ZLSyVAH5inYusmlJuqlkJq0ky4N7IxfmY8tul56VeClvbzwLpD
LBYI/8idze0EsmeoSBsqO5coDoaYG0eA8TbCoqJPqAJUzPGH1GcQPpJEUMYEbIYivKrnSs0fR71d
0SryM6UroitEw+hoyiJblmXqulAOiRn5PW1bd4T4J/kgxFxY2imfB/+oh+a7rWdeMEuMhT/fua2+
tZta3JwpQibesAEpRPMFUEVy1mI2YuwDHzNwnPMQca4mxnexFvaDaSOXqdzuzcg41V2ffTtQ8u99
xsI6FBd1+0diWnbl0DwlozPctavGGk7qgtUj0XBdHAxS6yF80aoxE3Q8/6ER7p1iRRlFHm2EH17H
JnpSsi9vsd/a3CZPSCrzUMfBYQW3Z1lnBeiaGV2eYYg8T+jjT0k93zQW+mzm4y9p0h9TfTm03azf
MhfDoeSQEvbVk8CS5sfUZ/0qv/lqJiUYmHRddovZivJZp89g3PJLZswBdkwycAbrkUXeW0cMMvUp
2r/IX0jdMHJaxKR8UrYRR1pYEnuB3aMDXG9CPjNrJZHMyqCX6PAQtnVdSp2315yZSJQgVUtuxWDE
5hS0TGt6s5lvbOpfZieJLoNNQz9X48nQ6iEgaGU+KURCJkIYXFn8qgTpszDqQ9i7xHOI1keSMvlb
Nuckfk+VFTB4Jjq3tRmEKO3qEFfH1bceV7uraAbiiVdg51utZsDchcu+txbkECnx4cx72P2QT7kp
uHqI7C1Rs+DCUXdibEYIACcG6qWGoAGXytcRFuaxHfXDSAt/19DCZMiGAT/ALbbgIRtkfO/iQSJ5
4/H7GIHEkBwJda7oZJuXurhEWa7RjfKAd2KwdswGLksIYQNqwpsGGH9bLstVAUVUjVl6dN0JmHx1
b43u+pBLOtKQsACD+/uyiDGn9g8viq6Rtdgs5upDI4EkwzI8J8M4770xqXaFVjPOS6zvtHyvRct7
1Bsc5WSkgXkyRXalvzOgKDRPddjRqE7m+zHgzD6OSUrPWxHiQclSrtnMK5yDUfOgP8q67xBHxAgV
fV5dhoTVgMPDzYaYYyBFGDG7032OlHDb6YYDTi4SRyeUU2TpUjBQywRr8pCN3EdJRqNusrdIatwd
4JfZqXTzi5+a1qGkDxoGu31XNPcD0PhYPuXlQAs+ndWjo2brZdqggkm+VSHN41KlF9xj1Y326g/I
1n82QLbgrDhsmkwdqMFvZMw8bwd/7nVuw7LbY/KnLIm/GXJNk4F3PFfbWbJk1OWvsHqs8uTFj35f
UlutxP9USHRTAVC4TD9orhYdsa4f0VrpG/JZYhwv5qek4G7Uo9HZx/BRGfnn9FhrRt6aGbIOsduH
nEymO6H/0cms8Hm/Tz5BKkIj8gxT4BH/1ZQq+twxJtucgV25H3GVYTbI15M+eS+pQdcGzNQMDJ1x
rLeqCNmMiE9dXNX6W4bP76ANnLXSaVm+ZeKsedQ9bqvhcU+z0yy6YEaY9kgMDeEVAwjaNiYHgFV8
756dEaXc0tunJYZz2CTRSdUQnjM/FlxQ8r8Buqbw7vT2ktikalrMiHay2YloDMymeGL2aJz6orxw
aVZ7gto4HOh4dLbhuyFzNODazm0VA4IHfOW23DLrY0E595C7IdOGJS33mqanW8R6m7zohkMzkqfT
R0NzyUrrCGAJs0fF4V7BwIJqORYXICV35czqnAEed5AzZI9zpxEh7spcSqgbMAXPTee8kKZ7NJHT
H/2IMPfOGogakG4LDzGjHaI79YfPlmQakigwE+2ysF0eu/BuBgaa3OMRJeXpiTSoV0SJ7a72kZBH
WXVnxlO2t2S1Y1H21KZZEI+BFXJsEWuxpRmxYyaEn3rLNZ4SB3lfZd9w/6GTQUNzHDz7K55b1Nyy
Xs3TGhcyPCcD6QmBXH26W4wBIm06c+uJg2nVFcK2MgzIyp4OKWelWxfE6IwU3JEI2Rrk3b6arPfB
YCJxkf0CgSETu6aaPyLJyP5gpDb/yUrHxdzBzkNYfP2837+xBcdQwtz0nbLD6LlgxLbG+1kbKPRF
SFYQsTGuxBtmEkQfSzm1+tMaCGI6OTqt0GZudLeDKjYYd+k8HnKdLNak1cNNn/rfc1qFHYScZv+v
B/uWIZcbvz5uHlsG2gUJPYCM+JsHnPu/pNuHWKZ4ZrE7OPtwGamp/eXWYQ7KO695LgTVzaDRB3KB
zFu66WCtUPMBReO7D2yJL5p2ads+2uZz9F1bcxBcNqZRj00bljTcZjkiLPDxLl6S5ilMU/cYuye1
H/A6kNyDlzio0eE6WWImB7vjUVrPSc1Ov0mAkOk1Rqp3HbqTf9ZWulu6B2Sijn7fS0gXIi5ZduHR
zdOZu1Y7LoSi3Anx2dTqBy8qPpoTMSpmE72mpvfZ65CRKUDl0HMS5BRDO77rh6z2jW3dwa3r4fv8
dChUcYEZz5ghrxKo1vgYI8mJC8gtU+V4XToC6k/0EFHh47qDIyQWJ2dE/qFyWN4u3YSK3/nBgpUJ
7vIF82TJvAw4dfaWNhNtz0mZmNRQJAIISZa7uZFT6KCv/Rix76Pjz0e15E0lRMuq33Ke5L3dli6u
5rPpUwVJnB3TUnyCEhK1ljh6kCy+twhzk52Z8uGdkau3tEcJPKF2lzynKDEQY6dtsZl6i2pE4lvV
CLKWih6JVOx8jp8ynZgd1OQ7rb323Zosl/jv2CX960cVuZ/SKDyNOXoPCsT5ttI2GJhg34frmQlg
dkFLKez2Lc6gg6q62pZyH7dhVJVlzFClO35Ce7kRdfKkNugpmXsNE6WtMZHZB3UAYcTEfJYVKK2J
4v2VrwynknPuecgLkmTP9iJG5WEtl35loc1wKrBi53EAf39UDWxnBaZZ4S6UP17WYRmg/G3jcX6I
uQB1kK2hzu5CWqUyMvj2ay73ROZnL53aA9oOrtsqPqufbtyGiVM7vsT1uez5HWDsbpZed07kQJK4
Om1XFOMHVlAMVuKwIMyAFOQ+SQz6A4j/ZH9BbAHlSDoQSk9uXmlyrVusN6xvHy2WKqBD8qdoZbyl
0isADFhbxyqwp9f4JLo7w838gAfoqhIrUmY9lB8rDM0W4AbH/XsAQCrFAa6BFv/9MUSYEJG6aq+1
R3WFJiBL0Yjrw7xrfLAkyu3V9lYMgC/8FK1s1dGQotDSXdxLYYvLqzXiG5FyBD74L5Af/gLZh5KA
Nve2thURBkFV/TuCxGOuqEArR1S1DAOQWbw3qupLoEacZNTNuzqXsbeSIaoz4K5EIsV68jcMmdrY
EckGcmImdKIpp7C/hT1HaeiU/SbT/Ic5IkjZdKfx2FnFU7OidF3L8FWPaA27HAtB54TXqEcrxC4H
T/VYkbnYfdXmBRGd52IiSxcG+h5W4u3IVOhhjZn3WY2uvbhj9z1u5+zS4QtQtYCv45AcoNHc4qj7
lPhL8l6112Se6rNhPpV2+Qpgk8Q1rG07R+r2Wgv3pN3z7Y3zFtnWyKwz0jGJEUx1vxZOdYjTqt+5
DfzjYuyvURmfqrm1n8GYBHUqh481sYUe28M/cWMU4uPX49+3SFEStm0JW7f139hca21OMHn5vvaA
MXAuMr7NFmHcDL1oiAvtZ/oKvwsKueWo0/VzjIT/xWHQBlxtOk8NTVWUMLiyufUjrEUvBohMrYOo
uBYFcVprql8yS3xztXlP/16dO1SyPKVIPktxhBwFLyCjefBFEu5sjBI7b0IVrpGlcdScATVaab9q
2ueIqNYdwwQXWEucBiVjlkPtRjJ69TaSwXDfm5Qr2eqe+4quxV0845gQSa4e/CwWArqE227raBD7
tGALIycj6l8KqeWMxqw910PxNE0IMGP5vbes13rS8nc3EA7Ac64x/exiLZUQyfwwpdWbWGnT1IzA
LfClaDkv19K2RuJ8ViAMZAXlTsbPdfYT2+Z1r3QqdW6H+xbjsltFy0GdJ5MEJ6gh/mDKeCn/vqMV
3qaJjLOZ2RJ0Lml+lPcNLEiMDR1pu1m7U2OWaXFDGs98VyDgCtfkZtrMMtX5bpVdQUCkv27Manj1
CbW7uOG3wXhtMi4PMvesg8Y0HXc/GibwtvelLOqEVIwqrUgFHbAmhxq1b7pvu/VtjsZma7SE0Xla
FJBnogpIBTSEsj5cFhE/qvWj2qBq9TjtTS07+cL/WuM73JYNSaNgINl0hfnVXpjqD2zLocFyFC1D
1m1NYkexgfRoQNlPRjbGbCQ5BCEPh0i0PHsDW1k1oosmvJfeMJ1Mjvpb6NTrporD/NDqVbDG9gP7
X0aPCYNfBvuIS5KJRBHpkEQBxyjWsu4a3SIkVPpJu3n8PrcJWo7IeLcTrubsbK21lVrXmBeTMI4I
s+Y71Q6biBAhzWQNBK8VwTrN1jE03QhEUQlpuHayO1Wl/ccv+sJOJTh9q+qlJRi7/+0f/+ulKvjf
f8qf+Z9f8+tP/Nc1+cZYp/rZ/8tfdfhR3b4UP7rff9EvvzP/9b9e3e5L/+WXf9iXPXGjj8MPGZHV
DXn/38lT8lf+//7Lf/uhfpc/BW5Bsfp/B26d2h/5l/L7L4Fb/MB74Jbm/E3XaY99zxUuszNgiP/+
V+QW6+O/YbUm50p4joNMyaImlrsdGaxl/83yhO1Qz+sQygyPn/rvzC3jb/xSVEK6aQhPWK79v8nc
+o2bbpO8Iatt7G38N8Aiit+aBr9gfu53pJqWnlY+wxF9mOM1P6wwwcGfWjbCDQa1a9KAZDAbmV1d
JzcCxn5ERS4RMfZ5cpfwEGkDdbEDjLKzeDAiv5gOSfsHVddvWQfyxbrEqZrCsPmTE3bwW5Pg5YWO
tyADSzJn94zZkSHG+VnvPBsLEYAU8ouZ5qTzwxSTSgfEhMk53hLSQh7mEIbE2D+GbiJ2fS8+qz/X
oA3m1tUhAWqGeVwj5yGqO+bv/N0ePC6CjNzb0LAu6RwThVuggSJ2YziEzVEvZ/vCgGTfaAU+7omn
d6BdSbvyxLbn3reYUdOX10GoJT87k7l3gkSaLRNr9o058Xh7IXzQyra2U1r8cOT51DrTcFTnVuNc
zZlFi+Hl0SWJQziBRvvGNhxCNBFnV983/SecG/5x1Uk46Hrzs58tEBJi63HEIHSKgM8UjVvdsH80
Gehfv1nqTbdMzp09s5DP18bbLeTO56HL+m2gSLHs2r60q21fnKYgvhgbWpgsCWcRscVTjNOwPq/h
fNQy4X7olvKzPmfnsfftfTpw4TVZy5EVxru/e5j+iabZ/FWCpj50T+iObxs2IlnMF78OYkhTcDU/
40M3UO1uoPmCTWIfAX0h6i7q/8wawgWpQeewceoLi3IWWRYIYRYNWy920mMoC+oyaz/qcWRfev4o
xdrEJ6Dy98m8EM+aOyh13fCO7c4fS5tfGtu/Xr4D2AzFu4nA7zcqZeORxAwZCZCRYXWnKi/Xm2un
yQ13OC21zWwhEaD04TIt4yPaNv8Qe1kduJpzUxuPFN8tTiyI0wP3elMRD1aJP0LYOE/+rv1+f5UI
M3XwqLrtUPP/+iZjl24XE/fQdm7WB60pgdtTqyPuJitjMZPTrH9ZE5J3aAwTlDSn0mjtS1g7+a1v
GKl3cJbzqH/B53DL2bxdrFD0x3/9RfjHo4qkFk5K+eDrzBvt316jq6deQ21TsX6OjYDO+Ys9FCFI
Kj27613JhpeDuZlHkqCBOICZjxfKRRSOgV69lUsGH8rDI5CkeX+ImkfTwjFUWu0fphlKPPt/q1ne
Tc+xGYx6hO+5aGx1+W7/nUgR/H9k+caMZ1K4P5uptl7D+GrDqjPyiV552JULxAyR5h+k5W8n43mq
BU94NIHnj7AUJ0ZnwiAgGb70nB/G2v60rZFhB5lYI0HJ/XAvJC5PfgiTKc8hklvpq6G+pz2c2I7g
D3BuVXJLSnQ3sRe96IDP9dDqDoy98KLXTA3pK+Gwhjnqt7h4yLNhCUoxvYKTZWGeTfZDIceLlXU0
BiSL3k87coenLobzb4vUvsQmBtyc1GRMFH/4pH8dBv31/vG0+8QgyDvzt0eeGA/WKZJGhT6vOeTQ
aS9eQkGvzmx94mgDkfkKDpxRed4cC1ZddeZ450pExVG3GSiuULn3Iuhabbn94cVJRu9vH64w5I1p
2qbQdff3G9PXMBPjhN6Wtd4frZKueeCm3nDY3nnlyJUzz98c/GO7mAS7ujgv4J5XUurIq4/FaYym
g+jAxyVaQ/9lgSYcmfXfjyngx3/9UtWM+h9eKnJiHhrUsrzkX7+HjF+X1JoJMza66PvU8Z6Vo4DV
Y5ZlzvMxf0TxgZPNpA5N+1H/qhIZ5kUwv4l5k6tm1oK2ilmCejs/bXGKl9a5bHUIsmv+Fg1+/ocb
3pCv6LdXjLsOBwulD6N38VsfaGmtFmKRL7dViUSRO5j45xjAYWfcj6XRB6POyAJWWuAtLkt+4Xqs
2bL+umT4uP/w7v3KMpXfQs8QgkQl3Tctg0S8X989DH1IVCKd5f6guZumaJP71cyWE1OvD+qf+kE3
L9qcHp16WXDKGWRt2PoHO4PJo56+ws5/Tksa7tKQHNNc5EyHdBSO+gKnAsnAcIk8lHVJ6+0Gx3CD
qdGOAovsH95Vjpx/fKLILuMGNU2fk8n/PSzIRjjuOYxYkE1XUdCzZicX1T4vQj+ZMWaKBB0n8A3Q
QWlvkjSg2xfTBq/nYOia5Qlj9evHPIpg4+CR3FiTnW0h6dQBwjoTZ8nWaRC95Ut7KYeB3KuIWYVu
1A9TXZxqGmGv9s3LiFz3VPsN4dSy7sp77jkoxVhbMoRtnaw8rCR5tT2mqktKynuRMiPM3U8TrDyK
qXLfOF+6NsTgHsJEiufoq7lYCRow98TA8clfV+9e9EiO8yr9Uov4G2Mz4mi8kgonHu5Uh8zKlNxT
EDa3LuXIhbAMHGxivGWzaAu0ZsER0bvX0CsY2/EQOK5Wf6r88lM6VvG+8TCTZl3y3MzE1uVEaW5a
ex+iSNr49WRfFrTaN/j65COZVy2TXiqGPjybAYE/9W5KCsz8E7bgtsqeVYE6LVFyS8Pu3uVWYXGe
vMXILI9+YrwRNaOxnGGHEUkToXqDkpWpvjdW14w8ZWCz0Ot1orWYdBD9AmVEEa4Iiv/C3huUZa3d
C8BHLqPTI8k2lIGF+2jJKbPrN9/4M8SndZ1xosxkDhDh/Fr05ceCbBMWrmx91Ufs4QOm0iX8weOY
i6vyq3ol0+Rc4TzDEaY6RLm1H3Kwlo1dfhVCmx8qDSBlj5gH4w4wE99xQaWt9gv79eHCmBHeKRao
kM+8SMI7dd7MeJZ2Wdi8WH2hS5ErzEfkweZB8wFgVyuTBg+OJMbq9gg9E16FXaUkxvLbE9IALHQa
2VzIizRtlmeJDNrlffEhMZkMNQnYCjHbeKGZLS2haz0PKyqJfDopCBF/2GFgtl+QhLyHXA+ksodx
Dv/FOSKxwS7QBq6XJDewW3WQdQWgIBUCZHvGtgLSQmJFR4De3Jz8JdSCukhBgbTecbCshLXCzIfB
Gm2eIRpqdRd9nH42bh1tdZ6MwySblxEkIW6jYjdoKBih61wYgcOhdhjihR6U9dJb6kPRpuKEQQ+e
X2jx3jbf3JGJxxYfke4kdAK28U1VkSnSK842a1eTVwz6YoJCHjRFVUrgCi9m9b4aHflI6ksehm31
7OheEDeGfVlJ8VCf/JI55zrEJONN1zUiTZZLkXkWnn4kn459wRTIA7L2MWhOC86SbCG1GEhCVNiH
yVvezGbUkWkZ920+u6ci9L9jKFw2ToUWu41TZ5/F9GiLVY7B4HzsRfFa1chHrM57MtLFvWfbI2fV
OEnKg3r3a1Hs1rooN2Cc20NnteGzR1x7to63CgX2pnbdFpo32Sx+jSnPa11olpBAotW1zmmNeBB9
rA4BRiNArnixauODkTK0V98/BBAv/qQLNk9WvilBIG5zbMoHKwqZfCEf7ZLmPHnSF2HU93O0L9Lh
rcncn/QOd1DbygB11h7F+57Mu3nrEeS1s+uIKpTIx/P7uzM7I2pLNhrQx+DRCvODSVzcfX4C+VcE
WZzc1GOKJoV0a7vN2NrobB6I5Ju242SvF/9bk+ibfk7SU2KuYg87ER4OTElZ/Mrl4GXQkQCgAsFd
vFTPluftm7KwnpbOu2GUnB/yrpApkNjAzZDvctw2GaqzCaFc8VW9/eokW0MnGGUgiFuHOk9a+DCA
mWAUPrJxCMF9bfoQqI2JyOGKwGJKQaxyXKY5gHT5JXL8kGTlrg7eH2Z00MWtgzCdOHyBmaUHJale
VUGEprxGWtnPglRXpzMMsYC8ZG+fdulnqZa8T7lae9kbdVFxG/QF0YyPaTqsMnFigCl0n61eR8iM
vHFdG3GjaS4ndop48B0ub5rI4QT0DL6Qhc4OjYUTJth+CT05N80yIGQZw8BeMbTS3dz7XILbHBR3
sBII9U5yTVBIH1sbFlGTmEfF11YPkm3BQrME4dkiPrgtiILa1c6Ijrp8sS/JZCQ7x2hx82ftslc/
RvMhNv5YuYcOHtLeiwbi+IIlSjlXhlycvCT/uaTGXmTEidBLqftX3ZhOjd5sBDTkLX6xE+tcnhOP
iYfLWFHr2dSji98BZGaNk4YgcGzol17yjDmUfZ06U4f5SY1f5xAxasTXnJRSfK0sT1+8vi2ei+Vb
ip4jrJb0Q2KvL1lHWW1LIwAeHBMKn4GEp4ZbhJVkKNieYpqmK008OislApgYTuuwwdjzPEBkGtH3
VXdLNvj3afLBjCb/Os4kJTd2aD66H4XZ52x8mTAZ46RvjAiZZN1BGdJ0Y4dagrs9lNLDDJuUW2rz
xncbPj+ZuNkl4ksU52i9GwA3frrO1wT1wQnHIfJfy/+W6PUUODw2JspgJ17DvWUh3FJnbSQS4E6o
xZGpVeHRBlnUImCG+guCw85HamT1UY0IXjEboOFryvCQ5qwFDM5EoDXiWPgc7PNkECxc45cWXVGf
cvkIuYV5nOPZCxrXh91l8Cd10F7NtRYS1bBSzmQ1ZdBAYGSUgufnQ56APxFnFF1Jq0t2mheCBD/k
vvlFS3X72Wnzn1aB3hN1Qlbq43sSmOrQ1TfC5gFukbne8Q5RzPjdiXCL7OxFxCxVFo2KgyW+L/Cn
clMspwH8J9Pk9ltSjXiyEFXtoa6N2ByWj2g9TEge6/1CJt1B/e5qCFABzSbPjDDFKqQ0rGfyoCbj
kHkeXO8hwgegLYR6M+/aQ/P4VLnueBRhdrTWmfjwYe6fwNnrfG/lBtAHfEOi1F5wOh9s7zQlabo1
Ys5rdU+S45tcRmgs+WyfmrIz74TdIWJJp1OdpfHz2pA+2hEiVxYCEXAbfdYBmJHIlb0NOWdJ3lFd
Z06JkdJkFgmJ7dEOjTgAXQR1ISfFDCosPAlEYSQk731BaqTpIYIMIZhOfWoFGVyJzWCW2T0olCl6
ZnNsIcZB3GU6zgd1ZWvGF9NHh8dwFw1CIS/UpkRmGRbbIVqTAA+0+77HUo9v5kUrctjlqCDGTizz
RGWLb7GWt2GEbGrbj3EimcSGA29Ht5JgOO0NoCeyenZ4ykdojAE6qTWgW2lOFZC8e9h7F2eNthaT
rGrlYosLsj6qyuYoksVKHE524LGA2ISWr13fz+1mjX9ix6s3RCw3mL9cUnCXJdurg1j3RQhBZbi1
HaelCsmRZ6pqD1GO/LQwx10rmb9HqNH+fcTqo3TAFoCG0meVaTvJI+xvkGekyMpizDG8Nx9GITgn
JMl2TtNglXdzhclwBMtCgCqjiHB6UHew1XUtiiMr26rLyV7GvUkW+GHt3BOaGz/ozT0qyPZSJQ9h
rhdX9RJZ+9/RXrG/0Zd7OXDNqupihhBC/K5bcWh1zQlgkHr2O7T/ATYTFGqGwL+f9S/T8mgyD715
DsESGUFo8iBRoxn1da/awd6BgN7TszJJmmIw9WLjxpRRGMLbW7km11BeGf0Q3Rd1B/zuVRU2gGyy
c2hW34EM6QwgkweXeePJHlCpjzOR1ka84EQtyBXMK5Ihhq69jvX6QfPy5gStcxNb4zkKNbbjIg9K
vg/bXtjoIz1o16VR1oH6AJp02TQjqz9Dz6xdYUBrBzUf7Y20PqpyV1EBlqU6dKHOrqxsGFQzfO5H
wSzacDDXM4fmIUDhzup5TE5ThySzsSQigp1SR/oU9LNv9YpPfgvBHjQ2IyOMenn5Uaw2rNToZRnb
C6jg8HUOk6uxiBcxh5+1yI2DitGUARM1xpc4juIJ0zeUwm4AdwmEYMeILtSt+or1Gnn2wpMU8ZFN
DOo3YvLTvQDAu2ctvHGdz2ZDxYoCJLq3vZemwaBF43EwISlv+qb5aWdoaEr2MdvFIVTOGntS8WjN
4g4UDquxraG336oO8+Tq1Ce6HzjpJK4FJWsPwjfcwBrGNmgT5MvIxDYDFqHJ3Kf6XG0t49PQOwz6
q2zYKUSZVrZbO60tqBB4NlOrrHcRCpaMzhHZHD+Sw46dsYY9532yBVuSnPQQTpWnz2+EA3Y74Zkf
8cNjvLFEuoc86psRpeNIhCagE5vOaGG4wIP2XHZQM4BJEldhf7UbysomXBxEISDezbHcZ05DEpOD
Sn22mrc4LOPzWCNlKEKi4WrXOlDt5ZI7cIZ5xfYkvTOTH5V1yRHbbjuTH9YSp9naRzdPvcCjTYyS
JqTxz+xN40vP4mhvim6C8l1FnxFx/RTz2F2SYWboCvKQZ8JHaS0N/Ya8ny2bGzBMgKXhBSoGwp2F
62D9QIYMfnDjtEW978k6iEV0V5iadbfkDrNR2vTaCLNtZS8sRZoWyMtqrlsDtUWfPTG4+JlWFZL8
pRtBRxYhGp4EsIA0CUQegU7Arv3C+OJ5C2wFbCyeGDXMZP6nOF2o55Jk2batfZyslm9dmwS4uNGV
TBSs/4el89qOFMmi6BexFh7iNZP0KaVMyZReWKqWhHeBCeDrZ4PmZUzXdI+UCRHXnLOPpfqLW/rA
qcG29jTqEJe6jZ22fzNdBeOIL9QnkoCwvuSvO+iv3rLaobUKKVqY+Z+6krxgc8HQV7FFHkgmuCjp
+Tu843L27a2c4zfgYQfoL9NxbvI9vqF/SfJgywEFt4Z51rN5Rgco6EerJQOOPy7heBybSr+4sWcE
RRs3eE4TBKnVD91udkFFvJdpeSO71sHgknyvgBWVi22f1d1m1Im5HAuB6zVnvAGHMzcdvg5j+tAG
kVPoImd2YrW13BQQisP/9sAPHAydfymN+C4fmO/69WGMcB8xjqWZj94Uv8uUsgCobFhtfQIYtaPR
sJ9mZ+tAj4dCV58T9UN898GV8hHQ5LagcNh0ZmXjlM8u8R2MmathaPqV2fKzK5DWi1M8c0r0xfzj
jcuh3YcjRC3n2RPkzJZZfup9vpgm609pgyrKi7+6RkfMwpDIhEqD0ZuYArtiaCB18U859ktDyOXW
G/y3GisphvCdk/91nJphXik++zx8jayeqZUfnsKCEOAcojK10ovbLQE98/hH980HwaUUFukjBeZd
UkX/JmHDvFDi3PQER+g1BHAD5RyZYNiiPH0/+3G77UOUOVXv80OVzutopDAO+/3g0TaNWX4L4/qH
q/uWFcjHmR+53MJtuTFhZdo931WRMc5GP5vF1WM8xyGSTIEbdEROBysjcDMdt4TZvnaiAhzL71jl
dhgUBZZ2sP1WALF3kyeq2WJ/QTNgNp8m9ucdK4MlTCd5Lkq0iZlU2kKSIfAkoiqLbf+VPLpFmU0u
UDJiWkT5G/pkNsVXGWY/toDvMqfGs0zjPWfwqcMvdFdN/lfvWgCykIZibil/oswENIVlJqicluRC
E3EjT3OIUAHYYqJrz2zbiL0DDIFGdsKjg5fWlPIeAv9pjnIXAT7VTO3VDgoWfDXEMOZz4QWdjXhc
y96txkSKU9WU60JxiVMmFNX0No32RBRaHtSz7R7rElT1aNQbVh9a9iOXo8xXJdeAi+iu66t7vm1G
sjSvlChGiqDCwbxEtMi4too1hLHQx+enzimTiE3Y+fB7ijkI2/CFjTyyzibZZ0Vu7KoObV48TJcy
TC2K0povcK7f3d7uj5TvP6aJy6RJOSBdc6enh8qTH5UyzyIBpz5nzUlvQ/Y49Mr4HqoJ//B4KDM1
QF62540soltmeufE5JztPf8dpLfOsjWBNUxeiTROrWU9UG8oeO5Ymigkz8KLyYqbrDvmzKSLlDpF
yaQwLWUwWHJ23FXzAGuW7r1AMA7PLdmaIxe+7MhhAZjC4V3+2EMHcw7hJ7MacurKbQ8te8eXSBBx
rx1zVLic0eo597DSCH+qgpqpIeCBEz14dR2qkbRkuig+mprjrcMUSU4LjljHOQxOzzEI8CESIS6u
YfiXks2ClWo4D9hBN0X3xBwbYXZ3hNGS8cTTcmeuubejAW1QIt9N3tUsMquz1yXlUffco1Y/onea
j0R1/3iDEVRT/Tml9R/ZJT9o8ckXIMnvbGpLmLTgJGlMnfwv3eAqyp16J+1vJpvJY+U53paoTg8D
kUowxKTgvs7M+pZCXSP0KHU/C58TTVXmk57gwPO7H9QFH50irHswJDEzLis7m2zjgryp7Rhq3UX1
zXQeyxeRhOkljG+6wLrAnHjejS0EdC3/mLsiChyUr4Ebjv3WHbsDMa8jlDyDjOPM7NGqhxwfpslN
PF2yJkPZjk1iNBTNtqMeuSsj8nWd19YhBWBwBwqpwjk3qDcphjldbPblU9Rda1+HkObxUzuAs/nc
9240XzJ/+lbzu6Y3/gmB9vMUnmd0ADtHoaPs4GvwsCQAKeP80jMcUAgF9lmu4+G9ePDirgUC4Q1j
jDvNpqxxSxMEtGazWXVeWXnkcL3wZifdfLWBizda2WGRTycyDexsF9olQVr6vPPcvOYDM7eGJglk
UKQsVaDPN0jY92QzPQ72zR2wMg//srj7jkz7cSoHk/Rl/62HcxIoe/is3Evpcr5VSU88FGbZozmB
LY/MYJSRvvdrFNyucNkc6jrO0k12qyqrvheaWoiX+CDdFpiTS828NZ8qIwQWyxYj0DSDfCEaql1K
ylPg3GJuf/bHAM6ZjYm7WIIodeIY27dod1kJvmJsXP1cx/KLRKN5z6D4oWjq8SKE94jHADuVhAKn
tKesTpxN3dg/fU/BEWYR9gr06pU3f1I23cLUzEkMb95sRcpHkXZkuQzVt/TakZJdJyIRh1tJ1orX
K4oXLXcO6eAZjEOUe8ph3wRK6p9pH84HzWvu/HmrmU6AND0n84XxCCSCz9o/hQbxXxjMOLsjnTDa
DOH6Z1QXSIX9DpK+PgA8peSEwu6jhK3yI2jb/+bGfAamSzkTUg9FDAHayOGw4rz2ovZ1aBnzxc/p
2JxtCjAQ1XVA/09qRwNfDz4TFtM64dSqFvhJYyE+NugTiBckbSncTRkla1hkw7l3i9uYp0WQ8yJg
CPobx8mJOOttAwYUVfoDO5kXIx7rc0Uw91Aj+vfMWaLJQwtuEUkYZAT3shNw5cHwlRU0g/T+zLXj
nKs4QRW5/FcWpdp97DeP6x+yWhbPXQogpSF7wtPLk5fH88P6v5QVzk8yG1rSauAQNRQ2D+3yLzIb
yNWpbHlMB2E9WGK2H1BnRvvGaHcjSR7YeHLvT6liFYAVV0lCqUguO6NgPNm/fayec8QJ70541n7R
+Es/7c8czgqTChl8brboRMIwPLbMC7ekL+zUTPDj4O+TNLJP5lS/x14p9hxVaC9d7MXkm2TcvzAW
U3gAa1ffT/4hK2p1C3vH27QlhmjfqnkkxrI4Gdm77MYd1uDyQQxYm418Untkku2ttPz9r6qADT0Q
R0ScHEnTiGa0SEexuP2aQ0aydpC1jbPjzPHHxWk7Iz+aGvzYlUmC97A4jLNZEHXBX/pVOxWfiYXz
nhI3o4WZh4NqLLU3Zipi0Bwi40Mk9g11igL5MNsdqUnsaMDMZPZxLr47AsdeuJhW7dnS/hejRSkT
5s1e1CiY8OuVB2XMf4eU35rRHF3aJ22Us2HlkzN9UGztq/GSDaOzt6YIq260hDy43NTtVyQTk9rJ
A0k6RlTw8XSaO3L8yoYirwyH5Ho0E985uTBpNjAOvmfT4sboZbuLOgrxqud4tDOjvMZa2W88MnLP
rcuPbxd6vEuACj2YUos2euy2EM2fMMP6BHuiwsu77oXiLcFjtAPAYSK7SW9lPiWv/vhGQ8AGDIs1
i6z0DpjoF0TdaAcq7F1DjvpodTzb61hpyT/Loug1S1wJWtXEqZqY52g2X8jKE/d1EzcHV6TfZJ6N
gZaHi+m6J2RqfPNDZG3r1AR3jL0dYzTweD7Zt4UiIjGqv1vn8JNLBIhRxd5pnUesU58yQY3ihel4
sG0y2hDJFcT86PdVa9FeOskpim0WgMtE2yhaHmEzNG5tBs6f3gGhvVEcayMa+SlU/fvYRjG9g7KJ
P1Ma0uslndHs39NeSKgS3j19pHc3c4lTjCbU03tBFsZUWEEuovagNSzbZgs2tRn+CEbrl5LVYcSe
mzSpWEYThmSfp0Abcsy6XbePUfGBwaf/j9SEyTmLzzX57/nyMLOYGx9ggbwTLvQndH1SkecJ07/t
/zD63s+LVH9d1NWgAPc5moHGLNM9FRL35DIC9bHH0cdS3qDT+0LVBE6MyhylDitxwi1YHGTc6KHw
TnnClDrve6ID25GnOH72sa9s8EYQ39sD4nZ0xhjrb03dDOGIrSDMx3xX1W6668SMwaJueQnR+9WO
3/Pp4WVc/n+cFEBMR7wLG42cjD6LacY2JXBq2yYDMVWLULFi9HrwYrFp7NA/rk9CraJXbBbOWbIp
7ZL+iSJSHLtloy/4PPA8RptaGSyzRgz1ltOae2axY9DOlAJkU5CEzIG77fGGBwkJEvCvM+p5AEyo
J0q+AuAiYY57Tq8Tsiwn9ryWLpfbm/064gKUE6QYxalMiUj1vjtDf4g9fQACDdXMc0tw6+3yiPdc
Q4scxxaJCiJMKjKcrk42j3tf797asqrZJuAe6mL90WbXfMpx/GwJ1X3oUCFedGnf2/j1fdzWkLK1
mHQGyFrzkBDLMGTu0zIWNWOZQuRh2N2biMmT1vqRHYgbd+wnXAX8InEI3EHW8RW56l8Q7gs9emIe
9p7MpnmbTLTjbe/gIFz0N8yhmk3VSYAjyww7jBKH5I3awUdgJ3BhjKM7TLioNAesWZQfw6mq943G
JZpWKn9wEne4h53DJpnTV2TpPrU36+yPjW69qWcu9BmoKUb+R6zaI34AZrzeB0bA6VKZmIoq37vK
BqVZhqSqU67NcV6enUVf6bVWSuVACAPuum5S6aUDTuD7BZb2isdD+CTILElF0HD6uYYqB3d2sAqo
Wa37bCqGpX4jv1rXJSfD1W6+Jb/Wh6YfMczLqHlhdv8WDcWrUIMX/L4JUkDhAAq2kzLCWo/Lye69
+ziRSOjgNMTPbS6wiuXhmy0x1oA0MBYkS7SxENweR4YA28ay3ywfepWjTc2ebOF631lLVM6IiinF
BxQuu0zRUpACF4h3ccFl6xLzgcqN7WXlF2TVOP9M9toX4UagFooWioq/yzNb0LrRc9N8OwfYXQ6Z
Gh5uAvitsg7/VRmv3DrULjPEDzDyoptVz4+xa34a1L73npH05xJo8u+XxNDUOEDTM3A2YEZbtpX2
nP4xuqG8c0v5ZbXJMfHzv6pi9W0L49kl3/FkAc7bkyxi4jj0vaC1zegh6aovHxzzIlWYZnhaEqHP
1Y/JIBxmdSTSHIxgpH2nRoNlwzcf0ZlMvsV8MlFoRgoNiyPDgUjWQGw6rskp6b279VeJbB9gCxVM
pEM9s30BQLtpzG02pTDWGAYfHdm957xrj4bj76amxADdIz2OE+3kWyzzh8m+G7NWu3ia/1kBlV+f
AvRbzoX0s3ezcv4o6vnGzhBbZMW/aMDXm3Vn6N6KuWfzXyGxpAwpgZOtYIk9op7ULf1PxzfEpzmU
SHltpDYYgfsQAQbJqhmkEhwwGpTlioATbdpYnp+9dEN4LS02FA3pRrjcs4spzusZhEMuRBo5T9Af
oahlmI82ZjJ+zyr7qd3Y2jaoxyi6WTvHSDPIZzLnzVrBrRca0dpyx3bolBfNbS1KqlbDa4uJagMq
RG2IZyP+EBoxIOGyOy6WN5KOfXRNXEgyCe90Mf1gLIn+6rxKq85zLZTWY369Luq++TF8f3hQE6sS
YQNE9MPHwiZd1xp5a7R0CFqIARApcbOIktnsYn1zfeYKwM+SwAlTyvs8cnZ+j2kqr6t3nG9ge1BH
Ox7I69qJ//YubFs+37QjZ6wexmD9rgq49ce4j0527St2wsXjelzNi5Qltsqg7DRjw+qjZ/jBVr90
ilPE6gSCTgNY20zf1nvkV0CPMkr7MJJEO2vZ/HdGoEBBt3iilsLAc/yaGbuyb6Uw/4qJmZou+qMq
AAMNMtGOoRRXZvvROV2S0jXyow/hEH8lvb6RSQ8h0JL3ILCy+94V376rnYbU/qOZijfeNtFFZjWw
CtH0cPqjnnwF38YksNSnXheyhpKcuMru2TFTmdnhML0mGSfuqtxdVXuOrj3FgtDhkakMjIxpvPVE
skQ8ZdzNPFiYuvaC3jllHAGw7CPXwu91P9kvS/taya8Rt49SPnMPTV6jmmgJguceBoPP4Fc1REFR
GRLYcrvg/kwDbO0gp8AqNXWq9OheRHG7zzX4RnT3CHoX0Rp3THTwanGr1Js5tRbaMRM/gMRLZ7Gr
hOgCwGUBViDTZgW46Ii7hXHUDzq9TTaRz7R8Cb3FvEkJ+4U02Q1wLblTNRDByG1hu/HnyxVIxlYd
MQAjUmO7fq8upcleemGyQ/2hAs3K43tTXbL0AjtjsU1Ux2HJtaVji3frKj/vKXPSxL3ZI765CNUz
hidyl0heWP+JEWIosF08WEvypZew5KkaiGAzzpOj207xHqpyHaKfGKusoG+KYVQbtU29yU3AEIy1
KE8k86b8HrvlQc2NdkbFcY/O/MWKcnGMKu3B7jF4RQ7RXjaqOFvl8WH9ol2QFFdvZDVjLQfdGNdH
s5mqrWFaRL4KecoqcwAOCxyNxfIZlBuOSs7utfTmuwEko6pPeHYqEN2YM9ltUFg6FJANFhMqYZym
rXivquK5x3NxX3rI0Jp2hE3jddW2G6Gm67ymKcdBkDsNwI8xlfvaqe670AInwMe4WjfmhtIz1hlx
5I130TiLwRjwJNKW1XugCWfipaOtZPAXrN9eZXX8YRECVLKaPFjVyfb8PDHdeCj5QXufwB9gKEkQ
jg3DdCcjNn4pI3GYtUxMhmnS7sEjnZPBOOkJKUtrrVGCi0Qog2qxJitmCZBaxfcKpecOS+215cik
+vQxDOl2H+7XT9XIc+io43DzUJdmS5gReFxqL9z0YKOQWBj2dHbIYKPlNY5IKR5bbs+zWddvKez5
pGs+gPzfGfaQ/V65vN4kZiKB2SEEK7bElTUY4td11Ucj3fiw3maCXlFrxv8rZ9KcIS5mQHQuTGUy
Vz2LzNZ+Wxxy28xtqlkgISN1W7vgqC8PjZMtvDZxZY4jbn766GQkN3igALb4VUXQMhtd38iJ/G4l
YE1YTni33pjFadZS97Ce5lEqe/pz0Z4L6SeHcCwuNjZF4DMEdC/d6cgFxoQxRCek/HBr5dWn0njR
f4W0BHJZWXdZT671HiHw1znoFVtqalr+j2fyIvWG1oqssF1efjI3tk59A8ap7ZmxWwnAKTMiRKXr
1X49DlZxLscX8EkdLpoD/2Bw/vMjYGNaf2rSxNuOXdgdeygDQV2pxU5p2Kg0WpDwsXonWAuG7lz6
NM3w5sbqZGFlw5PDIjwu0D6lEUVIWfnTLol8VoxJhPYzit4c4rZJnaMzli5iXJ5160Cq0X0KD299
knXIG2bFT8UY6ymB/fnbakVaBbkC1o2Sl9/FNhRzSvr+bvVDrV+CzbKVufVOVJ55QUMVbkgzo2fn
FUNFqO1MCbGTOFv3oFlM2rywPpE3/eQ10H9iglHDll2kn4wfhhFb+1UFixTbJL/Y33mdw0LBgsWU
5+KCDPa+7kBS/X6YuqbtutrENM/xknpZR0IFyWtTx+onTnPeeeC4kaw+9LYvj1qrW3dFngb1InBx
csI8l9xaOyF9z+lNf1dGOJh1i71Qaak7MZ2sgVH14vfIl4rZW7r29U11MwUp22bS53ktYOHMiyhr
0SY2S7cJFnfbyCY5oo8wN2MyvooI6T2RC8mR3JAM5QjlyFSqr7xqEEw6zPkAb6B8dKdDno3FD3N5
h6gw/lM5iQf2kBySgvI3bMtvJ882ymK3xzJsIh/kX7X8NgQyvsRpN927iO02FR0PpSNQmq79XF8x
dym6l3uFdIltoqzPFcckiZVnONzUf300bhf9gZoY4XBDZGyZ4rQAZ6UF0ptBHvjZBFHK2HqcBWcG
x+8SmzXm/W/0uex+R/6pRPBdC6TLgSXhVZFLe9UMC3x6JO8S4RNjZvwXaWQkyJ7tznrjz8wTNqOP
0S+ZGIiS5EGzqpV3Y+jJizWCAtWNgcj32nlEbvsnU3AHoxFseoEMBrkuAp9O5g9zlv7HEia/rxoZ
7qsi37BcgUgp6hfJG7tXshKs4ombd62z3Wk18dpGetRpUTeRZfyXuikDI3TQVHxeFuRgYOmBcSaS
C+3cq1AgvrKxcmbuD8AoGJMq37Vuzm1ehcycF/n3osj8PTQc8rSLdpRbNzTe7ZyVDeM8NzA9Vl7g
8IxAMRynX+T0iUf2UoVuiG00d+wYefyR+YSLLG7cKIatwSAzjgko+YtKuCwWH9Yi0PRHuW8H1hBx
lqkjnLRsQfHni4Y56jC3qzD3g8H+rxhDcdPMjmEMLUvXGxs4Puz2x8I/MLd1t2VPf/bbLlby/4VG
LZIvhyDKhyr9QAIyboY4AzhSfjVx71G3xfm2hRJ+YWcViLntHqdu/qtZGpe1YCJlAtlyrD5+7gje
qCofxAw9t2a2eytnjZksCgLhlmyTjOIpjzt921udvW/s/EMoHBszGaG2SagyPOq7vq92fVbwa/Uw
CRQqUCbp9aEr4D/1hrpa4+Sf52Z6b6sqvqMkIUMTzU8DW/CMn8YnMSkDJWVJdGwq3bdIyC/Eo2+r
WXWBZTJttbibmpH+SkL0JfHycYqxP+Xe42Q4pNa5w3CYTfVkciDftwW/hJGQ0MKXp6XRSEeJcIbp
Y0vEdEfXjDTVDBs6afaqUzZ3W4tq8ZzCHmjTQGAH5BDiYOV0vdYttKj+RMJA9IDX03XuynpuTg1K
NBj/GohjC1WBA27M0Bxx/tWZrpp/5FQID4dRFyenCZNzxVJCs5EvgmFj8mjuJFcoHSsrFnZWyAEn
sRwyVGpj1qNh8jokReZ01vkYCa80/HOIuuYMRGyr4YE8N55fXk1R4cihwums8VkPO/3Gx1mzmTOJ
sUPGAdJB4esY/A+SjvJTPHLF8viBwUr8u77i0vbH6Awp465rRQEzoot2JFedwhqAJQt4hedg8Uct
RZQsZXt26MW3bkfyY7p0y7HzSVC3e9cwjIaVTxScUKiyS+hm698jmFqcZIRAeH1qRqI1ZiSUTeF9
/A7I2vCLuMtDglDpspbDnT+ckWdqEL3QVcyKvHrXJZLciVnWhnX0JcIHhILFaZUQln6kLqBZkmsz
AnTUp/FQ62RQEmTwnps4BFIEQsIM/xl6jYtuMo6T5/ykfmJd1m5znM2brCvvodCavdR7PBYpAupI
RLfu1S6t5mF9iqxWoKzUyd4xOvSbXlim59yrMfEwrCxfMdd+IJXwnmGdcVIOxYkRSntMWqYKY/2t
VRdFWhwa+AyaKGNG20cW79k28kx0aXuZdA7DDuEEfPuynPrziJy50kYLjVAFonR5XmXBRthK74iQ
Y4IamV/9YnQml+y9GKwmQPBhBqRbH+YE7F2VmY+Yf+giEDytZ1HShYHuRfbeEqRGDaZNsjDVF2Vr
iJ5ws4q510q1xwlMfkv00trNfeGY2f36Qcd9H+IVGf6KDAhNAcj1qvpou9LgmjgRl5oSZauFyXPV
uDeom68EmJ8MR0MitMwhk9GRBzZGz6u1N8E5JDqaWXT7h3V0rRsEPmflya865rmuNm7Xeq5MUP6i
iGUwuM6TBFIFlkmHBHoDc+R8vkQO+1ojq38dn10zp/QDE5t7oBhnK2dJoMMJyXOSPbHPYXW3U0wc
xnRaNiUW+YAbBxf3KXRQnq1H7PrrZp1+HtkP7iZL049Cd3bIvTLC0B1CB8VQ3DH2e200QXQjNQjq
T4UigXBpmCXpfdnWLzPklDrsjzY/7hml0Fs8LiU9PdSuC6P4ZlpfbjGY56TK/1P5nKHLYk0RGv9Q
szW/X3nhpeleKpjpjJKJjCNuKGXZF2hM40jM+TQL5PJreZf1xIIJA5oiGkrihG0R3TlRdZ6UKGG3
05vObXzFXuiz+6gRq8z6LWyfnIrPzlxmggjxPhIDMxxj7KHqrOPgy3K79iZ4FbeVTyZqvAiuMslC
ahlFh+gitznCtiMQ4Ip7ZYsJ4u96uHTL88rot+evRwihl5a8yt5X5C//jo3jT0EeH4c6L0tbYFZe
7fhm4jmnLAPfBYTvXKe/bowWneBGl6VYgijKQAeVthPkguxcDcCtCq/rB4CgILlf/xOATovoNfqd
AdW9u4SBopN/Fr2XwcSMr16o7ItL0NtlrQPoCKpLjfZoS1IecN5qKM4odi9ZliEMX5+HZrCCtQJF
8hgYZj/R6Pcz1C63us52dW/i9TpoeGLYO/OOCG9+lj3oAaM8G57J6DgltHbdmaxXbEiO2z1RQTrL
lNQBOt998UoO1EOFOmXxcK18pETxglYOEWc2HSWNqNH81F4SrOMBkXOKgGvbMnJr0Oyx3XNcmXFS
856VMeSWtQxE+nAVCTS1cdavVpexUXRMSlCUP878UY0i8PAA/gVhuEngyG5Zn6VHJUIwb+Up7Qwo
CmnC6oQxwHbsyRLznfHbjyLUkTxHpdCtbTjO3mO9SNsN7shUNTFQJ66RUM3TZbStQ50n7Xae5zEI
hS2vSN6DtbwnJiM+Wh67usSbj+usYJCOccP+9sDWX2zWT34ITVanhIL3OvEQg5Ym+yFGSNMMIJlG
u68uqBKS+5m2DckIirKxtOxTqKzvtcbSGr089CMZo7UuW8zwXbZPACGvY8RYKAK/53q68XKTUeGZ
vx1N0/WvLBHbI6uGDwQlRBcszswMP/3OYT+HYHtE71pxnJh9p+/j2LlEnUR3RX6vR3pzM/D7uP1h
9XW4VfQfc07zJQPUajak9HmkRG+tIaHT0ueJ+TvZuebcnpvQhS3A5iXR0od1QDH0WvcA6udWj51J
oqIGYnbUwM9rdn/xZgrx1fs3ib7Efd1s2kY4FxSNsLBiQnQXl0jBXOyo0mQIwom9Q1KSwmLGCdIm
5lbEeNz7VFHO3JkvAno7gd69x4W1NBocYdZu/ROv+BFkVpJiTcZ9hQGNrEGN5HHc27HcRkr3GQc/
WmkXodlmKlaNDX+BfYgpomMbZiyHjBEfCAOEMom8S5Lo6ZMdKX/fLnOitpCvQuNc7lv1LzIIq4FZ
AwoKITmC6mJAPqPlga1cnaUXO37ZGgwkKbX22pj/idvyi5WkQzbTdPRI+OsUX0w1KqjxNop36FAY
xLPtXGriWsb/6kgepMdbw72rP1ey0J+BmY8FAy29bsWmFxFFV6uPkIzEHwcy0TnrKM4qHaECWxWg
KIJxsbKwyVGiy+tYpp+rc6Bu+QYWvkhjxk6w/qUIazay9Ua/SN2M7mNG6SxTOYKXunQBQHfYvRGz
YSEmGgEys0djt2jSyYnQzqnT0IO100erZlLg87vOFR8uxeoGsRagyDB/H6HDo6UagCa6/YeKqu4U
DbHaO3ELaJWKmw9i4xZQu7WZzs8cLQaCmgYhQYeN2NVEMK/+MjXX8VZ3WSCakfSvxKcu+SbWtnIZ
vZT+ga1JSu80AbfKHXVJOsNDNJw+xmUqbsU/WJzVJiOgKbHZbVjAXfveDS/Jn0JO/anWEl6MDFmE
nZPBS7jie2zX1R63zE8o5Lirch2hFF+R7V/MdNADV0TlD84X58i82L9iGgpI9HiWpVKHBra5a3re
M6FrzYnF+916rzZt7V1y3X9gKxXdMUaA0uBJ0npHwdLMNY/trJ9bI3Ge1oeuVFNJcJb/VrCzvUov
BgIojDoAxWcEoFgSmrgy4BC3MAiFG9K7edhz5gvkdB5yb7pH2MtvXOhna3LJpaeS24EenXeS7cwj
Aa6zS60wZm8IN/9DANLeBjT6dURSkgeSdjv3WkI/SPcZazuUaZhyjLrd1HrPEFctUJ7lXAObByM4
ndDYL+W30aDytcqZPGVmvWt76ris+MaKjR9YjYYKBL+AndZnH9WvU+rWi50bH/lUP6e4Jw54e5Id
YyuxCVNVHSIrNxALmxhJ2/zVGE2ifxuWTo35nx7b6bEzu5F/Sr1vQcA9sJc2H+VgsqMkscFW3kek
+eeVn5HW9qWUjEJmTlgU1ugZSUmQmNosAjdm91y1SK+iqSQGiF/2pOkFhqdJ97YmCgXeBFT4y5uD
hYytTcpGCmzFHFvRLZ2N/4xOoWTMEDfIiQc5cjiPXMZWMVvutRIpJZJjrz+SGZGfTF38lzkTQl5b
PftEhNiotdcCVMbtm9948tzbA8I/ZB78ffIxsypFLNQSY8nuYSKlYsNjCiSl534zOq+90CA9DgBE
Dy75JIzdiJ0G9swAEKPE0ZsRlRuYvXeY9LOLo0jBNUaXHIqykNd0Cp+Sk73UXdIrmjPfKq5yIovx
LCjkyab/6PWfKJAqwggGa5eSweH67CqzDpLHsg1bQUxlXr/UIfbTlMuVEA2zpUnlaApTj2lPRtws
vzdLRsRjxZ9c+ONp7uEs2EgJPF8luyl1xsAljXdnDx0/qa/kUYsyFIwAc3eofDE61Ezq89oebtpQ
k0ziEMy+yBEsK/32EHueM2d4WRcCmuI17I22vnJqBlXHi0coEPoJjfQ7zzVPazZzCwSGtbLW7wwi
PqMQJy8evYr3MPpney2MdgtC5jq0KxODIaQz/Chi/jS2CRBMwdpNpWXgA96bELHOgHybQ+3McBAs
jv6mKW6lbXoHqy6fVhe9gU18bThdsuNcpmdPKbv85TqTVn1Qy3bQSlicFlNu7fGSXBnO4ilaLNuc
lOgd2LIaXCTHOiN4rspUee5QbrOwRr3ape8izXPooziyy+6/9W8rzOktNJR+rihvCZIP70sLQtMQ
mcbebYbhDv2h/g9oBODojv1zU/Kk4LMfY5d23pb9q8L5sIVo90xYRYzXvuTgIGTDzvUcU2D//657
NKnP3dButp3wAr22EMv22LKzqX3OLYeEgx54q+pmd4sS9FKh4b8LY8bPajRGutfgELLTv8PeyhfS
1M6lbf1rxjLkjjAsexsDbQ8KQnwPsT7i11xuZ0xu/aNRHPyyP7fg2C8OKOcLa8PLZFXxc6Np19Bi
hiMLBnJ233cPk8OvLkM4qpHzFLZwS6QpCVVOB7Yz7tgySEOmKa2JVxKxwb/few6FNab/Rg3sBpBX
QHz7vY/KuR0O4/KP5O7u2efD401ZeymkP7sxnMVtnoyttSiebN5aKyMexOFQOWoQXwKISPNuBUH4
+uNK3gCW4p4QrDK1mjobAkWaBu6IYrPMoxwx4sZrMKLlOgJ5NlrZSc+wd8UCTwYc3+a4gGjd6q1G
GlR6of7E1/ar+BjG9GzYen02tO6PHHzsHFxaeJLhXvusq6Z36XfTzdfl01oph8ztt0MoMANqUX3I
QuXt+4og5XhGtZTFPwDcBmTiVrWrcEzs7YnoVO3DNiFJ/o+9M1mOG8my9rvUHmlwzFj0JgIxMkhx
FCVuYBoxT44ZT9+fg1lVElOd+utf9aLN2rpSmZIYgcH9+r3nfCfH1sSIk+nVP/5N6/sFYOwXzBnU
nAaGDrh6PJErO+UHWhNAi3GSbPBbg7BQyjGLeryRJvn2Y4XPheqFbEy62wa9yrFzEHfMenJwx0Vc
Va+Mq/8jLD7O9bf/+scXbmWneI1RUpU/AhMh/vxw0xTB8U8yo0JE/tc/9vJb+SXWrj8h2C+Tpv/2
lz/7T9qi/ocLNEp4kINA4CGA+Mc/aYuO+IPdxEPfD1DRcW2X//QnbVFYf3iMeilc4VdYnm1CAmoJ
PQPEyH8CkMCeaVqKnGNb5n9EW1RsqB/wRpRQju45vm+TpGryA9+ArXy7I62VBzlATLJ5cY8J7S6D
OckwvVRzvFOy9AoR8Q/X6hcPuPr4f/mpPpQIkEY47xxLwYF+eMCzOi2EpnkldeVzPz+5BpoMpqFw
u+LsJeZ81O8F7TizfKrzS+zIbaV9vU6L+qDTSSICBRmeEWcUt9/a4gkpvA9SYPhkhUfMeI17nNvH
3gOO3Tw107xZ5Dcv/uiI5Dd4e0vBHd9eO24tuebgNIUuFCfwh2/BojbHTFBRAcDhKesPs68xbhSg
Ai7ZGtSi0/uJbj1FYRk9jm7vWxy2E14LBnNdlQRNnOI9/+gytSREHBo05wwl+rBqRF/nOCv3Fcua
89lIP9kgQcxsosnNeIuakeixvUakWSzRkeWfZqyscXiffcaPCMbxufK6wCqsnYmM/u/v3RvY2PrA
+J7j8giyr/+FQUV73o6KxqEURyKUgOGt/PQORNyucL+PSaUcnvAZ7d+Bw9Rz+OZac4V1cCEeRzzA
Qz9f69iekjDpkfLYs4+dDHcDhDUfR3918ieJrDnZkzpcFO6R2L09NN2T34gd3gJA7VpQA8T3/K9j
/1j2ydG6uHG8LbSgdG4MkrPz9pONKJWkqv+P55xPzdvts5Ybuv0GdybHYV4coYReeO7aaNeJKgjz
0wROYXK+tz5NlTYY3PiuZQhQFjBAiFZOns3qg1URKaB/GsCkC+chGW4TUvN61PztUxdRAu5idYQm
xAKa9kZj95udAsL5o2s+JgwdtZopoAx/88S/BR6qmy90w7KhnvL/hPMGIzh08YQbUpQ0/ox95Mj9
3HSQfKxgRAlVVkTAxsbByzIOKs4pSYdLT8KP9nUqnwUZpJ2xxyB4XGpcftP4ulFB9UUD94s1Rfxi
Jfvps72Bo40VqFK9JTGoNx5Jbt37hOISOkITzwP+TNq5vO6gxpEc+5u7LH5OgLbfXpW3/D26H0YM
lq0MTO6BsMgQWhK6H/IAAhtvl+TamDSjPQSjoev8h8XCX376G0Cdng4SbD8/HefODoUHXLhbo3zQ
pYlN4VMG2b1FdIuEb+c2CS6K3+JQ35DcXj+AyYHad3xeT//NMkj8dVzoKqrJxKw30lPSvCGIwgZ7
LMoZoIdVgbm5I40MO2RYcCoxghBwSOe+kMMT5Jx0hnfwANXnC9yE6WLywUg4mmtbcBz7xFoCguJ+
d9N+sQUJ3bQ8D0COa0A1/nlBoZPn65o9lAEaG4piDjBpdbjGcRaU7YDifTkWhbGL3flYeD2xRy8u
sTFzOJ411pO/X1LXjeLt4qYqPVuYDujlt0TWfvCp5OauDJLG5KCSBP0IF3HjSh0sQLIl0i5PPyiX
Wt0SMvpOpYz+5hP8anmFdW8JzzVNisc3V4OYjHJU3YAg440NAa0MiMMSSBLxEJ/qBd5Veivj7MG3
q+syLC5ajCFP28RiDPQwpk+J/Mv7bf68Wh7fXhdfEQJ1xxMOqe8/3yOMeVk9mjnic3ArXTyeQFWf
jFrudde+dmSzrwVQDbgDwN2JWmvurNT5XcD7r17uHz6D8ebKoPVtpTtwZZAjnSH4MQKQN4winttI
9U76d6aD+qxorvrskTiH361q5Mj/9SJQIRnUjtSCuD7Vg/xDlRE27sx0KyrRHvhBiWleAqLn4DgP
3IbJxIsv9gOCssrqDhylMRbQD14iyF/mpZnptxUm5q38I+CnfSgfkglam0RgYBhbYxk21V005UEP
0RLS3wZRatjPOwcMDoEwe7MH/sZ/slNJJgDRL7MCbYpLmQ50IAucETCoWfYZuB+95X4aMX9k0QmH
+1FrimNPzh+a6nIr6VHrbrPrB7wyXn4cEK+Uo02F5p3KXmAqQ12yxLdE/gLFgkyUG3v1s7C+BVKP
g4bTJIlhl6nHgzOEx8zU90nNimORF2CEaGUJ4Wj1/YzovNOLY4vCxvEeQhBLM7pAF/VNjThXdEAj
8iJohBXoencYWjiD1FyW2Ps+4YEE1tQDuii0WHYikSZnwax9GyxJdKh1FhiAUnzKFs4iLwLr1wEh
MwN1reL4IrpnPfsKf5hg0/TOicgG46/XFk65o77XawTpYDgMLLrhSAVrkHtpbjFOIUnjvhgvgEB2
GZqNQrvgR+A8vDW4+MxWdoqa1EZYyq9l/LJkBZ0NsU/n4ugaT30kOR+7QZi+NALsn7XsE13bFSjs
O9+n0QMtiLl1BG2CDJCtFrNtZ3KHr27X6sVVRJSwR3c69oaTY6d0FyzCEsg6n4uPITouMBx1ERBo
u/XT53k8iai5ycAmdGO59Vmjw9LZOGRd+2ztDlfMmOlxAByS6rOwtvdOg3TBCgaQhDXYoAIl48Qs
fwQ2O2BQVnQzflxZfM0gwyQn9z2DFdqIwCRNG1tB+ygQDExGtJ+y6eq6rmzILPCM0Df7+bKdOOeH
VCJLTuDPzLVzPiiSeL+Q8dLKrfnFvu9z+uLxB4FFnaCsMEm2Fp3jkLl4qUvafRSTGMJsER1DMZyL
XsBGSLYDpaDhjTvPu0HojP+Lx1tcuYN7rBgX4YR0UfAQk7uVRJs31a2f3TrOo2c0wE0efFJJDbLh
ipKtkDaB8owXQ5Ck3cbggF7qKJCJYlewDl4P7NHVfFsuy2asWy7cI420LcKuraTGJlRkI9zi5Bnx
MWoe64Lhdk9mBX5B17mX4wcbyRDq4p3IfWbmMRwFzgxA8Mp63MUIZ1Q2q2WMu66sd8ow3sVwJzoi
67CfpIgGmg7durmgB/jQzHfJcvC1HgEEMq/W30rb2GnxJ8ym20k56k0F3HxqvWHvdbRTphDO1EgS
2icJnBB5wAYeu4Foxtt2JhUHuT5MPjcy/8T5l7A1HKMuZXiD32G+tfOdupMRD0tIGjFvIeBkgO8c
irg/RotCugF8hvjPXSpABQaPObbuiSvvBj5ZJRl6x3CMsGRiM7YswkaYpmmnNvsqSSBa+AO5QRi3
9xXsBImYXymXZ65q6EH+MF94HoJcPHWm3IAB3DYDyk+YOaaAicxAtI8RSUXvdASh6lqHh27IdgxC
9mVHLQCnqw+/CGTIOfVlLMyDTbnAODsY+GCTM54htMG94NdZdZjobBF8uW+Gfk/vapfiiZH4iRKH
6zedR8tlNstXBexmQzXQowXA+Xe8LJsOqEdo5LiniqPWEdhdZke7+5Tr7Rng7iFajB2l3Q6haEBi
AA+YHsxr8ki0aQnp6ha5ZWqKUgAEFnXoDNoqJujEE4TaZPEW5SfDrIFOWraxbG9Tetdx5Z6YIiO4
LFH93Qy9Hgj3sY1oFsr7xHpvhw+uIYFEVRAqrE2OmCme9ABxwEHQVyY88VRJ/wlxIgihz4hnIgnE
t/COcAMuVXqQRB7J5HZaFEXWPiDT3KImOlT9sBlpuPe8NZ6srgl/2pUTZgIJlq7fNJFPkxiR9aKY
CyUmDxHUGR6ZBJuLt6W/wpQI5iJj1pGMYRjZR7upd9aSBPNYXEYOqX7DcC3S8B7rxzzHuKXLY09Y
i843iQesJzwjPVPT6SkKnzE1H8eab8/wFTNcAx50eZoj1M9mwTSzCgDSbJWqjlBF3NaPunEYkmKP
9zOYAQiUIOdamRwa1Lw9kRS4JPccTbZ+dmfWERtSuM2jQ9eYQakJTLMEsmYEOGjhMSohlVbYfwmq
QIN8kqlxZvBxFEtgtTMx8Ma+Ni4NS1GrsUH3QCFS/aFmzNfyEDsoebQYLP9yWw9ISfMQtRh7dC6u
Yj08Ia+ypXvq2Sb9zLzS7PA4kAYopXXdeviPSQZVK9fSuKd21vdqG6b5dM6RWljac5sTQMeGpnbl
VrOuRNmz1lHfZ/aV59tnrIBXA22WMgRMJpkJi+zYJBZZHBIhBh9KscN080xExsFMukONEZy3LigM
PjiVhaAiUP8OMMNG7Rg6n1ytkZVnBhnPvUWXmstA7Rm0nC3XP47fR9fNS8uPSlWHn42ohH/tYI+R
DLHUhlO5aHNZJXKyL7zvBqdvkslVtUQR1TcSJTwSjUPTPBem3I5ql6qXh8EDem2zPRnaUVU3JKvh
abx0nnld5mS2v0CgOM6FoFHMCm/Kw4S5qlN5JKa+1REgeNhV6tFgvsMW6Gk7z7+mQbPHN3ki63ef
IszPO/8doMN3fae9Ixt2FyUvOrZKVWhFA8adINadE2zbS6FlQdVnR4+JnrAQWaacrhVLIYvvHEYA
6tcEOQTjqF+Nlv8I8/uSKHkjacOzfY4lVmCM8RFTTTmDT5PszLI+ZxPYFm1nz+GO3spLBrdDaAS9
RfFp0MN30/Q1qq27pnRBKBy9luckNq/MVFzCoUPpRduHz6SKJOE1B723rsJ8fu4Gpl6Txlv5oBkw
HCk8sopBspID29AfijtBiKBjEzMr2oMnuoPDcxsvxlXo12RT2jdD6z1WXvUY2fll7sxrSaLu4OZH
qsq90Vhn9UiQRbONfblTXpuppRTidZ2ths3DvdBRJV1FvwzW8BBJ8UwTI2YW6M5o+CRl4XJj0Z1o
qE/1MHxsquyoCj86Fgyne/OaBy9J2YarEHwKG7BDhysirKtruebNM6EZQAt6Y5MP3wht8QUoBByG
MLLnGBZgchwNOJ2xmQ/ADo3rbky141SMLiYZh9rpQ+gM3oYe15XnyXtnENdlxA/fWwsuVT38jvLt
PtH0Z06DxEqj28RkH/ohJo78G+fvq97Rv3TCvxjRhOKuZrOfblql/XfaexIMH3IqM6MAZbFM1gcS
J/ZGzLhW3yWz/qXUlpcxlveWpX3wXZ5plgPFASqL8ULy0gO8MLZf6nK2jC2m0SjQljFiCGxd6AR+
McNyCBzHe9/J6ord7lK75lY3ppeZHw46Y3hpdPEQci0ntyGv6ntqRrcuAzirQxC0vBip/pwL52ZI
6nu9aZ6inBevNhFWGWc3/ZwyiVrCWSkIgsQ1zhy7HwQQp00bW+8tqW3NIruDIvdehxoh3f6DKZcH
Ryq9dpl9nPWPVj0KxDQWEWswdFrS9Cqb4wbvZzymRzE8dLyGXNeg4aQYS04f+LcdO7tbMh5XgdEi
5STFA9UZ5hkw6VmPxL6RyQsx1b3/mHJ3hCfgg8H54DElDIykNMnmHxH9pVtXMxNirAdXoWleFZp+
jZh12+o6GtzxUIUTtXyHZ7wIqhRzrh2+8we5U+z5gTe2V7WfQI9GC8TmYfH5SDR0ts4cAELcjfBc
JzKwZ+fJ5UI259ZL8BIQeq89O9hSowwZwos1QQJwCNIz5VWY5odjnxd3Tld8nKR+0iYkqOVRtIoO
QWWGqVzrgjb+jGJzZ3XfB4KxR5IVfImzKtrRp+ISsdXg6Yvx69rJ3VhnR7WEhDOW+bZEtK1ef4C9
XhwMEypX9BJN8bJMhP2xAGpVf1A/yUmoeTkbqkUqXhjGdPvMRGigB2MN9P9DD0V9IVedtMSdicJQ
Ld1FgYWVVybGEFPYpxrYU5PapwGQpDpWqBOU2oRU8TxDqFkPafyvwcqSQVPjyweFL/ZqH5WacY3F
/NCn0CrYDlPm3hWKc5MVyG+U9tW6zkT42MEG6sYQvkZE6J48EMK5NYYaY4O/t7VdYi77WvffTZV/
QqgEIYlTFtszkeam7t5Uhn1jmhm+PxWvkh6bjkmwU8JrQLLTsl7VxdFzwUu72EMJ0zRbIzgPjXEe
+3qXL4qfrO8jev6eGSHssDaiyY7acjNW39XBVe2gEZxNiVykKnErc6byJDcacrzLL/nDktMpQoOL
OuIvFadOjnmwXIJ80vd1rT0aibyX010/VsfYDR/9pbzLZ6Y6VdEdNe/eaezzssDihaFSDvxDA3XF
cIcGg2IFQxJGdpSFF6c8oh+mhHxSH8nmgXIlGzM7iCUysrOdTUHWo9obJkNAtuB/Ocb3NSu+i5+N
1gSorx1uGURM+XFxuUrWPgJc1rQ0CEUI4yxfOwyqIaHz8tcuTCzJCTJ/PWFiTKTTE8KRUBhh1joZ
Hn3r9fcg/YSx7J0MTx5GA3OZa5J2oMFcwhJvgQqj9sDfFYx0CNRwJmIjERwSwM3hTsLgngl8RZxg
e5Ie8LoRggOX5IxW812Wm5faYOt2tGOPr7Mrn+ivnKCbX8mG3I+QKsc2r4m0D3KXV9cnqD1yTuNn
njBKpF1keI+6w/S2ppSRVAq8K6ZhXrmZh1eeu6R6OvxFuF6u2A573Qt43d1Uu52z/C615xf1FImh
4ObZJ9s2AvWJgLbsppi9GN/Igp7he+2lnGn7YLROGn2YuE3UaTJckOQApswy0oBxK3MJE4536m1S
GYo9FXiltWp3PMQ0jojYVg8aWavcMS6xruVb9QYWQMmSRt+rqtX1Iw779HN5wYXDchLSFOLNi2Lz
PHcFHSCc//wdayVL32PgjJeHN8AeCFXQ8bLQs6liZZ/dFAOR4uAf1b/j9dhprXV2nfTOdG/TRLJC
2ZziMEwW8KvgP6ifpD6hug5tJHd6aJzVs8Sxne3D33V8G8up35cgQpAbIycOGgrBDuvx2i/9j6bi
/2+hgkQT8n9vIwWZanxhV13zDP/ndEL1cf712/53BA+q2cb/HDy4a7uqTD79OAtXf+B1FG54fzC1
hhnAWZJONzFK/5yEG+IPDwuM61OdcVYA6PavQbjt/+EwVfBcT7imZ3hKKtG+DsJt9w+bcRR/wF3/
Nv7TPwMX/xwXvSZF/np8ZKjR1b97zZyPXdzRpPMINdNEp/RmEL7ES0reasTJUqVyFwNIoXoA5qMT
1La4Gcg3C+FzSzcgb7xvrTM90eh4XgNR/bY3ya62382YNAlr8asdHM0cuiPHxzXQVxQcgLzuVXJu
Odkp6cGbl0t+CS3kjQSpQXAJq+U3U1OS/v7yrRjqW5ZwhWl7XKw3w6HR7ZpxAq4YpJP+3qiHGZ8e
bgQrFvBXa52MGa0lcTn0wZhgCDGJq9HFx8V208MQebw+5XenEhBP+K2NpjubSiQPuSyW/YDwR+U/
2DujHkn5UgncXmFcz+60MJmFqTPF1baoG20fVfW0SeUClZUddu8aPWVaHHdbFfiTWUAgSmCLFJ78
tXZDgEfT0e1oJmPYOqNeH6sBs2LDhuBWUwuDsHZ3OfHvk90jpe1RB+RFuB1UYolhqvZtM+pH3agf
6faJfRkpj0iYw7ZFWOS0IPIy3Sd1DHv/xmgkgi3C4mhHwtZrS/fer33r1Ez2t0QQjhTDL3v92YTa
BCXu5y2Xm886k3Pq99EB8of6DfWydxwJ+sMov2VD9jFWtlpJe2BGXoG/uabPa5C6CujYK2FiNXXx
bDD21+yWEJoab5kd0X5StozSVvS5tq5RIOPLXPyWaODiO50jd9YeF/l++FSO6OBQcF7hPGz2keje
e6BWt9niMP1Tl21uL7TSNXpMPIEY+vsNXiVc0ZLTdVx12BS0HHhWOo/oz4h6LcLhQV+0lxg6Fdkc
7rf1NqR4lxAh4gdlvLmZwG1ceZl/J3lPGfS6w0HvEvhO6gemgAJ3ISLKdoa9llvafQkXMRy8CBaN
SmxXty+NpBKkt4Hmm+HZiWV9lVNB2KMIZp3Aw9IfvuTOQj6KanS1xjME8n6jt4V+ZauYa89MT9Gy
fDFbDZgQEQ1TRQzlPHLORJhNKPColMXqGna65KGaiidI2PI1nzrVoW5agp6wun+ekX4mrPnzbPMi
+D3q3CzeGbkhT6LgNTQkDo+GTk9uANeKGqOGNzw8FW5uvsYwtFW2ZZ3wiR/MzmJpviRO9JiobPIx
pCZDp7tb/6I1wV7vIW5h/Mprbd7rbfyeniIGihFJajyUPNZm117JqtyItHp00u68Pssgmce0vPEH
BA/RiH86nsY2IJM6fX191UE1WF/MzjlGmGAOHhnw+FLoGadSg+bVeDyylAR7P7K3iRle3NT7uj4S
XeWdRnggr38+NRbvgBkajyxQAqLGOy5KLfivfZLTbOXnxCH/seo/tRaILekQJrI+q21LfpjX3/77
96xPb6qy1Zkz4FSJeOHXm+8lYYUeAzyrc0LgC/tVyymrkawXuWlu+47BIwXgbUIyDKoIeodjD5tO
RgOPimD5SeIFLU+JnFLd+vWLr/+U1+aA5ZU+oZP41+tiFKprsCatrz96/Wbrb5OIzLfZENKdTIgR
G+NlrxsiuUuaEqKVHp6rxr5fVNoyMfeBoyMh4CDbAXgHlrD+9vWvJmA+Vab6np/rPy72oWI2jMJ4
xhUWaps8Kr5qkXzszYZ/nWRgkWZ5ctWXMGuOy5OznuD4pa64t75pkKkzjTQNyN0kJQsFun4T2day
i6JoB1cSl3Tem4T2eJ9DwSCGyN7dWD1FHbX3+k47nGDnaMRaAyoj22hVBWY9/1zm2r7UejoJ6Jk3
iSRO3Gh8kBygVJsyOcyODje7qE4jKNvtjMNzWzhmjMQSUyIb08YxnR3utIoUV96qSocfNuaaR+zh
IbdL5xo66BqnPbm4JyYcNplaMlzfvfSpd9uopcNEmJUBS1e9Yj/kxMqdXUPr8z57Mpf5EQfMsC0A
Lz9jy5AnpEQhz858qBK73C8+R5yivuSwahhLvMsqVpS0vSrVmwiCgD1HtOKyfjwh21MXRd8TB4+m
Seus7xgDWvH43kme0gaCZzmlPlbrbr9e5UaFzY6AXbAa4e+bGCjFGRwnlpNBtBAJNJXg5en7oafL
jAWHhcsZux0dsGWTLs1zCWzs4Fb4Nd2c4Kic19MuBCxZLTHgpfDltfpQayp6Ri28dU4rAuo+QqP1
8cTL3vupr7rprENcX0iNj1PCv3aaiq4okfA8XVHLxlombBOW2hpbywYj3Uy3NcmxgXJ3SLX+Tq7r
HUA+3RatBlu6d25KyZNW96ymTjkb9+WYXFsWwFC1VUkQMxuD7ub6Zqwb1zgs06a3QSqzsamfOy11
ullhNzC39Q0h5H5o7F3sGIHBW7sPHXG9LD1/fTRixcjBcsIPGppmAt9IWIk+g44sS0LFTb7AJ0Rd
qp5na1MErcWAgWn77QR7biHmhA1uy2zYOcmmPzg9qT+4LY6phJPnOkRTzBq3vcuBxWCEoVGst8Zt
bF/z/javMfFD4YB6duJTX7slrwwkC/Ui1U6Rnoikc0mOJLUn9c1ul1vO41qZVfOgHw3lj1a/1W19
d5M2xb3wLHEegR3qjfus181yXp+uvJnfVem405vn2QzH44xfZKd5GA9ssUNmeDRT0OlyoOkvxfd1
edJAojHmjkDebVzBPSdR09yQMIEmqAVdZNaIcya8bttCh8mrZR1ujpqQLIN7pO6B9jhmZbPDPdla
C36FqFoIDWA7hUHK4bx9iQU7ikjt8TQlpP/xnrFN6ClGXY4lvdoEWwvJQuO16VXLml+BhroId7oS
BQaVKeNsnnjFvW6l99nkPK8XonJs+E6zeFr3Ps1lhFfAVQDsBaidZTXnAocWlIIRdcFuvZJlCB3O
kfG+CFf8tt5tO0AdUNmmD7Ux7EXfHMHEQ1zkS/GotwdBLN1mlIvF7RPbJue+JAVCZsuTBDsVPINu
y9NgqBYgf4YlvgOuRBWufgWbBmpZBIolplWlqjDHdR8TVYFmDUkdcaxs4KqQKEzc41LYKbAL/3Go
MbhDTVpLhPUlXP8pjvWaNcuAtKfKpXHkXTXG/Fj5C0utI0/wyqkYUhPUYCMZjI1mvy8NRE51qt+6
lRyuwLeV3uO6C7oui2Pimk9R+5A417nFMuCq0pCgiAy7HYiDDL9kiaiEYeT8VJjkhIYZ9LX1x6z7
56jWGl/V3BVUlRxKrE27tYigvnYAbdspnPfrE2ZnAwVjOLSkGTy043zTePJz40FcC3m+bG1knjJm
28y610nrxfzudCgHmKTFE6X9KE+WwPxcJMn3pAVnMuXE9XGhDDzNWzNNrqOFtXl9Knp1Dcbe+T5m
/kyyBr9alxK77J8bU963C7v5lCYaD/l021hf5xir/Podmtj81JnJvnVY2tbVKszITFjXHqFKrooC
L1aLev0lsnJ43arYM9dKhJ24t9RwWG0S66Iv9fyqHnxWYBwXtKS5suCdln1YKfpDV1xlqkIa3eWj
l4C+AcvQ7eqKA1DToDDrrfO8eEw0qSrKhLv9w3H3FyJE4+15i9OW4SLXcYlndTyUAD+LdYaGVdOR
ytOtaqj1QW4m7yHywj6YNIskTZjis6GH4MpC4hBJR9MdioM0iU9+hVxGt+KPxPmyVun296UxnmGv
t8A3abx1CI4iXb6Trid/87nNn6XMLjRCHHognAWWA8PGHfjz545L38KNLKJdyyinRopKUxwumJL5
cuP3mr+cswwUdER7Wy1AddzfZQ1vX9sxKq7jdkH2CZRiFBQaNrkCraZdGy61fmiPxZGT0KYFQh6n
zJlHbWgQabJ4mF1+yGjCbrNEPPDqDoHvfx3Ybw6Eo35cy+KF9Lbf3KOfBVXrd8UL6gmUxOj+ULP+
/F19zio2cbOwF2ZeM7SLHRY2zgQrJEarRx8/kMYZVn1ezgivR1vc3OEmsrTbtd7JlDKgrVMDUSOm
3ILpuhNJeSKnnC0Antx653XRnaget4yLkWWV5M0UU/ebb/NGSv/ntyF/ADSFj5B+9ZL8IA9jRpWQ
MpuETEmDLrG/91bHpNSAohkRQxON0a2QPZVmC6IX1mQCRoR1pda9U++0SjaTv0v08anQcLevb9n6
bueaPx4dvyGizPgIhz7w9GKm3IuavYnPLm1RUtkj4zPhT+ytVKgdPiSaluz7XNQ1ELGxDsPvJIGm
eoF+bNPwoKJpEabhCMd1bEu1cX74uqM3ZinUxmQHTQdptDvAcX5nzmqbKPqrqqWZQODLrkrDG8Ds
E+Ux9YUhAP2s2+FawKklbr0VhacwVMS7qLYoBUuqAtcQxcz8UhUGcOTFxjpyi+XJy32gtj5w13WB
oZE0b/HvPRhJFYye8f3vH9I3klBuq+AbCgbsHuAkHZXqm+/Z6Qsn4Mx5ZceBaO6CeGCDnNmVmSTl
NJQGjpRMlSdxnv3sYdSieYOltUILpL3/+09juj+rIF8/jkGTjHmp8HnU1Prx42VPdLq+ImPm6Yiv
OLLjQ7JonDRqVUOHIzQPnHMYCycEYFkTO1CL53nf0Aff2aFz6+six5gqbpYopK/R6djQEbyy702n
0LLkKbb4g0N7vS6bYZa8tCklcInmh2Mq1ZNa5jl5epKIoLU8GhplciefojmkM2fTuobb1qONWs8W
a7WnwTc4uWF/ZxE3yX6pzsVje9DtyAgMHV8ZHFrwzGoDUa8/Q/tH2MG6xCUWwQyBU2M3YL8nMkFs
71NmcQ5M/GGPSy3eNuoIrOr1NGXIQA5UW073vDlXr2fdztxRkH1e93GiH1KaP9TuDLOP7YTqJnLY
qoaF03H0vL4vMqFYaSbOtb7w5v3I6JtgxvEQIts+rz1GfRnlwfIu6wVamwzGkNyHFfUIjPxNlpMS
lDYQ57phbrYjbNPa9B9zTd9NJnUHPR912CezZwn5JKQydjtVEkUjYakaSlpceEiRONg0bft+PYit
fR3S2W+WlJPEiHADDAGvSDUm36LMuZD79tG0YWJlLr3SNo0Y8PsIVIoQHoyNSiCrHGymBnDeLn6K
nAPc0vG1BJ4qsct763NJn/hS6LO4yCK5ldFkI0LCXTpn98AuUSdl83SzzLT6qgVwoGotke76HaRs
oBPpM0r0DbkVB4ZHPUGCc4ckZSYiZ6S1KGPtsaDUH8TyGBlUgOpuUXAPR8JFNKQZ7E0rkAEdL41d
7aQloEjwbG/zQRv3QwuCz+I8sA11FDr6rT2zdgtnzf6otgActqIetlLtAXkHTa2K0Q0w/tc32Ffe
r3uJM5HpCfzm67rkZu5MT0ljOq6KJxHy130rJG241kxHgqvYOFsXRm6oN3eRljy6Cal5zL2bzbQk
KPTc+T6aZ/cs7H7blEzbzFBnDbZJiFRgM9hsKW9QtmkFosZ1lxorTmwLPbf1y3atEp1N6d6d/els
e4N3sb6uBVqigZpr8aqrTo9aHJlcZEHL2krY0FVaxvcrKmU9f+Y6pC0WGkuSE4UqkCITDFheIILo
YOliuzqt38+Ju3c1ZTm4ROoXmB2cX1XjTYMvR4kd89OY/R/IeiRCgTZMNiVkOIXDqa+aBz9mMhia
0cD4L4WqqmqpztJuUsgz23UJ1zzix2sQVHNRhmeEDbAZwNIOIvtWNKjLoLYhVUEvtmJXyLTg1tAs
0Aq2ZteKEI8z95rdee/jnQiEzMyNPjXheuLWqfACV6R0PVlYIqJ79r2PJLDnZJtc0cJiQj6CrnRb
TO6FOhOt73AZkilQIRBZj4uvXdyI7ShOu2fRdPFmIdoIAzjD5w1gi4X8CF76lIKJErdGyu4/cXYl
sJU2QpX6d4hdF3jxIQwvPGLrSaXPWSGKhBZsBxXQrkEqtF2KJs1JDloBIMWRE1fX1/jr7Fuj6jBQ
UyuuwbGWHBvleO/pcvtnQqSpejibAA2MefnZszMPRrGPeGVT+75/9lStkkz0y4ArXvTFfeen3a1l
l9/XNiP5Jd2uZ4uPPElAi6OQr8Np/eqjWiWIuGJcnNoHoUd4VpFArE/XaErEa/1t+3kIb71Ufk5U
+YUh/nnKuuP61K6V4frGQARiUMABaeMYk7UfNXHEzSEu60HQqpMPpBQu6NTtz/0y5K8jvr/xE72d
CLEFUyT61IgeDklaXT/veWYJlNgokSLMro7k3cLl4CVBpQ6nXeX8OT+x1JZj5OEFtms0GrSbVAs/
5hxeuYS9WHmsX8IdS1lFm52IOvZzHmZvbvkNLNJLn1w7CdE0RpfxQN00HLwvauWWGkrCOa4va+sI
+ABELQWI9wWVHaNdzame1hcN5DwRLD5eSe+R3hmMMg7jvWq39+5AO7vskER4cJLVXXE1UIrFVCMx
EDzsGu0ZV91nzcsPYprQK6pjXmlyZCVNA7xXvRNkWxlklSEjRuA+icu6DEzk1rsIDhFyVdeTGB9A
ZT75ife0HsjMkr4Qfvs/u8TrGWyi3RPYyNpHnK8bzTK3DrSWaxdls1sXp95UrK9cOxicKAIJDR7w
X6C2KHU1rFH7ECXe+DpE+dd/uhL0XPdrR9vPm02YIBh47Qn3kblx4buvtyNpLNpQKo8sPeiqGOZ4
OwaVbXb3f18n/fX4J0xcvmi7GGLaDlXNz4+MF/vRMhTAYyLVf7Sd9MOSvRAf9ZyS1gbmjbVm/Xzr
TV0HQrWvxjVqR1jfnWiJvxmTfYG45r0n/fHnlWXw8UFBmH/++48tVDH5U1HNk+6qZc2xqd98743P
BjY3ULb8v7k7jyW5kS3bfhGuQYtpaJkiUnMCI5lMaA2H+vpe7llm/bru6y7raQ+KVlVkBiMQgLuf
c/ZeG72ypTNgU4W5mSdPUrUhi2l1y+f+8GPQ59+aIFQyFOl55GugoGNhT0Ip8x7y4z+8rX8/dFq6
btH+xjvte4b9t6sJR3UaJw8pa8MUbA1De0tY67PtTDRO1Q0ub1ZO0et8BMTRNWQAkEgmdv/wNlw5
+v2vl8fS8SAZtstoGlv23w6/QewvbS5RgK1BkkuRXc0U2KI+xu9V0q4K2eFRhyXQSFQQXRCtSgEK
LBBsz9TEQ4TYenQMxMZM3+TJUv3pZTKOlukTrYuwxo4/MXFmaK2yH4WOniPntjZeiBPZduO6MceP
UPaVtJk2SBuFjPrqmyvMF+ptOmHXyKUX0nsVXBFk+Fag3/U+myqhzeehMOo7kG/YD+Y7MvweCKwr
z4CG0IHoh0Ewe5g0rDiLkzgnI5xfhIEHDrgbgYSexk/QkFH35yw702lD7T7SnmkMJiKJvKuD8dfs
9S4ks/l1KqwXP/oAqxF9388DWh2YuultIoTlAKSUhjpvjI7say8k+qiyPiYaRt/ltVfu8479dJSj
cAPeYDnZDFfkvGeS8XJZTGhAnsy3ZqSZSOX2DF8k+J5Oi3mK5ZmB8Fofio181Mh9dDYWqhVD1/9w
ULokBJCQfEFbu2v2/A+Opgax9GoimIYc8zhifo/FXd9y9t7FnBg/qCWtTqJnJ+4+8tJ+VMX998pS
D7/myvgpe0p02P9o0UE9xurgqqbVQXwKoonNYaLFqYUApzXvu9uvnqoIX0d9qXSeKfXYybpc8p9o
e1OXqEpTl0v1CBEPXth24HwF2ZUtRv5tqXuBWoIYqj30NNT6kXxt+UCqwa162507btPWgR5TMXPq
GtRncoMSXvTLmVFLytOenC53fvBP5ud/U1RYBpZGsAKmg3UN6PTfekph6WFFGgc03JVHtSGfWLNz
qM/d+hy0hKF4ggJSTbcccZt72aCQm6spayWzt2+mqBccmOGzuvXqZTgHTtjuvluqtIc9kNErRz5u
cmTeB+N9bZcvoFXwotNoZz77T92W/89Kacsl0jUtphm2/XdDN6k7pXAdLChqhJ3lHNFjw32A64d0
YQRBntlgUlVbviud/Thx2OsN+4FQbsY2cl6kzeZLx4HrHzyklrya/3WRsqEQmMAIGFDQxfubfsXL
qxLa8OjivK1ebOZqy8xDFPhqQl7v6BFNd30vi1YaPareTFMGMVJrKr+ZZWTFKqsCJZxlHAvmyfv8
S9ZPaqVVjSE1xay97nGMU2s7y268Ogqqrjk8DY6CGTHVUif7P6/ANOX+re1Dy4dmCF142ehy/95/
IEBnFmRc058kmJlo85YRXzXiTA2RIhjzlzlS2HmMpHSAvZCy9n3iPbodqStZdorasngapxfXq158
bHHnSkz9DRrOQR8qOMIOAl71SzTidJvHDcVZtwNv86MgcvHeaDZG3c6Xxt7pen0hYtw56aRCCO/O
c8n9aNzgt5YPOwGN85YPDK+NaR+42by1ryQNxTsuFdK8mb3bKNxDEmEGCgvrNrBt8Z5DlHRT4KyH
QWvR5UYLHqZgtRjYTyIro5YeGewwF3munCvzeKanExsGnO9NPhvGs55dA6Pnumvtcui98T6wZYdc
74MLPOwtzM/wglg3XQdaSpOr0T4NZ3i03TLah01ybnWeROiLWAiHTWsirNX8Jj3OWnYl5C3aGHk1
8a4cCJscZTeNgL5GoAHE00zb0A47UXbvM107tVp+aDHrDeNr4c/7nu5pEuAZaglgImTbC1nQl/us
y649jTRjEyK/kdlqSVR+WgjafVt8LaxiwMHQ79JqjuNaxtKMRJd/+Zr2nEb+fSy2HgrOvUXCAitz
lNraxvIYXFbxMe25A5GvoztCAN4/lho8+xrOYQwcklEVfAztUs7WfZfkh4REFXeztCa9mwa3WHqY
8/lUaL/74tgUJcONLv/hN66+IoFpQ5beO8P3HUGGbwgngngzv1hZvXJpmJETUDx1ACRTw1jl+huY
4GiV+FjyInNb1zCcKu/ans0v4Vh3+oRCp6sfwChssfHwIB54qyvduALjajjWl+5nkw5Xoiddsax3
RsEwM7NX1zm9BvX7SHcSCpp1F2rk/0Zi4007eR3z6HVAeDm61bHkvL/44BCN4csba+bNF1gOOH29
tdtIgpJ5sIkhXMUJMG4bSJ1MeBqGX/yNoN65fcsXBNDFWauCLcaZDYd2v70Dc3UBoXQ34yWNBf4/
vV8hUz9wiUlMQVcVkmNa8pKGCyauZ55m5OClp4Szjhdco6a4kCx1ZnDFHN09d9a4yXjxqrF/YVTZ
aML7mcPbCqvPoYN6amfHmZiQIQseFp0MVvhd28YZnyabZO2stqX8/Vib8YYkZxwtxQ4uxb1r9iQc
O68hcx49yc+8rY85EzeHT5uH+brKHnKQ7WXjvBKN+o7UlGaUf6hG312RfLYnIudcTnCXixpsaQG0
JQtt6vNyl3X2YXIp4M3+rmG2MfnLKS5gt7q6yazdJNdiBs9G8m8B4Tps6GLBCWimeWvGdGudjENa
M8SHCp2xQGIfmM0NxDQioIuTT6R1B4+RqR8L/wFY1v2IP6zu3lGJrW2numWVhZ46+9Bt7ZLWEbE2
I37BlesRTDyRY6N1D/VS34da+eFYMP7bXPLNaTQU5Wlyq31Ylvdmzvy16q49pPkoekxCwGgYQGvf
wPq0qxL9EvvWfZJjh6jit8kNHwLsXQmeQjfQVnKIDweShWTDJs8JM9xl4EA1pu1xwGaitdDF4Y2Z
By17xELwI6uNX0FCIpyt97exDs5TADCAJpqE+VdPlbHLrXRrDG9W/MeIX85lWa0S0W1lklCDWUh/
Snz3sYw29+bwk7c+hZB2LZrdL8J+CUtogN5XZY8bIph2eXRYevg6okJo4HFssLb1heY+EZpi5V97
WLeB+QQ3EPpvON/M9rdeP+ggLjXzLtJ45PsZYPfEQAutFM7kcM4foWmjL5frZ7Qe6fUGtOc4qoS4
s4MFJlrfPgn6b6XI7psJnrkeIITc932JjQkoOFBL7JEwaibUcTPi+TwirJewR6Ov76fu1PJA1xA/
PcymNmLJbPjVg2gDH3vu7GhHtgHQ0/Ds8w1Ba9iOvXeIa2R+9uNi/Z7IEJmG9uYAVO8w/8J2X412
TbhOforkcA1tnmYMF1+r9mX01QQznejL0gQbY8DI1PabIGl3vvdhEy3g421yTbGFf4CCLNsK/66z
ks3gdIRFDWtsnPu8RB8B4q3F3KCHD3F4pQeFgYpYVDO7pPNeB3NNNvmDAC1uwYHtHNzyy68Bo+JU
tkdMxxugF5w4uAZtdpqmfeNY2yrWapwN8MsCegf0ttnF7T0cX/DoJsbHChA6c2oNy1/qdysR9xzD
Ow+vJj03RwMfqd9M5y1l+EKQDg69I3EtxFl9Vc05kCsJRM0FerfnfwLrW5snw6SMsglWz9BfWcBH
oDm2jvtbWC4JINWZKhSk9asR+1RC3SrP7o2RjjhaS3fZx1jbku2gZZhUNOJw9aM3fTk0v2Jcbg5Z
BaRPviUBh1FHatuhT/EWjaiKiKnWEXfQWKm6m83QXUPZMdFiQ226nY3yJdLnp1ZHXRng++DSnZxh
OY3atEVDyDNGyzBf23hVtUYSjKya2BL9vsoEgL1mb7TJWi9KRBPdvsCbYAwf/RKaK9Nr8jUO8DPx
Uve6Zf4msfyiW/WB0D02Z3wYAduLBbYiOIdwPkrLI6zFfqjj7DfZavBCqx45T+m9Zl6Iy3UySPam
fVt92no8rCJgGLbJ5xHe2xhUL14mTvA1CXLOnnCuHsceOa5hpA/ma0FGsqvdln7amKF1B7cVwkLS
PtlG9NDCd6RXaX9WBiF0MVnOpcPNvHTZZdC9g1WlNzFeBTkosfUyuJ/1UJ5NrUHsiwnIy2BPy6Yw
5xoS4Yz61JVvgpxP8h32cWmyc+46Gm1zVv20BgALs/vR+u6GZE8gPPg7zSx7hOM8LOnZZ6BpFtmB
cfVDbNtMeHM8u8uGQJYHgx/1PwCZbTPWs0AXa3DamrgmVrZ3ufQSjh3pTJAYgTRL9ZL5/aUyOYGg
jP7V9P6vJhQnd6kSwtKG0xCBAoJ5eDbJ0d1yalpo0hJH2UbGjQE8Q4Fc/1hQ0CMJ5dg2lEI8pvbB
YA8ag8zh/JhAbDR11pbU+NXnE3PPCOC/XbacA2IL0eCmaF39J8pABFoiPE1BHp4ij39L58FblX3Z
XkbiHFg7xvJcu5SncVzMx6w0EkQ/UXMwtVB7av1pWWmLmE5wB6Nn18VEZeV+vVG/6+baeO/382ko
5qhbaz0U2j4v2Yv40dAJws1SToho5X/GFYjK2pqL1fcfTuc/blINmwHJz64pluzZ9TI2YH/KT0ET
EXRFWQkHGJB7F5I9mrlnGLPl61wGOWEbZF9bY1G86qPoD35bTxsCW2qSAnptPQ0ONPy6d0gm5o+0
RkcoK3lGe/UCeJFKFoiFHJZpKV69lAWt03TjpH7XkiPfaqRpp343SFFuYzSjbjUJ0Wit8C2ozG02
NsyDYY6hLiIReDWPh9TiRBF+zOH8q9N596UMb9Jfa4yCVveUu8UtJVeVxwHa2Ix0TwAUYm4EPLmE
4MKBf0iAX+a/04thNI9ximQ8des9zmHSKKphN3Zkghswq7F82YP15HuLtdpNNqNgplrvKaozJlvJ
29h90jo+6VP5FPuwl1LBSgpqGiXt15ziKkTwMK7QNextbfnjs9PKf4y2wTTHbGIE6tDoGeaGGnMo
CVjGfGjRe6HRwhcd5Yd4NMddTgqoUxYwQ0RBbDDpyHgU83HaERXCOC6OXgKr2wmz25atf0i88NaQ
Q76a0+U0VGR7ExKhIZUoCYBBVYEHfhGn2Sx+4AoKgXbspDot7rp1DnR57Vdgu3SOeiajlhqVZgzE
a6yMx4CIxzYtrx5wqTQ+DaaGfMuNPojORXXcovm3u2RTjmTJkYd9N2fpB2vOKRjLR6twawrcIJbC
XeRbrFElQ4Wl3fXooBKb1ZY0nAcHvbw+DpgCsGRWtXtliolkj1G3GPGII+lPT3r85rY+Oz8zKZR0
02+hM7S1suAywVl34eBrzUMV9NwW1bLvdQsLPwrI1uw2U+21+5zY34YR84YjfG9C5qiqEtu6/6fk
eBA0EKzrYxfnt7Twr8SSr7XMec1wWzQj0t4KjrrpXlrHgnDgEDoQrzy9f7Ibgoc/a14U8/Yfpssr
Qg2wMHsHCt6Xsix2ZuqEuyLT9hNRqmh5m60H9to0rXXf0yDK5mLinSyvDsD0Vm/+mDLovfVSiCKc
7cYWyuAsM9JtHujIQS+cxoys2NBskd0BWmAeGEJkrqz6vWIjBP5iPWjzBp3rNvTzLX3aYQX8nPPR
EJChQWzU0t2WOSIIA0nq1MQvHml1c92d7JQokzJNjX39auWafYoGEB1ldZcIE/IjPLfMDK6ayxrR
oCO8ohZ5EM2j5S7p0ZmdeUViKk8zMk4513NNd6EPgEm1Nt2zodXJepFk/N7ok71RujJjNpbmTrgv
xJkfmK6A5Jo2aFdvVa9V8zHovZ6laNzDYmlOWTVflX51kWMKzV3eQlJRzjlp3aswsuxtW/oj2eDh
abZS6o+hDTdeZup3SGJdHO9d+NGgMyRkSYvOOkAKhxNVss9lu7SwnOY6CpzkBL/xK3aLEVphrZ0s
tFeg9+BIE8f0tCBm30dG3Ryaoj3PcxOem8E7G0xQqNkYf9NusuBM6Di9hc++LfB701wbDrEB05bp
TUWmiI0XvPLeCqdKH4KB7mmk9w++FfzJiDUTsLrRdHM+H/CTXrSCbTHJ7MfR4BwkBms4KOHyACRi
35YR9kWuqTB3ZHavapAKW2HbJs3xZUYebSO5oF27qnvAJaxjj5W/neqgWn+L1tV0xO/EgWSkZU3Z
UOFZ0H5C+Hgs5/DTwO/AZBLl4xLpf5aofOJs4mzUpawRZ29nOi0V7XQXibY1V0CG/PFF2VFU+1oJ
GLyAsBUNHUfP4dL2mJrKP+1nLhj5EHezS4EITvl7hD1WPAyNO1lbiG0c823IUWkWfIyDzTFl6Y6D
1LANAjbZ70I5GjLLwONaDN+TNZ2cdEyRM1r5YQlPSQ4Qa8qG8xBYh9xCV6pX2CB0clOqjr/JR52v
PB1di9gVUUB/QeUYyPGcHQeHNmleC087RoHWbRutJeip8F+UqEl1eosYaPJs+ulGyXQDOkwrTjv7
oER758Tg9qVkRX1eomT/kPdVnid8w6ofrObzrjb98aDQY/khEzTh5dRfrkQaSq7wn41C9cmrwlv7
MYIHNSRSr2wuOl79ctiq95WapfasR9PV6WGGS/tT7gfMLyiv1FeCUq2gJ43xhrnLPjHbR/Ynhkvf
ggv1R4DrUIf4qFx9OajXpDwLY0nDAjetPWlVSBDAIIvb2LB1YDkBBYPB9daHugQhdo+DbJarSX9l
6YcxjttdMh4dESX7afrdy1a7QfP+2x2ir2a5hGWGc1SdTTlTrQ3EXySgrTI7s2G7dI9g7Dk/y/58
ZEYfZtHtlQDDw6nGgFSnWYfzNoDW50/ZyUMyvGFuX4Nb0h/CwldSWK3FDc2cEzptr6XZMZOHWo8D
yti9K0VCJ4zXpVvO5MIV3xoFUnjQFWOzWplu96ZsLstyc910ucoRrfqIqldrtnBtTFffq/VJzRej
qXmiE+EqDQy5q59DyuqvrlhkBRimE0ztUsCrZvSq2x7hfbCGOaeRg0JXKQjU2GMO2s3cdhQxgb5V
NislIdEQ72NLoD3oIYZZawZlWg0o0R+dV02jRa+UxOpyK09BSMRMVCxHV7Oxjfu6i4YywPxOq0ET
rIETYtON65APGObmvOoGjdpPFADgCImHPYOmV1oq1DDp25ejLV9uiCd9MbTnIei+3RBlm2qUi7S9
IQRIqWNa2+ZGawKe28aGLyR9SDqz/Chish8ifxpYRijE3NUU597Kk+IVFevA+YvJqF+Ou8Ia10pe
omyfodTMlKWkprB/AgPnBCFftXesF/AorICyu04nGrI+sxslMpQBYJZVzfe081ulTFcT7YliqXEo
YQEHbFtR466mPQ3ojPcQ11uPGxBp+2DQwtH23yMy16zXcUSG8luXdDVcO4Zyao7k6hULAQmLGk6V
Yt/6EZSYtjC5YbhvW2qMvfoeJoGipk2e1eLgBvJYJ+hTtxp3nV4e5rj97HpqYjuhp2d298rf0w5M
9uWkijREwiSqfpc30TkeYYTlOHrWphUc1NeT06PD9IOu93sTtsxOYtWC78ffqTmzTx7BgBHt0wDl
CmnAkikZjSunqx/bmrXI7CLzRswEqwzL9LfSRi1Z2YSnMj6oYVAwdZ9iKWD9Ms6qguBZF86zn3gw
d6HjplKflnnwDrRswuwzI76WxpUQvhxCLl6TQQnja5SdUntDAKigrM6Gnc2CIuff34tmgFBFYyf2
e2AVaQ7QYzTIYgLWvk5lcqRa5O22beAJwzZQN3xLqibRP/fq1cMEC6kzZDJMwWVSO9BBNtPhM6rs
jzFytXWeBVc1TEnT+dbaY8FlqH4Z1nJXF/WHQdMK7M17FaMOT0wm7o6RnsPMerKGIj7oEoDWRfVG
0+v6KCFy3waCpogpeDuSlHi+1QOmc4ICLYT/Qo5ZdXKtVvI4M+Sp2LWc/URkXr3SYtpg2j9E5JJP
KuDX8XXUqKCkv6zHLLTGwQBpWs6jpQFJLRPqNk9NzlwhtlndN+6U8ixGb7ERXq2v+5wELz/zyFho
rmGBRKi3Yg5xbMKeO93bxPook+SQu1idkDaviOj1d35T12u15GVlAVHYc7G1cQujv10OTRsza7Zj
Yp+Ags1Dc1HWDjnQ3zNF/KjlQT7zcaVKE9U0GF+j99IMLS2G1vkNCMXjThA/SDnela4LYYwnemWj
8qSrzFiRaGhiU2a3XNsB/CgndlEBAurAbEvbscppuWWgzHwjZ3QiP4h6/NVDqGuYBjOTZATkVdq8
Zyp8CKKq+ja4FAPB93Xk6Ewvlk0vxY1pwi3e2tyWk7T4hdbPQix7klaSb6MDCZrZJip2mVSO6UNA
253Hjev5Sw3o1KBcLRdqyVPfi4nLY2u1UGPk919k0admAMVWBzWlvbJcdLbmR+mO2lGdGvseoZuJ
GwxlFnAT6QpVY1m5GbqOeazRbCBlSP64roMqCpAv8ZEvQqooG1rfEwEi165rVkr4l4bgPpKSFh4G
J7X8qw1JzwjnioKTekhi00FwgI+Kq41T3TfCVVAys6mkNEYNu1X+nvbIROWWVMmb0PRwZyPpVEcE
CGTsXjFZ5xBP1Nv9XqQs9BfjrBM6p/Gwe1XNDV9wqInQR6/UVVI3p1Ix5SVZxDpdmZNoAdVwOleq
3bGM3hNHfKltRq06aR886kggvncfBFrkYCQEG9PvRWopv2efUFxCscAIrMolcHfpQp0rhSoJWOOS
VVTtauobVJoAN49/lREtR7X36pPDIg+WvBxu/7kZ96G/mbtk2Kct3VavHQ/KvGNJKZmb/cCjuPZK
jPaLCGjFS6+2lFQ6iX2ZKZmo8pE3duWS7uzKvso10usiDPZEu5K8yM8qDTQCgVUZpaeM9kPo5h8D
prt9wXPcGHN5UNcqrYcZpWZ4VA/6QA+NdRORL669cpXHNmPxMkM6L1UTSt3YTtTtUyTCv4zK1QBo
aBYvSt6nNIh5RffNbZ17Iyb4MJO2epWzoqf4B6M52Rn16B0AFGx8SzuPqXmbcfarpc2RfkjlLlS7
S+6Q82PeZ9KxraRvfs0XjRb4k8zGeKt7BUo7rDZxYQAbzNcTVx0GnJx9t4JOsT6tE1zdvcdaYxdm
gEmUoyOy9o7zv3ZUTxhaznpr/hY1OqAoTF4tLT0aQ0p3LfdJGbbscq3uDKWR8wwU5zHxD3u16bo5
V0X3xoe0IzJZupylgGWRqNGkSwF4xS92tZmWjBaN1GhYExl/aUGOISaOdTKH941UiUtJnDou+Cgg
FoTpUxdskyF/4ZOGJwIXIMRMz92S9hwHeJtu2L3NVN2mkDYjNNCFqaFfjfa22cAtbJE5a9Vvq7f6
R28k01pZTSMfXX3pR3eAE7aBgUNiNJOem+BTSS2US0JdEG8ILzRr6DNl78soxoM5IAuoZamBmveS
2LBjDCnfVZ49daMpzIPStcHjMtagxhaSqfPwI1pwo7TLHtAGs61W/FE6TxFL/2yIst3Sy3jfWPqD
69E9TZ2YUUHrXmZyqJqQe7WCw9jVFdkLOrDX1N10UmokP7LV1zh1hv7bFAh/Z4E75D07IDOA//Rr
db3tQLwOnXtQe5p8SJRsUZ2SyugZRhtrmNFqwA1+qDtDHQ3URVAH7V5WbepJmyvn5ocuQW7yReSW
QFePzvRfEh/Tib/cunpXvxPOdOFn8jbioTEO7FAAi6UYsJWdzsWXO4FO2dJOGz1wT43XP+lGvE8N
31FSoLbU0Ze04kurOIbOjpSAhmI/jsSEF2Ha7RgE8AgjGpYite8VTDq0fWHvKkFSq6bDkxRzuVNq
zaFlLE62kQmYp/8+P2jj5NM56AH2pvODqgOCzHbWYwOgXD2Bag1PvSLZNv33sa9LxFXrwg77ApZM
uCYXCryLmxZ3oTRaKKmJbaav5Lsyf3Klv17oCUo+jEmj4T6iRXqvsv5CH+Bb/MW48b0JnX3owAMi
2W6jVodetL/UN2cW4y2fjINlwK5UT5aShEr7VbBUNuYH6486V6llR50j0t4NNm7Z31Udg4eZAbkU
jClt7jJ34DRG/PLSUKrMJdAHN2iNym9VllJh95KO1enNWdW16oZXG1hZRQ9+VG9DR39NgrFeL6/q
rh8XShvyjeAf5/b3gjAitw37cvvSTJoJTY77J6spd+nA7jOr2IeDhW4rRU6TdPrbGPpfatfAkka6
tcEcw9eKrarclVAdnO5DGJQ/lhIjQNL3wQNjkAg9nhJy6xDDw3q5Jm5/45avV7n21UovuE7xqL7H
OXPxT+BJHOYzJxVtrYr8cPA4USPAU9eOeGnCkR49KUcWQsOuWNLCInxO3RhKrQvM8mRmiAri+X2J
ZjqyeEwPwoofS1kXmTnJpGmendVHHTX/2crTVzfuSDusmZ6pv6sC03oSjgvxSXpGp46XUd/00Otf
rRZQOtOzVku/+t8NRKq2Sr2VWx0cuQxqmpZutAEKYnrWRr05qRXTmXLMz8keJqK5C20ajqJCLqF8
zDYLp1wq1Jcl/yWVtYCKaQZtlYzMvFo7eiqmZfleLnQT9wSzjm/brtrtxJxX9CGyLxqSV9Q85VF3
jZO6cOooOQsIFqFeM/ww7bWcVqlPG2kaPXFMDkj7OaGGE+Q0pCcXvbCNS2aSBq2DMA4jtmwHzYTP
ehlW00yC+NNA+UQXt0y3vTNoO3uon6Ohbs6hb9z8RRd/mYqpKKlbRLeqSNNjEMNRU63j6qZX7y91
INNaLQWKn9n0ouLuPay3RTDTDC9tQYVj/4mW7KPJQ+OWjPtoCobvKspxq8dpIXrbd5GWS4TPiEqJ
Mg/jY9baHRtrDlyTg4OLcIqxfGitG2EmW28p+l28rGQy6tLnqBrcpWbK3cN+RSU5RQw2/PqmOASU
CuPZyWmuqi/L1ZDLGF1Npc4Sq+SbIqUmHYg4zWzvqvZbnIuU/cqUgR18JM6yXaznxk5e4s78inXn
rJZxVTN7c4JoPkFaoJaPyjOLrRcv5zxl9c58PgWW3IhpovbQOvR5tKx+dGy+kLzUmQfU7JOuzTmX
amhqmLGz89ok8Xrg9VP2GAv+NlZXr36NS8PZFkayjwdeORK0fArmmuo85vnDyQ9o7TtoOCbO5QfN
ksDvobulvfdEm4pLQ72ahyK876Xkq8nqQ2ANuJwZUBXEcx5TWmMLe3EnQblWjjzJzLBDltbibkQW
rENrbOk1x2JvQLjaeUCeNi4UJgddAbBike9a8IvjyMjU8ocarwhNPtNzi63pdQ850dw7Bsc/tcn2
dp1Jp7/0DkTas8GM6a8wDMcNZuwPz2kPTmkWpwENjGhAA2UaYUaiPWNIO1Nysdz5abhhUnofVaiY
tTgDP0eibVGs9TZtVnHUR/vU4vHSXJDWhi0EKLf1kooRQYDXEpfZrOdGNOcGqZhbZidggMAFxcDM
GhOU0LKI5i7aZcuPzj78SSr9pbn5kesdUxKhxhHYZ+vALxm75BxHAJDnDoKRZOJ6/nZJJoZYVqUd
Te7EdVjiZOtBe5hwTdY0pJIlqy9DJRlWWf3QFUG9Fmbtb9NoK0a9v4YWiYUOuDq/dh7xmEDFk9SQ
qQSA31NgbIyZZTKeSPud4oNxbNoGnOWindyKu3qIrSeeh6j7In3sd9zylAzGZJ+t0X7op+Z9IbB6
O4wgHNQvNR2YqqtZhU2t2pXx+ECHiYa1sL4WQjwPWb1sLG1qjiEUyqIz0NmhVHWFB1o75qslLQFm
SITZOytHqB2RKY4TgtYirlP2W+fBtf2nzqk9vMNztFqYj/fD+Aa28VI6NIdMDzl8Z2rvtRdB63Lq
adviS4w9X/zwg+ZnEHX1rvVK5E05Z70FqbEpMrAUqcgPXWCSN8BYiqkbLQcL3clYxS/BDOLKRxlC
i9l8yMqUDB0rRuAbzpws4d54mrv2J5CGqaznGD/9jLzokZE4asAZP0zZFUSsxp+4Tjd5APyAnPRz
68cJmWYaAPSKDAKfkNVmEgP1Qjqtwv4cFwP9QhEwbnaidd7v02s/AcpJqbO3VmpDMW3lzzWJJWck
+zQdyHf3UuJ7DQ0jRIA3jxCMD4oNZ7+I9lWjz7qMQFpaIp0Y6ezQ6cEwx/mpBU9W9OkhprjUqYV8
0J/O3tgFr8L8GTTWpzMFFnjZ5FeiT+Y1wWBnLmF894rSeCHJnREQ1iFwXLS2LK/a9D61N0JzRAYU
LoREDKiNjvFE/bZ4ZrAvvfhJMAUAqIOA3yMEqTFMfYO6LNgwmX8VBinyPXrHEjgThPUUVAwO57EF
NDs3xnAFGt+NeJKy1Fj5aYyiPbDLi1fb7xM9nHM5yL5Qx4gEYB/hsWH6O8i15GgXvX/yrPFeLCQr
JpyiEIRQcozVz6I2o7XZ0MbTMwbLcfWVeRMBoIU40htLz1Mz8DESwlSbGYOlJtc2qk34HT5gZhOt
lqwKqqJEzRj5mB8z/VIBxkfO6QDZFOa2c8RrODXOvnNBK2Eq30JzCi8+PSI79prj6NUvtOL2FnGw
YKkxqRWh6WIwjqO98MfumtKj1zprPrle0aMJY3Kv0+04tX6JF4W7kMUNjUV27hI9X2HqMncFaN+T
43Ah6iCqkeXCVa5kZeQ19je14X9Fodz/qWQiYfc/Eiaf/49BKPEv/fcQyvXy53f8NwglP/ANoTT8
f/muruPRCshV1G0Xq9P4p+vJVTT/RQmFewv7k0VMoyQL/JXG6Bj/0h3AlR7QCNcPbEmu/AtCafv/
cmwzAFtOgKLlOLb3v4FQQgv5u9cIAb+vLGT4/i1QHBIw8v8Y7YkH562lROY08UAIKqo1oy/L89gx
K+9rxMddSvRsgdxC09PHqnsraBys9WRYtrVFcgleJfomVcYc07ePEUfIFZSwV9MosiM1wbaOi6ce
9j9d6STAiX9LdQz8jl6+ZzfkV78dURmouWi2FdmZ/Naj10cySZFJXeab56gvGTdzlhoq3yHzg+44
3qnntp03hpER0QxEXKQxp1T9p4jydG3ZGy2BjpUQQbASBjwXEGsDTc7SXwkruR/a2LnJQ1Rk0giJ
EZ9vtBAE+TwB/1rCtV/Xwz0RICNoteRUItVnNpTBaEPqDYHynGe0oT2wjnu3E9Acwj6QQSp3Xt1P
WIXOhW1CvRU9o+zchWbBRj8HKJT0kHFhHcRI/RAyr/rJeo9Ih4sc7+T6zpfZIE0Rdf4WGtWnG9CK
X7r4q+uKd6pjc0/cnbs20wN4pmATmcW9hzVvRRj4lTEGFgt/2IZ9a25QA+W6Bw7UCVBFWt42mMGL
NMbyK821N4txOob3Dp/WdOr0GUA5HkU4bu9t7hxCe5eVf+J0RBdp0GueCWeICTPE3oV7kRoT+TKJ
YZVxDMf0lARkDxSleOmy6NBU0w8bsm7g/uRJIF4txlnWtvm5mAIOSylwobkdIRXHmMfKGWyT/+Hb
7AlVRmO2j6z/IOnMmuNU0iD6i4hgKSh4behdrdWSbL0QsmSx70sV/Po53HmYiRnfa9ktQS35ZZ58
itV4UH31UTgUtzVPZWG9ZBmQ/LKwNQ2G9V+GWbRF1dZzrjZxCXFEo73u+oCNFK7pcAhiTb8iS65X
kDUTuNqJlwwPVc5oaaQuI5IZH1oHT+6aUcFUkslfnfwUB/cIDa/9gJsYp1FI2zAO2Sa/jBaWNL7D
87XijjxjIolUBZJVdXBZ3A6bbsa1u2x4KoXxr/FyziUX3Cvvic0sgeEwvsj1w8vWi8l1MoyD+daO
yV9Gd3crFVXnSS1nLM4LHUkw+aRO/rTlBFNSrJiBWr7bxazvRdZxWdabH+geJX88SldhVWjZEp2Z
2c3wszrJPdUoJ+UfCjOJSfiFwE2z06Jxg/Lu/m5Xbgo55Tls2XCVHREupoFdu8+2cK9p7qrVD8Eu
J5CNk73loDbVFmHeeBsaGmI79Wenjv9AQGixP09nJMzgbuq8XQfznUwC5p7F2uAF9huzrrs5ce8m
YBOV9uWhXHI8GYxum4WVgRmGPgCu5Ua+dOVuLeS7IWEp26P3sNIgmaj21vltmHTQoWSBSYFQkxHi
jIHeRihiV3UIQw6pXrzbsty7KdfuFHelxvi+NwjLI5Ie1u/STXECD1u5OY9TXxS3JMmZlPgr35PF
O7TZat1iMT4tMek/LF29BK2vU9STNriDJFrvM04aIdVYuiKTqO8Ss7VueT5dBmCyZCiKi+foak+N
fRxZTbVj036JlXBOWfZrZM2DoeYxFYNTrgCIi2Ri1K/dMVwm/2UOguloys08up1KDaemndyu20ve
T5dMDfPJdSHgzWuA97vGVR3nW/2JCFfJ6a53y4u5cC2ze9zMsVweqoqOga6kVdusDrNAYIX+gcdK
nWJNBFs4nzVtD8epoeddrw+8xeT8Y1jgmiSLNByOduRhCXXA1gCKhmsPYxq50ultDVCzSvdXLXsE
68r/mk2kVyMYX2Jz5WA7n0Yyucn2Q5F+PO98gbHQWV51rJ4RPjYcZ2Pd4ctc+eCjvoj7nqR1LKzH
1g1g2OsvJ8uH3Wwrc59a+WbeALQ//+oXOTxYczJzAxwP5ugWV3e27zXls0fhTN9VVaFH4ujChYQ3
ddKczyoQC5tnzmOyyzo1z+rVc/0ox7DEKBuwZucQU2EZzEMhqyBCZkIy5H3HQcKqExm+nB7yxruP
V+9unqzp1Kfzk53iiqrhKNi9uCvyyd9LN30wF+M3tgOB2s/KO2PZ3qEtf09ADc/r2jHdt+gDpQWz
Iu2OE9dm12NwY4t2PHcNcSQoIgTflFwgxHJMbcsEb4GC9x6s/r98wgfJSX+N7Ir+3vUPz0W9qzkS
PsxbL1fq+CdjaB96HfeYhrlkzlYQDlj3cw+5My/IDMgH7WLligdO0G0fv2asiVPhx8dc5d15ZEXT
k3XRBrVYaRafpFIf2WAfXIMplxqYFaRmCgYxa/Gc5/hSNffgsSErU2cbqKtv8HZkZAlkrInurz/m
oD4xy5Tc3S1ItAldYeLB8CtxcAP/HI+pv287+VlxVodEw08RLtnVcqa7oqGibwquQZasR2O+5qV7
38kyP2YEugInPVdi/siNH24nj6UAGqLRxvZDY7143niuYaLuciyrUzZ2OKb8t4Yekl1TWhQbpxQZ
eemzbBVSQMWzDs+hZvgXiYZiDiVERlQmL+6yFf8dwa8X2bq/mj71cPb2G1sqpgJXs44PhJmKaulP
YqHkbbTWw38OoT4exZWVGT+fwnzD9fRarKN6iF1ehRyYRu4X7mcm5d7LCRwtnsHUNj+WYz192qNx
KdeCpHXh/2L0pPdcgZBSPLyloq1rtIBuOfiz28AGqs19hcO00pV9Ug5/Bw2oF/6MymmV2Hr9+nDK
SKbVHEvYpFXJzDQ7N6oe7iYwBVaTj+EkyCKrlcRO3cT3scnuM5sGBW6YXTpcp4NW1nlN60/wks3Z
KImmMBe+zdlQ432a6oOT6ZNc1Xy3WOT06zxjdVW4sdO2v01gaA9tjI3Vnf3P1iHwZhWwW9fCox+g
dFxef4Bhi99dV14BMwmCcyaWyxqYy3nAvoscxpbtkvFoPMwQjC3DlkoQTnEYUjK2ByD/jWSVHTeX
BIquTx3FQafmM4PVH6GT8r4NnA8fB/kRjbI46B4jBpsqwM3xDlSVOASoIuCwi+HQp4txYxB+HNYu
f+83InJKyf3eWDcz9OrijeV8OMfe8gDNmCFAZd0SGeCeoQVuLUpIxkhHfqlnxtLyZKU5cZ4RYbQI
GHXkgQj+/0dUEIZls5lHtadOYrTEc7N2+1V06cmLFTZ8ioaMWhKTFPgdquU1zzY5y7yUVd3D21Ll
s+jpsUrqdNr89AE9fWI4BQrgWuFkYHMVqk2lgoO3Uk+zxMRourI4tQZvq1HF17ZZuQf6XXIpum+v
6YIQE0FycevlrnEb91jndJ5Z63wxHX+AjN7ci4l6nn6sbwPg00eDVklZT/JupZHE7Nj/8zgHQjyN
BJWKTp+sFrAOzuJPbhfrLVDWrUvrS7GK+tRg5B5BEO2FY57NuX0248K/+ga+CExkV3j1TRQNcTdR
fWmlB/ZbZK9y6B6MLLkhKCAxMZ66eh6JK/y2G5dRU8QqCBWapu0eijnhe9Jja2nxJWylf/VEJoXG
Mbca6guS+7/Syv19UCNJiHYZrrmgrIxGXCKObmYcY2v6GhT1v7FF5dVcUhoHaxjQU0e5gxL93dia
F7shKtSYFHX0nfGQ92MOH6ohC0nrmJIwCpt/JhPEtdqSKejY9XhXDQzfNBC8nekRpVs4ZzW58dYO
5MSHdbtGaB9QXefTOppPu4YCHddbzhqEXg18ETHU/GgyJEu4c/PBWVRIG48beRVGjjHRR9EHTpgY
LMOzx2mJEsakze7IzWb7kcBLUGZ0tS6sHtZyckGRHWIr2UnEU44OHB9675CtjPOqBpl9MZoLsQ5Q
IT1APUneYsgqxMyBHifuMQ1eQWb71r8JnzIUxX+cR8tDyedLZ8r9kGcunVcWEXbY02zQxmwAe4DN
rm79GHNHKN9wQWBuCeq/mUWKtesnLkn2Op4aY4qh+jmEHpE0QtHjVwe+unximaNyCf8NTtW4tqKJ
1YlS0CixbNx9rUkvUcKLl9fgbRAPOZ7G/t9S9CCy3OUpbuVDm+gpnAz1FvcWNeXj8hoMrdjH1eJH
hq7QVH0/hzXjncViEDzUu8Jgrk+WQloBfKckmvuRhaDtX5AQF+5ljhF44dBO+b5VjAyzdX1g9Nkd
CdeyTqviTpJKjGU6v6xlHTodKIu09/LIG/WX7PDqjTatRn0tmGHhgKZOz1yYi+cMxblEXidimg1I
FOilP8KwETQ5JfdW0+MkZL4PUzoZZgsFl0M104OP1gZM54st/UVQo4jjKxT9F1w0xb1Rjg33xB/x
KjgjRqptYAErg1Bw6x1MJ7nFRb5E2qR87VjlcNxEnb9OKZN/+PoCYztnzwHAw/Y30Az7AX81RJwB
hNARCaeyxCcw8APYb4mvqaM9Bozv5xb0TmbfwNiBtqqU+Bf/yec3pZkzD4rPMBXYw1zM3nWO3NrE
S3cWK+npTv4JZgy8VkXqU8VvrVn8LV3OTet29U//ZSX/O1Fq3zjz0zqys8sEiH+q6odEbOVIpBtN
dlbHJT2UZBRzetXT4rEUZy0vVhMf+rH7dA3x0ZfFwe3iY6abvTN2B5yQRKtSSv6WefkaFufHmEBe
pPy+hfrZnWESHfVw0XJNBXoleYWqgnRrYvCX+ovMUobD2PlhOtlvPhGTFaxEiMnlac4LNywS9TBT
vXUOKC4OM3OOSRi1USs7I2okEH/q586+lkfHax67AoI2kWiKUWPnq7XaHC2Q8YEH8SyXhaIg1t6q
Lyt4JBymQhgj0i9BpDegmoM4f9CmOBZZSUykoyE6RZAgIv4rIaTbFpQsVQH6rvGnl4VmNSq+Zxcl
u+qyW+pvtwh7uIsLuisM/+S45v0wtvNpklTtbAMjUEJHgtRHd0g+peigUorit14D8oBC/+kooWdm
Nl+Ntf1kHpAwwqX+rrGZgvbse1XZvI6p9Z0EHOedxMIHn8IrS4yWj+c2v/DPxTvJVJ4iVdSRTJUh
vNiG6qa24/2bx0j3xIqMCnusUZh7YdfJwS3RULKGXPvUD2u41va77sWDm6cmzaTt48IQbLb7zzql
Ms3fyoWrcgY+4/WcYBFtLdCKXmmffIfE8WodTXeiz3uZyr0j3KhsgN3I8VH7wcSxlWB2zgI75vk+
5VrNVI4W4UxBHfCqtwY/23F2mSt5svshxtgPCFBFlVOQ1b7Ute3wYuJWYkBMWF9CD+VkfZQITUYS
dJh+529tkTwZOLNSjpp+FEWSHzu7PseDL0/eVEJqO4h4VYBcnCVsak4Bawu+nPwF8Kn6j22VD9Id
iJ4mYm+g2zG84x97y65yarEPMkrqoCk6l4YmlTqO3es4UwMjyKAu5kzhQFI22MAzGgDENgmL63Lf
TBffeGqzlv49m7AoZtqpO+Qpf5m11C+68P725mTt3bwBKmkboVkOWGmSSDjlda6TbyeDVVtnyByr
hH/N5XiyfmxGyge8h8NOqqDeBwObZev313lo3qCrwoKWyxUp6Vn5iDd1vuyY6SkiTIw6qoB5asVM
4NiSyOqTzN3/92/YQ0NuGvOunYDMME1u4Z4XTi5ZG9KM+1T1GIUtsmm25gVqY+/Vn1BYZvZ8TttD
S0gnuRGiXM6QaZ5xv0+v5bSFzZux21ckwiY4Mr8ca7/aOR25Q6dIlU3XLOjZf01umxNY+C0C8eCN
eR8yrv/ohUuJRv8mi+KrWO37ISVbT6a8xEc5lVjVSqelSK++50TBCuLNel+joY01tCZQTNxVxEda
uMVe1fm9L5jduDHzubUh3GnYf+OV97+UKhr4lbC0/gzdR9E15zmhhK4fdOTBX4lcFuioLt31WFXJ
I/Xq8t7V1bHGyCMbi1ZWr/uVlGhEXpc8kmg1OBTkFZ9y3kGGPMwldvtyqGHZ2vSzebvRq4o3oPvA
D0GANhZijJ+m+i4VK9ZuBhtwgJO9t87ZcfFxtGkwHjO/vm/pkB2LJD551v3gs4/5+YbWtlvngA+Q
gvE5KnI3uWGhf6TDKb2qCeiFrhnDLKv+0ZlxXTCjnatCH0pYTnt7Zm0bYniiiDe7bsU0QxX3LuG5
eNSLZGza0Byss3hHvfeLNzHOzbjkMO0E9rqaX0UH2w94UHqQHX7JmAw24Z80EvQAgu9R4TKyltsD
PSZr5x27sq2I1pxxdhv4LEjxWSnqdb+ZGUsAuUZL4nukldBZBoXJPdNH8IfRaC89gfvyfbLwi5On
zU24MLZ+d/wmjWSizDCfHO5uormOBVHHjlOd5zpgClxvBFLCxWrOH5tcs7DyhfmT2SBIvB4kcpeY
xoUSPv9drMQPp0ytxwLCy27ykDXZR6lwzInSNSr0xPCeF311q22ijW7eHmVf3wXaK67cdp9aAfBq
XOuPugNECjbxTc3jP+bIo9Wwy5TpLZZjfW8E8U1hbnPLgvbMrXuA8fyO3f6zIboVWRMHsbw6MCit
9mU3vE/F/DMIjcA+Fvc5qs9hDPoPtxkzJG2OuBVtSnjpB1p4G5Q/YBoczovQG1UQrQVloh11AUZM
5R5oLkafCAqhR2FLP/LTyhf9o3DVP9qFeWbdurBJ4F0VijgyZt4AX1Nq0N2hLOQtWQGzbxgpg1s5
4L/ooznTbM5r+4i+/WJNmm2sxZBTuIYdSughsFA1ylnZXORSza/cRk6J4xNBsxM4gjLHmJuFdIU8
T0zxoU3kPzwiOMWHfiVLTULKQ69JubAwAsl2vokZ0XBMECaFF45sbye4yog/SGRRW5fUvsdUaU86
zcIssB7rOFvQsvh/OhUfptFAyWifikmSnc0mIxwK43v16sdKslkmFsqHD6IqUdVB2+3Nn7mpyMbF
CFH/InxM1NfOy/3iXpuOXtRygww0ZRnVLyClENiBG26bozNnb7ZHQzPin1mNBpZtLDuFTEbqfeAK
pio7idXGBo7EsDObFGrBUt6S+VN2fhHVmT6kNrPThamDKR2DpCzGmOqpwFAXGp3+tCeObSStMT5O
5kk76YHuCWOnNfVcGe9llXjlpciRzLPWpdOS6rLt8eDGUrUPYwDjlarYm0lg/pZPiwUooqHmEN08
NgI8s+iDTT9zSgE3hwjH8DOZivZoNEC218I6WNl4ax1nPuJOf8jo3nRZo8La4NEVyZeT4v1AASx2
MxjLozTKX2R9NuwjRwZT589jXLKsqLoNMWh0eByN4GR4xFIr38chMtIQnJlYeYaEVx9BaazJ0HVp
g48kBa0z5nbYuRs3Zj3XM1TdfFjts8PF3rOWj3aY1cHOcvIyhUJsV3ecByay22iwU7NQPGPFz3yH
ezJANJwbubyxA1j7xmqeVYcvgFvYR2Jn9cHPFbZwHY2xYV2kCwdBERf1HtjwOCP23hVSp4/lIrCO
rNyY5v3yHbvt3lZOtR/t7KsUivhPAQrGXJ0HGmfgl/sjT+iMqG6hvZZbNycs15KA5krrAboEVN6y
aMLR0euTXToUm40nmjvkuGGXOxibRaA+bC95Jx9BlKR/twKyKIzEGKYP/G67fVoS7x1cNVOrFrPL
IuGBZJxDPRz/A2d5ws5ylwmmh3i6grAdSbgPQR42NFDi/nTW0E6nDG5Q8OzakqJ1xiaWwW9eiU7T
IcZqS5cxyw23FVLqFqaHnJCOzy2tBl8VWWP3nP41BT3gIO1ndPBk67AJ+p2Jp8Bkx+2sa64opZ4x
FO0U8Bq/rgj65Wl7Ynp5aNb6VWAeQD6bD61dvltArK7nuXS3pnJ2pmqqI2/t5cG/s1qTbBPq0jow
pKT543k0DGz4dbynrXqJVgVUcgY5RgRhYZvLjuQY+FHZzls1PpDRhfXYAglf3uemjNHWTBwjtnwm
dw6Eje9tyBwgiqs8eBxR883qVzAywjJVOV2tRFSHuFucEHLch4lRLcbddcksRk/0uvGHtz3+LbN/
9fX4y1psL+y6Bl2shelvxiSqDdc+spAAnlDO/TqjCnITT/V+mczQQZ6JAPxwR+KygU4FIKN/b12s
ERS7+hzRLi0ndE1G1sTteVA8i8qrPvNMfHVeVyO787ql0vvwW2sgrg80dmTJnDselb5lPjV6NY3j
RHO4IxVNNBvBtM8ZJHFwb19kqmlTStQj+vydJExkWZwlXTL/TRyjg6ZueuzBy1KK9wEG5lY0f1ea
o7q5PlS9fE+r8d7EO3O0RfGxps4Pn5yKGG2/JDV3v9iZnxeGmqc5CX7KXl/tGMmqlr8d5pdx3GMB
mu4CB4WvmNRzveR3hrWw006hW2JAo5j3XMWpxACpuAgHeJWSwXk3sWoJt28pQ2W72nTbGjv5rpYd
TCGhQf13JiHs1L5PrYVEy2Qxaqf672gNptxZxKEyA4tdViTct/p0b6iM1F9wyJuaQvreItJuRX6F
1aj2LbqOHCBqnqFvomVW0Q4BBnszfh+gCYer6bxnRBNEa3LyWPOHEnPhzljS5J4vsGt1O14BjT6S
GAL5AJjXAXqEjibeCbsQ3aN1LCw6uIPkH77GdbiopYyjQU8/5Wj0CAAcSgJZvJqys891/FJnBtVi
7r/KDZqLsLN3vDYVlHQL87myiOItzLUUGx/HtJ4tyOjiB2csiqjDeUV3jPg9AxHbe9aAdsuiMQff
uMPOquZ5LRf3q8cWvJW3/QYvI6K83gj+qS+5GORwPxzzKTG7iSwE9UsFLeN015HVXL3uM29ixIPy
17bBIYpTjJQBBjyyKETdbpLjn1qQnZYTkmdug+1K1YvTZ8uxINzRSnmHJIfDoc0uLDBfQ00NUdpj
b/d89P+KfKhHYYJdQ8s3BAd0S731peEhOHkPbVo/4Th8Fx5H79bu1FE0eR5Og30pk5iTkDBuPnOU
nmAGRcU0PpEZ9/DU+WmMQBejfvWr+6K1VQGkwDncFByaLILH9lC91RPaQhHY70VZ/kBPv7br9JZV
DXi3lNodMNJ82uU2cMiCwLzvU6wFtskZQxNNRDL4NuvCRME/58v0VUu07+7bpUspdHtuml5v31td
dc2Ntjlla/XVyvFuDPBELjIxAcyCIJ0XblEZ/i2e8qHZTzR2s+xN59mIH2rff0s5VrmT8buPg3Vf
4lIJ3WH8qqvst+OSrgFQgSDRnEycwTvz7HVCE5icsH5xrQ5H3UaOzB4kBR47JNVLTyCw8Ru44oVx
sYblMLYVzClfSmg9wS6grFjPKo3iBiQLJGizohVr6BBqoi41LL4gETYLeWnKzsm4WqEWNqVFtfzB
ZZdGzmrxI6zKx1ZT71y1BBdKyaPHGIMpMwimPKLMjzcQbgtftzzr1P+Sk3fRLtM5FYDqK7jp7x2T
WfwEJOFqYeMtuEPhLaOncXHNq4yT85JggaPkBHiTkoQeOV1Q0HEdPa4EnsHU3DLybyUNl0A5GeKu
HH9rnp2DLfg+i6Bq8cK0IPvM9bNoaciq07pkhMx1z/MMiQt3YJzYbydOnzqGHuwakSJW18PcYfQc
Ci7uVJOuJ9v9al1Xhqysxb5Ckdp7biKOxlS8D44JGjhLa5hfELnqmX2HxWdvc5c+iBpcfFbnUVbG
oEWoYNsa6Y6+QdWl01o2VxqOsOXffiusoyYLPZNpMOqxzdDBbSmtxN9DJ2MoWJn4/M4aFV7xUmsf
25zCtozQwLZeA3mx/fgPaDbZvi8jMlAwcgjTfPetZYQKljjPq0kFvEdkcFeb0AOTbXlO2MD31G1F
be6/FF0tIo2fgCEhZzKQlFHsdS6y6MM4yCmMBxMkGQ14pGGx7hVpQDkra1K+Ym6xgPswmuGhBJC5
g57j43Yi1IsPNdkJGb94jCzbRtYRcuB7ZdRIQRqFoX9WAtN/kaZbXG78kW33UHujRNlaJyTF9ZT3
Ff5YmScEuSiwTtYQV8USVlZ9tphTXzzDure0/Zb1CjhAFR8WY/7iJ3sUgWEys96+b0nUz9NnXKJM
wEkgIz8XQkB6g/M35B+dZd3Xy2yHVC6ZWF41tkK2y0pdGiZoI1affTCJ34x2iHH45HYm60XFv1Da
inAJvi37jP09NQiaO8YLP+hTYbRvsMC+11nu7Wmj83CbtDvG7h002x32L6zu+Xvq8ugJAOZoGTaH
I/gSWjt3A5khQsrIj83qQ3khZtk5kOPMqXisXedG6QTnz0by+Hnf5sBgswlq/HZzfOsKXO/bdWrq
uKOIV1B0eNAlDideQu7pe6UyxDszrSMbxxQML+o+G0dgR7O+DdZG7Bj1e7OW+1owYVg1rp3KZx7r
cglO1+85GSO3qjDIWfzV+9W8y7uREbrzOsbUFA0GUE1/+NexCmOJl1w5s64Jk8l4ApX1k6/esSyk
f6ljKtHm8Rc3KXeAPePiDvDyNhwZ1xhDcy9NpE1bSeeXAjcxemAZY/uu6qoK3W/4xEZPxY2fhN4s
qmuLC1RXXn4oZ0mzV3tIAUobfDLCwyaQN2HZkQCtHwoXSTXQnGwbZ/l/CekuDYYkWrWkATG/pnPZ
HiSzK/LmwUdhJd+5I98UpioraN5drDyJ940JvYpmetRT27jkbUn2r2lfsbh+YRTRV+BmwT5wxJfh
iBfsgkRRwPZlaw3m05VnkQkOP1sPMw8dywlrjGu/uQJS39iCm0tTewhXJmvCcqqXItDf6KnEbIVz
K138tuyk30sjjP2KFI1TZ8bHPetLnlRY75PprzZQxZGab/32A2LxS7csQ3n0J23TLFqWR7vBFEYm
n8MTi1Dvd/7eJF5/grdzUO38PNFSjF8cIZtARdTUVR/6sxdcNPh5e0XFx/zI8QmrIeOt47DZMkx7
W+7JyaQD73dTru7OSoaz3xjGrlXrL4dWnaRXZ+BUOAGlR2I8n7eVEEnREuO3+uMOuDeWlOCjYcXy
OPFU7Qgc0GTNOeN+0TCpEvIxwIjaame5DUtU2RKJYs1XbLeWaXFkzBfi3sC3GcCPr4FKNSeaQu38
YtC4M90wrmojKrM8pU28wC1PnJ8E37OdC3OXeomFqWeyaXyTII554hhoPRBYupYts7TA5o+qVEJN
LpewmMTSbr2V3fxb24xLatxgO0wcwGgn6vzmDqhXX7EqtqBD6Hn7cgVGwqJeH6pyFVzY1bjBWk36
Rv+YMwYQcx2OOMqzQ0uCx5zqPBw5cCDaBlEFQfHOM/mG2HzdiJs12REgAC4xgQM1SZmXnlqv/QJO
ys1khMGYezinRsnyGgzintHlIW3gtJsNzpEqhmyQVjiYpO5uRb6+yr45d7nHd2d4mef8Puck4GmV
3eFCiapg8s5ZwvHFcbkwiT79xpjzXkkb8BQMgCaGVGDaJXR+LBmViWXSD2IaZkiT1oF1JutCTzS0
wGjr+eJ9vOjs3UpBT3Q1aoBMJqBUoG2buYoaVw3ckeQ1m/vXWJHv7tNTIRHjKqBJKfvVQVPOQQUP
+CmDuT9PNommJoCw2wV/y0XdMo1K2OFSR7p/ded0g3nGGbyr5jcdK4wlE/dMcdrerhGMhcxgyilN
36TbnJnieNYGW+AH9DSCvuicX+3yHlM4gAEC7wA6q6VxurljR+8LOKA6Te9U9if2ZXtuF9QILGW5
ETxTnZqQWSYewXOXc9g7Jw3SKaULyKsLfvzRWPfzBEY9i7M99sFqn9qyJrt/y5L0cUOj4P634Z5t
BwctpmseMz3pWu7TUhd7XLQJUMasvvhWR9USzX3ORFwJH8a+FZvXZCI9CpoYly4nrBj3LslGnIZM
dYsERzBD4G2nHC+dMfkoZAmJ1VpyjQT9AbHuH+TKZ64MnOmH4Qz9YEeG7LlcMd9hQNqiUDW8rPo8
quapCl4R8jaGmckAhu3DiF37AaWQw5xuuhDH3r/eTr96hXMWW8TOUyjMxTgR2XAQ1of8OzGYOEuX
8RB+h53il9E71cRoyP5YLMWVQbwLs/gpSw2LaYOyTVMfpjYWhiKwkgt+2JfVoYqZsXruElcgJ4XX
mRg7Ii4XssaEYleJ6gQvlHtCRahRwS9vKsXnyg0YGAYjzN47epnD4wZSwFQQYhbPZf6t1ks7ejK0
Mmwf/Vpi/c0Acbb12S6C+c5cSqq+fikTTIkjp/WZw+/6HIBySnv4msxMcuxvy38pL3+XonskYC8O
tqtuenLi0MtLvoCxNdYCEgxRa6GVDlwvp2k+Z377t+pj3hKsfAqACz5rkC2jxs7d45lMjAaAz9Qc
tQHsO/sdTMOdtFqf23r6rlq8qUNV/rG8/sqM8a0UeEvqYvkrwZWNoF6Tdbz1bG8OrtgFQiyd3Oc4
njgsTR+lZNIYx2SVChnApdLcTTIveB3z5GmuCYdUA+rLVHrfE0d+2DMpc2z/o1MzzsOqZaSHgLml
/1pyZRcC09EkjOciyw/Qxu9EIYEiWBBSAPwmFbysalQ3lkrNBeqMhRs/NjMaFtQhPeFmjII8q/a5
wW0wy10EgrX5a7hVuAwYmjvh/5Ju8ryKjLpqDWGQXf63pkL3rjaCA1X04xkUw7YRbSOPHsut+z0q
Y9nHRICitFDmMTXs96DjY9EVQQYv5rKcDY/2ZJMiTBcF/Zpbc2ljnZqGL3tSNw+/EaY8jAeFLS92
NtCEYgLcLTiuci+oI8dCEk/KmypLJIlJwqbzuQ51Knk3gGyTauJRT8UfPfDSGtJkg/K8qAA3cxnX
5ifOnfgUU+S3y1vD2a/MOkPHs8pr7tL+NS9T1I4sWfjEjshGF974J7tjaNxVrDsd07W0NVAZfReU
ei5ZpW24HcIhzP1cc7sVpfzni5hote/Bdxv4r05Tten16fuowJPF5sNkOhT82eM/UWYfcaYl1Alx
ie0ZGBo+kdQTWGa55SDfo1qJ4RKcVZWt1wTbbgSjzov1Y5DyNBY1it0SkAEwJfBZ0p0E63BQorQW
lFp6WHQp031KyFUSN6gq4n6Zf1wkUzV3DecWzoZX4RkA+QhGMjZvbowxbELOYNRSJgzh+/QYFDp9
L//r+tqIdcN/w1Rg1G7GlZbwdwHVWL5Uih26bYvnhcZFygHoQWuS9EAgAQ1qvmTuhJkLt74vSCOK
dtNS94uGPmqK53Hoz4uD09d3bKILsQlc0ai602KkH6gnUdUbd0kTXPKckKSVW5wtCAQwg03O7qya
kPxZOt/0MH4mWfZskMg+V7ii12120qS9Jrcrye2mnFjRq9EyluLM2eylbarxlPQvpKKpm4OLkYrN
AM2Efim4qyaa8hXb48aiAfw0bXbvGXFKSUD6RdEWo68j1LsqQm7al8SJibPl+85PERnLT5MGlDCb
uUpBuKU9xousmriBYw/2va29QwzV44KPjBIGJtAN6fhqlc/DVBy1HYBc/B9zZ9Zct5Ft6b9Scd/h
SCTGjOhbDzzzRB6OoviCsEQR8zzj1/eHI0e3SLmkqr4vXRVmlS1bxsEBMnfuvda3wBY5TTQt3S5+
CxW1fKazSqlZ4iPlQzlNpBP6m8pfNNqTp6N88KQHITDHZ+6FTF0SNqWx5CthWl1t8oRQtCBkribk
TapfiKQkz8iipcIg4RrtPFmITslTWqJF7CC0Tv5qAs+4LAqH7nksT7GiIRdOT9KA9J3SunCRC+p2
u6opu4GnOkcHRPp1kpvPVGesURSBe6ql/jaIEckX3rBl7NhdQW5MNpyZV4ikX+si0bG1xgd/oggP
wkcUk9g+HYuDL8Q1gYSUgxKh6KyM+wCOQCcB0BcEMix5Xt6Ez8LglsZdhBqF0/Fr0LP1GBkSGSCl
HP7z4itMXLY0uB/LybOPwaS3JELQsR7ZGbw2bJeTNuvX9A7RJ5nEjfGqZcauIpyzj7GayCbb5OCe
QwlBxOm0z01ErdxOO6UxoqvnNglepW0tswmGfQKQOyI6zg70JZmH9bEZtJWUaJBgfQyLXGxsHepe
roekzFKm+4313Cchyazqbchr6yTRuIoKLUcM1mVTkEoZPLVpsC/Zd/1hxk5p0xfbAYprB6/F3F5P
24Ru+0LvPBLVyvoJfwdd0nyNl/+lcN10f/Ge/Ucevf+J/Y68uq85eYuUW80/T+HXiobcW/PR7Tdf
zv/52+p/Xn7Z/5Yv/2z+fPcnq6wJm/G2/VaNd9/qNmn++b++B+LNf+e/+4v/+Hb5XaDMfPvv//qa
t1kz/25+mGe47C6/tHud/XS/dOnt/8z+cfpz/PbzP/PdqKc5fyh8dbqCwaJM03IF6V/fnXqa+kM4
tu5i1cOQJ4WuY6L7y6rn6H/otqB36FomHColCO37y6rniD9caevKdGz8fYalzP/Ique8D027/Pam
60rD0DGEkQf1IR4wG8qmSkCULBkFEd5lTssp7Imjr6ITcpAe5q3EFgxVqCJ+bhHP1lp09wvOBp8M
knsziSuYZtkVtoEHt05fvAIoMNKe0tBvyniCn+zDSiNKHCQ8ab+Zo7He3kFQ4TUqOO+0YjxM43Wa
JNfVFLzFKjl7fvbCa5d40S0on+vSdh6kP9xFWrP3rPitktF1WgU+Lf17mrM1O3q777zgzVN02MEc
cNjW8DPXTXxlGrSftF5ygq2a57z8in+2UQ++Mdy5Wr2fJISZKsyPJkXfpExm0t7CQmMWaScLfbxv
tHeGTjckMMkVCtvkTovk/eA1pxR75SZK5jMYrKNdl3YGOWKCTp5uJ5t0aK90uCYcSR3rJLyAlmBH
4yDzR0bqYV6cksLHfZjRqMpZDRYNiw7ewZFzIIElA252xx2e0e00SHXANxGWs+ajnpoaLW5WcNWo
ZL8E/jfYQ0DV/Leu6j+RB473IM9QO/mLwWo32pDz6WlwAEoL0g3M6yc2FOugYPTKwB12F0Eyy6rY
hMbwaA3eeAQ4Nx7t6q5gJAyaPN/YJa1Xa+IWOgF06ZEJIXUQoTSjS2FQza5OT8+2VpM+TgkzchVN
z7lhvUrGj4vCkGekvA5HqBFBjBtvI85q20Y1HDrVouzMV1xp8IyH9EVWbblM2nvSEh7DyqBX1/DD
8pjuDod6PkAGKrq2JAKG0NoOVvdA7NNymoRYSKFgJQ2fkoZEqqAMjhjlcCq6KLDbrL0Lw/Ar50lW
VRgMxaljPGx2GhJz1/9agVpS04i/XF2RRUPFqZ5gzSxS/3UOBjf67pOEeAwBl/bAgL7s0ibqMA4s
jWGFMjFGQgtJKK0ySRLPrLcckgMorJ68Of+uwUexxGwC1KXVs2VCgFDk0N8AmL91bXrPg4asZlyC
nfxqdIwoOiHOBkXZ0jH3zjCaV+gtmFjHs2Wjg0Soug7PUfc05jx7ZDRCYGzNU2amYo33BNLk7NUP
qXMwRhCXGcDa9nQEcscmAqjTl/b9UCPC01I+SmT21drJ091UI0Ca9MjZ5iTr2r64a2bCBFN5fIJB
teUs+sS8/FPeMVOYBP3nKSqehJxdLuohkjzaZURGh++Vt7SLgP9kX1uB45UFQSqbaVtQ1TPKCQaB
V6/Y/p+BgryAskBc1GCd101/XzgctII/vcvcQsVyCcR3NQmXBlKMXUEL2zsfZ+0VKfLr+Y8BrvK6
nbyzEbpw29oGLDRLC/QY/MHGdCzSRJI4dwugEPUCzOsDjuStKwZj04n2kqB9MGJUe5aevuA9eHO8
jBSg5sYyk7PZ+l/VxOdCmwHAsnfvNc5tizKlw5dVM32k5BuZhHnOSjH3XAnjQAGHkIx5mog0JghM
UwFZpuCYO3xvXfBnWaNWDI+hD+os8tSfnUyIPzaqbqHM4gGZFCXhROgCp5dzU6GJFoF4RMNKbAXT
S8q19sh7fEfWnL2AOvot602aOOOj7umHAoCiPsuQkAjhR/GgVQwhjUXuF2lA96HpUCWD+kfTdzV6
Geg/0lDyHK6gmRLZnBeyvhJRWS5joD5Xw16PMVLYHt1FSAkz+dvdp2mxNUnP6SXiBPrfjOfVqjKy
b0P2Z1zpWBExr82JTF/pH7+onBdWZikd6exZS8c5aNZ4bMPic1i67v8DQuBfVhU/FhX//J8UMf8f
licONcO/Zgiswyz5M3v9sZ6Z/4HvpYmh/0FRgk8fLDEKeltRGfzFEFB/WLxWON4FMADB3/V/CxMx
4wXEHF3nONa7wsRSf7i65RiuPQ+5kezZ/0lh8lNEoZC2A1QQloEDxgDq0nuCQNQSoxSZyD3TKjJ3
peUS2swbpcfAMmqLJBv6MsvKxE0rysdIM2h7jnmxLv2O3LK2xshGBBueE9v4TZ6r/Mg2ECgRsaEb
SCdNqTviQyBki/+A0yWJYZxY91bTD7dG0N+k2tmsiUYwEXUcBiMixLN5ahEjvOh2uKTf6Ow0PoQI
FAB8zOM9/muKgHCL6ubN6YR3yg0H4s8we3VmgB1LlLtMa6ZU0qgY1PHi5kE3nH94IM7fkxX/kbXp
mS5aU//3fxkf46H5NI5u2JbOdycNx/3waWyISR26znDlQubXkW4cO89dpZb2KKxi+kQLnTZuHZyn
WsfUV5UEMaZdot2nIcRBD2VAkXfeoZp/ZMr4eiGyavjWbljS81tbVXe0WqsncmFmJEKRs7JuUmF0
6y6ov2pRYT/2I/xVClAXts+274AURKqQO9vN8Um0dJHLOTKDj5dt6AEFgBNYDH99F8yPwYw85NKg
GLYdU1mGlB8yehGOj2QR9HhjB8M5VkaOrcLzm6PPpjMa4zYOsPmogtopGyI6il4gTwp/T1/Ft92I
FlCl+s72WnQDWg7o08KVCSqChD5pRQ+THr/SJvY30wDrrm1qIpmawLkyuwwBh2WH9y2DWN+aCwRf
GsuoctBYaMgSXAQzp7qV5aqX1mdi/14puM2FmXRo9R0m40sMCeZW5uVTk9lvpelYj8y9f313fn5G
bN10leR9hLHj6h+fEZ0oCSImRwu17vzv7Ru+qEvpKA1726fNg8AsH7RN/Jwx8Vznavg0NV6x8Rmj
bxuT6XM7btwmCT6XRAA4ml4/VJGnE83YwDmY/7opA23RzLgchoWwn+KSNn1tHfE44gPCEMWPRzxd
6ZERJq3ZARQ/NG0MTdNA1TC48b2vyX1WUqnBzbRvMFfbv0lQvjwEP2aTYqwzSKkwoKSYJuKMj0tS
pemVnU7Q3wr0bb3Xbsc2OkbkPS1MN2pXmVfXNAJoKYchs4isT4EdaQamiGI4ok6ZaNUJdwFi6q7O
U/+koYYNsQ/uskke4YsDLeQI9PnXX97fXzVHRelY/GAy9H4h7QZJpEvRcdUTQNHJTmhEKHJ//KGh
pCyqaRfpMcq6uL+u0Zv22JOOpFxwiEjL5Tji9W8JT5kUDMbS3tdBZ0NJgCOdtadyTgcJGYOvfn3N
+oyHeXenWZQUZ1JeRlcXmDjeX3NY0PFlQhqtKq9PgVWNjIVa6E96he54xjh+p74bpXXonXkWaWu3
jhuG1yP0jt987frH/O55hVSGw144n7kt+SE3m+Na2ILuwPFOFO/5sr5bvpWdVQpAvQ+8g5mlw6m1
yIQMzF0U5Iq2YisXv7knPy1R7NUc0bkt/Jcn8MMS1XeDZQyCaA4lBh/hcDB7GwPPXURNhX5ZWUSB
0IFeXLYMMWAFmzwD+1FkN1svLCGWtYbY/Pqi5PzwvPuiKByEKU2YQpQLxseLQkVWMiUijECKKj7a
Ms2vgxB1duy2HPJQo5TFp8CR4os2NOqKcbu2LCqmcYmVNPepI258Dfe/Jnt2mSQJXvLIP5EWOO1N
1Fjnzz65hkeW0WaZA6R8ULH3IvWyuBM4r3/9SYyfd3WXskZaBp/Gpuky90l+IBZ5VjAYzNfilekU
4caLgKG0E827OgwYCnf9EenLuDPKaGUPOE10tIVanz0UzngmFocGuKlFd5oeWuuORTqZcK2Yyjvo
GnoCJ2EalBSrmIQULAlkdHkWxYndNS+Brf3ZOIO9rJI2WhYKNRlKcmcjouqrCyQN7390x7gKEQCB
6o+mJ89WJO5//eHlx9RlISkCYYOaggfMofh7/+GNgu+Y3ZcPX8+wTUXup2PC/ezS9L7i6q7azIqf
KrdfC5RCmFJ9a9vnBtJA0e0RNiMvC8jlYhKnrl3bBCokC+QGaX2UvhtdNyXpHL++ZGN+6z48ebqg
QcY3hdaPF+P9JY9pXyo7jCTuO+wHNnG5Cw5G5fHCOhW11OHrM1EAfZafLUqK9moouvzaR1ruemzm
eT+QYORp8T6v9X3hZdZBiyBdu5qxnyy7P+UBU3xGtZHPu2ONQbOXhUmC5GRZh8mJ6VeTNLYUTNQA
JzQo4JWDK8oiaKPJAp4i5+43n/jnd82g5Ufjj/BoIMLGh0ptJFmrrXq2n8taeFkBNUQlS8Sl+rEs
1D2r8QLXH9hsYHVxji9PBUpdd8wJoqYTX8Ch33uZEseqE8HSNhG70YWUD5RcK+Q54bMj/L0I7G5p
ahZ14FyFumjbEQtX/rVpnswOa2SHSg0asiLmpvaxgc94+9Ry/EPlTjum9OO1rifeb3YE56dF2ObD
W2DvJFW3yWL8/uvOkswt3Nriw89XVQVxt8IxhjAg9sgZzQP8+57G5CkPFHZaI9G/+AZC/Ur3BV7M
4jGxQcXQNQf7d1mPmgq0ke6i2uJWB/tUS0L6AN7ngIycfY6Y5uhy8l4mns3KZDHmRmE2vaxpRGCa
nZovZUoEcaoP9wlW7ZMpO0QZQYd7hwWR0fL4ObedQ+6h08/zkTzjovgcyR78TFSL5aChrTJCu7yu
E+2m8Cb/lDu0GaqE4F29rBcCjgTHizRCkugQvAOHDBJIYV6LcfiSduaN0E3r4JGAiDYvKPsDBlqX
ziwaqkGVMKihxx1l1qCBLZiS6cbR0vt0P/mVhwyNWtuHvJPJvvs+JvjeXP+b04T+02nCliZfkO7Q
1RZ8V/Mz/MMqimBO5ODRDLTn7IBG8pzVJleX5qB6UKM8341u4GLRtI3bNEaFTQVg7PsoVZuROLcr
I8XpIdxYvw4xq+6LBECVG5m/CWL/m6uEGkc73jS5TxxWP5QXvlsXo15MDnap0d1pAXtl5ie72ArD
RWqa4zNlIKV4QNweletnfbTsc06rqooLh/TMMGGME+XRelRBuk4RTzwPaGnjy7Py65d+ngG8W+YM
XReOpNbkrZeUcPOv/3BDQcrYxjj6FZ4a8gr9vD9C7QAFWx3reSFSGCOBMNivJqTSJLVrFGldfuCD
M7osc29fm9Znt8W8nBmNRlssevrNBX78xucLZNDOgZivaoYIvr9ALZMcBKugWmmjwtxS9t6O4a+x
LiY0z0mLCnwwrIfSbct95JXxDXbCCf+zpz2UTYkAYyxe8jF8GRn4o0XxT/Ra/+oO/cun0v2pdKLH
iBTX0C3Xoq78uLeneRkN6WQEKBxtsfZHrMIa7fi1LQp7l+cd+pwBFZ0WPzHCGTcjziEnOdjOFB8p
rBU6cBQ/iYrETT+4n+Q44c0d5CHhmT0Kd8oXsdT0B7Qhz3JMiBwaldwLPZYLLmqChQWLyIh68Ggh
ecq0pTPmHeSYHLBMbwydLd/oc3PDcHg6D3vSvNNzZAyIEVxALmSB42JG4ZN23i4p22ijGd+SurMO
XdtaB2dA3BxPfn2T0Ay5aqSAg1c7CBJ7D64bS7+iIbohy9leJoXdr6Ka6GDdqm+b+d8z8TbTMu6g
Jk0whDQRr/O5yu2geUNaNpZJ6ptvWlcdFO0HaVvPRoWMuw89xjNZeQxzfFDcp03SmxZJ0zkajJkA
a/fhBtMKH5kcI4pm+ppHU6vD35xM6Sm9fz0E640i19F05kmY4Xyozc1cOEHjSUl1BO+1KUW4ydM0
o4uOcCLDxwJMsM8x67jOfZl5QGHkaVIloqPA/eI3A7C6gGZMW+GN6Vq3+s22Zfy0bc3dbZupnwEv
lv/9cH1lKVrf9IQP1AwNv6FnxLA3+tYbqzltE1ev1WPILBDQjmOzv9w25HVLMU7NDcAc2uX5xGRq
NqZ0VXjXyLR+rHLzGNXDSzsPrwhhH5hjuPKWPiujfUTzoiOUWlSo63Awl2/I+hOpkHfpxaFqrZdf
v//GXGe9q8P4hJbQbV4wHfLZx6qkZL2fhN8Eq+9bpT45zVIH4n2W3RcR4601O+talUhPe1WRixQV
DHlqiAh5s3VQbOLLcpsdcH9elGJ0lpdKZT4ZkuuUUYJHxr2TNMN5amA2J1WA6BM0wPrSZ3JDeWul
YpkGHba0Lo1vpqRn8BEzYrLGONv0dUnOmq8BVKBL8etPrs8r27tPTlfEtjlQW6bFJ1cfdhHZ9dKs
DbgZsW5jHZ6IS3eyftc2obkLu+zJno+F07jMeQtwS0HcwqmqSvF8yTmIOzW+RMBRUX/Cp0iHtZAA
7fQmdXe/vlD50/JH34IVylYAru25gfN+ic7SiM2rEhYGN7qhrsMwUhUdss3wmdgvQjFzmnp1jVXS
nTtKuUPeilDOdek6FEDEhGvu8IReD+RBq0fbxhKLxC+tI8wMGDrZleG2al1n421QuN3i1xdv/lTn
83xx/maTnv+gCnx/8XnsFogwIGUQPBOsB49zU4gWZ0OztVxStJ4DvZZA6r12JfYZcZu3Y1PdZEie
WOProxEF6XESqQckif2Sp0LtOxOnj19BwkmFCfMdniyQDndV9RqaRMNFVuFORBXJHF0Hhd5N7Y8P
birvG7f5MraOtnU1UHBxYNZb7I5xrkNbN6EkzhnQC2Hbwa7w8BpEKpJbe14KE45Dmzw0V6mGye3X
d0j/+euldYvKgG+Xo9tPDR7o+FAXNGasinFnPaqvsKpR8fYK8+7MeSe3iLOsx7LNo5zdEymDLxlw
lavZ1/9Of/zjYZJKQOoSVQNNCrqqztzc+aFkyQZHmk3AZJu/DY1qAqQHQ6sVrVIIDPqkyeuySe/I
zcp3htsf1GgZu0aROAyy+NAUJQ6hSata0FRzd1TFxoY2eXi0Kn0LeYZe7BCdfnMLf1rE7FkAwV7H
ecdwaXa+v+RcaJGpMRikLjauLl0MGOdtq1hxUHAci7jDHYziawlJ7xnAo79RBcw9TpkLLdbU3jU0
bU1aa/abp1/O9+rdGiM5jrO6CE7m5kx6fn9hgYFQOworRMdKqD3nYWRMExAuYCjZwqEXecjyBnok
r7LPoQjjMo5hwvSmo6aSTVxXhPZpenDTkxE9rUoqucdcIvMNedIF84tDrIXRoU6732x8f3vhDvoW
ZC/wn3l131+40GtvSOG4rXw8jEtmkSiafSzEME3ISjA0SP79K3S3aAEQVQVz1gRuiihDvp5q5mZi
RX+spXtHzNLOjacbLQ3sTTu31Xhx75PTALTn5tdPwc9DgPmhdRyJyZQ22zzAevfgauj9opBD/cqq
9wzd+2DRPTdubYJWQJV8Kb6TOcxvgkN7X6BoDhCiI3nEcgKN0RuSB7uaniMz9O7o7n8bpBTbcqYC
ItyjOFLfOrf3b5r5h+kxadcZFM2ndrDnEw4YiIbNUXBS3Fam516Tg6FRaNG4AK2IHhOa4uha7TL1
a6JO8/EYpJSVc3SUY9s4hihq3aqM/vOzEqc4i+LZQYdEoT+/Oj+8zXbvS+QQCSe63ixWnUiau04L
3prOZFsrsCFHcTG++EiezS4az5Ivugf59tnGjSl8NJnT1KdzLgOVMBZccRw6SAj/zllpVma9f1kY
ynGxCJmQMTn6xx4BLRArNSZQNUaYoVdKY2NFSCQMH0MnT8f1DmnzdGmLBJ1DGqPbPtc1W108IZaA
S9In/U1PO5nUaVIjzJ6gX8YJ6c4ugnODrP2yVpYtpjZfr2/SIPt26QX9+iH8ufVtG6bJccpRwkQ/
fPmQP9xvv2ii0gKDvIxdGoqDdBArINfxp5mklJrVnlrPRoWDHmkUjtoWUjzbk1/uFYfn31QOf3sx
lmkIx9QFTd6P5bVwojbSKt1ekkEMlwED8GJMI31dVQgWJ6NzrsN59zW6hlD0EbpUk8Zq1SVBvMuL
NP3NTnepJd+thtwbx+D8Jm2aQeJyuT/cGzRAk992rY2Vq3yrh9LYd72WgKHWIabp9rGPFDugJpAw
91aHbWoOBG7Vc1qm9+QimNccsB911lpoSw7G7wGDpI1ZeYjiJ22yUFbh8TnkOa60sRJbC+nFpq0l
Rua47lH8RscQw/DuMge0Imkdfv3d//QAzzsnjdjLjIkFf6b6//iu+VJLfXo97rLLPLlWId6yvBzO
OWX7srPUI1ESCpWYq60Mo3a3lotHwhPd9lIga06ytHw9u0unLFprowcNJsHxFOVYtLPBPsgMtkI8
naPCi7ZJLfNTJGtU+JWT/+aL+ulYdvkgDO7nhqVFR/lDCdAY/ZTjCwCHPFc/sav0dROFfyLGe7qc
0QSC/r4zqhuZZJLeV8p4NCgfAx6t1EEWG5XaU+BozIQVZ6Bf3+WfKkoujqviVlskE7I2ftjsba1v
tKAD4nwph32v2zR5ZB8KP463GKNv67Kqb4IeUxkUENi62oOaTBYPsymWChTFrq3b1zgLHtyhDQ+X
ZrI+eMCv5+lHATQiUXVwyibHPA5BvwknJEOdXxHEqkbnhIWAkzuSrjJhNFjr9EUIQl6hT4KmRHUH
C53+a4pOC7uOgaYGpQ2UepaiMrztbU/b+H5gnmirqf1M5xjNIfzNc8jZ7eNSOt8jJjsGSgdTzNPO
909iHid1DI/NnbVtKA89Sue2H8NdScgx3BkQZjutTPNj6biI2ecfWW7fiyp316HK6D43RGlVKLcv
f+bPf+ny/3o/+mKgmN9PcXkdDX1334m6OECj6/bseYL26G1oA4ylu3+w2rY5t3XxyWnCcX/5S5cR
nNbZL52hzZYNRzwCIERezn5wvjSsAzMBZjqWGq1QyTwMDCd+kwE4N/Yajjnzl1tpkB1jsMuby5/q
6JwW0BTtTSPaNQlC4q5x7XjVyqYDpeXH+6jsr8La4BiPTY2HinTsMRBHZJl4YHFwXYcqxFw3URyY
yCK3bmEMh7x/yeq+mG1Y7bWL9eRhorTVS1fffB/hGSi+Oa0XIyyccTy4NGn+ulDXcw++mb5oyqw3
/cAwQ00T1KeQ4FrAuRtJQx473fxd9DLPdxWemn1hMmyvOuPkRcLa4wIgSjY2rzU5RksiH2BYxdg8
rFQzzh30jRVdXDh0ZCerJIkfOMTDq+6b8BGuU78thqq5A54OhHUqbiecUScrGZ99qp2HxlLDuk8C
fdtD18CV4fj02J3XwDTGl46Ar78uLTZ1sJiEJS0CwFa72ETBYeJvuBF+ualjXdzR0MF3RK87dRdU
uOlDE/eSFVyvlrrVGITexuEny2ruS2iN96q0nui2rUwahk+yLbwl3lWITQ0Geoz+2mNHn76vg7tx
MHFN1564G0iwXBZd3XIeQgQngnttmoa71EFe2RxAvaf7pirzUxn54ZGujLPWGtP45CA6oZl650wQ
i4y4t9Z+GERrpWBtpKW3TEwF9JST6SJK03Jt2F2wpFNvr4TuZWvHGQSxfVpwO+aEH0HHJLN7yvCr
t6wClZ2ROz/Eit6a3dHcEMvK1tMb0fnwR7timSS9CunqmgS3hdmnplXEB+lXl/FBY8+sg3l+NddA
K5NbfLj8KHttc3k5yOiVG13owSpSw6aq/PQUOI9NYwp4spwcqgB5cwxw5VSa/a3FmGmXxXiQ/bJl
IzTsQziW4Zqooyc3Kz73KjkINTa3SZZdX0YvMYkAjEyYhpU6PrgS1COGRgLPvfZRB4m56L1IP9YY
FrAFUjSYej8cBVoo1mPyxmv3qQCASYyZqYFEZEZ1+V1RZTLT9pUgvQl22C6WssJHmGkEDdCS6OyC
lKpmiNe6vvZSDU/FgLqbo4y+Re2Bs9jpiz3EKOccVNDsjNRXK9/JTZSrTr2d4A3gIE2jVx07mT1M
z51g5ADzyiWa/DawcxvXURmxkZrx2pikQzJlOBywMzgLP62DtRlwMMwwiY9jT+qqDkFHy6FXw5jG
t2szAIfjBtI2wKdimblzMrW22HTzCx+MAWPHOvT2bqwd+wx4kodIYMVZ9OuAPeSUTijtWWB16LCn
y2Ct4Lh56YNBLGco4uFKCf3wLYW9AojADXehFH67I3Rruk55zq9zvxr3KdLuFSZt3OcT6hPdWipV
gFmDK8ZcjlCdy3JABuEzZmQMsfScVpqdWXvl+Vi6nLp7SHoyCYqJc8gY3kxVYt4Yo/FCnldB8DZr
dQZZWYSZR3q3Kj6P/Wkk4/I6aHTOON1RAo28htdyFSbuNfG0zFjH6nbo/Wx3mblVzCVhVZBtAHWD
NPK8TEhp7/19nVre7SAswXebsb0Avbgqmx4WZbwpVDe9em4ur4ZwMO+0INqQHxCuaiut4Y8VJl10
VEQDFuYtil93bQfdg2Q1jr3JO1x+JARrXJlNXG1MNyR0pYjHVdqQJJqoMd1APWJP5SCGQiawh4dc
lhn2KKowFb8kQSa+0X76Bm+DfBhFNgULOMOXhtGoQd7cZfUg9jc/IbeOgTPNAinBckdu2qY3JuPM
cb3AYMT7V2AUBWeEiOz76Yn8O+twEalPtX3fC4xDeRpuL4tLnRL34mDF3lR2yblryHoWBrpvuasb
S4JB/S1Ipp5IoY3gP+s+nIIdJ1Z/wBlJlhh8GHJ5wCbughH/el2FX1wPYxfmzzPyPWLqjPlCfQXT
SpKYCsa9W2Wa5uzLfty0IQE7AdeDKVwDR4Zt0tF88OO5900rHi89/TwU3XoooQG1Y6iLRWdmzGU7
H0h3BX+IIIgVAJtVi9VwZfhYNBOdfzd1XnaeErDAUyihEUPxSxiYny81tUdeY+x4xrWOWWctNePh
cosSw3yLwwr2oxElJ/iv69GwtcPl+Qltr6M/2Vc3hS1XoftAiCfAxKy8M/zRum9MbQGy6vKeGf3c
gletj7dcbKM88I59CWzl8vvUrrdGTw4TVX6pWsBZsUzkYj6q1n5m7Kl18T/IQGxNFcT42gm+IKkH
oyBGlNXoTcckqaEyOvkekuyeyEz4jTbPhw1WyRyLvcThQRTiyIqcrGdAoaI0aYhRQG5CtPs+s3e9
4cNw2qGeaMpTUT04WMmLEfctU4rCvglsIJkBABSAp91DMHwFMce0g9+Rl6Faa+USr851j5i+AnFi
uN/sWyP7zBqF0PfKxVxcgFBos0FQH5DpFIoJQ/3w0pGmgefXf2VzDOYIEtqWif1gyy5fhhYmbU3q
Rz8Z2YjwDAMt8L/UZfQ5duH/0JEjW35dlO5G9yg1fDlyytD3gbckdxLWu74uY4MYyiKYzuNQX1eD
6Fed10SMNGh7WxhZd70CT5EW7OEY3KKVq4S2d5kWtM71xCSJfX43kDu7zlT0bNbJdRl68aaCe77w
unFj1T6KmTAin91FKml2lNFVzIC286ZmU9N6glh7Q019TubJveOPnzJvNDYDE2cSumjKUx9Auwrr
8WnQg6MVUORDfxy4nshmgpBmx5G8ZlhHdNdio17RLOw3zRCJp0Gmj1qtPzVJt3ZMG452iTcHv7ZU
2sYKx4HuD9sg37qPZKYvrocizNfJZJMZ0LKKBWfqs/rKaBhnwCAbSBWDMUeOd+OuK0bOQSqA3Xb6
3FY6ubXzZtndsRdQjzr9bcZXOFWKMbbaFbK6RRP9mNZywnUSnn1ruFVyxNlp0bkviLeABP9aTj67
k+q7tazklY6dZ6+p9NpApzUV49GYyCfqSvEQN0a6QKcMFjBv0hujh8XqJ4pYoMbKAKzSrVNsfRqH
Sw45a5oo90DOHkgufrw8KDQXAV6QErUIGwHGuizcvUIcS/iGB3SkhE0L1zKPzpqbb8E5EHrsHSbr
TVn9gxqc28r/YrXeASXEmr30xgvhH5RQu9NxNXWIB0wyE3vtqjRBOs3GyRnzh1JppgPUww1fuxnp
JITG0KV6ZqpXfcZtMeQrAUn6giVKx1qsvsTh9GXqh1M+tne9kI+OjJApV9aD0MtVC0Yshj5y6kOR
H+ph3EYJ1uDaWJnWFefKZ2u2MA3QNFdW6dq3WtOCFNKZxXaRXi10/I+YVnViGaoq/DRTxm2rUID6
SNMRcOqmGzCaZv6WET/mZl/s2NrDYkVdGbwMZcIZA1udIqPMaYsVlSMy4m5rlt/GIr4S4y1Ecejz
x0qN5wizjSbfmvHQK8Y6ycbAkIWtDf5BEt/Z2Jeu3KbfDLWJxpYtr21xAXkQcFNJEKoVgjuZylPr
Rdp2lO4nBmzWqkLpG6hk3CVWg3p9Pkklw4FZ3bRop/xVMXhx4dxjQvIfa4/G5rXPjCglFRuyCOGs
iyYRV3qHdL+FHBmxQMyYCJdaUD1j5VFPvj6ulZYOjyl9tYNfKp3WVtp/lt44XvX+KCgprCut7Jqz
EdQPURE3n+POmVah5mCkSup0n1VGvEA4d4yr2eRVWtW+mP43W+ex3LgSZNEvQgRsAdiSoPeU7w1C
6pbgbaHgvn4ONYs3i4l4TyGpZSgSqKrMvPfcSa0pZm+jRHRe+N3WLNxXxy15HPayIHNIoacjRmfZ
O9ysEbBzNGvte6OXgUNBbsHiJHwH/5ZYDT4rJPKfYQ3gRXuaoGtYZBgZBknmbwJIIJBP0yd0hVYL
IMoLyLsjdPX1ZMblMwfPjpDaWg/CpgWe0Sxj4grQN8pyA316l9KGBsZOLs0UAXSSKF30KsQgI4Gx
ueR5O912bOdb13ZsMJMq9hpPXin81yQksC32rFXv5P+mwbnQjqUH3PCUD+PacbdhlQTRVG5pZqzL
olrYoBRtH3ROw4Go+0cvaO3Mj4QwSAU9OFg4PBz81p71bNQf+lD8idMXZKj5PYEMtVTtsSekgYr3
4iX2v17QA2zU9iuF+uMk5WcIdCoCDYqLvbVvCYBKmQv9xdcfmeOGWBn+Z1bgfoAt9gjBm6DIU4hi
4JKwWWix7ftaP2gWEU2Nnn43ipJ73taV8wxSITyRtJTzV5cYRU34C32zSNsnLhgBgRLr9qXSyFwb
GT7syg4CE3VdCiORkCM7KY+5YDiemnZ768J5q6uZiy2iWIyF7q4778WAnWbULDfk/8QCeQWu+B2B
ft7RISgDLVdnIF2YsWZBot4IUmfcHHLZPJnZI4DqlqfFV1dn5rqqogT+eqXdrKo9Mg6PDwqK/dFt
+kcRyBj7V8B/hw3GuaB8TtUjf+FEf2+2sdGSLyXw+VuP0AcgeVwC0Ha7hcYaV0e4DiHg6zCdKAuW
mbH3sIRgDA1KP1+nOCk5Qw/uojFywsGgCWDJnNtVRXTl1oR3vk4wfRYz23qh6Wsalkw3S86/XLUr
/0L7E4f8LO99lbz4bn7DVlFuSNuawNtbcksuEQEiCWxAxO3klCT2H4Ox34pn9jFOxJb3+PwjXPrm
xmTr+DD7qG1klEyvJVFXOy2MvqUwH8TjjKSVLlJkqs+nyGG5ZgO6wxc1texN/+mHH8O7Jazt0fiV
p8AoJyiVsOudgTN6iJUW8J486ShPn6eM1TUmQaR4LdTfSpPAaik9waLG+Z4KemHJZlE5GWdAKPKA
Xg6dQ8xa5AM5kX2zziy9WsWAX2E/tgCmM7Wywzx7dSswKBH9kfCU6+Dk895e4byHHDa5n0MJqQrn
c5M2OA7aYNBPc3hKfXGwFOog8iAHuPuVRU6GqPJjmVo3Z4S+V9TRukdDb2ibx8PyRustnmh7vVk1
3I6wqQEM0Fq7cRTYlDRACXDh1D8wggbNDK4hopQpLZLk+nH8J9rsS/d6CotuJJmQI6Qns2yJmsck
CxksB3/6OcWCQU/XbvVljQDEj5wFNSznVZAi8FXG24QRr4tZ9vqXDklM+pqW/9Li3Ypt+K9kNqyK
cVDXVItfmxlf8sRAbj9DcHjrh/RU1uUGRtmIJRsbdFYjB+aeBx3aLtjzM+aT5slLhaLcBIclPd18
a+LuamtHaeYHDJEL4UV/Wklfk9DOlwSSMeX9IhODGxB7cRAZnoq4tIkXdNE+xjOEBckG8dCxEz6y
m/LALDpQNx2QsinIEUxHgYWwnNDRUdsTfAotfhiCmpeS1IKR3OVQWIeEbYjHgdmCmJAGBVZ0a8hs
Njjcg1dDwxsbawATmHMRB0BSJcalrFeWp7cvKIwhXtXK/aeJvzV35Y9XWc9UhVTG5lsP7R9cnm1T
dC7ZOIeRzspeIK1ID7kAmGHzCPpvN1lj6A5LhiX70bqKAorEzjWeOvhVlvGk5z+RxtEfET9HF7oR
KY71Q6mtWV0HuJgDeN7xnLbvQ3jtwVXa7FzmvI3MjRbuEadP6sWqniOQJM0rSt5cW0/jKhmIBAgM
9o1I3+YxIRZUYGVPxITEZ4zYqWKrbr9dQfg6O49xmbz3iaZi6Xwy79DUenQ2XkaoDenSBxW9R4eZ
/qm/kvkKsBPboHwNkch5wJWWbgugGnP3MiHrpvpI8qeBJTdfCJ5u39AucEQDF56T77P465bGwclG
+6PWqoiy56wi90CxQ66iSYFGLL33GnBXSUjgynALsarySK5yTE+q2GRux+tVUXGRSSsjg8VR3tLW
MDaTgOIMrSSo0sJ8tbv5X6lnVM/O2AZzVBB8KtEqa9V33j2ev7xIqJEIE45zf8dZxw6syR4uI5XK
BkIeod8rwyYyqsYCQGrLVdKKEgLqJzG0wLU1Ik/ZDSB5920KCbbD/9Ha63hwkmPBRHw/9o6zscbY
vswjeRUk0rLpqqc2xCqeMH06+TqGll7jIcQsOEs1hNU9tPENEiCYL8faO+CQhAgLMMBSxk43OSbn
0UEwde0IFyhV+IBkb8qqB1xIzkD+PgrYtBikbPo+1sro1XpOHKC9AE9qgk/a5xqxS5i/6R2VJ/1f
+sJLKNE+iG7X2hX9KYTLrE2kGlYKCpG+4NvBzrbbDHBPRRRfE+cHDivwM1uZ3lBgQddumJPBRin2
rrpW4zZPUdSNxxTp/F0Ho0JMrSc3ropAMkTsey1OyIbamxh47pfOcXERv7CuA1Bf9Bi7jJQy22iO
rU6PD8vjCnirXOsqp2CvKd/H3DP2pY0pKasV1UC5FuBUw7QBpc4yMGen1pe70poRRqLMaWg9jB5+
+ZLwQY/9K9oqk/QznFlWXAU1iW5D75wSd9wO5hNc702s7M0UapAFKWNJgFbs2o/nmXkE4V4mFAuu
P9pTPlu8erwmfh0gFlqiG6AXHGEPDAHo4cLB2QUmz0MbUL5Ap3HMu0F4Av6khe7nqx5yccky34UF
BX+5MUmlCS2qBDKzasX1CXWq1JiYQ/ofZ25i79hVlJKDCh4xupJh+lhCeOKFSurjuLAgN4OWCqa2
2TS1vWenWkUDzEMTVExz4r+k+JNMTxU27zAmDACy3qB0OhJPD1ZFITlWosRh1AR43QAEiKAfYae9
9IaaKFkcREoxpTAQHhS47JMjhwaah7gkMYdb21D+ESl7NMURklfuUrnxQJQ5wytnd3Yie1OTiFmo
y6hIBM6Ssr0VjzeydN+68ID1zSRxrDzELY1aiA0N+0kX1EQJGMYnrQ6/7Fl5Eu2VWc6W4Nr5pPmp
QZU2LWm4Efs0hHudOFeZg6IvJ4gguEEwuJf8G/a3ZW65eO98QEc1PW6dxkPERejufAkqC9q3cLTA
nMnDhE1EYDeToLmPsFbSwoW/5FHWjS70XQ5icegClbPWBBkHcfRhJc8ZlqA2tpcWzpkCHBCUDSbP
klOou+gUrnpcvcD8Vr6wVk1oY/+8xPGHLO8OzAoq92XpjkEhnh/eoFSHn8hAGuY/OjIH3NwXi1Ii
rlwH7k5E8NaGcVqRM+gFuuYcS6tFORrP2Woq2lPMgzw9tvqC4/NaGeZfbeAzwG2jpTUCIMIqQ2Ct
q5FHJ8DTN5WSB7POWTv5KFezwZSh9+QZpb6zaeikwRxobH7d0C2F8BkLuMCZPjKL4WkKDjaQjjJ3
UdsSTdC0pyJLAH3MEMR0elab0bVOYoqib6ZT18mdOMDm0wEgHoN2eB9o6Kum207kIq9U7z4lVXbm
rt/UzcZKcNbBUoYMfO4t/Vi28d6jd6ZkcqxoUY64S5n40HHus+ewfZgsRl8GRWNSSbkdbF3TrS9E
/L2IgSkMQSqHsbGns5rUu2tUxnMPAobR+aLVn9o3R5UXLesO7WyfwT8cQu3f4MdrCzqX7xobprkH
YgWBMTxihYmsKldz5a2srF6Vur+0TG9dAgSNOnFGp3qk289689SmYgUhPWg5l9GjYoJzmZp/ETxa
w7xrUbZrcO7ow01raGsC47bHcE8Vsxq5AmC30YuhNtgV2oqQ9IiLmV44UtFPPdtQs3Ic7Qk/J5VU
zbO5UNGWSJTkIsPwtSHHZGFRzKz8URIpgWcex2QOSap+9wBK7+y+QGlbAOQxpcNZ2ptuiaq+CqXp
CDei6iJ6o7wUblNdUruIVp4N4eT3c6T+YejD5bN0xnKH4cvey7BLzjUzsojx6WHsVKtzpJNXf5pr
Dvd2e5UV09kW+xtbW/5WNWB7ROfXd9kotUVZy1HgH7ASwnxr2Hd+zPdpUoptk7Z/YgYGl57hwqtZ
XfPRFS/80uIAPexaedxtopfJxXch2Sa1POB2sE9cwwhT5nPpzXWA8ru8qqrvVjlYmMg28xdvgm2q
ZS8RrYbDrEr5KJyjVV90yVqarlqBYV9DcdLfx8p7ieJtEotdFJsfPS17sr1lRVsH53I45M2mMg+e
E7cBYXfaPS+qcm1ESGJB6nf72LfCgDGuOJRe/jN42XSoTSKIft/r5tnYKF27iis0fVYl9n67Ac2m
+mYMCDKlQMKRoNxV7mQOnVPHpn0JQDCtT+QzrWtGe4fSrWGP9dA6JAC/A49HJBu9JKN22WTVZ5mW
HMETh0Lv8Uab40c0ab+wU4uzWpaXxxgq7pEWLAW5sNYTkaQroyNbiuzFjJgl2d10V7t2eKneNLtT
O6Vta+Zmd6W1WhBmIlnZ85xxMRZoYZWfYI5IP2PX6hhs9tZGlPTIgSjrtIVa0OHiGNcgG7QOcwRz
FurekUwqF1g7Cl4OXmQmeFBcixqAKoyYBqLvVh/ra7p26KnGsSTPz5zfXXXOtY6/uH0eqFNPY+bs
4PbMl5pQyeOc+S/c4OPJi2ltDMlbbRQ3oZKKACssqdKiHAXWx9Re6mLJ/QxWRaFDrQ1Oj0pgxSQZ
yE4IiuN5yvZsNRU+XwZCduJlREo0V4xeU/8xdN13XM/ZOU4jP2jqaDrlKtbhAWjZEZ8a/S5hvwq2
44A2zSky3AOc1s+E9hCnxqpb43on7N1s/iF3DfeRBkLOS0YafjAzyfdZt8q06H5YIXEqogISEa9l
kosVXLSfIQ0FyMr8UGmgnUbPrHCjG3SJkrDY/7733xsrcVuWjlStBSeZBNrfhVZiT2oVTZW1Y6Tl
GWpqYiGddv0b90G6pCYIA+WOXyZQ9bOWkfECqMDgTlWUD7Odg+5rtbfIpHLXuq3T+jOgKAZGdOgu
sUHdIw1U5GPF6cXiYBVr4pUYXApE+QzY6JVekblq+9HidfaNc6/MTU6c2moO7fTqzmZ3rl2ef6YE
16n9imKYjAoH0zaawnuVo+onsIWBSq7X+9/3BNyiIJ/hFP8KRhpBCFox1nmg2UQ/lsm8ywfL38rJ
8F4GHdYrGO16jZJj4yD6xodv19WDfrvwPZITpj8VUcwpoI7XWnM4PPmBRnwhL6SkZSTY7NMRuwlh
nzN3xhqWuLpVoIjYs914x9YYvdfMAmxvbP+wHk7rk9FEw87N493sdw/C9jsDDKIErWfXKP211Tbi
RG9yhqlyKPjrj6KH8RUKAZbUBhUb6Qoqam41R1RGUBAlYRat6dUb4ZcHpCj9HmTBtztEw5LtBdly
o7Ga8HwCC/cZ0Ftx4GXZq9FK+zCV7tmtk+JWhMCMAKNr1NxV+EYHGUNM/erTUjgQ/rJsCFnwBsJK
63uR+8VzQWLmgt6qv8mNlj6oFF/AlJgn5QXVRjUDIl/PvZMcxsKz1shIq1U0X9COPlp8L4Nh/Im2
hkm0CJ0oQhd5SWk/il0/1fNrU0XroQABnhi3Qo/VGYageRoq5myAvtvXxKjvdqTfTHskYqOT8zZH
YbpsLGQ4Y00RksuBvjd2Shoz7vREqIB5fpw7k6jY8xpe0zDJP1haNwrOM/ECiKjjCnq3mrYeJwmi
CVF60ovT8/pcNW51zul6rHofguRMg5ZG4OOT/HZn5/fWpZPOtm7zv1Mfn3OGfWYL++n3m3/fSB2F
BDktHIVsZCPdsf9btoDXOm5aukPLJlwZcfRODPqf2oU+WqTPBUt/CGDTVkgLVjYHrR6w65qogpWy
iImqyY8kdQiHv943b1PkvYw5DmxnIDaZXZwkONevAhNZE447sLrk+sUxg7sVDUodUr7WBjjQgZQ3
A2LJ6Ps3SYfUB6cOn0xOg7gMN8DXok0vLgNTNb6Vsr4z4/2YRt9a024tgBwE2DECSSsCO399IfVG
Mfs3p9/AYCT7NP9EidUgD2fSmjPLYHpJ8y42AGTjdCN2s/ajQFO0jxyXEZ9/qtU8rKUP0lbP/qIK
uxRgpF4sDhy1JFIgrNobQfHMwhALtPqm1jDbiDruF0C70ZSPf23xqKd0utANflkvR2SEo89OScOr
Soj+BI0T3risydlzOrCp3AiLKqtuCITB7XFWAu/OA/ZRI9RuehxLxHbpsAYyE9baK3h3JlxFLzkq
VmQS+wzi7ZomSYrvJDBsOhxVYbxaKaEo6RzvJ8tdDz0jo7w4ky56rcvEfGbLYShLLHXLCPsoHMQt
fVqx2EiwWHVvMBtn3Ie6C8dkPAcOoYo8z+42w9t7qXv1MVKFW7n1U5SFffP1eTX2lgrALUJiXzVT
oa1bguhf26ZlGM3URONlnJm9U+JUpr4yeAki4z2ExjWKvzbzAWG9K19uUV6upGUvzImkKPvqZs/4
YIM4PxHcpNPciPAmuQzCU+nSNWcgDkx2NJ147zC8aMPku6t4XfRce8WfUxw6PY3O2Y0wCUHk7kOJ
0P1RxVcyznApuD9FGB/SiwCMx/AoFFcWgoufe/kLcVj7dPDipVkSNpUx+dnbqUvkQqMdp9knV9y2
ZzqOM856aVJFYGfZFdiryfBqojcsPD5L1ewQx0nxXDnosdoanPigpRrwz+xKy9rtv0s5f9DiIY7b
5htjIk3Ib6epE3qUXRb3hX4tmnsJ2beov6aCaLKCaNmU197kH6D69a8i7AI9+evyZMSZgyP8PjkE
jZDiSSUIuBbJxR8Z0cRPMFWFmILweSMsV7eewVSGDI5855gcLvR+97gmC6DVOBjXGsj6ULFSQbci
azdttF3lyJWZXcEsQH59pf2x7OghuNxIgjA4ispOrJr27D+Q3tWn9Czyv8WynCMqwppcpx1oflJy
et29tunon8gHttl0/DjKPolt+fCi8Z6McXFC9IUApPI7QnCs+DMKvV0vPP8Fy6DaEXTIMahzg6KK
tT+GpxadjV4idjKMOKgYYhu8Nz1UXJ9Fry8zOjrRI8bnGmZv3mbo71qz8aJ96DsBSbQrS1yYHPTT
a5u7z3YaWkFb4IZqHP0nY31NLVIymiFonegDgd+uiX5KpG+tp5YNOY6d8cUFq03/ZibVVbIYCiZ0
9Hr7BMcjmyZc93UV1nZg+qSEMjrrdsgCUCdGnbvpilFbzqKRdy18zktZ3kyavietg2jXEOOZHEDa
TI9oA+zc+lOnJy+9RWqxOZFX1ZNL92XPdqCR0JtzgCSUKEKFsOhhW+yUMOp9B5uMllEyfvST9x0j
Pr7WHQFjZsYI6/fzpBkheWZ2TTLAkzY0p/4xCIVlg4tHHz46NDObtFEICR4fcvPvUY2qZ6MXFjgq
0r1+Pz8JVCSATVlUa/84ZdF0LUKQk6HHSCIkCQs7knXL4vH28L/1iY+9Ck/vzSH0ZaG0tP/DiAMI
v5roA7fn1s8YctSM9F+pkxct+xuteRu9aMfkpUIeT3oeFqh8nYGmQu0j5MIhPiZ1Y2CB5gJP5tKL
nifBCS1696dXb3px03A5eyzA/N8aVIFcPphDIm4zgY7CtvUH8XRZ6kfHPRkMiuu+XBoDM5r0DfHB
UveKVeMPnPUpDuph5VScDCsEhciz/GPLRA64/9KgBOk7WhNuT5kHnMwn1HtcWzHyvSao6ME5/x40
JlsxN+voNNYTrCMaMAzJIppCGnGoU3Wtoh/LIt8y+/PowCtvWEUIUSGZ6yDVQxpJmJeX7jAvk++J
DFYC5ZfVoy2jGE7k+bpJ9GB2LmR4L5uZu0MDj16eOvcLoVbQTBGpPH3g8kWHliNGm7CnvrNKpsaZ
2f5Caq8OfS+P45YkuyniCW2ZNqj2iVAZHnm4kJ1J2/oHDuoibd676pOcJYZUpBMNR0Om6DA9DAwX
BErriRiHmV0GtjUrDBlbJHuHpkfW3P9ugXBlyTgFMA86fpwRoHYbi7odtStXXBooFvnHvJFtInAY
zFGRBtJy+EXPKFhK5veZVHTgEaQbNw1fZNd90NllZF3RbNtxIxDWR0d9TB5N+IXdJMHo3O2xXij7
zRGwbnYagRxhVmz9CF1J9OSK5wiy66DTEWmeeCYXDT/LqFs4RfVyloxwPK56Vk3wuQsCrNGb8xIq
/AzA7+dV5QWPwemU7XuubUPtDZKnBAKEoQG4o99ta/2wPD4iR7OUJBwebMVRTmQ/YSfw5A74kemk
4Otw/X8xf7o20nJ53E8M6oZPYf+xor95SwRZkIwvqmPMqp29fGeh8JS/x4Qfl9qan/OA/XsWktT2
imJ+IerPptw7Xr42UBxxGF1oOlw5DtSt95XqzXIEvZ7V/4h1D5BkLCrkB5rxDZoBzYwXjPELOZRL
YhgXEOuWcaHxbOLib/glGPwlGTzjI2/IB+fy7gHwx25MQ95atxJ0u1wLwnSyhCQXYkKMn2xkhOGQ
rkT4cF+bK52+D4ccKKw2WHJUGCRYkzJG2sfS5Tc8otV6us4tAzNSMROL0L8xDnzvPomBbiYDvAqF
bgMjpbQZqBSor9ZZmcbb0gOF4ZT+udQ7+WIa6EmUCy/ITULvI6xfmdJaiOHvTligzG56iiETdr6/
mxm7POMyGJ5nqOxjM+zQwY8v5mxaq4Iuw4Y0Fv8tHI0/IZfhNVF2++xZzorcxS+8edGVIMd+344M
F5VQp9a2twRGaTsW43MX+9ldzzKbca086M2Y3dOm0G++HyBqbjadwHHNpB/hZkxtRr/AdTfkeaV3
xITJHcHizowidH152awae4a9Opv6WdPjjQFB4P77pucEJjpmGFEm9ZOQSX0whQbGxBj9Z4P4bvRH
Vv3NAZgzpgi/8qHPl9x7nEL1kXgEGj9bZzS9a+yZNS9dN3xJ2NBWL5p1MmzbqjL2Tmn9zB2gS1e1
CcMyB7cAdryTjp2W2DGOQknivDTJeEkBwP7rRHoZFBcqU3piSQZdnP57U+shMmMyGoTe/O+nfz/z
3xcQIxmSUlWNy//+gb0dtQuNcTrCln0aHm/mMd9GQz3vfz+VSkUQ8e+7Y5nQ1zWz998vU9iR6On/
DQdg0sYY6SfLdYaJlch7H6em3CaDOZ9+/6GZG/0EyPKricNm2YKsQfqmdsgrw/cqG/WNsIksMsjT
e69V8ixr628yRtnBcOh1kVFP08kgv7hoRfqhicEJKpdADIf5zYOVWH8QlFxwm5l6wqLdyWY/xf0P
D+HDaTT3rbz043dRh99RTyYSG6i9zS/aNM9Xo5Q/tiu7j66fN4gdgBaAPfkw2f2Htr3byv6qpjpc
jdPQrEdP4+md6LObza2wwvtgI62lnyb3KanndIJlfckEbU9i9jaloH2ZhYb9KYUEAGFoi54EtQOZ
Z49kSi3bIAkc3k1/CJyy2ssKdUXa1wxeanlBVe5uGg3EeajMu+5npI3q9irWySog1MY6ZRoOJTMj
BJxoa2bNvkMrtdvGlfwepervMEmI64sRDEUynY8oIuZjHNFRX5A8HG3rrWcOd60oaPt76ABK01lE
jaj2Q0YIOFrapN73uEU2GI63BvmrraqJAXuw28uW+oqvTGd3hYUn3o4EHiweUMX97GjWWbirtoAQ
YQe5Y51s1Wtbow7tTVdL7/T7BssUHQ0TGtKAZPe3HfT7RgsTujPefKRXipUqdIj1RRvhbMMOdKj5
aBvh6eo8ooxL8iiwx6P/p7P0+81OThcEEPFx9h+ZTr8/K8/5RT05Pwx++LoqnpF9kmO0aUtN0ESw
3TXSMI9VIyHBiaZxkJ3cRhZXVMVcbJUyOfZqB7tqjZtr2EjZKG/drr9W+CQCWXREa8uiCrQazYLh
/RtbnjtSXoylHae7qet/SsFgvO3ck+Yktyx187VnoMlORpzBnvbY7OfyJ3p89PupqLv73YaeoXU3
YRE9i7T+rhglH+VQIHksmnGLMSYJ8I6V2zyJrec2r3AQE/FKWBsfigyNbesy4v39MOG6vBCMcahr
B+NQDfoupqP65LXruPXY44cWumjvHUyH5r9HGuvHZIC6dio/3hted3CkbC8p1NelXg9nrUSlOFFv
dm6B8jDBa1tM7ltUzBrGlEXe07yelERnRgQO+kyNelV3T9DPuwfAu7iKMoVqbg72PTZ6UpoxSbwo
v0Is4Q39u0xtGkNKzZ+iQmRclgMbUvSdeiLA80jDqcqtkwubmgzShxuqFV2/88gal4+Pfv8VSx7C
iF5x5fkE/BIl2qbB//m+33d/v5kL+2o3Q7n7/dR/b35/luZa2h4h8/r//dbe8ItVJAmj+e8X/35h
a04XmPfxpuqijefaf4jHnUletAkuGjQZyIhhFM5j6MU8eQzuh+bykHhdZrLnWtau/e9Hlase+hZT
2zKDIE/cqW9R7Isr2XaJOzu3KjTyrVPTFoit1roL5TGab6Z0qzrnXuJW/9P70CQbVrJFaxExNFdz
ceuN4aQ75fecQ46LG79DxsXtD1LmH5Wk3Bs5HSVn7uSCqE4oT/4faWvTXqmTGOMYtJNFGrKNQoOF
Hg1uk/9tbQ71jm5uXHM+K06Ae6Oj8VYbUlv7GVnWBm1WzTTtwHg0NWhyDtj/bYRPBN0ZfWYtiYP9
K9LsoQromqNskmIBmr1ftVj19kqj++JMTRSQYlStSWUUCxFZ72gptXUcu0c0un/hRoQbLCIe7rnu
xQwx1lq9Ey19ToZWqAJEWObOM7rukMRtvTXb5hSSZHNJHmAlfW5n0rBhhkwtLf5xdC6jTYRDZbbb
EFnYJqpRhUF1R6xuotqpq/eOJXrt+vWxcOvNzOT0w7PQMVpZGu8gcpCR0R9xGthHWxIpj6wKVYk9
stkk8hy1hc9ZIr2mFXez6pHn1xVZh7MTtRx2nOIUQreuKjjvGckEDNmJBo5lxwnORdvKBqYh/YlH
1hvYYAnRv4zRHgFn3l9rRB/iCJrfjLX3CKn8nHGHIV008Il/yGdEo+WooeqoviahNTQltWEVDrLa
lrm763uKjDJvEKVGTw3KCFIA/B+ztJ4R+pZrkmv7BTKxRYn/Iy4gzLgzGRnaFG0bpzH2suUHmmF/
jJWenx1cCU3Hi9W1Lcdji1x6Y5Y7CW6mzzsjUBapTxU2ErYZEilkyc6YauDnfz8UI1EVv+91bseB
/7+PserqwfBkFsQoxfrsrHS7fxl85EictORazmh1tD79bDpzXrJKtws7qgkeMkuCIZEKjnmtneoJ
u2Q7DPbFVPaK8E/ah7jzxkmUt5ES+2wQSDfVt96Px4tFewpMjnbQseEvOLSZfYLbDIxAmj+XADWR
BWG1SuNsOBnZ/DV2er+pesaFoyBRFOE0ZJaJfnwmx3WuOdlV19rPmmH+zjZ+kEQ3x6z2u5OJg1B5
8bRvwkwdCxoXO5RpWGXLZ5NwBuIoGHnJHNvBoDKK2kpdZt/a2LIgU3bQ35vHfula8RmTOXlhLVEt
7F+jhu5g6O3qUFITww+hQ5Fccjt+0ns/3w5JxGy2TLejaCApze0FmJnm8ve0DAZ4uBTWtoNnRQxP
NjGQIqrudUhoNUcBDZmn2uYP6ls7MoKzWKzWmR5eIxsaTKxJSmYP00sj5YyE252OhGZGjwTnZpv0
Ujv7c7LtJbAQJ+xeE06jpJ6hOhBscYuIaho84GMnaA/eSA3R5s62cHo6SkNTrJAva5SrQ9fKw0eT
k1zeaNzHaV1mq4y0Jo6XNGfFiOlpxI7S0kV3O/dHhIV+Qh5fMX03MvXNDL1gUjRHibYqI/iK/ax1
GBnsf8WQ5numJ2vy4NGLof2pFEIuLzcI28tlEpgRcY0d1ZAXKlxwocN+VDxEJPRSE3UsJ3EPG8t7
xPphdKUgQFMWL4nJQR9XViS4dNjmZ5THqjHMzdhDWkJp5a9KI0NvRFUS0ZzRDSBEfjHxLDYOdfOc
rPFsQKEvox0Cn1PuAsnO4V6iUQZIl8huyaqu3vphWEGahK3uPhWTSQ4YyzrOx133OfaTfpKTdefE
W77laGhIEJfN+ffD0nh3K68/y7QAutCRgVbJUzH63S1OJueUCURas/XcV4PzOrSCzktSaRu/NPdM
2ejG4cwMEpC2Jk7JpfSjDwREeKu96d1KfXqvpCQFZs8rrscEZrsvXj07i7jNTxAEuaHNEWJwa2Ms
oZfRIZKrBy5mPfU7Kmb9WETltOpMbk5muLToEykIs8/YR4riWjiVJKzYey0HCmwGrfZqoFVQxOQh
004jNN3bOdSCgdkRwW5aaoOhB+dlLJ6zyC1oOgxfU1S+OKoGzlF+EjHDOJ3m7AIN4TJPSDjRbEhu
ehZx7cThPyJCq639mEbn3hPoPxm48045irQXZN3o30M6KkBY3fI8Jp46jL1/i3yyrbVPYteNY1k7
5nIGfrQogXNPpTAwwo4XIS1xLS135aUYrFKbLkg/0HgZO2KZWRhGg1TfTj8buJAquqUuhJYlfLod
dvHLkBj5ZmjjJ0PMX0lsIIb1wdChW0pTc9pyP2+7RI47dGx3o/0HpT3fAeAqFk1LO6ywqdGHEVHT
GJMPR8BhVzXGQk7KA27M6AKW00yPbzRWko7FxWi9N0zy3p4dZdxLbX7R/AgZLqZjhaV+dnxCOf+H
q/NabluJtu0XoaqRgVfmTCpYsvyCsmQbOYdG4+vvAHRP7VPnhSXJskSRQHevteYc04AYW+d4MEWB
drqBjyZJVDK0X1auzE1Pr0OUH07hu2c4PK9GQ9NAWfSL4hqATkkenEUK28MEA54RnqKnjTyRe1rt
rIYZATip4DD0KQcLd+Le8c2roWL3SUtYULXgTBz5dKQP4D7SpPYeVT3+AysbHOP5s+XrE2bgHLlE
M9QX108ypNkszFlHM5KM4u+Hav7Iwd1Ghl9ApzgpJYuqAPuu5ockCv//w/K15VMH8vnR0DMG0WN+
ahPhrpXUSQ7021ct1vvtaGS//SrznkzKE99xsnunoagwW3XUHaMnI7AazqkO34vCj7a61A91ypsR
OGN84M4WiXNLI5GdjRzxKIMVPswDyPU2w0+k8rMrJAYsEdhIwu2MVgQprqTrgNK9lr2FB8rgRS5Y
fk9OGD4XYxfv86Evz41Lp6yVxCBErdZey05vr8tHEGrZWzsuRc/sfmI8SN5Z9w/gZfBaJ/RzkA2U
G1nbyZvOXWNxP5kMf//mPH8OAcHngO+mG8+T56pzngDIVP7JKKzgNGZDi9x2/jqG4+n7O4Qvm5NI
qCjmHQaVfXp39NWkI8SiI5vd//ty6dcPsr7b0//5OvgTm7YehIvlf6vRzYDykxSe9sa7NYs2k+Yd
1+M85qQ7tnzZwbC8D0zIx1mgO2tdA31IxSdOy4OvRbg0AiHowPKe0ihYHpcvp22BJaBO6SlOQXT7
7yGf0oTeHXtS7vuFgLOjSrFCuJQem0m+LN8Y2DlvHcmRwm30y9Q3rLrzC++BWD3nhHkuX1oeErsG
mZaiEMPcQlCi47WHio2W3HI/GVEAjz51gVbtywI0vI0UBOWp9SNPKu3SO+zHhas7Px2ZEohpTuFZ
0af62X3i0h2vps+wMlSvQaC1b5w+252uBZ9GOsgzQpiSgDNdvXuWOzIG8h3AbXw6OYwLcMa6twDg
yJvELqQKhQxZmlflIUj9/i7McmirmPFU/cMzYJnBF50Q05tsVBVGLFMqXEA1cQmAL9HXlN160BxG
SyrI9skU6j9woHIw51BtUSGEnKvuacL5zkfT/dGiI1mTq4bfaAACRDj5bvn6RJ9n7/sO0nL8Yx96
2W1TBjavbvkucFtdvLj53w9dBykhjmz0HAkY9+VfdSX+51uAWmab3DQYxlMsUSrzn5cf05TF3eqw
OHSoI/vOcml5pN7DDGws2S4xeynny0tORDSOZKTiQRHtlZurJzk/BPT/UNKnu8GxJ1Tsnf3kS3wj
rtM+OTbzfKGTFSuKZ9+b3UXT0K8IryxJc/XpldNu29ipank3reErbN/jug9+J/l4H2R272u4MhOB
Jk9G1hJF/946TXlWZSDOodKRkXqieqIRQr/YRrGRjBgNNB8dyfJAEdPsPQ3Hktcr3uD54b9/LVE1
iymR2Mj/5z98f9RHwyYKWMT++wfI9MPNzzZuEUfPLAPR89Rlz7bmyks/f0a3o3l0WUvbns+W70oE
u3aHLIqWy/BupciWsqF/sYOxpGODucLRVb31e6BQWlulmwQH4wZlYn2MfCKjZwHR8kDrq8UXOo5r
rXLFkbn2Wro7Ijq6u2nbP7y6TK52zOnJTYYehQWMhMm3L/zV+XbUjW7vZJxfvWaW+dOF0Iah2EaD
kR0cCwl33RDwkaAdgthebwaXyc/ke1zeMrEZqhdyJxuSETuJsimLSWQu/eFtEsasYXxocKoimXYX
I+PWRUzqXofkMWp/KSzFHpVGtvZT+Zl15q+GfsNOmwilKRFlECVQOGcfyYmdcA10inoUDqBfpN5J
tlgha8RL3thhCIaOcA3b8JCFmXeyUu6yShRPCQczVJgc2BmontCuP3UaSInSGblDmnEehvVYsC02
utSoob/PsFer43LIJd0Mj/p5BVkgPuHq/TAjsC0U9HsPSjFmNvqqVfeXKX96sOJ7mg7YNijRtxBH
y03Em7v2RAtYlabcJfTfQ+mIQ8R5wplLEvonvwHkhhAszHAT5ZHBRWNvDTPQn4eIcUVfp3/iNhxe
PUZGiRM1mPkxzAnVGRcLb9i5wBJlRJ46lOqzdpNjIPzmlAwvtWmWZ8fAAtbpLsfnjMT4pN15Ikcs
1Xr7oW2rXVl5tNb8RJz0JH9xqYm3vOHyQP0mdftt5lxSGQ+5XHtl+W+MWkb5k84Qpe7eBaVu7Pmz
ElsQ+jiM4PyqgIGsScQvmK816EbvDM2V5kYBNkKOVnbWQxQGPaENbEDz9AERy8ll35djfXJbm2Tn
nlUzlBHp7w1dsiF/ZnGo92HJ7q7pvf2jtNpjH9afQGjKVVbB5Qo4/TJP0jisGelXZzoThT02eEci
bEuTl9QxjJMhYxRgrJAI6zChKYWjoZ3CXZCwUJCPla0G199BnOC7RsSoOQt6yWxiLy0402XG1NCL
DypDhtWZwVk5znAA4dhwjBp/ot1ImYWbYlfpEv9hqg70vaoV9DKE0bUqNxwHqb03IzooNyEUt7Cv
pbAAV2ABSehoKPSOO4IZEOuI1r2Dm4aO4urJVsD137oc4Nbog+wbgeDGuoeSs8U51zwsE/5pgZ19
ZwPGwiXL08TpYt0UCeQT2rxVZwTpLpDFaeJkLsagJvmFHY3cRpfGP7FXXd9vUSTWa55LTURkdqHE
I85zENoOsirJhFC9Ws4mdIlSEyZW1LIj2UZRoEsNnsjSsEE21D+mXuGkMiaLlxXFrOpofbrX3CnE
o1XpZ5ORct236EMK5Krca/t0zAAtZ3jOqIQOEXlNV4f0zy3NMZIRfBYNN6U2s11GGxpuNK2yIYGm
vtwXPecaE/2glsANoZGFfrDLvLXWdOrWMhFP3EljQfD9A+XXYZIBQtmoRe1IF/yhPCSwjdGV+z7y
qN+V/lI5TJYpLwLaj8kcgYIIPyW7arRMsECC/FSg6uRwUgrEEvcxysuHBsASha+er3qdlQepD+wg
Js5oN57Gsv2yav+j7Ca5rX7kOuJ4GwfIyoERYfmvUYX7L01975oU3XtZQIdxozi/hm74W8bGT6tN
y72BceI6sbjq1EjPrpy9Si2KtaIpKPKyzD/TLcmPicgutd2C+RLhnp1x1XIG/iA36hduox+UsPHV
mh9KztpWwquk2/TSTAOky0TToqmUjSkKQxO8nJ2RR90RomS+tdMTbBgG+0WIPUPyE+GvH6wMi24p
wvxuQR4QHRxXP3QJIpHmxlLuH7sWf5PED5ntxWvbT981uy4fnoTtEUXjzZjeRw/FUWfAQaKD/+yH
ByyY1YmTJJW9B5XZRXx9aGvaYG2plahbpwfT2C8dRhBNIXGJFbgHJfCeVFP4iBQZWb3T8sz7ln5E
0GrHKP8cXeJR9foWOi3+YphCvvwY9BqJqYaWK6BOaYoEhjFy7KZMsD+8u4bqkFWHs6IMMVUZtjgd
A+SyvmnsoinXD4CIf9mTck6VOhR6OVItzuN8WrqWbQ/bZCYJlfVr6qXI5FGEtsjCpDhPA6KZftaX
kEK5ruG48H7iVRAaPQcgkDcBU+YgSGCtHWZ+IXOvVWO1sGZldSWJbqR06cx152MLLqJGYlmm9Twz
L+KMI3vQMKgEEn/C0e+fKpODsND2I83UW8Dw2+KOv1V4qPTiMtaBcVT2HG0fRslGk5ZxdoavKDer
ay1aAg5amW4sNrMN9iVj5UXuNQpRdncExB3g6pPgHtVbwN/WxhPFe+A0SJ+V+ugl6a1ZhO91AMSD
Q6pCtw/mze1TlAhZ/Ac907CzOHqzQaQEupoq3wqqU5pUyTjjCcgcVd2+gl+J8DH61xlGh/63KXGc
4AqONHh6qdeuYhX/y8PE21Xh+IvKoD3OPW+pz0BXp2c8lWlPJdaofd/heBoGf1iHQJ02rR4/Afr+
ZWHwQzxWvWbYwy9SFnt0Kl+xGH/Dy9hrJUJfMInGpsHPjsL6mClX7qNhqCi66VbAxYWvUR7bjJ6o
jvp8W0S6vSdZ2qTnX5ArVqDrq0b+Jh/NKmNH7bemReZBix37vRLuS2UneFlKDXDGoHdHSzjTfphn
2x3Kpl0eesFdN8mwx8nLYVDp6tB201vVpA8dafAQWt12lCnrfNfNDErCFCpUHXSgGffT1N10VWHs
hmQTR9V2xMD0VHftiyOlPB6osAE2SHKnMh1UmMv7zY6wBxqVbpE2CDF81Rny/5AuNsXT63poQ+vs
Zi3MPn0L98692Zr3x8sna1V1wBTrWmrrVHhvQY0GIK40lz5LtiE/OXseCqLhyugjVXK4jbihac9N
a1wl+pnTnbdDj7ZxNItWldG8CsxAsFUUrkX10POEFF+Z493GJumN736R1Js81Rk/gQ5xGf+sGmP6
LcNQrYL2fUqQxTlpCuWi5HUb7F8Kh9IOFG6ztqSB1z81APpIcztF/fPEmI4Bm9OvVTsPZKVprmy/
/pdgMlrpTvW3KlkGRIe8uPltmkzOkbu3OwMUPG09LsPE6i5amQwr06kQycWRezSbXaubZPQ50Y3p
4ieSxGnbcRI00z66BIl3NEaNg17uYeXSOAguD1boZg8/FH8rY3JOTUPDtqreSm38C2tDW1tlMu68
1tgbRKOxftAR7w0NVWkZHwKbZdnMY4YZyYCdwX6LZcsfwwEMdXG5m8K/sdP119HUOIQKnqGd8p4i
ad1naHWNfNDOGRMVqEckOUws3tkfSwb7stI5RkXFb2swfnMKIYQagzqjsUKeh5LZTB9/2HIa7g0V
BpTdcGdpVnv2+/hCFKWOOI4T1RBKYj7Km1RjtEsbe3ilxcmkOFQ711YE9kDEeBOZje647f8ZSZ8S
KH0tmnq4ahpqe+oFGNEanr4pvmJanzaoqBIsCoDskYps9Cz3UKPYXwnbA/0xGD4er51Z0/bRR+cw
GRU0mqSAIdYdQx8UI1JQtREh/GmtRv6plfgOi4ZXJKQkx2W7CVpMPH6tPzd+ZGwZyB9kHQbb2Zfb
mGSnBy7bOxA05lgzMz3+JB5zYiDPIdG1aQAD1cQm1VImsMSvXK9+YS+AozjN/N68fNEDi3yMBGp/
WjLX55YvqaXQqFKKCiaqHpC5AqxNW+qYPdtAZ3Y4HCgYGR7k9GNJ9EOGwKG2lYoUFsd/r4yh25Xa
lEH4Mo9Rj7EC4Q9A3OgziMn9dLp6BuhLzGqd6p6l4UNVV8Pez6Eto0ztr7WfoxkHGuZCCT4tD4w1
fzlGZu9lwpU60ydYvsVLWiINjyYWqxRMXKl5NeZUYp+Ykqe4Dujvp2NurBsb9h5mD3yzM/6PBE5/
X7mVt7dNvHq9+0yUrXhZwGjtMNO2U5vJrRUWO8JI7b0jdfR3iq63FaV/HJIv9q4vj2XIxDebVc2l
tPSTdOtnlZlkUs25WQZhSJuhlubOQlWems568HHUhZYTX/MC648adMgRKL17XyYbJxm1u5uxQ6aV
mb2F9ddIxvRL6LVQiQLgdcAV4TKZnN2xDTirIjedTSx87ynMaIQM86/UqXP3nYusz5Dt3bApuYdo
b82UY6dgSDPaUX4n/A4nsYmiJWFEErVF9CBU4he0vvvAy36S1Oaz6GwhXLqdIHsd88qdvJm/XeMP
bL7tSx1mBfdC274s32VH07hDX0QsLabfxtcoJ9MU8PFYce7SkvuCfVOedlsohY5pnHTmEcg2tea6
vOhLlohvtAj44HSRYVJqEJZIsykimtVFX717PYmKfgzHJaiCJ9ZYyawn3BaZiYLJ1c5NmsaQCxj4
1BUzXaeqb10bOleazyAe4CAsUaVL4A6tmrWlwYio7aBc10ZVr0GroT7pEYTPJ1AHd6rNX7dm5aQ8
JmDh2tgWkvjaOmtVfA+lPZ1aKs++Ig9PM5PkSrVaHgOsEolF7hnBkG62rUdNHGTlkq9LbDgm5db+
zjEyLftiNcSFp3CnV2UcvOllNV0m1Ep7QqTfm6RTp5iMm12YWsOeVu/4zaiUfuzvsRfSiWPXvSwf
BRHuj8ap8qexc7eh4Q6vfPtyEQVKzq45TnHLQ89CUZTJqoZSdDda7zktfP3k031YTQPFLEz3hAs4
aplKutUmIP257zQSjDizPOmYjRjUOOIFMwh2Mz0ijjin+MzpxJ+nTj+5AtXphOv0ODU+0CdsUx6r
KZad59o3xZs1qeOIK7Kb8+xijacWMiFQWBFWYcChF1Kh2okOFUhuoHvuEO4iwI4UxN8i8e9a0kN0
TGfAlqv03Whhra/9MMfIyq4SjyTShAIpdZh8ffM8DfOtmUNTl4c49XWksKo7CjRE8OyxkVhWsglD
T2N759jtDfEHjuy7ZmrI1rgHr/NnY5+ECKKZ7apEARhFzliPjf3SKu/Vhzt9azkn4uK0zxXmIYbM
1abvaZVgjh0pEBXqJw1zh5VDiRE6HllU/BuuBOQbuebRS+W/22YSf1YxsQeVvdMDlDK5lrjf73gU
Rz6FEIEpgn3CT9LiFlaB+BzDjCUEod56khE4Ccv/9184tJaX61jpTEizFpFnrYPBVFE47Cad2I8i
LPMNIDXv4GEWeePEQ5t0NDmfFJVZoG9N1F4TxbSPK/nat+JEug/P20S5OUp47wmz2yvFQHOIRX3s
2v69YuL6F5TaOvBXC+E/iEJ7zTvsXRFRqa0hRs7BiaqfBkq8t2ro6L3OyVzLgzDVuMpdGtejD9so
E/GNMyuHaxU+s5NAbw0mkw3Tz47fz18LszdhPdeMRjhbItDyifa24b9uog6TLBoB3sWWDOw8SrLD
SI6FFaPLQ2+d7WArNNtCKpaRRkNR13QHp5iCJwmsKceDbE++/pt1g6HAZKr95Nl/+87UftDUBwI0
v15QmTOaxlzDhvHix6X7lA72IcrCo2HCZcBMViPvxs/uR9bWjDOERszsb8z1H/MOfuxC0Fjktd5N
zcB8Hmg2x9fqb+1buMu5jB/Ly+2WQ3tYbne8wgwd51aOzU5eMR/aBgZjZ6QRLv3+HC8d6tHK835M
/kug+mijS68l9Rgo0ncSGh0vf9O1mrv/3tsCBCzlGlf2g+o6OqDgnXCoWu42LQxrl9o4aSoGW9TW
Tn3Q+OcDsmPAJbCs1n2Fqjmd7L2f4Ytc6VryB8szyXw+7QhK8Qk5LUxMegl9O+1zVMWvOZDjo5JW
cwGRC65LiM2AuQlNfv4QM5d2iRpedoDvcNplkcaGRVqhV+3yIDRuS/qD3+BjG13DXhNG7Gz0OjiY
TadttLgdNhO26Lvf6n/57dBWeR0ETR6AC8EYOptJlforYAe6yY05PKVleQql/u7QMH3SekQhpS5/
jzIinZLOQue+f0OSrflsNcWFf5Wdss8Ycn08wMgTDDo7O+DG7qPpELEnWo6mUmMw6TsawbEY4qVj
HdhkPlPE1e+Too+NdSNoZiEVGNZ59W4MBJzE8/womZR0Myt9ws3KSJ2jM+5nIk9Mu+QkV8flJU0m
9eVp2qpXRoI8+TMEg3YvejR+/Ri6l6AdUVf3MycsaC+pS+yvZYYoMuFBwbmFdoXGsfb4RckPo4QX
wn9TYhfjHjmUEcNmsjA2Zt+OT8vaiS+IKUOSgBY0NYw8E+PYORismLdkI066TRHb2yVWa4wBQkWF
vfu+1owe13VuWb+IPHUxHZrQbvIOH0rHDHSyFQYxzZeHsTB+9bFMtjAvCF3I+xOeOg4ZIU4uMZnW
KTLRf1TKxI+n0VlK4vgPL7T5Liyd8owsah2iTkXP56gZdn8QosBMn1pg7TMmV5gTCyMwnoqCTMTW
aMqn4VCIrOHsn09bkqNQGvTWypw6egymXWBEFNohGKiUS6khbZnTBisbqFXbcl+Mlhg20gQP4g7N
GhHDeHO8+twO+2w0ujsZB8m6jmMPdDUnpRy/zPJqLUshDVHxmVlGsvHnlSHQcywIjt2f0nEmHSf5
tpq5FPRVBvStk/EVmsBa5WZhF/O2c9UZfoSad4xunWdAHhvwzy4vW4qrbOuaB0IEq7snqL770NwW
Sasf3GWlavRuVzOx3tUG3hxvZsoOlQsH2Q7JD/D8gyB9hQP6p+rieEPYyMfyW3XD9veWntGEn5dr
RL/91agNUue4aytdb455n067RnlfYWe9mr3XPzsDt0EcRMx4ETtzGh/bO97UGZrR3IxBHY2qcPbW
aKefqkXkGBcp/lRZ6duwz6qHKhAcxaK3b/0QfGgwNT9HuMRoGYTc61wMK9mM+Q7gPXCZ+eYZKZkw
BuAlTepwHZUye06rOTIFlVZht81TOzAB1HPn2dMVUM25M0xo06byivDSo++9QSP/1ITfHysAZTS5
Ce3tK8gmyo2IbydDMSUxnQ4aR29zYNOWHBY3hjtbc4hdfCwvDSNKFFhEyjbzJL4Uoj+QO52ew5Sj
UBJa2iE3khI7Awcun1LgrNnlNaqhp45tey/AXwMB48kSJzLbGq6YGTY9XMe1nZj1MddBnjYJHPts
BjVPuHvxXUDLzAhPWqU5CheLnPljaEDKGIoMd+wcfFnr7m9Ake5LZ7MoGEU0zytBsDutzsICLeZU
l5GDQaK2UOFVPuNs2L3KLywgK0jHlvxK2TrTyvPq+NLluPUMPX+zVTv+XlYAhlfVecTxu+1r7gxl
VcNGDAigO4Plv01GMn4w4uDxc7JbRWIgR2rWrkw2yMdNEscBKbEmGyj2zOxjHNBWOIgUMKhnuI+L
Ir/EXTzB2FAoWUP5qGYTX4E7baN7FT/C16A2yZoQphQ/UlQ24zX517GYOumH26j+5seFuy5SOz+A
28cgzba68rEOP1t2ffURBBA/rt8s9F/rAl/PjqeoH+hbr1Qtt5FLWbu84k1klVj78b5XoUwvaDGc
3VQITqWTdK70NjHsCTSHHv2ZbdU01bFs1B+6NuG61IdmP41/oAOjZRxIG7BB/DSe5m8DF90V0/ka
o1SBlT9s2S0CbSVQd/4kK1nsxzEe8HRO0YeA0YXQgAtKPk914D8LTGe7cjDGx/erVQyEcS/FgFn3
WGWABCAU+i5hAceeXRZfWOIHWv8jZwJoJ5VVHGAohOfUszgK6Q2lJQvtpuXovl32Y/xT/BCcleLQ
I2fl1qO2tJFld78jQZM2mo/jwu4wubYawtHKwWI5EvqtuDS7zH6JaxvdlbJ57jo66nnNA/jdiFvc
BcO1qdGU+7AAlkiCyaK0nqoKsBVQkRWYHyYvFAuWUd7pkPmbxsdUqvEdW1OXEXjpmdIlgktYudG9
7OTB6rQnMK8J068BPkmM+AXXEG1VALeVllsvCQmMmI4agnGivF8vBecQJXcv6ttL2NbI9BBkHZci
tWxNxKth/CLVfbnWCw/XrpQV3J9kvNMldc9LiQqUGimYY1z8ObWQO03f0CRuSLAAzC9djQ1xdopp
c5wN01Brq3WYE3y8NPdSRptudF9NbqNna4jtK2aA50bo/XEw9Qu92mrdI7g7TRDg0C9q7bm3w7c6
LLaVrbB4F7118Qz7o3RHroj5CGUSVoQxWz9Da2jObbEuWhxnoUU3EsQIlY+I4J0O46lovYcNTGVt
ZQqOvBnxbg3aBfRifIXtRyMB8T96ORuzi4GHNG5064YYfkAlmmpHwlss1duXKKvrzXeHgCGYCwbt
lnT6W6xyoIhD1t4K5rvXJpjD0j7op5Rsab52jyYLM4U5vRkD2nUUHCB2nR6xWR122EgfYYNh38OV
EGbGZvBgLKDwCs4ShSpq8mx+ZxONYpm/mFyHR1dKb4ttxkKIJbcKbIfdZNojMyzeFs/x1/Fot+/L
0j513dtIaNeUpPp9ROi3znVcpdVEkq1tm88VWVBbJ+DYM9HCOYlQ+/JK8T7FIvq0PUa+RQ+oB3XN
K9qAukN+48DCvou6/kFhNV6sfKj3AeEOUP1oE6kEiIsuBnk0yLRTLS5slUPs/D7gamX8oXGPvhe1
N63itHWu9EBBh6rqoxaZvE1NT8Z1GyGfN3+4A6D/TuXRA6OiuzUyemP95IaP+pxflu1DepByvhf/
1JmCvTmP5ryuza7LR22Py3TAkXkIosF6aE353gsj/tmiIXVHeU8t5JvkucEvBJjPk9b4vWRylqNN
5w9+vaTa3/EdO5sD46y1jc/4Cw/0hspDD2fnPEZadKb6IeABlcugH8epiZ+pBZK3dKJqrcWbmzuH
GOyb6TnEzxp0V0OSoNYq1ceLtBXyhjEc0a91r62nQ2qR9QuGFOYIeE2hWYTyjRYMFudGHpMA4Mxy
nRghNvZu3Dh1WhCmkAECHwgDTdPwaymlrLj5jIuP5TehXdJfCoslUfYvUTIZPkvcmFzRWe9pLukb
ghWYGGgMHIoQMpg1R8rSNhu/GwhMdoFwcLGtcpJ+L/pQ/6t1RnGh0SU3FVdL2UPh4ekQ+NwR1iPr
38uAdGmbpdqw08dpeP5emCNnbZg4i5eLS4NPmqHYlzUOfvS9ZnjUO04PiJryV6zTFgdcSTWq/MlY
cyQJr0X/g9naKpQBtW2m/4o60Of2WP1x5tswRcS0J5mAbE0oeS8wMFZj1QQXTlhAuAa27Kg+jjau
vLy237Mw0N6Ux8Ei4t1Ee5D6d5ejKPw4I/yakjeDGJ4/U8cSIrq0ePZUSlk6RelhWRwFSX/vyiR/
txyzpypytCeAY09tKdufSc2YHQtYuNOxWvyMvREhmSZicFKSuhER2byHo0u+JoCw1FKgzQ+lTq8O
zcZxKQOFQX5RVpjyqkUKlJNfv3l4QZZtZkrgXVtW32irtCSG4Dvuw7PEew0wLk+CbutnMfoxlZU7
u2UoRAG5XUIvsq6xT+XYvhjh4n8QOh4vDHdDVZ//e6hyEgsEg64zStA7qhSDPkWUXkgu0/epU7A4
K4CzQEQ3XsDgctkYG0XqKqfx5pCbvrHOmeX9Jb4LYJlqwI23E4D/CHaix1j9IkorZrAcNfvE5y3D
ByNPhpjrqxZVbenHTPTpcVE+WeXanRJUEXSm3TNsMH9vdt1piGINEiUZb4SQQ2ERBWOrCnNCLKp0
X1j0IMqSw38wt1UTaZe0p/pHRnbxfvD5aQ4qupXhVN2D9lZ5F03P0xvD+FcxQSbTBnSINJlZb8zu
OWmaayOn6Q6sGzBvhm88RiV1YpppvbLvBBvfRHLc+zZ9FY4MS+njTN0htCZwLEK1BweaCQ0RrCJl
6IyHVmL5qLKhO/eTF21mOyem2hHydEFeArq4z6bU+vXg0CblWkt/9NnJX+KLsHIC7UlcKEKVhdkG
8mw4aNOxKmX1vcNrBVLYzmlxihr63+Viah0IcMnA/WeLoXkqhuQro0TdmDThWBDM9zQg5Gt+adlZ
N4kpop8K2FRkqp+sZ4fIbpJ1mAr7BYz6awaG4ET7rnlBQxqclosvd8Ba1VX2lhq2AV0drZ6u+fa+
SZBZoRTuDfHHSbMDTAgMjeN1bhV+TyTwzMJ5LMPo2DaWvgkGTsJxOnU3M2mfPLNMj3o4uOzxXni1
PPA3gG59G2zaYHp48TFZAN4w21WetPnVCpD0QL65xrIMj8vb0GgIvu1RvzBBYy7tmZwOGglthq5d
rFvBXsg8WC8RbVXMAY0Wwit8KHePAyJaO52N24vK0bVccRD4QqKIXOF2Yk4Vl+IpdArnj3CaW2+C
SulowG04d66p1IxH6qHvKksOuQl1bjim2mvFkH5VjIgrYKde08p71OZAizGmBbb0UmEcRsXDasdo
q4rhDxCrGaPZEcMU4YhCRiWRWxPNlmfDkyyp2oH/pcjMhPEjyIJkxx9JGsn8MzyxliaB1MFg/qAG
+ZPmdJGRwE/gNijMBUHDe+X34WWp5747C/WvkkS358baTO1sY9dy47w0XU0OwHPz05X27PUp/tHY
7FGhm/5VSfIDlotsORUtq6NmheDNDLRby9dSt6bjkjlPU+2+j3Mn3yLa++il2CVBAO8oBt4YRnu8
iKZ7ow0HHqOBEr58asTkTOMuEjMT8SOFR/jeU5TiplQnpHtnDLjFwyE65qGz2S+/b/JA8saJVW+C
QsiHI+wYaRKBBoDNxarsSeFxEhU/x0X1cIwIU2Hu8261sypXtBvhxN02VEO5R30hV4RG/EQqj5tJ
sc8vd7Rd29faJDtMm2663jt/giB/wnzds+kT81o558odzHcCqZ+xAMO6le7AjAQcWJJ26NiToj7a
KvlMuzI/6vBkbl2Axond44jvFLStoPtBvOAmtLt/go7cs4fbkIBQUyehhk7U8hYuv8seiCwIqC4u
kSuGy/KR5eCq++54Oui5scu098xR6LMM2r91ob/CVgmuJUc71iVGDst32Ejw0gxuhhdS+cfkvyG6
wikad9NeG9CjAy2PbyE37p4EABRT84LmZOnvCR3WEic1Eb9QtynZfUiEf7roluZMD2pIo2gPy1PO
GQAdpHMSVjztvm/PcObgN/BXq3xI18vyjqKpupgqrM9ZMPejkWBal7j827iR9yHwEO8qhPIGkTKg
hdKdTIzkNOTjS96ObxZHyqWMKTI13QYNZXmzC/uaGlSM5iUayokyho9zg3lp+p6BZb4iCvqUJprT
72NK5VfwNv1YPgrB/eJ0xc/UQMruxNSNhHhn++X4iqnX50jgDrsuezE1winqGeO13HEF5TC+eNr0
qnkaGAiclaW+YkzbD2xM7iPPpvjYWjrc43T8XYnsCmqFuYJOnAaXqk6HkwcbJ/mt7EfqXn9lDI7x
Y/LE43u3tzzjYsKSGSh2b23x/xg7r+a2sXVN/5VdfT04B2EhTZ3eF0wiJUqiJNKyeYOSbBE5Z/z6
eRbUM9uWu9Rz47IkBmBhhS+8QVQPFjNlqTtYacxFc5GAHe85KMPUuWkJcqjcoO2Beav1T57W0jL2
V8tc1dIM3q1jKvy7s3mo6gkZfYtLQVnqqBcTlyQEIlY1xvB7ejQGFBQ6CckNhEBgWsz/9Kp4mTeD
YszHXSVNvZByyZaFiAUGrZSZcZx3yecQ5vC6+GYaNX1XJsPSGDRx38cTVmJpYSx8goMVgiLwMwXI
2c6p4BEJEHSZpVTbIKpv4giEm1J7VxLCvorVHJfK8Rpt7hoBQPbQeQcUrnqb2ZlyG1Kdt3oudcpH
nHiS7lj1gXtwsAsD8RSG/2Rirv02eDowDFM4huXa2m9ezH2QjJrR4UjZxA16dBSg76MBRRpLRTOz
le2WKAfHNl9kEYl97NJ1ARAAI80DvVvrTbbz63i8ChTcamJpumjE2OSEZXFTyjag3VKPD6bN5w63
mvHhunWLnplJJKcZuqGCnOfv31/YNP36zz+0/9WFRsn56atrUlCgr37XrEFWaCusSUkmCn9tBdkP
4nH9ZrLzk6PoX5Eu0pel6EiuHbrKn1+PLh11f56EXA87OTaymuO4lqvKcf7peqhBjnqhNuo6JF9e
9LxiHVJvndx73Q/7zcCptwrNMoE8mRXov9vje6LAmQOaWYtuwPS9hrptbekD6jtdTuVWhMEupVc8
jDi9lIWaw1MLifayV8dpkfPvzOERlTjvylJBWGOmPSw/vy1b+sF/vC1dLi1VmKqtCfXX26IJpJRq
A+OwH+vrobUkLw5fKwoBQ4D3la/Hq3gs6HsOtbJijnU7arDDIXZ11KLbtdcq7ssYIaozF53akWRv
qekltp+WAfI/u8tSQNLXaR6jaUv9BfkFEGgiy0++CSumMPEnoBDaQ8itKItwaCiPHZhv1c3Rp0oR
PlVUGlBEq5u5IFzbSF6MU4AH6WQadyrDvrCcvFmAg0QpSbbzKPtf5tpEUtaIySlgnLMevSIPxBW9
0jXq2YgeydKxHQDlkGx+vcMLytF9dnFOLSDEQ3Jj2sUWVnV/U0/imwajY1GEEVWDmA6ZNfzQkjDn
5jKsIlCwnxvtOSVuAjxKymoKGQcWWcPZWeUbnU0RGWGzuP786bGSPzw+FQy7rjmoKLlcsG3Kv/80
KxUaBkEaWyoGLYuGQsGjGWEzFzdIvgHOEMtIjadzlBhf2c+mR1Cd7x0Uq2apgHII7wZaZ7YEYiim
tBMpp5gUyR3vSbazAMyvDAc0Wj+WCw/UzFTjFLUSFZlV11Zh4cjXTpjdDllBszqVLETBMT9OyZc+
bMHqGIsZYwCM8xVW/rjraEcvUW/FmIZsf1FAa4IR0Jc7H1Wz41DweR6lZ59M+I5SAACMuetYawB4
51qx5TlQ19wEX4YIg26wPym6Y4Qf5SYr3GpfB/UZRzQbgpWabkYPM1YxTOFxntJxZpBbucjqFanu
7RzpDukAJHSt/ofeKMM3yqVAMHThXAE4pBQlUtwpsjK/wjGV5JfeIf7X/b5xrMOE9H5WeGTbSFbr
ZXxroHh2p9A52wwtjhjQNiBs29QD+2YzFgA7qwaWG/AF3De74qoIip4JHqhSquK2iQFTFmULXUWC
RRTbszctv5/ncZZga5uiEod6sbr3YgX3JnFXdmQ2jo8lTM0mKPTiWa+0d2SGUVrSQJGqSVVjV/r+
39LpIKzLjNFHvmcRREZ7lWo22B9coyy7+0bLF6nkKna3LpJiu6yaXt+jPHbFEp3jpEaZCTxqX8B1
NHGW2+vCdbdmiEp4SHnkiNCsuUrI+dT4nI2Uf9zY1xH5oT+oD6hRThY2YG09hldG2W/AZ2fQswz8
mjq4BHOfGnWfetGaYfjaVtMXzVbv59Df6gMkCdypvm+BVCKLTZMMx76VIcLieQg9+HNEWEyHZ01D
46lGSArU36BRYG7TY2tO6n3YTqe8Dijnhbp2EzRw0x2a5Vh+NHgzVcMXBw0HunFddc2hdK2PrQC2
jlouOEapp5q+WX0+PDZRE9+ECLasEu9R9Bjiogi9rmA2zFlRAscVxyfPWPYxWjMWjI2lNuinvukD
8M9tv8+E/jxHprVH09VH+4ik393P/2u65tILmx7B59uEaf/NLkG6CqVWWqEL/cPZRb81cZCj1FYG
0DfWPaVfo/ARpepMAAsWokY+C1hXAuVm/qM0OVPj3vnmmtV2VOklaebjuy1sDdR/a6amez0SxXYS
JuJb43d0iCG+m329LQr2ETUum+M8d/2TEA0Nms4SN0NsOeiY4lPTqnBqs9GON0D3vF1AI2fvGDZw
FROc1MqAmLOBeQrAqfYQ3ooG8TqlI84ZPtaG+CJsHW944rBylm4zqt8yfLugAOtffOJbC8m2G7/q
cOFrkN03dOxHG+EhIODp+6StxnVhUyv6fIjnIfz5HGUjxmTedTXb1S2hzmb0P23EAGEMm7xfrGIx
rswSEUi6Va9TbWU3RUKWRP6ePaao+e88s0HmjTbwuoJsHkgMXoLwBDAkGkZDJBFk/tZJk3A74Qu4
MSGrknmoR/TrXz6/aO1vTg+hCR2yEVBQIkQ5b3666EwMgQ09Qaw8GqUjgMLHScm3IJa+4I/JluMg
91BMSIM6wgK/bF1EoQ5SNmFZpBU+xwDX4nCQtxvefX5p+seYX7eQh7I0BhPzOzS5ZXj406VVGWFh
ncA4RNiLkMTxIR9koljRNe2/mzzdbVlE14Kj5Ioy6L6OyjtB7eSUFvymrUS+yzP/AZPc/t6sNBga
QbGXChMJlZ4r16iGrWI8QIsqvoG/0Bau8BV2KgKwJFH3WhBpV1VR2rs5pvz81kz9t9VoMOasR0uY
sJDND7cWh04xxIkjVvQdnb2XT+UjudXTfC/wvSwhoKiOFN4KGoCn3B51XEcTxZA0npegdgEuyjc6
La4dFdKGMEJ8FDBlEKRMI0iCFAy35tg6oP7uCyxvZ8+MdfZ6HjjkvQ7Juw7nJwwbHQ8qLAnmNmcV
eV8B2rqbGdXm+9HB86JHzy/rbRqazp5yPh7m1HrByysn3B/oDdGDoCuI/6z33TYafFhsvb7xEu3N
obq2nUYyDL3tyNRCJ92jTyV2nw+l9ntyYwgSQpPQHBYr2pG/zhJzHEGyENn+hQzu25CQjKQtUnRq
uWG+IiEydiiZ9lehnT2qKuh024oePr+Mv1n8XIYl0wNLGBrP9dfLKFs6Sc4Ejxu5v3gRiS+qOQiK
h0n0pAxPQYWEEL0aDcg9OqkRAM71kNUENDlFYbU1rjUXvZ/Qxf0VuoqL0A1mux3270QtVJ3nGY/v
9dU/XPXfzENazWxVFKUBk2sfVv+AfFUUxhGgtIpEz+vhLyBTXazA4CMfleKD08U9HrsRRycBGIam
k/JVoy17O4T2G0a0POIotveBAjFNN+mF1BaBTWMhYuraCqWnwL8Oe3+LBOz4PF/8f38f/rf/hmZt
Mvp5Vv/7f/j5e16g1Yle/ocf/30bfseCNr80/yPf9v9e9uub/n31lt+9pG/1py86IjuXpx9f8svH
8u1/Xd3qpXn55Yd11oTN+NC+VePjW90mzXwJ3Id85f/vH//1Nn/KcSze/vzje97SAOTT/DDP/vjr
T7sff/7hsAL+++eP/+tv8hb//GPzUuVv/4KI9JL9qD++7e2lbv78Q7H+i/ayRUatsbOSpQq2n/5t
/pP9X4BcXJciNT4NOskgOXCWV03w5x+W/l+GPNtcNmTbtDkw/vhXnbfznzT5J2CtJlLd5Omu+OP/
XuAvz/E/z/VfWZsekMBsyOQtufv95yA1WcvC5ATlGh3XsF1HHgw/bfxWJ2LLEgl00nKie0bTqkZ8
bIkezbOSkyHSuHLBc5Zrw24e9JANqctGNL6puuUFQgyowkJf7/3VQCixMFMRc3CgqYYsllolezS9
DgVMBgDQw0s0lMAC/WLtC7S1yrFa0GAcNrS+8EB21M1k+XeoRCzK9g0szsNYx5egd/b2QFGxctNb
xeBtAE4OWJc5cINIDyr36KKhskAtcFyEQ7ej73xGBuU6VcUzAoA7HR/YUDPA6eL5O4uIOtFE+SD4
1qgY3Xp+dtbi/Kwhk72SnxaO3426uv1pWvw16j+Psi6f18dhtjj0bceEScwj/ZA4ZlVoJGC2jCVy
pXj2uIms9sEYLlScFC3cC1wPB0obJ28jQBnLntAjL7OL8OiFcFwf5VhELoMbsucv3Dy7Vkv9OXMZ
WWhv4xJnM+CyR7tU1kZl3jZjgMGBOzIwBYbLaUo9mfcht4qksBsvpxTP8omSD8nKfVW2wMICHr8J
3pUAMQWsyVUWSvI9mZ4RujmC1btEnXdsQ/ukwR7vBXD6oEX/r/mqN/7JKx0ax5B11iHOJ9CFTrF5
oFragaKa4GMOBbLYBrkuaB8cRpEAMf1+pdH8WqQB3F6jo4KcecpdVSAT0Pr6rWaeqzw90P2EEeQ4
L3g/I5kZUDhFqwkcOvrQQ5siVd6MV5jYUUjaBug0xUAGForrHKuWBzuBFJT/EZmaLXqE4sFPxTtj
sPpt7aTPtBCpVkfcS2UN8EfN9orKAcIjIjnrqAmQh0zXXpk/NnSoVi6O0r3pnNvcR8cvv2/77GAy
NujYvBmZc8zQ2NeH/Fj3zEcWXk3JUUFnIuaK+pTxceBSCANoDy+uFQDwU6AARaeW1+X2cUASnz75
YV5VsBLOeA6hhDegvkEzxIouaolfeuFy0FXKsuU8oGefLx0nBH0g/IvV8WxdKomLzIWtpTRo3UmU
FLNMzmto/geqjEDYGha0hQR60r+ao10vxhBIK2CF7YS5OEJRDITqX8YMTERrnCp5N23MTuCOFPqq
Z1jS8G59+8oqBHKC3mNax+cQPy7E67ylqtrTQtG4b8AhX6HB3ro1QwsS6VJq8b7FNA/G5GNHS1Lx
nmoLlYQoVS/yBpQQJpcAwbpofGyCIBr0IirWIBfpGdT+pSwmZWE07RPQKTyPErwrhMg3NZa8SagT
W5nUyWD7gnelS6IAumm7/rb086d57nc6Q2OAkUQGZjMaxY0TaC/z3QHmPH++3h1Zxvt1VzVN0mVB
/meZOuTlX3dVoShojLS5Di8y2tk93bXMz15cJ4VZohinIdf3NhZ9cTBuRuBpeq/qi2hAWizMnAN4
Ih8HlujFNlyJ91IQWMLrKfcoiudTCwwrfzQfVZ11UMQxarAI8NrqvjJh/kYdGCAoGAY+DLamvTWC
rwQje5CvitGtAINAvTxBLDGEZ+h631M3WAPNZ30U07h0u/R+wA1usq5aQs3OH/ZoBu3bIn0JFLpm
CmytyEHeKU5fACb29DnfbEU7TYl+1APpKYwG6Ui6j0wfWS0C6chrdVtPcvdtNcMhGOWECTH4gPsj
xD0o4EIXWNrv5NfovYePbP1DyPutbKStZOkP+Kbk6sq7t6Atfv6otDlV/PisDJtSB9kPOZD4UPlm
2PRwCimT+oV+crkvOUwIl+wLDx8B2zlR09+2uXZOQOiB0003ZT3R4M3HW7UYjvLVmMEoYHPjbOHi
2eSqUCUr/Rz2MCwTmzZPyQalqW+KHb+QLq81Rbz4GUPeyU7xgJstJREV7qD9UKPHbOTiBFY6o9XH
kiuz10FBSh4eZlrkL5oJQBlflSeMQV5swFtLzU5fGsPeqZX9jcy2RbGV0RvYlgCBY10w4EKKzE2N
4goG1gwggYYHa2jXZwwp9AliTl0/yWJNbncHSDYH3eFO579MYf5gZvVhMvQ9LrkBKiQS8IJEfG/h
34UMVwZhE0YRvTJs/PBdzLUDMCopEbcuzXpjiihjX+NlbW8d9HHcQendOrENG4iuO1F+vlQjnB49
HLksOh+boDwhZt4t6KlJYbxiQbyBGbypv9o9Ux6I4wQaPIbc5HrxdkLKxRSIa8RF/K1K4n9IjO1f
+xAyPpqbEK6mGeTsvxUa1FYJZcleWxo2B3QWIgLhoDjgHKaJMbKwQXQM5jd9zCVyTKjrYvc9L7qc
Oe1z5BZetbB07ZSwAeSxup//qIWswibiYVn5qcGzlGbBHnWCF/nKNtOYFWP6oiR8hUGBaaELOPTU
tOI2eSkacQJRfAp792BU9iE3IcEj332INIexjBmsVuFZywvIR+3U6ereCJigYL45NDM7x3Zc2Ux9
Ccudb2q6E+UjYikkwRZK5lzjhcz7xmUB8wry9bDNjA7YVLiz9YyPdaFSwmbb9T0VWb2TXhd8iMY/
ncc/qJeuQwop8yagGDK/abcB25olPUnZ/DAMPH2+ht2/e0g2kgp09YRha/qHhHDMlJo7qfRlZHXO
WvHwDja0u0bLDp2dvdR2/lLozLMGL58GqY6lJpiPVHHTGrsHnh/L2khe5M4sX69NBSqj2CIiRYyx
KLIvi7B3XkEfrCacURamykab8QZq6ntEPkFZPsMqfnS9lj+yLC2MarFO4RkoXvwtLzHO4VnJDR/E
FAvSBGyPxVis4dtWbz1IJ3J085B35VZ/il3z1Mrds9HEofGkziLK0+PVWDa3oUVxV0VvtZZnSksb
p+tXOhtG0LNhAK86QRHbZ+h6ZH10ctjNNJNVjjboKotppBUJe/ZY93gbKQgHJsiImv2yzNlpPIWn
m4XdGUVK+Kt+d4sOKkoRo4PatRp/66ElkELcyOcHpeogN2w7pycg2mKB5Nep4qwbcrZzZHzyVaN3
+8QxT5WPIs0DhV7lH3ZuYf8eVFOEoFpFHVAIh07Wr6csA+j3mIVjvSLyw9TkZ7VMz/VUHESaH0hc
TlUA9aFTcqK5dF90ytoqTqaYABtle6+FrhEU6KkhDxOtTJWoYagw0i3L5uSFO+SfLoWeFmsb6J3W
Nk/ELEgZp/6I9se49oPrXG1eojLbK1Zy4JwnAnMfQVNPxDK5RWE9IYwq6S8g6hRdssq/wHUnipZG
8x2bplhxUzghaQEuI6G7sEUFbMWxV03Qu2yZSoQpJk5kBkQrt82hfaF250F0UqnGLt/jMr34Eg/0
fbAHUOzkofEFJJn63mjIhsQuVyIVZLwDvo/nS0eBHklG60+l8dYKkOjl2J51M9+HyEvNEatwGYWi
R6S0w+fHohi6yk2I2FQL8BggvG8IKpZOi/EG4eogqisk1E5KA05VeYY9ug1gHYkKoxVgTjbsNRXM
H+BTjNC4MfQZnYWeDfvMa63rET26RYlndI9wwxKrF6B1yilo8V8HQ2XgGxSVIYYvFhr1XJXXkU0Y
GXo5xfBdwU29U32ERFSEYQZuxaGDtKwrmlVwkZaKAV1AEDRzlBWEfQGfBhWDpFNSVwOkqCbvaGtE
pjlCKAY6hus5r6DzujU7ex+PnDQAINHfTvInhS6WOgHuCHVMrUlomUmljDIHnTnH3HOK7GwNxMgO
pGkagwPqEfEFeD+YxFjrllF97Hz7Omr9W9h1W/rp+xQmA2aXN7mDkZAXn1GbvTT0QQHtaNdVHDxr
8poHv/6aWuaujbKrZgy/Kw0EEKxOF25IIAU3FsZcdA7pCxAgKW9zpj1JDZdxJOWz7Kvx4o4QtJWY
amJqEduP67Aev8XetOtFcA91/mKFEEPAnSCbGT2Sh6HvLFN5aXYVN8yUCaWvrYFtKBkfl4Ra13Go
X62IVgbCSP0qqrgTXfT2glCcp42lT2+dkzQ9V5Z9FIrYyuje4/li8Ua2odxm4Q8sTA8Wo6aIZJ/Q
XS4Z0qhFdsltL3iZXvCsUBEq/ho16XPgOcd5PiCtvjGle3gLy8b2p0PrpOdexvWhTVIjH43Rp19K
qNpLM4hRXcLMqmnsGBoPCzmEgyb8M7YzlxDY5rJNzce+jZ6binvu5cMG8bcAv/FVpjTzfJOp9xDl
T4OU1pIvk7kbAH0MeE3q9fk+iMNzUjtHzt4jqg7Hwdy0evYYimiLiMMaaSdyQY/HWpXBIxWp5RAC
WstsRnOSSXRTfLFVNHh7SLsL1Xrtau1iePXWj3hjmZK/yt3Fbni9zL8DgS/HOKG3I2/ahTYWWoB6
0aHJmg2AkS80kI+5BymTlH/eIiYbiludZOdB3uCA7dZoo+JScagNRvsU2lClfRffNN+FLURp39RI
sudkMg7jp4aaFM/VPXZhckaVhuQaPWm8402E8L4Xdf1F6/KDkqvUgOzn3L8Js/qr/DokDA69bawH
B/st0uajD5MA4jpO4woLBR3cS89H+62pLXIE49auPWwjFMQKMAXkDdyf4wOvHFTlEJn9vVXIHxp+
jf484a1/cUblWOGlia9XQRHecxaowHCAK0+yBlSS9pcorQF2OM237zLLYQkQIRnpTRTjG9hKjWem
GW1wc1nKp1tNwUVWhGKVSgsMF9zRAI2Oj3HKxE80aiaoQdYSlS3G7FyE+aGtyoM5XiOYfkAJYp1A
9LTd7FB3lJ3QV5MzVk5LpQLCGSYXpWAxUt3b2glaZHXBN/EZzOIYlS3NTk6yiIOhMl5omfrclWa8
Anhr42xrHALEfYcC2GcMmmyld8rFtMb7RF6qbnD4+139A7kseXWQZjqURG3wUmx3OY2HH4OUP249
1DVhNd9ZE489V8i+DSNFlBfX6IaIb1IZJKdSv+e2cdvXqr4O0c5X/G2HRpcrquymQUPNKmTVgEfq
yU1aTo7cWlPoAwDPg5F7R6jF575FU7orxNbVGd42dI9yTo6cEXLG1NJFy5xgwfWUa+Kz/mr2RTQX
MuaHrCPsT8fD33weKeoymfuY7Lm0KGhf6LQQrQ/lTlyVKm9SG12KmHCGq8BtaOzDtEA1BiyaC1hd
Ht0jJQG1j89pikMZqOArFHmc1bwo2xxKkdd+qXysqF2zCdcAC4Qs96BjDQyEaQp7n0O+vBqhZ/zT
Dai/durmhISuB5GuTQMRIMqHNsJk6gKHW9JVVZ/2YEEBXuN3qujqSeD2ViTkYkqCnmBcHcvhYdLI
McyJXNDvHfBoNdTxQBYaZDSaW+oausZKRqIeoFlPfYloFS8mEMeLdoCJaEzDUQaUiRXBsoriRU22
zDJWrAULbjXHjZMGpp9JejAG58pr7yZ1vI1cUlCt7xEosQgI50QmI16U9ZnSbB7MkrJEgR8YsREj
Sc6tEaXOmbDMp0N6sshO8U8UlithsOoH3TjFULM8pCLcnnboVBCxh0TiZkRw4+Cel3dCUi7KJ9UJ
nhCUCtZ6ne/MwYZaouXLmASgdO5A3+woQVEFJD6fIrhqiXrxC8mpWTQKGs2G0V4SGNGtdTVZ/UgY
UH0dOxIG00LoykbPmzISl983YcTtrej1geAtqCsp4iTLA6PXPSnGF1l1mWs2mokIptb+YGVyVxZf
O6ccjoNMpWljVymjb9yhZWXKucu9migPOWB0Ta/dDBPAGpmNdV5GJ9Qs9eYxiYcbOUh206zN1DpI
nK1ZBWwCKQhzMpbGhD5k7zyaKMshQmZddISlAWLc7E1UfH0JONRODTWdUUvhKNlzbqIMxilEEjls
b/0xO/m596107mtiHGQZZGqgFSs9UCgpW42Ug+tvMQg+5gBW172lwAc4ljxIU89f0Gq6qu3sXmYI
CkSgHBPgusw38ud+cO6cjDJuT00nQf9uzhi6+K4wn/MUJo/J3CMyxDI4Mw90jp8C1VqVHQNeR8k+
xt93rlsoMlvxQmZNovJsAPOdfB+BAfJ4ol2ZWBvQPWR9ZU5Nh+4IwxQom8VYwztc+HnyRm0UfG6W
HwRJWz5niDKNDTEeHTtxNaT5DcjRk4TWgTSmdCfXRSTMHfY+y883prn3/2Fjouts490jEFTSPvZh
VKP3KZ9H+lIWa+cgM0GGyhHae+2YetCPCpiVTkw792U60d86nXXn6+o9ren3GLnv03hldTdFTcyP
z9N+3kvz55DW0mJq7Wv4HFvgkBTQO2yqhvgC52dv9ANKP+qikqeG3KDTZtjnHhQQx2i2gyvO8gD9
h/t1fgVDvO9juguGw3JR23HVD0jI3OhS2rMW3yzDvzj60QX2Rsho2eQwteVxPxf/q8A7dlx2PYot
ui7nqA0vMrqWR6tMqiBgYeS27vUnaHbEjAT2KE0c5EChRX0N+X1XJeWBrOBQ+j6Gd9ZS9kPgLWzQ
3NBBYvjaldSpycZrGYnOTSAZaJprs2xvXZ94EyzL0YgI+boKs8iJr3FR5DML9btvJnuZTRqmHPEA
7otbPiZWegiQJo5BUcAgvKIVX6xHxzsil2Wg5GC6JpXWnPK83gkwZ+a9NUbI6cQEsTJpzAv+E73C
uycLzbr3rlpi4VwW6ef5j4pDJ6PIyOQ4W9GD2cvRkLfFoREshypB/IzSTGl2HOEDhz57zF3g50iV
EeKIEGfGCu1oBAQchNnYx0zjcQC5gKxqAUdgdlGXMyi6DqHhyeN8Dsj9lq+rAW27OF+3KEU5qDKs
4LY6NB2sVYok8pyrpWTtyAvUoFwzHDyV8FJTrENjDRaTnTjUIvERKyf7Cl1hSjXE1DSR3AUeDx2Q
VKaAXRRP9gAdXhDWtRrBugIbwVSC67Dxd2jJMs1rHCYcwGVyscjYWKYNLsY5Y3GrE2H4yAnl6as8
yWX+berIfpAmDcDa3hOZ1OdYkdeG6FO8km2iiMbDAhGp+MFq8dKk3o3DUJVAMyq3iQwBkabjzfJR
53a2DC0c6NNM3JSTeYmsB68JRwqWfKqrM1fJaHTaOHMrzZKunfDhvqUCNyVBqCkTZRShHyg8banR
96uplF8gw34ZA6oTyNB0WPZe8N2TTR2r868gOa78QDnOWfqcgLqPhVnciNaAk+pvnES5GcP85NVc
Zo7ACpP+DqtOuRZqz9rK2Rt0fI2n96e02/7nc7RU7C2r+obd1dZ3ZcbMMzEm5hPLxrbNN1zR9RZN
76I7msMeKtTRYF2+Z8i81CaVY5Z8JXSaZDtpbmJ1ZYGJYHKQnyWz04D9ZsREPSute8PAdqK1eixu
0UFDzr9fWr25KyzluvbZn2Ss2FDJaRPI8WggJ1Nwpj91SBRZZ2H8ZNgZREW8maNRxybYdJxcbBLX
uANTxEZgDNgf2Yho2eROKAcH2Ey1YwZ0OS+vVJ91OMohn7MkRUVUynB+yHRUfrUSMYKhHKo2LgPq
t4Oylm1iFWQ2Hsecq2yTcqcoLF5YB93Boi7iZ9z6WNVfMxV/MBkcp2xQc9Y0ZxCYi+FrrZdUIOHa
de+94Hk7toZq2rDhM3wjkr5lHIAVZZrJ4kJEDC/K5s4DUIgpz2tnv7rU6h0fKzGS6ozn7MlyxwOl
X96B7Yjs38UkpXKM+rHfUs04yxy8yUndcvbQsAzuoTjfJmQfvhFeYjasbMxesyJ9ynVYtOgcV6EZ
shi9cDv3xmVOJZgQHImyGzEnTlqqfxMt4ZRMywqtupmSAJFJzlN2cMXJX2xQ3PNQtujNrs2mu5rv
Flo4wbRcp0b/RCDwJjxYHvJe1al+crPHMiSpmQsqmZbcTzq81wrCYNaYpAg2XmTzalCKallSdZAl
i/lRot9HrSVSb7rRO8iNDjW67SCcZcHW8Pn5NZeUfzmvAZMB5qE7oDn0CD6WnNtK/tYgnIWpygxg
zlj2+FgP6ZWsL0y9we4rtJMabENr4ybVAyqoWwNTdwcN6LnKMpcM5LYnH1OVRveePy0Ge52V1W2Q
xxc3Tf7h0DX/7sx1SC9dmTfQDvxw5qY0MxCVHmH4pqzzIDloE/srvA+SF02hUVh+t1tlmQncq6uL
5ab74ShRHJUttpYskFpzBdM7VvCeF0mLUg/6CTqQM3kGzTUaeb7Om7n8DaJ0u1AZ7wqVRyTU9sZK
2l2Z2VurTPdyV5rPr8aNEIsgvwqhO22TOFw1mXYvl5sSQ+a3y/tEp5vrO+ZRbgFzcm7Lq0lLFDVS
gHoy+5qXWWTY10BG8N3E7sDlSz9/6kI2En556pppA9oRtoCfIpFuv1acQ9DlqMyw1BtdnEyg/AXQ
lDYnUZEtIdT/vrrpN8e0SIgiYjIK4pbsuFl6hjxVBy6WMFZiNAq/2agymhz1J1zznjofm6OKZgxa
1iQ9uDTO+YAi26ay0yClt+ecSbYXZJ+IAHRK4h+ybwDUelzWA07YkddtS22keRHrJzqQ+iJHS2oh
gnHZyV6fUxP8fj4ixm/pqEDyXtIh0E1w6JbJKfcTfmjqcRe2lU5bet6I07V5FWJ2tiAL2Lc5WyMt
DBg6ytGLR9AuOG0U9vDwXs+VpTE0jWAzib08Isi9IIXAXHaRqkL2YgtT+qiOIVuLU8BrBkKCjA/N
zTsOoxkn0PsmRl/iqWq6O+T4g0UrI8AgIUiBmu9BDppkk1wf6B/TPfqHyaD9VkuQWwB3zPUg4ajO
k+WnWw/VytTy0cW/rY9eNaU80gOlsJOvkhZmXkZQ1Nm0Xkz3ULfDFRKmj7HPmWAG2DBOVrCRpvKf
Pw3N/Q14wDXpDr+nCeXalA5/fRxRy6HpoKawDLv07Mb5fg4/ZEXdMYZlB4h/DuQkAAlxxksgT6y5
Tj1Y/r3rP3ZF8zUPQSLJMms+WkdjLA9hiDlFL/ayIiKLnZNu3efOfnLYPDAVwxFOSZBQxs34PVpO
wovWBSs/m5Y41+3UYYa8ePKBy7ePDuA+63WuJs9RzAxs6hT9mkrsykMVW8ZODTmHKwuOcvORv3Cw
76Yp3ZCC1WxYc/hmgWVKABsvQuEdm4bCoubUt65i36U9pawhpu6ZosneYvoAwWTOi5IIiTxRUbJg
j5a3JOOteYcKw3YHs5JqzvRecp3DmDaTWw1MlvX8lXM/RUZhdb7xNQQLZAipauI8QQIKWASLTlal
FbwPbUd9maFDidJAYMGogKPBn8gWZJulMqMHQqT7TBacNLf/FoFmiYnA6NZpN77CMddb20gPvqIM
sSs6DwP3YWvGNcergyIjbHCGyJIPai5eZoSWEsoSjckhCNQdwstLS5bRxl4Kbg3G2bK2tEC3WoNG
C86Nq7mmqgP5az0UdgrZ0aCdKEu89lLmMKiRXQw/v5hmvA/IAdA0hRHSLRuQX/OkCWTjITGCL2NQ
38hyfhxTR6nxhlHTS6b3jzqwa7mMdVlnFSpU26S8K6hRy3bPHOGMRvwmQvFerO6TbJl6bgZJN2Wg
xBIlw4voWe+KGr0gtocz0xzbyvOk9LxbSD0hM6FEAIfq1pzAphOSfCqF/EnmRppEi5Uj7sjmrgv+
gsHZ5AOB7BiUiDqARvuHdrRQZQ3ul2OClqQqNA0dWah+2keoL5XSRAiK4ku5D0YRti0c8R5fL6N0
mZzINED2XsyYpKa/NmmS6BhH43J9TIJsPybxAUvp/QAZPuZn2clqm5fSdx+QmDkPsnovt8xSo/0H
lbGSjSPZtJDlZLlWZGNKJsn4X97D+KIdKntMQrMW9CCr5aBinduoD3B7oUrwQc06wRBazpyePhU+
zrJwi6T3RTZO5RUgkn4E0Sm303ndZixU6UopW5rvebcVQCLyIRFaUARn3GIQ0R2C64tgNlXrGuVm
nB2blxjKNapv6RlPWuyFB21VNNOWOZGZNMclZrGjkDP/xx/vFc3/NobVWVADWBaDrAxkZzmLUwFA
zyeJ1WBSzqmzzFXQB6E9ZCvzRC/mHJiAJAbZ4HolHjdsHPOT12XUZhVPLi3qRZmQk355owJM+C77
BDLfl0vcMYpDzd45JkCsRlxqJVawz6Oz3Jz8ADUWcJfzJiWfWptRCA3ttVHeYqxx1Kxwm0zJQwej
YC2zJawd0nlG2KSHTOonre1W5A1HtS/eR3VOLectESUecFa4XuRucrYLFBL06Cmu/w9z57UbOZJt
7SfigN7cJk0qrXxJpRtCKkNvgwyapz8fswaYnpkf/2Bwbg7QUJe6paw0ZETsvdf61rZibUM4hWh1
WQPjpGkFoYDjLQY+yD5QN9xrzq26HaZvi3HFRHPjNFfbEYrOGZVLcUhK2vLPjOuYtDCZ2Gpkvco/
XSXdbbWyx1DrNkokNVTsnLR85sarOVH6zlZ6bS9eJ5FoB0ZkeymxQ/jG7edt1bw3DVaxrWx33OQD
1TP/60Tm373isTT+GUZ3dFe4MYhUQgxCOhbvXa5sAwmWNd6nbdu5yY61RbvPiCb9U07+GYhu44Wt
kMxz5ZcmiXASABMw8rFj1R/bpSzV+Kn34EKW5+3JAXh/cIDj8Uv5iabwN5fxzHaLGEgS7VkN2lr7
0U68tk08MDCka5dzbybPN8FwIW7Qdci1peQlldvrUvnZqSFFkntB6rQOoIgrT9uTngbnte8lrR3r
u+mqHwvbLLohNkgrY5ttzKety6BOu7RSf/zjEOS4JDPGyo8/PRArcXbeZXv6pbdd8pt42ipDDZVF
dKu6UISd54QbYLFekFrfZNbFml8GU9n/mRgyT9nmLYVbPpq9DLMpJryi4tDO2Uq1fAt56+oqp26G
oUyz5XZFaQzTVyqPbTC7TbBI7vv75HIgdkRTc/iSFDDbGHgrkjd1RDwaI02oLtzEybeazjaGRyLz
eue4FdHbhrCNibafV1vOBJzoV/bbKX/p4xR+N4LQnK6YjnnjNgy9bQjbxbyNF10+PJKTCGKhmTbR
4WLC2trtx9aVuNXsyZB/bFttvfXmMTmu+bUgh2YllWPjPAJ55c4R9bNZjZdFrq+clsKcfDatZ1Q6
IBfmQbe6bXvgvOcvHQjIYK3e9q5tcm1D7kQVP0Ny5K7f3rh4u4RvleatBTHCfzd0fuum4p719t3u
nl3zJ12kz7opokR6p5+W1Vnkd1DP1qtxJx0v0CtMr9qmpJ9y+TXPPPAAwTLn3gbM+NLygJgHP9qW
+ZJt0yjj2iD5g2eZ1aS5Tmq7o4sBejmu/WFiid16ESBAuHfcx+qmCN9GtK1Mf5KtgKnp5bazCw5H
23tZcPdVhfmiKe7d7fT5X5lE/t/Ojn/yi/zvfCT/F00iVIn/H5NI/1n/+PVP7hB+/o87xPsbAgKc
5IhOyYtUPQNh29/NIdbfNANXCM4QFf8HPA6MG383h1ja31RXpXNO8WFhf9p0UX83h5iYQywX9YBp
Y4wyHdv+b8wh/1bhMIxwHdXAx4rZ0nTcTXf3lwqnIFiA9hyU5bKaljuJcD6MGaVhL9XTM9Ef6bm0
gEM2oyOfWbzniSX4xm51B2DEzrou13lpp3MDqPC/rb5gbBjAKiy8VGwrnvcvc1C1UtpBNAI73Q0b
Mo71Fvn90KWLSjoRewYaSYjWk5EDylkdCkcyyuoe7by3sOBKFW3TMHKyTXKgeX/5hB/+nPT+6vf4
F88hb5UNO8XYzJ58Sp7zrw61bLSdHMklYoub5fdmzmc8dUlac8U80JtR6zA+Vd0hyJa0uValVoaS
aBW/tAroFohQOJXozRWwPnlbwiAyYx6XU10s1nOaVV9ebxO4Pj+YfdYfem9xLpZCpxXx0BOhSPtk
gvYJDRQNMVzWe5LZ0O9bZZAL+EUpMk4cnCszt42woGqk1rVOy4Bo0A83IpI2J35iAC/uUrxoaS3v
BxxArmpkUUykWXBLWPAKL70DDbWxi2ESGFi/DTDJ/4FGs90C/3SW5nNG2WeiwvW2fxzug79eg01n
ZQDUEPN47TrvTGGwU6+yB0RPMNzyfRrU9JobXoUAeF6CpFXM54Lgjtp6la1srmPPTJyAesWtNCTy
xxiz1msT41V0tK47GF1uMAERyQG6IElhUzr+scajPxL70kx8R4FwZMyg7RS6WXKt4WvKCo4R+d9n
Y0O53r4A7/eAw6pkVHHb/Ifr6VYw/LWgcDB7UdSrOj4WtOr/qnQ0mtGOh8RASXz7q9VEPRhNMG8W
/NQhJbenDCLj7wXMofHq5tpJgzV2UKdyPdyM/pUAWHgLrCjyOI2sVHv6D1f8v31MNpc6F7wNqQhj
2r85HkjRrSabQW+a9j9vPnVhAd4SGXJQWD/Y162HuEaR2/epAYOiSe6x8v/G1DLdj7ag7Ucs+K7y
ELrFPWMNtelJNfQ++F2sCMvSw/hMv2BwiYs2C3KmJJk10IzBr7qmcmkQuP7jrpkMrmRyt2vibOf0
edaBENr9SMqvQsTzhBw62yCtYblaALRnk7MqwzlpdN9XB1IezIQetHUMjKrVhwj/QRYV9UHdGPKO
DQFKAkPmhPMMCBSt1Jy1V/Jnfnrl/Fq6s3ZMLEBs/+H99VxW9b/cCIBVMBCquuoQ8uTSu7X/tXmL
0cebSUhkPpSTSTvbxq4fvOs8649dYZi4bqj1ORTq+8YVASAwLwRoRnIewcYDwC2TlDhMiuel1VBy
eb4Vy+rSWj/or2QXilPiJRoHzea0krLnORe4iCazNwWCbat99QlkMWsGJmCn+u90u/pWCG7zVIaO
gyll1TQFEGmxL+oJXx+QxOAGCLE78pVSOpRx3hLHrWnnBhrcaSzHl1Shz9QDK10b68ndtFvIFPRC
+ejU1YY6qLvB3Oev/aDuk7Y7Gmj8K6LrUPYYVCPVdWxDa1rCHrTGLkv7J0ctLlnqtoFmOidT6HAf
wT6Z4imtpseWbrC/QDzVbVEG1KdYZNyvMs/5yMrnIk3elHgONNQxpFjsaKJTVSOGEEX/7GjPiE1q
H+BT7BPrhndlHCnk8sfKlp8NXf9qABDPWiGgwN5X6W85ZeY3jTLXqTRUjISVEMfxQO4BVhEVClYr
a+MwZdTPsrEGwKzDHMHSJFGzETW0/4uuuvmTVdxDkhzWhxhCT1CB2mixWdhtqNU8CRZrLVCUzPF7
243XHTyGED00k28CKltX+Zwq1cMdtZCVu+j3OZl1f75Yunqr5u6pYJo7R1bru+61RwfuNsQT3Tya
AG8DD6nkk0jzKRy9tL13liQHI6JZZ60R3l3d4X1jMrKfoIfsLUwOD65rKHhRSoFydf2dlq77c/Jy
n7R6RCr6VShaen/7AjIbbcVGYErixDc0GZ8lXCRArzWxETwAJIQb6CXddsYmnXb4981fZvHWwpVM
SVZrD8W8JD/buPyeo4z+yCzAfsShmd+wbc+IJiDWujIOiOSxz6NZi6uq0gystYqRmIIMsfXwX8VH
rTSx76mSIVY7w7+ByFZZVHmrcSJuVj4MyjC+wIsOdbsz34qujbJkwHySGd2+U+gbKY73TSyTszf7
tQ/bLk2xhcxYHUnb7q1hvZeDh5ttbq7IEfEegDoJ7B5ZlaG7B0+u7sZ8WHzQRuTfMLmPxqXVaWfD
9Uu5hkjgSD5nZ+vldPojnoz8wTAs4SeK9I4NqRmhOfS/b9+JnNCdP/+jq3ZxPZlH1CqMdACBK8c/
X3Tl2hlJlbJ2wOtKt3u8y9rsWDr149hkD3pRwXfXx+7cmSryRYj7b158LefCC9V2SzH31mNjecP9
IGzbb+IG4dtcLxG9UcmFPScQrOTU+86GP/jzBduxnxp+l2PGaxwEWONw+ccXAQ3qTjYp5VXHhyOB
ukHAmt5jodL55Kn4WZ3qR0V2MTEGqcEgzZQnR0dIRofzMVd5gfiJx4NejvHB8cxvmfaoZMMvp0LI
NWfFIxE5/b1TdfbJKkw8Tal21jpN/7Rl1Myp/Mo6N8ZSuuJUMjfwfG+oxbltTeto5syGt+/qdIz/
MMJHMClKLgUg00w759K63HLABuK0RAblKCvUjTewJITPrB2Sgka/0zxm7xX+KnZl3JqwipssfQaU
MTNmM5f3dsVbhNWK4uxGRyR7QeyrfkPiasVw1FzQGzArAywuOXnA6/R0yyVIBhO+PmHopdd+V4fp
l9YLcGeTuE8NDpWaVXPk0dXy2IHxIGqs0h/xkR7buR+eiszu9na/92ZdPBVKoIrBewIV+VQbJqRN
rxkeSJEbHvqFARXxI/Fd7tUeyos8IRKUjDsz144aTnp/XaofzRYpMOfw9HHvAd4/qojKNh03Di6Z
Ze+WldeImCd/vqF2nClJ30vpLR9Rbwz1iyVhvK1GQ8N/+7aoCo7upDc/eUv2S458etUKj7uaE/hR
5rMq2+V0+zI6jv6HnGYM3hrU1dicEb4MGH57ESSO1+1Nb6kDSWYGUcKmHMhPIISKZJlPFRLthTkV
B3IokKyiZEbYU61uESSJD4ZYPunO0hx7c2h3TL3lk5InFT3J8k1a9vgEHm18cirOm5mJIUiRRG1J
EyD1LeEO6m+y63LSF1RqhBNuihkpKNu1N9b5KSPNEafv9sfb97c/uXXNeE4rwrkZk4dygkp3I2jF
omD6ar71Ric/tRymqUuKqOAjnZJeP1utSXpZRqhvxeEliOEI3BlbEg13B9ziQiOBWZuVqDXWDZlX
adFNUhWXQLWgOfZ7WEJk+m0lwro5oUp9odExhxJB9oWTDtEPI3r6uHYeFUKCHrdu6bbT/fyT5Je0
GBPcrSWLRtAROHZBMfePq2Rsa3bpXgNmGHZTa7ymDUyesh5DY8NaecChNQvEVFlOOEDc+iwxvsMj
l0elq5qzrtYssMtU7aYurV/ijlRTLZNAi4c0jkhv9nwFMRNCRKMjxi1YdEN7Uqwa10lYsbYzIOoz
bu30Ze2bM1uafMqx6+2RJfX4B93Hdo5Tojqn+pDCT2UMAJtr8tZr36rtI3a8k7DH8ZxVdrjmSfsd
lOkRZqOhy9elJs/AnN0+GlyripqmYyd2jfLqrA4oGKUlaXFYyNNa0gt3Y/OU1L+GVrPfCnOtA50+
/QN5SXjvK1U8KxZDGPjBP1Vr6qPbj1e9nh0Tezt9iOlrxMF+hlzYPSPC/aArJM/ekPXPY5VEBhqr
gCq0iUa3eVQ5kgbjlP9yVwZYo3mf5+t83w1wje2NOKOz5FQCErr+05ia9MWwJgmdzPSTbrSOYpHX
XvZMrLTWvTglc8O+YOuiTixBFUfJ5HwnLWnYtZBsdkMtH2q6Gae1VVFLNfW+NPonk430yBFluqK6
JXsaXpnqtRpMAcZicCNR9xq+nj3nUPJS84PBQQJUGDqOk3FEbNchi8ipMyYg341DRTwT9pVXVXZR
PY6mZX+Z0rx4XQZ5EbJ5BJDCzTKJlcXCiOYYTyKw42+5llhnQUmI24eUMUvoz3ZuECgTixPvHd3r
yJ4ZC+XlcOrMJTu2JO3lkSNbdR8vy8XIyWlD2VExFJVfHo+TJJIOPyI05BJ8alAI5lGJhk76GLmm
NlYuzO9D+JWz74yVPNu9k4fZMC/h2i73tsuB2VyVoFZz+84czWh0hvpOWJCppy6OZmEdEdinLA3e
fB2Tp2zU4kj3FA6xNekwta6cWsOd9w1M85JWYCuSx9KpJp+2ouC814eYOOZEEukz/8buZUSyPMZq
etYM8kgaDnfBUqiBt8Kbjgs8heqyfKiFmj8ZEBMFqozmicrVgdZu6L7e8FTGdHrsVhTkxFyfhqKN
yLZ3j1D3OLMRXbnNctKJMBjLZjfs9TnoT12m0maGx0MNGuAJRRs3x892rXjkrmlR0jZDYHvjh1V7
jm9V5a9xSa6m3WTXmYNZP491pJtJt/PqIGt7gKKDinCn/Ll6baCg0j/XxvpCFl9z1zUuXD6JhA2z
FGkw5XlcCgSdXJbOwtUOrM7GBzK9aKNoQsv77rC37PqsBWTrmC5G9OYtJ0Qb/b8CvQCEelP0DtEw
H73hTbyGOGc//E4DZBeXk4JSR1TRWi6/vAXh+TSpCGW1b1blTAiNMlLrlfYyqu4jDn7EpEbc3pU5
AfOFR6yO9uqQSRhMjRXvO5Hf55pjhZlu/x5ZRMJU35BpPae1RfuOKR+alMjfs0VBsNFYIwzD9Wi4
ShyZ2IcCJDnHzh6mrTaVzAcnHIc/JkjlxAlW97iTGJC6e851cJNr9UN9Hbnu77wJXjODRCbHwojU
NOGK7dbzJZZ6AIzLDUZHZDsThPBozc3ZXVpyE/MVGupyJ+wuJk9akLmaJdZx1upwwV1Am4ESqhj8
srWKSKbdHKaD8aQtFGgFsrSlJJu8amuL5XI4TIyNt1gfx3fKWr3CYroIrX2xPNlFdmdcrXbsjiUs
mVFyOYMJE9RGS1jWGp3GejklCVJkh6VeZZyOxwyf1rL8AqO010kkOpiA5ny1hRDseMTFGJ2x6zhM
5gaR9nT5XrPKfFjmFsDGuFl2G48R54QIsMNxKyoY2C+OToRBOugfSUNfvetSm7kmy2my0A4TCLsW
zT22OK4KJPV36jqhXLcJ4ksoMcu1xZ7Iq43LxG8N4Z69qpDUuDmkPisXHPWPVSXBPrZo95XYe/ZI
scBJQRJdgeARi6QXutXXtGI9EMnGv0/pNeE12yGrHQ9bTZQrHYpj1eHDJ22Z4tinKaxEk5tuHAUu
YY/lCLNzzASRzdtO4qccddnJ7rp4Z7XzXS9Z/9NRbfaOp3xCoSj9GkSHh5roVAoD4ZI3rT7d098E
tZIrplrNaZgV3yncM/iSld3AOMWJGT/Wrf3IoUrVleYTut3jNnjWm/INMudjLmx0vDM5zbhFa4ji
nEZc0sfX3KwvoqQRi9V648JSTK3Wul87lw4WdoBUdj8ab2JrpKDimlx2sNkbv457oL4zTNqMePuL
7YHG5hhkNN4QuNXYclgu57t0mH90QDhYELpD4SQiWIlyDYR7tfIKib+sfyLgeyKc3trVK0ds29i4
dk1FX4hnTpQ1hztVI424wzNvqIKhCm9rGuu+1jTnRqwsEXWRB25eERtFPyK20z4oiJrImpRHsp0J
Q3130fJYBR9YnKB0mmRE8plZPQlHhmqhPLKIM+yT+mgM1neaAs1OXz+ENhf7UinHaEgITtEdfMeW
d0hEXIE9WcewXqu71oqLpxpzVTu+FQRm+tXUiMhdrUcXii7lc4kQVa+twNVj6luLVIi2Qwgba4yc
pgQQRyrwAW+NCH3WWr9WeQ8qUdH41rI8ZOS7K8nnRAtiSh88d1gr0+JPLshU7H57LF3481C49O7S
wz7v+QyW7B3JQCpl+4UznftW0SNbah3YosaLWk7o87xWB8UQBxdJiySAO7F+LVnV+daIzxktrVse
GoCBYI+eHdLiMQ6CWdYI2zENoKUtacFdOumHES8IuEPfwhXiM4feA6jUojFd/anL5M5dvI37b+51
GgtPTrs8Jsi3CdZlIFvZLAm4Wa1gjVnLpixMRwJyzG720yJGOjvRF7Y6tiJXbUI016s/NIbhJ4K9
21aGQyGoWdqGnFDO93iAZ/LTtdYO1boHGLjE6R2etoNGF9C2iaDbxg0QcOJjLkk2BdbyOmlO1Iu1
R/tmtHs17QoASw28JCyHTPsvvdgjGxHRVPGuk1cQUBSIE60h+0L3vpcspCBt0BcUNO1NdUNCplmI
Yflt8djgySB8dkam0oZLiZY1WQDxNgtcdWVL0e3zijwuUA30mb3GyagY9SWE7XSaiJ5PiJ6LtLKH
6Gs2JJBnUgbldlVuGUGha0qkAPJk6uVHnQnyz2uFZ2ARt1x25oUguaCSNMpd+5k8GTNizD1yw8F+
ioHSiTVMrW1BY7Zh6iKYDBeBdzUIP3+zrfRLVZwxAIRIlqqDtbT7Bo4z3tWybkOKpMBa+ISt1dHu
EgSUCnGGpRJfTPaHCMv7nTtMDqFhkh3Tqpswt9QvndZX0PVaEgp7O9aRjbnDA/88yDjicGrvckL2
sDFTO5BdivG2dA3khEXYT8PqM5WXuzlbApPVgcU/odaaZ1qnBCIIR0uCYa77XVV3UIv1V2zjW2gj
EKJicupLhfN8GWs90JSxYQNyFEJsWONcEyPltIwnUj8Kf0sA4wU6ih8b7KlVloQQkLG9FZoaFSq/
o8hXw8uHY4r3ILVWLSSjfUu0p9QlSpPzLDQwfv9OkNKXFRO+Mz2XR1xiuNc4VjPCbq5CxUpLjIpk
ArHZOAmtD4lyCys1uXLSpx3I/BmRA7jnocn8ioVvWtkJB+sOS80StS1BT3Yq+BvgY+D0J6lqwf01
Pagt3RVUNhOdGOtRLPN96hbHzILy0yo6VLgIrbWyL3Xg1W1hkqc8nhgSWCxphdi7WYt4wcxmIsFU
oF9bIDlt/JBy9sXT3JV+GnsJl1LXKXsmQH3QQQuHwLCKo2I0FBc4Z1h+EvtYl4hqBxw1PhKX+qS1
aw0yHL/wmLAA9pN3h16sv5tGSCZmPgYa2vgo1eM5zLfc+ELtvahMZtQSeXk0h+47BI30ggX6UFjp
AfZFs8+UVL/MxerLpcqPPUkvidZ9H2aiSbRBKcgsrrjp1Qo/o3akjFy+GT0sTKSS2M0pL4k0nHZC
JsoD5WV2VxD0GJkC5IF0QkdJtKteF4fGWzDh2JtvTSsfZhhQ6wz2VQy/Exukx2CnV8jgwWhNX4rV
XykOAhVQA8ZA2H1DgA/tU6hY7nrXuHLQgBPTRN5wIQb2XXTtpwNSajdH9hRbu1WEeer8mBf+k1FW
d669HNxxOowLK7XdvIyd9YPT2FNB7cnGLkv7F87zlMnA95YLXBhm6Cbym7BilCCE83YVEYN4YqjZ
5/pFxTEMUobopWnpUJRBrCtj53u+FM6u16iPrfzXWBHE3ulnLYfOWV/xWYdyKWkreznjNyATLb1J
G/mN+SWkxqwtyZFGxA392vpp+eHM3E9VOb+he7F9jgwvg6BssUhhXZC4UsUvgW5XQc65bGdXvEzS
0X+m5kw/UXuhBcZ1xzouqy4kZaz2J4WgWagI3/N8ISBJsAkNnQ3LfdR86bRxQNOkK9TXoSF4ylK3
GyO7Nx+w/rXHOG6Q+5SxJKCufBmc4V6pHklw42Q79cBzvByEsiutQ9ypz2VRfysdrN7l3F77giyB
3s2IHskpK0alN/A6CDNI4uEH5J1vTobRhybTtvmZrCvyOa6L/mLpyl2qjXZkIOVnI5HMUDRDRKNS
Yl+2muMkUgI6pfbby2xta7isaJMCZxJRwUBNILdl/FUw1DSdke53wtIhk3DwbAtSovnFWWeO+vSL
cVJoTK557/wQ1tZpsQfzkNKWD5asCBvGLz4RS/ZR2UKk3fw6coo95BMzuJrdBUPVZgQuOZqX3hxf
s6r5NazxgWSDi6LOEVld3wb65zyftkcrOtmYrWOXpZpA09QafFyWUB9TvQlVFrDHtoutIH1Y1Ga8
lNAB9h2/Oyx6xKslJrDRAjXrPsgICxbiwe9VsQHdzPIXunniYYvPmPKUw/n83lKfbop3uhgMl8NY
mBWiO0UGHlCFfMjIw6MXThYiRXljkOS16AtAoFh5i40icgwwRgAJs6NlT2/mJE+eA7VVadIsSgta
wB1BYgua52jT6Pu5BUlwYFJ+FvKVvTwh/ceNMNwWzvAFCu7Vns3iSa2pr5Kk+NaJadqv+rfazdV7
SNQlZ9WeTVLwnpQpiOFpmbPIQQXCKjF+SzvKV3gU93Sz0Tmln2ZPP3XsC3KCU2BtTCGcuqMmiqcs
YK7PRYYs7mzYBozwKnQlROBh+lJxlxqbgK9MMOvVffoc69w4os3ljvfbfXac8ichyejAyvU9L+MT
xGF0fNPJbY46bcWdOjjnWc/f58WgHdw/E5KqBkjgoibrlAcTWNhOjBzDzSV+EvooT31TPzU6AwBP
uLVfINHlLvUXWU3HdJ4JZx4o/wU5SEnTVJHSNgsH9YlKsCCTbF3yoLO4sAzHRAHcpEfPBjheadNV
OurRHl+dppkijRj3nWm7LJ6JR2fB5bAkh2DoEdKxYuVRR0vFHZEKMDIOOpZfM24/tzljbL4bSZvd
6aYV7xaolCtZlp0zxztMfNsxEbSY5/0eUq9BbUeaZO1cQSgmJ7QR02YcPjd1adz3ysUYx2M3qki+
XKzIqApF74Rt7EYkVuxaZn4726H0qJwEb2/8XjrpdmKOfye0ZSYo+Ds54MhUWFksTqqq9lhJ670x
V/aiwpx9QSCrMlotB4Cckzrts5gUy0UDle8+xo2nh7nGIsSH+7TA4ebwkn+3Hc7+PGPPlzFR5t1T
U4B/QdHzbgr6lvZFy7DLkzhJr8ygi7XWd26H0BTDmEVLYor0wX0r1OFH2fXfCrdF9SHEXtA68mdX
F/spw91X5sGcDVWQxQjnKsnpZCYcScr8xY7FE2dS4jCxg3SqFUcD87oIq1C91U9GgQFC1yWnOIOB
6jTpYQ3mn+OIC+GmR6WiGyQwkE/PzNMcmxAdLA78wSTcsEVMNBbGdJ+00N6NfOXjWvCLu/Rkahbd
GUzy2RD5tam7zFcXx58daezmue0Chr27gtbqLp5brHw7c4qlnyBgjUq1Izz6LU2dRyf2tLuGlgRt
iTGnMdtwyMzxzHpTfMKl84wAIjlWCpNKos9ewNBVAYBdNANLH3omQz5tSHU/ayAZlAasJ9Qj3L8m
yCISqnmZZaCyzF80GnvKZgksBJ3GyW3mh7YW+2SOn1ZnM2F2VYTFEWkH7WpPy9Y3BTY9giB6fppI
sSz37pNQnA9bJ8lgYRTMIgnLh5bWzqu095K+sm8NdRHm+UlzmCuDXieQgVaSStChtk8VWgH2YhZY
R8fv5SrPVtnF90APqnzxzjRC8YSZaxw0bFcmwKE4Xo/Zl96W2r61oIVKHU+losZhNyePI0uiKJmv
IqGGpTBspYutHlKX0ysTUYyzDIxt6J+LXh1Jzrwrrex3YrALqyQ4TrE2+VPO6pRRis3pYN+trcAi
PXPzdxV5HQZcNqoOZinxw6THX9hZ1Z3T0EarbSQBZbIu+0RMH7lah+PEtM+1uuFYrsVJLGUV2lwO
RO7Mx2Y19WNuZvE+jwu0lvbecRIOKQvki1T/HJWRG00lmteONZ+O35Q0mOoFxjWeyTL8QAEn6Ut4
Fm3f8TXlzrAImd85+qLjaIR5HDSF9VEymf6WVt1DJ6pxhwXD3Oc0LsMun71gNCTqFdUmIxp/pQc7
3ioc/Zo02nY2/m4ZSn2QD/FQ5Hsyl2PAN/0LJ36TjRp0ayPs3rcJazq0pmMwYJp5sFq5Jqp3X1iz
2BsreFHPDpPKQyeED5LJEg5sWgaGgt1wMIFddCfHQdG+/XteO04xIg36vn9TCOWCqNgOeLcY3Mlq
OOKdsfegKJ6tNH8sCGznyMR0lClLOEE1DzVvgCd4WmnJu5XLUKzJ0VrkjNJh5QbwhgV1UGP7A+r8
o6jeOEHVp3GSRzT8hN4yROXmzaN1Ug5Nt35ajSS8U+XQTqgw3p4Et8R7IZgDEzFIRd9J71JSPGp2
8iNtBXugMhNbhfwgY98Lxl7LIqbY8c5LXQRrrckVCd5gNn9RcgdCo4NPK6RRHjv7HZolUQsxKo9h
XK37OSn3tsmbrmZx5PUWTTP7OSXJwredtgk38Zk3EH+njuzkC3IQ4SovA76/0PUaicd/SgnclXXQ
lv2vtuxopYHiyxKmih4daX78XRvcBi+xsu43xl9IuCbHhwwsD/PeQ//SFim+2NY7FGXf4yTbbFiF
xWLyKUtMXLM5+bWEtYVajYBgm7uNFmaI6pdIKJGi1qhne2+l3QX5nnKe3PdOdMlZL3p6H3FS+kU3
3pcTOg7P/lmJ2jk6vfhMvOe0QeaNrNQ9lr2tXiy1+rb2XJeZ5U7oM1J5JbP3Me3pcAh1VN9zvfpG
htFd2bbN3huY+LYPoC3okTcTWQVx87MgXbOz34SCJAXgDkh/0p/a9aQWFvAA6vR0/EosciCWGJ1i
lvInEWc/K2DWXp9D3bFbCnN5Yv85l7U9BGrBWp2J3rcW83efuukhLdeECD/V77zWV6xMXmvLupu7
pgyTcXroVdJMHLtaI2dWtDuvj0/tOPUHs54ZZaIAMKz7eliUz6WgReYmnKeKykoeIeplLss9A2L1
WPSZPKZ9EofGPIfj4BC74B2rUds1UkcYYYo3u6Z3DAqbqJfhigguaqvGiOoxMwgM6iAdpLWNA5OO
MJ7uNVJNSUijq9aPGhKdnUboKDDzaaDjpEQEnC5RgacqNFPvAruMbV1JCH6oqp0QTrcbayU71O73
jhHjaVgcPJeUV62ezkGTN6G9Kr8Ja37QlnQ/cWFHKokSORmawGA77o21DGmfGTtSONLdqlvdgXk9
8vt15k0kLmZtNgTGqS3mD5Yr15el/lh7HftAURRR2VgGxCQSwIXAcFIOPNUhwph3N1kZVj2bY4Ch
0u7F9sqmw5lWDGXqLzNK/0qfIzoJkGhfl9x+Wbzya9EgpNqjdTHo5GEVclFL0SP25daVVQqx0tzH
Eu0Oh9RaXlW4zT2juSIhIUhxAb65oaiRHJa58lVrOQkPqc0klpIu7TxOBYsr6Ecdof2giCidlht9
fkzx4jE31vf48D/JAb8HxlHRokno1mJK0cfmqTHHixjxIRsq8b2ypHNqq1/znD8sjaIGExUfwmLK
QdVoCXZasiBWx8tqcg5NvP6qKupJzcejk5LuoHg6OAErvqKUejLSZN8UNscue30f+aCbFFKB9+5s
tWyPmVoZd6ZiOJfa/h+mzmu5bWXttk+EKoRGA7glQYJZFJUs36AsB+TQyMDTnwGt+mufG5bk5b2t
QHR/Yc4xh8RHtNH4xtqqdm323nXLDbqPX1XMpMyxedOWU9vH7xwTmJ8bc9exQjyVLfAOuyOOeNI5
rHAZbMfmKoR3yifWtqRSco3N186oP4mMvSQ5XDwWfq+YF8uTUM25n1PvKDPnjxIpejiDQrdgVk4+
hqNvEYi0KMP6D2nOdKqK+zdNXPiVzYQkD3K/GVnDsdQZiyeZhs9FegHSSjSxmnjY9iV3wog0uZDh
b90fqrY4wPflTEK2daD/3YZozTDqWIBDJNIefSZSiy2J2giILrZOFlXj/aI4WzajrD22JAViI4ou
YFvcA+Dk630hSJyPtb0mwAY1sPI2vTD/5jLRDkmDvrDxPke1as/WySnK73In6J6wy3AltGwpKRJQ
7fXcU452b6QRyAkZZLx41I3cY0gIThZjJMaN2rkVzUcUAUvVvYgy1XGP80J2AoFULBJnyOZZeEzg
3JOxmNBfUJ8VXhejtbQPVnxwc6SKMHd/V7Ezgeuogym1zwx3QjoBbjSFqn4zjtWTwdgzTEpwRpVd
71OGA+S5Ju/88qF0kYO1MweBtU1iVJn0LVNyAf3wdaH98MOQkzetchw8Ux4HLEdDn2X4Np2Ux/o8
4SEVxbkYr3aPHEAuf4vEuHIez75CnMkz8DNrnY/OXrbkwFnHuKe37Ix0F7UrknsEHjnEWF6i2geB
+dst7HtSC+EPLUsnNSNEyqyb0vC5YkvGzpqwdhRMIXNtyQJGPIWu/cMFKO9MZA3M/AXr0lyjkO6Y
CIOJYzu1XdrQJoe8sDdFxq654OboYjxhWho2wUxYkTkBsTHDgQfeMS+wAlO/AxxHB/dqFO6vpc//
soIh60UrexQkuY/Y/kQfRc7xaJF8GJV/VCNfiaJgh2zxBmTpGcTxL08gRUh6WK9L7nYcQ1F/SCWx
wwZjuaWonxiDD7OtgiYv0PZYIULXjNTZv71l7p2yFUSzGGwr3F5sexd2Gk5bnpCFYYSnN1w1XrlL
18dVrPFVOiM1GRKNEaEFHDH7dg5fs0jaNxmNgAZiTm/Fdl0bw+fUJDvVXItT4X411nQBDdhtyCeo
dk6/HCq9OWdL/i9RlrNvicNbunMbh7e4RjKNxOVP2VcB+8xPCjMkSuPoD6IsqSCJGZXqeUpBD62z
Aq4j7E6hbvtho9i8eDczoW/VaZnpv5Zi502Qg5ql/iDE+rceinJvN4zHo6jf9RZxAWUn0CiYVXEQ
w0fY4FhGr11BTh+5g7zykFvVeSKHh5Ze8f3qg0/+UbcpwFmB8HpUutPv6q6ZCXlWn7PHOqqetWlj
ed1FQ/Dfasw9NYvCZ5DviiU5K7IfGZ7VjkjuceRKH+KvuYVQnDk4AiwnJEshsYMwwXANkgPqM0qX
jTZn/1TtaH5cyaAQA9Z2zUd2e9ZyIg0nu39wZXDQZeuvi0xzWVu/SZ5E1UJuJtIgSWU5ofY44u+k
KCa9p8AgvYkVtFPQ3D9mIept3XRUZcaOLf1zZ8Z/e7LfFjwsKFGcf6WzsRveCH0HmD0XFVoFk3Z+
4nLwWft6G7EOkfXytyifm/dC/EXMRDCDfpG4dVlAksyN2fIXK73Ri9HRpv3PuYPA5E05UnuVJYjf
vRbrGBEnKPU28RrFkVoSTW12ZgRFnKbLQ9PYv7yYUhM7EpAwGRMikVyLdSDelamxH7u+4bc0/csG
HHYizH64eSQPe2fhC7bxJNMoQf7x1Bcc9U9QvFpQWhPlRe3t0gnJWiXlV8byaD/I5WNR6AQmplwa
GXRIQEC/DqXxq586OCj1w2ic5mjXqK4YA9Ure/M97Ju9gfLJ13g+25D1Sz9P7/3AGg0/RLt7IHH+
URqht8ltku7UhHbPmRi7zro4MYtPbkmqPcwpgTvJz3Px+vDjex/eavOL0U0/iX0EbJOS0qH3zV+2
/+/81HK/Q3+zlRTQ/Lc03dh6hfM+gfyynd5ry3vyUuMWO5lDljfju7K2j5UFyaNiqQYnFc/7Imlo
WfHi6J2oJyKWXNStJsUMqWmYvDbFMsRHM0vfy4x3ROzVg5+4gkRgKpOg5euhOIy3+Sx/eLmWbafV
ETvoa6THn4EL3I8i97kxadN7b3xfj9rNfHWtbF1G4IBf2O0Q3vNhijreGW5319NN61YPs2O+1pOo
qlXwRmBz/Fkamq6VthMojpprparzsjgabFwx+bXVc7GCxwuJsN4M/S11CR2Jmi+mhWB09YXnHm1x
Yy1kOBSWdlBX3UrX0XCIA9yWEwvfdOdMyJKyDshJV4kv23gdK8nN7bTPbLT6bdGPj8QNbCGji+vK
fUhPjhSb9i4jSCIcyzfHme5ma8eB24XbpkmInERxXWYxj4qe+7mz7DLtoyjLF7cyHKbOC33PzNMf
qnO6zGhkSIF2+A5UwbGqFC7kaBVb5sD12+4A1fPsNRTFtWUezJrImErRU7ae8qB6lVukBHd9RlrD
+vmk87NfCvLP5RTtvTJhym4w87WUemsb6wsVGEdr7HH3NyX714KtkWQXEXqca0la+KyCGJ1q5rSB
3qJti0RdBtRy3QCHQvPGdUXECqYxnqcsi7deEacBwJwdMWJ9EFH+E5QjH3E5MbcI6SFILr6XaO+F
MFMfgChdhafeGMAzM114rAf5pTpFPzE1yPKU8YpTgCoD+Dnk9gc+okfCu4j6vWGKuLyGprUbajvi
gmV6gpnsCsYXdlFIfbFUjBpUFv1QSyz347Tckjp9r7Id+9H8iJ8nWNi6nRvXPOkGIzeJT4FahctV
uupcdKk/a0tB5ImBDTg3k23bL9Alnbw5k1NWMVManmpk/WsyDscfUDBF9WTr86vJ70V3JsS8E3G1
5BdHt5T7v3JQvjbKe8LYTBHDPTjQQc0xgn6u7VbgVDYy1kEmDaVX9l/GmnAyulm5nWZk8QNVKFd7
rqO7niMdAoj7U0WQuFKtZOydVcR4OsgBUqM/usyZTtLWryLyGVizu1degZc3/pIW8pZ6bawas7t3
Bk2Xy3qSJGSz9IuWrVVXXxxr+jQBER96zFlD1M3H0lY/VFjcJDC83dKX1M17ij1nNq61GFZiVIr7
DdIAfIZsi1RkwqTS/KxXZT8a320fRwIeNWnpVdpvY7f3c2/emSR4npbyXVjluB9SftBYDe6ykUOQ
OUPrW2Sa4e7BvlS82e7y0o4kZGPr3/aL3mA7N5kJ9c5xgB9GB/3aCfNlWZpou2QUOlXXfXSzF0xJ
85Qo/BxcCbtwNN5jewBbrFjb6SSiADE5Ksl+aRgi34mdd8cs/pGJ+8mMPN4mWXfLq/HJDcEioiPe
YyEKV4Q6FN2JX4JC+W7DWgop2gC1UMiq5hQ2/QckguGKKsLbLh1zD9ch1UhUh6pYrJ3piRFlVJts
4zZ5DGiH+e/zzs116lQ8oi4lxGYWvS856Tc11QEl2fRBJYVhjIushujIXYt4O8XfGBCijEzS+Mfi
jWMqgabUio/JgJsgLegH2fgwEoadjIvgmVjeYfSI9GXHJXtMkvoXhNNnmYmIOTNTxkFlm2Zu5q3G
ynAXVkS6NLn2IXE37YVTgXWjvLbc9Bq76qgqS1w8hikHe2L1v4h4M3EZM0Lyii3BkRT54jqGyOy7
pkckWMit9CSVhuQNVFPFOqDoh5ZWtbd5wIZKJMxJ4W1KBwdnh5SIcpXkwRIhQaSNbJ/QmJAMYv22
OhgSPW9pSdaUYNtRogpFYokQDemp7ygK5aqNJIxcbm3Mn9kWUSgzCHekeh+RQFgZM/el9Vbx8Z3t
TQJnMYNm6nl7TwNLNRgFs9f+94Txcl9q9ZdVDFzy/6QDEVhvSUQAECBwfCZQ4Z24Z65P6bSWz4VG
rwSpFshHmpzc2mMPls/MfcVvbCzalejW60z/fkCv/8bihsWSs+u6DHEiVJyxvcWdTRWok6g63TCn
5M/ZkjzPgD1OVp2+DNpt8qaH088VHVByjom28ecyDOgZnGNNpBWxxy784GZXNNl1zhbepk1MdN3O
ds56lYbBLFptU62SHs36yMy4DCg3g7rsdhgMLzM75byl5a3tW46wcWdn8dsgM49zlZmM/W7jCgvy
nPPaS8hMjsYI59z0lCDt5DCqvwYUml3E4ygXvwkRVtoyPSRgHHyBTRHUi+JBT4pHEdvsglOsbLGz
JpIfRFbMDIKQe83ucp1WQF0/TV9OHYTSHc5RHp1Ghunre/8hkih5ZhLE8+ceyWtIZB/kTkoGrcfA
pk/fifhud+64SU3oelHvXqAp4112q+MwILNhabmL46G/uEULW7VIAwcnG0JTZ+u2CR8YefQSoSef
5ezrIL9cRv0M3+PiNFdvQH01Vn3Sd8tYXWZEgEYfW74GnhTD9lMdGmUgyBcUnX5G31PupExJXJIZ
0QbwOaqFcexUF8dYABdbS40iHUBfOxZzmlVdrCYFJ9Lgsk9d96qo1ldZjDjV61qgHvpngDfbkmXq
ui1VRHJNxK9oGCWsdpvMeHEQV5jUroZFEEH4s0T/sxWa/MT04iEan7x/jl1Y7x3rNYtQIzXOdpAD
iSPTa75qfXIvdMF0pwHIzmP4NPX2ZiKCggyGTt97TvRS5Jk8WjX1TWX9Ir+WcYOha3tDkAsOHvJY
4BXdpWpnTl3lBw02g91YKo/nrlcbjR4j0/dFlJ60LrnnC8jnyknXfSW/MFfyg8YOZtyq+pc+2n9y
C295yohUC0V+5mtCW2mDq5NM8GnyMaS4DAIm/dCa9XBGeRIQL/dbYbE+To1FkqPxPcH8jXPi0VHh
7Vuu1q1OgW1r/a/a8Zdh3a03DszhajJ2A4l923yiQDaYkWzm4pU9Gj79dZdJIuRXU1SIQT20JZai
OrGKHGhQWm+N+cs1aboSvFGkeDQAMML5066bElFXoxjgZaewByHPzXywubQrIIIU4Ya2a22vAUTG
njGtKM/sPAnPBZUmPnIkwLHmV0ZHB+YxgUVMaAXlaOwBDkSwpmqkg4bQ91q17JeWm6HuFHallngq
SWLktnL4xyxKKhO9KSyeX/xrAghSBcyZZnY66F6LQ2cGPRrzr20MK7nibclrNI1mZv7RIlVt2/AE
2evBe20JdOteMe1jvtTD55racV/38VvfSAA/6o4Ag8hqRPLa0NyWGMs7p4I2IjD1prMa6SGSBiOS
2MUtaw0ZZzp7ne6qt+ZnPfDm0flrIM8vRthfYLc2T7mmCwbQlGJZ1/wwKtfaNV5yZaTsoJvqZ+50
lI3Tq0Gtt0XOD87TVQ+TdUMQCgflBSAR3Hl/U0vER4Fvil7YDAinGPYMU3EfjqNLir119hj/H3A8
fGpIx5ATuSa0FsYgW3c21E7PwBdFBivbKYvvhhbZ4qCVWFua1TUKXliSbMhUJWubGF4aVw2o5MAe
Kn6vJJA9jwNekW7QvwYaTYZH8Qm1SU0wEaS9TKjnEaoa1VP2XInuGk6zOtdh1wIUrOfXXiiN7T7z
EVa1J65YddBCDU8JOqHZ6M55Hq8cdo0NUmQuJWDZzotoWAubzI30b5ERs2V7y7R2lNnBspEXlN3w
oOtpkAWM5RbXfPJTZSME7lFMTxJz+i3rrJ+CtXiZX3gv50c3a36jC4yOhBhe7NDT7uwwvmo5YalZ
PxtsyNy26Z2rrNavbeJF+4HJdshi5dBhaFckeR0iu0aa1TDGiRHc7piAoFDM0nk3LFp56irg/yg5
o/yAJN7bs8UgXi9T1c1aX74/Ggw9OjVDeP3fnzeaKAKM+PkhvdJltS9KYvFZUPBve4QvBiKch5hQ
EmX6FLTDmgvbmVHAPBnSVuyFx7xr4kB5VA+o0LGowjHwC8Ps7wgKXayv/D2cR2xcsvRX69nmjpLf
IMMrRsBWaISHT0l40Dtq7smdjoAsfJ7n4gvVP2cdArhMA5ozFwt6eWvtv1vHfjVL72eTJGv9Yy7v
Vs7CQDey5CbKenkvOd3GpOgeyejIN9MNvqV8rDeTZwuWxPf/BKq9exlnj0g8s5kfMA0Cs7bLk7Oi
PY2mtN7+v0+59m6act6b3hyei+ZoRUb5sNcXBB3VEbHPl45QAviruIW6W52teQxIVkSmZnjnXiP1
ti865zZYFiSHKdyXqDDPYemJY2bqr0W2WHITF+6JiC+0+IuTX71OkAxo2GcArmDBheAHO3HuJrnj
nP/3Mg2ZCzTcRdTlJMsOzwQzSld0R0x54lFmvbwZjjx4qjBJtmrGQyLL/K3G3Z6Fk/WYRj1/A6hy
E9loPXluHt+kObyrmV+81Hvj0HTa9LAhsTyX4Uc2L9OjnYG4iWJq97OZOlfNrLD0YuZoB/dR20VY
U+mHfwyeXlfkxUmAlzlmS0ZqCgmy+0U63U7abniwVymTg25k11GdHNI8U591ykXoNsUHBrNTNXh2
kGH08Is4MT4TzOKbinQuXLUOAmHCHtHXteyukvY5t9zf36gTBHqrzZeMtAqjKpACkp7wQW9nD8kl
bPzyoGIjPfSd0C/fLx1vov8++v7UYAWwSZL6YDAMO2ij5yGFQonsFcObN8fR1SX/EcVFZ/u9aEnD
MvRsjzVCR0wjx3dTNQma6F4dpeh2cV/358Ky1fV/L07Im7pU6/dbHg3XMtCI/N9LtMpTR0+/NuiG
j+W3RR5lbEtrBM1AihX8vu6UyPlqWfF23QXN0q5HWnLLkn79duuzjFg5bvQKI5HtoRhHGpXHF1m0
Byzp0UFYyj5pbWyQGbF+OCTwGPHTblsPYIRBAtzMIcgFYcMQaev2ec6R30FMK05j6DXPmgy/oAjV
AVnXxtkdF+Ocaj/MGnLCzhvG8I2LnVi7Ze6eadjQsaQj5wWSqvpiz+c5LEtf1xjO6pOpbyu7zJ4c
i9nZws7B4Lb53iSopDsVuJX3el5fENb3f4EdX51CyOdKX35U5lxvGenoD5fzDXm6uyumRQtM++bg
H3rnmyMQxZ5GMOzwtFPxYWS9jmc1xy5B9uiJbp4cr9L7NY1xcgZ9KVguzKwKQ3M/lMl8HLAQUDbE
tDEEcq4uliN8GuR2kyGe6rp0D+aaGlNg69s6K/Tw++fw/RLpSHB6EiJboVN+MFo/D6a8oqg3j2L1
gEchM9okwZ5nGEu7zfGr7LPu87/DIsc9sEwZF3yav7OBYU4gluaiUBT4xJMNa8Ibisil7TdDmkh+
hRYCf6xE6szuqmkPZgMvEmcSyy+ruLNoFLuSR5KKSCo/myw84ll5TUl42rlTPJ11fDdbkql8nGno
f1iOnNH6hmfDxPW6pOXkp6aORTjrHwjIY0RmdvRAMXecVj6d5i3FtYo1YwuPNTlrqCrG3iFOpwlq
eZON0Tz/9zJW9VNCKmUOtgAJgLqPzEDuabPozLMTL2iX5VPW0jp0dlgGJqUfkzLnXhAxgjynX1G/
S31ZxrTiJJuOKUj9d35R8SkytXiPJ6A45Mo4jZalv/ui6OxzlKgF0mGYXkgfIWBmFp9ZPTIglNbI
3km+NjIa3mqHPDO5UFd2wvowkgavIFeqKO0hAClQvRg2ayM2C0mn9e8O4ElrHAo0L3nxw5oIym3b
Oj/aXfqeWAsIiNl8aYwxueW8iSJ4L19LLu4p49ojERb4pbIx+xDUWDttJtEHmdw2Wpb8bC1uTiNK
tmcPYQelOZ+6a7TVMnYHMYGIBLZyHBd6IOTunNoVHpm+HDBRzaafQe+/V0owEx7bhuGtaoIeJfgt
R+R5w0TC19Lrf+AuLTtsCAhdaBHWjGYoe3GNLskh/O6bIZTlbgTF1sVRyqArWOzZfm2SSRJBjW2r
mIvsorTCC5rEoVQqprMAwLXjcWSplXbzLXPfMS+O11K3tW0+IhMtMlJ2eQpbL36Hu6tdKUSHV4sI
pa2qn4fZNXcMjKhNZGxj6pmJLpygb2+/3/ZGvvQs17pfttbZLyL9M/YUvzaD6RrRBXQfvHImQkjO
iRibHBF/QVilV7UiHfChmuf/Dp8M/EKPlv3B4PCVoSujxHBsUePE1RO8VKIxLX2DAmz+KZF8mJaX
75q1lZh6cF4Lpd2Jt2Ye8ld64jzH8RgXmX4vte6PkSPLqiPLuDQJKFhEWvaLqbJrjPMaYRbYBoF1
1Vkzvlpvyk5gA8r7ksb5TkNhg9Ifo4FtdP+c2kKLxXd5nfWyuPYQIw5NYT0GE9tR25T4haohPMej
dUwk2RzYkBnkDcBMpKtDh6lsyvjSw0Qrk92YYP2v0JhssJCZ/vcvNnSHh6WP+OBVsZxDOVsB5smC
Ko38Ng7sEAORRwsc99oltuZyPRwYg+rtfJkEFVgqQyQTbf27NbnkI5qA7xOq5yzcUwH/M43E8+PU
BVeyOHgNOjc8GjEJjjiOwPSOIwYIIkmjTZx8RhAuXqqIATbFn3N06E+2+mAZMB940QqCHFADejZJ
hYiSntzWo+Hi6APmnOMUN2zfIP3hNOVMyGtQYFMMuMJgJPh9+M/xAnC35TmASU5+utcDWl5fJnOm
//aKkiGMR5mcGQl7+kazg1iMP9BwYA5rYs4Qz4aOFHdomYkeOUHy9naznJbLuL5MndueOkaddgid
gT7amU/pOtLLrPQmmd1JyMpXkofQ2oeKND5dNicSo37koOSuuEvKU4nWZ9MSmMNDCi1WOmrgkkVB
YeP2C/K2XW5ztZbRY3QH9uMFxKWI/3qfNh/dtxL4xWpqfAduYF8HQ7bP5XJoJNXf95Ezxe3J7jtF
LGj+FM5hd7StkcFg3Ew3fUzRE3MUBV3nuoGG7nWlA497xmGsYkKyhXrShQ99VF8UeoAHEnBtW/O3
goiA4U1TljIg3GOTxxQf7ZB2F2+SI71Y/lJw8PgYmsZ3Chq1z0lnYDolYekMM6nwoxbUYWvvMYA4
j8HlgFiytae3E5pNGftSmklg5tLvQNyLBpR6GVI/tLiLK2DVi0qaS9uIeG+t9Iv/vvIpGX9O6wmI
fPe+2CY15kyDAzoiBrSzlnga8mCVYnIrm3ry9fWRMTByHPL1UwtgezBrCRDt2gvPfKDQrBMUo8oU
7AWqZsNueyq+CnZZG6Ld7BgKJrqJTCNaArkmA+B8zi6sPdNjpMqPSjCoJITKOqWFJPIgYR2P5Frc
SN0LfSfvyK9fincXp9wBt2BO6w8Gx51RztfhEhGGA2BDkjc0fo6EOT3ZFfMLwuD9CKPe0/cz55i1
4adO51zDUZSnWDffmtQ8jdqkf4wIqvZdL14w0TZPgkm1KSWYL6rSDV/adJd5kftKVauKF69IgQLZ
KKKfxQI+2/ZyUrt1xZPKA8tAMJ0u3x+18WWSX6sXaJFR8oTrS94NytK7zFD1qfI85aGBzOf//hh5
HGAmsGv5VNDGT/YuzZri1OdDthktu/JnXQv0RFo32bEYo1OwDungWXejVfuZ5uzKFC1oVVpf0pVb
ggUhPDtNfxBOQ8kD28IvhyaDghhlVw2NIMeZv1grUrga3DOmH4KvmGN/zgN5467cFV4pn12m0kHf
YRZoJOBVnC/hZbZ7dTaXZri7aVUcXWp5ouyj4f79ogxrpZz/1fPlWRQOO2+KS8+Y7nm4hOdhbuFQ
2ShtvLk+J7I7V6ldnpu0955tOe6/L4NxITzjv/dqXwlyXuMnU+PtYHQZWWokPUAWNl0fLbAI4H9m
R8uzbX8CAIWueYZO1JCXUI/22ewBVqMRVrsF7xNkYoOVuddS/EHPQy5plo+0WrRPpp/sLGwZBbJc
0m1YYKZSTbo6qZro9v0iLSO6ESM8k0HbHFm66n5VQ85ngAj3M7GInSrMVHvmyaOWyMKHZyDRM3q0
vpWzKBaGeKZTZSy+FnnaThuS7GEJoOZQGMZQch9CC+rYkgZm5TJMqVVGCZ0J40zKk85+jbu6Yeg0
p3EVkuWkyb3Dob2J1/c0HljADSAwdpKyo4ma9rQkEyln64vs808OhYkrJ8nOtVOpvVcvmLvRYbzO
VA293bMindx2X4+9d8B28yxbIzz3Jh2gQHp9avGebpL1X7JWEZ5y1M8S0NzZtvr4JcFtvlVmER+G
YQBkg3gqQDKEMld38LEzato7IICQvlpQ1KW4DVFOhFjszfsmbPO7Z8jbNwgqG4gjILJ3Pic9oq0q
EU7QZewEZN7CWGvKd9WrMTradu2iqxiqbdHl1RmRWOQP3jJC8RPVpu67YV8zOS0rs7gVhT08Y3uq
gxUNg3TIvIaJ/cyIp32xFmYZSUrcXdGNnxnepFHLc4B4HjcrNCXNmOm9zFydjNH7l85Wc+li5eC4
YG/Ffnc5liFKs6IxYt+YXXUXre4EOv7MUyNjYBdzZDF514g8KYunMrRdn/ATgF2N626+v/SegTZj
yjz2vz/FYMOJVsbMeTukFQiQMt8uaQx7ia2Jr+mK55hxu+n51WiLc2Y4Ff5pCyms1NBOhxawTye0
wD2HoB8UsMWhwGabTlp7HzqIYlaE06PuvHeL8ABqJ/bwxuKiTlgV9VvLbOSFck1ebIug7ykuXqSq
DlnoJfelNKJXa4y5gNpUC4wcyWBlLM1Zjzu1j2Obfbwr/V43kx+oSAFTINC8zZP2K5Wttitsu7yP
Thx8H6ga2MnMkCMDiOc6ivSzdJbsosXyitR9naeu32WC6cTmTvE1A2HI0lvt6zddSeXH0ZvEDVKS
gGROqHXhiOgqzITdvse2GFVqp+a7kJn1lLmfoa1RvTQjSHZNHvKkvxlGwcSq49/AQMjShe6FkYpl
neb2XBepBB2p95gsnvV+YAu6TrXoWoiAb7Wb0XcvXh1mHJj2D2JjlqMd4zrm/3FgUX6krw39/xot
s2y2C4MC3C9eFDRuvmo2vWI8GOwtKaxcLjXOaYbJ4Bqt5ee8gNX4xkD1pnevLT06F6Edn2ROqR61
8mhG+V8FGT+yU3TScE/bnZ1nKym/8p7MMEmvXqID4KD1bcwBMINYDq2HKgdhfOWPtC6nb26btJxP
tTRsCnFj71rldheIo+8xBshbur7IVj4RBFKeFDwRKxoDy8ntJx6AEcTQOsjEx1ecVCsZOSr5pzUr
cAvZGL/MXz12jn1e8jc1vV/Ohux3zsAdU8PhnDtDe1cWMzKYTxF7UEJLuyK6A0lKPrYW8+azasx8
byI62Bcp6KxvKzL5W/G151zLy18OdI/OQFu5bY3Effrfp4USA2EHnfcf+SzTBy+oWePi5MnDIJbb
su/qN8NEe2tr2rzrgbTwCxXtVuidG5gel2+bIUsmmDS6DrDAQRGkuF6T+k2PlpMWp6jC8pdVsXrD
4J/cv1+ymYJAZrV1xpOsvSEO2hT6Xeuc+AtgKyvYqP1rZngTBy0j37eaGLOJIB4j5kcwrqAIYPvz
wxJvptQ8tau0IeT3UjNwJ+9sOIV/1VgNp0Z13Q821Dyr7g+nxXha52Hx4rk10fAxfXhTLvswI3kg
dFVzsPWhec5Lf3KMtU+Z9c9Kt/h9ecnDLVjyO+3wmmXDoVw0YHYKSYAb2+2pd0larZU9X2m7on0k
wMOFsg9PiMIx4zhQDS0iX5uoH44h+qqnhOZ4m+ce9LRJLOcsCf8xqUIz7nmQ1jg0OYzRnxF546Id
6subNp3sUVdgWaADa1rObohqWNtowrwIDaZHYchfpaOWh51YNzCr4slA2W9Axf3vsxyDrGWQeqZD
J/ixlA9GqM5naesMU6d83FtT63z2zIZgT9pvzNOwqYoPMHjDrpod66UAq0+scp2coRiAgWXn2Sf5
p6XN6thg4vFLzndCEeYXDR+U//1RkrIo/P6IdF027vq4Ex0y5dROzOfvF5E0KAYdVEzrH/WTm9/W
vWwjXZaUqjtTLBaPrlj0+xpO36ctQFNucKrlZgY4MOjoxNaXxQMwwCy621JTPI+y0Mn9ZP8Px65C
ooMl30UzcEFi5JC2CqJBjrF3LOLFwElDR9CNFvtfbbxW7nQxFgSdwqQcmvojzWl6Fms1oYi6wPCR
vUqIR58wSD7wGWsUAyAqEiPvrtlM9T2ynz/ksJIJ10LBbkFJwQrh/FVYbO4DpXQd/WH0mDx/v7C2
JTVg/YKc0vLu+r/JwfKZaNHwbFt4EmMm9s+oluku16osm+CrVMZE+GBa/M7QwjJjb7MnhZnAp6/9
PVayfh20fodartqOeehBD5Nyj7fxbqM8c/KhR9Rc+Yvu/Z1acowsJ6o/fOIeuf+xlz9kxw+xnkA6
VOtDUmXqmfYq+hoG6rEGDhT6hDZw7Lp4I3SQCHMnMpBRJ4gKwVXoS7ebJg3TQuu4BnNGAQFmsXmf
RuALuhn5Rz6AGxxQDpKVHduXqUZ/njnqR4a7bWvFfxvUzOeGCsFum+dSx//7XQcPVXuDhkwDoPWe
QLxVSy5KGi7d/YVtGdmug+r0/3F3ZsutY9l2/ZUb+WyU0TcRt+qBIMFepCiJ0uELQi36vsfXe2yd
sjNPupzlG+EnV2QpjkiKBNHsvbHWnGNSe/NX/SjH+2p0YtT0FkLjgVG6L7M9a449LSEPRqyzDUW1
TJlDokxEibOJkLj4rLxXqVTs+nSYXnRZhDVkDu0OFheJBKm5meWJuR+d3qw7CM8xlu+wYKl8/qdc
AQoZRqd+NFBLQjbJ9qqSSSDTV+QzDwuCEfXdNBXKo4U5aRW3jeJ9/9qrOQy1WnkAwwUP0aabboSj
/VaV/SnS+uI6NGW9biSC7Aoy7h9De3rVGsW4axIjW+A/0++yCXdTjqZmU8xI9pZdMaarZJKP9IJx
hoi6aFU0zb0AyXDfyGOSETT3o2qmO9hEIvXY4iVBK236jMOZSR1xHOMEWJBaaJa2xqscT2+sT6sL
CbchgacnhrtyA8AzQ0pcsgMtBhhpjsp1plIbpxCFY1mw4PWGGzJgyLgQJyrPw2xfY0k7koaavTdQ
swJd9UACyRfW7coFMQUyfxnlte7QUbBgDNzXhZBBVk7yqhTduq9YNMoa3Qe7TuZDr1uYjsRuzaxx
39tAhjQkdMhhO9UrteoNWwjOwCLYMvTYu5A27zKYrf5Bpm5TY+J9pomLgEXBIh80sbqnxJKtZty4
57H8tGmBuXBChmcWAbCpLavS1/bIAY6KovM6tYiOAI6io+0XdEp//13r4oeaosXm+6HfH//+VxG2
9FQksEpO5g8eMBsDd5M83/3+w2oAbVum/xFLQbv5fjw0+5EmgfIpq20ibSaK0PsR9fJ+Mht163e6
coFB2j91r7WKQhAHAU7Nup3O7Gm6dTa5Woxq9cnPQSY5rRO99OCRSH/Vk60iIO9122wwfW3kkaUF
RBTj4pOHxeQwvfQ0QllnKMDHCuehiJHyqNpHoeGrCOROf1JjJvhoaDamAvrr+34VSb6+7UbLK+jb
crmhmmscSobfRYlKhvsx4Ym5VJrU3if+WrnCp+7ey4n0GDWmmqCYRbpHSsHpYMKF7KnVff8Y5BHO
BgJbdvgTZYGtU3TO0RI/pF4u5eXYqF+cl/o6CNRCXv58Bof0uhlkjOD/69XgvmZwATPLkL4pz6M1
f1DwULffv33/qPxA2TAdlsw0hVJih0LLVZvj3lTqYqlruC57nL/IB2ptR9n8vkl8/fT90PePtAgV
Ln5wO396wvLbJ8WsTnUJettuw/AozVoAcSV9tueKHCa511fs3ZmFlvo1xFP1A/cS1f85MLeVkWU/
pmUq+peFbipbqy7PLFapDFuqfmm0nrvvWdGvKGY4wyS5fIqs/DLXtld05XQbCIdbYdWmsQ2vbwub
zptw9D7MQ8Ec7U+a9726jvM9Kmm3iAJt16YVesc2lRbpVPsKTlGGdGpVH7odcgem5u0mmJBJwJH7
gmMljHd1Ad1Gq59lWd5KAfCsRikeILI0rlbyG8hRmt6Ammihz1jGFnGtnxNSbCtZ+xrNZ0r/3Jqq
VrxOW1yArC+RJuuxhmC+j3eainRakuudJdzHtLQcdISpGFPRqFqUEerwB7cVMpZ8g3Kw3hE+x7Jo
TPxlBg8NI+hce1L8ptEJ3mgEKSloPLeIVpahBUnVjHGfOyw3bTRzNLcxdJTAFEGzFHtZa87+0CJp
asLSLUjwalsukGLwBTEQSTCBawT6EMRNE1kjHpE7UakT9jSqdMje23vTr2iGiz/MQX5SokhWjmS/
56L6qXeI8mnxu51Sw+3gxnBVEQoohyH3yEPwMVL/NlhnEo0JZLAAUlz3eXWH4wqmMeU93zlNmkT2
dmbbW5lYrkgHWUIDtNylhra2Yaq4dl2BKBkP1DD7U4Z5rYj1alGVc4sx1VLREWbhaja4te6QozlK
AxATw4sZs4BiJnsNfMo2AfVYpBDC+qlPP3zkb4tcVsrjVCJVDvS237TYkdMBWygFyN3Y6Nn93DJc
RPRzS51SmLDAO3q87f3s0HT5oQqawW1Zpy9mTYOCETFHUn9bTt1n7ROTwZoawG4RnDtJcw4yqRil
3QFU6bnLj0qc2qxmqFjK4yIiPxjmArLzrtjGirwuRtI6dLuRvMIgKsuMxooBH1OXAY3ebbPqJssA
JNKe6N9AJXPS10teQWlTUu4iKyndMEDDaqKSHk1NvxHtTHBTE7vNHAMPVppthpJjU0Q4NHvtHNK7
fbJDE9/F1FFrQ7pOouVaMlr/jFaY4rcgis4+qb3yyIzGTZAnJ4OzrXr1RA0mXdOMXEgg+bd+EUXb
vpKWNfc0S5ucAYxe4NfmFAjI5Ns/wjoj6klrV8OsWxsS3sLw08c3fvEhXA5dGW3nDlaAbvOVW+yB
u7zFoxDEyiIVsm+8MgbhUHhEsmWfW8lhgMhYBy3lUkxH1dSBewmsEXAr7edpURdjjXoiuUA3oHOV
9R9g7G5AOCYQilrrldV4GktMchhEU8GxVFBmLSdr/GHrIWTEhNxsVM4720ieEOzpK4hnjEU9C9fB
+OQmaqWqxoeJJmLpmDNLmtHT50TxtL5pRZOUBGdughdqV+pYyTJP1np/51eIJgkBFbwjcIsgCGn1
zSzitOwpkWgd51rwA4cqpcbik9gc3bMGtTtp6EgtHVriXLafOM6Na8lAWTjaep795zjDLFpPNCoN
jJi7MVJ/SBY2usI0zkGkZJjmMGBLof4ZWRZ7OpRuDoVSLx+7jRX29yVUYZbFqZfU+Cx2iuUkJ4c7
pHJ2Dgq3/TctbNdxG1srhbEXVBTnm159Nnb/6Sd0IckM6dw+IBOjnKo1aIHX0MrfRiMVIBABRoK6
7oaouY6FuBRsWVNWBjxZRC99vQUG/DwzLfeETKw667GkfnDSYgj8gQpqAYq9p4aFfogiH+F0PQJQ
IViICYChSi0h22jwvip02uaEI0LuU8LRCzIjBp0kg95tzPKNBJ+7SDPLM2R1asYxgCOqGoAi6+Sj
EWAfkz4iVVylWiq1hQTbIAdV6nbdYJ6mXD+UCjJ4ekRnW4VTrjtztG1VMxLybuFXZskBFBSlQX/s
yKZaJDHSb7nPLgQd4Xn3y1tfocOYKkyg/txXy1BVV3Od6zvoh4ie430Oelyoee5GKz87XRutSjPY
J5XyJVH6WeVDuUmGVNrVk+3vTC49ijrzvMTAP1DZqVl2FAPC7w41MuD1Lwn4I+gvZ1+1doQmXX7m
THquIriFaOc824SDojeKxaU25OBZ2WONUi8LFRWfXqBIkwx4Il32AXMNVmHk5lWAmVpRwe1emxKg
bJp1D0klObvWP1U1Tmt8IqWLqhQVkkEHw0lADo6DdUoriDRTMKCBY9zxtLPUMHdQYwpIKUQrqdKQ
Z72nbrVGSreYDHHxh/WBGHeHxPciWvk2YQ36pQtIgICsfpxVrjWlnuKjNEpfY9qeStxn61ImPmIa
lK8yz5+pvKCL8sn/7PqnvJ5f6lm900K87Fh0Sh35MytCQTrV4N443GQnkIzr6sfYgqbp5OGlmkxr
pzR40wYex1gL1zZlxTgrXDthMe3unbmgEd/K+SazuD6sdkOHfWUNkbLn0noA6MNdRkpa5jhhKIAQ
h3h+HU+EncZIwuw4N7fgpwlNH+5M1P87dApwwf1olzkjCRUBTpNWqvJdRyivl+WcSwlu1HHiPsOv
srtkMD2MDB9zIJ/bvjwRX6ge7SbZVXWwMQnKe7aFPASZTopcOro5TsRGRdIy5rmHwQ9yilYM62jm
VEq4i0KKYm/UfPlOnZ4mZUJcGh4MS0acWDAGqxoWJVVHLwI/XZIv+PDwruOG3oxR/ubA8YmlzloZ
bebKskq1WS3ata2y8qikQXb9KUBf1hqrDnfzUS+5f8/BQZm1ilwEyUhfZJ+UCPu7vkXbqpOhQAHL
dYQdH5HlEj7rPYHRmjdb8X2PCcwfD3P7lpeESGSm7jWZvC7T4ObL5UdujKiZwCJQeocLocR3OeGD
GxoKi0RaS1JHgVcK0pWK/2JNp+We3OUrlLrYLt7UuLxFY/9ejgbKGiw5HsXaATHzdBxqELFWWn7h
yPuKtfweNxROBHoCG3tkRdi3Du19Jyp3yliXO9ZMtJCPFf6XRelA+NFq8gUQIhqeTa/isRzVZwW6
MFbuvF5SXU59wNt5UvhYnucL4loc1Em+SSLApGFv38cpomincEAyAaNYqfaACMxAQWbonduW4zbr
qc5aCvkwPgvBS63TO1BkeJbjMomxldO6uo8UcAgd5VPXMIJ9Wzf6dpD6tdlYrlnb86HOEtRVtWOe
jJLq7XwKEcl+9IN0jwF8NRBH89QyctUCQKmaj5zWzV2FzH5Oofyave0NX22gtCtVB+rQoiIpUAq3
PbGspYpZRR/DQ9wU/KiCtYU9dsavdXRYXC3apCffojS92sgANEryqx2UyqnMfPkEvru1pWDjwJDc
KXnioaZi6TPN13CGMFrryQ3Lj/SgK01LsmsYLUbffG5p2y0TX7lQQDARoxnpBqWJsZkaG5wCkTgW
V8mGRi104xIyia+NwynD1Zplrbbjdvm/hQONIT0RCJU298BaDtsKL2ockOozyVTBYMwRQKtIFESM
AaE6MTFZUN5h9dMezaLc9xY0rFFbou5RNeS8o3Ia8zDe5JG15V7aK1KH5gqtzE2QkKJQzBcz8bmR
16k5Tt5f52cpIoe+SKegyLcff/+N+pCtqSYkJUexVAPy3Z9y6hFeWeD3MGjXM0kzdgc4J0wImrdJ
1KH7ha7EYkZENBjkq4ZdjboZhUDe2Q/qZLwFjWurkUbTDOVJEo13f7116v+W7WVrhswHKBp2SJMW
LFv/h6BFUDHc+0wtWxcwbyQxiajAevz7zvAwF7IrGyvyjExekdw5XRStRdkQPRtKeGTakbymhKpH
9e2AdUABzcJIkqtUljNpQ/yH/Dzj48GLXP6bUDJdIbny173q2LJpq5ZlarJsUUb7dbvrxgT9k3ag
974bJnBokzv83ujPnMk8oNPKLgxOr1hJ883MCuunJgZeDnwwSSc5CPccjWtjoA5XT5401eZusJ1m
V4/9CjVS8qiryWPgTJkXoBumadV5jOIdesdMvmBxlC8dxi6pgUE3Y9YmxQIyglzZQBrTay8bPanM
8YCXuFFhPxjh0mhBgmJWAgapE2dQFOAFfDs6IPjO9kExj8sKFwULJW3V+VVxbjuleWAH6IC7SICQ
SkBfTVzSC1eoUKZyHu0juIcu+jkD6+QQMWSPMGnaOGJUhNa2acBywZDD+1SVts3RNaCyVdjQuddq
930OmSiJFNHghbtZON0KBBtjg5o4uwBDIMRZkLa8h4rPSZXWcaE1x9kswrUeToEbpnrroaevdkYp
weAXP75/BaN+jdExer8/RNBy6FE7u8JqoC/WJpTRmCSS1fdLvv/++0+t0CTHgNwY3Z/Dkyl+VDkW
YFXtDnNdYsEgGd5VwHQv7SmnvUmbiTFAfa+Gxj4j+F9UophYB4P9QHWIcA8F2LnK3U/StxOQdH6k
DdyJzkCZj4Ht7rv0VSratFV6pCQBhYzVKOUpS/COKJJIpapQ4M39/mEq5hN6ZH2NVype4eYpIK1U
1sZppPcm7jN8yJA+SGosdt+/6kl0mmjH2I087uYsu3StUW2o1VJHle7mllysWVOPvYMUFILYi8Ja
cDuFGsR2pYxJNACzPzaTea/WJdINm6QHsBP+4ftHXqVAKqwGrKkeSodMLlgTyy3JMayz7uuh1J4i
gIqOFM8Pc56rCApndRmwllLCwLoFjjrg2wKBogVk9Kgjraa2GlwzIrkmpeJNjxOF/8SxcGb9rJbH
xHbsU6sW+rmZ7qxElzyja52dPSIoGGritBn9Rm6pDW1HGg2U97KeDueRs/KAR7lG5WwE8AMaUpBp
gfjdYrYi/dByXyaJZilWr3T3rcNksqUCM+9HKcjvCBSraB/Wn0BHCeC0shZPRumq1aDsRs3BS6pO
0oVqCW1RqqEuJcqYQjVxCnmljAQgc5204urIV05gphuS/IrnvsyTRUB7S6uz8qKDFYSTMROlIEAC
dJScg4EBYjUwnJOoVUHGJ2MMsK78YiuAL/RexZ4Fx/qcBrgFirywlqEp7mGiFFpfYyFkm7PGtayx
3qnYbRckLzRZA122tjFSx+graMdGu8kOPhpmCNQp02GedREh7xaqWhGUYRbb1o7rreqULM2pfm2k
KWruIr/BS1qgJPMrh46JeCxmvCG/DOtJ3djcqrCERgFqVxXHVdL2luTcETSXsLVleEBD8e4byUgz
+8iiQT/4uoF8Nc1/0Ic39pY/BNCOagyBSZOtah1L5MS9py9iTLVS5/ZEzptVRArXesxyBBiS8oma
YnoJBS7dKTIdtuBAAwdGcGOMWI1Rg2dIqdB52k74hWtX3dC3LLcZFMnlwHDjNpME03OQy3OszcEG
y+zeSp3mpEW1wWK1TJ66kEtEaneFnqUHxIWx1ze2fCdZlDns2kl3moWKVy+Go4YLHEuqRqhLEUO2
mXaJHcc/OgFwnpLOIsZAoaqB3gE7OloO1e/evn1ApJTOi1h6Jm5ghFG1sydEQfBjje6K2ndPwc3Z
ONlorSO5/erDPruP0rG6yxXZWrSa1t2hYNRXU6tFB2NIpk2v9j+KnspHP2AWHq1xmWHMnHyzeW7y
l0hHshto3GPUQ1qwPoGAmfZ3rdGJ7opUrLFr9CfbdHZ+qBwjIlROvq9L2ym3awJFwoXsa6wdoGbd
sZaiIzdz16EMuYT/re69rOjEDhWtSvLtmfLyJfV/86OELXSIB6hRbRAMu1r80KmguV2vGitoJsyg
VqVsaLZljzN07o3FDQfZQCwVNR80U6rCGAKNuY3Ix1hKlAvepH4DYiffU6up1pnhz24woVaixo/S
OsuOOnvhORt8gKa+P+5o1Ko/Y2r/O/HdwWdx/rmcav7xn3+M8/7Tr/94LDL++0/xN+9FOdURxcVf
/+If/98FgDtEsf6fA8DX0Vv9mrav9R8zwMWf/MwAl4y/aRC8bcfSZXQ4aKr/GAKumaamOKaBWEWV
Lfn3EHDN/JtiGLYma6xQWXvZym//MwRcPCVDR5FlxeDMVHTlvxIC7mi80x8WeYZpabrGG7KBpqGr
pvynRR5KkTA2yuJLYcm8nbflY3ZRXihEOq2LNZkK/Ooj2WW70J0PyqarFlw062Rj7Z399Gkc+o92
W56bu/wx3ZK++xF/KEtjkz5iX7Xeh2tLKf61WcGW205utXI2IBi2OJFWtJG2/UeIcltdUAPfoYa8
r3bma3jWv6JNcTQOKriiZZcSVrJQr/UjkuMdS+GVc2qXqQd80k23yVW9Lw/DCmbWlpzyC8L4VXqe
VszMFGq6pf2YraKNDp3Ty09oEZ6G0eWZ5n4+QIo5dFescheqce/qTndDb1i3B5itd6zK1/6y3SQr
eWd5iJS+4nOxYyvvGOY3/jW7SPQ83u0vqmKBjZTfDTbceAMEEupo3AW7agf2E3thfXI8YyM/BeOp
2pXO+a07UgLhbYM7pqkdHYIru/DAd/iCkOz5W5CoO9OVV8Y+P1kLCBZe+uA/qttizQa6jfsIHGKV
rcqDvNMg0fau7IV39iMWYw+Yu6sv4Wuth8/c92o8+i/GptgpnuMRv7jpjv59DYBf2vs3a5Os9Yc5
XQJMZKVoLHwvIqDKLVs3MklTwPu66cJjBbn8LVX2GvWCvbHtXBRI3rjX2C70wYObufaP9oEURg3O
tbkwXuZDtonuy321JsAm3lYbJhY35nu1i5TdEm/DreVlm2Id7NVd/tjcpLvsaJ/5hGfHg4wnr8It
bX2b3Z6so7W5tC7aBil9/CFCAZ9hT5+Gtf01HXGJ98/OBYvys7ZvH2rG8IUS4ktd6PIG8QKdFmkj
30UeYIklskmXbJlXezft0PZTz15le+UkPXB+ghwN81OUbSxPWRRH/n4Zueoi8Mw9dQ8Z/NUiWqfL
8gduzkV1359pBxDfojGHEB3iEk60gQZWy0vlEWtnmAO88uTILQ+9h3AKOe0bmt5ltYbySMDh8Zy5
C1BZF3C4i9SzNumH1z4GwcK8wpAJYPDY7KYb3IhwYa98t3Ppoq0katJsRXXLjvM+99oT5DwWefBz
ud44jWR33I4smJQTPaFFkh+ASAULsCGK+dJZwKJbSqZEPztfQN/RKZiGO2qbUTu2i/N74wHzoOq8
YT4nKn2JLEt7wpXwYDwhcLEp8GR7HkNoRhwRqUrNO+aVBVHYK1txN3WxAi064SvCMBzssfwjOEGO
SHsoPyuvUvNB31IjMi+NSpYoS6oJ0Vl+GcxN0q21eOurS4jt8g9beeigYMvK3nkNfggZW4Qj/yRw
IDZyWt5uha2coM8T/Q38En67jJ5i7htUeh8UwxLKiZ+U0pB+zbdI504a6AAyQkIMnkXljnbesov2
zso+SCvys5ah7vnjOYdi9zawTeYGkjr3Got6jwa6+TG6NA1XwwXaCTEhSzPcaxBm5xWqf3Zoi7a8
XyQKrVHDTYobej5gygl8FP/dj1JP87QHSH1ZeKYS3fY7dZVcRbL3D31vqcf8qcq22XP3HEEURVhk
b0p0sQhW1pg/bdO9WcBkokVzTULPNK9t4jnyMxiXAtsA9x5UAlZwy2Tit146B9rZGvZysp2cV3AM
0wOFX6z4D8ODdeWYgL10x7v2QpcMQ7xkLuodLf7lg7VVuJ9dUHwiyGAaPkKb+NN7GL3Dc/Ms31MZ
Fhb/FVmI9EbXneRutG6ZP0ln+9JsPpwlxNhMXnI/UR4l/dU60k5wu5fq1EHcazzsvUcluOAPOnVI
JInnulndU5dBGwADqeLwL3rJHd+pNK1FKXNhbanjuxzTy7CaViwnXetIOgDC8Efe54WUu/vQMuAN
eB11pqUU7sCplkfVOZpvxIguyEUAPZEygXHZkYfu5uazFsHqWldmvwJBQPJAivvlOBAgxvDA2QF+
Xrqm1M5+IDiE2apmx+hFzl+UU93elGBrEYYSHJovrQUmVr4b9ZNzMpJ9RwX7oMvrZbWC/HwyumU/
uk/9ajW8Z82K9LeF4saLkSLcc4CI4YgYbVFitAsYZ1blEeQuYyNyw8VoMS7h0QKs7rWxugAWRj5P
JJ8Z8JFBvDc0X+38qke6ZybZMzeleOu6ZfIATklC/0/bZI0ONN5122FJIfrNvth3IL+jZXus4AiR
7fvGj/aY7qaDf4Lfv6ze0I1u+SgOaumaq/Rgg6IAdrQptyaDs34Lt91byVW2796087DR94aO3oJO
6yI5EyAIo/JlMM7KBon0UvX4rogpFc8a1/wDog/ONRr+4AOlwssRr7RuGcHYJGNiY9gr2hhVuYXr
48+oorB7PgN9Cj5w9tekzbuWhF0V5gFWVa+w1rtwx0nG2dwfdZKRAdFvouWrvQlxjRQeMWJklvjt
GaN3yrq/XX5Am5D19fdS7v/1knf9Wdy9Zp/Nn9fFvyyTWUr/83OXr+3rL78wnUbtdE/3fLp8Nl36
c0nNoly88v/2yf/4/H6Xx6n8/Ptv70WXg868fAbcIv6yMmV59xeLWTYhbz6nP//FP9eyKotS29Ec
G6GFTPvqD2tZ9W/Qm2yLRSlIGJlFJcvcHA1c+PffdOdvFotYx6IEiqdSFsVbDC3/fEpz+J9lKYpi
Kzz9X1nLqsavS1nd0qnUKQotHZVFt2I4v9Yr+9oqqBzReQ0LqOtEXVkqZIB0GTnnWScIT6mgFF6T
4dBp5wAUn+OfVQM5JWUbooO16D5Gu6ej0so3tWgxUhyv5Ws0vbcM+n/Yr/+8l/qPvMvORZS3zd9/
Y3f8cdX95001uWH4Y0k4gG4aAkemN9vfGtxt8603kLUgMEfvpxTRv/k41fiXH6jD4DId3XBUWey7
P9Sg08nPyon0GfycDOlDjaNK+v53ClVhVg/5Qc42fQ1GGWRt/l6X9yOluoRYXaoZKQ2H+6l6z2CD
0Z2YG4Vx45DFykISgPdqcR2i54GJ1FEPfgREgTfJ1ava1i77XqpClKjXSYJvFD5b0SEb3unFo895
H+p3M7jH+b/0o3npMJvzcQPuI/rIrniXrryq3Hpkhyp9jtBV2R3xmTi+x/eRgCZpT4gRPLhl+FC1
Xh0tZ/O9H0Hbqe9qd7UNrETqO9W3YbwWiJR5b3oq2NYSmiiD1/rvbF0yvgckTtTvNcUklKvICWmk
HdkHqXbNuoOWHMiPhw4VuH3IGN6/K2O8QLC+SPWSrjHcIVJ8AeOmxdW0r2p0j/sUKkG8TKJ3KTh0
PIbyZjhY8p3/ZbTXwjxL84EnUwHzGrDZl9ewG8Ea732EznH0brMa4EHLlBZGtJIzAPmVy3mpE0Q+
DdcAtEgQHHIOhoYZ2zY5rQNqfIfahg8EiliRrhJJUplH/Y6iE21a+01p47V4ZTZKYODbBZUEfx9P
7wPeeq4NsR97rPPhhk8UjVGnvtZI4PgL3b8SiSixZzR5ovSt4upOSCuc9qMegWk3r5NyJrGpLw9p
AoyK9RNiN75NTnlVYbWPZZA9prEdJUGDAwg5xRdWKChbGWEUSD4t/l/JV9thYoIr2b4b4b24AsX2
y+Ybrf6IK1pClc1m8oGVcm1HPADU1JT4no83TGzcnH+G9o54TVz+JS8p7jn2dfcuPpqiN46NK9ZG
fJtc1/p5IHJTqjhmPjKkA1vPd+DM5MSB4yib7wwSUYo4hy45igQeTvw95fAKWxujBW8eN48idxje
an3gqPGIOvDLPo/g8pqq+9cjhvprN8b4HjJsRVMVmSaXCQT61ytYkyI7xTbB/EcoWoQLfAK4cfDV
m8QUq7dsAgBTmhhRfGgBYSlpDnMX7FZ2qzh/1doHgZ8tORIxBncjP/j2LUlvOqG1f72hYpT9vRf3
czsdQzZ1R6Gc4Gh/2s4Q1U+PcgqKLBqSornx39hexNDW0ontbzrNwr/+RFP5VyO/Y9u6Ts3RVmlb
/bpv2raKhoGzCfXNToFIKoCp8OXddlj7ZJ0YcbZxVPaJuGsrc2aBDL4i+Sf2pTUu0HMAHHzvCWjk
cGjRVxH4RfcKctwNuViNirKYLuKv+C1q9mmwsRADfL86ovyP3sDpL3jgli0E8kG0q8RNIt5U8d5V
Q0WS+yILFFwx4PSizx3jtc2bW4T5n1wlt0kfZhahqXooEF5YJRFovP18G7G/CO2ascz9S8vClFAi
/owXpP4NoKrYLEnme9oyoAa+oKkvCPRzMzWDNIxbKSAlrW8XiQ2OOXgVX0nsj0C7tAEbmOMOiB/4
HEu51OmrEbE1Nl1FNtowDganBgaShYLwiIgxSMs3XBMup9pchFs/5JZbZs4aLxxhsXfr+ft4sytj
vpYt1BJdikH7AK1GzHM8EYI3k7ubeEBsFvufPLpFViHGuPB0LfHFydyUYdXeOHYcHLHD7PJWELQi
tkcGoic2m6WI59fBtqftZIQf0AdII2QLuVWf+GJsl5JYCO5QMY2swCdsJet+/j7UuX7hKAolIHsD
oH8ZLMVFQOeDcm27YPPYqRXfhVeR2BpjIOpwM/+84gqb+1tO4DSF2g4pPeozN0jYC0UOiZhbDL5V
SEeoC7Kl2KNMBRJ3WXw3sd81TUHoTnDXWmNFK7adjfk+QbnjSmXFTShsiN8zUB2NxBXDBonHxe9j
RRkH8kE+3crRfqTsZEivToFefX73yx0crvwDX9KK4yyOWq3wdrDDiKoSKx5J9sT+E9+E4y0+R5yC
Aze0S/EP8eqZkyV0+F6cp+IUaDK+S9yJuYsjXDMQ8i92IkcN78aiYEdjXldwA4knFCBaxU3sG7F8
SZhTZK420J5EVBDJN144CKN5M6HczyZNups4OTKMjy2blCja0iepBJfZQhOT+aa+8+MbU19frcty
reGTyHpeozuL4Dhyjog3/h7iOKjPenMTG9wj3jcEnF3GmGZdLJuzL73NekY8j75ATkYzmhGwvYgt
ZGOp2C96IMG8SGVbeURsduBcclUVhA48nD+vF9mGJkh+QO6KwUucaSnXsHgXeD+rAlqlJMjNIewd
7UJIB4o7JEbUNBl4xavKLCJwnL0fcVjZq3YJzp4rSpw5NQhBNjatNTEc1XDT+dbSwB9wOEi24rpm
9VEF3oCTistCsm8BtIOaQUV8q7zOlrQfllzrMiMFx0UiUSq1T2xJArkF5qcGwIcNEO9ZipQN3k+P
br7KOo0jb0TMhjC5OtafIZhGTWRKBpQG2W05F1/PPSAvZ+dwZYgvkYoLZViL6SZR/O+rQHyXjlNV
PI1FZSEOJX+Drh2p/GIwWXuLcU/l3GOXSwrj4HSB1gfdnsGZ8cqnzth6Ce5AsTPF1rL54olaPtrq
lyyl30+IeY3TSENgwAk1Zw9sVUhiWlfl0MIPYroTIxQnVyNdColFhZBBxjexKyX15hAryhzU8RKk
4Utx7XTIkRg07J6wKzZTzFK5JdPRhGvE3vUdTAFQccW+F4eGkUhlCA7KB/FVxfHiqiC38PvaETNt
9n0KiWNeA/IVAyrb1SC/taDlyNzKdwQQNwvUvWjjxXHUmKZhZVLcWnMW8OVI2FjYJPDZzmssnSMN
iTCIdbFR4g+7YZ1yjYhPjwkg4n5oEeqPhrQaVEXMDA5fROxrMYHpAdJmg959qi3Fl5yZECuIt+za
1OY+W3gxmS/EOSbmD5WVIU+JUXE2z7q/FNnQeJo9MyCfcT4GzQsIGdcuZE+cx+LcFbuIQyC2ZuKD
xCDoMACKPU8LlXP0IsZIm/1cMOtWACi+r59EW7JnoPwz/WiX78PBjhJDJ7NErf8ch8XU9XPS6Fiu
iknZwL8n5pnv8ZXHxFQ5okASs7qYjcL6xnUn5msGM/5UIkl1MNjpipg6/TJbhlwTXMoMflODg53B
nr0v3pongvHGT85LiwtCXBTi8dLgufo2cZUHGpsYaHCTRfEtRqKbuFdOH4MPKkA5c0lKN/HJYpmA
DBEjP0MKU7T4ImJcSzqUnoxjYg7nw8TR4YCBz6FyHf+bFdG/ut2zTdaJqi0bsq593yr/4XZvDMp5
wOEPO99vF7rBAMyUIBYifEcU9ouGahPXs9idYpkmzikmW/FP9h/fOONOeAoeZv0gpi9xPX9f21Mq
Jmeur5/TqaPwThwv8efQdG/iwhVjB9YEx9hnEjkU48Ue/gd3Z7Ict7Js2V8pe3NcAwIINIOaZALZ
MdlTbDSBUaSEvu/x9bWCqqp3xKsn2TOrUZld6VI6pDITCHh4uG9fm9FwPixhTa1CFe6bog3Ufiup
06udNidmtMTFqfwqSWTnO3VV1F82PF6soqhnqXKR8Lf62dT8paf5z3P45/aXyqpd2zZcTzoGymxd
nZv/caFELEpLj7A0KmKom3x+NjjWjtp0Efnsx/YFv0D2LbmeCb7sg2oXVXHIZstW6199DT7g4/9r
LjDR1ksEVGIXaSM7Dw+kCnoqxeC6OrRlWTR/zn8N+zenez6F69iozBzPtT6d7sU408i2ASGphcXd
5q0mxkvp4n34kbdx12Mgz1xREg71KTUVcpyvC/FXpS2kdmrX59vIVOp3zbkbIhIUvpHMUO13TksS
QvxWCQ1nB15GLMOGw4d6QmQHhIXgskb3ZQelZ8TBY/2qvn2yv6r7PBXcZ66N+qUipsr/eCE63L6z
kIbzpJFBqMRH/Re1Q7K+VNCeeBcqzyA0qukZ9Vdqn/mIwQTPPHuAJjrTHedfKNkFK6qIKjNQSSBs
xF0ZEt/sO5WLfnxqvk0lk2QzrDq+Ir3hgIBTBH9U243aG9Ue+nGlfj6cKk0R8I01jRD5M8Ex7SsB
AZmYpTZMtXDVJtkXha8yCrWPqA1A7RuUpBBivSOkZSv6SiBSxwY2iYRrrvL1ns+nnkEtJRnmFyRF
aDQbm3Py6IVQFe/Uv0x8UYlJiGKRCE+kUWGbhrN6P4Y6BGSbwrlRzwncMPZAFX9rth/+M8kOM0Wb
wjyrKM6Pw70IdP2OXUl9RsnV5y+15F7txOpe4ppwUJ9K7Zy8PIFT3X4VK/mRPy/b3y1aHcATa1ZA
K/Q+ySKR/DMzMlCSIuQQi/if2uHUjsGrqsz3zy/3uwM0wxe2tFyLdjsn6V8fdSy0I3dMfr6eWmcR
9RdWPEtN3QKONSqH7DHkMRm4arqTuTDlS+zm0rvVNYkUKY066nGVuZML2/8Prt2f3+TvromjK0UA
pRui0qf3GIeDiSjXhOfN+CB5eh/tVPKjMghuP9fl4+X+Xxe4///TdFBc+UMZ/HtbvJa/VsH5gZ9V
cEP+S6cE7iA2dl0Xrs9//I/pe9f/z/+Q/4LdZav1jGLDMth2/28JXPIzapNxXYOpKemqyvT/KYE7
/xKOdFzHlKY0+Hn53yqBq2fmP4svLBld2C6oeN4XqhNp8h7+uZ2tDmVes4fSNCAc9cJcxGxqJIka
syLMrKIupB3b+Tm8lks8ktZ9mrvWZlVwwsjQj2Zh7ppU0H31cvvSbELkE1gvng3NaJgAqkXw8Ucn
CbP90E7vH+OpK/xJv5/snqOuefzHhf9Nnfzjofz0gRzUr6QxUqKWsT49EM7UZcxdw40qa+dVW63w
AqUkbeza811veHYFz+W6OBkqb63zPQhyZ+bt2ExWnApGJx0xB0kYjkeQhXAaTFi1XEPnA4JUYn+W
Y25SG5Km2To6xEv6oGbUumfb0t2zqncfmhjHT7xop8siqSi0imIfj+V68+eP6aiP8evHNAVNC10I
WiSqkfLrfWOCvbdwPMZkQMElmrrRWggKxXsLWmSfJOgUcswzWvoGF0lhWnvZAML9GBUfQqe9pt52
NstivuxnNGG1t1zRBI/vo6HAMm+9dmuBdqfQ5pvUKVr/J9MynsuCyQx4ZjIMvW3TtMfBpQaqo4P7
Vst9aR1tEUbXYyG1A7Mb8sJbCIfYQn6vx8h46ZFr+2Y9wtuGXSXtsrxCJYmWfIsWr0IJo8Faxg8n
GEU/XgCdu6inNoPMVUrfGiz7YgbJRHkaW7duBIwBH8vYffxxLhdY/GEur+KkdCENF2rYbdgKlMzH
zLSfhkSvKcn2oXnkcbxCn7luNWaiSVQt+J/Z+L9/S4zuZ0fwv8wXxa8BWj1gTBpYku1KOLanm59u
FJyPuqttnFFmsy84E8Ibzeucl09GjtaITgYwHGR/4rK1mafAVAxPXM2iBIdo+hAv82ux6A4nvEox
Y4do546LfqczOXk5dvallrJ3fwBGEk3ztlFeJcdSDAnmw+Co3KQzLpzMxPIWq3P/z2tQ/KoE+/ho
rGuL+Wr2SNMWnx61eqqndQQGvM11k/6QGdEKnu3iakoc6EOKR47U1tnPlgOPDios0oiCkqsRmzZY
afTCNSBDzJUS3Ccrr/JnwcPCfMHzB39fn6TJgBVTYZ62/CWTMH7z1h3BbIXQuTU2NeBfH59Rr/Km
AUazJe3BsWm24Ual+eNUVTiXTu5FjZ3RxpOcKtylRqeCYzOj1dnfSvS/lqE/riBHLml5zAAZpnQ+
Rd9unuZ+wKCDklfj7Xv4KrQTc9g5k/Ul7SNq7sovNlZfQXtt9l1ZP8UJ+nKSxXtP4l47eqfKxc/1
46tZxuHPryLbGXzQxRgFakNLrS2Bt2lzf4ZuWvcFveC/fZTfXVHLplurS9vzGJP59Yp2pe0soobA
OWj1whhnNl705l2XJ8bp4w+Deqg/vlqZskAI1C2HRK2R//yN4V207alHGSZJ3J8og7zF0nlqL0qL
UYuyy/4SR3+3EHji2fcM9Iye93Eu/sdxDm6e6S4ZlRpwIhQwoOIU0sj8MZ2zIIIP6udR+g7sDuJQ
qFl726K2lP1lzzJUDPgUzMkOhArkrAHrczCfV32wc5NayVyHcrc20Zt0M8MXJUcY4rx+9iJMlLtE
MM7WJDdODHzgz8+y8e9hytJ1CXwBpahHAeDzA4FFxICPEVZEeS4vYqNHe9Xl1SWkQDpDenjhVt03
m1Hh/eJp0UXSNZvRnG6tpjQ3c1JzHIjnS1uGzABEGMN8sOELb8gu//I+//1SoYsl1ZUO4y2IUdUy
/Mf9Kk2owqKeUfhoAytcA8zYGmI9iU6tkaE5Nw7uH1Y/WGdAfm1lxKc/v4OPK/HrzWKd8NJSWjop
2ueA7mhGVjYCTtvaHgwr4iQETCK29MdMUT0w6KRk20wNelKcre2YOR28VcA3DuT/qPWdLkN76WI0
FioKM4xgnnlTxAFjnFXgEWVVDY7KYm/f6V3rBJYD30JIuLRS7oDPVs/OaHOUXuo5+NjQsUp2sMeu
ngSEOdqfK5TAlmZ9MndZ8BGGZ7vvLv58GQwy0E9rFsGEaSIoNrgKuvwUuvrQADRVRpCqcI7edq/l
wIBoVCeMqHvJAFqz1c9tWSicuhfkg7nA6LNT3ChoQLf4xppFV5wy/K2AvpgHlezedxcj9tV/CfXi
31eMQ5bk6sJgKwbD/OmN4qweVZgDVQy6nwBZYlmpe5N+FXf0102nZ+IyHo9yyE/D2AE0sPWHD0cP
g371mrf5yRlhZgjGcXcf2F2deUhG/pwjnTt9mySx95eM4TcXlroS6QL8METWn9/vuuhWPLOP/8zs
+kZH1zqJ6NyasEfc1HueehuGPnC4vB1//PmuOv9+U3VCIckqG5JlfhbE2EVopamFgRWsBQ+9pfJj
WE3glJ05FA+8ZZ56cBd/CT6/SSQcg0catQknEJKlT3tHX3ZRP9e87AfZa6LdHgGQbsRgf0nNuAD9
Ed/BT+sQcDDRNJl6t22Z1B3GJl3Ab2HHKArZ7/Jk/VbbMNXnoS2QFuK81mF5DS5qXrHPzf/ytn9z
sYDyWAz92o7776GoMRjxKFXx1iz0fBclIwqgJL/s+kb6jHLHhw+c+p9v0CfJEhmDrZPte+RchGvB
l7/GP4z11nTlEm6gIRCsjZehGRiEE/OtFzPW7DI3XziVgRbJ3WLIm/lWgkjOhcprYnxIzSu/6fX0
fumib4wSUfTqY38twmczo37SN9pemSS1QJg3WRjrqHPlX5a3zVr6vMoQI9DnJ2mUqK90Rz0B/4jh
Kben99rYpVlM3ri41m07Z/XeTbTdsKbs924cwtzB+M5MGMSjKrygZLmDIjljExCtjfB7K9DNArd2
zHt9W2MafMWMDt5w7PrNwjBeDLkpNjAyS8r8pu5xZ8Ter/Endyx3RtTerivHWDl6O7MyPFARdIaN
Mt91lvZd1vBUjCTQbE1Zm2YXmdfT4ZNIWS3mZl1Kea0rR788Vql2gg0vj11IF7FfBMPeedgDQH1s
tSJoSqy2sVvE8FTv4j0bxwbAz1WB4unCGJ5HO+QdV5YIktFj5qpezW3DnNxk9Si1UUV23gSuwcKk
p46/d5Bmqg59S0nO7VOBboJeG37YuPHunbS8Rn1udRh9ep52MdXauWy+uEyl3d9ylKuDaqrLgMAM
ZLGDm+6iUdbntTiaQrH/OZljEvoawZfckG7Y/kjF6aSHVPasiSJpqaH7nOxnkVDN7XpWH/CTwkjL
Y87LtlmEu8Nq3MyaVd+X2/xyMs30FlSeQ+nL7IBad0+mPkbbAdxZkLXaLp6L3VAxV5sCLWLatcK0
g9aiBmZ13xn1CQLCvE2H286eBpQ5FlA+ZhP3YWmIzSR00EHpiLN4XQ9sgUxCOf0YaN4M+mX5Nsfz
SAF5CH2NWV9uLcHLeW0XM2jnXARzJks05OvJjal85rM0d3CjlSuKYPJzzkE4R6PiTiLzWaApB0up
vWXTfA77ar6OjHy5xEp42zYLclmR+JqSsuY5wxcDmlNssuGHADIAq+iDha8xy37tQxI3HG5Dvy6G
YBZhfOzm5HpgmHrjwsr0yQkptpDWoAxiVrAejngvA9xTwjNsEC8S2udbp8XNHLhLp3nvg90UitZT
bEwkdliS0iZM3bLeDoLpMeM0hBndBM/87uUuFXqUzjgIXQwXbo/emjG426odjcuIaW3ql/MtzWwm
U8bmW1xT5Ufqdlr17za1Xj8RakobP7ZdNLPEixxuSoScokV9D9XHA0TEKpgksnYa5eBHaHXh0ytX
sL/4GKnDaneQSbKNrJGGG0oMvyjrtyjl2ns8yRvBfN22pFeB/N7LdgZX+5RIpl6HqA2sgX8myQcs
mWZtoglWvhVLc/AiKt+1UYi9HIZTLXjKKd9iy7cy4qDl47oP+9XaNjTWt02bWUHfAyBOhtsJg+iu
I554i1EEQwBDSjAu0u+b1Vj3tZPdD/BK8aosTF+BQihTaVlt7xFBHNsM0fAicJ/C5KTydYwOfDjm
SRBNXrkZB8DcHbSx1ZjeCwehI34SQMsDg8M/kHwnGDNW2izix3wIGRq3q9YnzytOBHuAcLpkfiCt
aVNP+F63oxa0thExgqHfmziksO9jnLPCEcHfKjf2WjE9xNZb2HvNprXfqRXS6XT1h4aIxFC9i3t1
kWEWkMF9ZTJ9CwWo98OqBVJjpnvGCPWju77oxmzvzLT8ZvPRRG1FgQSEBJUbb90WTb1rdbTrR/sh
Lpf4Ikt7NAhANJiNzYJwOQI/Cs+pBlidUg6eleaym3TA5YBR6iCxmgbJP2aeodG/e1Qg6gLroK5k
QsQub1ovO8GgfRDVMYmjl8IE8l6OTsUy0xCJ4HTfakxLeUCxEitH8eh0+Gphi5MAdoKalT+GSkQT
1+Zza/KFxsItvPGsey7TYFX/1qtIUfF4rlF/zGYaFNoMzo0sRAbJUr8udTrCHpuGs9XTrOsQP8bT
+jWOf8RMj2+zLGH+rLOZminG5GbptBsM0dwN8EP60h70XmfWXlwmMd2qtm7semi2ac4GIjx9wSpH
wPhY0xOH+5k+aTqwLyR3HczTsHS9wG7lc58uzjX3lzgIZWCOKUs6MnvGqMPYpdNL3nf2bZ1XuW9i
SYbjpLVpZ3SCA10gH27u0yoWh2kWnDWtcd2C+x5pQt1pdhzu05h6y6pl96ACxq2r51+LBCcwl3Jm
E1/HDyR53wvH7W7nTp77sD10MkGVPzYiwDsg31TtynLKMUKNiqrYVmWLbFK105IZG8wcc218kCKG
npTkw+3xD+6s/GmUt6Y3M2qKaNDKYanETndsK9ynhhoBiRfPfpK5ZG4yu5+r3N46uH0A5stEUAzR
W2y200Ybi2FfOV+Bl0Nn7kaqhOdiQCsLbKA9dZUM4Z9d67K8hnOOfeGQv1tebd5S36OoCGVxWZJX
OOV0DgflK8ywiMRm8CWOzE1jiuToGcMZR+l2Z8roiq3y2NLwq3tG/uQUPccGFk95hetTacXXCP4u
C3uSZ89xXzkF4OI2ZK2PueIpB3Vx7qR+RZiCaaEAgoL31SJaMER7rgvtKXbDBw7bx5qaON/m7EzP
9Hto1YdsVogHJttbC2peNmm+aTIxUSfkvNVoHcoa9BsVQ2ZBZAHWCBu0TLPPGSTCvdFSQ10ZdzAj
/Q0pj4MmHRwBRLJNAWgFIXv6BF5J26LQSbbECrir+rUwvDmI6bLG+LdD2notrWU89hVDOHkDRBMc
c1vj+1rWQdZ1zEcaQ7uD/oLv25qkPqOoO8OZu+uIEXeW+SL2uGSOAZrVt2VoV6hOnkCy5jgHQamY
B1l8kcWINQuP0hlmj7dx1BrVF3GohupVaD/ynsmWouvYmJbRDLAgcP25zTtqv0gs9fRyNTDcBVS4
teYV5Kl6l/kgi1ttiAMYg3UizBd2vByIIMOWaTP6k0MH3cJBOCIV9PuqwEGg5Gep9AW1OZ0iIE07
Th/OxcOUFuW3dqzuSw6cG90dXBocDlXmBoxddKrq/Lk0jfss0ydEI8BIQX3jvmUe2tE+SpF+Tyxx
oLP9GnVfZl1Gu9g8LPVCeFtcXOQ84Hh5hFsDUXsj5A2oNr+PW8keUEi/oUwcxBFhXs8uGK/Vt2Na
Ee7mrYyc8M7QGWi0EFMsdn9oZlbwUnrxDVZRD2XK+m+MklEeidYR628wOfM1PuGYgRliOYjWasl6
o7fetA3s9IpDFDXXZY48HFLamTztazoVuAN29SWE+5exxaXKi+AKtw2DSRW5aSsZwBq5p10/MZho
k3f2ftGsT4O1HCAMMsMz9z8GawX1HjukqNqFnMx4M71iCJTtAeJnwYydIduYHQzmhPeVhiakRtFf
O2D00J5KmPntoB8QtUGm1KFKwBrZYLSHq5qjP0COQPoymxe1aUf+otv7CZMlJ38pvJjsqmRyXpvS
S3MW+0J3hkunC1+keiRyYVwRTMt9lmjrppaR4FzU34x4YARda9+VXuQi56m+WIlojiV5hxD6zZSu
LuQR128Vx0mvV/KkTdOSaE91ciDIakGVmVB2BBWAJdEnf6luCpymjikYI3+1ZHgCB6N5IFhSVInF
Yvb32oxEN9G6A6YfOABZqReYqfaSZbN+XTEONRQ6WeYK8Ky1w01GMCmoQm5TvfiBkdgWhBZPB0To
5irt8tGP5bggrHDwmOvKfYWPRHtD0VeAYtWiAFva3cSvWUfa52jrw2RZ3+YPamC9AXcL9k65oTbu
tlO6CkmYN7r+R4SVkZ5+R01o6cxjZ4oRTj4oBmuftyBBhH7OjOnAqeTGcutN3TzINIo3SjSSd8m+
1JHBp0BGCuMrNTGVob0ibxk22aMJC3vJyH3G8igEVRJcCMjgTe1uwUfLtOlm6C06J7tet7hpXNVY
2e69cqRhnmVHpNi3ZDrJbUNeNeglRixh/8ShJANXt9M4Sm3yaCDhmEI4kd56MRYGjskp5zWPGYtZ
MnAeI9hIYZhkw8JksIlJK1nMJAGp5mZg5ujhTXQND105XeAzxaoKXcbcwtXcqHda4aR09HimRxH7
04BtsitD3m9YPSVtuLMXcRcz1FCCXiux1LYEVF26a1Wvv8eVeVt1Bng3F6YIhOLoUBqGj9ZmYI9+
odlqbbMBrtko4y/T6INNrNHd1SGSRDwPNeu7nslvuj63iFJDhcw1AVdqM8LC8pKTT7lxGxwTmOy6
LWRyTvVkxOUHEUpXPuVZ+IUnI99AlH9JHPebNUg/E+LZ4soWZGIx3tpYuaZf7Ci8AmfLqEhy05H6
U/+uDnFpTXt7wS3zibPl0jZfh3V5Ser6tu9tECht67u91QDuiHpYF2ymWVFs1mR9zD3rqcjEZQPE
eFMKxmqshlEayzw5bWNcLiGETLzxQBdxAK6HbFvonIlLo+vYLa+TxGHzy/FmtOuk3a+gxIHVA2Es
BMObVa6fNBEKRKBoxwbtkbEawInJipZ7GPWHEGxkhenCFrkK064i/lEm4eLj0P24CG/cuLjNMwBw
VyvQiMEUtBvX54LT3Yk9d2eJTlyJEsKLrUXAaUj67Aq/8hE3HK/OX5tOe8FTNw2K3voO+hw2P2uH
OBdW1lPmxW8OzsQ++/XV4jQkvgMjpZhdbptQgYdhqOQztksD/Plg8ZJ9YcKOEt2BIzhzt+lxAMm9
tWM86QeTW+NEyYxXOlbV5UqiU3T6MU6Su6XrX5Pxkq3bHidm9sMwOtYVgqoUwWCWps02rrxT2Woo
FBny1eKvmlY0h5i52WAED8KBrx9o/LTHyrLvMPflGEeqXx88pG4Bp04uXjYdnOgijDuaclG8Q0KF
jRpDeNiPYJ+RUVCKhHO/0FMGp0j3YXEwSMVDA/+8tEaalaF7hh/1ZFnIyosmRxpHKYbJXIxgZL5e
ugOzT82SQVwUps5JSa78+2jfEne/pAihsG7lwQvH28wW00FkmbOd4AiT+K3sRS5i6kVyps1LDErx
hmOn18YbazzEEk+quUhwKgR+YiHCGRkv68aAiUOPI7ArtpoYj91onTSqtvSLcd8W/fewJVuy4OkN
E9zRNn5qZ5DWZPw1Oit+86yw9GXufMdFIdDuVoqleNIJRoyoagyuBOlnJvCIAd/1Hjo0dwIli8/g
bYZzSVzZw77pqyNWM34m8QS2bCO/0JExgmhmGWkl+kYtNVFRr9WPHIzrKbZtP3I5Lixd7ARzbL1Y
KV3g1eA65+FjQ2UbL0d2milD7BXnl5bBQrEjGDLkcIdeR+I1jDBx3bJ3TgyG7ZwCLjGOi5fZ0L3N
k7lN65SB7tmYuO7CxuWlQ7U7byLNMeAWLYzqaeIpySZ9r9Wp6Q8TljH2u9uCdWgm3PQ6kKycNtL+
2BbabtEcvILr5lmbW8/XLQDGDNDduY3lPjTQkUJkhYgHvi24u8NCr3AYA4IWdF3pe6PD5oYUl6iC
kirTjhjKzxfwjS/joqCeoab2JFWWCfC5mY5nfMF3IOXuulL3GyI7M7wWdQl17PTady+i2Dc44VfT
jPdjLjrOu/Z72SkfzpKPNaSMDKagomY3YeZXBbOZjapwAFd08/BVC+E9COO42Mt+nTXCQAhMsb/E
unXvjg4u61SVLBx8kjp7rMvmAsgddweEh2bGT65BZzKWzXn6SkOZ468sq32MMxVufzFjZGDT86Zm
HIMg5XhV6WOvcUzd+hs1g2OEO/2W/vjsozNhE9U8qBGtlgVt40Ltl1yQcAJoICm854NLvkdQhE+I
2riiTI7mgYNePSAQXpHT5NmXbi0CM+MkLGsQKo06OygRrEjqHY4WDmZ362m2ZYexiUGNd+3EruHM
4eHhVRoErBiAYBBbNYlvuAJXb33sSNhWpSKcLib0NjLSMWQMZEUct8kklLR1mDe6qQUOLFV8caJT
IuyS7unAhLVOwjeP6yMuWD9623qiPsKUDtJ6MSl0sI3+deTxGQ1tS3PUYz8p3vNoZPSQwp0zAQ2Z
mrik+kg5VMSMMVvfiakNpURuGmodca1zYs0XHRWeFBx5msdhYo6vpF/L8sC1IN3gBm+ROMo7wTRg
HncdFmbjvomtu6QMv2vLVCEyLZ2NFNGu1YCCxqI/lYtLohOR5ejULXKzyBFuzuhKWicKYjUWou5H
Yw30SR2bedXhboKBt/eM5oHRu/LEUS/C+Q+D2JqxQ1yiw+1iDRdjgrkXJeyMaRSTEkSiXUOCToRD
ESnHHjoNsWUdypoGoLbChSaBmRbHY6mxMKGIHnFLmjeT0ryCpsk0724uV79ZqjvNderjnEAMi+Nz
BA7M7oG0zVhz5ZjeEUmWExa7T172ZDcPw4LaKV+tW8eYKLLom7WS1bGY5icEPgi426U6VgpePpvH
RM0c4GH6zJkyRSgfM9TZtF+a1twk0LM3WdxfgkT/xsgr4O0pDdZe+VlPygy2C2EjRvi8ljPOmA6o
2y4+UBOHWm/2XxpOY7WcupNTjQVhYVScVwKe0KmfNAIx9JNnefoJcbkXATGuHSp/6aAfi97jUOmF
+1xnTlNY6BncML2kHYMFKFzDbe6Iq77un8w2fhdSKJsyDaZBY9rHJJc+HnDJ2USRDML4Siu6+wo3
Qs1D35SuX/CdvPREzu0HCHy1Vh0on2qG9zMZOxfLls4x5sAsQsBkk+2hNUaxgHnPW7ks8G832c4J
JcoSG+Hygkdkg58dnhnKV6Y8DzOpnk5dtzRAe+YY9qzlmOxyfLr3xjicbfEyW42+XYwV7TU3CF+x
9bovVUXS0956coWmQJC3FhV2egMsg3pUCVODDDX3cvbiZnzWL8M8ZOONaKMUGVUB3WOp1POwJZe5
0Nrsul9zYJETgYhDOQ1+0KsmhqIbjqV3WkapRzbQFnGDx+ak1Ggi0XLMOh5zMoUNFOWZYWZY0q6H
804rl72uGw5K+OJNi3mppuxvNYv2WyXwi6gKxmntDPmxhtMBhTKxUF5n/boTJmS2nRaB1RneNvm2
FOt7xR3YNrBmN41LpTZRI8OWnI9infbVtD44FUyYeOxxSFeC7pFVIXAF8ldMglvsttACMyxc6a8i
LFdqgkwcTUN6QRmTHKlkA64NzPWWkm4E4LzNXI93Ub3sdMynDmM2wyWvvJoKLLNIYTzxyHb5Psup
JjrTmu9Tu4+3Gh13BDjdJWWLau/o0zdc6qN9Eq+4W7CmFsdqtnNlaQHC/HcOVkRry7xscywEU29+
p/tb3DPlgX8Le1VXp2wBFqGpzaR4tKn6jsyh9DmG31k4B1Rz3eNi1HdD0/M9eX5qPfte9s4bmwiV
hDFeoMRE797UfhldVx4TARmdlgq1NAaR6u+MAVCWrJ4sl7w4Dh+7Nn3vNO2ruUzdVgtD6BjdxYJ7
1T7iY3AhUT1ZvVx3sYschn2OkW68QvBopPBXSRPLIYNCV7SQwmEANdJkHCJAxBUuNXLEOwlrpu0s
ZmWmOryWDacEwQyezYrDlHsLxtx6MJeQ53cprgYDGZCLJcdk3dmcRbYYx0MEfVjTEX9FoKdEtb2W
xD9gpt/ljWpNlxwD3VDgbOt231sNwm0YNbtJM78AiTw1q36uS25QDo1y6yKDCuP1PQeO2UJxMfKB
ra+AERbpRRDZ9RMPEvlA/j1SB7ZZMDZaRGx8MbJD33CVJmeXSzhXo0PLooVj6xut9aVnjo8zFxGJ
rbofw8vSK7/jEdlvw8F+X6hGhHWqiqHm5TpkN7XZ1jsz1vYldu0c6ig6tsojua/kuZ7nnd5G3tka
SxwCGt56OT+NfUMDsQfXKAb0YQWPCnTKbqePTtAu/Xuu1Y9FCAffS6MHe45O5rUujrP37jQ1nyN8
oLRzjyaj2oWTcYfD0PMQEplrrgHVRuCRe0dyv7A31Jm5xKZ4mcwrff7qOJW5tQ01luCF/jgGXg6m
Pp5fSxrFRgvsCfMWqqv9PjGWN2vpOQ9Tu69d67EXEm7jap9oZByBfa7btELomKWH2UkjpmEKsAEq
VW1XLrLdEzCK7jqLpx8ultgMIRhwp6f+TppBrswrGQt/6luebxthzBTHuGcBaV/4fVsavcsECSyF
CctQ3Um7bbISFYsZ+wliC1ah3dRuq6KNfK/DW8ym1OnG1x6OPuD1G/ARxrQzLFxxdNlZfpO697Xd
UmjxpiB2Wsx0MA73E2ieGJ07uj+h4deXXpwn9rM6Zr/EUg7sWtE9hXvRxV87Q5v2VtKT/2XjtEsT
EMz4kd5jJLf6FuWu7cRZz8DGZmvL+tGE5Ih7M34XeQWdp9EYKMq+idYjKaoJNtqCRCYf5j1HRdwv
mqI5NinNfJRPrE+wx9KbjSCkdkVC096UoiuD3tTDbWsXT1Rcrb1wwLqX0skCgwP4Nqze8drRDx1F
483EAW0jcG9be5os2rARCSXxtGLp9dp4DUcCMpRD8bJA9MyxATDPWIpXh5TOt4qWDdcjXSG4NRRD
xmc5EfNHR5O+rqXv9kr3QNbTtOlAgVELIlVsXTZkDsdrRLeUttzR7sVFXdCnwiKItzKNGGbgr2yh
TqHdmIH79dwYEBMcKtgyJ27629LlR5TcsPJTjkJD6scRqE2Jf4rMAa9UK8XifkJ6kZc3dKMhcRUA
nsPO+jFZYNrzvOGn7IOoPKytgPi3MVWr1F86jrMDZ9qNOBUTo/XLOPFjE6OHnB+kpQGvqzoaON2y
azLtFIUttYsFU4I8PYGoofFrZteEAz9jZGyrV2vBtWNVdkgDnAEhhlUdmKgRMvL2eC8xewyugmoz
RQIAYdagPUccSzD9eRy08NotwwFpkQ4rtKsAutIuawUw/WaO8AKF0LobPNQOldOfY7bbRKurA+fK
i6S0rigmLhuPDH/LNV3tOvWTZXjDCHEtqWFNy7vRE0VawcFhniUNN462rWmqXvalAJrLdDejnc3a
PFfr8Bim5oXbJj9STzw5y0ItTgAs8Rq47xUjv7gx4K6Km0qzShwUlCl0HHJqSwBbM+2vjzAP6UaS
ozhHhNuXs4WLgLD1Ew9dAgY/5XGp8g6Qd/dECfoWvMf1TG18o0+PIYOIfkgwZvQyIxGYyROK0Aso
g3p7t5voElZvtkxPCAJ41B3nDIx7S+Fp2Q9ufz+SeJY5uzgGGV5A4ePlVXc1RlxnbKGyAvBvPaLl
19OHpApvF7t5TVqmmdKwxFySOQ7URwNqPUvc0rrDkjl2OTeV88xXeObG8fosl4KjUuW+jSWHcRmN
x3n03pux96XRPbVdaACitp5rokggemJS2GAMoqbQOUZHxi00ANcfOYinRsXxcDyQF0dJ/hR2RX1y
qx8tZ39s7B90qKxHmZZfdIyENokrzwiEHgxPe0Z9dqpHvLRaSWAuOwrs42yTfhbz7VJ1l6LFLD5j
9s2HrHGJ0eRmbB7GnOyEHi/a+YxhBS7ntqKcnlm3FLnAY0WMYy4R6DjGmxk7XmJKNlhOusP3fpmQ
MqTenUipmpl5cTQGZdFe9Izd/S+uzmO5cSRa00+ECHizpQG9kShbG4RUBt4jE0g8/f2gnhszMRsE
Kam7KJHIPPlb7vBRKx+Z2VG6FxNtOA3bzqPxtQJ06Hu9Dcucj1sN3IuMjGBut6O41CFUr8zYos15
Fczzk6ckn9oqd7fm+EXSM7GXWn0yiqVqL1+qAVT2WefDkyS6edPzXoVaZO/H2sftpH6ONvHGqnGw
92CsntXZCxWHaEB1D0N/bvHsO1W3H/rqtS/zDacOi+U4OimU0+uAGPOtnzJ7UFjI3A8ntRIU/xya
Ur55cAJARSVRSBVB5xnHgYkUVPorJJXoVfpCjc9OLxXqwuop6qGcDKP9chuAxLpCoOY4lK4vvuyq
NtRqNOffZvJHQnXsc2jOuCSpUzSPjOC5JkPmQbcRYhiGZeO5i7x9BtbLpOEy9k3Qhb5+lhzzHLKZ
wRXTP3llSjKV8aagOAEcVMV97p+aiROQ612cqryjg0PVQ2qq3akVZ4BdIrxdkBD8IAZ3P+twJYqB
q4rSj6zpOTGCWwV2Af7medW2sA60w/4SBuezzpi/HPI4o+63H4BUNWQE0R+szshjJmpJGFaMDDy7
0NRr3Ck9zCEOWxmcRTTQw7doXm2NspbJO1lx/ch6+PwA0GE1RPnFAS7Z2y5xp3bKcaGhi6aGtc2s
BjFUt8ssXlotJbWeNMFp/HtNFZ9sGe+oQCD/sm/fZOp224ROkxV+/JkNwvFwRcbSO/bNn9RWm5oJ
C+7CeWMqTLY45NWSlHKYBLUkfUNmQ46IJM/xXjoRhb4GK80mpd2dU1FH9J5jh3XUPbn2pK9ApEMN
GT5/5Ftfd0CzAtSur7/UkBmwPqxjRZa8CldqR/bgfNNhjjEA0iTId9eX1kVp3GcOyEhT+Oj6/Rcz
/d3nxrMx1rRD1QMfORP4s56sHezx3yRZcvzc8WOoeK8pkyfTkXR1t8q+nsvSZ1TzrOdGaTRkW7TP
Vf2H1MXrPGbIIN6QbdZlwCFC4rchi3ou0m3dVxWZiByHRXQ2IzAzC/ao8+19EZDa1FjaOm17b0Vl
qbtNA50Tp/hVWg3dZbAzq3YYvuMRORKyMD6ufzwJJNQNnn2dOe6kfXZ2k/HIIK6zf1F1kxTpW57p
X3FA0qtDOvmY65DzozmtZz/+N2jNjPcFQZwd0ENSsp1mSkVEBdYfysj+6gJVDI0IeDArNIpF9w+s
x5XFc6tnx3xi/rN99nGS5sKa0o7VHFQALLCfK11Un8KrnmxDhq7M0q2guDTNiWOpHJvCWeOVeumN
21ri5DbFksIB6hWT+Yhoi1uMk7pZjqSbd+ZfPVLDRz6vXbXtoyX4Q7MfqWL9IWxqIx3xJrLio6US
fANv8NLks4YGCeHxhA0OPAbElvEicb1452SflqcKqqfyX96EpCQF0QNjeNP9BtKHxRsLMctm2Wnr
PqvqdeUY5DpUwAo1TDzDVpGvG7PYd1b626nuf2vUmyIjY31wkMIJK3uXVqHutEd0cjpFgzERZuZl
Gxm07x0FgaxndDtpbomeECGBWVqL/MjaNByjllvkX5M2H0aOaWrOxD2WoPQeveJ5Kx8TIVubyZJy
g46IoA6t533sn/SpCVW5LGBaTj5GLeiy8+AfEfQcet+ila5nhURKtjGV+gxm/aQX3tnnxVwmonII
s6XD2jLJ3m1IqPWdnTH98WvbOaEy+m7pgdxVQd3S9GFd49Lyt6NcCul65npicZ5NRafaoH6TZWeB
qfPGSUDJybeYreVAax9xGFPSEjvckB5Z01OyngQNUgDu30YSLYyH+hp1113PyCtpDA5C9k21zkzm
K+wuWy3r5V3Jp1rvhq0VedEKF8ZvY2ip6vxO3YluTFcKVjyFhGGkINWAlyprNHYZkoGaSFha+Vbp
wuABxKUnw4uKHY4clPKttVMOb2rmLOn9VFltA4vQ68D81owhP/a6P98rSlLu0kqeasN483U/Oati
rB7UxLyI0imgwHQb1SY1SH2nUQmLNyEZs5sROD1IMAqdOIPmKcueRiwQ2ymybiIZH7lOrhqF6J8E
EjzVBYHIztxsrDmH6cLtFDlJe53z7pya7N/SCT79yKXBN22Q5XGoCfGpH/SuTUDGrbBsHXEwwZ/A
dVEW08W7mXxHwEyRyRPrVQUEXrq3ybZIJzaeDA1s1I5VDNHe9m9UrFyxHfbnOVNX9Mr5U18vGTbO
SYdWPiVBTzagnjG/zu9aC2SmL30n1FKXBLyBy0bT/NdjLJ8y7ZHU+VkOCfO6D6rrp9ZRdzJEPZ53
qeZRoxgVCQbFK8+UUgfrGrGzEqD5kp6xw+z15JGmMxlDxKmzeZMyQlfTbfLUr0IYl8nEsCiy+b0f
g/bsQ+WvCR04DKn53Xnzpukic+/62qluQVitjKpPLExfjo5NzkPYtqZ661kACnfauOWDjxywOrcz
nd0soAlt5b+lZIGnWunm4dNhDc6oQjXVsFkc9eYd5We0BSA8zBblhN1tYiQ+Gn46UPgi5Rra+YaC
f8FcSXvJHDBOh9+QqktvjG6GlqEDb30yRXCs13MhKAyi/DxK0LvYVNh7wa5OVI3gvsLKZ+/7XF50
v8pvYiabe/SeBhor4BOt/Kh3XWgM863TOv2UqpLUVhB55sroWDaE1UYpvHrTbqn6AjOmEZg/ZRk8
soiuonw4lvuy6w56Gr9Q7PFssSWt6iEAX4X26MhCbucYtYBy7pVVnhpzOBjor1Smbr4twyjqqWSb
4vYQaOBmQ+68l4D/q5wchONAR+CemiRoB/a+0qdQvUmtV8Okg3T0quRf3oS2Kz6ALUtyj+gIHydG
NTmW/8YgjTd6hnHSRHeysktyqauhvXdTa+4NijSo2bS36diiS2G0ojqCE18CRttoTgxfhjCZlpTf
0zwfBWUL9zqZcm6LxN0LtfP4y/71O+PZ72zSbuae4iZ6yYU1kOpIdurx5ymVo8TTlkjFnajWTmZM
vYxex7zVOe7QpQHsbntuf2n0ZEe5uHEXy+W/r1vevfGEOnW0GyPelA6kcyPOWZ3t47kmgbmdkofT
BskjGCgwLV2TkHDPc/ZMUIlB+GlZX5uao4+RKHLol6fepMehRo7lmgWIoomIE+bkB/mFddu6/lwG
D7DIt2Ngb4igcyNeK1olFIeo/jal6YRW0Gqe0aA3NjlD1uTHJy3y5zesaF+1WUXXn2c04W2ok42f
xkFfD4vbJI/GGxu4fU2X1gtCYciKdIW7+/lmasfVIXMuZmUHDLWd8xjcuX6QmAOP6zzihq25bPNr
nqWbCl/ps2VRfqY3xcmOnfqqG0lxiHpKQZOyt3cV+gzEqs507x5lBxs6porUdo/JWiXVJzD4ixxb
utmbKAiFBm8J25qsTZb/A/s+8PaPyx25GjntDtk2VdtMp37hNH8u+ahgN9vGOWQUT/04MvXR7ojE
5/Lz9OdSCvuiezOUly7ABjPi4ksnOAYDXubVj3msbTVoaC/63YyqezI/XdfJn0QUdE/k8Aa7bMT2
ZX4qk5q4ASgVPf8HBWq0l2U0U49Jnn6kOpOjT8EpkBGVAkyOW37vPnSdsTg5FnyhlTTfY2Xn1xZn
xyvlR99ieeapOdhMbiDX9jxyavaStxJe4SRrP0JO7tM9i1qQ7/xc2r63T0Uh3lHn/tFRsb0oAUhj
+K711hZptRmg/u5FMy7BevprFM/FWvrI7TCA1aENKLCAFm+1H6Mxw0RHbpNs1YrQrXkObhWAwg30
wL7ZN8+ogxtmuWHLIYhUr1Yn4H+5uElnnSZX/PETCwjZAbjwzPYlpbfvanhdfe1Ftq4CEZzK7jD0
JDUNigKfn963n0uf10f61MCo9WJ4nvoIV4+fbstocLBGafZnUe1wAqpfmAS1kGKj//PlnPnOQzHm
aPpTZxTmPaXv0g8mcpEkimiaybin0GcNa6u1+cBgxKCN1ute/ZrAOC0n8rXJE8QL1A+yFa9Rj8dn
GrfyjyCiNjDLDnrdFm9ZU3UHiXHmWZvTEybBEWBbg1DxpuZA7X3YLu10mhdRSSGsCYqwYXqEJGVP
QEqDJnRc50n/bjgVQf+oUUcMTKNesgUYnqTDAdkt5iF6zHN3vOWt+xewgjR0uycf1qg0lATcacxb
zgPwpLAN8fCysrnVzRQyPxsnDTlQSzoeD38uVm5jRldkqPtZHuym6F1LfPPBKT95NScfm7ce3cjo
qsJyGOW28HEvj2NnHezqliTjH7s145MvJ7El1bQ8NvXwW9fhevKe6ZCYAcs8K/FSBq5YPCqM8t7Q
hmZHPak9OtnZnIZd6dn3nh2VEF+XrHcz7ve2GMUDZeBKS8ywsIP48nPJVZX894h2sz+1ju3A7WkG
9fI2/cabha6UtfW5tDLjKIepZzi34nsBggg7/jWin/mjBxVLKbDOw0WWuHMNXe5wxGb7n3XY9Pzy
GOMaW3V6YYcV5u+tlsbXuJPOM27P+I6C/++EeOU6JkOwjYMk1BDwnbyeFZpyXZfzhLdjUi13muL8
RlUnitdaj3Y/i8O4rArzyJsI9R4aKHIcHYAdd0b35DldvpYTxXrEBaAvzTrqJBxETAEDfV2n6Uek
J2nYJu2401yZfnip/+kUtDY7vcnxrVH9KS6b/mQtj5I2JVrTyO8xx3246ubT82hIRm5vh4GH9rBX
pIjkPjyiGEYdvaJVPv9cLM9+11DHnn6e4SPido6TDd3K1X8/gIth3vn0uEUWTCq79lVrduPg9Tc7
Kvqbm2r+Psrtvw3VsFpZ/y6bREBbp+nrkExLBoJ87rR4Wpn8JycNCz61VNnEdAAwNDa69a3bMApe
YfxxYgT0VZojYm/t6W7nzXyVCmZGD5YMJ9VtgmIpIczsf4UZFKQ9QiiuSZjr19FQMOnSd77GC5Zc
uiYCYYe0C3v2d7Bc69roUr9Uy8XMwapIVeShPVK/h0WPMvTlaVCKKoTXJDp/jvubnJsESrsqjtJZ
TFdeQ1KTkaHBaaOdZnG6pacLxc6S2jHhxHiYCKFXvhVAvy2mZKlM2tWWH5HCK86pi0qFj0PtvoOd
vte+2X/Xfv1SG6cMEuDiWiJ5WDYdU1R2FevAi1yCHWuofAdU52eVQzOBnqILSTiUeZM8m7QD70lW
dIkAD6KrPpK97/X3MSnUCaB8JC+pH/vzfw/HSYa5MVl4IhP0ZyI33kpPGfs56aeNUTOTG5GxBPqj
KW4Kx3grNJ+VlnUztxixKj3fBb33DDGR4QKDO6xK4NI+8OCKCqjj1Mm2zHvuQwHTXFH/XYKoa3as
1/Y6NnNxd6bsOOrsCHIY94V06m1ea8nW0j/1rBPX+8CNcXXZc+g/7b6zgWpFbe6ndev74pyMeOYc
Ryc3nCOOF0xvFrWz+5wW2q1hFq8IQrRRu2eaIg2yUjNQrEDtx4Fza1XYtANuv7sQBinbDvjuAIOt
PIFEpk+oZ4TSJ8F8ONaj+ZfAYihd6jVPqOF1IrfRSxh2eZXaREHOzGSSL+1zE3o7kjKNXR2L9Pxz
MbXqJJOU6mGWGMidqA+VzD6MomOXQwsHegvuz/xokLMNsK7DVdKBTra3Ma9Zmv52OGt2dPLdMidn
A3Gc22y1sM8maeVS91d9UUTbTkedbpJI8qT8amfp44V5ddpZ7rjN0CZfcs/mrWOds1DnjsLIXrt8
2I/I4j+LmKJLTffQ4UHzehNaxDEdIkpiZXPBI6Af6qlx9v7cUKMrlwzAQuUvybhAaYXhXCuBzlbT
pvcKaOS7ss3/Hixf0WpA0DTGqoGxzwhnNID0UOfBC/n1zwL7GWJ1tJLDPBaEo+DM86Qfr/rSNF8D
l9+hzaMHIvlQfXRO03w0pDGeek7Ta7dp1Mdk6weJXZQiKJTobeWPly7z3kUMNMApYLow3067Oe0E
Ebk5QRHGchMPhfOYjIkd0jjaDvGiee+92djGOEF6D8ulD1RkcBGl0TZ3bHqfPU0XZSrjl8E1h1sz
4IPjU/j4ueBWeRpzzT6R1+SjL4wRZP9/w+PPBPnzNSSTHoKDv600mifcnLgR07z8nUt/7+bUxw/d
OIQWqYqj66RvyaIsDgz+ymwi0TkdDM8KE5PQCXc5AEiWi2uuD9+mUfO2LpEFP5dIwbOrgLIeaY23
iabWMLM5BAWqde4aCTzboDZPhuElp055ck+zcLeuwPXgl8phr5Yly9AqcWH9czAwHBN9OI9Ccg6B
R7smMf16ARqdiNyYX9nckzHH27KFc+n3RV+pTYoA/VdrGAe3yIPXss/mA72535VTX8yMXViX0riZ
vgZ5TYF6mg3qigc22KmJwvSpokiycIWiQTFlB/Ta+PAzWTZaMt0ysgS42Ub+YQEG6KKPvxPyMFz9
sY9WscEkWCI7Ogw6UKsp1MBBCJOP6hpGsCUMKefzJ43E3lMZSPNBrdeXoWspKWvbULdbWqWWZ0Yu
joFe5BfVPoBovHsmzOhJ87THhHjbTAMPDoC2pN7JjHtH3OQ2yIW7aZenP18LJFvGKBdTslrytoqm
NU4iG3jIceWrMVW1syG0zj+X2nXr48grSBK/PffDTUtahjvUGCclBgPVk0P5EOXlp6CBgG3Jztr4
xMsd0Azx2W+iiZBAoap3/jzw4bX6lWaJw11aVIdIjpChLmTySA37hn/JQQQ7eC+ZSxY0iN4vDj7k
dPsSbKVAKkTwV0x/Yp6N5H4nycUjgazsx/Sz6nBX6EaFWFMvd4Mx+vvOdPtHo5vcsbkwN06DQEir
/fKcNvZxwnMHJ+mfh9nNvRXwYBKmPSVSDqm2t7k/RTgn36wWa3ch1a/ewtwVN646JM5kP7lN8Jpi
WyV5YA4wMwv3+l4GAaIJw4F4nB13vIAZX9WQYlcX7khVaeT9RZFYhcKKzROGtg+ESEg2CpmFiNg4
rkpyHp1+1lfKjtpDL7CKd36Bk9WwTDcsnWsg4vmvXdDZVUxxeuWvMkCPt/oeC+y98uz4YrRRFc6R
UW1rdBlh4hbeqcVhAlRDHSaaJ/XLGmDrA2WJWw4jdfNk9myPQnzVTXQ1VN78cgzJRk4G/vNkF0SO
FEqdqwhoIvIdcxcTUcsRt9F3MbklYT0G4vbziHQeeUuC+QUb2nisW+BOz83IBFjWvX42x3PZfURp
bl9bIMC948p/ccazHyzg5+ty1J1dkrh4nlXVwskhZ9JreGk+Q3N8QeVT9Rj1/vdb2iiDrU5kCs52
zzzaCPF+klG0ZYX5eWSlltyRxPDW08h6+r+XWTb/79M+dzhECtJ7/vuRFHVUE7RLxzdYxc9L+3ml
7kKTJAlim59viJRh0DBUdhrb6EQfr/xlWKxTOQYryJ483cXunJyiblBn4XZQ/Lh5UECpp7mIpqdy
bjeEzSe3aJC0F81fdTu0T7HJ9yfL4U+pkXO6/KCzxBD3OJJCxzPzo08I3dpK7i1E/bleLmlFjy7x
tv/7vEQBGLjFTcMM/2WQDor3o+ufhgB0c5J9gzIXBdaczFvi+P7ohv2SpNhvJdtomJrjgfaDT3Qy
mPVttCk+rZHrzMYab2UhH2dW6YCSttZMqRL3g4PmWo+MVxnHT8JM5EuvTb9SKIqhi1AJtmHMhnbx
nOADul3bJdN2aDz7ErhZvCPUyF/b5NRCV68bO9f2Ja2jL8qU+N4gkNvSRhk3FW44NjQYS4j7Uc84
luXVfDBG/vK+Xf8aq4ncKM4d+3gYEJS7nbGa4uG7jorxucqEs8bbctDNwt+uSw1BNcqdFB+PJk56
zbQY+Iih9XSOKMRtonNA2a5ETE7yH88QUu0x3L5FHlIT8kOczUiHGx0QzTHv4nvTYxVvjETbmOB+
SSvmU4OxrtTTULSIKvWJFIbOS/qt3fi31p0JkaFDN/Dmd9+BDnSorTWz7gjM9s/SIbTtgt4NZ4jf
mrIwWPOnjRoEGkpvyDdWPFE2h+afI4UbDvYUYMDxiNxGtjqAx60xvprrAi1OFzLdIEVP8JZrENpZ
cSwS6maGxcyVVPVdGOUp6UEpyc7tt43Z7qs4//ZEf6ebZqAbl1T39j3FIfyk9+VlCOTFd1pvLV0w
K7Yw/BBafWgBHwgSQKskKLRTOPaRpUtUW/r4KhYKxe6RAZnMUZu+oP8lm50j7OlMmWXcL4f1td6q
8YWD4z0mWW9Bz0DU9fFh1/AonZFi5tECfdhPTB/xdHYyVExYUH260tmxHA0orSuG7dzZyPtEYV3y
9L2ry7d29sEldNRpre5s+5Q8WzeOn9sWYpew8QVOOoFD30SEX6A2/PHol2znuGRId1T2lqV7+XRS
/5cMchO5Q7nnFKNv29r42zo710FKNvWDda7L6jC3FZQ2eVfU2TR3eupR1sfDJeq733WffmnYG2l4
G6s9lQVUlwEZIFie0nXfud9TlmJWkF23lWrs8J9lxKWnIQrgpbum/B3PwUk0KYp+dJGoISNsDQmy
gDLn0zibPhn7/1yp/rLBAxmYzt/mqy39jwmUDC8U2Dv10ZdCp9Y6j5BRYX5lN7JnzFptxpHY5VXq
n3FMegZOgbuAMEE7X/4i+lOh8By3kzEz5MfdtEZQFB0QrGy1VvxpKXx+gjzlf6jUCeXHmjHJxwxA
mG3bzhSo8gmqtOyotZ13EAXqzYrSn47bH7Vt7BC3MKpSrmqfYlaE8xR8tCRp5oZCM44oZHEqv/qj
+TTR+L1TafspK5VRAUfoiD1EdMJFSCgjEVam71/JToR7FC6eLjMIzUb/HQxAGlDDnK+oYw6NXO6x
3pfhHOdb0RnXhDdyq5VJtvYJFcFtQZ6CcPqvvCWOEBk7mpf5vTPrHQnqQCdvsnKKPTrDAJFRQ6es
qB7O6PSHMouvuWxJVJHNtOkpUde9HCoQPHXTFDbronwYZkThwuhu6mj6sAdxCiTNqV19kH3J9j+U
BhoQ2a2mDGNqhIYgC1B/6f5IKDCS5af4YA9JuUs1+pZaOc2EpSX/IuxSRyRT1Ub0GIb9sdrKRLcO
uY68g0PbFoDOCuORZi0xYOstrJdkmjX4UTc06w4FTWKKrTtJzK86h/zUCRs7uEip7dyJ1nR9GCnU
m6J729CWiuvHQfYGY8Jp9ar8Fy1iKn6QtIFjPehx/gVvahTlKq7wevmju3YDIt91jmd9cLJde9jH
PQbgGg6cO5tNnPJvdKLuuini+WjEyaEYkRYYBrkTk8f4MXWVTmBAgkJJofB2CHn3o/EL0QxJ7779
1FjNOh7jAK5pwIVgwtnhKomo6/RvRael26LsObliCxDIr9REdScLWrYvTKvAecaCiMoLASC+5QzZ
AMsYKwbTpZsSWVvygfA4k3CTKPwDKh5Ow+BcFCGuF1PIMFPGNjbFmwws8ECN39ZuiIlo62uUj/bG
8JwpNCuzIt8pxfG4QPqyhhsqegun9wiT6xYDJ2SIuzXLBR4P5gm0lXjlBAolN86PiWzaM+Tdx6Dk
SVWRFmpD8+XDxbQVa92yJ25yIG4Ntyk8dhcj8SNd2vos8+wpT/ChidnXmAm+B9uFwGn8euM14jsa
UV6XqjrBmu/U2D8sPz3aGh0y0rHbUA1HnKYoShXIMxkhwSnoxEteeh+1oijWlC9N3yZIXRyURIUH
TTQ0T/48m9tZg42SZUPza7HNMi3a5oY0Weg2raZwG3YYLYCE9mVF4gBkMTOdWsgRjjl16t2G0aNi
WLZ66OeLjiJzCXUwDePuII+lJm7ezOkIaZpNoeeYuBjsbBfUBj5YlmUO9xq7Ek5PirbKvmq3ZhsV
JyP9oyyUOBqODlktDUCeCQOP7aOedZ6595KVd5OOhnUKSDFGIoKpH19mqByFEI6BuQo443SIWssB
StVGUY88v7O2jRu/Fwka2th/TTWm0gnsjNskmg40w4Kski0/wZbWCU0NBeNkFuAMtnPrb+qAO12b
ZIou2YlRlw7mJEH8Teot299z33acaFM8E6WzJTwMERhZrTqADEQAevPUb1sEwYnYpkZ7yOsx5l40
AMYLIny08b122u69NynJFvYjERp0tiTgt9IsPKPxLSmNmZ1MnUSFgtnJ4NB9NVwqu2wuzKMOPsag
P2jYqTRsi2h1F7L02xozRg4SdgjuEBEjf/3d6HPz1BoY9IZMkvkRU2MxVgCZRVVu5XI+tqKBfAXX
3w4G+njHnL6D1HjOh+Eqnd44xNb0qyPrWOSBtfcS45f7MIlFu3tTgOrBJcuIMyk7j/E0IzffeK3z
pOXmaipnB1qWiIr0bDZzfmwpkkO6kG4toLN1ETmLox57ZSL0O9ks++ZrcDvtxmaM+9IhCyCZVzB6
HAuazt2hOkf5difS1dwgW2aliN6aYTyp1rOP5ETTYmfQQzz7f2T+kftDty00Ao7jkQAFMq+vBSJO
rHLrLJKCm6HHAWwC9pZ1B2udb+eAzHwDbfPG9oXOXThRwwIYOo7BP7PS3sse739n92o92dES+wQd
JB0gWryOwUaYAjtN359TkYpN5wqJWU7+k6wGpwItU2NJAgR02PcxRs+uUcKqhHWsB3M3V/pjdFim
3CjylzAgb5tiisfPz7xm+R3eG2Nt5UvtthTWTkOYF7gTimQSxlCkVWGdV/apsbMvg4ZVluXtrDii
2PrHYBJzkdm3KEvecERnobOE8+h2v0n6fM/Sj5DMhRSyMatpDkYvFdo0ZS74yxEQ08AYOK7tIu7C
VFH6ENOwqwL21QFjxJrD7+9m9pFedDDMqW9+IRc0VrISN10ldPcWRAi6JIAX49bP4CI1HW3wJJ/H
gjvTLWleZDryyS5Ig9fAWbNTNQzHiAKTL1k4SJkz+TZGxb4q6+lQ1PKX3w/rjjTfGEpnzfGq5YWg
OY9K+4D0h1btiXA8ZOKfjfgkKXIxTvI7e3MEIiLNU9WTT9SZDcI0xJ3Eps2sw7W1K+UcHWQ6P9C/
ILpLg4/M1/4N1VyHWeoTP0PqdZQh+Ggy/1O5OUeu8tmNkkVFm2L+yotDZxU3GfT/AHdfE1ZPzIhR
FLanrqm1c+sSPVE0n4Rl76Uz7wMZkN/hCKoz6GaGvn2WzTyEfUlpbVoqTI/pjixpI8QCUGLfQyiS
owfyEvcrRWVInXQC8CFfxUw8aRNbHZoEsA0RJ855RsQaNx0WmK4g41jVX4WFgZNSw/eRDJQmIUH7
dUaWXymEiUo7+tVBa31jZ3u1iU+kflee8dTiGZFoK0/DnH+QvWdw8oDIDNTcrczW4a2kbNfnlEC6
KbW9JmVa3Da9iyjZz3mPEv/Sy+rWai5WFrd5ZYYJI22AefN8blveuW01vZKcNS55fV/oBMxnO5Xf
sYaDV/eQUaYWCzgr5KGQbkdgAhXk+jITm05jPXmV/+n3JcrEno72Afi+HKJdrXlwGIX+y53+6ODK
meG+Zwb2Vyvwv7u62RC7+5Nt9TK2NBNxb7z4xjgccBtCHoxYwmZ3uRX6bS85omqldfB19SBAYUXY
7T1ir11ni+pwHKx16sYPBwcxci6CBI0cETUnlWZAokilarYZrdEJa4bmwiP1xI7RuXay2wlqVXG0
4HdAeoqnMMNJMmBckjHFoXLw/hmzf1SieIjGxMrSO1eBusAAR8QCHRMTR8g3wTvu2T3x9woFbNMq
Y5MjAoPToeYw4wcofc1aYJ2v7VAaHGJo36anyGm2eMkfmo/DDnsZ7DuKvg5slslNJ5/AQMJkUmfu
1ikSLLBDN5Pjxi+R/GP4LQNSR7QIK+s4nbCubHj3P9OA/JlJZF+aaHdRTLqghyENYuEVUnDr0UWJ
ggsFdTN/c8KlrSma+e+74ugC9IpNzBtCb9RK13DfOunXOOA7ydNj0tPy13Je8bQeUWqR/ybhx181
JM41bXINhjM3984T9acpcG7Bot7pwPwKCoOz4oBaVszh3CFyh6v4Lqf2GOfi3NuCXrFeXkjBYEY2
28es2Vtbq9GOG/I9xo2yUln0L52nfZ6wNvkmHxZ8xqSLrzyveR8D+xKZDOyJYbNQTmch7Ti0x35Z
m397SbqVzXnWHnoHVGSaFUM9ovIpf27G4FxY0XGWhHU6on7pHe+t7BH7zBOj6/Kq22J4dQlEKIGT
0t/A4y7SJJPUJ61+ayaONa39qokBz2ENXGLq484IJGWqs9wRHQJlFA81ApjVMMF/+Gb1nCg1btgf
jiSHb1v7EDAnxby7Gx0Rw14N85tRdlWos0/i3bPKJwVfx52/bVpZrtSygJAMkzEq2CurozevQpEQ
NjjrybQjg00vsNZVzquW4PwEQlsFAx0tLSv2WRBraf0PY2fWHLeRbeu/csLPF30yASSGiON+YBVq
ZBWLg0hJLwiSIjHPM379+UD73rDoDvmGq9mmSVEgCkjs3Hutb+VwDW1BlTZVdCazxROWYu08mVrb
EuWCZbwNShrPdnkZXbSoVdU9l6H2RFeg2vjFKJi5Gj8s+wHFPsCBjncJ44X0ltUihz0GOjyoVx3e
ucVGlaPSDc1mRzv1Bj3Rj0VvE0CU2OSGAo2nIXG0+8Cj3tART2BkrEfrce66B/QdANPsnLgg0nRD
/yaoeB7Z4sUI3+2gidddTfM8zMJzwhgYCMlXptfDKovPg95dw7H4YgiNyK/RWuk2txOGo6U/475q
NSbOuMbvVuMuhlurM6B0oM8xk7OlxWUvo1sDDxC9hWHrTOLFtNqHEbcDiUNaTM9YM4u7MICdkoQh
qt0cwoaosxdHa9zdkCudlVC+aBGjmYS58lpN/KbuYP6gDVNe+QYuIj+uySRk42gzp+FScjkNxcDz
hgo01+7CnIcgGp3CM9gOXEk5T8DFMCP2q6zVIjTC/ldd4FAIagwzpa08H7n1DXXjIc37U1+ZOy0j
9SJ1945N77wcvmW1uNGRSa6RS57BWVyMblrTWXowXZxxERwRtsu5V6oeq6OlURtKOIC6k7H2gQ5Z
NRZDSitHqtUa+uaHDovRcwyoMFWKcrmbCMOjzNRn5Ce2rM+RBVLMDrrdlFK9U0NOeJlLdyXJqopq
ppX0pq0RJSPF48Mc5D8wqtAcjXvMZ6mkwGG+3wLoMmF9UYylb2pWzzJtH9jUwWIY4jXc0mu/bjAY
azh5LDZ/eHVrCCFc9Rpt2qss4zYT4JYmUuvOKZuigvkFgLVSGpx9W6NnZm9x57l4Oy6p0N7n/C6B
YLkdTMTFzhDRT23Z5ZVafBsjIZicliaB1RO0NJnrJjcudpm/Miwo16oP7wPkiwFgchahyGvnMLhy
ncDYN3BW4sZ+qrvke4l+b2Kguc5s/SQnhs0dKpvhFGHZHQZAQvCVXK8uQN84yJTEiB44wo4NYg4i
5FT6VDzhQ+MqcyVybsSit6lmrDtdV6FXd1AaQid6jPw8ObaFKjduBB9UDDbdxOomcn2CJYNs8pKZ
CzIlzmPwcXRMAEjySntlAlry43daqHa524anSmW8JT7P48gf1tD0mNhM6cocfG+cuecoGPazGzBP
0hxmhkn3JLIiuEZNBcKK6gXSoFx4P2rUzauKUXltaxcL5cEBmfWCpmxYxbvIXRnuY0RHygNnkl8V
C6+ncr+FNbJbNg60skf1hop/JsyzZ7NuuRsURqR7inKjlWWzsmaanbOLsbxnmgRwQvKttftskpxp
RMUF9nqFWRzFNHBbiJbY9zzWeHg5iE5TP4vgoPGsx4e102W/q3AhrRLbx2QtrmdHv8uBJlwFlrsN
0VRw2PaApsjolzgCsjyRIuIRDFeIfVj6LMc8qWZ4ygwK+S5bIiCR37KFoRcwRbS2Ksf9gegJLExV
H9mN5oesmB5o/JX0RPVr0LvfynxivF3vSzn1l6LWDoM8Vdw7aeOoVTsL2HbL7dp07ngQneEp2fG8
6cLHQBx8s/0yjFz9dVotV++ZbOdHFYJJaxu7Ro4sYFcmkXPC49NfSZxJHsXXY9EOAg7ttFHW/DUw
dToLlr/pO3VnywBtH+kXfQYK1BH9YdbEUXPqc671xOkJ5sfxxJZL0KWOBiwZEyX2hLWZgJ7wklni
xe/ZU7NcHbgF0IKa3Ul2xZ0u9OI664Mde/PsihbAjaziZ2VUTMa0dsHi3GJPKJejbWl0HhKkCl7r
BoKL1V4XDOTO8I9DzM3aS51T27iOhxjJ5YFLxmstAWPBMlXTl8F22j1+BB+V2iqGBrNudIq8Lg1Y
qK3YXKtOnSzcBcA1C/rI1kP9RYvzxc/jjMCrs2vRoQTSup5LLRi92lVMd0eQ54EN+CRL0l1MEury
v7pJznHl6KcEk/56ThK0x8hUMLfrt4jDHITu43diEhTzxw0IMC8PzZFSkntbVwwqR5qWtExYTxOV
ekNb03LRIHdVDZsTP9mwd9uip72oWXvP48IrdJCePGxi/Hf2MkQIj5nzrSUDd183IL9A+VzpWgAd
1EZhb4TuCTV8yGCZd5qW6Ea38EkIa0nezgRnzhH57Wz24Uo4zkwFi5+7DGlG2EHFprtDz46hwtj0
5Cv5c3ue8EmpXJSgxZqnAra850eLtEg7tK191MfRC2p+SSGwIMRSmw9VY6Av1beO3Qa3jsN2sYoo
sWKe9c+mMm7GoGOT29+Co673oeEctaXqBYw+b3os5ldaO1zcMUq9uTF3eJG6c8SlFVd01vsWkncg
wr005fs0I6+Rql+Nmmh5qpbXgWhpElnQhF06DXq7Sorgh9VYPgw8kCkm9/u6aOsX5CA052IGWPPR
NB116LBSO0F+ka7xtAClCXgyJU8dw7THVXsOiZhaKT5s51bu+iZ5bJxAfKUCDPBg+Jfa0rsz2/jh
OnepzNM6eWSoK06JMzoHdwEImcO9ocrnbMD+OdY/INUopAHNDQxhph0C7GUUhMG12X3VU6ldm2F1
AhhtbeMmZKpQlizeeuKJhCXYnXBh2DOWsSRCOhPDXZ++Fj3Dm7AhnilG2buWJVP23ChO+Z1o22Sf
J/26ZabDzhbsEKrZeTtOeuEJgrpYV1ZhQPBOMwJlgOJ5LNL6zcj7HFvJEC4sJRyTEP08R7gPEayT
psp4BplavRMOzglUJZ47UNn1pnlfRuY2Mm13U43R1qXtWE6FukkhddxzbwGObb7WGkrmlIap9HSU
km7xNrLs64LWhZKSSeDA/qDTOoSR+cj66jNGrgLFJBTUAMjdl6SrHsvePRn9i12Kc4PZOZiq7KsF
uo3t2MD+1Sx65tzV/GwEdBbMaANSaVrpbT/SDukPOgzhY6Iew9aKDyoorFUFdmXV4i8bYzoi4F1T
HKKAPCYYURPWmJZWk1NKL2pqb5xYRsQU2GsZhrcqju/BkFvb2kLoOWKISFsamnaAt7qq6ydraMI1
p5O6MymPGtmGy/83cWjeDwFchMVZY4rYI+TsXaOWs9jUefp83TAd2ha6fVPU7nkIaAjLfjKOUW/O
e4Am9IdB20BdCECVtfXD2BIv7bZJvB1u3NnI931RfBtS4Uk56GcszPpafKAuFbVdD54Fo9Ka5QoU
LJ6mbdngLAmy6pK4XfEIpfJ7sJYG4Ey2QQhgaTKTXMuTofsS2i42Q64o9tkvVrCE3C+b65ClMpSk
6Vh6eJIAzletPaz0A3lYbC4mEGEWJo6WGT8qvOgmUhQOqpbBiof3W2LZ3/0qviSyyDfkHgOwcKoH
SecNkUO6gnuwDwQzNmoAtj2GDt7F9TQqdvoy44EBiVU/2P4CFZiwKUAAgC7TIMmf1qqdTFzrgC00
PdmMZv1gpW9ONZg39NU6ZJbRTNwmwoHiNAjngnD2WhlRtWnyH6Vw1abpFikNS0lGmYeRj9VMFQXT
lLSkD+xf4qH9PgbyS64sWpBsfdPEvtbwowUATauGeekY0KqmHgIRyYyCtXGtmu9IVnCIo8ZfD0P/
owPm4+lZ+ojQdgT7w+2l98mXmRQoKHkrP8XlOZbpriqGHi8rFXMwpbu2S29iyxFeXS5SK2QlIJ67
hAXFaDhDEboVquNyQyjyfgAvlanGxx1jPZRDt2a+/52NyGvQUcLOjdVuhD5t66YCfTPCmzCYW9it
Oo9NBE5ifDIXfWNTua++VbyZi9jCNqHX1vRARC16WjuwKah/3ou5vu/nHGM67ZUyhT8ND4eIXfcd
nT5Wwc6ZryRPR1tom4KJo2WaFyLTClFFW2VSojvl9wxt1QqSU8lNM2XlMzr5VySrm3oCRSr4ZUUt
nSs9H9BIas7DaMpvWa/9kJV5iFzVnvpxm5fBnW2PO777RmPXsc79GAaaHo0eOt1TCf+dq0ZpcCMY
XARSewA5465mbdw4NSaVoSfLrRQbLDrXaFAwOjPgQuNO4rYJkblHiWC0+Xs2LG2fFqmAY7z7vfGj
F19qeHM9w4+NVYP2DhvXXOcDZu9akz/cBAGtcNDmV8Y8rtNZDPsYMYD7Fmd3+BK+J0ba0N45FgND
Wied4l2FUZAuEiiwkc2BSY03CusE+LZH7FrV8wGShWDMQw5Hnnz1U4tWE0v2FYCc91FDwmtkJGIj
aX+wI/HVZPSC4MG8sdKYhzdT8jgEZYotJSQ/Yhq3IGGuimCFfuYmNJJVVb4X9g4udrSRdfJKXiMj
5apDSjHbtee2qmIAyAbbgaJPczxcTY0BFD1hD9wBCtEsE31FPn0RiTj2aJhnGvPb0MWSpgNlCZB3
I6qLfjD0OmIPxSKvCW01aM5rRT4VAE18ZkHLf6HUBPtyL+F0lCP0obpbWrqmvYmzgfo0fKot5454
iM08OeFeb8ubHIVJz/etbJ8paQCwwCoq7sA4/M5zf+QinJGHsEeHBjiwGMSA0Rz3EYhwc+2HrOCy
lv7Gd82LrCgy9Lo/6i4hDE5U3cxYRTbRgBDOxVpvaeVa9CHLL4k0Rmo/C3WLqvWQ2ePTFCHnK7Be
XEWMVpibVzWIbLQf29Cu1kEQAx20oFIgpwZGmUD6WwZhnb1440hL1J34iOW4zeN3ltOecbCnWq6B
uBuMbWhiNc0j4FpNysbewP3chfNaDZCrfTZC0PgXHVz/0gCuzXHI8Bj3vyc5HgsbjbBOwtChD9Zs
/12vbTlEq8cK4xvvqSArPK6mR63jJFZIxwEMfXHliL+1qHNmQAU/0Jl27ZBc7JSysUdxMg4TksSA
oS2K7nWALeV6GtOd3e1K6ZKEzB6qKYl5N5JOeOz0AuQQ8hsaUiyEUduuk5RQq5AonmPhmxcLpVA0
4ApqDeOHX9Lhws97MqSv7YYZ/5lhZ2IJqR5uaWO1dXF00BBasf4jYY7bBcGOrg0JxnQg95MBuZD5
zsENpFoZdqjYFxT8TvLej9NzV6KYLTn2XE6IiTrju2FWt1M36F6Op/QyE/sHM2Mf5sZ8SGclPHOC
Oof7upXiofSDjnI9HDbTWD1XQZPtIuSFVsV1Tln9YvjkFIhFq9/kN4xsq8McFc8uIGPc6fnWCd03
bPNfZ3CncWy8ToJ0Y3uCpSS5DoY+cRgBzGtpTbe13oMOo0VQVCo5Nirb++dGpM6tPszHoVbBSWHt
8jC6puu6TLtjWao7+NDNnblAfia75nE497TJB2vZMiMuoOi8LpQL60ea5saRue4JKfJjXZC1pmEc
zHNWErwH2bZQptqOlCllphEojoZlBge3KcPFK0/xtB0rHN+uM8zroenVutQ1l/10c1R6bm97XMye
xuV+ZWhLxWQeFqQduQ76EZAvsAnMjqs2QpPfinILVN+9Qnicn4cGH2Bz4Ly5K03T+Tq9sBVFHRJ7
o99lmbpn1WcCz4xDmbXY56iXrxxLQs8D55X4zKmKPDpUBlswgeDryoQB2oX695qD9HpBE1eTkTxK
DZ2VPifqXKJl9qOyX8/Ujbwn5zBp/KMVJY9xMx7iLKHhlIGEBexAtEb0kDoMDsc4e4Fkthn7fptM
2V2EZN0JtZ2b0ovo1FjcOBV0JTdcDRa3NowpnNTuMG2ArIEFHulh5yZ8F2t8b1LzFNdwtntkg7Wf
R1vfT2+HAoSd4D5Yy8h5k0F5PZihAZM63SujeC7Ag68cOtW48xh+26gf9Fa+2r4+gMxKaIe0m0iW
NtLwXvfGzgbfWAbvTpLfpzNTsnoZqhuUOmp0H90wevEVUTiGRF3njtwVuYjJ9+kilC6sN8Q3ACyL
eTchrjMTZ2lMNImBkr2Khr4GI+GOwAJgU32sWCjEqTFY2ii2QbrUgqa0RagTDszrIZjuBzPCJRQ+
uwGa3TnJYGqGXkhg0tamgCfIzlr7qG5bSyLGnxzrMCS4xhs5nkRRHSElos5Bn9oxMv51CJj5t4g4
Ihpt27GMJYiQELBPQeh0ZXrtY1CeU009uFzHk+nOzxNK6yts8ceCpKOziC33yKyq9uRsPVMm9LuJ
m/+Wbch9W8ria6uhVEp0h6H0IrMi+eZowpfhaYIZRWtp32ul4C6P7lWtiTuwtBZrcl2cDGECpCJK
BLN/jow0o208JeYlD+jX5gXEIOgtjyo2CiY5SLNLBIxXYT7eaGaXrwohqx0TreamtL0/smGjFlNU
oOeMq8wpuR18FHGVO9knH2+k9+uTZ/wtts0W1Lw2iG9DNy3jc0C0wYWNGkdDO2dW1hKsY3t+0bmH
xmFYD+oH3L+AmDPX66lskDyUhrvJkdJSYE6HOgFRYjDQQwsXbBItZCdGVt5Kr6JdXScEZgQQjURk
7uOScI54pGlqNAjVVl1RlusKYNKt6ioM03LcuplpHo0iJQR4sJmrZoH74EzaGk2vc1t1Y7VxAGT/
Q/6adP8W+W3TQBHC0PUlyNIyP109aBZBtBhIdUnzwlFTWPJS+OExbrXwSTH2pl8YMNfLmMmXWGa+
1mn4NjQj4qCI7bpIo4rWVc42SQOM7KGmnlib8umcgG7BBRTgquoU2lR6hx8R0jN8MZSqh5DImR1G
+eY2tPigN+DfzALESEK6zTWVxbNR5y9NPXwFyryAARt9PdZDhXeXSU6nx18GV6Lpa8lxy1pr7Yqm
285TIR9aTVqbRZ7oBWjYr0yDh6tR6sV9Ggf37NrZ/NHkuTZCAVCKpe8qssvgANsqZQ8DjF+DqHi2
hiu7IqRDLn+wG2CZlXEq9oj+sdCVmHjKpIF5B54ma4EcTX4rbugnz/uxVxQjRT6sKvbJSzRzz/QB
cuDcBfSoS4q/zNFf4P66NwqZq0smwskPp0NG+MOukuR3K2N0UQIH3wszfNf73tmMDrSsJkVkFyyE
91wnv/wjkDVNzATicg/qRdMktjspz7WgFqshNMFXWfxKu4/4xsoAkDrZRBD4XRcB/Hcuow/MB+RB
cQ4VAxxgri8TkWDTxloY9CEMHPwG8vrjw5hb8jpzxd2U2uE3Dg5Eeceqagxf/Ka01kMKC+gjYL0q
ev9YtM9E8px1FFA7Qr+iLWMc9xnYKiX5hFy1rJEjzM1GL7k5vcDWxUsHumRlVvbJIKb1zBQIPbze
3DAhd9ZDqA7I6dRRljOKbKvJL2Gvo/HpzBe7GGwKe2Yx0zLQo63+w5hGuW17Ma576GS3c/0KMfWa
6zMjtCCfT7oelJ5bIRYAJwjqrajC26wXT1ERJbBdwBuFi2ihXkpn5nvQLSFlnhwL3ZsYGWA2Rv2Q
zNUCnSwb+pDQx8GGVN8ES0gSj+dq8ULPE1LoRCNEkZbLlR4K/YvVwJyf0Fyv5xDmojLmZg/RLL80
PdDoEkfxurZjwSa3Vyj3MQz65sBoJRgS/ABVsvlY/P77pzjy5t//w+evRTnV1Entp0///VBkvP5n
+TP/73t+/hP/PkWvNXjB9/aX37V9K87P2Vvz+Zt++sn87X8e3fq5ff7pkyWlop1uu7d6untrurT9
OIrgrVi+8//3i//19vFTHqby7fffXosub5efFkRF/tufX9r/+P03lzjj//7rj//za8vx//7btn57
e337/P1vz037+2+6+y8igYAnWLptOUqZPE6Gt+Ur0v2XwVVqCJIfpe3YkihinlBt+PtvpvyXTZCz
cKSpC24nk8zZpuiWLxnmv+hDKVsYhLIZSirrt/97XJc/Uob/eL84DX9+/l95l12I0m0bjuZT6raO
wh13haUbpmsIyYT95yhNkx14ZgYWWYjQEdLIQmCpjPrO5A7yacGhSybHOoSYdyWBM22d3pR06/OH
GuYDcz2g0UtonxcY4U0lrZEYIvQqKdSDXVjSmCufbGwq57+c3P9w0PJT/ufHQXMyLXMJjl9OxM8H
jRKHCDli1VeZYZQe2Xw3wAZA2DOJMYM3AEYoMwNGGIYzXIKlHi9I3NuZYbf7hwP5T2fPcRCfOYrz
Ryn184EYogrcXDFIi5MZaX0wjWSL4AOdWyS9yqTLX1nv7tAioneD1suZeq6VO7//+jA+PY8/Tocr
dItKzsSJp396D30I/03gR4v2dyLOryq9wddOtZrdlZkRJvLrv03aS+DxH5fWcivYuq4Tvso/Utlc
OUJ9Ov29zzaFnh+NdXxO57IFIe2bz1pf39RauxiaE5MAksB6iAVpkV0wvSD48K9noAsY9bkA6GvD
OXgKAaLQkCY1RD8NJnIqG3OIZ0liw3SA/LtkKGF3xs0PFPNXLHUEwPAk31ko4DwuK/p50V0vKjRy
yEmPNOoeRTdqh7yqgl0SsyFv4zi6p9tMeyyzjlEpyZxozkHqY3qsuk0Hz2QjG8e+zuHR4L2j7s1W
JZXLPD0Mre05+J6BnZBSqFL3sSXpY53K7KLYiYHzd1d5xNzRj7JozXCmWdP0xWTi9+9dVYwHvblD
0zVcqqHFzwHA2o9juaW3h4OUJpeIcP43dnjfxhqtYW2GKwz/9IBNZFWiZ4lNXZ1qUtb8FHjRoMYd
YEI6xoRy7FK0LERbgD7BRXvOzKkkzRciRiqMczuMw0bJiK4v6RRItLQxPDa1vxrBaF3B6gg2Dnls
69EKHghEekjN7YA1mRZl9X2u9Wyb2OrJ1xdvUUMntccFZQ3kaLkBaJcpAPvjBh0NBHAHBM07Ffqw
KqHpVZkn056OreHmB0YE89qGO3ejxhIzbxZt24JoFYAXu9HBKcIIb94bdvsFrrKPttw/wyoCMjG1
oPoV216jV9kZVmyHBsXRD80TrcrusUR7xhZ32hilO923sJgYaPSSHmzteKhyH4qBSL2xL/VjoelH
+gLxNjDkAOHD9VeSZOINqppgp2wVbs04yFZ6pA2bPi+dLXv4r5neU6Er9e67Wc9GHhiO7RT9bumF
IrGSAIZgYrTLB3PQvpqye5yAQR8olcuV1OgLC7svPQ0C/D/s2PRPO7aPe85xdWlIEmeU+bEkvj6T
LxGwqsv/U4BOz6IyDlZmJD0zJfqHmQ8zPjIh2JnTJGUj4EAxr+3vEcpQJqKFfybK5HZgEtHNxH1S
0u3j3o0u/gPhd2gSBYUKHwq63Mc6SlE8PYim6Vg1kU1pAPaAPpUnCvPo2Dl/1BE/lRF/fe7IZY34
eQ2RQlg2ShnLJHnGWULX//L7CDGZ4QDbaEUnM0e3kbsn7Y6uV3TF5qZbtZQ3ZI6oPeZO9tn99WDP
xVZzfd8ryuTw6xVNfV7GWTQXFprggcqJtqzl6385GF0ywzcjbkpW2ciDFD4cI38Mrvop6LyGPLx9
hGn6BLtu7zM5vB17M7uxa/tOt+jVgZzQLmUNegoDcbRrW6JEZwdcG26cxosqqY5MTwlfblMMesjk
I88SRXKaVQL5BRiO7elJvYwy5Iu51K8f/A5AsdiIqVfCXTNmA8irMDqUtHb3Vd9X5BfazRbApX2O
aqF71iTrazdEU2fB9ZoSp79F91y2Uf+VblJYm+JJa6byemrJ4xxyu/uHTaG5PGP++n5yCh0dfZmD
pEl3eCb/fAqZ3VS0MHKIUzEC2xAJ5UbIbCACoQkvsI9JXbcl+4psqBBJJ929CkfaOUmf382ojdE7
l9PO1frodsBKxjqF7Yk4NgwtoBJovPQlrpRmajcmtoOjDoPhirSP+ItT1/GGEooUNxAXK7eSxWKX
lAAZA8Rl+UKw6idkSQOmsC0AYmdNMCRtTr/hEVmB1vbDgsRPPgN1CmC7hBkC+kG7RRAjdwMeGmJb
lH+LYK7+p5v6801gWhR4rpQuM2CbZIVPD9JRgzRTM31Y+Vq6pegjni8OoxtztvZFE45XdUy8uTlO
4hhm1bdSGSem4dFXrSNMeu6+dh0dWNCFsJUYxSh0cydTNyGuLiPzuJ/2kyIBtRneBqWc77++Z4zP
NRhvuGvTMzVdGiEM/5ci4S/3TOw2mtFaULPz5rYaSuNLV7Tl1tXn1Pv4NC9KcpuD7lK5Q7ZH2qI8
khjqvVVmlkfsvb7Le+iv+L7m7xPmACCATVVEpzzdp/ZgnTEHgm9DxgBx2hoTlB2ZKC44Q4OrUq+9
AkoJ6ONg3LNI9SAF7PsxMv7hDfrbKsUbJCzdocqhGncQTPz8S/a+ZeVlQva7X5ozAqp0YIptfZ1U
8Y0L+4972zYnuqLM303hi2Ng+ePBt8kUgyw+H3990tXnymu5YCxQfhyMQiz6cRf+5aQzc6rIwsMB
qXU5I5yxdDbDmN5NEFWxqKbheRJDcM5t688PKsBlMc5IQ8d03JMrsKqjsA2u7BvdMOonLq/+gGLd
WInl08hgbEjViIbk2JILtu3oc22sOLcfZguPAnns94I0GeifWnW2NPmtBmV217qs0RCR0hv3VhW6
8wS1qNhYOgyMop3bddNyuzOFol8dZC+V7eLP7IczO7CJodxTlfbFPogdeJlGY22NoSSxPXdaHtCa
dcve+CmIWmZsqVn9w6IlPxfOJrXssm5JwSVsCfvTQ4gFOZib2sjIzaxJUtMzWr7Kx8BpLEPwcoaf
0QTDXrWLwQN5cgU0sjLLY5HZoBAcbVe7gKkyNOqbBJTx6tfvtvG35YHDY+8npC4sSZnz6bEUZmZS
j7WbApmO2jMgT2flAvxh1VT1VmD9BD9rz9mmlq2+DuXiIlwQFdWCiJ71VF3YPo3LOijXbdkvHHoS
ZeqlLcq2c7mrEN0MSMIpoDIpPLKb2gWNa1BzqcnTgQwx0HUewwowcgxe6d4ySXXrJ1ZcHX3wyohV
DhnXMP/ptvvb89jm8jMQKEnD1U1DfXqYCMTqmLFDVA9x1x+7InZwyoMlxuKXRcZr3LX0REiFHVTv
KZ/f1kkJGvr12beWv+SnJxoHoai3FFt0SUjUsgD+5V5L8RI6VPsUBSQ3CT1xz4u1uVVQemZGDNAQ
G/2UQvWo0wC3bIUV34bi+KXGZxtKtFCN2x+aeagRvJAePiA92fkT0Vt6a74UDURpw9ArwKh0Bbk8
ATYFdbqa6my4J+0dtH67TsW0UC+bqxEF1HU01uWZ4js5lBlCwclu+oe27IoLzK59klLchlWHOSIq
947TiouRGu6DViHSMqJYXjsq9h9smzWgMdxi//FVU7Sxh2c/bnP3LrT9JciiC3YWoQS7IGfo64+G
fTOHGgq0snq0G/NVAm384tdwrhYfX1rVbDRCRs2CxEh65e4dA0Kwx1YV/MMbIv/T7apYNmCQuRRs
7HV/fkdk1Hcdk6xy5UIjnOfAPTlm5Z4+/q00u1vLOAzZ8koRQknkB8trbJdXR/RHu+/d3ejuuHba
De49rV1ejJtJAZtAKBvbetiWWIuv9LizMUMgJznLFjKe7chbdi0aYRPfxpKd5vISwdEwDurjlfSH
qD+M2fKK/L0hl5eS+zbdT2ze3F2fwp/d8fKxQHc7x9/y8v0tcPbZQNOxtZqt2UAM25L8487AoID8
7fgo1I6tX/Sa9xBjd0O559WGe1/t53FfRwfimsroYFUHglX7+dDOh8xZXgmv7himx6g7Bt1xCDCK
HHk1wfUfr2pGJbi8ivk6m69t5zqZl9eUnXgFM9GwaKN/fU+5/2FFcwyaXsplYVseZT+/g3kTl+Uk
F7Wb0YDHGBv3XNHXVybq/pFNVhzF2a2S5maIC+e96Y1N0tWo+GCvXCviiw+xlYY0N9sIDvAPxITZ
yXXn7PTxb1rKMDrA2zLV7KMxG33TMmHeWyXp2KHdirt5oifE1nPYVfVU3JbXrYEmhCSZJ8Ag1aUo
7OoyNS7Jp9EAjTgdqksQmLcC5zlqyBmSk0MmNf3b1xjj0Q3ZySC1e6jAtlua3zKb8XTJYP1qyGi4
k2s7OusCQ/FVyy+7IQOxZsa1s/P2i64Z9okQRvsU2619CmwCNTImo2tQe1e6mahnsEf+Ss/JajdK
AjY+NhGytZfIM7+97Sf73U9n9xIDm6Xn7NKwjQJ3nY652oz8NVcAQPKdeZuKLspWIgB53/gVAuA2
QduXMBQAZBmcGjgQG+wwcPf6GlGp0RcXQh4fQSGRDOOUr7EWxA+k53JKbn99KZifLwU2WlIKWyqh
HP75fCmkTZFGciSURIBpW3G743FpnWw/gUW7mTIyXs1Emtf68gHtxMQkXEi8c4oTGhRw0lfloG8s
ueSd5HWI8EnHRMAbumFgGMadfC0NAALg7dxL4NKAG/WVjzXCK9APwggXxiaqzeOgdROOE6u8Z1Ck
XbdZnKH9io0vTTLOG02KdxvR2VUHju5JDzJcxXlobdPS95/ysvmWzUVNujVrxq9PDw+6T48fzo8u
bbhpJuFCrvF5g0wPYXTmkHDEWDL0AJm19+20udZa0rMCiTq6JeQGJVchvtSOeo1GJ3lzY7UGyjjQ
i0NnlrXKvvGRKLJUYJLKeryfVZ7eIHrw1zJ2dFC29pOGn/tcM8q9YwZHvr0/3wezWOVk+O3KllBL
YY/53VJ2Uhu1zjaFdHTv+Jdu8trprTSUhQxtsG9JTRrOaLQ3H5+RVvms3AwnANNtIrcsej7LWbUi
H+tvYNzkbFCuMaoSHWW0whMBkIDB8R3igELrPh3GbN3EFCGQoNn/184zVOHb3DTmN0TZqxjb0azb
0e0Io6umzNmJcci3pU5dFhVDRCohY9SqdswdE+uS9gZgxVkQCiEG9GR4g/C5C8kHp4k82mEMUHrz
nU0FJY9mc7tjsyPkAWm7Owzcf93/EnamO24ja7Z9IgIcg+Tf1ETNSuXo/EPYTptjcAyOT38XdS66
T3cBpwGBSLnKrrLEIWJ/e68NXjwhYvIcZlBB/MGvfhlaEI+dulUMAG/REvWc/WnvF21zFoSEzuTR
2LRLY+83dn02EaTWsJAJn4rZDWpN36qaasOKBmVpQjABHGO9GWPsMyW1OyK7pvmmOvtZK2zx4s8p
HCwdSC11BVndYbz0auP1RaNyi29Wc+4Mk8TdVXSr+h7ldI4iVMHt9k7GtHmB9uAFPeCWp3LBPgvP
mi4LnwGIE8ZiEvBn0/aw29joZhaezzg56q7ZHl1LtUdz+YlohLv/z6f44wr/nwss3+NBALrdIif7
D9WFYTA1CKzBidmQ8IcaehFOAWwqnJs3ks9vo53Gx4EmXxTfeIVJzQwPmFtefUYPV5bLBO0JXVn9
PEA6G3FW5DSlZRjPnxJpu6vKjeW6Mu7RuLNzD929QQqnLxuwbILRvIrSb6R7VBlM/VGOKKMr+9vz
OT9HJsRrltvVhmsUTWEQ74CWTvFS7GL6bLVrl8ICBItVVPlzME/DuCnwHe302GdEIijemzCqDtg4
GQbvzGTudmSDPmOf0mWS1Kx7VcBcZiPa+s0Ix9/o9jqZ+dACXkaF0DAVflANyCO4M17+j0/9f993
bU83kBxcto9CmIbNYOvfl7VGkaNOZnCiq9GwX4e3cbb+4i2lfcmC0URHYXauEu3Wlb8bS89OjwP6
HXSBKiTCO3j9rVZ/s7FIsdA653E0qMEeSRxS4NdMTr73BxgKvUGeLykP1N3HN7dM9HVuAU+amX6C
RFmFkylvkWn8qJ1Zf6XdDVr5MCa/pu4WeyAUjLxl1jsaxUsqienwJJnQwdVfB6jitu2xq0MNMS+y
BZ3Fk+Ih31gkn1YunQr0MuNeKqN8RyXyC11NJzrpoGlgkX0XFBKW4+C+YR39oTnaLWmj/nVcltJ9
+BdTWLv5z5+3YfxDGUMNM00eYA77dVf/3/uIyovsSPNI0VPAgpcG4CwvCkF4JUyKsm3WLC8JPZRU
NeQgeztSji13M+hJtXOWosTl5SpIe4E0duGZ5snZ22VZ4DSBzAK3WV4m8f8m4N5iz0HcBoYbWC4w
VMTuQKR7lxSdHvhuEKZ7zQ14xV6QZPRIB5CVMOx6Aa/CCyovaPWg8YJODwY94MTk5baBzu8mB5sH
Whu4PnFzWk0QZJeXae7icIcMzastd93j1dOkHbOUJaWz1XiSzttWbX25nSLgcRuxasQGILu5Skfd
fyYa+RZHOKRmqHRgQuvHixpsXlVJ0/KuF9v2cRTzlleV0c4SJw6tF57dfuMsHLPzf/7mvGWD9+/3
J9O00TO5UhZ9TvzjSoGA3k61RmSDIP5rXMdBC0Odu4BfBWVEJ28U2zeEKXhGlYOpUI94kvgt+xHf
/DPodrVBvO23KnVOaTNX4OTpNJ8ksUxdOJWFJyRrDo0dvcxhP39YXncv6VR+dhjGPkua1c10lJ8W
8SbMPazchnA+JNRDbt2Mxandh1QrOwnLUTlO98cBvhgWbxoxMa5CJavU0fF674Rtsgp6XP4rBk4s
uObF6+BgbM2Lex87EL2lirbt9KPtzOYpV3xrI3Op7YPQ2ZY9ckNSvU8pNkJcq9iJTW9fj9oAO8Ac
jn7qvbspAweB1WRfeIY8Z8KWpNclD0saFFflRF1yPg3OJh3B50ZRaG/qqeu+em7hui6t99AqrD0C
SPOvX3e6NkhaQ7xFUlQHwGvd6j9/s//YSPLN4t1i5O2Tc0KBXb75f9vaZz3RRp5LWCyAY3Gb6j5E
BwJtZCeezzLe0Ntb3GVERWXrRuaNJjJchUMICwR/WdM4O5sOrZU5QSCoMOP8H7doPAHLTfh/nHqW
rZuLRc9Bfvzn4s9C9YkREUGvM49QAFpPhWbmB1oYt3AVQB0YMz2YA7yBXWoC8W7t6APmecLycH6r
uVqjorQOj0MTjxawvbnEiDKRYZ/D44iKeEyJU3hheXdaEA5jEcZvrskKMfFLrsI8kmcBycFjukpQ
g1mpX9XZm5kJKmmxpcXldepkdQRrQkFjZNbvk1uQQy/LHYWwzSlUfrarfGhiIJtSLOaF9Van+yhU
zTEkD7Tc7ll8m5JMZ9za+8e7xwG3L5D4jqEemXiLrZ5nBGmV66/Im+HWzmyCbjy+tvWc1HTbjPKU
OkJSEOeSbjalvBfuuI7YTB4Mu4T1WrDq6kTxoWX1l5pI00dDVR06ghenWKcIcnR669lkoLqiJtz/
KEbvd+Im43ciAMnkmvURWw5YisygYdgcrQ8xq4JRY8vczWyfG0fXiIjV02ogzvNWuL9IlbLFazeK
0r97TU/vJvP9cC+6UByFZqaHpC6/HaPKdlrJ89Qm7bzO49xcgDLzvWu5vxsJo1Uhqb6J68he6wTT
08mjzzJVzpWgxA5fPXpoHBvHx096+aHHXYMrmixD6dX2DgUZVL7ZeQGekuqpsKAOU4RLkM2BuSEs
UO2h6M4lA/WoAMknVbqXUdvvfY+BgZ5bJmTvJDnXQ4wq6xINjEf5ty+LlVGNdNX5oXkAmT2vRuVm
R30CfjPksxm4WVqf22qAZDFQlZRLIz4ahTraeKCuLO6hzYzpz7aE0sVp339klf1bC7tnGmzfY1+W
m27p9KHoXkDo8YyjanLz+PipsvP5iQmA+tAuPqO5K1/BgO/a42tQ7UecjqC72VARrKjNu+2627Ec
/etUJleGRsURztt6Kpd4mtbgnoc7rc6WLGknKJo/kIbUeWi78EC+Pt9EtgfqZkDFo9lyrq3vJKq/
EHtU1O+oAGV/74/2BQOYCYxP9mtRYQNkt6B7441dGBP/FVQWsiqO88JMuLiyyyEnNz1b7VT+ckNo
OHo7N7cq1eNT7LYzBk/+gSlukHK2YyysZxIauPVUma3iBM4gcw4VNHuvGGhQKYsGomvkb3MgdwzB
qFINjSQBnUBVTtvMtMyCZAuiBkd8DRTsxXjwhOrZ2hhwzTe1N+s7uoTlVtMGqgCKHMb/1BTGDsB6
uu0bssO2M2Csa6boqjHwZwow/5mjHIjmEL4CWtOPyMvRSnQgxURZUVo0eMOVngIsRsbl8SbvSc1b
BVn0GOHmQozC2UO1PEGaLW4Dm3haHIFjmQ2Q6ta2o7VnSj3Qe4C8uuZOB6oln1q9FIBLIhAc4dgf
+mZJdKnJ2GumgPOpe2VQ4Xxnax/ll9H0o3UYcmbaKc44aarnIrKyIMZxyC27C/QKbmmD+QTvRlFv
q3JBlQkj/zsFTL29zUiv6b6S02c8ZggzvU/ekiKWhDrNanHqbfnrZifqMt96Ja3j+F+HfMBhpOgF
X+t6DqegcO4WpZtX2yregRHKn4L7C9RqdFbWmfGaqV59bD0uOd/Tzo+xn21UsHCgAXXbukJ7p+nV
x3Oi/FNGdEpPHJONPVMylRG3SlzI+plRkB3ti3MuZLIyrQweJFhQhhRsfJk+O0fYcqycnYWY3x1G
t6Zmw4IVkLl/H99B5eBY8fmO14/RdRfKIENWGV3vU68Wc3NTR5txMP96mCCRDQm/tOZ7j5ftMC4H
lScYM/OOzBr8xSApJmdXj/i0tYEOxzyT3xS1uBfPy1hwchffVHwLe7vqqO1N3fHuTe2qsIrxffAn
Zw0lpd4Pqmo/fR7JdCLe0wbFYUwr68Mr8OG2HfcF2/qw8OWzE1baniLAKOrp3TIH/Z1Q/UV4/nSF
gJOgCIw31WrOK5mdC/s0wvCtUb8BpT4QGCF43urmlpjX/+/xcdjNPDXVhx725ge7zzOyzAZv7HyU
uV3tSgj426y3f9uUav7Uy+7q8kS+PvpRGIiUhCchg4DGPSV5Wm+0rhQbck3DySI5aHoU0fEsoDXd
EKvWDMed60sNt2j/WgrKTDJKUPcufXLveB42TK+bFzsyzqmWhQjaDYl6nFRb16iqI48NlGfKFbez
r+CjDDETXse/TQKuN/OS9VzPi5ir6aseawez7PxP0can3C7nDQgvax3mtTp2Q/ZhAmTlJjwSwCSz
lezVqD5FMv+2kt76TKi3NUjLbp0Hn6d24ucwqkKWRVW4TvnsyMKlzMsaD8aoSSJJ0k94VlMntlYH
cjLB0+XJmkpGP6HLtiCWmKBHs+qiQalwuUEtDSe+l/wMHUiTpicK+MzqqjPqv5h6DzlwnEI2gRQv
ksPjsVS9V4lTfSVa/Tw2SgH4gC/mKs1bYNWbB8LZH4eRu4MvaB9KrOdcaPu8nTACNkzM4JTiZKzr
l2l5TJOOPDJWjCPX+5lZyLFJXaFf0Q8ouF5yh6oXQh4tmSzu1Iu5uU2Ut/WbhkoDCbEybl39YrPh
PbMYxCQyTkSpZLhxqHWjQsrb1nVeHAC6EhUuY1qs47i7qdL1D5rF1pWM865r7Obdqn4mGOlf2r5L
t1rpi2c9Yfsq3G7TAa1dGXY20Ho/e5itl75JrstfTV+BcWCHpg/zgN5ZYOQpKIoVoXFToIhWVj6k
23xK0qM/kq7PxaxhOKvtkxeq1ySZuKWwByGO55TT2mgzprkyOVjcuX9XNnK46zBuEu1w0Ol/PApK
y6Fs1Cc4wdGtb2zt2trPnIPmJwaeasFyURjrazefBoGrXd1dq6C01dd3Aoi129NRUnVybQLaZPwb
yy/Eq72BLWVtTqHYRjRtHvwx+ka6iY/I5DJoOnZc+jyl1zL1HXI4jXvGgTO+wBo61yCzNnpZ5Wt2
LinoZoeyPxAzWxTc+Ul4yrvYE9+QTrwwgPg3nmXxPQAPKJWERGF3gKd00ixPylhy742bMDQpx6vS
Mgu2eQs3rc0ndgLoaE4s8wsy6PghftQzmC4PSZgYD/73kC40g1K7jdYClkeEGJ8sX/wRhGJAQfqc
Ds390Vj13we3TcKAjOk19WLu7wbuqorMeRSL4lTatLSWkjERwP7vzIAJmssiP2Ve/QVBkGYmKqYv
8Pp/CDAah9qmYEeVOfRg17Juj4OneQc7yT32Y5l5rWFqTpp5iZfEQNrFv0fTIPU7ZCFrRyNQDFwO
FufVqqq6i2YU7ZPkMn7OMKnsk7D7pcmmDZxWAy+cTbdQZt+GTfmS1JLmANuiCboChpzfgCrxp0q+
6k1TExLV+1NdCfspHzuxk7UnT14S2WfNwMoSj/58UY42wXru7TMMPDIv6bTyQa+BPxEndy7SZ0kz
REoJuEGtMv9PIcYRvIQ3XJ+Ia73Qdjx+rWPak+v3+uIrNtiGa0jzi/5arz3idUE0eVHgUr+0Tslw
TlDPQXZkHQURSt17wryPD3MYYkGvsnYzlBddeZ4xJEVwUwhhv5miMoiay80oCd2XOIyIoozEeBtx
nqBST5ZtfHqjoTajMvpD1itrm5qRA8HagsNFiSEsFiypt7FMQQwA0THSb5Qv2h/9FrJHZy9gM5CM
OrmmH92xiVJANxDGoLaVPTo5H4P715xq/8rUqYT1MYM8h+ZysuD+GmIqA4H15l6ivQdm/63s2bkY
rdymKCgUzvpMiSyTZ4kL1jHtWexSMYVx+EdCySvzJNp32xwps4xEc3scFkNuaEh1stvSPwrHOj0C
NJVtl9d+r3lluGWX9tLV1fzuzPspN+vNULOUqZ3IPBiaZRza5ae2Iq6rN+4IJlTuKDOubxUM4n8d
4jolIhSra91DvNKrtNs0htC2cy/VJu9v1SjgLbdVt7dGcJStm336wztwLYv8rgMMRyAhgL2pyHzB
vIsy6r5rn/9gJ7BbJiIsvi37CuIgemvqflqbRd09J2lhPpVt3a+LfvY3roHSkCqPEpTRgAzMNn7b
1rrcklN8yRYNBj7Rj7jMs7WyvQRQQByf/YLuaJOnQ52O1qmuU7UBnd6/sxD/AvQHVquZC/Ehp7ba
EmHPdo+3g6MBxHBgd6m+9o5lGb1GbsMTITIAatb4L2gbp9skBy8IdqEVsnmrMiKOEVs8MFuw+0st
5zIws6I9JDK6p+bQXsml5deJ1lbys0nuutTPyz9u2nm7Vqt/yzz528Yh+5Qsi4+973ariYX/ujY9
ChDL4VyiLGBoo7/gCMTxwFVtspDRratv14TGK/ar7N982POxdR/QQtZzVTivhqn91BGsJ+EVUF3y
fBe6MsK2yCPAWNZRdLB8mzEIbVdC3Ykmu9g6s/RfaqQrUNPNex2m440vFrya2bxLvMjnemRD+PiH
GH59F2tJNDr6Bx6nl7wWyQdQ9UDLUu+Qhrp3aDNfboZpzJ6EcPqLM/VM5dr4N9Aa/TLkEZvkVKJY
+OapmTXjiqs6PqQ98eu0S6ZPywCqCjvaOajKpXswnacd7KMD/8nmRCFM/9oUZG6cxrd2j2o4sM5t
kAraeUNGZ8fEmqJNIsEaqnZ68u34rlLGcQznYlTV0f2unSSlEsyZtkmXvtrDVJ2hRSRbmtm1VSod
99ZbvXeDHZYeRMW/r5EhBGnb1BRRVlDqeloVYqAuLufVWav/pmkI8yc1ty4wguewJzJW6ikbtDiz
Do9Dq8I+cKECDEuFJvUDx2L5PQQ9DnzDnzEO82AeEQAgjKfTU0dN5ICqCIu1Z6BbUQFBNVx5HZAL
H8ZmZJaKmFVKOr+joUjT0C1yTa7B2Of7rCJe5btx/xLFXf/SQPbJs25f4EV+N5vOWgEft1a4acQ6
7+hbrQl7+k7TflQw2E5UgepEFjc9ce4/abbxsi75w7QL41iUixdtjkkMA+WnMIHOVF1RoyKNYMrk
81iFf+is0q697dD6hyk3kSMk/4q9b0e0BKg8aNiIsYnN+fqsCngPRccfPPWAJiZywkd9OXgWrs+o
98UeChYMJRrrP4uIpiPb+2LoGV/HNE93bT1X9EQUtNl3bnMYtBlsBhUnwLyM+9Al84dUkvU38EYs
MSWLGqHnu8ZRrMrCRlzbGOAhW8M4gP/4ZlBIseuxikdUrSQ8QTrHPvrQ9p4YrE+scnx/HRZUgubL
Gjvu1Quz9rM1FdXJWQ50cxYsBXP7zajd6dPjwkPgmIvbSKUDvd9Uh9L7/u1UIOb5I558K+lOTaw1
Z+iLJ0OfQzKKHge9/KsbTbmzfJ6KSz9qp+qzcuYNAl+/qrA479yQrJzo43RTJdM3aO1qF5b68BwC
0TfKvNpTT9JdiAsBhHK17oIwsRAZ7Pw8+imb10iNr5Nf3rXefm2I1d2Eb3SvbUbkV2rzRz2wPyyb
ajUrKznxVE9PqdLZgxQdZ/RIeK/Xjw8nNeuxr0Hr3ZOjuXKTePoPPgHjxYey1vnDOVdcyLYxxNeY
Cd+1i5JVXejyTGEzDr5ieLeH5khgtPubLYJ87BES1cy3cfxG6fzlarCnYHlFIJmWdrJHZTGaPZ+V
z3YLYWwoWIwxbm92qUt8LjUMc6c7GhQH7gCHOrYm6t1sQqR++BpP/6o3S5u8p4fsZzvU8nc42RSm
6XNy043nR4sbdiYA27rYLzRkK+yjHbWX3XtDVgrUIBObQRbutY1896qgdx08tsfLCd1w+X8qRzI6
CVu2SU5+aQSFM16d/dSNFN9tJLotjXwZ18OX6krnbaRFOV4c5xpB+JgPduMsIiZm3tcqH2gIIwMG
u4TPxEUFPhKFASuVemqTjVTTJUUuNnma4ymCGlHSUIIiWfN4K8maLe/KIf/dFm1LlyFOismZvY+Y
f5UqwbFhfWnDbMtK9aS1mnH2NSgh/FEZhSqeDt45JD25jRPUJ5gJ6VNmkrpHVzB2fLpU3VGUcGyK
BrxK1y1pM1tfxZo270MxpKc2LDh1jBG6Cd1YmOR+i16j87GwnbMt88/YZCrjzy359aS2JTY6BJUa
n/vZlH1/JurILLKbAixkHovRWUE5mCgDxnECAq+kBJKGvP3y6VV+IZBK+Aix+/0ELpy9akOhPkLX
flZlior7uFCWA+FEHgXRIADwopOOZfnH9HDXWlTPvJneCDvKjgFTYvsqzLkMiLL/lgZ+oSHuvE+v
LuH1g5A9uK3VgnZILk5eGBdKOhsal5iEh3CPtvQckpSqqc3weTycOy0fPyy4KjxxN030FXbDBCyD
ihpCUvZR5z/opcNwcRhxbEKKF+IQdk0kvOgg/STHMTeAyp5YLybsjfsP18CmwDBJHR8/pcx1j8Bv
De7mnEDWQtrvs9tcUEAyVGF2rqf4gntpoQ2C069seIRs8OvzmBQYHc1wKwvDeleyeSXErt/FmAga
BYhIc6HKjUBq3UmTFayJM2ltGLF4tRi7YP2Yb7ozOa9uDnSkGNixEUt84Qt8N3pbf+9D1oZQIwEA
Od9FA2QiaWLrMuf+AXM/GLzIK9+tkYGMivJuecCSLqeV8Qg/btWF3jdLOu3VIZm2jTz4FmWKjdlx
CxQL05Jbc6lOwpNJ+GekD43Wv1eohBO9SA356E9PSm/bCItTbHDaD33+xPN80FWfn61RhUDNI0DR
DTPyR3Agin6ZMo4PIp7Ca9HZ79IeWO2n6GFP1YSVqU39s14YEcuEWFtZlKXuluroV5+ssx3x14n9
fthPc8cvDf2HtnSMJKl+ipFnXpMs20TjAjrjDvzZuIV/CcNEf4VIRSKzq8fj462RSLFuGpntaId5
Zvitnx2tM7dNFE87bp+rZNFlH4fcDgORWMDZJuiC0dRK+wnAaLzBT5YyQoYK09XNV45itrPLPHqj
fojL1Cp5jNf1zikd6nT9RXP2gfd1Xs9WPCr72yDb4sQAjgUyQIHASAfAi54ftKkz3QczDkhS2bBm
ZfZj7ntmcJMBEMPODlnSDzvoTckqr23vFum6s6fWAWi+vdQrzy5uNkgR7VzK+4D5jsy07ge5QoRi
sLOJCIscFWuUEOydmacliG6WH2Q5zB0D2OnWooliKphesygzX1jd0FKKZXogC5438GvcDNfRBHj+
XsP/PbXc+K1h3gs31S4y6WhPc8xP2brqRDE7YtHw9Xjj18PHPPbB3FvG8XHQbEWgsAYeymjqXHpJ
/sOO7fcwK25dHh4rreyejRERlOYyKgC8t1DGIOKG2OJ0azAcEgboA0pDIHxVExNcTfMPOeH4IGQN
UxZCvkcDhm2z6oDHs0Y4D0L7LEL9mpRW8h3F83Ua2y/HimFfps5f7IjGiZ2SvaKHJHy3vL/gIjht
tLFL9qMgT2fkSbPDgSnuROAMRkfmeBAj8TbV1fO+XtDCj6g6eyGxbvtp2PrlGzyA/A7RtnmZG8dj
+TVjiG+9+kXPbB2rXukydiu2BUi4k7X0LicmWxnI+PzEr0eRt7BgsEq12IZ3w0jDkbNYqLwSUVW4
90yk7XWK+pL5Nf9+WVr0bqRe+DSpKiJwFToHCkTnY2wBDC5BDjwpPngWMliq3AaIWVq2h3hGiDbB
cLKlKD/mmUxQYnGigLoxTkrZ+qnRXdjBVY1/CzIV6wmWwc2BDEh+bSVtLVb91aezPInO/aptEb84
y4IBPhdL1o5GPmfI/LWs0BBrKkwOj4OjFpzSQhB6/I4+5GSEOzqM9HuNPPqzhTncRhJyiF981sZU
79SYs8XLfefQRctqO/tAU8wvbo4hka2i8/RooO9K1zxrYMGW7VfuY2cW9J6FltKeSRvVnA2p2FMs
AtdPOtOK/X+1YplRPWO72jMWApxfQJRK8Z5egZknJ4I45rpmUP/EJp0G9s7W70QsS2QV36I/6Q+q
/XRIhwrAalaRhCiKfdc1a5J86dmgV/kYa9PNao15A7FGgPD2uh+dTrPYkLDCgZ6VkGXAbcLyKMVi
eGPqP59qqZ+tmJY1ib+H8KyxOIAwCi0TaEAj6cFwUcxr98WCtrBr5MR0mn3xSYsMbmMmoWG7LLkD
QqwCE8EyqEmomM/MV6kZ7k985McQLkv8VHUEoer6B3jXk6Jsa9VwYhyUqSSU5d5Q0Nvd+SDcyd/o
Q1GvWm+I0Pkb1rnaeBIIkNuSnceh6quW2UKdrUajUjvqA6BsoKVfVcY+T8uQNtrOuJEMTraarqjl
yJw39zFIhgn1pEOtP/AZ/YHIGVg4sK4Y64POcT6hsw2BWRJr5krgton1fxUSlOEhXpYXEfZnPS27
Jzm5L49Hh8feG7yps6ZWpztYhYnct/hptBDzGNiYeC2RYC+TbbwaER3qj3dhY36k3OpP0QC+rqyj
7PNfP03ilciCefM98qsTZNXdHLnh3QOe0mNq42Zfxd9dRqmVp2BF4UleM7EpbtyzuxV25F+a1ZIX
WmZUcXEaDFdipeW76pKw37ted+qYm78bhhWf/Myiosll9FhLi2m+S+TUVkz6/KXzLsvaDUwlYzOg
4CNFVb+abhoOTmiXN6ziD3nTcp3yFCuKaarSeQ996z0zLCdoTTyKNZ/rXJzwgYkLlGP9WrA+vlaZ
K465kxzclCuxUwXN2HnirJpMz9/p2KOqL03CH+aQkJ5NQIyPc4tDv9R3I3/NrS/m+Qr5uXgivXkv
BtukKqgJ39LqzprI2VQV/icwwMmFJb3atWSyoNbxtowwXipgsjtjmo0Xbk9/xwITsW+As+s84jhe
l/Y/Qr6tCUP3r3rpCWHlVVystqZoKqSgYTYNbd9l9BulnVPcQp4OmBPN+NJG6gqSsb8MKUkNV6ib
68I5NIHLrLPSjDbNaIYU7YYWNCoO8MrsU6JHzQ5Q3s+MCqdgrOhPE+yYdv1opB+gdQiM03tyeryt
xyzwQZ2nWv/yaIDGWkhZBWxeKscmACosx5N6Vl/0IrPQarJ9T4zr5objD4bv4UHCtDl72BTE3E7P
KrOnZxshtqIbyPD99jLmWDFAG8pdjmVpzU0Suqw7ZydqMaGXSKlvwkZTeD3m8KwqIHiMeYeo2wOA
4d3jUFEtVDb47Vvl1jcfeSbXs2RVxiTMQprJbMMddh4tt1tzcujnqw0THs1s0dvAXrEs/P6JkiTj
S4/Kt3qmw5aavt9iKeVO8XvQLK8/mXlXvYJYPoU6HPrHu64qMFNoqb0abG86zKZ4cpXZMRIHHgMc
SBVbe57E4XHII/VJxVV86IcEQ645zbvIjck40+mEB0d2pG7UOO5KYSZ3W3bpPVRw76zq6A7yjSJN
9Fo09GufMHnTcoJ/2GljGlDZIpS6TpoCgHzdVtNL4c/ey8xwFBgcOydsDN4Lkz0rSBQB3CaqgjT2
rJMxm/2LNeMusAvxZ1Y96OdE05gu59y5QNUyElb5u0ajOVbnuvvFlGlfUq8xFWPONJE1WDYV8fnx
0+NQLr287FTeejgZ28KBnTrET/x5kNQy/e5pEZpHEUETTePoT5dlL1bHEsMzbDD2IQWsflr1xwLj
SJoIyVXOu8ev56Grr0uax1cJ/iYiSgPdEE3tPlGPdY7MlBG+Vuj3caK8SOuc6jV3Ya7RN93tCkog
kRXd4R7yqSTSNE5RPAz3nstPzNm5qAttzySMJ0zPHKuv/riuXOu0f61Z1Hkn9DlMejoBkEzMYTB7
CAGzYvjdDbSLq2HXWzWA3Yo6tTLB2te2cw8HwTvBxE3PphDJoVWwIKd50sBnF1TMiBzAbVhVWFQZ
WmwZin2H9UTnUejFQW5AqEbSZ6aitBJpjo67zlV0mFVzd7KXQxvROm6N2LvDxt7Kvkz2olxoihra
ltFIWh5nq2y4M9iQ7ezcoUkprC+5Eb7iQ6iu1sCdzm5QUYZ4/GwUTfCPM4v5/F7G/A9PMZdZIawc
i8zyI9u15qnSXb/Ypq3F6V0ln4KTNZhkFp6lq5k4NPmOH38KYnm3c17AbNsJCoiBmLSyytEKHu9n
n4n4YDNpH3SN+55dTe+Zsl/JFjuHqKeZQUGSOjsm8mrbE9aAI3uShdjFlec8GQAOIfsSFDGeROEd
BscPaob/WQc3HW/NU+X0d58nImGFlaZ2DCGQELJ9VsT3bJTXCAiHFzGZhTLZ++GTxKlWT8ZOnzP6
JNxLBuGinNxNT2veiJBwYix/G3Xtl8RdkcqlXK13Tkb7mTGQoXqaeZbaY+Gg+vEgeq9bvCoUKVCa
VU4b6fafeHMONF/3eXw1esxY05eNwFtUzj63tZXXHz1vM4jPpGWzT8jEM4xNRrCvI2U4d8FgwJIS
6g9/xXVi2xcvPEbzPlafpfFlKfPGCJAbTgwCu+aijI5++cMuMqA3aCY+Sktcr10wrclw6BZY5Pgr
PM9NkFXz1jCW7gBKdwv8WYjCTfju4PZnEjnxScRg+aKXcueyRlvyTvVE6RI2koS+tR79v5/dl7b+
1RJJAtqBLOBRjdjt2v6300wHitkMuaN/hjV4tE1nPHz4s3V/AfD6N+97cDxww6hkb3Pyphs/IFoE
bX4w/H2ohytdkqLsQtioMGZXbjcfPPt38VNSw1tW504W6wygqpwOngImrE6+gK7J189jetOk7W+9
Oel4AcR9Mru1a6t10qm1X73M5rT+fzSd127cSLtFn4gAc7hl56TuVpZuCEmWipksxiKf/izOjwMM
PLbHI6u7yeIX9l471uhVEalarKs7p74IMM8lZrtu1KhYCUGialBufwRwEAbwIRUasVmfVnHHZjtn
BNyjetPrakMg4H425JYHxyrh+O8y8qETc5UZIQkd2xzPahe9RYbJJgj1JohWupKUc4+XbkEfnuPk
kOPvQ/W4agoCuYlYgvqSblKH0Wz9nMCnI0tY0KREBza5vtFeZubMBFoUKdQxEktjJp+4sT2VH1Aw
aYH7yab6DPlubQ1E3DMX+9IHfyNnmzYkWgeEtrgp2aT0KaGWOOcysX5FhNUZWJOhtiV3qWbt3Z6C
0Bn8F1NVh6nOboVmbvw0gf3EHQZGOMt+M24WpFAPTN62ZmLSlmlh45jjilDJ6XtCo24E4jqX4mLI
9ouE7l2WiJdJZ9MicBR2uxxqCVZYEJwEfKeQsOkrxdAesh5HDDhEwTtaTemHyzNNzb+oxJ51Pz7l
vfXY9GqNvucL5zibS/WcB8J84NPYzOY32cGsUXhBnglWvX9AqwMA3r75XV6gjc025LC63LN9pj3w
fKi2cH+NktzqutE21YRIFVnAaKVrWWZbpCwEpDj5nRhZiIMQeyLGcaC0Ox1wzBQf68pYB1GySZd4
hW4JZauelFsfkrEKC/Q6KeC/jAFdJi4yjlcSbZsbZ4hJ02ML8mIYoFQFVXBEXUiqIHGdJeZR5e90
FhBMPOdXwS6d9cqJiNQZv5/8SyqBLSawPksyDpDCXZJEnFMCKdoYNysREZkz3/GKHz135KrniCwD
sWOTua+L+FDxgLFH/CTBER8csOsSAdb0ytIYYFTn7N3aX6fakX8096vOn4dg3JXSvBlrqgOyc4AY
L9EIgkhUAoerNkJ25dxU4SGhy3nLek5qBxxhQiqR0T8xrxBavmkSantDMW/qcM063jG3imdIfFtm
EihZOMhLFvMa5DCZxqHgq1KPvSXCJbAWMXlLsWGSfzVzceUAfCUDzhaD+6znT1FuvA9C7BJWWTqp
afo8nKzJ+0cG0tpXH8r5AuX8Pc5YUQpuS3PmbBncP0DZ24FQpV4jNjOYr6w4V0n9y7AIVZqxCyQZ
K8nbRHZbGMQE4DXVT2Z9ZgN2YGKdhr6+EpQDgpkkYxSoW9sUn0w3VsJyOZkcsq3gTW6HVFbrro9Y
djGvk5zEXLZJuTUCRt9DsPZAV9Rl8x0wpN0Pc3MekUp4QE3zymTKy/KlRYMjJw0GQ7uJ4xK0Ieoc
0um9qNmXTrkZgVpaZvE9cgKh/d61pL0NFsw1QqdjpjicxZkh36eIzo1Owa7Ts4Y7JGBNrdXzTVTy
bKTlC7ThW4HUjtv/nBjODbTlmqDrraaM9VwqZlreA/k/v7ntAYF+EgO1cxQzrjHDOQJqGgWnbJj2
vWW+Zlmzcz0E0QpyzcWX/t+oBztPsT5t/Z1ynZ0xkG4E+yyEYbqLMlWjSzTIyEkQwtSHuSr/Gr5j
5P5h6YgnUYx/tbIx2mbw3Pr0G4JdtcZIyFixNI+WCB5nA+FqnBDO1KwjS3ITe+FsR4eGESDM1nVl
WYj8OrbR2gdUfE5F1gO9QyGc/kf1PU6/oiiYwHzLexrlxBMklFOcX0ayMyzCj0nhIvr96hVZEBbk
8DJpC2MN7ZZH2n2d/IAoPs8YauP4gSjNlQ8lu/LzZwxp5PEssSRyl+rauTIj1tINQ9UMp1nD+WRl
LtHK4u6Bdcho8QTpJ0y2fukFj5Ohk9blvw5684VWMKvYW0RbPdL+MqM913VDwInYOpN770gQc2a1
zyGo4DraTHH90PrkaM6+Dq0Y3Of0zyFl0I7+Jgvj5pDvkiK4kEW0SzpnO3ry6sbBE87obYVesnOY
80ekMJKGXJv7CHVvmA8Qyokj1wtC0qT3ok+A/aqHwmXoUYBqI6wg19KziYFkJGwKyt8jiGSkfeQQ
BNw0QV8MLASgIM/GxwjrAe+hfZUJAT49oRADDLe0KAlfhePi16bam+x4dkaLW73GGpRQ0BZs2taG
eADeSYU58+0WBIpP64iI6ypjvZF6RN8kyHCQ3tbfHXpIJmkbB68BFlDTwSbkdCYZt3LrjPrBccha
Rgu0Ah1I6pO3MvNvl+69z6J1XQfH2nxJ8AJGgMgaUW5k4b2RHoQ5Pz03PFHq/rU0KW2ETuBBshXk
SASOvm2JfCDhgrX0cHVL8ahQ0PRetc80745gGJF0gpK33ToS+ApzYRNQqpaVn91CJze19K+xIx60
wX6s8XJmF91pQgjDD2CJjt3wmPvJY+vh4c/Q/hAG44VKIbGKYWQNXXLRe/Fkw3wweJ73bQf+Kfd/
85QyxGBKFpK4yxQTzYad6n/Kq1/E7CSbvqmnQ4tcZT0349c48CnP7L/Yr5FjUpFhlD0mfklYqMkw
q1yJmAop6up8R7IiOQbOWme5gIDQogiNWUnjvQhZLsYXz6tOxEc/FJH8R2QGowVVXTMtudfkTWGo
t14FaoQeLGkoTeRWpNFGJbnyWdsJoMf0yyM/Qdnzr7KrpwLVNnySmrRp7eDHqt5YEvh/3YaMpBZi
dk4vAZgrtL12ofz9uY3/4PX6H9qrCqSYAdBS5Zxe0yrSzZMBjCGr9HcQtAu/4l1X/lO+AOIHhFtc
L0rjgOpANK7VhEyrcq5p7i2sj1TB6SvPmDb59GuZoI5nTt+RJN9k/9CSi9Vry/hr0Xz9M0CArVRy
DKiE1omBU2dq2TwWE/PfxkpWulNIVN40nrEZr7hrnSnvVq6vsdBrse7k3q7EaMSWn0i6adI2SKTB
khsETWOW2bjoTc2KpBWCi/k6Db/bNN8EknBNxdnatNJ5rRMNq+XC3ThBcBBu91ejbmBGQgFkK5Ee
WcUpc9zWRkQItQGPZB6bdzd/8QYNldSEqrvgeTTGdYebUrdW2kCgy+S/ERKrIRhsgHM15wku7zqx
LKKFqL6QcGQcPRF7OEIurHRSGzzmabiRpKkGZUE5P5F5BxWFRyV8HSvPXpdVsjXrxpqN8IdiCr5D
HP+e85fVy/dgivnmjHTKhCX+JjEhV9k89Lvk3OVYjtoy/SwZv5Cpd1Aele5EvqI+NQdLb67/LeLI
JAzr2TEQI7PDTz5byy7XEE3oIEbjdWqmC/BkxIBuskDb03itRijmMO3N0rFWs9Z9V2jzI/ufq05+
l7yA7b7+93+wMc5DpZ1sURwrt/jqxfgI+uxMGDadIaO6RJDnY2iL1IHETK4K/51c7W3LoD5kmnCV
uvNX99kHx9y+h8qEcIMSK3JOOF48ZrLDrrHGd2WKiZmt8exh9uE/Tz4LK/ulVx4SMpMA5tiwKd00
d19VCsJ9zrSQod1Kz4yfkvzhZV4XugYoDUBxJJY0/+To1KFCAH7IUUwljnXyjelORLyuyFXVE7lp
K/8HhlUR5sHN1PS33FPAELBdrDQGbENXHD0yC6i5RBEarEVdNAajPnRhUnvXaQB/OPSPcqiXXCMH
lE3fs2O9pD1WyAQqzqpmXiKZ83ZpcbAr4Cfu9AaNw1vlS1xLo8cXJ4JmE5PzHhkRoxKUf4Ve/g4T
DJa0UH+V+12bRh3CM4M5b3X/PHKJmL3VrD/aLH3JE/a7LHU+M8TOKAUQ9eqE0mos/jikrG9A1Mxl
u4e0QpMQaIU45lfPZanZ5yl3GobvTByTCgEIApGAjMkZjwXiLH3IHshXhHPGNDSx7E9BsoyqW3c1
KBaLjmY7KzTzQ0ahHHEAFMzxV9pIrWeN/Vda/ep5PeJKZ/BA7hU2D7x3rE8gLk7HqnDkaWJh4Vva
uNKMVq00Ua0nTPEEHL567A+IUiKChnNgweJvmbrQiDs81kvLClNTvtUBxZsVdQAdo2oX5dNX4Tgv
7M1xDw0/1CFqNX837ILpeiTslTL41vVfPR7YluuzRX62U4S69PdjHk98Y1hvpE2rDlDdL93XDrYC
PNdhb01UFsg+SUeYrSuoIS6EZ49c2vyeONjvpM0RY8QFB+NzlcYfQ9K/BvZ9aHliusU7OcjoQ4YB
RIGTUk6VBdTXFkESMdisp2+e5jATaeWumNM32RGjmjBnZ64M04L1fOPp506Cd8HWcyWb/FoPxPiY
iojUEnJHH7MR1ssvx6V/Ty3obEHKmTxlyD1cBjOQZm995Cz+qavBQDdL6WhqO7tDVYjj8WH0vbXs
8tOsELgiAtAc9anwVo5Bf+li/xjp8uAszHrPvjmk9Rki3yda+RboxF643ngwFI4PIJXpSEIFXpgB
AiJK57hfzCWuw21rdevZ8MG662BtC8y2juw/kwLmnckypBk+OSXHDYlaj2XkonO0ESkFtLBD9BEH
nsmADBNv5zlcu0sCPQZuV9o3Ym+4wTX7veHs66af0dc+nH46jMOdRJOLqnF3pO5TXGjfGZoyzXkZ
TAYQlvETYRIY3WHrRazjI9TXSjHxlA2b2QZ/AzWEpV4SQ39O/flsRvMjfqpzjDExVDrXiJ/yURMv
v28Da13rKIq1lEa1rME8eopfcbu3PNQVbfcIe5akeOZgNZmiOlN1N7EfcbV8A2x4zHwUtuBCxiXC
+1DmtrlOUCwSr/jjkr8dirknXVh1r24F+SGoEBS51btRzW9DfOkK97GgSsR3oUGIr7yCdBxekSR8
et0m4p9tlNh3YwMb2ejugERjWTK0J6LfiE8icXW22nfaHlRlluVQcAjy4PNDV5HKANiYtVLzoBfG
S9L278u/qXBfNdkzU2J65rhPLpjOvjdeFzJ/5MTfyho+yzJFVmdlW09DQzKO2tpMCR6oxnNQ5H9E
Wz80RcWRF/VrVdJi/PcaRIFVs+ruAjFl3sIBUpdx4BkVLe8zTdKTaLSD3Q1Xf9QvnZUeJkH6Zlx8
NxQMurJukYn2tes2ZJ4kTKRGwZiTUDI082tL8uxkSFYl47NWVD8WnyzsD4fcdGZYGMp5aD3ZSXe1
rAy48XJN+85AfFbZHzu9ZD9Q2SvHpMGxIFXIe9Jp0coq9F8WEMegKfca0htfpI9uIn+oNxgjzX/L
Td5SeOX6u9VQIE0Drmkya6I6/x4HcRl942dIk4zoSsLWs54+EaEA4YCKlovCadyMvs3AuuiuNddb
IstvIl//oSC4ww7e9h3DLGMmLDtgklGdquY9mY1+hQEKnU0aP0ubixBk2fI96qX5L0iiL9LSDlCm
f4C/YX+iGVFmo4UTcdFYvxPm8j3Zh/6qhywZDjUEkZnalYM4++d7m8SBWcPHRbrre2u7Rz7QB1y3
B2sQ5SrpiePqR7UdLH3NLb5D0X0kT2tTiWUsZ7dGWJcWKdxEu+sZH3yc0xAL+7O1uxVhE3M4mL3D
ECu4OMsl7QUZlbqJQjy7KN9nzUxCYNGVu1LDhGCNZhl2jkPv5lxV1vwZuMlw1ZrvpmJ3BuBv13jW
ttVqVic2bEKINu+oFxgElv275eV/ysH0YOAPXnXNsMbkPW2RU6kVtd5pQDzLju5suopcsQg/r+Xc
rZjZMfFfLnoGPp/cjJJwcLsrVNvHAXdN3aN900oITDLina99/axnLlgnRQVj1/45GkAoZzrjtXrE
5tBRylZIfGBmEDDGp1CO4NObHh2iWdO7KJJMiKeiaBmj78ZWxYZZQGK4BKyUhB4pp3A2M1FDJEDM
PQNTdG42PfbKECDDROWJQ3agwQk2QR2MW6s6lU57L23zItrs5sTNlymGiJzyblqLT1zkBBfZTtho
DgKCEd3DCPKxLXRwUEtahJd/i0K7Vz1HUcmUGUlbUXckWUMCXkKVutYuVw0RvRrvMV7ch8JPb2MP
zTt1iGvJ7ecMCs2uT0Z/2+rzgv6hvZrU8NJ7thmOlSE3Hivmk7W4IBzNPVRVER37Qvd3ohge4rl2
drHkYeIZsAekHW1r5n0r2H9YG2iQcp2hP+tA5IddsnMQEut6X51a+TllizNhoD4Iav4mrdAOpB+e
hOoBiaZiZHTyOVf69xDYA08S/owx7cE5mRvZUdTZsXf3jUgnsxp0S5Yap9pWQBtIT2IXhbqcYacy
3WRVuOI3ZcEa+hWOa8FcTw/UgxOwzLbYcgT82cxtvyJF4yYR2lJiFZH3a/jvrPj55l7hVxFrrg/J
SivsXWGVLd7KIgk9u/h02+gVHS4WXjHvEhr03ZSPyyjBR+VG0BnA3KsVoD/oOzqrmoQSUvL0+pHJ
FeGR7fTblUDkY3bPOtNe3tZ8NdQ+eb6GPDuSdEpERn9o3Y6yLAGjSCvM8WyEpctzt1WbSZHJ2AMK
AQuY/OlLxJ8sX6zJOVJt04vbsiLF/iGNTG3XadOxrXSEW9n0KqBChQrSc0/hU8Y0XVpbP6IrRdaG
y0xyIYJAG1/IZaaxJZE2SBfAAnU13kaXeKXsIEwaL80h8FDRipZ4cmJoUzGrVMThlFRlqW/6CtfR
UEb7wDZR4edvI4J9vCPGm8v+2IZvEIhEW1sTIKwKdgDrQVQutqJLsfsxNCOaopYET7wAnnJJG4vO
TIUuBjrtmkzA1c0dEmK6i+yri6ajqccn14q3hc4+32rvFZ62yPLPcrH+8JcbwzJFWPJK+kXu6hIX
6TsMlfSm27o8Ea2Mo1KqY844YbjGQ9uGTkaIBQo01iRHAD0NWjBsPTCX1qnhvmOr//aT7o/y8CNI
0m/8BCsHk2KSsLZIWI/BeObl6/88XtsqEvmx7xH7lXONuZ5Rm27iMSpQLXo91C0H0+eI/AMywE2i
OiWWfLUIztb//dfEMH4YqhFc7T+Ijg1YI1iwFwR3oIp01yCEmK2PR1ckuLEQZM7Lw6n0BMeS8YJ2
9FuvzHQtEuvgNukXecopA7iPPG/2hizPkTZvdK15RlC2s6kTB9VepLXEbc9vKSH0diPXCd0jXlZ6
c9ptdMzqqcmx95ZE+OIlOxYMEbkNxk9PxLsI14BpL+k7I7ZbEK+hz5Z+NRQxDiN8RiFtQyAw67pP
RCq6oeOt8YTqYStxJ5PADRWmeTLnER/VDDzNd0qmJuOtbXfQUWf+eH6ohuwpK4sX20ScCOy2CEcL
RTvPXxgFJUdv8pXPBltgNJ04LdP7XOb3rjNfI1BEviNvs1FrYW+e60znAjZbjFEVPgi29+7IlzT0
7nVyf8yB9M2m857bOkaQQ1bj3g40KBXWKeKeiwiciJip9m1/HsrkWlcQ2l0xXTq11tv8iTSHmJeW
P7Zjf5RddGJYhHLhNchiygO8Nk7ivTrjZz0nV8utTpotn6F9nk2Bhbvut9o482aM0OWApH7ZVk+g
JH4YZLsGDwWCd2E4hZqfzGwbu1urKxblFLVwPbxlm6ZJ/0YVwT3exfh483U8EKdpE7ArUv21QUcb
OMRIZXEHaYTqOIkoYtVlpvYNtU87p9Cr8JYwIg/zWCHt5852a4c6TEUfqU+IhXG3RqKn8LGV1K3F
FPofBPXyfEmg9AlCU+l2mINzcS8rNpmAcgb2jlibMjx6TCuO6VKdJayMowy8O1adP0PWl86ffsDR
rLDQP6ct6znWOahje2vvxeis7SlNMKl4XxAAX9Jh4DhcPk3IuXAVZPYKxJ+dCgcAcExanooEpI3m
1c+4sz/7XnTgSVHiRCQ3EDYwb9JoY4NC32DwJDm5ADZVpxeHEnxr+P6umuKTaTFRmjt6pAKVqjzn
3P5pg7WAYAS1BkfBDGTri+hBadpx9DJmz57x3lR4oE1Wk/Fn1rZXymCyAVNqpDzxj+bICo8nN49G
d2c6xYubogsc0xtQmTXCiNtbWZJkZhs13rg6QDvh0YcJHIpBN7xnut1szA5KZtrIYium+RPF83NR
Fi2LfPOHNG2HdS+dZGLwxowVRYXv7oYaWBNZhpsqal4BwaBrw7V3KrGEoN7VDtx3u7kkNdsVBPgO
PLowgTEfJsHVtdwfbKpkwXHCkBcWYDmqLB1pwPQlfYa0bpmGw2Kh7az6ZiXzWmYumoTYfEltKOi8
Ke8Mq764YXeasuUGr+/A0OpQWZ482Mbw1rtpuldwe4XrEnQbeScx+g37QET63cCSxUgrBNOME7Gs
h1Nm4eMuzY858t+kfXZjNtJGnzP1kNqT3+cY7VLKh/rYTtPNr4ExBwFxDUN8x7C3TJAjIG/bYDb+
nHrEcUFAXFjM5GFqzcnr/TezvIqWS2ismD41OvcGSpdjNfiX3PPDYigtYi7QmRRLQK/mDJxxCUtf
K79oORHoVbmZISXRu7Z3bzJOgkz12QOYq8FztLzd6L/kIiNXxUdW0dX6l4mgKclqKgsx/sneW/sL
Rkno44tv9pdxBPk78Lc4gchDw9Oz0HTPnKqMvRprCF0fj0tjyHecJ9T95nAfCndF4Ea1ITT1TfX5
Y2AmJ8RYpzml6ooJyzbMEr8rVC5gwtxDrWTIKC5TbdJEpoxQCjP/GQYLGzQeAFbbrkCLCQzA7KYn
b3Y9kg0emjq+j36BK7B9lXi9VpimuK6rLJwRQ+Dz7T5h13xq00Yifw5xN7sjtGq94WDsPB3fn4fe
+zU1cqJ9A9Kfx7NIs/3cxdWqyfGz5IClTI1JOf4iWIsaWjY9oq7478sY+duUGc+4EqjZ3eoyC/Ov
Z2cBnbz4ZLYBiGl8mBqrp7zHY5OM8jXyrROqPLfEpWsq0jqNwnj0hIHolYHHmJ3gV8K0ZJhNxdmd
YwaCYWIL+K7J0XOmEz5yAG8ZpoLc0JDnpVB9xFtctT5Zh8cxh14o5BsLwevUaN9o3uhKUCUFbwPO
9DgIHpFZfY2t91OjJ5oD+5/4SEyaaW1i7iZ13KeWCdFT7cgHfjfQnoKL5TrwTKKlVPud8IBHMJ6c
3Hz0N+jEoxW8JnNfaFVKJYVsRazT9C2TXJmJGTwLt6akAtnX8nytTVZPht3/G0r/VbpkR/eJqVNL
utt8QA+aYc/o2/abXJK9Ruxva8t7P6hfFiIXHUAMIJ+9ZpCQhxCQ5bTcO6Z6TLOGyLylCbAn76RL
CsieCCq8bOqRhZpGF4ZLDM2OROCSO1m+cquPkupfBZJn64QbXNuVMU4V3215H1LJQ0ard7miY46Z
I9mdf2lzfYfZNg0Bq+abyuiTY8Mye6Sj2sOEfgJ1vgTG5wWSIPhUY8LT2p/StTmYbSh1xoMIDNd8
74/wFFEKNvWjlVcPkYhYIwPaSQevCqNcWzOGbaERl80q+obvDguwJiSLsJqYIri61FkAnEI4i7DF
fagyThWu4poirMRjOjXxdq7OTlB/qnrEUqhTrc9GdWA+yr7WtySYcLkp2sbcTBmHataJf26PPjuC
zRcGxa2XLv2mQFuI9561NOBQltaU8Xn2qGs+wA1pLVZ5LVSPXGMcFiYdDPfdwtnvPiE/J2zqeDBB
bGaw21kV6yHvW3r2JXGdh0byMoXmyp056D8Yp5dTZoACLSCQEMBUqmTdDUwUAZtRIBr2UU+SVwcs
LVtlk5eZc71p6LEJrnZX9LD7Qh9/Ofkhaog7oSKghgp2FrSLYs6zo9DYaQsmXrho0pnma5y5+QEQ
oQHujQtbmT2HRIXxI7QE22t0NjWlcCSvqmy1rSu8AvC5KrZ667aXjjypsEdKtTXSflclvlirrs/W
hYJgJuTDWATvXWLEazThbeIEG8OpOpiB/rxukO7nWAYPrbUqmhQZiBE/J4GdbdKSWAyHdz3SdFQ4
mURp7RsEII8qQn0wE/K7xFuWsBcotjQIHh7zRKZeqH6a55yO/8TDZRs7+ZNGKtbOIJ8AjUiv3Vsn
gl1nJEybsGrZ9bPFQOuUSB3Td2nmm0y2uOCgau97j2sh8aqGrs/+JhJj2PiWXdMMZvHGjllN61F6
ZvFX+eOdAj7YWML515TkupaDwB8SG49mbBMR3nIbYEwh6arvkcPbNQq7HDql5guIcs21NGq2wyPT
hYjijtXcsfYL7YGHe72agglm2tLbRdPVLlkvpyx1jtQD9cbpiJwyEaF5RfI82AwwkMGTO93Exlp0
gvB4Y2C1aoAqM7UDpVWooPCEXtuVb0gVCXZIoEQNsY3wr4vRvkwzmUYfCqn5MTMIgaLeXqUEmG6i
YJ5P6K+ZYmQ5HUdgfcVEaa4ce/pI8qoImTupTaxPWFum6uRq685o4l2Z91zCwok2IPpSuFhx/oJD
jg2HlYkdivj+rHwQFUgTo3TT1TCUAHrQR3QYe1jQNje3cOawNkxrJ7E4H7QWIrVkWfjiy3k7eOaD
NufFHyfTFq6O/ZUqkhFEKcdLVGY/SdMzOiLk5sU0KwbapmLXEwjrf79E7lPgC4IwCJzqUhhaRkjB
zRbN9C6k/x5YH636k0CSiVBaiMuZfMevr+HzfbYNHa04T+MzUPfiAJeakXJW+Zva65KTzbgVyUFC
QlpUyVfTK+4iHoxVw9daGbXUrv/9gI4+P8QZ9DHstyHycPeF1VFNLrzTXFh/M6QDeouKbD4Sh2Kf
h9l2biY+ZGBT2buezp9aO7tnL82RE+aGWuH4tc7//UCUeopUttqWkf00tdB6oa+gM5PzW0uM7ZLr
VD5rjBtc6fdfwQ2hdvPTLgWjE3XYfv15AgyVgekao9/RM64Rvol7PwaH/+J3mwjsVdm+U5Ah0B9c
80VrvGj/3y8zy5Q70OKch/1sH3SDh4xpjWwowKp429Rp5X5yc4PxqHPRp0weKrdWlyHK01XZ9fW5
nEbwbHZACM2EbhV7y0eXnQKYjt7SFrCrTkPH1v1z5YP/JHqINqmmCh8Nq9ynMHVCR1pkgXTK4XQr
P1oJugYgCQkNs30PbEe7iBITXKUAwRrtuMAYBfEmwtcvQRWBR7Ci9ziCgpJlub6u06FeFwk9chv7
gqx79STntvyadITyg48pyWyq+UEnoezI1HRg/xX7J9wSCF5Tm1IRY8eXpXk3Oy3kPa/nZ8N1oRb0
PK3xMBg8uBoy5R3InNvKRHajtBipnYIdQkLOYp7MqfdSb4uoqrqmQTrsAi2FfOYzIg9kEVz7hV/I
ygT7aoWyKeiA7oIQe6zsrkUv56PIrJVcZ42Fzgz5+gbnQMVCXBG7bgv7p9eq4sEyo5zc3v//mSja
4EDR8b/ft6x8PpQuR6RXqfyUA83eWHrevo3MNDOjS/8FbIeHboWswD9lIGE2HOsLXKbp97OLvAQM
bv5YIX7YjLIjry2aE+Absb0L3H43uQ3DQrA0UxorMo5h8BQMBnjyI2JbeKMjMJ0XI+axpliTF7H5
5kcIShO213Sfyappi+6GaaU+cNfriGGeZdRVN7utGTgtHHOyCZTwyC53E+DrFS+mDqq73gAbtR2F
1rSq+TMtugiQtBtixp1L0TGlDRSzVtuK2GeP0TFfbFIqeUgzcNZFFRMg2CfkOis1bb2WnnIEISO0
9JjyoDkRSSxjRYBA5yTPEVNCGwkK26qxXEf9jMBYvTlGxZnuqmgbQFtiXgQLm4SCTdzo/VbpuXfB
A0xUsTHjc8sK2K4wIMj3XX6aue5vLPITDsRp71nF+OoTkoEkwp5Ass/jq+NoH6BhYdxNQ3KAUtas
ffqBl6maFsJc9xaMhraRiJp3fhYVbwgo3cxGzqgre2U5jRPKFDYLUds4TEww44F1dxa7i5lX5U4M
dB/k1kyrhmUEloQJRsYoNim/dRpaEIfpBL8xHbTp7EVscYxoWrMTEkdTsl4f8+7QWTLd/vfxZOqn
sFR8M5Pi1lZR+2DmGpGXwtWfLA6NtdZk1S0eib9AkgYCTeL7gOc0UZTu2dwTQTLZdbkbNTjhpnoN
MD49lT1rFIE3ea9sJimelqk1A3xMg2N0bVU2bKNSC9Df+aAbxrzd9MJBd9Vrxd1sxpNC8Uw7UrIT
jLyLzeNIJS8CftzjhFYJrLL5RV2kvRgJ359nNIdU17WdsnNymzPamWj6lPUaTKbBhvz/DaC6y2Xm
+P6pjRdvZm0+6R5ylrlt9wCe8I72rrtTDOkPFolAE9oxY4pGfL/ojQIg0vtJzC8BnvOd7irvxNxg
2DYZ9XeNLSP3rWDlkEU6221yce3yPRoy68kBkI8vC6drFJjFWfp1eVZqO9cxyUEAeLur+UJb2Obn
2bXUTmhDcCx9O8CFXnaQGEZ1c6IaT4XrwuqjRfbZATVRy9mytLENgqz7iHkD+cdUsqEq16aQCEiR
AsWK5xpc/42jM2qI2FIjqZmqh0yaT+jrs91/pqe6RK1D9h1gePy+Q+e11xgUV2WaDNMwM8XW1OwG
wlIx2hqLq5RVZkfglqxIJ5+qnKDPQNQ7Bz8zW1X3tpA9t64x8OZ2zACCgBmUZsUpj576aLqzc4ar
4tFcS3bRixvJ7bMrMUbeXk1MxOee8tPOmwMUvgYIacMAAyUyZHPy2GEcoBYaJKR5P82qzbgwFkya
sZXrGcHxv1+iYjo08CbvjlOrs1fI4VLqVXxmALlC5BkJvXubBme6iFou71qkn7Hn5FtpVqgf/DFZ
mx0SGK1keWNP8YijmE8Yp++wy+N+OOGS2AD1iV+rCoJMIWDmkMsmXk2l/XEh8o0uMgkh8vEMlkvf
Tsz27hGSR/BGk/FKePRBTvqOSLj8ucm97Ekl1/8j7MyW3ETabn0v+5wIIElIDvZJSWiWap58QpTt
NvM8c/X7Qf8X+2+XvyhHZxNSuaNNCZRkvu9azxr0AuR36iDPpIpZnTK7B/XuVOwaGjBwRIBA8ASL
+GD4aXCmd/3YBNxWZjJOJ2oqwz5loYNYUVDHWHhTbHg2SgpmogHM62yJYON2abJqUfKCa+6yF72T
yKCHdiNqEstTox4PWMO1DR3rW38xdVGqExvapb+ujKWuanY1hShdhsmrIkVOG+fp7BTrztACfCEE
bzG5naJywU5XI+fHLqno/GdiMJwHeMWyDNzHQecRlpml+dDb020JjI5HFNXsroBKptyNThLtutex
XVYN90RcAM6r2w+zdopbMgx3c8jH1c/fAx2koK3w5feTsPdRF2zr5UseTiqiwNZA1ocYfJepPcDX
40Sf6lLBzWUrqlkHcGIPacl6SCON5072lMPTpB2ecleAToo+5kZvXhFUovPsALBlDk6fwkYpFo3H
Atsxgpe03fYtJQVr3PB7ifOVTYOP2OexixI/XxJ7EiMKz9dXkcXFo8xhx2X03FpRftQphqyRlGTf
WP+/UlAiy0nbt5MFh09WCN56KrVMtUEC2eBGaXNyIAmjfuzyxuFOTynKorduc+itFG4uVVrXPB4m
F9YN5OdgtNpLVyrzMlogvX13MaqRo/IYMqnPXU0HQoKjainS3tjEzD7YzYRjJe9ACDVZB1PcwAgR
+9kHGTunzP8YqHQXbgu9xAlykp0XdUwUosQdjrEm+QvY5arlgPQ3hRLR2xhAeAtWhIjdeba2qF+g
gKbFx//Mp8uk2gbFuM+ZkW+qCN6bxB3pdY6yH3FvQIkQ0UsmNUlzQuwsmnhre7KCw+TGMfBDdelE
UpyKokVsghCFKm0FWGeRsrjFP37iyq2Ye7VWfQNE1SBaOMqqp5xqPaR/wdIXqgHy4CE5XQ+G5WPe
nhSNZDvvTyXZbyu48sb7XNKzqjtDXIwSeRSumvepk/r7hIxu5aDhTesSrm98fSDGcjsg7LtLQ4e8
aTU0b+AFX6Ipjj8sFW7tOtkuiqcHBc/gebSRhUN9fby+mxd35BgVT9d3MKiBxjfPZV0PN3XdVGyl
84w+ZUm3Mcyrpy4mL7V18IuF1GTundamSbggpjR3WTMFqXHOrDDasIJKUNNlCm1Weeyt3nyuqS5b
VE5JoLVnclQT/UwcHsmIAgsWZaWEZn6aPMlQv+siZf1D6POajSzmz3vX1qaPuKO8Sllng+gGP241
+vRl65oPYTnkSCKOI8J9LFU18nCzPl5fgbtkkRCNwGv5OXFFhXi3odr9QrmnWeYvzDs/aID6dzy2
/IMfKv+cG+0rAD19IUX553EIWxq7hfTAosW3wAyc/Tw0TyRzxbcKIcCNazX9Vl9QS3oy/6QMWLxI
c1qcEqG9i50oeU1LUEaATqqL1YbPQC7ZfGoQ20fNct7UlDyzrMbOhSwlsnTtfjJ0mgYxmsXMtTgN
+gE+hLVMa/yjCtPuIRz673IRNUdWLdEyJvrxekiWV5q1SISQTnvCbWEuz7QqHLORO5nr4rlOtWg9
zbrcXXn7WlzG6wyB+y6NieqexmrvQ9ykc+jyBcoyucMnYpyuGwijpb+UlFUB/3+uSYo0nfSmnfT4
JHo5PkzgQ/QWR2OTgaXSo/Y+SdtkF6s4JoeSRJJ0LD5yiUiUbJn+XkXydaAZeGOM0nofp3SdtBHU
E78wDpUp+jU51/KddBcEaUN3b0yGvPTcB7Q0FHm1qdZtMHMEt24zBefY7lc6vcDb6yFT7P/t2KXk
2Wv/JI5LVHxudPdQ66p1q4xb7sATC9XpolcJ1T0Srr7rNLr1lDpdkkB/vC5Nc6LUDnzTZm2GZaXp
5gEdSbbQ/6n0Z9O709V/STuSf8RJCuHYukGig5QcnSWX51+ZE/aQ92mXkLLm+KT/TGXW35GNhNZ6
bB96PW0ftM7vtlqk9kFqfoPPvnNI89xHeZ4caaffp8tGLwpCg4YYl+1/3xZ60bOBL3/m5cEhCPij
HCp3Le3JPlp14t5mit4n3GK5H3O6+61bJhhBguR8faV3LovvSPIVFVV/0OaY7UUen1z2fg8sMH/U
PFS3UdG5awgXQAyN7slHXw/8Kld3vgNTLISyuMq05wQ9ZcbsreUN4XXKOrZtJJ57NGieSTfPYIY4
53Ep1ukYq/XXkR5/JLkKSxiOYbHatKB+6J+iUod69sNYAjOANqh20uoOrmv8oiCgYfvA0fj132b+
EaIkLEfoFl9R8suV0j/lGHZYh9lAjJia8JP8gF9/I1XS/igqLEwR5PuHaXDDbWi138oWAbIUMC+n
3qurMnilKxGou5m27qGsDLGPrPRHmaRoFILU3ceSBDDTreR9OY/JstL4S9j5Ncy8SKegyPc//+//
cUxLOI6Sjg0FhiBh3f4UejvE2eDQGuhXbmuQoDoWB3bOYWE1dyyKAe+krmB3z/US2obPTkB1LV+n
oujOEz28OeYhl41WvcogF+AoqLWNZUvDY1fuI3K5m1Jdvvt2Va1LAte8Kg1xwVl9srdA8gXhGBGF
Vf3SG3ohEpHwamg1c5X5GhXUhmdPYVszhYTozo+r5qjNpUtweOOiyBIny3T8F5sMpbSwN1FG7VdQ
oPFYRW7cwR8ouOKz7KplnVxCcS6xvLJH0OUma3Sftkl8tgy5McNQP0cmQVSkPibrusCvqbspYQlV
jzHfwDr/9d2CMvtTnIslKCHTEVfSErpu2J9ipBMD1JEhMHoI27gIDpSeApdSSRdtRlx6OFNZonaw
8IjBHNRObyfWJ1iTslw1KAHzNZWn6sFxyELyy4peY0prsK/YkzYVE185Tv1dC9ocNQiCyyCdX2sn
nm9I2XbXXU6DBWyufWBp256ptKmnwIipMKMmtQEOY54ubru2zfeyrqMtykL3uWnKR3BV3Y8U/aRJ
cSy5NHNsvKGCjjBcVul3ExGdCVqll0sVwW+080RYdKdC89j0Gb3qgTxPF6eZZ8AdvsMCeGu2gbih
7MK2uvH1h9iQxu2I5qKs16FqYA0W+hHwMiRXM9AOai61Qy+mACoO5cRhULS+NOUebK3T99kQDbgJ
sqVBRp6gFzWEv0F8qB/w3pEdhkFC+DpZbnbWXtLWRAUTEekKaiZPiztTb06hispno/ONh7a2V5T7
1L4X6IUwXdzSs4ueRaVVe9MMUyp4B+o545bMHNY/oRh2kEIsbwhoT7iaXvLcxwQYMGc8RmJESqGH
FtkDvEKe1N3yJFY3bCJ2mlL5EZxa+5dccOtzVJVFhJ5lGDYTn+5Ky1zCJP/1cCmFMDoE5xCkM/0J
NrFx3fB5DVwvNhg4druh3glAuBgDyQlOQNretGzRvLir/FUnAudSaPIcwayLpuwtmBGCq/kDlMa0
ZAVFTrYbsa+fplZbw8yhD0EwTN7q/u1IMkmmW91Ji16F4buEva1EV7l8YPpilYekFVqR+a2JAVY4
B6g4b5qE5t0rl+ILpHjax0H4l9C1P561YFaUafJxKCF1y/70cfgZzhW/bYpVNENY0SUZIYljctYN
0Z8hwuhVmWHr+MvXfJn0f5tYbTbe0lQ8fvjXMD99y8u8teoJ+zx/V7X15yJkmcpeCDBCZ5GlAVLS
2ph9WoJmgAuVz5O5t0b5DtwG+mOjmWxl8HD95aSW2fzzSRmO60rOyNId69Ns38dFXZsTPvvYJgXZ
qbpzAkN7H7BX9CZSBnah0Y37Mo1b1HDWfpi657+cwR/PSpu707UNKU1B5q/+6QzaVgeZR7lilcY4
oFxAuLhcfAz+/FUWCottYUkqIUm/Zz/FtygcX1l+7nqb9AfChsTq6/ORy2X49Im43Be6IkPaNZTz
KVxcdTTIzTQiXiHszqHdV9s86WJsG6nzntZwsumM7/U8ys5URZ5AmRmvUCGBGceWPCfa7BzgOr7a
2RLpbCHYgVYXbmxCJmx6Z0es2iHlfRcgqGyMzmuNyL8b+xdDhkPC0luIPfM/6Cv6ItJ/aGWu/VLV
GfVw+EKa09tsjrjZG5A4rMc0EKtxehqH7q1cKh7Xg+tAgchsae5s8GYPtWpcL57Du5SNxEWQqnOT
62P0NgsUUFrTDcdrBe560KL2H0tl/m4QhEB//bma+ufQsmVJpOsswky5fO2MT6lq9HvYn8A3pce0
TfRtEOO2RvK4E9VumHYNNhQMb9Sso72aluFP+9LZs+dS8YGdwdgc5uaQE8JkHNAPQ7Puh2OTH0cU
P9SSiA4a4FufGIshNz715kk1y6iC82yeGJD7OgipwbnmA72OviKdfBnTdYhFE312/LN5Pbo+Dr9z
Vl7oEWku6MNNVV5ijewVQqwukXHuystQXkrtzKivo9WILjj3qBJtfHBew39zHYNxZky4z8OzbpDy
ebbDs6iXY2qd/OtR704M16AMWpf2PaTT8n1yYn1VuU1xn+FThZU0xY8QKcwb+sbm3SzL11LQdjrm
4qiVpy44ueXJ4cV8kuUpdE9gqDV1cq/DzM5wkBnjcCbCux+W0Q7n+joa+zwml4qf42WDyWqf2+QS
D6gsgN+c8+QCqDUgBA+Ugzzf++lZybN9HVp8WfAMAz3BsynPc38er2OSZ+Gwgjx36X/G6JwYVXrG
NtA6JwvzwHgCv8kIi9PkHxmDf0yNZfj1UaH+iuCnsHk/iOioDWzDlkE2woxGnYwflsdiL7s9/rzo
dcj2jJrkGXMHJAdM4NjtSgQtgGOgtgscpNuvb2phLI+K32YLbmrXtMAZS9dhQ/YpLrUy7N7SsN1i
foE9s5qo0EAQQgwRrNnXMkS1DiirGetoWPv2GrF1QMR2gGrAg6M7IKdryGj0+mYZhuWNjSesZcjr
cDBvkxGnedl1FABJaN9cB16/jltM8xx0hBpVaQ8/MKOWXitp/WMCXMbI2xbVtde3Hgxnmv0mcrjW
s3IvJGiTZht8DzguYs0Ass8Ym/+MPloz6F251sp0yfdaNXh1+5VBxfw6AnSswTLIOdPKtSIXQV9G
fR2lhhd67Sce4SAq8eiqMWayIQZvJFQQ3f3g4eJpzWVMykOKU/JDtFTKa67DiDDEkJ7hjQAYSEJW
CEKWEV1HoDx2FgxxHTCSAtLUqbN7qDbwgzPM2INYqMfeFHvQ1B13XVhrOa0zC8wfIq11067TYh3h
Vo7XsU+UPPQRiJgrf/GyrJDnApXKgdnlN/5OIZ3Hvs11DdZzuraqNeLIcMCiSEV6TdkWaQ1cvdhZ
W4GHH4UxX8fANW68/CWB8Nh4GPKBd9ByFJNHmFfKFZz4iLxA4iBaBiv7ZXHPJeNyy2VU15HPXiMR
a3qd9BpomC1lT0gJHtoT4zomeCnRMpaA4sijGBmQmiAArawF2LJmTTm6zdd9voauPJNK5bIPX1FB
qfXlCD8OgyfH3CG/GI4LpMxl+ISl9Mto9HWFlVQuo9D4I27LtZN4jIkLOizHgWF69eB11+PIdTQ5
E/ranNUy6uvQo03ERSf0RHmUlhkx/yUNBBBTEZ0cyHye63hG7zk0t3pPNwB+eBPgx3IZ3XXMsaeI
vEPyZK1za51aa4tgj2ndghQGe1OsQ64rV9fnYboy9milBvrl+srt/7JqUH+sGhxhQe9wbKkLAhQ+
R4aWU5lmiIYIVvVNRXFODx9ZEZOjWAsPPFK2Q9kdXtD+6J4jBU+5xhBvmnMfGKjWfbkZUzHfO0oU
W6Wn+0HaPCN7hFIEmKyuNPv/PaSEd60c58113pLuLev437zNwVvVvRnBm7gOnI+IPq66j1ctfbWt
l25+FfWLspbhWy8Or/1nRjg9QwwO7+PpuUmf0+kZ6Y5jPTGa5qlrnsLgKQ6oED+y1pH5o3MdyqEO
uYx4eBDWfZM8SOu+EHiCkHeVRQZpJrLVYzJpGAQK/5/YjvJn3N67Gj3VnRqQArG2jFcpcMCHr2fk
P5dvjpDscCyXNb4l1efyhd43yAl8ClkSZj4QueZ4PUwpLhvC/VZNAW62HSfzRS9tOAKtNI5ktrzX
LhM01haxHnjQ6gYN9QavGn6aJH6bKHetFb7MPVTQGx0NZ20KYyN9lJ1xsXimi0y/79KZJ7qbHDM5
6vfXHzW8vXHotMOyCF3sZgo3h+YYnqMi9TiNsNNaVNapH7/AlZJHrJL/PkTGOl8QVnNl3PTmwHIG
rgeW2gB2nKaeVActIu1r5hB6RaS3xaQyldlzPeLt/vpzvS57Pz3oiAOHu2MIYS7VIR6E/9pCjrbp
J3o9c4NXdKUmQv0uoFmnPZgDxujuwTPP7p7MUEbc/mcEaJ3AzV5HYewY+IH9dDmOGPz9raXW3SUT
aMHJq9tSFMOhHjkbElwZFm6gdlPny4iTzVRtLLEJxw3SCUbPaLbtdcDMdAAlEe4W7aDGdeMOGDuk
PkYqdzGj3AfhngvoB/ue0IFxGfQGxiifwLJ11Kid8HQ9FBqxeeRgdg3MHlLLugWz9JdP8496pCNo
DSNyk8oUrimWP//Xp5kAFGppiBMam1N4IQEgBPtMFN+k7vpugEdTltNbVM/nXnf6bYAFBb2amo/X
Q1enOlUZmHsVXaldraLh1qdUiOzUtD5a01iVSB3W1lx0W2R8yS17v/iW78PPkHDAHc3D//zo+vO6
rn2oag2Q8+UPsGf/Gs0JC0VMOA1412Pd4WpQYHqOOZeNLdg0GfWbiwxtlcXoLoL4R9HI2JvjyX/s
BhPfQERAqiUHRQoT8xuxune9uYAGYz1/NnPNOnb9QiGp8/xZdyLzrH7YDWLUonKTb5BaPvxuyn6M
rX8iA9p9rv388VpnKHO0e5o7Ozs3MrGvtOaz0ZjVvdvk9S+pA69MrHE8JxKFZjuT1V62Wfn09aWT
f+6YhcXmxpE2M72t9E/beJ2sX5KLcDq61fKstdzpoA09fBPL0VZDMLy5BhYXP+wGcFeg8QU+xAs2
26NN7tPJoUyzq4xuQHPXv4ZpMOHP060L9t94rRN+TYSB+U8Le4AUC6Ca41qGlIhkM5VPvX3Qhf0C
DEIDt0fVOtKN53iNDMrYgBDXiIm582eQzHFa3sc6hULNgHRThU76AeAIInVCNGOVOA9B9A5kx977
rss6gESJS2KFh1G38l+x0am1hlz28vXndp14f5tAbGrwgqUyJSiHj22pA/z7lkdOafh+UoCvQM9P
bbOBfhYU36pmSc9e2odyyPx9auhHkxrxmSbtofgYCIdLcN7EamVDPEXDpPJnin3/FPF7TAPMDOUL
VgxzNfSbvMshMLYGz18dfGrh+O6qdBQzN0nDB3uAwtHo08wHJn2MJyDR3O5d1g0e7oLM56knB93g
BGnCfYtslkET0Jk0og1Zt8zR4JJZf/QgAHug1j6qA5S9Itu6kWtufUMtAlb7exGL7mSYLPwt1MS6
bucvtCvvtMQo73xhXLoiP+lCax66PrqUtP3/MlEbf2yzefAJpmpXx5UFHPVT/SLBJKlbQ1CuLD3q
T2PvRPs6gbXWJu4xryLQO1aYoXsnloQQn2MRTMOpa52PtIjJgYuc+t5I62jlFwlaZVALpH4N9g7n
cfS3gth/O1PC1ZdmFwEzNGZ+vyPQFyKVBDMFYSAcAeeGSFrCVebGxpPvlB8DuspTV8UOK0klPEhe
+5oI21t31h/t3O68YuhTFt7xN6BVKEG7DJV55Yu/lMj+bObYrsk/0gI1qyNcWup6/7px9aQ246a3
K0zBAgJNgh2yTR1I0yPhUA28fxl34wv9xCfisuDCTcx0WlX9Klil3FuwtNdzA0hAyvw5CsSBunP5
HY8qaWO4BKT/0pogKqn+sVCx/rI/vdYUf//SUeOhwGlIZfHYdj6de+yPixKqbFYZt8pGaWw6ynrp
A+ihs+5iuptG43ZLFlv/EPfjtI+0hlBaQOS0fGzEcq5+6oh4Wecwp5manBRNN8qiaHmlBYN2kzZG
ukNck56rfGT70Tt0csaJb1r2l6UdKw0+6U+/jePiLrRNhxLdH6VChAVE3AYuVyKMprMSRD37Ifcq
8qlwNboq39e5Vd87iDQxPIJaQf+/7ynKX7LJOHRu4tyLvoovI7XQFSRkdsMyCRWBz2RLLXbo2v3o
kvYhDPv5guxlfrJTv1opm8Q7/s+3ehxSZ6krcUywud8QMe6vr29tv/wH52Z+tLPK9kIt6rZzWPxi
PV/d1fql1oHKVGWO/nMMTv5kZnfxXPtrm74P3X50T8owv4PI3MyaZr/L8WXo8nEnq0ZthGbHmN/6
ba7HzS4yE8JK2E62Fl5fKrXZLYk3Al2vAzAJwTFW+8EgZZrglR0+3s4zVYPYhXXDvglNZNZMkQUd
byD4UX+Xz0qA7ww0Tw+NjFqFazw6a73rp0djeV31ecuDqjiV2ZwS8svTigyi5ADdOX8cK/xPEP1p
mRFjDqOXbW069a/5otnM8v6YIJXx3JoKTaFZoL2Ln2TSDxdyBKZTii1plUX5wmB0a28meWTN49Y8
hkucEDabLZ2SEa2XAfhdzOMHQMybfpDMYROZONk0sHzTwg4SihM/Ww1r8K+fV3825Fmg6aZ0HN2k
a6LU569OVBVkxWOAt8y63w85FrxRvFZgH9dpkgcVaQbjsJ3cKt0ZTjJ5Wtinb8bi5m9N9OHFCBQ8
wQV2U0gYeEM+ZB8J7V2dBs2PoJbHlN7qL01hTo5L3P0IQnvCzZsymMg5G+n8t7gr8U51u6aInuXQ
Ge/0r8abLu3lhchC814m5Z2TXbBQzgedcjgPrOVlWLXzwUqXYhPSaRRdMeEETSLIzZuDLW73cptn
NtmCdjVezDzVb5uqmeGQ++431qtUp2cKjDO445mb/qAGXxwKlKo5tQvaqV9/zMbyOPr9O20bVIZZ
UbFfo1f+aTklExENSHjhJeRDfpSq98QomheFdWxP7N+8htPX35hV6Z6KFlLfNGaP5mI+UJzQpL3R
aQ4tv2LfpYyz6pLvX5+fWC7z5/OzlakgswvlsID5ffbX8hLe+UzjuIJBcVZOcT/rTeeFY+Vsrymo
fO2DdR2pn2ibuo3KxQKpqjESLfHUYyl7z+7oYKms928L6lOhRZP3eiCzDF/4pBe769u2eGFTsBUm
kIeWAMCHQL3XmWDlMZJRAKHf3Ucleq7MmqOLoztHlqHqgsbsL3e+8cfmxLaFaShbCQMxACvs339l
m6a6jlolQvKcHa57BNuv3PNA3ld8N0Hv2flBccqTxr/ATN8Ttt0cxbLFGI35A8zbG+ATlA9jev+X
a7F81p+uBWsax7bx1FrwHj8VWwF1wraEUbjq0JyeNa1xLzESUuYHZKxIh/kOUlOmUzPvXbDn6wph
XJu/6xlEaSJuqYjP03zqBl1c8FzlRKdE1qq2lXUGeC1pAiDxdhARbHL6wcxgoK/n8VvcUWKzAYUh
tonkw8iEc2MRXbUGGgth2CFfp0WX/fXv+l+WcbaUgrWykEK6LJN+vwhVbVkNWtyIerK9EnmEnLE1
cS+ajnYLDGAzdrX7EFZkwuCGPY6hFoIdfksyQWmvbE5aY4rLMLYQNLIO/5OWBJvGiNTt16dp/nlJ
HBOlCMtuylYG6/rfTzMLsbVxV4L0c8CNsEqka1tP7cvso2bOSF0NpsK856Ft3KdxhjykSNYOvaqb
OvEfWQajJCoKsh5VIlE+QUK2pnnfkVdEABYHSdseqZ+Fx8clpPfrk7/usn+/n1gbLTU71PfQFfRP
NzpInCSt6ixd1ab6Z56lcx58Zm16+QbgWUsjqsEtNzVsynu3MK2Vhrb91bARfPqdjLZFGWI2qEs2
34vVsw/VoyYnvALynaTp9Jyg2lg1WgTtenk7RIVziBLRPdgGm91Zz5xTpmS9q1OMmkFjlo5HLJyH
6iC0jA+HOM5h0k8WNvcCH7G1//q3v/bbPv329P11ZCdCN1FGfZp5tUgzI/aVACJQdhLHBDah68an
1nWs06BlP4HygEDG9JvWplyjijHOeVTRhIohn319Lv/1SrBGpRiiLJ1G9+fbKLES17BaAOf1OQMn
cFOk7vQyBHiEXCkHgvDAgGlFemgUq5s+UM6RbKMX3XfRIcaReUoqJe/dzgC06wQ/gUprezuvTYID
QxoeRkrgQtWdBt+t73kKxqvCtN/JeTplPaKH0Omjt7TT/XUvqFUllRxPWWa/E7Tk0OSrqdrjpd3o
oQuDPm2QUX/96zt/7oTYBLE/phDExo11zu/fook7IyQ5MF/5HfEic3mbVE7wBmwnPYmMoEXF023r
S3jqnPy4MsviDVh3e9bnAidSk5KDHpK62Y5x9Ob2Da4xmZ5ZSe2tdHIhTRDoJjVgVklSOABDqJEp
OR6t1p9Jzoi656HAUtiUE+L+FZOsR1YtMY++MPFQBwSwZ4Z7n8OrWEundC6NFpQH6tEsJoJOf7Qy
0dwQ8TNugkEy6bYqvwRWixIGoKRORqvWBOIFCs57lDRPvfDJFYZmdFMVTYOD1qjvI6csdwpP5tA1
CyOpeRJ64uwT+Pcbs0vkYYKryapevJfCt7d20pHwO2UZu266Ly36cS8Ok2YvsyUsycvLZvb4AENg
sG4P62SwX9xI9TBCjfnR0GgWQHy0/7bX+i9T4bLXQtlhUNJD7PH7ReymxImom5LIVEucB759n/f1
Tz0H+5Rjy9om8i6bzXLbxBTnBjw1mTWa9/D2xbNCxt3l9QGwmf8wkrBIjpd7lxJnfSwUps4BTs/1
HbK0+ebrm++/rHDYF5qugqPGFvEPwQNhLCAbO7IzBPFYtdnfi5Ed1tQEXqKXhHdwKXY58SZ7o5D7
MIQF2jRofhsii1a6ZrvH5a2zXMek9//x1YDhp53Ifa/NcleAhFrFU4ftzSS1s9dbZ+sLaEIIXlnz
cbe3IM+ORqCSO5wCNAaqeQQiYX4TUTqjZW3kobbgm3z9S9t/rnGQ3FGEXTb1CEPVp6XEKO26HDGZ
4CIkoARg3xKEoB2QR2h3FtA7NkSOtYpziwineoSd4nTN8Zps2JArsPUnCD6dY8GN0atwN8UEQ10d
sXMb3Yn5LtUIn9GMPtoUzGF310OU2tkpk/2RBN3mf36EyZCvnEYuecGscvzfwyTygbbnfUfxj+1p
Nry3Mbq+imLpsR0i9czmwLMx/L87ERVzEqk/EGaxDhV9+lANhNKQ1gcGC4tBDMD7SAJRtUoxLWw1
4YLP7QOXyo86j7h848RpPb3uhJeYCkBTGeYblhPmmVwgbEJ8i5sIDeJUPc6EVcRopfPhb/fgnzt7
TGSsZLBa0L4xPxdVlZb7KL/DdKUWBMskYngWndlfRDT2Xu+w2cGpALfM62wYG4AjS6rkSB6IhNO4
XIBdjXnnT3jTZzgNq3YgaJkui2ktfeMOwKW/VDL4e7N1WJcU9iczvHdgCsp6jm8bEzICPsjgkVg4
mPN4KJvCgTBHizQmVOEvUhhjebL+/uRd9hKSf5TUbfPzTJG0RKdnuKDxJ7rpva2a73GmnPdqUZuH
iescsjJa2DDJntsMDj7G0EOtuubgiJux6XBkii4kS7Nz/rIbs/+cwxSaKk7ORiAnDfnpQUSlDuop
KbWraoi3YY94pWm18UHq83TUeojccMIfrj8KnJJmWmSThpo2cKSi4KyVtkGRIBW3emDejsDTCGWM
7gxl/SoxYpCUktqbBLnfjYES9qZOg/lQlQ65FbF/rpLWuBGz5t72ulGcR7Beq3DO5g80VwfyrdMX
c9D0HWX98cZX2YeBfv9eLAcnsb+RDRASyDe8JHr4AwdbfivJDiMgnWJwSqGldMhQLRucV7l6rsl8
O5CWVnuhbRS7fOhr+hsqOBdR61PQ0rdpWSwria77ZnRVdIFJvC9jG8NLcKvR0Ph6LmLB9cf94Bq2
Iy0+CSwA9ue7ny/hYI8JmM9mqvsdvASey3U4oSiCPhss/ZHEzU8ZtmFFZKFnzdq0d8aCECYrGuhH
sr40rbuuRwISVpXYjTNSkwCGdd7bG4Pg75+iMj78Vo7M5ljJ5zLA0aVqE6JqVz4ONPlnoKSj3onn
3KbHEnau/lMMzc1IJNjK7dAlDTaWCAOB4MpebMdZ1Rpb1VqZl5p4icu+MrZNlQGqGsfyoeHjY18I
CyGAOkha386YfcSlyUyge27BkyWYVT8h0l1SJof7BlMcbmkHn7fuN2vRuT8qtzA2cVlb94OPgrQS
Jz0A+n3T9cs3IkKbkYQgFOdIn1iVYJLw+8I/FySTYrP7bmeJTUCOlA8uQBN0pjPJQNOukJ3ODlwV
Po0b6JYdavRzuri/wYw7N8PyFgyGuy3ozGARk4vF3lxFKraA7ujQfyHRoj+pI6+BCn+HSnTYZHYV
HBISNzK8NeQbcLBDnaAQHfWq0bRUpQFivaguf5ta3ziD94loVzTddinxrGz2k7eVjHB0FSb/s9o8
SJK3mLzamGijOF2gBojhHRaxozkn6yg18kM3J7D1G73aUDWS2xHD9NbKjIiCTrXjZnNPYjlE0eSe
RotbQaT5dIhq2T/l2s7WcSGPAPWfEFB+dzpW/1a36zopzsP/PzS68fb1nY7Q7/OdrgyhM8krU6eU
ZFifdlyFCCYtmFzEldXZ0s+Cuo2+DKc6LyCG6uzri7yOXUBgnFHYJddR9iw5Nhn7jxrc37mszxVi
uvRQ7gf4zvW5r88TurrwPNaLwE7DChCeQ+vUdaeYvQw3b3eaeJ0uI0UwOR1znM/TkW3EVP4/xs5r
OW4kS8OvMtH3mIU3GztzUQZA+aIof4OQ1Gp47/H0+yWo3mmRHeJGnEYXi6UikEikOec3P0KuWIWg
WnkkkuGYrTHnR4y2CF05mBS4wciCzlhDVXwFcUCX/7e5iD73HWxnAq8hW4MDSeVVFlpPXmF5auzL
sZ/Vvj0h8uAvhogxOkwVmJSDOh3kNZwaWauDxbE+GjVyMNzmY7sc0wztLRFJL4JMRAbA7Iwp+xCe
u/BsViKaEBdA1DjPxRq2fWYBZdpnfY0pv+A9OIDvyy9dfmnyC3IpVX4pxwtC6+m4jyFAjpd4vGQ5
pKpLlF9C9FSGiz0gonZxjItNnctfrFg/t5mhoTs8okl/VqJL1Z+b/hzq4tghvsjrTIRicc5nzTqN
88mgpedTBPAo2AzVaVpD046EHJ4M7RgPRzS70uEYBod4DU05jN1hRjIgE8fR4TH2qZ4GIAg6PwTg
FzDke5PmLRouLF47ehqama2HcRsWajkLbNLcMds5EfG3YkDxzSfG6tBF6LEfesyFpkMTH00DGcKj
WR/1+jgsR/KnOfZ8y5GHL1pDgoinwS08ZdoJlGWinQDIArGsw7NWiSiXc76cF9CX9tlYI15IH1wU
+0z0NPvsyV9bWp0mt9iAraMggpn2Kytb7UVClUeMZS3gXsDCjvM8qQG6P+/IN1TbOo9SGLSW+ljk
aHlikGKdYC4m18QoMHPAH9ivswlhEZVCVi+0DVnN6zdYZRq6KBX8XW0uW2QD2A/KU3bDNEzDAHoI
3V6JDHpcmbmtYTq3OYIGjmFxgwO20uxDB1k3KmH6yZImEHVIu1wcqnhVGgCoXULMP6Wy8uWhLHdm
LkXvF8shyUB94JWSM5CKl8MN3CI2ZGjhsbGxn1UYJy1t6qTDrUUedk8xmzuiCPdIQlcfcQOi+BBM
e6nBW3ofzvs+EGGlrrNGNLsjZfjZtXU30F2wIpbkOmsETG4oYhRehnQ6qtu9x2aJmBWv6SGFeuoa
TCZT72WOB6q7cHA/ZNMqonE8o/dC1RvwwurR8fVy1TNRLRbITbtg8eUxUxO4okYRDDs8AbGABavi
1aa7LC5Cccrixp2IJXeVNWp8Fc19KO8zylD9Ppb3JfWeNQIAQjYJDhE5qhytCEMWgdScIUGs3Cvr
kRoxgZoRUTp7yqp4oQ+J2xGjayK6VLlV4r5l7kN0QXNcW8XAzJ1TjxhTr0+9CfGGNbrGI5rGG2cR
/ey167GePcXwEiQuDS+fvcnwUmwAYRL+GeHsGdAkJk+rRSi1NyfeUnusSwkA+YPtEp2NxoA7K+4I
HKvH+t3FyhflYUKJXPz/iETZY1wZVfug32P0SCQfEEbqnB1oL6JBgqvboSPH0qOtd8qwA3dFLKYI
iuVE0GBHtZdQu8K/UxcxBPtpja4hKeSyhpyQsNRdSHCSjgaZiEDCvB74jhcVXhx6CZ1lDdT2i8Jj
BdCvgeWeoXgjaB3Fm3vPUZAD8SQF+U8vUj28apHLsdeYVVAzuNp4hLOGhDQdf4IeskZhuiO+ViYC
EK7UutckdEckdnI36dwidCsSWOY+NvcpvaQXEa8xxiDSdhwl8FhggGcRcPSIadjpsogMVT1z15DN
XANae9zsY20vjXsIVpmD/LpLtAnoJRH16EoqUi+uo7qq41qqKzvuRCdx3IF+QpdovJ6+QW9BWoDh
wQPfAemWkbJsPN3wmvlHVLNHFPQgw8voPnScWUS0hjR5eu05k4cEFSHX3pR4M/Z29JGEsqPX2/DO
XEZau3drGz0yV+/doiS1BNlPhByhlb4npH4P3i6s9k6/R+YkwXcz2cMuNDQREnLjLTawr2T/NLHo
+Wk7aCP+RK3FYpDSYIw+S34mcw5BfW6bLTnu42pwXWEgDA55AueDoDRae+f17Rh81NMrRdMnnHby
6s2ilv3Wbo2Naozh+7qtg8ugIpuSIab0UReFyc7ELwlZA+xeJAt0oV00h4lbPWvIAjfZ/CZpdGxN
wui6krmNqA+PZbgrSCoccQ8EftF29sYwpU92qvb33kmKRy0TrKXl7a/Xh3+zE7IVS1QDHQqvUHCe
owwxjQ2zBHngraniqpdaClOsFoyeaZjvYvHT+pZK8o50CZHqxyg6DcOxpFCZi0C1KVYPg1DEOljd
wcxEWI5f9H6o+lXvp7PvGCIsBLeig1WRqztg0uBqrMRiRBZF2MvRXI6LjUP3ccxORJ+dhv4kayKc
8FzXZys8Y5ZI9M45r8+tIyIrLvF0SYpLS2mocsPpEowXyRSRZtd4jTC7NsM1SK922kRo+lnSsKkn
lXIDicVduJDXOAXhKYxEZPqxH47jcLTwvc6PkXrogwPbKBRjtOxgdweDK3RAeokoWcTXIhBztA0R
JpcXHaRJRGkelPiYmweMJ9I1kPVCa27gArFM7k8oaff9adFEVDV8GeRrzvpylutjwq4Tu2V2pGci
mi5EXFwkIc/0CjgSVvbLB8KmEqwzY1NbelHnU2Y8zqoM0cU8l4ChD1LKIiXXb1GAU8pQVtrj1GKB
HZlU3FkCvUe2E3uxeMHhZERwDPSbFqLnl6lV62kFENJSpNVHGGV7rEWtWx+qx8Kw2reWKndvW8S7
e63truZSMGLFmjvp9JPSWsoPdp25Sa9/75r4fWk64dtaKRtgc1QqlKDbm238vcyH4WsBYH02QXNM
mlOKgj1GoGGt4F5DVlpnUOtGtb5XMgaBy9BILF1RSY8l4Xdm6M1bHlOTdTeG81b3DuxTu+tVROWQ
/UCsOapNsozYUi1GUW3jAiszPI2vkfYeOAUinEuPnnmGpqQ9Wh5yDzifFJpxR9wFyzIl/oCAqnVp
6Syh01wbrZLIeKCvPlPRhyQ1yu+bSD1SyzSRxcjJLsx44QgnhM+qFBiHcNZuszwopz6Sp/t6SGr0
OaqFZZOtB2Cx0ii+9U1xiuZZfmxr5QPtMx7nIUdjPTbg5LTKWdfNR+R7EW2uWvLg1FyFCmwJnroR
XIo+P2oj4Iawj5vH5o9hppphs5+9rwdpDoOjtk3Getn2iMaf5E7XP1TmiRWw/rHsguo4GxOuLHIY
f55L+YNc5dm1i6bbHFaoHuBTt1eXxkb8sEXzZWiQoADnFgaODjulBqQSBbiDMEuqUJ3VsSywKETC
2AokaVPppflR15XvSNAU36YS74ZEDykBGhfHhp316yHQebFkBXbiQLs3IctRLXgOO4lwvEh6i6xL
2ZfvKP7krmTBDDIoim9mMBJnpXMGRGiGj73cDLARp+W8HqKS3RVZzUG9T+q9bcSxb+5DeJeVG+HU
4IBv47XWGdVvlnJ1lGuIzt69NZEJBtQVIUJrYJ1RC8XYIwvW6IsUSUj2o3u+N7qm+QNNuVOQO7Dt
otSkbCnpdz79Zah71DKKCiJMTUlahKm80aJHvROhrmEZj2n+lhjmt3H+NpR+xNK8C4K3rf5uat7V
+rsie0+U+rt8fk8k2ftGQs4G84kPhfSeQESZJVA+jBspwLbGQdz3wYlKrwkr53OeQ2hHy+yjqWeR
ixpTB4eheSVZrcovxifGBQONBAQSVBXurNiC/QURqBiqVNYpciaKCSf+aDVH5NMwERpz2IhHjUbS
Txw73Ajjc4CemHIO23MrnQ3AQKdeOjfVpV1ETM7FLK4UzAjdvgbFdShgl99sG+2oG7GgDejcKudW
l/eG3Ohyn9ZYlrsdiKjqhyDgNmDB8tDxWnkIKTKyHIvKt+aCJ0Wh52/bLtcPakrKoGFBEzdmfQgr
K7qFZYrsCWvPUj1IG9TnZOFvcpSYbYIDseBQtEaEH7VzDLITYWdMu6cOX2D9ZNbnJjqHwbmSRWjF
hVCKizxdZswL0NDLrgT+aWp27c1r641Mn+mtNq/zcLPSW2XexuFWmCLS7E7E2T0Z76UlIhrvuXVP
rXuXPxDm9NDkD/okojZ2kMbU6SFzHuTpwSzfJM5DpwzqycGhOe015i+hOgD6KtphzAz6XEqGE2g5
AFqWHHoqaPcHVYJ1G/ZkbBDVeSMvb4zijbaGUrwhAguzije29UAvA6CNfqBuPejpQzaKkNMfURj3
p8iMuxNjLH631mPU3bT4LrU3XbuV8Q2Ruzy+pd01jW9xdyXCjhLHtdcvXX/hWPWXNhWBBhM7ZnM8
62tk2FA4pwbUv3xKm1PcnCLokNGpGI9jccwgReIGn7yiBPI3VBoqmUIvha0zFO3nkjR5iF1EE+kw
+dWofIxKeHdDJ8PdQ7cHQH7fXIPW4XIy4xE4jLzXBFS7Gfser2G9JxkQ+QrwqdP61nrA81276Nop
ng3H3CGR228QOt5K2bA8RI7dXqWeJbqCLkc0Y4eTyQj4jWE5f45YHZtKan9IGqqRPJnwxmq0p8T7
Vo776NzZpk/lIn76vEx2NDLbYwhg3k3xqtvoVjXc1kOBMtstHvTQ69TW3MzlxwXkLTNjnd3R/EL2
KP1m6nX2oZ9abGbyV1BML/HEAjGDDgBLfjQ/KLr+PHqQ8okz9D3KrbEYb5M0cSCFL2xJUByMR+oP
rFB29tLUSF4V16iA4wIcdWPO4WM55dOjahrvbMNIH1A4iw2qFFra71mwGNjbYeUw4Ul3A06d4Qzz
SnXoJVaPMzcQxgES5ijaizqFbTJT9PmEsHsf9V63NKAGG/VdhmIRpEaUe9K8Mu/YcuOX54TvDQRI
NgqCoxuLnBSr2qFwiwkLH0tFuqtjCVoL89hfT6DqywkUZQcDOi6kXBMC2LOcT2ItMwhr9O27Gde4
0hRUsNAO/V6G/ocUuXWdUXYXmOH9KBcJatXlvE2FnSBy1JJbGB+NOmdzqvQ6AuMwMEFunhMHQRJ1
Dj7B1Ll15dK/Ah54CfeiaZn5daglMEv05zDIBYlJx47wwoj6oHqX2KiwT2OTUFgJxr3eatA0wJpf
ArN1kX6Vr+pAHT5pVYrx9vxZjnsMdAIqn6VuAoZAfpgdjk1NeFJfO9OXKGx2ZuwvVQshApr4OTxw
kpfBSFSW3JZpSTuElQ7gcuUznC/kXQkIXzFWytAhBNNFBLShMBcB4WsJMO7ySk3QvZ4YXxJKSLEH
3auTRTwxvuB6aTtHIj0jOF9PhC+ObebxPMgkeE3vifNVxxCaRED7KpBfNwTnK44AxIiA8PUUwBcI
MuedcTCjI2yXQk8cciUSNg9qjXpcoRyISjmE3SHtDnHHetmPskPM5YAJQpix8yvFnztfyvwx8Ig5
8DJSz5oXQl0rRQSRh2gz0cqu0bm4EKJTHe/T1CUMLoTL0lzIKU/Rtx6xLCJwPwFSb4/OW1xiIvv1
LvZyWwXeAY4qok7kQ5FgeFbclasZ7VC613ZUVLaFQMjRI1bLmxJjD7ZfeHydXU1+NNtzX5tmX62R
T1jfkgQR0QAxvsQ1MD53Gd2J2pcmYiDHQxYwBZnjWY6LAZueApHwtMazZxGZ6SVrjJHfryEZNJdP
MEnghj6OvlH62hrt6FOVBdm4lH45+lPpD9ilj+IYj35X+uHo66FfUbktQT/6WQnHz0MHaFwjMjx1
8pRqRnIU8S1k7fdx3WY3g9NrPA392cZzZk9tvNz0jNlLTS9eY4j8bo0m8u1SRBX5w+gXvDn6mDYF
O7X0QfZWoz+XIorRzwD6liISPsJFhL6EEW7oO4OvhD4qbRPVx9AfQvEiNDwi0EUs1GLJVE0eW6xg
V6IyknhZ4uFOQKQ2/tsiZnynCnfs3TFy+4iO9cqQ/pKVZbHzgrQsm46lqM5zYbQss7JiqFV0tTtw
MHKe4vmQ5N2jwtxTICLss421H00rYUPbLfEjwxfGH2Oc+wa1/WNSU25MVZyGmmHuPiPoeGpNuGNR
h0ndbC3KLQo/OVhAoeI5X6t56M6VVoSXaIFHW5VO9FEeR25QhIcoFeVuGyioEg4yijyIlJo3G+zL
sW47zU2dIX0X2tk38d/gTO2WGcC6gfbAnatAMaKXHZR9B/2oGhVOx0BMq1xuT7L5RRH65Fln42oS
MhQt0YzLzxxqn0JD+n2a5e4rq5z7mEvfosRY3pQp/1bvq/SOTq70GmD25fSEzg3pLYESg16gPZv9
LdxsMruXac7UHPzemKNjB2cE5cb40UAsWKbkUDfO8qEM4wqVE4R3cL4ewObEKXZT0CRqzdR8va3n
92XUIplsIGg2GAFMqGi4GKmEGWCnBa+sWl6iRVE6huIu6wz+VJfWWeEve56Im1npMkV8W7dQQpxD
fTvlrFQkra6PqDpCp5uSQxKbwxtoKY6nlO+WydYfinGSXqnrvAQdg5txQM+osq7AEnqul6ak06Kn
Yypt0mqGRR5V5cWs4m+s5W3XyLQCT3NEhWOnIxGWYTyLXntOZaEZodt663oy0YT1ep/ij2MtGwR2
VSTsWvOQmEaMZsTifOoy/cFunOoVXDc89OfJLezLMJVCHtBSgNmbz2CCXVhkbTFp4XZcArnehsih
UrmX5p0t1wqAyR6t1FJsY0ZdRfKEQ68hmBGZuGOvvygNWEhxjtwPTpCuMljmcRm0GvWz0tklRV4g
tBsy20Rqe9PEoa2b9tbHy+/Yzhhu3VrdSRvT/rS+6pXxYzm2nWd2WHSVZvIBjMJ86Ev84SvSYBJS
m6e6HIJTpw8INAUJJSBswqnKZg5KvOjVbNaXhZy3R9lywazk9mNZOlPphZUk7/teNbCsqowz/tIF
BkQpE2OLIvf63jwn1Y4sYLRbhGr0VJrA3BQbwkTUKNfEDtDRnU3MqSItutcopG/DZsA4BXjLfX2v
V0vnRplZav98I0HshO2DhX+J3WH7i0hHYDPSKlwn1Q3NQsiXg1mlG7j4mPAsE3l+q3qQcwy0ZRm/
y6Rsmdn69toALj5FmlLfkZnHqXDCdz6jANh1Su/rQdm9VTTMG4fSxtjH+B4XiMBkCwr9TZxO/ujI
Fi45rbYrZspuYNAH5Fqpx2iaUEzuvFDrSqw6kPu3MgxpGcSOExttI1z0xzzQEBJJ0GPLTFBUqYQz
oxD5xJwQY8NeVanYOWxrzTb5aI6jtZtURJR6VuSovDJNppb8trWb8F5okvped77ohpm/y5EPD+NA
81O9jY4jLOPj+mroSWOsr6q8dhh9h/oJlGjlsCvqrrIPVbWMGIDMguHUDSeIEP2pR5jrlKMhj5XP
4lALzTYte5rPGWA+d0C++bCk0MIR7PuAYPAljxLArcGggS5sA0oL+pweMXWREcdGrBrv7Oar7AD5
a2f7OscJG+y86K42C5L1p3rOl51dw+Q1M6k7h4xVgP+MToGdhTlt1ICkkSAIdeH81pLZBSlJdO8c
IKWmueDfZLYlC2Z0H0p0MwatHI+oKo5HpDp+vFL7aTwWDp1YGSMmXK72Yeiq5cHulW+S3upHEKXz
w9P7WQthoHTO60/r+zNCOXbc4TpD4cAKEOronGy+x+ARj4rKPD6bINGY2R4cy0KhXmE9H2p1cEzD
AWfNRV4wnMgQVN7E4t14fRd/OLTSybas0GoLEwuPJCdGv4Ly9HRoh8UtJMEaL42WpAp4CYT5YAhq
UoCUHIJJMkPbBjglzt3VYE1UZc1bPeTtxZHRbyhH2Sdpy/WoH5ZAp+FMtROq7taxrg/rD738BywS
4yDPva74oS50C0YFp/hs/lTPUf5Oor7IRG5/bCYwqFU8HnJJ0s9IYSRh7ZxApSbDZn1rgUxxXg99
/LkebQS1a32Idqvo+yi8AFpj8gthvDbiK+T01Y+DLX60HQyJ6lQfvX5a6lNXl7/3QiCXnlkgM5rK
e1PAI8fGxj0or2+rSLsUJpTa41pnW4g1eighMm5CJd10ZqWwj0YD34608NDZzAdqYVZ3GYfvOKNQ
w0r6u4XW45taww0eTdL2nGLhdoT18YhIVwuX2kre2QUs6aSV0E/WUPTII2r5Dn/QX1Rs8vTZ6S5O
kcRbFcU3+rmszRvSKuGmxf4Di4xQPkV1v5xSfOGOC2aNsIJmcocJSl7i1XoI1ZFV7awtSPxYH2wp
Lnx8X0HmSI1x0QtVOxbl8M5WOkpIhjVvK9QntgA9l5O1+oXaS4nlu6m+r/L8Q21CpI06NUX3KUA7
otJJBU/RSSvb5ih3Q7nVYZrtoO3jGdsFiPV0NjUJzDxYu5QyUn2xXAAB1GrSKnW977sM0/seTG1l
hKDq4Pd3+BfAXUVjDpkVa1dO81HL8dYLcE26DtVQXiU9Da8WdorKFk/6fpGqfTSM4AqcljTxCDgq
sXDr1mrF8iO0PzeDju14IFGDWg89tmybuh7wIzCW7WSHjZgpos4v8/ybLp6FxHDQsiyrwk8x47qF
Ro4NOCsLFMSiRxM881dr0r8DpNM/DboJKCSco/d1fAgq7sZsW0DFkmx5Okh50EhbI7e3Fs/AIQyr
BBfgSph1p0gQLGVD5WwTLAYFPpXizU6n+uQnW2OTpNMXJ44iHEXb6B724E5iyThWxhi8IZ18VlpU
kBVpMFwoj9N1Er4B87xMO7vHItte5ENg1cji29O4lVK9cJEBrHezRTE6gZ95SZP8oOT9jCrT8N2R
2IzpVYLaMfXdLeT+N4oWoruX6AGVXdCgsN/2UwLAMu3xrVP0MH5Eoh8xNcHcLqI2eGyj+qucJtZX
IyzQeA5xmh4cbBiFCY1uD/ZZRah1V0+4402R/LnqnPL3ttHPZWBFH7NgoH5uAlXPDG2rNvnIDcan
hHIeqMz/O1RYBp6SCgAKXABzb4Tat8XUq0d90rWDomGaVuIB40m0zamPJYtOrb6ZFFLZZWyRHQda
6bPeDDdpS73zlTTSy2Wa45A/gn1nkpVhpfZzlq5Uls5mbMhZfaPFGFjZZ6RmYwC4VMZRsDK0hjqL
Vn/oh6Li9i/tlZZ1vEgrEDHLsvBjPjnKxt03ZkIGGzHZQ2RGliejsnDPnfmdohv5zggVDOSBcUbX
Pquja5XV1iv5sL/JLGF8K1NKhbnIdPgcbI77mWl3PW5gUa1X16hRffqGvJPRLbHjEvpMf9Kohm35
tzj2OnC6ofkV2Ahv2S3OlzpJPmPG22/rwXksW/WzbLCb+3Vj/w0sFBopKtfkRQ0qKs9hoZ014ONu
tGhihkD9445NdrCQUbZR6vhYyMq3BaEMr5ISY8PKXn5MQExlkJn2KJdKF5iCXmxHIXDzB0LJH0oN
w6sB6dfTfw6d+JHsKEt+Ut6eFsSPWalYn3F4M7elhGNRN/bOA2Pp97GyL6HxzsneB/N7K3ufhB+i
Nerug2bCABTRjtgkeXn5MS2xZfuEXaKmfBymT90azfQJCEcGMmBsy6s1lM1jazj3X7cbZL3nmwmU
ZB2I0yQ7obNAoPu5l4411ijGnBdo1Um3xowGF7c00xsMZfxkI+6L/xEsqXRQXJ1ZmcqMlSFyPRz7
5N5UNsIEDXZRil7u4UOBKe8UhBNmqJhRHH3V7Da8Vwn45xBpnVvbWyj2FzC1GhkGjGFYZ1PVpk/G
qJnID6ibqqY9IguFPIwCujehJX124NADswGumah5h5GG8T2Q7Wy7mMtJlxC7SZX2qpsd2AytAkxV
NppvBJjANnnwuHSJ9qFXZz+XCvmbYn+1ZQuykY0NeS0OXVnP5zwzLXy01BzbQrSZ5zR+h+pC9M4J
H/AqzoAV4tmkpsnWnJri5vTkgAvMNLaD2VOfMszxIsdTfmaJDs8//46Nw/S2zePaM1LwIEw2pa/b
UnhXKD5v4MiQVNJx8x5TJsq+Wr6Vevl56OAL8Sh1QJsi7F17zNGbbJg/4/FdbXsJla5tkhVIecNr
7Kv5sxmPpTtKoexP+7FCumAF3qwHU1GTTTqiDPVaV3neU6jfoLxK1paxAKcBwUn5y/6dL++r0Wn6
LexWvPgC6b0+jH9ECxQmDMz6C9upEjl1L3XMcVv17Op+fQIvyx4MQwCcOAU6q608x2KGeAq0CvWd
rRYH0KtC49hZNXzrrg2owCG0WBiLvyQVWKyacr1tjbu4BxiKNES9G9VwN2CcxAbV3tv9p7wTvqhs
VXWwZWP4DVZTDqtprt70uKb9+sxfYNY5aYYki6QN6RrG0J9bLkKHalBI+W/hMZDnMlFTiHPsetE4
Aleq/c5WZ75IvZo9tdh/fZv+O/xe3p8QYO2//4efv5XV3MRh1D378d/e9/L6Jf/e/o/4V//3qZ//
zb/fljnxy49c4m9N2ZZ/dM8/9dP38td/nN3uS/flpx/2RRd380P/HX7P97bPuvUcuA7xyf/vL//x
ff2Wt3P1/V+/fSv7ohPfFsZl8duPXwkLAgGJ+K+/fv2P34mG+NdvXvO9+PL7l+f/4PuXtvvXb5Kp
/BMeGcJqbKwpcDgCPjF+//NXiDhQY1EUUxW8eu5zUTZd9K/fFPWfBnALg/2SzkCKyt1v/2jLfv2V
8k+QwwYZOype9FqYy3+e2k938D939B8YWd1LlEtavvjn8dpAPchksGaSMzlyNs9S8LCM0qxQGqS+
EnpQgxC95U8GxhiR4cP69gMAJfnYbEwHCcbkFaDhs8rN01/HXwTmo66wtHlO1lfYNA6AiLA1wm1e
/NmxkvHaZa+L6UqYNq5uQI3LJs8eMFHQg82IC0OsfP3L/frRKH9thJ+fp6ezAORIQ5MIZfZ6Bnec
C8XIl2FKdrPdgkUI2BM20FNGrzKSY8HFl4Xyyui3rtb+A7F8+puC5WnqlljNOc8QG1WlmDAJ62SH
6goFogVKD1q2ASqskkzGh/kgkjZBhUZr+C1AKg14X52UWweEq9r3u0bnthTxUUrJLjf+IN214YvR
seNIlC3lZcTwB6DxrZs+ambkFxin5UXriiZUKen+uv0U62fA6NPVABVl3hd9/UUO2S70DvfPLtkF
GtxiWgzlMgqTx7ZDR0/3xd0NtRbaO5UXo9kzySIB7GDrhxGt+bXBQRq4qVuqAZ7wXNzc79Bz9FSr
FxkqVPqGnZ03m5aLVsoC58fR0yHCWDW8V2OzqM0+NzEx4O+KCxX/Cf8M8ZWLFGA4iJZsFGzIPLp1
3ezNiW0l0sZas9GbryP2oyDD1k+Pwtiaqt0ykv1RtqXc7wJrfi9y/H1d44jAZUidmycNmgMD6q7B
xkrlE84116Rv9hp0Nj3uXXELxe/FCcFx3oj712l3o+RHQ4e63Lotl5hiO6fnCVyPfjdYxRdxrks/
eQ3nKA0ApujqsMqi7OmxiEu0rTJno3H/pplHgTvdJP2bgUeCblCQ6DJbPLO6r7LFhVfIzXJ+ccw3
OMlRRjxSPMvi06KdRUMkdPUBWVrDpJhf08tFKp+2DPnDVgMRYdnWfbNREIQ2aD/EP/biq02S7JG9
fjRDlFSkFecMSeJ6jzcrpjB8GqXAPBd9mS/ntaOxEXfuGsLOJcxXrQXgzG2me7INh70/eeK5H+vO
rYcUtDBjAD1DnH6Pe31oj3AOGk4wgjBDvxDtLuf4pJWcLG3coK6LT7E3cfua6atotCnR/aTSfTVa
7k7W7XoDhhPXIRdcPte5NhoQ8qW64gP+yvOwgoKfP9wQXYBOs8VhaBUDzl+WNr0pm+ifUjcSXU+O
MNdiaBMPM+qrLGdREKVZcdDaICK5oWHYN24wpkGRmMdT7nbAFI66/lUMdm2GuzoX9MoTq/60+Prx
wFJ6pWhO6RwH75/PcE4h1ToYzLDrqilC9dwQBSXGDvN0zkq5zyP3p8AkXnQV7lPlvLr8+ptRVxdY
WuGBRFs9B/NUc1GxvKGRxCmIEUKMbe1i7/I3TfDVgF/Xa3dxe+f4q3ga/5wWyuVOKdVCAk7cRJvn
yxj9MjMQf34vuhFcJqx4MPsAZCXDpu/cX7fdKkPy7O4i0gIW0gEQTNHsedtVZteQpefEZ4TjwweT
U6ktCrgMS6rZ7qOg2dUhcEnEYpt2H4j7zMih0BMNluwMdmJwMHhWFx7jliTV2nF7bMZogTDyNWn0
LEnzxTO7MBWopeGL57iCoxxq5lY8x8qIIS8Fw3w6pbiRTZWGlnG7F0Nn2KAthE9Pk0KYuxcMYr9u
gGcb+LXz/NQAz+auyAJvoZA75Kph+jBqie7dMHKIqUXcSVD5OzEIZsAQJgZ03MV3VFV3Tb4Ajhp2
jMA2HkgpPL9XTu1v+rVOjxbrYlQUXuQWFtXRTDtMn6ZyMZxTiWVaXbYVHVncKBKoQiFhL04j1Jg9
Ld3/9Tn8zVzIKQCOcVRQT+jk/fxohdGoS/2EeLvoC+LPioddjPlkto55Sx+XdF/XllfqeMazyvl6
W8QKDqyurcLhf76higMnziob/VQpy44OgyyiPVtrutPaSeCgYTB7EhzVKZq8zJIpofWuWOyUDNpm
+9QpxeBjMB3V8+RZ4Pfos1qVASNV7jk8sAVrYW61WLLMiB9VZLwtbPmY2/LlK8hFr3LoxGLRwhTs
wJ9ymPlEMzQNsxCdIqj5btEcdMoJP9DBaV1D/xpOyNs4b3WeeQ3Lz5SBW1dTfBmVdQYkQbOpuYfk
RDE4TI9pjNR8kl8kFopzzVIt3CPmsC9UhjK6VZ2qd7aSJ4Xlg2wsJ9Hesp0exclRvTuKSxBDq+WM
HqurimuN4e4ozCjimZ1VDZyF4fdJ60qSEKXhn7IETZiuG8bvAbMiy5C2/FMLWTFZe2x4dK2521nj
6AkrRfHUi3WLCk01KyZPrAMq6U0PdH9A7rjm41ULblJlLUBDiMsWI35ewwMq5btY6khjtkfg3uv1
kMzpp7BeEEmUNqK39jPb4a1TfBXrYpNriCTD13naZrq7xCKhrJg3012LIYBYSK6rK9p/nSkZDQtV
2RpMzDnCOeI6xTJEPCkZE7a4RsNhVcPKSpw1KniGhU8h6ZV16rK2HcYWcnAqQszCoQyLdRXeL+vK
mQYRU6+4W2KZI1ZG5OHXlVLFtJ519DP6lkgDw2LnBoieIU42ZjkovkiciVgYZXa3E2s9k2/5X+bO
bDluJcuyX+RpmB14RcwjI0iKFPUCkygJ8zzj63t56FZl3uyuLivrl37ISInijQEBOI6fs/faKAz9
mTzKsi0IE35RL9Cyzlkzq4sgAZoPpr5PRrXEy+srrZx3qtyq0AWg8bW+1Xjt1Lemys5kJmgXC7zF
cz7KE96Nuvc5PJlapdXRgi/wGjssW5ydjBKP0IY26oio96eKEzpC2DO7bUK9hxwimzgZlIOY+kKd
AuqyiOE8q//PNC40Psow4hlcrKvHuRlrmm+lCSJEbrdiPiG3wFvGd6i8b5Rpqv4rF6I3Yl4258uA
ybF8LrW9zzSqRmPcoRhBppYc1atYWb6p2x6FZn6JneyChuVq9osqHc9DAT+n11d1spwqnEXq/9WH
RPSInUQltNMy48xTlae6EtR3XBrzc8e7VSewKgQM2MKMER4npjVgCeTDJckxgleysIqoeld98Fkn
oCH6oT4PF7OqgNUprA6LumIlawunhjotbOeeZ9MKaueJlN99EQw7VfZUC4Umtw9VtMU0UucC2eBX
VcyqbU7Hh1Yrdjp50B+cr8M4vKp6oOoI/8KgaY+fRutCO2OLwwqgqsmez6BrzVY9qUxgYk4k6bGT
VH8GqHVsNMhMHWJKVixqygmvvvq4ORkHRF5IRiwe60TC3Qs+A4tlcrSwW7bBDyv8ofaE6nnnhqVh
SC6L1W86mHycw+olXcuAidpuG6sBetVuXJmvR0QUzTaLqUgwPao1UC1J6mlVmW1FG5B7G9dl+aEy
VXW0ev+quKnJSXHr+PFrXup87aC6RUG1sp3wqH5HHSJV+BLGgSOOCTT7Dk44gFb+yMqac8471Efq
M6r9gFoB1F5AvVS4eL56j5SZE2WfqhvUP6uLVL2yuj2qMlttPlStnlbqUrFXTXUFLbQuHe4TXBEG
/2SyheFZysW+qhdUz/IfuwiKce5V+xrnv+Pu1fOqG4I6r9Vm9FFbjsspsqj/cKGrA7JQCw6zvNZ6
ckkYV4jmS8ldRi3lM2ecTgIcE93TSN3Ma6olKtXT79SLkcOpnaowVnWXYQ2ebvQJgrFbs6EbsVzw
A3V41VnJ/UqtIWpfYHFpq30OozXNjNaALU7q+1HLcsBRUgd3MLDTBvMtcrrntDnkTrZVxx1zEGZR
VAucllrEtcmOUx1YMT/h7PGRg/hGecYkW8Ryr5oJ5pIQTDAxgrIo1ZBOJxTd8bFj9VQnzWMHxJem
vn/15bUSa+6fVZjBwkUtCOrLIVprrWpCtbntUwKxg/So1jd1KNTvqIOs3kq2DLvVReNbV7toda/X
e7Y9A1sgF6Esl5bHbo7TUpIycegtk8FVBrGCI8f3ql5BbZcSllu3ScGscEy6z3qeV0nHBoz/qVP5
UTj9j9qL/y+dw781JP+rPuX/h+1FXafh9F/3Fw+fv7Lvxc9/7S8+/ou/Goy6+Q9awQyqVMyLg8KZ
7chfDUbD+gfSPhZW+oge+1HVAf+rweg4/4BpyD9RLrL9M1Tz+68Go8MTsifUPEDdyNnA//yPGoz0
N//FS2zT29JJPqEkV8hvgzTXv5fDnpM6dLqsdJN25ni0q4F2ixNz0Wtvet1UPoKAdCCfSnoBF1Vs
O1vpOdc0nEuUXaqM0MV/IzH9t8a/ektUxyDIaaIDpGD68Pe3NIGTTcehjTZiALsdLbghdfdQE8Zs
424CozN8CKjhZkSodR4OX4jT0q/67L71rYuVmyzceQfcvP/wnP5U4ZTeDGO1AELITm3uWGtjFmQ1
NSY94//82v8Pbcp/bytYkGZJv1UNSop9Cy7Z3993goXMA5AJJaqq3HtkuRdvttKzCxdkiJKCmrN/
rqr0Z+ak8hTMXXFtFgMJO9bGkQSM81iMrpLGybOtMTKa0vqldokSTXICTRct+++Ydv8mi1QHWnKE
aTIQOsx2+ZFV9i99EC8Xab9ULYlMqP4Xh3lXP9M7I+2v/rBIGhud7NUSxIA5KiIwtMbsrls5wvey
QGhDZAdcrcQfsv6VDkL+2hu/B8c7O7Coi1Esp7Fpv84xLJf/+3EmxpkL4+8nLTJIoidpZoIG+t+3
Uklfexg2DWfdcczhgtnm+Z8PId3Owzw4h3/+aFYQGk09kEoDE+rxdyjAwTpysnj1z18UU2udXccm
58esCZb2uOHkiTmdqgdmW/3p8bPHX7sK5gG2Oek/fuXxD322HgEkPtUCH1dFVuaT3h5FECc3Tz08
fmxmeKLAzf+YBu2jC7Tl3g6hdkdNVWykld9bRAyrzBw6XOdWtDKbpj3ZueNtc67Ou5cW7cpbyvhb
QTSipzAPhAF8nReQFJBZ9KsV55QkU9DuXG/4qscEGVJ1GLuRYMkVXEYgxfF//l1TWfTWpP+uu1zH
JyXwYsVQ7IolcNZtWBX2eqL75WgIu0AdVuc24QxhzwX1wMXK/vhZ6BGAGtfOcUZRfA4cDXmN+hOL
Hc7TCYe9MfDmtMIs6P5a3hGJgeEDWpy4+xktiZf5iGu7MyjxDOOYqgejBJi9aUIYiH9+OhD+srUy
971uhwKpdlJu9FyWpZ9MSXx6PNjIxzZNIEJ/gV1/slJL/5eHwRZ45Oc/6tYUnthKiPzdjAF0CS1p
vmnGaxzp4mtHf3lvomfaPn6s00nq3KF+n2ko7hPzF8EY2rpfuuJtATsNygPLz6RiO0QdZJvFZq+6
qL96Bjk5ejs0h8Z29FvQmOcshOTZkMa9S8lNeAlZ3y9VmzwPedO9PH6U58jlsRgDbVK/oWPpOYxg
zvSW/JsEgc9zYBTT85i4ve+4tXv487M8t5/C0QLCwW9E6iFBuIBbJZjXj/+gyWIHKdoSHgom3o2V
gV1SGripXqxLPo1//tZlZnc05+C9cTVSR9NwKU9ZgJiuQtGxbqgmnZAXtvu+u2m5Z12EtqwJrbGv
gSXcVd730ebx11DruEmof2CLPp6jpl4Lr4YWkoQZPY+5PsHyqyr/8cdwFKD+8GMkmWhzX48NCFbG
2KGSmmKyA8NyWsmE0ANPPQQBWabk3qPMlQ2XXhSR6qyESo1dR8cs/taViXPShrig6aWHT0Yftowj
asEGNbMJT6sbE18GimAv1s9th2yZ4js9LSNVmnCtdRz29nNue+fQCdu7TjmmY/A+Jp5ANhXDF5gJ
Bz9WaHkJhy/sy6S/jXosiUq1nCtaY+3g5uUnYiCFEwEcNIZJ+MUuIirrSOsA7XTuCUt9guc3p5mz
ih2BOhUS9mlODCRTjz/qs4nIbYrybei2xoVw2GfVQ4inqrzmZV+v2zxNd7UewR6Xw7LGoiZ8a5Tz
YQCAOdr6F8GGKunb+WOG0D84WbjKXNGeA7u2sRNrg69haF2lJnynhtsUUwgzgDurxX6naMk4I55g
TslzIkna00lzx6Eh9tgjyxU+ePsF/7/xVEM/yZCXoTgbpo3WkSE4kdZ2QflEkg7+lzw0n6vR1Z9J
a9mVLcGrukaaHbTG4RJVFsJI7znhWntLZVqwBgzXUISkXbCirtvpmLJZNrAqjHqEmz8FBZ4wr4H/
tAoiD8St7uSrNEzXRtvCda66TZQY+yiu4vXENAK1z3B2BTqPeATaTXg0O349/zRjizigTCMjFBaX
IN7dGNunRtaK08NeIQnwjOcz7JIyCNawA8xDMOTRRrMlQoS4TA/eMn16ea3f6rH68Eqn3QM1lOxi
uuEQwafd/5H6DZMcT3ZfsP1O4hlFMuLJUjjFXcYIb5BLvmrqgethxamarQyPhVD3+uA9iKx1iy79
tWFFosNPGF2kPSF7m9/ggL4jQ483ZEU0qzlSp0e6OKDQ9O3UOu2lUipdN205nxMJqsoyftSzF/oV
9gSy1JA3esnwwxJjf3Uc88alEb8+HgqAJ0GXr7xgPoutDKr48ghqQXJBWssymqPfGtY73cflNXHJ
f5/Sja2340tG8kYW9skmmmYbAHdfnxA1Trc8jo29gHAulmanF9Z8p3Uj3Fw/M96AVC76fcT9ffQr
reP7jgaQmn2W4sYGAFbr18CwI/I3J/eSJw4uMw9IiggGe18qp7aOBlnI6AeEsIk2flZeygIQXNKM
n0EjkdVq6Vkvgo+GEfuWfAD9NMQ7mJ7LrRzn5o4nCIvSEBzBgkhfjktpr5Z5jtGka7lvZSMNzgl/
G92rJbBPRgj+KrPLcdUr+V2rHuaKnAezikEnWfPTXEqHlXK6wpgUh1qSMJWYFgAgjzZLKrN5jxuT
bpAVRa9znPpBCPlp6uUd5GQ0k7lJIlfQRQmnbMzoMwMexGcaGLn6UEyDjVY15KCU3WdmGx9RFgGg
cAoL/bxYNgFGpj0S62plmDczcxK6v5V9KFPiwUXTRs+u3f+YjIpmU2XOJ+BICK7PFNrNqXRftCpz
Lkkrv49tXNJVrJEtGyYjP3SAkOd6a63lbJFhGt+6Hmm9ZaYJWCxexTQnd6fHJFjVy1swQQKaukru
llGFuA6j/hxQTPRd+jON9PgyuPY6tmbsVCkl/knqcEMcdJq93t1tvSMiLSVBMRlmdKGL+5uRancL
JvKSsN7E89dIEiU7uQTwZPT3tuF2zthL+BL+9Fro4ALTEen0MkXlliCT8Aguk7K2mP28jonuiQa5
zmvsvVrdfXoxpIyoebei5Von5PUwSAKQpulw6j7BriSrKJysdWR14QmEyzkqDK6sqpEbzwsLtubF
njFHsM7N0Vh1bmmdOy6IIg9YgjjNELJV5IyQoNNZ9tvsZuIk6gJgRSv9Ipj9vobKHpIVVOghfvY4
qzcBc96FFI17NgtCHluWCrfKVk7Xos5t26dRixrYQuD05JS9khQD7TEyVPpYiDvQNVHmT8FvlPP5
7o/TItLfC4dsRHvun+OKuqKy9Cu7KcArU8aoyqVJHNGr8jM5gJUuazjnPaaAlShsQoUlJj/Tg/Jc
6zVjsppRvL4SQ/VtDlv7ZCYlHdjZgo4KZ9YPjD7y3UQWr17gHekF4a3QW2NlyOV3KIb01KDcPlWl
nP0YYfCaGpNQJAok25QOSYuSJlJbPdePazZyt/pU9odu6OkvVl6x1tVFMIRIZTm9bb2qTqQRcAuf
689HSl7oxIFir2UUDH6tCXA9qojsB4gHVK45iQWraohOai/WpDk9t7zi/CuBVXbI51Ucn8eiuE6n
wD0zPcT466T7R1nRqdoitrZulmFapvuELm8MYsBK8Z0q3L1O7AXRMgr3KVw2MijS71MU/XCBSXr2
UzUCbcNkW9PQTYpjFSH/t+oQor1mD+dBn9u9Gfevc1PP3GCDM/z5Zv/AereOCVVZ5HS61FqpOyA3
a5pt/iNZUbrB5JdNpm9c5III+v/jQU/gHRdTIlYYFQ92iPVJ01W3nV7Z2sAtic3YMX1n4AJKPXPZ
h2meryrowZTD4/d2Hp0zzPZXBE7x3tTa8jDJ+TaJQtzV2AQ0znMxl2utwFS/G8fFp3E9vAblkMCA
jL655TStdEnEyZQbUAUt5kKTNM3bKK1vceDuYfa6u0qtvyO4hJUZeVm89fL5ElpLc47Ti12xm2Me
BKcQUsSKFDnu3eaToGa0Zhm+Nqm9rpEev1ki/mxL3ablXhQMePAvDFb7tWJuziiBHlsheqJXKz4K
m1Mnh1QutJGMI719KbHQIsWJ7qXVn1yDEz/uEGH2ovmomi4GHUd6O7wKPRL5oUqS98ftKO8H8zLV
OFW7qVYoUvtJa2LvMtbjsFpaHMtNy00lzpP1lC9fwqlwbr31TopD9+Wva4zB7T1oUWqFo7MgpyDT
L2u9nMF6cZkbJgtZURyXThrHPP8wiEdAIG59N0MwbDHQnDBJraskQZNtB7CClPHHk5Dht37O453m
pfUp4k7BV28y0Y3GQvjzxCnTmf2IXzpt1mjGwq2m5eVzrVdfZyN0T1rwvPTVRPVpwXdK62QTZPhz
o3YsnzCSyPEXM+Plm514x8QIzwtq2I+AjLRtR5d2X3fCujoFxhT6DdEt7vgulipv31un+yyFV35K
N51OYWL15zZI+3Npq8jlidLFS0ne9blnlBdDR/GCVMibVkEzZIdHjSC7+h0Fv7Uzw8Y9B0F0LJ1p
OKRa8ALXHiO2aw90KypGT56gFR+rjaCYnOgE5eG3S47ZkUytwR8Xtz1Jd2xWoWnXe7m0BCMZcleA
tzShYjqRK96IYKtINmPBrauAvnA13eyhcP2oHAR0ZydcufNQ8JU4u0467sEquxf2vDENp+zVhZ9f
yyZnQU5dArfMYWOUS3YmxeVEMdaQPxS7l1h2EoYPKptCo/FdtnW0CmuExIvNmhw2mPqaIkL629Dx
mt3efhO2Va0W6dzCpnBQmJPuMwQ9e043m7cDwkBg2gO9LDM0TnNUfSc9tXgN7eYaTmG7msp4Orca
iWFWJnZLapk3/H/22qiBLRIpsB0GpzkUXVaeeiP3VmVNxLuTkwowSDvbx+ivm1p/RoZOTZ2527E2
ifrj1n4fhQw2eTGWh3Koo3PU5+u4hc6oeeOyLnHHbsg7qv2C9Kmz+e3PqR8auXPLOxN0thml67Rt
oqfGjPVjHermYeoB7OnplzYnnb0vs999Y8FQV9dilxUe92F7NS1Ne/SS+PmxApZpFzPLA7vtGLBZ
LX2pt03X5Cg03Dek0rq/CNmeOkgepjAlw7dAw0Ot1kO8Nptsdr+VxnB8uGGCVjMvpoiOA560q1eM
nW+2/bEyMGG1xLw8CU6LOrQBnkXODXufBof+J2gS9x6orDan/91ETfVshHWGxKkJVzV4qT3SK3tn
irI/Yu7xGyxRvsDYc5idatqaI10gra3TTa3qQdHDRhlS9/R40KPY3qZBWfkPgH4SuMlar2O8/lZo
AXB1XLp0aQdd2NFIOk5T/9HIaTi4gVUcjTR7zYoQ6p9wFpJj57xZP/T8WgKs2dTEhdPiJc7Cdu+E
evoyBqqTwGho2yjjbplq5dpKWZ7zBe8YM1fORyORl3TgxUMjPhWyEJcQ9xecyBlekiNm8LA2qQx+
PRdvQ/0idIgVHbq802KhxY5LZvGtF8DAGMMXhwCoA/GGl8wIwzu4N3HTm3bZ5rXxfdG7T0PY2g8M
NbvCTot7npr3cpIBgASRoNMJqpe6Hg9VFzoEIpT53jWL6FVF4KZyyf/E5gbSq7gLsKpkRC6NRXax
lZ9hbuC4hhjUdmxCPEyU3dPjZmXRFjvW3nwzBpLiAvPnFGQuG/2p+jBxYsaz2Zy1jG54MnSnppuz
c1k5MGHb72OZSZ5b2uvAHoJ9VDKIrRjYbgJhWdsq6J/HLM/XBebSDWLe+UQk9mvTAtQS0A1YmUFl
RlrvHm+Pq4UMB+yuAVm9Wjrs28oImV7FcjMGJG08lkqCG3+1pY31J2fDklqvJdiaV1sZ4rz6MAsq
yT9XZtWc6lBASH9FgeQ7Ra6Cjjt3reGfQKM3EZERYbsXrMSU0zH08NK8I1Ra9VDzupKYv86OjkZo
0DUj5JabsMMzg1zwRMUCI6kfLMaEQz44BKN1FOJz8b2n1cX93wK6UQnrJRPVeFRCQgxBNy0+i9pI
Lo4wEyyTA37HCMhr3xHWY6a0oL2h1E7zl64Ghs9801wIQzai+ZTEGaqAiF5JT2IM743c5E7izfPI
ZHODNAZaZnAwPc8NVm4Q619TvFLJhAy+75LroDUZKZBhf64Up5co0ktZ1TCYZwm5uyMHLau2GH+b
C7PL/KQZ+ZqWxbRKwtK4yebtce/vUobqsT4iAPRASXnBFpzdLwplNpLg1EZ6KUtL2Sw0AncWBwO+
JlrGdxPFElYW7crelP0sg0UV3EI0BL483FyraWDt8uS6c6bu2slGwTZxDYSyFafRS6K1O+YTwCtI
0hr9ZjitEttVLALnPlZqsB9Cz7AXDahG+pk2vXdzZqJaShKPGNIuzNS5irQK2Qkm85VMMbkuuTjR
W/8WwE095hqkM0sE0x4N/GduVh9lTO/La5rumCSm75aVRQkYgAIep/lVFsxP7CJbJVGi7ZK6PbrV
aJ9S8Jq+s+TDqzdoLAoECY8ADV5L7m4wp0yIjQYscBW2StKBe8G9DGI3ZwtQRls6eAPOIhflXGwv
62woJmpb9tyH1O7PZpcbfhEBPGHHOj89HmysB0+m987x0nyvL4O1rUfz2VAb5McuuV8Ceq+9OyQc
oIGLbuBEI6vtsHhpSA6to8HQyo2DUyi+wUhekRuSKR+lL1Zi0Heoyca0ItKv23LxXL81nXxbi7lC
CB8i1YmM2Q9n13oi1RUaULYYx6AX5THQglui7vJ9HkI9KVCP0JlZUeaZ17wZ4CcifNrPDNqqSisP
rO3uIdSpD2IZ1rs/xZ3rfJEGkimrhzTnGliqlKg3HhuwsHQ+o0yvnz0m6WVTxM/Ib95a8t6QgrBu
zRHIFKbb+5qznbNahidc9W96YsU7unLhuafOb1VUmk0WoYVR0nz/Z9GkxfAgK8P+7CgjKGLn8V1r
lhdzuGZFT7KQFUNjDqRchbreH0LEKwgLnWKl6wGNOssrjnXZ0MnEyak2LGY4YpwLh1ua9BKu52dh
6zf21dZNyrzZRsycVlNncGFwXjaAbqI8+elm3buoAtiEU3te5jphnZa40jtLwxjH5sVsx4QWEAfC
kXCqEVqHPnmrzjlHQAKwAQmRLemXWC2EAKf5vcx0xsRSFzQR9oIsoj750lOQ0vkKaZDWBl30KH4x
c1KlR28EZ+7Y9pG2KuIdtzx2mgxWWmGBuq5a4hS05orUBIZW2TGniIdg55gz3AuzT2E65fCvBfKv
mRHMMZrqbCcx6XOnX9FvF0hRiHhADd/BmVjr+ujeta7R9poFQKrgZtdr3YspK3Yf4e8iaJ8Fu5gt
z6JPqy7KI7ok+G9NZ9nNVkK2AGKldSIT92WB7bDRMpogcdY2F5kdu76q3qso+MH7dPeO05xdzR22
i5vq11jDFsVI+CmZGu2tWWz7ZI/0GD0UuRP5hRvLSRIQ4enoZ2b4Pc8Cm8QF7dsSFO6FxKFDVLwu
Wt2evbE/EyZFaobAyuQlFqoweKnsobV7vtjldRE5heUU7A3ZuEyUZu7EesRJFKfBNituj1qjx7lM
HytYbrJf4DWN0ybNSg3Ch5s8Q3ocIyulw2UVv57D0CX0pRSuL/Bdemk3b2I3/j73EWHHjniTi+kc
KngsLOOAJ9OCyCABCR1z9LJzMvdHE+e3SsQKoKAdip5tVx8kwOnIDKa4dso1PeiW/v8yM/Fx2tNo
lkjY2CKutdSSK71KgQExkI3HFKEFo+BdbFXp2up6sRtWolmG4zzqa62itZYZ/Ya88uXJXCaic4WL
kaCErukCJ4ankUdXYnaezNnahjqZNTpYF2SeiV9qsLNaV65H095FtctpZizcLusi3pljDTfKC2o/
m+18RS4ckHWpaxuFbUOs7qI+dMvRpyg/OHOTwlnr3rAwLs+1nNbhnLnndv7eG/3rZJimX6AqOkyp
1m8NqLr7iOC1qYFtF5vtmvFP/BVPVOpD6Ml2TGvKk2lN/WZM6X7pYnb9KkjZ/UEuGVN7t0hJlpDi
iFNc2btfTUmQTzsuOvK6YNlGAy3N0SwGmjiUhHHVLJuKnNFVCCN5NbJDP4VW82xZs3vQNUPjMKff
HYKuNuUgU2j8tCUFzOSLQxsGnbKk95l4z6lDl80CqeFXthHTFezq1QgN4zx1s7aOVFffwULs1+4c
+YnoBJzEKXnyUrrhhQ2Ef1qKYJcwwU2GxL27iX4CBTXlXfPFXqIYYEaEY1cNwGK9GDeNmyGcG7r2
2tUQcsJED1ZOMiacsQtNN/gZfrqQyjDUGntJ8pFvU/mnopzKq74krj9XenPCM33QNGNZpY2u37Fz
HkQ9r2ntZz6R3vY57xsGv/G5Zde75FAlbOWWHebwXcShtq7CAca0pHsapwc7wzQ8GN5ec4aPUWeD
lhbBvaMsfrGILkdj774a01spqgrmOCCCdhp+kuFMiGjQluve69s1vaDp6FVfejGEm4YTYus4Y7xL
ESU8Ja31gov6l2Zm9nEJ+kNUks0ol1ASVYyGygp1Kp2RaIS08KatLKmDsqqniU4R6tdRMR5i1MsH
3bR/VuGYnsNu8E2JJi2J6l/aZP4ayuhuVHF2LAv3uWOTCJm3W85laKz13h6vodeYp5ZMiKGcK1it
DAv7ykLRvNP04epV2VtNC4udSjwetakAQFE3AFq0VDuIq9W1P0GF6cdh6GY/EmP4XDiLb9t1ilhY
R2lbxN0+JhVG0st9dB30nhmchTWGhuxIDh5ixMaQYDcsCMdjMfkynLId4hMUGk0TbkUDKVc4jh/X
tdxajQpFlNreYAgGnMs19U2QZ98ahGFb0zamtdkBkZLZWG1qAAH3pjcNP0RngJy17Z77hK1n0im6
nj4RxEQlJHI/lLb2XSCljtOyuVd0g/2W1v3G6LJ8nzNHP+oZQsJFi5P94Haan2NtvYlFIoy1l2Ff
FZGkJY16rGlyEjvzwQSTiBO5lEVwCgdxhzxDm3yOAsVcG1eFNcEMqbL00hl8XxWBzUlHM9apjUH1
qdYmgZ2gGadmzziTtoVGh2+Ay8sk8SjGWfqCu7qwvJDpX8+WyyCvhDlozSYllffYPY5WL58QwWR+
FIXWye5asXFsidKgIjbNQkDaZMXHUKAjr2M0GlrO7Z5V6KyNc/xkGMWTNCvjGXvYb3wX0AbmmNlw
moWs6YzawKIMJ6ikMRVcWdIFCUz0yXK4II38OrWRd7Ya8e5NVr12JMtgorMCiqAFiFJNhETH6zDJ
gwMs71+dFTMLzzvVAm6tw6MWAc/AUv7YeSSTQyO+1Y7JFxAJTzTd9A+nGcWqN4KJIwP/vkjGM0df
Il3FK4UFv1a9/3c7A1JSLFXpY9ioj0veWxvbbihEGj3f6DQC8zlPz3M+aDsxji+8CFrvfhYb2Soe
CSNV3xGKL96mW1Oy7c8jKvuwyTAT0ptpwsRcuWkV7aoCehmLZkoI08ob6hBsIFrJUosDGifY94MJ
sbaWhAtTAfiHTTg23AJeyJ+rPiKHdI2FntbaTcBwZp3D5jbt2+c4uHDrkiQ3VS9xnAjpG1XybCJg
OsZuLfbLqOI5syS6p4xyrVZf7kWgbR97piaZy1UZjtydQcj640hGfTxrb0VeFl+WHPzATMOWGfuA
OXi4NzLHQGMvySplh3l7VC3ZZG8JeXQQ6iMQ94xU28faSE4y9NNzZqYXmnbtHWWFh51AHnLbDCCK
I19O4QtZ733TjNe089zVgyIUEetYdbnYGIMRXaOSpTJxoOVGkeeQDiGrczCZKjpePFsG6Q39QPha
GFv3rMV9js7CW006fPWQTdvO7ENyH8iTHbFdPkV6ZjDZQa7M9NR6itOPIQQqnTT9DyMJk/VidO0x
N5zyI8UcUvSkJw5ko5JFYQOjT7OYTHsBHMVLsoAtkvxqKzLEyq4amzwvqhjJTI5RTdndEI32efXa
qdcB9GMeWzCI/hAsmFXdpL9Ylpgx8UJUiJYiezKD0uCewzh97kmw8KYkQffc0MoIWGZokTcyfikM
uI3VBPzMoL6EqINnRuvL/CmL58IHAySZiLrJpiore9+0tf4UAiPFTwcLWUENaEyeRfnumEN+CJLw
Zs3DstfSbeDO40Ek0bcHYK/tuF2Y+k+DKIRtqNJE8VbrF5z2xyEY2FuoeMOR3r7vRX1Jx8K137x6
0FeMDbYLU1oosVH6ZRBsNusQmT4HBlavkuT0fE0bayi0bdlpNBjSFtF+hx6mc7rpCTzxhlFCxKpY
oBtxYKzbJedTQCwOd3nHn6ogWutpkpyWhq45u91cS4111VQzJo353NRGf9UUTq0NLADtEa3iJdkv
lkieRee2yuEBU7rSknPU2kSkxOPvQUvH594ERxNlxSHtEcaH0vt0UVi9hKRYrkPScqwI9kGReq9i
YeQQ2hJCmNWnvqnN4+fu0ZCrgzBe04I36LkgpBJO2W9qdMb+Y7zUanI4haNG11EXwGr1gjUdbIc1
0MVJawHzr2nJMKAH6MtFC7iPtfXK6l0MLmFdHpjRwuQqBiJtZVnwftLKx1Uy3bqBQITXatJdAH79
zzmY9ZfCk+yL0uGZQZ/3JCyHsWYCHHTMHXFKzXA6I1q/OhPaQZ1elB+UhAO4mYE6ZfKkvckW2eJl
rcbrBG9b0bXvJd920DTiSXL/o6JGAR5MTvOBId4mKU47VP0kbtxGb3XAnLIYM6KDVdHH4pL6Yw/6
LWVCdJ2ztvsjExvv/dRA3Hd6HXdcqfsaaYinRGdTHw+9gR+EdpNtisrPPE4QoavkJA0dvkvjadv0
GUSJJnOuj5FO2xVi28cMcTurO+ZBVj+hTEE21YPGjQ33ZyTRs7Rstv8Xc2eyHDeypeknwjUH4I5h
G/McjCApStrANCXmecbT1wcw+1ZlWbe1dfemFwkjU0olFYFwnPOPqZ3yYM2sFLPCTLUi2PtrmMFe
AtNIGjXgGqM+vy431/SpXKJC2NUM81JWeb7WA6hoOT+Fyzycn1ha8a2cQvNoGWl+M/vufRjIGJTT
aJ1qcMRsFUMVDGaDLj1nsYA4z49N1RD0J+Eel7gzv4vTm9uCUNgTUs7BUM7JsYuRYMHKXHdaW10w
8CV0DAP+zs2PTkroa6kUYAWqLAhDsvK9koayPiwgXvvuNa5rxDBMKVnkQh3pwLP0R28W2FLRSqAq
Mz0kOikGC/yh9WSVco/4TOqJuo0uEjcrD0B0eELeEtVvxgbFYQmleAkLCfCkkQ7p5Q67AItsrQln
jZUx3ODstK5sIUea3cW5lvpPE++AOSRsil6eHVMCqk5BX7trp5UnV4ujHY2pyWFwnUtfavXKl/Vw
lBlNLsWERnEQegCGElgfle2/Tqqlyh1IZZ+Egll1tHe5q977TKNwtvPKndsYv32AjX7lZy1hSJCf
leknCHiF2PVEEa5tU6TEVZrjLbXISWtDvyFAsnxx6kEeATLqQ8Nhuk7a3j3VaX1xZDRdS5W/FQAp
iV/KM4DMTKenbDbtOtJi71FMencBED8nHCbnvnPjM4Gg9tojFuVak8S7atP44ZnOOUMriSmeTODI
fOiD89HPqZ2BHvgnchgd6H6LQ8QJcJxEmClkNKTgYabP247kMm2yp5GJbM1bozFZtAlGcdHs3WSQ
2Ok9KMc6notH5VHaFKvrNV1rfV7mWxW7Yi3dsuG18r+2FouS3ahoO6SUrtEDTKLVKQPNvKoBcQlk
f37U7VGuSgsZS/FB2U3ETBDkt6h8Fd0QP3ubKkyAUuwpUm6J2KJMk+OIrjefVrfmLL3ePTQEzx7c
EoJXNQaRMPO96LZUlLgq40k1D9iW1xcbMw6NU4NTotf04BMyhyHDsOXyOuv8z3fBgOAs0ypawiz4
dyxinam/tLkVX7yJ6TstsxhNEr0Ekr9JMPBMKK0r8XPWyveo/xomYvh1OznLWVVnGF271ygh2I0B
76EmTfdmxdUXZOlE0M3rp9m2AsKaD1CF8uPzR3IB+Q+l0cOVHbjxg0ted/vIt9FYdzzCIMxxcx4A
acI14HC4KRw/P4sIhcMyAirS685pG4DPEMqZk5e6YLCm7mGrMnsL+cpkHaf5bosShBBR8Wgq0k2t
r8sKWEv+rlYX9xfds2KcOFCJtl98DB5uHTMIXsZ6FoBDWDLBqdcmY/bwgT+NKEGT1wMqD5p4xrZn
3kJ9685IsYygZ5MR1i6kH7W0O7EytVZ/tKyQEQzfNnLifJNJguo4x8o1hkCBIoMuQzPk8TM24Lox
gQKFKP+quJ3WWtFCnRe+sUvy+MCtPV6kqRCcRPFLAZR97wISTHNmwZ3X/mam8Alo5AKv4WyVxgu0
LkkWnV1tGpVbdFiReZQRUYX6QL0yeO1UPbovfa5T0FiSqxwhI1pkEpbywnOd+Rrd7GJcK9R5e6Fl
qJhnSjXifj77hEJuxgIN1DiPA3MsNslOHZ+NYpb7oVmkDOkxuNPa8gDi9CRBwMZz9juwMjK+cZ3a
hfdS5sZvVTOrN46prUug1pVTe+UtJWOKeGWSRZIOYIIG3RNSQu/s1lW8SuCe9lp4meIso2zE+9AC
07gy+dqrwSl/eWh1d76RB0Q2tOAiHP9rRcvvpSEdEVCa1upJmWjL4xk7Zm1QvPynJKVx0KR1PJz8
6sxvp5TQzn4RQ0qTzXwpjeR73eS48vR4n1SqRVwj3KPS0xBXcRGskiDyiHSnGsrI0TY7xDKvhoc3
ERoM0DSsM82gxE7DSAsrKG5tyKdxwZyMGNRZ0zN3F5XmX4NW/PZBGrcOkott0OrWhThpuRq8spgV
r81JhflrTbwPseLm8LvN9GCPbgfsbGzgHahPl3RHy37D/uGfp/kSzlovrSyeOismAvxJgGiF/kcK
TuB02Q19Xr9hZWLFcNpx1wC7Hmmfnx52tJ3w2/MYkc7HKMcAYiuvd1+T2lbXwvutZ751lRWHgzFf
WlPmE/L34C3yO+fQ+J7Yl0SOrUwiZO/LRYspzyaB6O7PrTtBbrVMZKTHL8LFEGh0JWXvHlGOVDuz
E8Af8zkaVjqgUgmRknQOemda2GlYnF9BR/ZrI6SFWstG9IEyf5gOCFkRvAaK0TzUtshs5U1ZhO03
LcW3IWCDrvnDF9q9WRkbMzjLqm1Wk266e3OsKDUAGqGzuEc6MVA5N9nUmwrI9qFSYDtO/g57NlBu
qg4mKe5EHJbGdzo8ViFds4eBoMQDGQr+yu9K+6MdPxDa/dRo/0KRY8iHa0K/ioq+eqLMR7zJKJfH
oZj9rSzJPObfaxOFRgYls4WBJsBOGnsDYReSPiUfaQ8AIbHnqVRLcQhKe5sO1FlPJdi3XlBfClcK
NV/24Gqcji+xYvice88w8GX0S4Kfk8I/zQcRReo4AoBL3CnlI2H1105Xj9ZPXolt1o/4A401RzF1
qwjmELYENJQ3vX4X1JjUHmzOZKu7pVITjqqhVi+vw1VVVQjCOmpQJ2n6p/C7Jc38GIHjrZLyjSlT
36PloRg1pCxBNWgZ2qmyjwSCTXxm9WllG8K7tWWPTKei2UeN8pvk9nwH0g3oVSXi2KNVPPCG+DKp
ONkOBM1t2yHqfxHxal86TndSLnh5C7v704ft975U7gaaa2D3iwe6tctNFDWAHK3aLnt36WreFYMh
Sb+1+lHEHQXBnrS+TdkUgF2WqKyU92LQMVqp5IedMVLqVq4d+9C4w3aOzwRH65jTwFC3PIc9Gfav
ja/+mjTbfJUIkVASyL/S+N1zp+aSx71H3Ir12sAS4XIEXYoc4+5ek8QKtiQOkpU0H88JvlI8PX8c
HMahEFtuIPfuRSy5k8Nkk8eUZ9uT5e9FJczjCM695axcNaFmvTmTRtMLNwda8oZEBqelrCkM7J1B
Oi5S9PEn5MGEoIJ6qGFAsaG7g3MwIiSOszaZwp9Dx+RgxCWxtIGDA18Deq+G7Bg5Dnb3YQj3LYni
CELgM3iGD/iuTYFU0BuPtT/RtyaHu4V8aY0k2N6z+wzbooz1p4aQreS5GrBuGIh3v7XlrN50bXlv
XE17hHn7ZqbKWDHXa3jTM3ufJ/ucRXvtq2x8D1RJv6GaKKQMCgBWx3vg63qPp1jfmEae0pOSWM8+
BWFhZ3obmCbOgWGu0nr05mo7caPYzVgvEpwEHdUtCDL5DlOozlnIJBo1441/2Hmc/t3rh1lUp3XH
Rbg+NhUVkUze6diEW5eNvflcRjur7i/WWyfz9BKwtF+6BvLQH6Jpg21Av5jEbRFT3OXH5eDXifMb
oLIvbYAkZ3DyW+hQ0m3mDrXE3YjkwKFc1uU1JMFgvlHrCe8I7OzJt6Sxan0gd9ELb0dcUgerYtvn
z93L4ciIw4mEebP1NlGs8Z4Oury7PTIE/h8Ry660DmHW3b2qdy6pHtMQPlIxRRRbv5WkX298FY8v
yyYcxjidtfGddyg/p41xqGSvGAAiQRUHT+GOts7tFM/gbNy6d8vUDulIgHiV4ZJIIgD3JNCGVRWz
K/07nRvJnk1tsgVO7OX6sDKbITwjOkNmQ9h4yXI0SepluqC8oy8ICCFyv5cy1J5Z7L9l49SftK6u
D5rDWdA3aNECYbyjI2+IdCh/YKSOt5HhaG/Q8eLopi1/hYY0i0Q66TZthu2YqfyYmfVPNYzxU9at
uXbbTGzsiZTUgnvuVM2XzHfKTRdMxTEtqLYryX/4fPym90WATLhCdf4ESXWIK81vu1cS7oBBE/Iv
9JbB2tdImK5rBMG9EhoZJCzvYvJvZiW8U+aU+hk1+TFsmomucR8zvs+k3SSdOo1t3FLmsg18dy9n
TVqDQmxZK/s83ochknTfdFKCefgqK+PskPXC2bYF8RqoN8FTsrb48JjmadppaNmZ59qpO5LkXl1c
K/wyCs3ZawPoI6qvZl0osJSK4sJrM19MbrLzDLsVfvNn9FFnmGOLqODfF5++xnPsmyEO7gIRz4wz
VPFUlJ9fLt8jlejJ7Q4fo1YkG4loAVO8X91jzCyFk403qyk2bHHqQCjsd0v87GI9/NFb1O8aRU5n
CYnGK9Mq2fy9/qPwcaZ7bQGTDp+cT/H5c2OLuzI7pyREXYqB05TTB1lNhSramJsgrKyxT11jws06
Xb3pqhbPravSmMMakYam2PU5tWzSU4rh4CRUhvjuRLxZ2cQwJDGEn4myJWyT94QOmJck0tNVCyXx
t+eFMcH7GN039ChWaXkH1dHBbHTmOZovOHFqLIG92mZpFZHgDj5Lq0h+HGcxaigdc4cY77euAU64
nr81PIMlOKi/kVKSrwKozZWJiUJkxSWMmGcWVcUMjwmrNc+dq+/cMWjfGS42KePIV9xPqyilP3UE
jwpEkL2MYUrrhUTM1m+Qise3IvXES18X+ksX6cSjzcE2jmEzQg3RzfSd6LZ8pcUl6HtvOkenvVKh
VD4CLx6v0vL28ejz0QWpsXmv0cmS292aNlSEk/PE1Vz4GTyW1DtqOl5PLsrvef4Iglw1jplCKnID
bF0d+ZDykNXLlcbCdGMl1/gAK8CnOb+YoZiEqaC6Zn397rPwjdGA1bQDBtcQhGh+E/9sbP8Ku7fr
/Lx+abFcUybR/mpdPlehUUDOezoNkTaS5Y4+du6/v2OljcG+0K/w7FotPCZgFq994ofnXuvz1RBZ
5HgbaN7r2RNbJwj7CmH5W3M+Rc2Gka5y403roAgM5ulVTlZ6SjXnVniTf41T8N1P7ZrIcFJRM+QT
O+EWP23ICyctKGrCMbcO56PAdIOflUlvV5ii1o+77JlGokU2Xz8x/QRHPQxK+mxMtAQk4MS5eoSw
ZEcnggYoEs09oLsdDpiI3ZdEkhg7IrjZjFV+LHWPdy9S2QWZ934Ws7+GTvTQqGJ56DEe8QVjbUjy
Og1JOq6SLGZ90Cpvawdmt17MTZND2yTqYj4SK+VXFRynVj+bLEgJZBLEBpfkgxHRTmj+vJ7oHR0l
hkRvsETwJ4XmXwKTm4Jp42r7Ps+XgRGBqeuwiHkUgMmcu+Gje7WQ4ljddO1T/8+IPYaV20lf4J+1
7edDTbkQPHXiYegDW331i7tEB7RyDZMEYjpjcTfYNNTb6gVj8HaYHV9J2ZqvdbVq2xHvhGV15qUx
0fGStYhK9z3GibL/z/T2jrOtq7QzHIhOvTMnPJ6vg22zlXfRRR+NHicmNfYa9C5+k/GqHCu+x7Ch
Bxamn0ViwIC7/YjVfLZ0hTomTErtyBlQ/Vsd1bD+ZxaGgnUeZGWxdxWOc/B8jWMOwG4TeX2+HzA3
8p+x/5ZAwNBDs6ame8VWhZKaGu2pohS+jP1dBCt7jhAlnDtZ+Jz9LmHyovLcdWwZzbll78NOqc91
jyGkfFl/8ZPUP9e1js0EJYEsG2pHOAnMLdrRfuWWRXN1iqm5evOlKlA3E2sOd95HnbMJGoXsmSqJ
7Si9jVS5fVouxvxVrE+Y3gZYJso2SJsmSfpUtNLFT5tsRuU3hyAY/+QAmQQHhLCqbsgPMQcG4GEc
KRkOvoapsl9smVhbhjyX3ToAAs39N1kb+Ym1lxUFwdvWWm7VGWt20mSXTUa9CgCVNk0wD36+b64S
h4YGr9bFDiG0dm0iS23NySChJiy2o26/q5LywroRr4DSw3q0UfJw53iaMzJOaMc6rQYYwzRAjIeA
zfVt/THUHDfu2E+HJnT0lRz1bi1Cc5uX5BDJqtYQcbLxzboR18vem4j6SeVP4gGeSKUPVX/zRx1v
6LSKIdmpOYIk4Q7gt7e59j0RBg46Y8IKwKkWJasSF9FLkhNx1BUvzRQcpjoZz8E8lFqk0jMYr9Nc
RkdNZe9C1VQMtrIkpTIfzwMpoSb+zacKqqfWw/EtWtOsaqwj4of+WZn9QSP7Tcekgg5RWw2oBHef
Z1FAdrdqXrAn/KqnIjgDylH+IzuXEj8s50lYf/MK7WHAj36Jhf2DB499Y+O814iL11khjl1oiyf4
AE3eE46XFu9ej6iJQ6IZyX4NtWtIqsuG58d0TONoHm4AFUHUfw2VsQu0+hiUtbZHASS3OI/iQy69
p825pmO3MsYKZ+sgVt2+Ey2tMCF5r4ucbMHdmsjM947KyfOe1NesiVLkCC3nBSb3LcAIBlM0rFTl
5TzRFXbEZfpf3rU47iqq/mpJCNU4PsfB5/Z0MXFYWgJw0b0lQ47Fs41fkCJjjcupPFBGZh48jrw1
n7rpm6U47Cxd+8JLke+We2dqzmJyPCDfWG4cSADy1v9Cs1vsGtNGX1oC5k1Wd5lC2s/zbjqD7P0K
Tcr7CjUyYse1RyWwzNZtj9xEJFQZMUzuedHtFYrEZufXqfNo0XgPzJg9EDTLNgWkVPcEr21g4ZZG
OxPT73sOu6p65n3+O/LQeDcDUqvU2Fh61r1Z4xx4BwWI68wizLtiZ5QtzThNFTUv43wCf6qCEJr/
SjITkWZuwKILG4w7sP/SKVLYNuZQrbuempIAIy8ml+IbxEJ21L0035KkF+yyIcj2I4ZfMsHkeBJ9
/FPTkhRzXdAgYnP7lxb7qiNZgyRq9lUTS+1iVrj/ZNZy6vYubSIeWRh1myMbq1Kdihi0UVYM/pUm
mFBLh4d72RE9F63t0uaDXVn1ypBZQ/5U0lxsArNW2oDhKIbI2vtdrx3qWRxYFZHGEJEFJ1FASuF7
dIBw3mLlGzdYka8xOtwExdueORfx4Jy5sKQvTKQGEtTn3fxJb1/Yncni5QFe5TGKyrk3XoQF/k8L
Vyw2iatJSRtNUA3Bg0RnUHRBXTjhzkb2xPistqFN+VQ5n7it058jek2wjGAccklyvI70WldQEFoY
nV0rCg9D2J8d6mKu2JnIgSPdYT3WbI8JUoo1ofOcFDZyBS+IqxkWYypt0nYroqyjSgyQerkYghwJ
0+5nfvRP2Rfy6Y6uSWtQ/C61HfO8BZXfdE8j6KlL54EQZnF8+DQ1qTrms6TJN6WE4yJO6YCgvWbY
KKByWRnaW+qF9dsILz3l/a5PZQh1bkc7k7HtEutIvgsx+vtwJI+kTsQX4dRq39sd1jNQ8ZtmE281
5tqrU4T1aUFPhaFllOsN+TrU/1Bgt4UU679qiH0JHCPgsJopEw6JrY+/EXCmEcY+1sVNzHyVXiui
EMfp6iKLRXbUPbpEwziE4kPsPU/8yLpHj+GI1m0rvfcpjbSrDmKTx8U2alHetmkvT6rMo4y/J1xx
EdOzpQGZXZdLbrl/f6UrPqxY+i9J0wj89byHZOiiKuE7XTWE36WIbyLZNmcwKbDhSHSvWh1Tel3l
37CI8Fj7bTQZolDJfxExMpmBgQvOGo0LQuAdEYvy1XEY21tCBTeitjFP9k79LLRarPTq91jW/jXj
6XSNCuTpLCgro/aap4LuIvWSFBI+wngo5wPGxM04+gwss2FRTMK421B8YwVK0NDnvsk7K/+YW4+m
HHcQRkTGfYu+hE2KnP+yXACB//4KlAwjER8kOeO8y2wcwqGvjdhGM81CfkQf8q6KfDh5Y/J7YWqU
0fxOzVTuFn62m0na0LCQDUXwZwCDj4AwnqPZV9he51ViSmoKpbw437clObfVyIrq2MnPwiq/xprR
nOSc3RESW0i4u0Ypp173d0PjUJABYpzevS5/70UJtlycytZ5SvGzTY1+cxH/+amRknUGWKUaDLmq
AKAQXrATQ29/uFF18CRosZk38twrDBBNtUJQzpk42N0tH3tzlxNcsv48Nm1+HCJDfBq8eihGn7Ca
ZuQ1dxv7hVaBX4Rn8j/TFUIiq2AOKAgNAQi+JZ4RbWqsFMx9M/OayueiyUSP+D9O5I5OzEUaToNM
ccC0BRGVWpfWt+1DIYofk5ts6nLwHsJwLi779i5qRHRMbcKP3FpQ6IEkDB8ZD0zgBVfijoK8hbJp
w6ftvE2Drn/D4g6FTT5B3JbtvpL+L6+Ogq2F/mfj10b5WjHXbX2IXQIeKPMSmlYzSMNFff71a0kt
dqqhqGiaXynUQMEka3pT/0qqEiIEgukfuPnjk+8URBR+igdmMl90R4xX74t10ZEMKr5D9avVZBJr
OrPlaLnlrvBzRt9uPC5+W8IoDmPvephIOXzrMThbifYYZ3pIC4sWlSPqXSuB72l9emGI9oghCDLi
rJBAcYB4ObtWFM8jfMfGmCHAMcR5obsXlnZm11XMcmbDUs+XbtygvSxOIa4AJC7eA7NldzHd5Ipy
Dy8W+s1VKfuYMHTsqmaf2jz9wp2jJ9bblNO8yW2Db2X2y2Bc0g8pGrF5ZR4YsKpoVlD3wbUofy6/
w4H5OqMrXSEeQfpWzfWiDsc5P9LRhFg60UaFMqjuwMKpgR0d7bZ8qHPSmlZjrMxDNOnQy0My7bPm
u9IIH44bw9+X3SAJUuk0IiKc/u6Zw98XbpZs2zcjUkHCH2xBB9iQuONKMp5syWlxL4ubPI5t0SEi
4nsegOs8pHawLwrvI6/Gb11all+EgbgMRGJPFjt4xhwj086BMv18aZ1Xz6gokJhPoAaJwrxrBmj/
7a2OB+q8qEJM8YWEs3VCmRbEav+uFeoLP5Bz4OwBjuUPOC9f2Ta6FyOPSf+dadXlYi/u8gS1unCy
k9Mks3ZrjujoObfKKDT2wHXWabmIwERgYo5PgusAvGevODl1P/q2BvXQGJxXui77XRZhoJstkzot
Uil9uZsKUR3SBRjwbvTeGnSNl9Eto5ONKf3zO1DNXVQQfDoS6fGuOsq89Bx1q11nxi7D8EYErDCv
olf2UVr6ydCAC3rL/W25E86GuM0OkTS/QyibH55mlOu4JhALceOfhRItKYUsnXo8Nnrqb+0syRBo
Q5XG1gMTGwYmICCrhRVINCKTqMK4K7pztxYR4LuqlyTfk5GxIULN31pZ9C0oSHjDkQb97PnuTpfJ
beDdu7TeUVbY00K3dDZaCVehODP2IZr7NXg4NvXI0yEYEkCl0PI3Wpq9Ri3yUiNIftqz6toTOXwr
J1wtvV3MvbqCi3kLBYTNchrkZcPtLZqWDGFtzjkjnRMgpn8uv8qfp98WurQdHRLQZF4TLtFNWOUQ
73KkbGz4vG1XOOB7kL/XPtDTndIxpvhq6h80XL4pBD9FJItrbJbB1qlDRAm1bdzz+NI7P/F2Y/G0
1Vd8aHcxoJCMO3f83h74RGL3MFE2UPJ07GI+ME5glhsx3BN0wFcrJjisECIhdaeyTouCCuEH8/YM
1RMiYYPgMD5YSYBDS1nGRs2PKkfspcJyMtgtv14c/dAdsciN3oFiHfABOcC3iU6Qk5KIq6PDbNZY
CrJ4BIC3/S3NdV8TgBlaPHFVY1+cJe5WRIaDntwV6pCTXzvPxgLS8FyLKl1TtJTCY+urh/G73dbu
yemHetfEpnHQan0v63Q8xkRu4++q1C4iq3ndKud7CRvcN6r+MqYsDx4c9KHwChTgU7AGJvWPtlEg
8J+tS0jQwl0R8x6kvYdJ1U7T2erZXqY5datxBpJOB2pSdeIeoHLRDLh+3vP5QT4F50b+mqn/EkpW
Z0CldpdoEKBaXvwBk3U3tuBDF4VevCf06Tv4kbmya56aCE767YSuknCIdR9RfenmGKLqieHeIxKo
HKbNYMsvtfsBYtcgZq4P1Vy4J6zBPo/zZfnWjJn7BglKTHZudXRJ0CBnKNIfxCToj6oib9dGThdp
1PR5te++ukAsTHHq0vbqbgeh+4iNxn3kbHqux5rkuqRbB5NmPlKHtGlpIrkIJ8fY+jkLds2Wj97K
IPt2vouUj0dmHGN7nyD9xwiUJgcxAl6OE3lNezszk33bMfSLySQPYja9jRnvUJZO2WHQvZHPVFav
wrkDEWXexzBCaJVoDlZiHM5263ZrVdG6Op8NxOE7eE3QXhpsvytBv+62LrTk4l2ibByQFNKSuTNn
bfUil2t02jKnOD0tevnClggYEf6E0grhjEdetFZcFvn44DNkBsTCmhGtt8sqiag4WoMhgXk18olj
N9nEIYFbsFrRRQzVBSPMxiqK8SuNgG9CKPOMu2YtCgTISByRVpCo57nwGjrJtdlsNtTqMd25BbR3
axb7MbL1beO51cPzUo4lTHVh84R9XeMydZ8kBVF7j3kpeFns9UUtxh36x28+GnwsAlxAbedDeR4b
054uqyq8+60UT83AZ2DKirwtEmtX3NcgDR60oQ7SWqD04hneG2SS++Z6UW77FiZhe9SN2+dEA1b2
NWjF7IqhWW6K9o1vO18NLd4OMec28TvXxPsDxQAL5E3YFkXwlgm5sqtxbgpNTWAYh1ymgbQtu8Q9
xAlwbmOzv6NjiQFWcw9GyE4unRsMdy2PjpWC8lykory+T38K/H0R97dGd4xVmeK8XoZvV5GPYs8d
1OzcyTXQxm2eV/pJdr7NapgZDwkfXvRmScZJb0DXaziCoFB2im61gxdyInLOadv22iUqOhYka2OX
DKy3Ib5bU46vz0jrd6GJ5jhAhKJBnep3B5XwSaFWXFmuqt71IvtuC556ZqGqRf6+pneKWLGRR3Zc
B5c4zVcmQn1k4HW18V3EDhKj+WZwAS6V6ilTwGi0bruaSlOFucVDXATyAl3okoznC3FpnGxt0qB8
TGeflywEksw4sXmAhy9u5Qd7im2gu4ZGoTiNnkirSbwqAgqqB6vdsabBMdbpoXMLdU6Zz5BBGBba
j6C4GWWJizaJo5fRzLAkGOasQdb2zAigrNg/iT5aR3qSkjYpCY1v+DiKhtKK0shx+ST1quVGeBn4
MDwGixhS8iPb7YIwYGBES2iU2AHy8BDV8C21PZ+HsResbeDWESYCibH1A5YJs0mKvrk85LZ+xrKR
HV09BpdwQkkhgNA3w3xWLBd+Pv/CwAoQXtDyBFZ5GeFHTS+p7xlUDIvetp5P5dSJalx4TgHiOPXc
5o30tlmrYdeDrPVTbAhNQXkPRuBzoEL31LsfOUTxbbkEtfhGggImUT7IZ7MPtX1FRGg8KouOnWhW
0bH/liFbq0G6GSAC6KNIebAlWT7LCvSxolG0uuVpVd7qGftdKtAdV80HHOzq1CP4A/Tvbt73STn5
QwrVHnnYrwiI+W54jr5zDNQNphUPl4j97aK7tCpEQU6gkxnpd7N4DKlklCZi9wsA0SZP6q8kgwGr
4wH2V0aboUUp5/wjL3xHHNJCjbTtavDNP/5IJrlWpjnWFy4EIcYRg9Yy7S0XUxPDoRo6FmakSnM8
QbmQ4lbEJ7as071bZOlj6JP7pKr8ovPVY/lXoe39MoxZfmD4X4osbvZL+mdJeNnZ1xh1u9Q//id1
wS1BtwQKrGSMPoiKIHwO6P4W1tF+GZ7FHKQxuAg4TeJ66CTcKiRFG1SPNu+9Pjxdc92wF/3s7OTg
BYX+LTbN315T/JXF2a0tdP9aDwjxELGOXxPiQHAWMrNo/RXJX7JJWpspcEQlo5UDdIuf5mtFTtXX
tI6hZRuxDxj+N0wN0V0fxN43K/OZCNN8YoJyKQvRPKCcwSWWDyywBucSmTXHEMHhZDNSqsqpOhql
iPfNlA4bQR78oQ+xMHCDuK9YuPuHqeh2/vwudV9pwkZrluLKFtX8bVyYSIP51C7/wZS5zq0fi+vy
i4EO85OK8keUlB6RgKhn3TRANd7kzhwZNszJRvQZB3li3Ke4+TEUetchdqD29+8vPYeUMxdEcvmX
kTemeyMsvnmx55yoFHZOdpC5JzIhmlXpxmKv4yDalymj4IhaqLdZmx2BHa2HVVtZ5hQSYBCYB7B+
2fcxjdBWfGtqmxb7QDBNaHZF2lA0Fzn8+5c9oX9Vbagf5OSU0AlBktyykF0qp6eK7D7+hOXf+SFd
E6t4js9LHfpQeKiVa00nNAPn1oASlqB2ON10vCzfL5coKe5mINtDLIqf4xJIFxoVMG91QJ0mny3j
HFAU2X7LXd/Pm3E7XyrH+UpihY9srkkOKOuvy0aiCpe1xJv+vnxuKYn+f5Pm/r8KYf9HUvv/S+T7
/5dp7hRd/TvWey6j/Edb5LH5kYz/zHLn939muevOv5Sw6Ih0HMEk4jjEUn9GuVv/oiaLDHfLpAyS
bl2dFPW/k9yl/S/hKvqUDR3ZsZIWfUR13s5Vkab6FwIGV7iWsFzCwlz5f5Tk/s/CLhsTkQnsqoSU
TH80zcxVkv8lzTtXaTlhZ8NqlpvuKlbfWPAobfH7YSX8Cb14xj1nm29S7OzMJrw2RWaSWNbebuWH
IxCItv1rJSceG/6fuoyC/12p2X/7AQ2QbkPCUZCQYljS+u/F0lHvGy7EII8pqytWkTQihivWpEjo
QP1OYdB8RwDvCnP5tvPqU5BHv+osaV/DkpUrR2rFART4m9Qb5QnQlRpY/pBjXtR//Ze3/H+S5K7+
mS+OeNIVtLeipdBN+uF4z//5UibE3rUN5+onV5P79jcCOge8o2TEBVWLXdSvHmOhEXZFUMDH5CG2
ZNiGGuqdZIcE36CcU4TbCVMEb0v2UElykP2UbPOWOl/slQeDE7Amg8e2FKIBE918YSIAb+fIkiit
ib1yx58lq1OQACoQFcZAhTs827DLtnen/iqkxRxZUvNgi/hq45z/D8LOazluZcu2X4QIeCBfy3tH
rxcERUmwCe+/vgfA7nv66MTd/VLBkrY2yQKQuXKtOcc8eo2tbArDl8FKlkw2HIXBSYrnWG2T7FD1
zh/8aM3tWy2euohUFHqbT0pEq7FIRgJROB3UTdT8H0T/6fb/X7z2+fMkftLmkSFRFe7LXyEDo6Ln
Wt2xKOa5cu0ajPBsOrDTM6XfxC7aRsKx9lHh7euB7Zl+4fMQpNEu0rSENDV7uLOHv//zNf4r23T6
mTTDYBt1bVM1pkfn369xQU2M02qg4VaY/a0rlf6UjuNr3o/1patBZKUgE5LRfrRx/mcsYoCyk5tR
Zupb1hB7/c8/jv4fDwerhuZidFNV29BU86/wAGAuVdPKqFr0tUopXwfBWcIW2HRaIRdqnRETbpL2
VUuaiWFnIzwzZb0N+xQ6j4fmXXdbikh4NAf0YvsMRp/bdeLdjDLMgE325eWmfaxxNi1dXyYrOUaE
czN63DcoMteaHBy6kiBOUnwx38Eh7BL/nxDb/3ycXM1w+cjh9bMAOX991GlRIpLt1WZRFfmr6bJT
U4xMGgefWJop06lvd6lshhfX+zQ7BTcTWPhNatQOk3xmOP/8UU/xEf/KB5wuvKuZquPqhqvrLEd/
3Yxi8GzO2ZPQQ0h4ZUGrrTH0ogSLVXkzNUj9vW/u//l7/pXJx+JPkCNmN02fngDBhf73uw3LK90R
w0HRib9ZmSTWmUEIId5KjBv10IxcRWILghCXR+ul7ROCb4D/OvrBMHm3El+e5gZfYWrvOniafQBP
YiFtpD3//JPq00/yvz8eflKdB0I32JtMx/g7+TYdtDDFmZUtBst4I4Sb81ivGWdNaz+qFMHVQmWQ
tmUearyYWbzqfeE97K72DlHTfCAmGJdpZXbHZtTfvrWfVhKP69idoHPSODSMZS9UXQ93ok5gkziU
IAGu6KtfRa9WF0v6tCZppWCkQKz/z7+cbf598TWeLYvYTxMa5ZRt+dfKHnZ62MdGzWiljMWezsW2
q43yloAfONahhwd5cJ49qadPFQIbSMyeD+s0/60OUr9Pf9fn+EoA0SrHzME8g8BTWXdBHq2rsi5u
Ks3jBkziU5zZvxssuifg7MSxajBQAEAd6MWiSbBKdy2U7N0TzGcUO/rReV313Lpwk0FlegSTvQhV
Yx51KnsQKNIZxM5sIKFCOgRgjz3ywAQ/faIhdWFS6OwqT0duoHfsmxYz6EAtPmaVQWxjP5LxWZFe
BlEDIlNhxtqe5rrxLK0z3WzjJekqYLRGcM4k9rN5jSs9JIHpKMdFpXXxLq+69uDaHTtTTv0r9CDf
c5SxnugYPOMzEZsE/R8dRGG8qSSBtbETLvIiqx+smuM18vJ9T8T2Ls8isZrl8nmjZhdHx6kVc8Dv
21bdjENFpARH+l1k9TromMA/I9FFs1cC5lf55nvdNLBAhdeGnXuvdK5/zvWH0Grj3KgsiGEe0yks
E9DXhmfuXVwH68Y24b+15Ha6IYeDdrr5sJFkENM6sjPi6rnWHY4rZFacBl/aCPZMJT/UpaKT2WcO
+MS97pgP+rtiG95xBiyIFOZiMcm5dKsU1/mlGHuxVjwKmh7f6CoS/arPU/U3RdkhtXAq+cAm6+wu
heoepc08vogLKJMewtK2cNNXvWyuVeOTHaCzAuiWbpwD5u48bOQE1+DqW6P4aFyEkZCi/FOGvjBS
M+UIo2PkevNVNlSI/5rsXkcfVSfkc6V3DQzuaYHBfhUsReiUd5h3xc7KKpALlg4dptDefTfowQOW
IxJqWuQVnEmy+lL9UIfC2Dut3m2cGkI94ZS/yong5hIQmKfJduKBPiWZKa9CYerrGXt9LNoP06Rq
MUTNTFKtiiOjMzy84fAzzwz7l0wLAgOU8/wguJbrPyofaGIWHyuVyVvPLVwjvlqpcyFkOqFzVaCf
MDIh1DJrtZfIB+2n9366zGzk6hZC+8D3biDaMSiyXHWHOPOY53BuXLhEQawrHNmzystOXf3kqMxy
UjON93rpgtmZdAIUq6xqUw03/9MCNe9dcT0D3mRg74sIqrti56+hQOnY5CQgZYVnbzN1fPeDiSeN
5nHbM+ZHaBL6eIwsGnPCt/jPnA9UHNbRpkj1Yd/I6WUIjJjw18g++R7uOWTrT/P3JjHDPkm9LbiH
oZ4qSdUtwoxmf4MAdoNG5rc20ThiF+olshRomm5Kd3D6CpUbysDpX83OeJReNq2m+jce9G6FhDJb
h12UoVBETOlmNWK8qWIwdB18w+iYTy0HeKl1I10LOz6PeAqWpT7mG9POwiXOPVaUyXzclsEBkrB8
jltDPvV0f02fFnbcWjCE+fT8pnkSVbOZvQ0YQmh926pzQ4MbLUbLC15TD+o9R/5+bejNF/JM9Ept
WW1RtU+D3PHYpFZ5GvUUURcQAYIIE3fvmQM5rRpcXSW4z3q2LJU/fTDCb/S2Pwo/3JtVOdyaKsLs
pOARawNy9CoMT0WGFcIF8C48NbmMGQSIyEMVF6IIevg1tSesn12lIF00ZI9vshbNzvvyk97e52Hu
XCflspcX6jGJlB9R23YwPhCJtHRLrjEhQptONUAS9O7G8bvgmzLT9Rb2e1/rPuavKhl0r9YwBfHs
E9XBaEuz9YJHcCJVTuRKN61sPICVtg6cFPXICETR8UWOuDt+ydWwffD0fTjWMECrqzGtYREA/6QX
G5OW3k61kLLlE7V1xqk5IPBWZQh/Cpy83LQ1RbfusDEZBG9bJliMCcsZIAI20Vru52QD2v7w3HOM
7/W8wcf+gU6ScuBohCgtJdNPwbBB2EkvzgbAikU1KeSwK+G4y7u9GsZ/Cjnm6AqGmvQWLbyoyDdX
wFUfsdK+qhRGez/q9AOcJtYXt/cfZgE+qWuM8tVz4p+Mic45vuNlZuXppjXSnBANVG4euMInTcEE
2PeQTGDB2ARcbKzDPEUQklFqYBrDj1C59k138bLmVlaSh1yvgq1jqsAaoK8dM6JHzNkhGyhadZpP
XOicmgU0rSV95e5WJSaBmlp10VXi9iAjkIYIOE+UTfwRS+XCnHkHcy9F59USIaEYlxnRErCjTuDx
bNMkOJVM64imwSMvU+Qr4bV40ifHMwYpubQ1o18JKYZNdOCBaG4hRq0bwu5646pA3bA5b22a0auC
pJgDoi7GQi5SDac2HjnnpFXia8xXoqzbNtBbmjrfBU4/DRbj0/wCLg7LRe2ZxLAnAZhB2e8MkQcn
zchj4nOyI4646JyoxGugbBFraUGUPKRRUJ3y6cVSHXiTTo/PbVJLWb6AcwAbK9pIpQxWldcaLzLK
3Z00vOu3N1AU2jY20aq1jfBfgHCNovMvzMYW3Ibi2kVVe+UHdDZVnY9PMI2vpdLu2sxfaJkufnYU
T0t3+ogYGRiEjI3xKaAFeCpjIlmMYIRfK9Hq4vgMTTV4sjo8rWMhoE5HaDFlp9Sb3JXnzsob+h1j
9+wWHpyjMoGPpuXK6hvbG9gRzHB9Pw/oEUWUp9K3vhC2SOY9CnOcxnyquswH+jqU91HxX5C+VMuc
luUjr51uHWMB20k7jSHxNyYsW6fU8Gn2VHkWQ0Ajzo769L+1HUtbRk1dbxkYKwdYLwhoJICEqg+Z
gbDKLvvAa45x5GZvPNAbaC3y4YXqM4wEeS29XFtkBsnDSRT5dxka3AeR8YJFGs53/uh7O76PqvOE
PEeu5tMAIiELlJRPsd7lHa4VvgVVzLhqcsJYGsKdXqWmbyNU5eEVz//4i4ko2R7OgdqGgtcfxqVk
vvWtbzNS/zEjj1sT8BcTIsqfwr64kUiv3tg+E+mFRD0K/J0lRHXTjaufJRuFNhM0zYr9zhrkOvfA
co9QegGy9qSCeB2hGiSVztPGsfIUnj9kDpE5vrtR8Qs6RrrRmYcHizabEpMmc1NqjKuW0Jt1GfPo
ahPadEz6igZqCOikeTd6AQM8TZ+raTeqAvR5NY54MTxKNcDHHboTpjeRC8v09H3jc7n++RzxV9Qf
xzmbE5JqEtzgOhbTyr9CxElNpGmuYfXXwvCAjFnfSqZjD055wSpR+h9G1cPFUNxDUQTRqnWreD1T
puYXP3HWtWX696opf84feBDqBkRx29rrUNSjZPw/mh3/caazHeaMqsOPrbNq/93P0rtCTTwXs3PR
J2BGpkG6Dg99V0mnOmPQupit3V5iVNjrjJHm7Z8/rTlH8N+OlMKix8ncSRia7bjOX4GOLi4gwYy4
XsQ5sLguD9EvCb9FqNqU6FzVcmcGgNOdzPVhPYvq4jBUdLcBCgECscSpdbRx17jolenA0OafmCCz
bNWLQnf7zz+siZnzrxOwjv7UNU1OEcJ2Hffvi6ubMi5NxJUEtk7wHBII+tXYmeUJBrS5B9DFGsCQ
l0H0lDljazBv3cHYkyg3HBkFWc1PhaLhdWzGftE5yBrREJiXLuhVNFXvamQqqJGl/1mr6TowEe9r
46lvS2iNae4uHKbjG3+QNWYoRuKUDoz6XAJ957fw/v/7L8yq0zaqVr82xegf4kaTe6Jh9ZNJEtim
FtK8OpJFIKxhTotKFgzhE5BNjrvrwDI+d4WIdmqwVFTDgcABIF+bXtj2hnXvwNwUNhU85LriMmSi
vekSw11nwl4nSeMHMdC/maJNrbDOgW4LrMkYSDij/7kZlTo7/+uFNAy60INabHHJ1w9DjN2mbrAF
7yG0O+nebAbnS3RahCALRGJcx3tPMAlmlGu+FOCunDgZ0KNP8JbpwGEprkDyMZISBY8bO3+PixDW
6XxXp/xGod+I+4gqbIpbcpc5mrdnxkyYOb3hhnPGWChtV3wQdQwJsWWVgcv0OdsJ5hfFCKpziJW7
I9tjoSY82//6eKjyP92ig3o4gZcssg+KzIGRNUTfMijLjew9ZHnnbjPqNwJAH3VePYMR7W9mtFS+
rBKFhKN72T1rrf6oQ6dBxIJBNKOft5uXOqp2KqH+LBFCH/Pa+M0gdbwNQfQVd3m0aLD/XZF/B99l
M/XChZMQtXII5lNmGKHwOGLKcu8jqYSXIGruwOyAzxOZSYYA+5TnlOXBKfsdQSttYio/qtYxMeXG
WJeGDo1SUT87kSNeUyt8t3o336sZh2eOfOwzAn+YHkE2tKMChl7vnIPO4b6RggwCHv29IsNxFwlc
7fPlSn7NlPZ54ZMx2Aw1ADxRaRG2OPasM+gVYN/N4G+CTDWfRJTrCxUD4cVt1O18krC9bGWbSrD0
mmEyVeBlxp+M3yECR0qp9bPv65g4HkxEcEjIi07HbWYqUzpyE9+pTsaB/U9p9eEtL7GXRlmx1lB1
XviC+CVpfbW5Qaih+PguyAehNgwV8MsGnQm1wTJVHWa2Awx1+h5h0ioHRTpnQ9i/hZ1M1rwQv228
/z5rxx0t9dy138ewp9kdaH/gaaknGy3CXlHlTkExSQYUWbLbuhcdHmFVYQzOVxwCJr1P6C3Z9/yl
r0r32JJataEMiC+idHeNRlyErozVkfSgYYP0zHoydQfYbDwAvQS/fR/C3niz6vIlqcNhB4TC2loK
4EOY2W9q7707sfIkAjn+KFEQQWIOMfDH2iEMLQIe8Y4WlKLP2KeotMCGXxFdIg8erBVMGbiMsfVb
5fjfpgOQTkbsSwXP12/Nxpiae2c9s8Nb31fiWSlX4OBWKokdDG6Jgdh0IHyIP4IfGGZRAOdUdXdW
BE1+GMV+TuipmGgg/CPhnfEpClVDaAdb4PeJJ3pJ53p4iu0BobDTSsQYSOgwJtlURtLdVBHGI+Yp
CFCTwlkkTWvQYN3NXSpgp6jfUsXfmWZlHzLiW7aWGbY8hjzDCbLq9GcirTXXYXiPJZbIFIFxFE/T
s7LDUOVAEmrc0F7P5UbjFNpulBTaXj49bP9DAlAx9m4Fs1tcKJ95X9YPW02BmKfWo4wxmVZx4ywa
TOUueXJ6s6kr10FPNlm467LABcEzdp6/CnX9XJimdpgVJ4Sb6ZfMICOrJ/Q79sW6xhJ4a0bHvyX9
SNmlQ2iZ34bMqzkLpqAY4oxQ+HpgE+3qZ3O6T1SQVgtf4k9kvgbWGv7MjhCU4gaeyFvG6rAPSqd+
zgzr51A0WE9BDN3Vql4XFoFKam2kqxq03L5MGSVmiFIQGhDzh/HHEv1OTQWwrqZhqlXG70BWSfLz
u5CaEHhAXkntte7Whhnmb3pQbPS4cdclqSboPkPAiRxMnz36BXkevUSo9J/nFxempl84Z36I4Nw6
IOgCXwLCCSUltS7eDE1J9gN2/wFZgFmTHERnyPTD7dAw/oghieOBCF57LSjWNaTyVRPCmbAgcK8c
swOdbWgGgEGF1VBvYdALkS5DS6OZQwzwHbVZhrqXA+ncrfSzJ71S8rNJ5kJnwDMBsR8dAmDeNViQ
Q5L5wWIwA6IahO8/tOGt9HST3lDnr3SXpqUd+ScazMM6Vd1k7fYxGXh4cXduPCZXYqZWJMUah9LG
DAeJnEfdzXGXjhaHJ3y9BHThWnQUzVlnfkEyHAcjiJCDcmn9JF048OKWERLAC+rt+mRCHcHYx/HX
rcfPyugWZSuqjxKg9ma03T99ZsVr31LzY0Qr0KMlY//SdMNi28OJohp19swQACEEgfNgwNmE0f15
ZgBbMI7eTUuHESefJj/tEXW7fO79eVQ6YOyCALRqzEDeiq4FVEcc35xw6Nmy+IBWzFNWPAD6SbQa
EQryuLYObZx+I1gbORjrMAIcGaFQHBTNfYnzJFqnsQIfS1Y/IcjSD8N2CK6hIgqjm+aVZqz+getS
HGrYGGJS9rAr1VeXplwxqX4UvXmNUj6aOqyyJZIo/Yp9CSMb+rhsqfZyWHUJ0PheRWtdMdjdzG6G
YnIsW5MdE9CSvmot0HyDHjy18xPcUc8saJij/fcnDBIBnOf5KzqQk9eqRvAV1Ec7jM23XpIz0ATD
xqk8crs8Kc7BaHv1vgZDvekdw7jR59wS9dKedcLaL2JEyj/Z6wYRv+tTj56ibNw7afAGagGdrW4D
FcUmrYVmdA+nK+Aodbz0oRK2HZBzgueix/xSEY9gkP5+m9/VhW2y5lfvhRo4q0wrg3U3RLW9EBTS
y6GztM33+zTKxmulNz+yjrSCTlRvbAYeOli1Fri/ERCYrXKlnwuac/qqKDxl1adBx8GzDLbQ8Yg8
sAzrqXMpCwgVGI+kIllPQwI6jGzw96xN/aUEw+OB6wWbYPdgM0P8MdNvq/tphsYw+N7reY6SU93D
FSALHMIDSJZ/HaXmHdkefNxM7FAcAOfyoPBo+/b98NCSSt500no4Mdw6wzMmWZ93dzzPuWnFEyCi
cOf3cFGGaXUpNYwR+AzlIWHb2qk+eMqam+Sgew2i9+lDTTsYnlpuDwy08Etn3u8a1+Ei4mnuB2V4
OGA3LnCzNt/DhHqKdER29lTZSO8pSdUVUWruTkvRiRo40zZ+CfLKEbV173W08A5hgvs00MQ+bnN/
QzNrITMP9ABw8d1IA+9iSmIPk0isO7WYmCFKfDZqUEBijN6VqK3udU9ghmVTkapOaj0ZTXZQPcxN
+djmH0Dmf0RTmNH8EqRgOIj4xIBlkG4LgwBCMexPAc2iM9VxgRnQPLdvmpblr5rrrYo6RVNbJVvb
aIKnDrDgzhqIymzGUVwLU7hXMFGITLA8YqkjE23qdVrTNhtDG6fMqwlfEI12nF908tF3hj4c7GQc
Dk1/+bb6zMHQhQe2+dsj1eh5uQpfmPUBdXPVaGGDWURmPHmdSv5uoacwMRxl2H1rqyeVdVtjXgn+
9JXTIFtFSm8XCqBZaf1smMwdS80ywSKSYaBL9d5qCV7Nhx4OYDVIhSr+nwW0ivRPq3Px9fu6HA4Z
iR7zHTffgIak7aQPSrQPbJeVJONmYvwdQMC0zF3UsIfmilU8pEsIrtMWFnJdsiMmn/qohcNl/srN
Vezlmb22ir5YzIvB/ILZWFtXDoh+zWk/IyLez13Tdpe2aj5EPSZP5HUsKW/qhwMLC/J8fE0wPzp5
7B0IX/71PYdC6w74GUTmjX6gXMekEq6g8wmQOw5KeD33cTHAlitTHRN4S2pVVPntM70N0kZ0mPRq
+okQw3yfSqtlg0hiadRkKHWR6h91l5yQofRYwdP+3ahVd5XY+Xh1FElUrAGxA+q6RXaWZy3bgIOZ
VzoceMe8xaCjqcvMJTZnfktL+OiTB7chOcBYofjpH1xK+A268Tb6sUJa3xivjAIpgN8S2Fgk9Vsa
JMNzC+Fs1wWo2x0Aa68IWU61mnSE26XUH8iXGf3BVmLVjf3gt91FL9iwnB8CFhWDRAO3cEhMxbSP
HgGTEgc89dv++y09pPlt3ATOzgDGVhjUu2bYOB+iJCBHOqF26ROMsWPX/vRqO1xLznqbSI/TW17K
YCMa01jOb13DeApNKz8XKo1xGEEFuVtR8NxGPndVizmyjlPmLSA1oYrSWNRJMvTNeOSIKYKnnGC+
bYz1sI2aCgL4YD6gkpgPTTrvytCnp/mPqtG3Vi2zLcJyJZkX0+9SIv8+JinRivPbzLUK5tbKehAp
dPXQ4hhs1vRvR4VJ9UiHFzDjGphM/sFvwNmMPnpGswSfQk/0Sl3bdzbX5fwuxOrwXC0LgQGncUgD
CECMXs0kJxgjDb/EFGU+36AVIMpDN+oXsniOTqXbvyJpr+06/A3NsX3Y7pQzB4LziI75MEzu/EKN
kPCPO9kPv4e4hJA+F3mkb9lLQdnBulhD41RZF+aF2x/ZflIWG4i17OzzlhlCKj5R1KQLwwJnkowt
vuaIHua0XE9hwkVS5OuMeJldNwl3YW5tBysvLxAZnq1eYljiAL7kuK58TD7eBVCT9opnr+QgD1y3
ijiyZh2nirAIsKgO7BhYqsN338fwNCjxTuvwhlLQiZOGeAsCS1x92oS+FhJEW1M1iJ4Dt9q3ermc
CxlYceWdyju9ypbPtUpJNXFROc9rLUIPTq1WUq8bUEYT4uNfLwZEReS9n1ZTK2zgDhfPYAKgqfKl
TBp8Q8Ipl70VKnfb4X9KHNRmnsX6lGPsbJtwiiwY6U+tAljEB7Wu7Gezm5LGtDWhhUNADgpQZHPM
/8AbelYju3rS4+oGLJIxU5sH97AwCZmQBSZKBH63Iuwf5ZgGa4AGE5GbByKZXiq/Kc4m+qLG8Ld1
YbTncQogtwNpTuCrgPk1pvwhkHuTPfYdf0QhRjLt5sF8iD4w9obs3JAzCypggLutG9VX3bs+XfcA
CCah8hJmd9DvPf8tnCYJdl3Epz5wXYwbsD8GO9FOctD8fWF47z3H5EUZpsnNCruMeLD6OnvR7DCB
OFkxrcc1vULRdw/QaW8d0EJHq4AbMLeakqH1VwOLcrQsGDiCUvGOqQainBLK2M/teQcrAMA9hDpj
mg97R4wbNHLAa6xe/D7X1QD4oi2LjR05zgnYJx4SkPGECMhGa5+pvdVHUJKk57uAW6eFeXA8ou9S
bJEQzJfou9TTXKzCEHR2HoFSNB9xSuuhhPTPWYvPa2liyl8gvyMYLhbNypZDfPzuVKiVG9+7afXp
2Y/2Gelu00ERBWy5KzvCJYZIHn3pnExzKM4c3b277msp+OdukdK3p2uhhMtZ6GE46Di9vL7LDMYr
H2f5mUThnjD39B42Ub5MzfZliPPmboxMtGdmpo1vh26geUvifgeELj5HrQBOqlcbqx37C8PO93Si
PSj96NwLL3XuKZhIsglIrUzRb4npz1ubxgMCnP38X81/FA0xKBnfZsepcCT0Ws/pFzjVoxZX3xPW
U2USruknBZhutnwmtz45HQgb5voptLNLrpEXHed4W/QyNV46lXorG8BvfR/aHdT+CqU9Y9zGvEzL
4oLik2XKGfMVZBf1zdGtjzHK4qWlxeXF8psA3UaZnSXznfXIMJ4IJbqtTYQWw8vODo/ZEnyivfGQ
WlWTCBJUDcHnKXdcq2IRTNn9lvyTdtW18UomVKWzpCBo62BHBNEPrzLK/TDYIVlhhrcv6HctvYTG
i1WTmIQF7WsmEHup4p7QPd5qhliHviy6c9kxTqILvOGT/UwTTVtEVQLRYMKU1Hl+nZ3HigqZrNPI
dbQExTAKu+GiMhpmN5L+gbIHoYjd3Dkd/QniDCQOQ66trudfMCcJhMDdCjnFWTi5Fvw00+Ge+eyN
cUDgB7XnMvUcdDIxiss04fnQrJLtJKTFS+dOEDE9sebpans2jZfPrIGqnzJQWMrWP2DVoGdu/Wzt
ATMm8EyzC+nsBeGhqO2rmw8BJDO58Qav3QlBhPDk0ksxFGATZIZOSGq0gqv9zrAoFjhaMdMvicVe
jYYaocSIiXDs0htBWNTU9cpm1c4rgncyMgMlp/tla+XWelRGWJcCDZLJTuF1Ynhqhy6g/kNKYel5
imUhJ5fMIzzTICkKJCtikJCOVJAQF0cW1AZjEYe08BNnMWlannUvCTZHLeXYxMI6Mbsdqt4s0D8o
SduW4z4crfIICROhgPtw97WEx1fXyjvzDKJ9XJ38XqnufS9eKpxTGdWLeoVufGMLZYozAx6nQFwq
qCn7rmXUZtQHT0+zdRdGhyohhaZPk19aTn01xi+lSnPYoAFM3CZsjED7CrqC8aCu76zemm7KwlvH
OcEaNvExDRHHBbSYG+2mpT7WL2ZnvgNG/RH2S6lEQMuMtEKHSpx83X5V3m+io+5e2Hz5Rgdbrk4L
DpPhijtH4s692qqXbbxEyegAi3Rfj5MOw1PEhgP0bzKdcGlHq2IIdlB1D/RJ0osM3UWSvNddTwZt
SIMESATmsD7Gf+Sjwh6V4U+smPkRAyo+Y3DKehRzjCnV/mgrjzGCBtxqaJ5SEO+ss24BhAd/ZjVZ
6uowJnPQbx4oXZszoTruWo3R0/clQ5aeIG62eukdK6x2W2YVHQap8GXqs59sGcNzHH5YPm0g17CP
qRIwfHHhsOaCPm8rVHwjYUmTvyNQTOc+S0KwXoWgR9iyyqidLraItTUj1iFVPnpXQncxgnsbmuW2
V78y0/2CWE8wiUGt1AZZuIZwRMMR8yjM242jEl7oOSitjR7komIfNSTH3EAlDLaVUiqfkUoqngQM
JT3nM7OluaLfBkAaK7jaUHB11fBLVGDDUKXBjBzZXHoIs7ugimqwLczIHZ8sxBBqVzC4zgEA72gJ
MnNFsChHJ97Drn9JkrSGAU0VC6MoxT2aC0Q2qe6JxUj/zpfdSRk1qDDJ8BufECFC9BvRmCx93aK5
qYxoLDxCERo2Y9syu3O695UeyL2SBhtuGwK8rLa5ebjd3GCaqkv0ji1yPifwc3KhQ7FSIy1Y+EoM
Tjyzn1D8JCcRpVtwzvjmmCnpOnKqZiRHJBSputQoZVY1GgEygaAqYY4nW2CoUwbxQxXvi9Ri6QRO
phXK00DWWkfGW0g6akVMKFpIKyeFPHnU/MIMPFkZdAKiF/Qjd4rZXNVMNAdD7nMo6Lj+FsjAK5Rh
ANgskrrdX5nmS3pzPWuQKov1WPCJdbY5bDQ6U6Nq/bLwjAK67arFQDuTlcqgxWi3+GJx3a8VXI+x
5zxRARZkDedfmW3Hq6QjTVu3y5vWvOKPCpZBTH5drSSX2BY/XLWbpEbhrZFahO7B43IqTFK05DZe
Mk2YC7iNCfMkeq+j/AXuYNyY7iPNg3hhjoHcYfYm+IOdlUFJ1RRHhHPLxHaWAwnne9kTtGBJTuSt
qaJ5iMgnrv0nBUUcNN/odahqa9H6ZrIv7SLclIw41k3pvKEccK4W13zEnt1NtBGueLq18+hP3rfJ
2rFD4pyKfkNVJrCmIyWOCrDCQbFFYovfL1JZvyGAHY3GOdmx8RR4Ga0qjS5FTkSHHRF8j30Suk8T
GisjaAwk9j9p+pzHJMs2TgCTUfcb/6hSYrAx5DvFRV1gedSgaVBtUwDK9igeEP3GvdodhlAtzwig
iwXNzytrFjQDLpCuj9pCHbtfOqIUzmwVIZK9/jthKL2KYmx+mZKedQtbME1p3JoB9i8/CyXJFb29
rouf5FFl09mHLh4pNws4Ae7CdIdigckvWXYBAxuOppK5SCoX2E3go9HlypgGQSZCRZs7RHnobUX6
k98SnKwB4SwAvK89r4NB4RZ4O1W6sT7k85WT15ek5iEgWpylNNu4q2ZkemArktCwmEP90FXaJgEZ
n/vRrnRTZ9V6FvNoeIghEZqelAWOcOJaZBjaZ0SAhf9Hqbr+7A2U7T4L0qroiB4xcubhgeduZDKu
zUIQpBG9q+RfjaWubdkBYS+lzLPDsp7ki0TA2e+W5b9alsivwpWYcLhxqJdXWoAzyO7vqhJ8qAx+
F8wCfxrQbJeVT/lqQoUJfNu6R+1ny2JFymf5KTXC5GXgAyOgWZOH7VfaQaQcjJ49tpnGHtr4HBLt
sYxEuLbc9CGHRuGI17V0rMm3rABHera36MNSx59YvTqTTdzA4dR71zExh5WdMFMmGgm6XErgOy14
WFd1na4j85fRUmBQI3urADaeZoRMuWI2WTaSZEHabgCXR/mNdhzFq6ddMjdMCcoiODkvd4i58J36
r/zaOM7VfpNHHF3g1yNw5WJxhOvSMuUShfqKtp3Ahf5h84hudAwhOnJSFiRGJtQcCGF7C2NVO4We
MkZAVG1hBg7ksijY34aKTojf13uJYWhZR9FPJQMnTarqqffEZ1Pp/XmAVRIJUcJrq06yZUGtEh+K
0qcVUsS5NgFjafHlOuUbd/4T0/1kTUIainMvQK3TqeatJL5HD6nTAH0s/ouo81qWE9m26A9dInCJ
eS2K8rW9fyH2lsG7BBLz9WdQOjfOi6Jb3WqpqyBzmTnHTOwMte3cf41UWHsSo3Lmklyjix5YhIsG
dZQ+OB6IxahpiGKKyyqESEK86Uy8QBKVxl22+GhR25dmiRkKaYA1LfFg5CO4ZrN4qaDLAJDhc5i9
787sw6Tztpbe/076hKeaLkaTJSex/4xs2A36CGnk1ABAy6uUWJjCpBLPwZHlCfvWYXCCpAMs6MFt
AFdJuS/ghoLmWbZZCY5fq1hSggc3XyWcQsB5R292fyvYZvo4qTAiF0GTwxiapGlsRm8wDyOTRZSZ
/QUJfDQz5INT8t4PXOT2XI5bz4cukI0bq2i1d6HeTJgvwP/0x1EU0Dh57T0ScxpYCdukpoZADfqG
4QS3bwrYQLXoYfFu0acmatxNefJhcOGmWX2aZ2otaB4V1Xto5tlTo4p+UwidVT3CvSbSeCI1yVRV
L5o7bT6mndFt7LpAeh9xLlL7JSkxQINJeojTk2WKR+2QsjJdXwSb27xMbZ7xzn+041UJXZh7tsRf
60yoiEgqcL0NANbtpMyYqfHCwlVkWBJGanE4WrTREXx1b2yvsox9mp0CXkSR/Sr00tnUhmag3/R2
46g7W/Zd5iZzkkfbmuLLYN6xkkh3S8XIrwfqMRtld6Jj8qm7FKr4xv2OgAIxzOAwFfDithqh32kl
HyWO86JyWkgCv5ImJDSxVYUBTQt2fDL1W9exD71S72SQZnvG4JRexcxLg+gcyUGD10w+z75Z7NI4
DVLJ9W37SbXRrPVh8aBxj2tFXfjdmRpYg17Ee8utnsW09XxT5MHoLSaDqNnaWf8yVyRDGi62ZkvX
doU/rNEuPo0xrfkyTXuByGyTSGvHsg3Scr8XS/q7h3N3aA13b7fKIHkLvIq58C4Zue6Q59sfUeQO
2znjKKgXByucAWvUp0LKzsTwZRGB2D0aQHaTQAemGMVyJghfMq0dCRv1toeLziaBwSdhhqVgECX1
IRiqnLgt1F5L1P/WE/9Jh+ZJYI+JTFiORytqPzBaMAiz3G67+qgCfyZnBoG8mxExr7lia4A8yBhG
5OisNjOxjs+94DC1Kgv6gtV/FX6lPU3s0FJ8RY77U5Wd/6m7iJj6lPCZQfT0LgQvRaUUyIFjN8C5
gS/EwWLoMlNLWb/EUeSwJIgkXZABxAfZ92aqpnHTVdjrc+3s9Fl0yq3UJ6cGuZZgKt73+HKcJbQi
p9+kkxEDbIqSsCjACs4VE2YkSnap9iNfsYWHOKwkXH5ngFGBLvA01Gmx8SScJkx9D7WLzKQdnVPq
AxUsRrIaamR6anqP1xxsrPcqLDlZE+xYYdlM3z6QuU2b+XKf+n8otJJ9ObkPjPw3UPJZm8DbI8G5
xEvkGQ8dh/LeY5PONFgLG6FOfNzXJHfHQAyErk/1e1pIsD02POOkDxfUJ0BlxgR37oJAqN16Blp+
b7B+Nx6zCwKn4bjU9KJImBiuZcwTiW9rcbFCTpCo5Ezk0IsUDlWHp/hWjnlO5ngB7BLn4iar8hWt
gD9DNU9DtCFZhOANnwFHauRBao8Wsg+dZyqXX1big+72c8DWhkfiV9WCUUS9wfje9HgfFZ6Atnuv
EMLuaFRQ2GQM/DAqhB0kZw341sGOBpJaaFQHD6o20tQQXeT0nYhtbzDBkWEHQJkFR320I9zPEKLu
+AaXg5pbdAr+q6DyO0oY2aMb/bjdAFYPRA0bYxGMOj1kF0PBboo64SzWBGoo/tZjnnDu2Qqiy/it
LMveMgEntmzYm2Nl7iWYK7yDcVAvE80+aBF8DjOj3ytsw3NLhkaoE2Tz0M4X8I5+0NkJ3Wafxxxp
GDRivYLa3VVVaMnmT91Xj3UPvMalN8rc6hNtX7Zv0uWTzHSHzwwUSeZYQbR+bWbHnRHHPLKQkIW5
bFPaOa5CzkBbnxl9EmLkCvp9SDahWa4Bs/ZhGOrq2qsp2a0W5SAtjTNpExzpZ/SH3gGA2hzUrrdA
kkiKoJskc+zv3DQA0faMZjkgeqYmzh2Y4zHom2o8x8DbMn2Ecef5lySd36xFzKHUHg0t+Zpd69Gt
QP/iaCYvtAPjCpBNbFJrpUnYZiAQmuxND81Xa//KTTE+NprzirzPOmuLetblR2ojSHcRXLHwROIh
FSt0LSLJF8homyZcsQPxsAkkQluHo4M4U3Ak2Czs57tp0Mo7UelMROf2NBiZS5iwnoS+bTEjy96l
TOyQyhc8zkTX1iIL2UmbQhCx+gGT+l0xJSOiZbpfF+DTON3sF6nYGyZf5VCwBoWnr5V694AmDsFX
WdcbYeanKFFu6Jfdwk57+pJV/ezzJ9+MKUonZXVHKYTYJB9FWs5hfKiDrktN9gL9i4774g7d9YFt
ZYq8L3lNGyQYwu7JUTB0jGloRlvbCgeQHy0eRtDnE/Ak56lmGh2248+CJDZMSlgyZVWduxaUyDAs
9yaWbeELamFbPrH+gTXvdRvREKelpJfySI2vqWyc0NWmPpyMotphx9vqRsnF4kJ3nHNUD60ZbZma
P88gm85F/501uXsxCJqqIjJco+nYTcgGoRK2IbOAuyUBy9OI+OQMJkqrilR6pyEtySbpnZp2M2bt
ZzN0b7YsdnNh8nasIYdeJ+/duNYoD+YjZ2qz79LhI1KJcai1/IdFbnxixmxtrBiZpRptZHOmFi7w
QZ4H1zkhs8WD7evJZnHPKaa7oepPg61+iSL7MxQWb4w/0DBMYBILdP1p9+JXNfmlk12EfqH/KUbz
iTFvtaWbm+il3Hto2z+OKodd2cZ9sCdnpWXO0U7bHnM2eKUlaEcmGYudqZMY8tcauCWKw7oldpY5
fya1iMC1gVcAWZWeFvvGSXtIV/NhXik8FE7i0Ff+Q5YAwVrHVo6rpp0ZCxFmUy8C10WXJDKUCwTL
7BNhEc5HTWiTOHLVy+FgecIis4NZeKQYNdGArhmYQ7aVjVvvo2km9D5j0NM2ME7VUh/N3vxAVjcw
/yH82LB+pQpKt5U+zy5Bi242vSHv+93YCb9GoFmymZOkPYJ8x3zCSHptXAMt+lIaQBEX5J+zP9/N
8iVr76yOL3ZAyRIkBd+RSE2m1JC2Ntb4My3dXc9mbZOPyOxhROWbClEtQCUcrNgOQAfOh57l7kYa
/WOEPILy2dsKCC0BQ+GmEvpZd6tvUxYXtylsRLzGdVDib5cQHEuA5r0ztD5DzU2VMI2rIrh02PcY
17GJw73yNZWXtkOFSE+pJP1t0jH4cmk6krytmAZFhMHP/T5e2GiCFrwIt7iO6oX0bW07jhoQ2oj9
mihFuuFK+HRkllxFieDDGAoKCt5PvBYw4cPGyywODgRkg9T+zJb5phLN3NF/Hwxn4k5uWPAaJp2E
xe+OvOZKDxkhJOYZ4bH+SiLItQVvfonSvD5mJsO9ttWGU9asg9kNeyFmQ7A+L7oxfw96o58Gr/pm
GKNjbGFaXBmzfEyqOyR1r8LXrUMtsy/TqvHODdOPgtYUMP/lLeiGt6HSnIuX7S1ewwx/XVhNg8f0
eCGHsDfRnSTvTBoJqyLpchOleEEk4/k9QIC/ydw+LKxhW2PKz5GOGmHI3YbvUTu7eqvetUIe9MaO
glFTVejYKa9LSTSjMJ/QWWmBNsTfoz7aB7OKgVZyvwYVFiO2ezoDbdDmbaE/5oLo3i4Hg+jPxVeK
C8nENaNmOhdlEdoXAVjIXJ7FtjIesqEqEGVWQzhb3VXrk/tBq38ReolCw6OK9AQawXL+PUY6KbYl
V+jMSus9cfvsvt1ULGNiU5r7SPglg6aMlDV8XttBqJ3s4CRLpY6lhXast4lYcEsQe6P1DtlkxtIF
yrqlVM7pcml0GJIM47vUuk+Y0YQ+L5ZawYeBGIvyOSZVK1fGdK2MU9PhQ1xEv7PXZG4u+N/dgk18
EMWjF6EakuDUIU5iqbHMfCsWJnTKpzpFbOFsDQn4XFZgMOHvvSsrPZMcqw7CTCn4Ms3gjFun3blK
H7wUHL2LIqlnO36OpLjr3UHnUxsU/bzMmfm0Cat6Sf41eIVgqaNvwh5VgFnXZDCipSeSTJ7GOtN2
pe1iTmzquy4zlicyvx9kqW954LPH3Bufe5c53DC/zWponhsHI9o8fOJkqC9oSt8cue1BOV6nKrqW
krSTGm2R00bPrDdo/MzvdGL+ngvqbfXddgnzqcioLsOHMnSaeZNnPEnpBvpYDztvnjZu2uXwFVu0
nIqoESxyXK90u5zX8582AopoZtZlQJ0tJvll+DOzc1il2zLD6K6M6Hcl0+48ZnxS/oJbLZdsDVK9
KkiXifJ/P/ARb3pWPoTXgTAcyvhX7WVrzZf8tiq/2JM8t6LufGhUnrtJDWpk0k9zFOu0c6wyRyEP
S9PxzeflPrfo+ZECAs35kRbaPcJQBFNM8sL0B4xLVVDV5lc2/JkYAkDv1o1rN8xcpm4iNoiNfyZL
/U1LGh5rRnRa/Z7jDmHAyOCzsJ2PzKfhzo12M1q0D6qwvqrE8vDvk9awxj6JKmaqyByWRGq84tm+
XsGonp6avE1wBZBshOloJwcTsYW9EI+JrHUgFd15AQSMCtqjHY8JFFNgrUmABHs/TB1z4FE/kBTD
utyAuoAqYLOMjBB5SUebew49jbaF5Gp69MWIsr1DjlyIPBY77KT1p2fbAPPlZ6K13Cx6F94QrwMz
UtYVihp/iY+q0Rl1IQai5bKSgEkVU3qydKW0oPpN4gW5+5tlxW+2xqGWte/wU8gxN9UN+/UaaQsX
Ppzj0BpM9PaeQXPfDCdXz/70SVScyrr6prN78xY3Jd4B1DNajqfO99q9ZJCd6mBTiVxmPmkzGFLf
s62wTXCiQ4R7HWc0SuafRPS/+cyNLaxgeqQ0br8atMzmFEU0WyAe66bb+1MmHgsb4j+RkOmAmWpp
9qyUoJp0XhzyB/0SLssLS/jvPseVTNd2G4mWqRGygQanb044dwbOgXWl4HTyyPTt02sYMguTvnho
51BNPHg6TZjONDARBE24DjUSR2WBCzpv7aslKAvIpSmw/BX9jh73K5p7fPT9V1rFE9w7pniLwJQd
rahfyjvAA3Hm7dj/ctNgkuzGmeQoVW87UXN1KIKJR82+5NnIR9ua6Tbtkq3tMSRRM52Vn9jPi6+K
k2dM74OXpGGc1yfmacW2LRFxtIrpuevsumh2riDXeS1ZkSnEWqFhGCjlur2uj80VpzLbsWG7JKip
3QIFWdsthHQYnDUiKV5TxeQEO+kJscXG0Qt2b1OFhVJgyIqInKGJh73q8K0QZQeBvtv4CohmvuBd
x5Zx1CRPfVdzIWkpQwLfchiEscgN3JG0BYtRATXRyv9Mrjk+n9BSP6bl26uCrsTxZOTbuGYI7zQz
nZCRPLWOuWezG+1Ui3Ohp2RM9dKgq4fgWZN4k5s5m3/x3iQjsAF03paFsFlXxpG9B76JJRm2vvNc
SRv6oFcc8f1CRQggH0DfjMUfIoBdf/yM6C583S2PRuk8m0ntI8UwGKpSfHQRABKWBc1PS4s/px+9
Lsew9WbJFpcHMeY40RXFqfKQc2jjHIABCcvE5gLwadMjA31/5KWExjGfdz3q0qFmsj4u4EjR38w0
XxSfpWvz23EasElTm5y9XIDtk7FATxZS7tGxdbP1yGQEpZ0T0zgP7yXyyVpEOdkixWEU/RAS1EXl
03jHiQEAjbxPqYZZmCONTNXiq1l4KrPI/IyFVZ78dTa4jlEcOePsGFsSCTPPYkOK/aqBJtsrckZQ
Rm2QoFpbz803NLvt1sUnveVzP3qVlm7tRqVBskC974jOZBO+GSRklZ5WKqhLJm3MAZMpL4DkE4Q0
1/yXXJfPAAOJ4LwTT9pQ/fYld6w33VVOjDRIZ1Deo2xJs8WhfJ5+lVFBmlk5NIFds83v7HeEF2g2
3SG/MrzJAknmy2Yq25pcIzq4njk5aYHVlujzX5m1IN32SCEaZ+y3aFoH0tMCb90aoRCorujIt601
t/zbOSmuOhBYGumYfygeBz99H1d9so2tzNRqTHB71FGPfmxHj05hsckuAEnn3qWbtKDWRX12hLYa
ptu/hT8ugeB/iephKc+lu2zKuGIk7GvfMSAYCPsOKyhfHXBFMnpW6XIWcfSkm6ALDAzd09xq1P9u
yjQoWlESBgVEE0GG8SkidPfEXrPeoBzfLH4+HMcZh3vCDE3GHmLmpQIUXP5MDjj3CBoejZDeQR9K
N6UWMdfEclIidd/P1MCCOnk2MonXkmDDXhEMMUQNuwuXp0jIFwQ4Z8OJne2yYKMGCOEeaizUPDce
gZRdR1c3b/ysfmzaxNlqFaV23JtfjlkwD33yBk3bUeKIHafcRioIQYOlb8mWXXarBM6bvVfuY5jJ
lALSai3WdL48L5wIFmTZwIjFdExTwN7z/IdWDoqvw1NLd0KqxATNfz6Df3fCVs2hLelBlBLQg7iD
e1xRpxkktN81LdFf1YvVOlfL8pY7ucYuxP6YB8wgj2WWgIzT5jKgMCFFmLlH3FtPQ9JOyDtEvkMZ
0AfCPbd2Mm9QGIZOZdknvIu8ClMehd44HWw1/uhDiRCzqWs0TM49I0fqTWYG23IytiH77OUCc3nF
hFqkWvDhyp733Mmsw/JaVPrXiCPoOVotIlP+k/hFeY8x/E7mv4CsPjCqUJfGYYQEBBCT1FRgsWGo
g/jmVAMW27XCtZmZJx+ZXBBuVp8jyBAktoQvYWFivmE6f1moCQYexBOKKdo7vRVvfWm8apl/zbPy
alhRg4JT17bomh9jjD9plsqzXTIrLXTjTY164M35ilxQf4jYBrRdjEDEycZaus9ERChSLPTUSn5V
OZuejjN6cXiE04Im3QdvFfMuHdpV1egsFoIFhtVDV4dmO790nu7QS1CX5BV9QNQUQYKJwSwFahzV
MUrEwBXHoobFsLxEcQK8COQEfJ6k18EBNUwkPSw7dsx4BsXebtSLgBsopX2OcRAUf+zKdwOUXF9a
XffbaDF2oiIu0THjF5yzKMuLwubG3zaprkJcXhKI4CgcsYuRp3oJiwbDXSNSUgwDYFxZvO2KNadj
ZtHRJ+OjUWv4A3UL4UjsuyerfpLwktx+n7ta9oT24su/BQQsrY13Ud9WCmW6bhmrEji7ZFRUnmPt
rOlvkTP/NYdnfQ1/bXmcp1bSVOlW/Jg7OvOH+0LL5j2juIuO8GVj+FqzTRHE7sruqfHIUKVGTwkE
c05YmaMdpolNNBjVoTbEDk+KAxI2DlnQEPlY6gwArDkU693tDKW6eDrd/uRoYZ2BL3PhF6InHAdt
N5MrHpoaCSnJ5K7JTpDK2bEu6gcGxGqQ7evQn/G1UHDuccGNMby+OT2lRX/meePrUUuxc0+upnfn
VuhvBmNGyB8ExY5Ugwrv2AUn2xuJBDVXnwkkn8h4aTBvlqp+nHp1HaWJnJ3yoWEIhQQ4uZZR4m9j
uvbMbBhjTPd9BVBGW00kDPQJ+Z3gyWvK+FJLYKTPI8P3mF/M5JuZfk2gQQdMxOiosopJU3cxM8fT
pDdPACWJlBuZeSp42lPdPxgGQe6t1RDxpNxPyukW9cmlzfFsAEquLw4Ip2uLtHUjZ3WnNYM4xbaN
M9vprw3et52bPZjagyESaBg6czar8w4WtdNmIRaThtHTsbgBSxJTM/Pf8PzdLVy21iEXmzKJHzD5
ig2SDFR+vht2q7EvnamaElRxSJOIBp944KxpAWWUmKg3yVm871oJwTtX3F0Fu08meH6LZx9KlHN2
NUtjEKPRAEFHsFrXOXhWGW8qcn/3NE+oLMGo35Us+xm6vNx0oUbF0WVkmr0HD4cuJfHP5BhkQYxC
nAU+I73bv0Z1mJ9RAXubm797nV21OoDPbOQxXDocdSnSZ7Rqr8iTAPSAv+kwTzEUhLHHp0hllmYh
pirCiWjNXggxXSsX9TNVxDaRUqxT5z5yb3WPaLBNhmxQyxmRQ4tfPwhLjIxcF6SASF/haCBYz5E1
O8N0zVOPSIjGOEoUr69dhc1uaUg7F5rDWh2bZZxAN0iQ8r4mY0Y/sOhPSlVPPhTre1Mj53H9TQ1i
LemgOnWJ6szj5sixZaqkelH+N2pmCs+p7qCF8TPUzek26fD4JvwSwP4HqmbWM61vvcs6lmgdTSzX
GRTY2zfmpIRhQSx8ENM4X26S1CQu7IAqMb6OSCCAnFrxDq9juZmNnsE3Ot9712jte+zsco3hKLAK
zWT8kBjKCMTMzMBsxa9/meGl3dsvDiXzOsql0qGax1kM5p1h6fAvb8VlqAGjdHdL+779QOD9IU56
a28M8mFhl/I8+ftuYuk8ZpV2gEp21IG0PtUsgQNAnuwwNWzBTuVeb79+KJAI+Jb7JiY8izE6JIsc
RZcaRzFiD2/MIHfW1G6sJ1h2XrS//d8qsUR7BJr8NuaE+XBW2StmThkWSY7I9MY30hVGTNDR+HG5
qKlJC7HNGH8dqKf+VKRForRFu4YmZ97HGtzP2BPZhWC3l7FrRkysfofDDiNO7mLy4+WxuMA6THOy
feGM/LQ7XT+KCREVMhD/pQPov9rsBuBiN3ZsCfo2zIc4okACVceQptk04AsRT+dXQ++mrY354WzX
LvieeYqCtOd8HNHDaaoWv6fCwunGfHdwkpe55FYqMApvDaP6s1RLfG5WCx4GHLgRy5yhEU2mK+C1
fdI16R0qRdSnCbxCZynyp9H2dsQzRudicZ+Nm4myK9v7ir/rJKrcOqr0R3RYgasL+TMQ/LiqFZLH
ypgsZFZ8dZnDumVK++WDyGNk3eNDlajmda74ZJtmIsq4+mAsPF7HFShYmFWEDHZ4mEb3U7dsOphh
aspg+McQ6Yzy0pC8/ZC1lNmScMQAjPgZu3v3KG2KxRsHhmgIOOJRjbK2KOOdXSG24uhxzuXyW+Pn
wxm3JAZdni4kHM8uJIAt6Vz1m1nX2yhS9YNp5jXcvZILqVfuuUGEzpIUnyoaO9bYduMdNC1GMrtu
us3VGUMu5fwAq5B1Br76G3EoJcjh3kmyq0FCvUHedgZcgNs3PSNXkxeTzQJRFaW2lb3+zbSpPM2J
NQGnbV5vADp3Tu0jqxL7Tkbtwt3lPhDGyjlgGcV57mQQVQxv5jlB/thlNsaw0WBkSoiPKD/lMNE/
ZsNnsSIYRpSJG+Lqxl1RAKrCB3fKXbCXNakxO9sAmBXbCST42M9OoqIk7jmAHyz2xasH+vahIk0I
myZbY61cJJ/4Gm62REnCLrIqFD01L+DBm0d1QIlb0iavSkEbyHvHrCpZYTNxdBaG5d6Pq1kXdFuy
iyzczqOrmaFeEJZ6+0qipMOwnjOV59/DG8Li9k7TEn9XkZNwhxXEmJyG5ME42Q0yYpM8j6faFsbm
xjKisPM31ThWT1om3V3Vocv736+Odf0H3IF7LwfWHjTPxaGwkm+k5scc23s61XJvM4UkM9gAlwcs
7Y6f2OV+e77hvNoVx1mlDGzK6pjq4q1O+h103OZT2ijsi9uNWZYoI/plPTeS56kic2fNKr8diBgq
QV9Uxc7pCqQDDe0P2E6a5NpjZoXBcyT09YZPrMuwLZV+uV22dWr/EkOiIHlk46Vffxh0PFDQygwS
O+5ZjVy4pNfz/f9/KL1P16z1+2asn0ZmCdRL/CNy1X81o12cbn+3WESvteM47IbDLXbBijyJ27pH
jtDwEIjZtp60qgvbXqqvqqfGRUxoXeO6TC9oGPgHioGGQLRG3fPWG7fUpflDmGeHaNtj5Q5RsMRl
9kF6A6taR6OzkI7BUGJF2Bbql4o86zN124vSP6Y2Sv9AtEHHYTCi/kcN6mpRH5PoT7yGzPcODgDo
v2+aBmMNKconM17ltrhq2ineGTkqABup4S1Kq0cgsDGYrFtOO1zMlXciZuMtL0vrKtO3/0b4+MUZ
0e+HKzOyllrXvyejlj9EFT9kXSOeTDAWY26Hykq49Me2uiIqe4TZp21tK+Z/zujsO9JqvkYsICcM
kNGhKuIlvKETSEJ+mFaTW5bNzfEWyFbN/tMMpO5uJhPmlSgFpmxuBvBOI63NWv1wghu9n1pK9YWD
uxdadvZQm1/rKW+YveHqXzrgVprSZyBhBopaF6xsX8hpP2Zj/kgAFqFoNhPdmZvumM3iaeooFTbZ
CAEgjle8SrFHIgKtLGJEkLbqPpVY5TUDvcFq31kq/fzvwm895aNsZ1mF0U/r+aNMFoFF+Nv/fTn4
pWqaYr7rIAcyURB1SMoQYppqeM0YOqJym8g6T3CsoP3tLrG9yEuaX2/niRZX00HLXBvHiq8fNaqQ
TcmLcrgB7JbZX47MKWgcBlaMbt6mP+AMHl1OLOL0Zir8XnpHXc9bEi1c6CjYzom6ktO1Lf7eKpyS
e432Fe6TOfbuLi+M/Pzvfq9zd36oveZN2cJnfstplNgYAxF8tCGBLU/k8NZ3npnZTxm714W8qMDX
bdKxl9hkWDMcHV+yremtCC/D7DJ7nKMjD6UMBj8qghSDyZbl8UlHUXXfRzV78dUGxC7Je/z3R0BU
qKH3Uc3BcuPmnXBUYkBQ5G/SrmlOWrYyZ1G5npzEfou0qNgbKXtHtAHxAcrdS4PS/uCTYnLgimXw
BMyIz3L9RaBoHyDrrhDK+tHRMKKVeYSwhOMfHzFaKuKtbWgEfTfUL7HUr0gAHWZADn9HAR9oOONf
qpHeSstsbG5Nd8mcqr3H9UbPwOvAWTJ/4PGu/10LLq6qQWk0a9jdd0wLjEtTO9vR1OXlxo0ZRPNf
pE91uwAtM1szReIyKEZUzGz4Wd8IIrMIAEF4Zf/qWAnwWoVqDbTL2QhZvWU/qrgBW1CKIzKfu6xI
muCGkTFUZj/EKkH1itIPrftfgCK8HfzFKBKCfyMwFVLc3/4oBkP2Zq/wrXGsRlqYDBhzGSehPiOm
63NI2N2WXXePC0c8++MrpIP9UmTJd1zUKshtg/lk6vi7XGefAr9mfwPADiotd8RkPdxCCdwVy2jg
j2wxYG8WTHso4f7bsmCfIcISaSe5J5N7zGpiLm+nvkioldvYPRookfBSpqB41iaLENQ4FB3l5K1v
a5RpBoglEI6vnRpiqjjsipSkQ8CamB/Sv3rMKA39/24qKWnR+FkHXMgo21cmo4pG+5iNCj+U6yA/
bPspVGRBbdWNO2BkxXEk7nHVnKVhZxPOS9/OZGz1GkMaYKHRTj+djqilys0AqDSo4CqCcvLvLzWc
IcxfJNlmrXizPKC5fpaKAwoH8UaEOXtXs/qqOje/VCCsOI2GejNUjrU1kH09CQxL5yhtf0023qcb
z3KW6Fh0QqM2Zu25z3NHLp+Uf8mtwJJqFvzQmKwJE5sTzxxGljgKLS1Gv51Xrsn1UfQiIA7dS86e
WygSclT+VcXcpR51/x+lm8+HEh0xSIrRO3OFvZupEJFrUemMEUqiW0vQeK5+NNI7bemRmI6T8VRF
NpPUvP1p2lljDQ+XQ+jwziRXzu2svJ2anJ5NNZishM9g1OqARhA6/kgh6NUMDv5FNRnJGVFvvO0b
MRyECytp1Cwf1pV50I34r2JsvCvmkuXqjXw8XhCilAcfOc9+9p1L2vTpS9lfqOibj94uqX+kk74A
BHH/nTs2D8D6K/vV6pGSErzzat8OeG3dnfS66tRoFa+TYz3b4FDaHm64m8hfuDIvhs6uPMXIfT9G
3l9MZyaDOIfIpmh56Bz1vqT2sDOmhNFAZEcvNTEoKnH2C0KWAGX0cF/32oHUJZtIWDah7I5wehap
fWfGNGRlEiHVHkDJrQW81oNrvd0Nse5xW4h+y6u73MXmwiKRk2wkcrhWybyvWoqq2cH0LBImvlXl
HBUCmYvtT18xgQBnVyzemTMyhwDDzqvgjH1uOM8iAsZeOpMm1SvsN46t7HdaDI92WXpoQ+ITm7V5
2zDVP8yNIe88HttNLlmdTfXgbm+3/brkZsw2X25/5rl/rogZfTBky2zaoC64UWAtbcqOS68fb5eZ
WO3T0tZ5jaG6m2BsV0br7WfnNv6EpquuSeqPfCCuF6axfKqN0eRb9vyTKMZHuzAP7Yr9bhvzsRs1
TACOIsAaL7i3XECWDCHq0/JljuYFUAQVVEH7J1a4CIQjAuJujzDExSdjaLITLwy6qGWgRrfg0gpd
ycf//YO8iMQB4jxjyTZ5iNaRwlxEf5GLiR2G61+MVy2yXGtRwH1NiZLEqRu4pUei9uB+K+Q2rMY5
u0j+BeXdRKj91qoiqbyTk4JdILnp0aqyZ/xwPbyZ2FvNYhwnnZNsqwFWAPX+zABZyaDSi2MydTD3
CX66Dj7yotbLm4c+ZiVrcmn0wUT2+Bb35wfaSus9x7IdCKv9uyBAOBZoA7m3Yo9OLtnecLGlr7H9
heV9XDKskdyP8V7Y0r42laLMYZuBJcG42k2UIJebdno9zYdbAO3KartPZHnfREt8BU3i74YkB0K/
HPBiMQOSjAbh/KBkWqNooO0kq1uBxhrUFVuVDMZ02746+ZwxhPPdR83ITnww0CgGvKy3n5qj4VVA
pwlEacAvd+mQOz/9alW1L8rifWDFSRql+Mod5oJNxrlfGc9oA8dXoQDE1YMJpe92kDCyvit7psJ6
LZyXPNOvaWLguaxERkTIWB7/jxLWjMcJCaZjPHvRUzKxc7pzxM/iAfYJciR3LS6yvdlKLp+HPLrz
vVdDe3XNN2m9dfYLCpWNNJ2Ni/PethBVU/OYlrblvIWy+x/Szmw3ciXLsr/SyOdmwjgYB6AqH3yi
j5K7ZumF0Mh5nvn1vehxu+reSFRlNfpFgCJCIXc6aXbsnL3XXu4zdUuIkg5ipXGbbGs3q7Yu8ay/
jfWlbi9zo/d/Cy3ILFpNksrCuM0lLncl2asCV0hh+E8DYfAFHe2SimvAxxiSwIF4u/yBMhRO4Q5h
zZZm95twZsFsZWzLegS2WdqLQKfN0QOhLvX6iSwO5qAB5kHE6WdQ8ffoNte4s9h5Iu2eULiPQjPX
WQ5XaMoLZRn78lwXzVEDJEIPn1dhRNsEr6ifd6DxLJkumFx+olB6JLuBT3fmRduZ3OlWhC1fM9Dr
xv1d0JLyJtjyI6+651AJ+4ipMe7oxskfahwX4Mhi/CMNTZdxrWDVRu7cEzq/VgM4zpBSVZvJZqkz
wZoIfjdSde2riNpRbiq6gMJu8/GRsrLNqn+RNaOL3+CtALIsx1BVR9qWKjTrN9Ys+hOja6K8QkLD
YKuLTUppKuEh7w66ZXYH5E936FB1Bqp+9zhAfEomMDMzpP4YZ7gyLPoyi9IiA8Dj8ISeidk+z+iw
cxrDcW1F4jBEtLCn6/PVM/i5p/AijqLzwk1QC/laWeB17EoBQT/hdgoc41+lKf3zW4R/ahoU7o7U
NNX+LeirZ4ke0tjmA53P79NgiGE5KuQCYTZGZZBnDRHyNDEVqy6RXqI1lsKLDn/7z1i08y967/9i
2TrnYdbU//439fdMJ9VxDExPpi35NRYiXj6IP8WNBYyxWX8Y5gYVyICWdY95YUW1PqNHf5GbrrUQ
5ivCbgkmW3k6/mzJXDKwzfKLvF6WEH77vwD4/lOw0/zCTJNK0NCJz9Ouf/+nFzY5o6ZkLG8oa1PI
YSSZ53P/BXdsOVNS73M1+WxVZgJKFmKDrSJ6VajmZ+UB6loLc+h/f6VMY85u+jP/WBOaYfJ02fhw
+NT03+/JIM/M2mMZQ4dpL/LcvZJRCTggxLJYMQ/qYU61tevTX31t7OJTOFZ3X2PD3iENyzYMtNPc
p0Mn2AQbLUn2SlBjH3SouqYBbakEs0FvRT05ZbdMEtlWCLTRwk3CeQqyBDow0yNfqaczMNXvsDbj
fTnY99dSvUnp5V8TzMy368nlWt3/6o9LhaWJZhMWGtW8iYI42l6fjGujB45iTYoIj8fkBx+/soF+
EVRDWiwE7irVxWqcV67tXdKQqpWrXk9UyMHOSC8XYWg84DS+vfJDmNMmF81+EetfVSvwmAZ6QqE+
+D39gqTp+901Y2JQ5QftW2Ywc+8yzOJzXkz1zptD7D27Q0lSbsRcq2nzl1wb66X4FSXSBfoOLaZc
WARFrIuhIX+sGuA7VzWeozbEt4nScPg0sp9at5rvHsrCAqwlw3cnDQ94/JrbDivdwuTQD2Yx342R
TJ+56AZOvTAWzd31rcABZajhaXtTY71QpacvwgBfS6jL4mA3DvO0zvtJvLrZMCbOd5nC3gDJpbwT
iSClrZMmrHALGJahMsUcoteSVIvvRifsObYYDo4Y64xIy9eE1aanyqnuzKQc342RfibJAs6zNzBM
96t0eOgR3tB1zJrLiNFuINJEJ31trfvV+OKPLPCMS+KNmJB5ccTPLiN+LpZrfXxT7YwOPMk1+lRu
g1jI+5rnW6MJDPC9ZegwM+xbCwlZbvVHfXSak1HbBz2BCWr5d22qDGerSYa5f9X8ouk2TWuseOTg
R6n50pn57Vd6JPTRX7cNw9CNOvNW5hizY2miNyF7HE104LzFeQhQX/10CrXgcTUEnbs+XUxwDvZ4
idh2+fB2Bq2bbC5zhDn2O6OKbq5J7iGjwMpBfKWP0lihF+dWCfSNozVUOLldaXjGq88Sw85jx5zh
5j++a1IMdBMNNaiejnNGd6Av+m6wnuy65cHQbFrTKoWJrCucxghLoz5vuFHHS1yLft0n+beJZgRu
UejTx9TvrufunsySPWc/EgNI+ULAyEC5EomBIJ8elDZlq5ChouvpHaKLQPS7oJyAxrZy4kCIMvLX
4jrRd1pbgtpRx2I02gHCHsU/Io+mjg36hAeQSTTPJ2o9Ock1etHuWRbgPmKjOnsRs8M+0r5STdj3
Ad7BbdEYnNl9x702g9POY/dy1K8ykg/kthg3fsQXkYfPUAFB02BRGNVR3HlKB8RKbcGTqJWPeKQI
j1OcnJgPDOeqB7CAiAV+u8pMx9ab+mBlzQjCgpCOQ+jNc8Z42g8ztG8yrD8QzFZptTfofJxlHpQ2
74SIeS22D9cS1gMkQRb2MXf6dicUcWoiOz2z66REuGEZU4FBbehl+rD6pnrZiqS5C/y6WyomkqbJ
6C9D6+en65d6Ju/6pJ0gHUq0nTDT8N7MlmlqdvfDGFnki6CeU60qv1FS9G86vVWXAdBP2loYnSlF
d6q9kWSHMEonWMWeoFtdt2XkRmLXD7ZrdozyhEKu8vXVp5PA55Cn2+t3mX0Te84ymvdMr9tFCBdc
gM7Dk615e3AQ2q+e+tR7QBoruFUTMUv7zuoTQK5EZ9nmTaIP9PcUoW4qCdHhWsSnACKa1qaam+sY
jMkoACAInYOGKSUebffXWcC2Fdfh02aUjzhMF6kLzuMQzhOPMrAvQkbG3jRwsVVOE22LEZ2oQn4k
9JiJZQtaRKZXJ2S/FSZIHP4D2YgrZzRHl80RnKQR3xhYF5e6L98hqWqPEd7pm3Gy3iccKYdKYFAY
r0HXPCMnXYVPogkYGuMI3SGZE3BlBQUxGugJJ15BO92osm0j4xq9A559rfaLYxDLGjBxO26TZABh
jeEfyQNtCu5reJ25BdrGTsjAup7PU8J4wkRXzlGjTzjHqJ8KizVtqlocgMOQ0VT33VgOPAllg3EQ
s+kc76bfC1Xfg8At3dKSGdZD/TC2+fiWGUTtkHtNE3MQa7zwoKa7+J1+ir3mTK64SRE/yd7T1nbs
wDZEtuyWPnrZbFK0A2dUEEU9sNg+UrehVmrbGruvgSH3CDMndoGr1hu/KOyLzgF44Zf9p05XBXyS
2qxhyyGvTtCWecAVLhoJTpsuScujA4nk1/QaTUu8cphxQXpOPpWxws+cD7Ri519aw7dY4bYSR6do
XzSzB2khQbw0kd49d+IFh9LNrxY85kqbu+g7GR7GrntAudq8K9F0g2QxKyaxFGVWra9ELJoY5Jca
YVa/NuNIMaLW2bmyaldm9DRkIcgxnAZzqaN2fTFb/W7cRuXg3WlFWiwLH9DjdizN2+urannfdPHj
BSP/eFMR7X2kuM0PyFt4y734tIzE3td67xzoN65yvPsbu+3aQxeCp7Q6JrpeizjErGbLmUwhPHcT
CFT/Af03DtL0Yox65xIZ1y1tx5tFqQG+u27byjD8SMceO3+tXcbrQRjRNRqneSSpJV3jpmXfooch
xVqGz0KvdyNa23XWq+pBMehl9gRi4P1geJlGRrdXc4BLouzfJ5ZCWAR4BjXsSMlyAh9Xj+jSShUh
xTymNrJgl9jgqxgAbsUVfKiT0rtsKrBaqlOS59cbP0kXnxptYp8nLXJWQ+KdwQ+0hGWI/GYeyNXA
THahJjiC8jikv2DiOBaJf6ES3nT4MFehj9ADmSkTTkFbPGizR4ViFb7TENyOiV1hXTMYIs8z+glz
MKPLY8+DOVtdcbmaY4xt13kekrh7pc0X0N+xggdt5qPp+fAoBfFGYDzo5uAUvJSmqyg/vioQnWcU
pGRdWswa9XY/ibzfqk1Y/Jo/R8kTHEf0EDPLEKAkENxMzfbNlZiepvmqlGNwRsqAkq6a9fmsd7tu
ptFm6qEHJbGc5iuZ5gPejjYB9jYvJu380lqncU01eVZw6+1bCYIkoBVUWUr+oMl6f02GSMH5Xcce
qk5v05xMAG0EJ6CS7HrgvPMwPLZ83Y1BSWwMEb/O4oQNVRoDsApU1xVeXrTcWaItj//9YUL7PUtV
E1JXhYr411BNVf09tjarysJphqhEtZWveq7BzTh/ie1zXDPOKo2xQJzJF0st+GJaf3x7/TO/IflS
ONg8KnzeJ9RJe90nSH6pZAlHAl2A1pBSv/z6UjC9yXvGete3MGd9/2cebP2Pf/tzivhv3/7D/c5v
3tPv+t/+khD+15/5x/9P8viff/k/TuEn4tX8p/n91/3lt/Ma/3gPcyr4X75ZZ0STjJf2uxrvvus2
aa6vlHc7/8v/6V/+kTP+MBbf//63z7zNyF67+/bDPPtL3rjBcf+/zic/vjdd+P5PP/AroFyz/86Y
mAhh1SQcBZr7/80n18TfaYsIzZGWKnVdE9xVf+STS/vv1LWcSy2N9G1BqMJ/5JNL+Xf+D1tayGUN
EwO2+v+ST67DFf/rOZjcZ01iGtdtmjQ6L+W3HGDBoXJUCd1ZdaSMB1lbHColwTevJcNa0RuoSjL2
D/ggOeMU+8m54NleBTb0FBz/1bj04CG1MFCKu8bzFjjQcCIRCp7VtrI0kUvYbAFI+TMbXkO4iB2m
a/7Umms4YRrTWMx1yEPNvQge0iI9J0miPqWmdmsQ1TKp8ctUZ/A4ullP1qIzDNvjyKhNItfyWmSa
Y6s/JyG7XeIH27rwm5XSYoSQFMxZdg4CjPu4gw9lpJ8sQjYQezwn2nQ1SCNkZy84jaI/dvHsDJ71
YAAkWhGc0PhQxmH1HXJj41T6i2Wy58tRM5amaNcMi5c12Qtp7nxkYf4OAHGK9C8foa3BWAbf/4K8
zU2jdI9mVeyMfkQTF6AehE2wEX5yCQ2deK5sxdP8naqvaKyIcQVFjgkOP3fOIZd8gXc/KA5m8RFk
Ha0c76bXkkuuoCIMph3DjVVdPFOyUZ6h1fMpSi17g43czSqOZ+romjCE9Uk5YcRb+6GdLfpUP+KU
ndlTkv4kooPc36qp5zrY80trWJejjetq9tDVphtJzAFe91H7CL5wlprVRkCOAU5IooZIn8qseYqw
mIrv0MrP80VmH1uZzvjROMAbAuDhXoHBfYBQoq1jMr1VlD6Kbn50OPFLK9lGPfWAcTJmI64F9ADV
7nOiODupk8ISDtvZOQq5ZFdZ+qUDFYirCqcHerk8tVyFuw4rmmdvOcbRDgDftE/4R3aLF45mxrJR
u2M50vu1JnkXPzvZY4kUdaKLGkRnRjhLHzSVj4ml0/iPEhOgdZztnDRdBNlAVs2LHxkD9rsJy9Vo
LhGaEnKRvSfWBHFMDqtodB6YqWuHQsf5oFk2zUtgMnmlHjrDeOy6cM+eHBc3KVaWtm7oH1HMIFce
q/cYxV48dF/Vo5/7h6YeHgoRrfLSjhBt5SulmPdZXdQET0a3UrQ/HnGhRoyCFDApWQv5wMRdaxg5
hq7OocBDerQwfIHZxQfKnQUAhhIRvwQDeLpKNd44pUvAOA75FBMg9qEkfNGQgllcWCxT2yo2TQ5Z
gJifrHe7IsMpjKIj3QPtWPaIE/AsMJd/1+UbgrrO+wjr3s3TJNp1gRXeCJkeU2rxXe/ktOzabrxk
pVPtRNYUazhzCdAWz9mpsM/EoJ1EHeP2NNFF40itbqwkfBRGajyk/txMz2cHa3Nwgu6Cm5zuJQYw
aCxI+wv1zsHRj54Ys1MSv03qsTZzjlnxYWgH7CXxA96NBWPbzy6/C+YzKLBIbBPSiQ+xgarcwl+N
zCaDRKsOjz4pL/wQfOpwMTY/pTXHpyTgOGBptuPa7HBZw4MGb9SryZGckSUA3puGz95UsbVkgA9f
etVZj9oeOz25fWhCxX3XDRyMyoWU79iRCaFE2xp/Zlm+s9GBFi1JSrSJGG+ubBswMjFGUTqbRrxz
V5/Mol9XeejaJeGJJuN9/NRteq+WpPBmtdthPkpmD5t2GbIXsy+4A970fKuhCLOmcuV1D810ADe/
BMy5jsSN54vzlF2YkXgluLlgL+FxGzgq8F4ybfGrGzRf6G/SpacqrhUIN1WVA6TgZa7fOpgxFb3i
fP0aDCrP2shoE8F4E+Nbn4M69cbNMIdAdgyLSyDs85yAPKloNvErMsjjjJByDgyy56wcmOYKTCoD
OCvODY2+Ukj1KNCtYGte6ArS0cYxnsYo2QiGewNHzgytUMJI1x8JTNx2oBkm86emcFdQOkw1B+mo
2A1NwGEU9kX2Ahh2PVbPyEBmeGfEXwybTIk2FV6dMUxubHozgx26/eg/YVk+x4OzI2ms1fdh/Fna
68by11Mk3VQCL5pHPxOJkn2wrCELobhdsi8uCWemV0n25TCbZbHH5Luk2ccezcscWh+tRzu8b8h5
QFGwmjT/NW3fobItghTynYl03YbsLLpipRtH33kp/dztwm7DqHYt1Dc/+CHOHKLjT91En2UcLcbB
dPvwEqrWA024ZTP7EBztUnWMakCjdBriOrYzicCU9aSm+xZjs2lZTYz0Z9IndgDpKhn4CbVqb7Qa
slDU4mKLdmWdX6KehBDy0keT28qVzYgvVHN+Ipm8Xv/MmTgfeeOmjcqz2akbtKMTxg18F7MNySuW
JRnni9SwAT7opbYBh7/U+oErFTx1EyZmoNUcb1mDYnvbjIQi+/G9TDxXSeObHk3gYL556qun3g64
9rXso2lKkKhA8ibg3XqOLO+jDp8yAgon3BoMXkBG9fPasdBazAKJArGiaZB2LvPovpvVrLE8Vtod
jgB4zE9m9MITtDYxgcUNWI1iEw44gIOdj5G1VfOPOCg4BDebdIZwgzbrwievSY95SDRbqC2Gnqxd
2zt28tXCGJoKLm0IjQ9zvY0t1uEBym7DmGY7Z0pvYJA2jzjUhIE/7ORq0PcFskHfZyONt5Neu21T
bFKzuSXWZmXhWLfNQ618AbdcBIyfG/lNB2eRMxu3GYvjv6KUGF9SyB8VEgUjo0PLM632G3vuO6TD
2vBxHotyy/buIvh2x6HYJqTxztndCuI6Oy92xFefVI+PTVSk+upuV3avEu0LqutymQ/11u+cu3yY
m7vsQUCY/KlbluyeUc6MIXV+fGMkSPw+IkM9lwIVl3Z3UnqQuoVh3tcABoOxfzCz6KPHQc8xtdzM
YdWBrjmnNHZcBLnl0sjuE5sblZHJwNKZxrTzxBt1DIWkh85rOdSwQmijnPUg7ADDs0TjL19aCi2C
3Pf3VokpO/uaouErcQwfC6x8LH3j7HH4HrgDbDFu0ylE/OHJfdINR7RA0SJTuzs/xFmDHp34MsP3
j4mFHikp7BeliEJQUCZszGnlo5QN8Yq1eHCgbpQLPxi/kq72l047V3O2xAz5qEXlLdXj1s/GO0sE
RyNx7hklL7uhp4/Rb5hXHrAel1N3U4pDo2s/vm5/NVm3tmooMNW4r3rlq5pxt+T/FiVW1LxkOWgP
eTHQt7ZfjB54IHWNvW/ImcDLbM5H/87L3Tr6lJFOawiLEq1DRsbPZvzVdowPShoRhP9ptbIYbUm1
zH/QDutW4sRNDgAJuWMxHgYIpJh3BentMH4oIXCw4JKMhetlxaE1kmMBn6ZVilvHoFCrU7ZyxiSQ
gCA0CMyX8tVzfnInPxYAQPo4XDeCxGWgk2O9iua4Vwv0MGx0ZXoKA+3Q80cTYKumKLYs0jwF9SKF
LODMkFZPP/U6VkHegB0vBw2ndwSemjgvB6yJMjxZ1IdQ7TYhCBcBSzxXcQxHp0A3l+0TfdBl56C1
yd2oR0BPUwjkzd4Xb2XEnIaYbkt50Ox4O5TJzlPHTd7QieRjTG0cyNA+7DJ5MFk3AJAtQvmeZ8Z9
kO8mg9UVU9qK2nuRAWiPyalOrXvS7iz7YYozri7qay1bBh2qihFRIeqZKswfiHza84OY+c0LjQzc
gUa16a1xWbQGaGGEzkbx0kuF3PdPHtM9wXfLeoJtDVtBoYwP9ObitNQP3sydKeSuTItbDdjPnNPw
Tf98FdnDXQoOwe/ZTIBE1EzBQJWOAx4CzFmKAmCnRQx3QVzbbcK5CZlPLJeRNGgXJ8pLVxjomwnF
YIM/l6N+H5kF7gRJdBuq2KJMHu06Wng1pchnYwCpmW59FMQAN1DbAi9vZoI28/MGZrX3pLeUotTW
efBlIq3POcVR5DgD1mUEa/O1Y+lc4gmXWNv9XlsGylcWPxIAtFAJ6JvKCLhnsBP2zuDmjdm9NImM
SJC/2sBc8gz2JBVxxlYr72IcOZ2+FjaehMJax8Z4kgZ2RHprkPxy+8Ysz6WIdwodOymLZTihUWe4
pMzCk4bSJd5hNl/Eoj1xt6/zjCeFNCb4E4s80uiN90tvOmgNckO9W7c4vsqh25CajcjHWtoccTXV
x0We3Vp1i8VCbKawOaUnu7lls5wjjxaJF26F6R8G8dyYc/ELn715j0cU2MRhhuNw50tC7oofHwGn
5+07qo2cTa1hseiyn+R94tkMeYNT9DB4/lZHbBpEwGpADRK3eUNay8l3VrHCkVPrtonabFWbxwmt
dw09VSXqMaNISae9BWUt0Z5CM9zG1rPKYSnxPlIHfSYIOjWXj0Jwq/aINvOfiAZumCc3QeavrexO
BbSKVMDGqF7onxWpH5rzTu9u9GyXWWpC3b+ZNrH+YAt5jnAmttEcM89589x2TwU1GOEuMbwWQMDw
BF46P1hPzL1amsVTw1XF/t8a9sKBypeaS5sovKF56CibBbhzn6WiVu7lCCl5jjkptI2KWLADKZrg
wRDJ80TMZh/iPAII7A+vCsI0r7sd+Xwiy99MwnKJ2Ns0BdOruue05G8qPA40t93KPqXC+eho8kaJ
tQIfuI6zLXB5BMynIvaXpvogGUob+qnNPsyYTqP6pUtzo4CM0ettOFUuhtXdmPWbyUrWEjNipfVL
u9EXcX4X9u0hAUWU0zOVzsLWIKtNdDTp/JrTu0UJryUq4L3UNSmwrCzdBjD3Q7tgQsOpp66PpkNh
yLIzHu3sTkLtionIAauGAPZcVdaq1PQbFZ2QBATuBM5rK+D2eTFbMkh9yo5Rgc80aJARq03MZ9jm
hLC2BPcmT5rxU0EBYD690OPKLQJENkZOsRUeu7bHLtNC+MBsudOc6paIhmxTlaQKdMqHjMJLAqlt
8Fgle0WuPGk0NCIUbw3z7p4h0QpPozuU3bMlWQtKrmBisWREU0medH8BsNevtAieat8ot2PLxE2U
n6mFQgDPa2Oj8lTTS4yPx1ZK6kPx6CVAaCUsPk4vQ5vuPf0HbeCCwnRTW+0FFMW5ouB0YJVMzGwA
e237AeRxnd8OJk4Wgt1s4ufnCQwMDp8JpewdthZlW4Jso21wmVNIqt5wm5j6e8wu9MsW42fd7KaZ
o8fpqoY6GmHeh2HW5uqnLTHFxclehxjf4QH1uULMpF5BwsIct1c5ZwRHHtQ5Tmb61BOsmzLdGx5A
f/194N4QXLcC2iTHet8bkO8ODEr1G6Gkz6wJ2Gh3WmB/57MX0yhXuL8XZdRtVGKBp64FWZEeAhyY
A4xUBTpEo0XEm037MQluvPEFI3K06Ca5yrIXwcgwopNc1NCBDNK1LHId9fFhSu1doGPU9kCvyYfE
bl3LAXzYvzrGN+70UUSuN8ZbMJ8o6WIYc4g4WxIBtWUHwQZNw5LRwdmiG+RnMXJsG+p9+245cFZo
cjEPIIzwLhHWbQu9vF/nWLzC/r3n9Fqpd7ZqlXvUttu4QPHViHTT9/B7C6RvwANB4vQ/jAP9VUIM
4ioTZocfpN2PhioOJxwc0U/XrH1F7B7MEjn1F+wD4qEoO2H+VgvF9NYJPgc30CbAb466NX1lBFkU
H8HEfOvGN/YLohbjo8VRe2iGTY6THFg4pwfO/SYyOMZwZxNaSkmNnkb9W5grTzhd2Rl8VnZ9MbA7
MBPlxO+2/S5P6j3Jr+u4LDZmvyu6GyqMtRgKiuLRVVqxx+i2CM3uh+kY9TYiJkDUwFt9nRqMZmif
nsPSuCe1jIt3P2U5E/ivKJZuJclwYRQDGZzGzNruXk0DJwb5F45zSerwzuQ5GAw2+WKAMgDDaCQS
p80yXgfWKlM8eFrBgJ2SNnHsN4TAK8fbC/JmDGtG8UxfHNcXAzIG0TsPlbcsa7EkZsNsj0r5XLDt
e8qPSTRu6r1o87TWwR/KTgnZ+Bk7oBsCIh1EspWZzg5MBSE/NDKEFgkJmv13OECuqS2qRCZWYT1t
WuNn6E6mAjdO7VVkNqpLbX8zVHNDliOaNb14nJ47ynxVS1fAvncchxZ5faclJH5q647/iLvh3IA6
p8qAqRuXj77SDSxc/C7gw4/EwDzpUf1exf13WTVw3DiZMXyjg61nNqrXNw0jj+LSHlxpHtkZBhBa
1ViwNZY8K15NKwNgQDyl+16OB4hpC43CgzbsspDVc1Y4p3lkw48fIDU/9RwZhYaXGSKDcxyj5miN
tKib04BBb1Q1ClropRWRI1N4Mbx7gIIHSQ0cNM/ktjNb6xAwQm1PE8J9ngwCDuovlM03XfWQeuyd
nGlT4ncaa0Iua9yn/YmsAQDg3kHDVQV0ogTYqnVLkvuqpVMEWw2jyhbq1mONCM1P5Rk98UHDS2Ek
KbM8+QE78qAkzsop84duSL6QpeKmzu8ziD4G0LP6VEafBHfhmR4Q3FobNaeNRAcgg8wj1oBUXHin
Sy7ECrDWwUBkqbE31mPLh0YBCwwiNYtlFBH3+lSLfJF0wUorcTGSe5WVD4iBeDY+U/lWa8Q3Ja9c
jkNjumP2JI3HWPKkIqJPrPeU8O8RBW8bYX8NygWG5rUWdCdf0rR2BtDlB69vYSOwThCmsurtJekN
5gK86AYl443NyFI6b5F5QcgBROwzoukR4bWB3+cyJfxGAb1itDjOwYQasRa1s6kr+yhVAp74iDTn
riZmgXz5R0bPigMjNcE/QXECBqiAMphYnKwYhI7Rmx8/TZw5AvnmQIzsbPWC1mZZR9+ZPVJdTJtE
ZpuW+S5qpnunEF9hH0L5bqtdi7JtnankJcZEwzOZXSByc2sAcXYbPwXJsB8L7USNfq61Kl4Aw+4R
l/PY64W5R/XOIVdDvJokEDU8nUul1om6wbSrkYHLREPVT5Gt3JS+/RBMV3NIydOXGrcVyPmW7Iqc
nEqaebZ1bBW/2EWm86zCxCDzkpUhzF7gcT017dSzvmRnI94MYxjQyBjf53HjxFiSTXO81AMLvB2F
z1ajGuvJQsusOvouTSy8RuPg4siycCdDKG/4BTYeV8pJUuFYpthQz0rOiowWiGyzPqgJdSVQoIJt
GRJ4SUNEVPk6M9lrBr9zmVu5vj3usaYvUuHvUzpOSqauakvnAGo9022tqwk4eAMkH1S1T0/Pil6Q
mu6MRpvzxRPaFdX0XKTY4wIlwD3IF7qpYK0jcYw85xLqgmpBO4Idj7e+3uE0Dl2FYtS3ko3qTSdy
ZrdxF2xK/bNnx2dMAxCkKtw2gBmkC+3WMYsHIM5htUe1AjAvsz/MylhkBW5zziHo2/yfqOPJjw9F
mr1UofJJCPi68Kl96OAiLCIxghEGNmd272h4HAb7GZxLvtS6maquEe9RFKvMoenU1FtolxsQiWUA
uXkny5aKlI0VUXQ97KuWba6KDoHJElQMy9rrj1z444ivMQxfMiZuTgQ7IkcKEGjrsMWwS/NZ424p
RevGrEMdoO+q3QxJIFZSkRx+EiL/wpEHghYPQ/kQKxRuWbIpkAlwWNbj2N+OQ3Agv9l3NdldgIR9
eUqEVrRl/1ICzztamKBKQU6xZ4iEoX9/2yjVtPXUBsJhfCL9T8VvwlM8mNmWdj+QG3kCyVs9xPC6
ArysLN0dgzek4VLxMXN2JLbkA0hacg14MpLe3CqpfhfBTNxoqQkCiobhZPECQmJON/5xkB7ou7gd
XFmx1Y/m3UQQG9aUTx1dJd3TyLqJd5DIjb3tZcdxQEEWjEc4RilJyrf55L0ONfh0HAw+JBLO7pVx
uH4ROY+7QhYwRJ/mToTCORC/82jEj35hJffC2pU5GXTSlxcd6Rp6kZWNLURHzLoN7O6n0Ux70RCL
RNaJvqpbS57sEvFk3/bbRuHzKR06RmQcsVE6XbWfakcjQYtRBej1A4TMfd8RcVPb2VoVEyj8vOiW
loUhxm/0cR837aqze1Z7DRkVoUG4LLgWS8PgEsbc7YNVPMrAKndOVx5jjMhYFTSeXstwlaGULi/t
qW1abS1gyRe6rS8iSyXkB+wXNzSPdcKpFqmWtCnAe3Oywf9V5aoaJ3oHYAJABsIZn000pIm2u8Qa
ko2j/9j5oCGMB0LlFSZdxyF/t5huRmlW4CHsrY2t97cybew9MWPhrvGiT8fhhmxrLkTeDfy/3PYH
uzBeUsfISIpiKU8o+BpEWmuOZxNNzJNvUivFVJt5107nKVdQrNE89+zBWlu9eEpyHRugqoH8wmsG
u5j7ugu0bW4FfHIkezkFUz20fcXOnJ9SUghMo90XEdDEBPc4HWfHcUkmOgEVAJ4/TYczGQnBTZRO
bjSPu0iV+DAHR994pf7Vae98FM5TjIeeofSMYsoyqEJfia8499Jf9E1K+Z1WM+n4pdO1kyXZAeLi
CWW34TpB9Bqi61zWrVljT+cFxWj8uZy80DLUz2HFOmtERrzFizDSzchCNz4FHD0RqfLwW09h2ilI
/w+dxZzL1NXOderkqc35OQ+F3LKe+Y11XB0GKJvg+dVVnAVfOZ4KKn0HDBA1mG95Z98J3oEgKpyG
sITaaJagU3rr0vCIt9SD2yRjcOYE2tnBJbdET08ETx48dnrbLc1Wnpi0eOfG0Vj3ozbZAn0IyPhh
4Ob7hCfVVnb2/LqAU1G+h5bdvtUVKVGyYEqN/W7baMoLgnCFjvT/Ye48diRH0mz9LrNngzTqxWzc
SboW4SEyMjZEiExqLY1PPx/r9uJigFkMcBe3F4mqzsyoCHen2S/O+Q4lpSUIFE2HX1jGAzGMlO5d
zFO3WM+ZY96x9yKrLZdgjsRwSNfsDtDBpddiGNzUsUXq1WAzB1Ndi72P/BtqxGbxyT/kNfwryckS
D/pfY41KrOLpHulKFdRdzdlZQdecGEf884se2yoveMMM17hP2myc+nXWOSTltxJ1f2eI9jquU1ZT
SRwe27ahLD3QO8R7PSZYU4bHgXub6UQPfWzsF06vufDAVT5NCrOqMGd8Ozf9ZbS8YUgdnxQDbMtF
eU8dRKVJioK6YPuq4ZHjOKSNHeS2wJK2TSscatjJO783bD9ExOWrE2pxfp5sTpOTTnZOBS9hr1jV
n27BS2yQ5LCS8Zg/ggNd1IjPWoz0WLVqhH9Z/6bDEGFmlB2RSPOcESWmsGvNHJumzKwmz8JLN9WQ
PKU6eKVhct8SSblz0hV+BlfbxS7HT7VCapfXyhxvehW63CcNqjJFPY3tKVeyEq5mhtJzxmug9cVx
HJp9SiZPqJqTR7jXF5slag4ifkVRgPA17ACdyGdRgxTDj3UPY63wVZKit6yTaqCOFeUSjbQgMxFN
gzPQAepHHZGONy9IorlD+l3YgUIpamcLbIgXunYqv+0mIiByE7V+lEAuqFH7Ke2hbZ1fMJSmTSac
aj9wkxXhEN60lYbFGMLLevsZf8sjwkPLV5wOUVFsF1sv6R9wZUWTZQVupRNiU5Cy9X8sL/jYti2r
9L0tAl7n5OpkSNdj2ZySpDN9q3XWZ1fXXsgLIwYYrKgRjU2gGPYzzvs/qFyHR2UTX2bLjJekigSv
i+0GhaOUzyIJtYdJA7NtetYDkxisfVOJnVua5qlu3AOvoLKTIf5B7pkrOcgYJ50ePxiySxoKfZ+7
otjPnLbIdQrzaC9Q2DpCv7dFabtP6Rj5pOjC6C8c7aVFFUUfmN0aoRo+NhfzvSQMtArn38Ilx6fQ
UepAm/4OxzAil7UAe/djj1V8kQu4vZw88S0BFjRoifnWj639okvObDIDENas/1ojHqb/HHpfMZLn
pNA5YYqU0gjowX7UTIWRGOu5uovfeZraXQt7lFgLq3xJmnBHUcwKTevqo5Vl/OjZlG00PJX3eq4r
RKIuWD1da+5UyF5ic89Wwkgu8Zyk8HBC6RG0NG0tSSJQiR1o6yqxdvznF3v9p8QqFFIOr6ZZ2Ue1
LZkRayNjwRCHAxbLr0JUMa6Fkp1LxwpAOsPVWOYUKkBI/AvkbTsV+5m58zEqOAlaNlt+0mjmCQv/
eEKhk1F/2OVlcaLmoq2/FPggyABXk32YctsOqVSuVpf0L1McIph35ctkIK8xrU99DTkPDYPFdqis
plq98ouyNb1KyxjPW5V2RJEA3ECaUEDMdjmVVXMfNcW+mqxN5p7YTyGOdctYQLa0jglopyfitHd4
7n8Ut2kvWZYe64hW0wZu3lvkmCfEEyGZyfftQFCsQXe30xtEmozXQimKe7FKkinUyvtSz38JOqm9
KBfc00lZvpEQVnlQQm0eC9M4RDGW/kIE+oiwn6OcKJR6bl/Kxvg96RWNW2kSksU18mZaRMZYaa8d
rBWcSZjIo1VSEuZ7pkOOVT4csJsPlrLQIwAUYKpu96k52y8O91KgD+bol3bJ8DGc8kOVgIxohQP8
JG48FFsDOWStvreYwgZVXXe+blkagk2IIUYan9Jhn6hGeetEs3jFuFySWcrAco3mSLn2VEyTCOaO
26dWa1ZtWNGvzvqLNeofyyykH7OW6oiZuC11o9y09ZdsrsAKa8ZrSmuwnSmh7l2szneRWsye2CRh
v5vu//z/jo2tqgZQFpQE4q30IXvFgzPzwiqgbRNy5GjxzeKCau3EezE/WdY4P5lONJ2EYrzBwHN9
XeUSyRC3XoxyHi61JtBEFUWyS60O6a0i9wLn51nWlXtWs4H0EWoXXzhmh399wEowUmgH7WLqV9ci
/o0KgbDbElvOpper9zd0mY8V+7JO7bsulT9IeAkkVHJxwx1OuB8UxEofqw/JCLrB4sRSV57j2e3P
aMXpB5h6smQrsENnRMhaajdctYTfGPPoFxuGLpiEVH73dLMpQRW1QSk7TWDVmbywuUcf0ITR4Ne2
UuDWR4Q+tCYiIgmWhur1omYl4acT/qtcmqmnEK6ROR32EpJOcXTXIeI7/b2fh+5WOcy5oiKzVrL+
dMYaDRIUSGMMmqGzt3xklmujD/vBMCDJk/Nzg48mtujekps+hF5WY3gDVbx8xkvlc3CHv5ZIRY+T
oTnk+f2CbkeZNlW3LLSmN3vhGuEG2qe627LSNe07di/77sLaIZ8RXzoWIfbWKPVeIp2sbZFvqwzn
cqgZkHzxaL6UqbGHcYTqDcRX11OVIRDbWt1I7zvkFBMVkXAO8FSabqdx0KKNWRCnlmAm3Dd3OU4N
UAwszHWssRxiAHTUp7Z+b9emzGXdPSOkXIpE3u2MKQZfctrNjtQvRTLvOqKUjuRwarsWLlgc6vpF
YUPnZzZsfeGmxWuY2FgVx/glwr10IiFYxavTZFutbHNSdWE5hwNjaxmGt2SiJM2ZmcxNmfiWnhb7
qZyfMxE+RQ6Zbyu2Y5MYmfGeJGKXlszgpUlCKEgtRj0ibFmIjj92k9vvQHcvXWjd8BQSNwCZEGVA
ku37WWImwlYQ5E1K4+hbYpEXZzQA7KpjEPfOnzY3HoXZp2jOAZPr1ugVuFg31WzeJ3f5VdS0rlYE
Jm8CU+XpStF6RLXDuEJBQfZgxSk9yXd1npJX/uKmXWlb2DFvhmb/EmH1WYbq74T4BV6gBDp4CGeV
nCkM4y3pn6zGqny6wjZ2X62i92J3Mj7kqK1XDpfmXDItj4iYfLJUKB5AML0Ba/rG6Gp+fsx7AvID
9UgcjE7Canscf4tqWI5taOBby82X2B47FP2TxqrMuqR8jzhNiCyJS3OXKxGLV+3sYBz05kZFS9ZN
Fn0Rw4uC00AdQrDNE+1HXcJW6VsVXRvJ2SfTzPNduSq/sjimVxiMKej0qjgbBN7sSLk5G6zQwCuw
XzFjj969JfmSqK85q6edUK0DUYvXziF5us6c7JCFv1y3N5/i6BMp7Vtny3BfD85ZqtX47A7kZOKV
9dqIeAwNgP48ndqUILs0Q6MD3y6+zwLCBS4wY0J4YPf2BQnStJEL9sHaIWm6Jn/Wn4lIdxki6tTj
aPFgbDIqj1ymhFl/JsMMTUn4i6gf8hDtTA8kYL4T3l40JyoT7mIc9XNG6g2jw3JaEVP6VoTMfM2m
ORHlsnikdrLbDw8OErMLouFH3JDjkC4068SgABaPyXaNcDUjBdEBIsasDJz4pW1D7HPIBdgfFaYv
1AlFWTwAR4rQcNY2TAWTFAdI2smtkFF6G5xrD1F4ZzAahrpqAkpUanwokIYPCftKM2dcQyrktV4c
bFPwYNlTBCbf8DnRPmWll9esVj4H1eqCXtqAOie79fVFOgFJHl9z3qvHopeH3J135Ecg6yzP9uSO
9HcWkws1qrFilMXBjUi8G5/GGTR+phiknzSHaq4/FwsVqDN/VKtsJmu0P1BCTXRHzDDTFA1kT/QI
f/CmZnl9UkK2CI5OUpxgJ3a2G3ed8PXELOdze3Tn9qyO7g0r3J9eVWo/lCzyewaWs3SvuYGWz4y5
GJHHYVZLWDHFzD4sBjlEwmDbLmLnNXU4B0NSTogkMXdZ35esf2fddxKNF02TyjOjp00Kv2tjlgZO
wKRaNQdZd2J+Ri5MzTR3gorGZ4/ym8mIYSds1hZNwUczpHus2imXy3LtuqVh22N5oepqwUIbvVdm
3Qoaq3ttZ/m3GQaw4rExn5X1F1coATbbcN9EC60I5T0xszLyYygaW0ez9kmeYE+y9JdRr86UyxAI
Jf3MVNRcn0MjrosmlkuXvRtu4RMElAazmj3YGcAvgGl+a6eeOUHaGbuqc3s/1W19WzGkS0txibT6
FEZht8cqGvHBIwejNuRfI1fsp8VsnCelmsxAw3HJIn++Dl0SHUDGxxt2XIav5aqzY5BxwDylHexa
3c4MN4/6S6Qu6tnMB78yht9iZPBUOoCO6z8c5GXQON1KwZo/U4AO27TWf0zrNSZ7Y8Nuc7ktziHt
3+OJzFfcqVAYOwqSNtH8XAJbskZYNoPqrukmJbJE2uNZRVZhly4Tca7wpu6uHOcEq5XzQbJDzyzq
kyX8dgAbH2qoChiAsu1SaDjsRNMx1qffhvDyphu/VBPRhBjZpA3YJnvsBgYjvASjWDqAULFQQCzZ
TM/aIohSGHO05KQjuVbSQ6prcssMkvlGG0LcXsxgrtAbkjOwDZWmOE1GRyCzAZfOKNOQ+SYNDgR5
BrtAu/xGVAZSgfTK2TV5ScG6O1TOLvy24z+pESWm177ueW9zsLkTseGWXpOcVXTPrD9DXxqpAqqL
9k9PqnPvhC+1RSISfhArgFouLepIJY4JjkvM9N5/EzvCKF1ccuQuDG23jm3PGMmW+dBY1ZvDSGk3
CRSaOiAjA/E3r8Z6SVO4lwtKSmCBPFsA/c6lKF7H3niINOlvxjSedCCunP0folu+EhUuS0hdR4Ts
GTjKuvNgmJutO+6sUjQemC2vKqA4JwmM8odjVvGhRyfbfLTqPU39uWKocBwpWJA9s3QT+sI4ycMz
0CLfHhEkoohGi5OSdMX7LJkvdSCQfZ6B0ZMJCSNO+QORAPNaC4wcKYuRcL1r40T877Abams8mHn0
ILidy0srmP8T/Oe7VIohrc5GkxUbfKBqwPXnJZ7/2uPvEtAFktqiv7jRn6gCx2u3kkovVkkqElkw
5ZgQEgYgW5f6c20yJW8Zun6bFYJ0zcbrnKe4yEl5LeNX2KP0tjWP6/rXOCLVrurO5HWyH9PDP4ko
TM+aAm53DWVOGtST5frqos/QgbufaUUF1gJTum2Qp4u8V9l1WBTTYef0CUolDTM8tMAUPmGl+ZPN
rpEoZTLijEVS9JHzS011Ssl1Woj8CfEywEF4aZKGzEA7cjc6vTNZP7z5s4RLImE0BlM3vpD6gf7c
ljH5t/VH2+N4QIlieqo7Pxx2Zt5Ug7PJ7KHy0iX6M+J0yBmIHA1V84UFASBy6/bStc9gHZkGCWqX
YjBvqmXlPgkByPjpB7exhf7C6V/DEFUqxde4UccKjyDZV8XEteH8jLqNt9eIE0677zpTOj9tEF6w
6aD3TlztrC7RtJm1ZBWV/mqKwfnnEHDKVKUDWPtZhsVx6kPBrQL1WE1oapJFviTVQvahw0gZ8cW0
KQSipwxdfFf324ajeDPrDPsKAn10bfkVjiTvukwJ6N9+KzHJN330p7Oi9qwohNdCepw8Qx0PIhm/
es0ifgPE6F4S0kVI6GBV0zbuGfc6OdtFkwY8YvdkT2N1HKC1bvMO1ioP74cqYBA7lQ44K3xq+sak
EIsGBhG83S5sAfZ6Q3ENnf48xVm3d8zmUxUdtqIaXo0YFp58Wb0YgNtQ/Ou8QGOnXW3Eeob5jQ7h
LXHz9nelJxciGcw/dqgcXP2Z6I3uPneh/cLg7mvioDpHuAbmKX+yFXBDeVQcRRYO7CCn7DlupvuA
C8CzB8hvczfb+2Fm8TuiDgea9DLMiXzqTWqg8tVpM/lihWwdXHa32zY1H3bSVudyGDzGKdWXQfAP
VPuZPDNo27z73bpBd/oJ6SOtIHgrk8UwzyVvCWM7t8AMoVuKyuTI0vaizd+ycLU7W4q5M1w73op2
QXmp8ZL87+2X/8+clf+Tj/P/S2Mlpsf/2ViJtHb8zP67tZK/8m9rpfgX8RaW61hCt0xbCBg+05+u
B4xk/csxbJvDwNZ13XUMQEn/9lYa7r8sQisMeFQAmwRYoK4a+vg//8Ow/2WTUoaH18TnLkzb+V85
K+nD/puzUhiWrlraSmRyHE0Iwe//X8wjgu3tZWzZxQkK/k0btiW4f4gMaWpdaw3iRJW6uyETgIZq
oPRFLigR2L7DRGH26151bWLdTygOqX1Zsbdy4yXJUus8DeN7K5vEr6yF1ey8OHvW+8D0MTRdOx1e
2UzcV6kwxFbLRHi5Y1U3wddnB4ddaSlM9egs+k4lJftFQ+S8KRpX+LkBZK6eE+egN0u1IWuvOgQ2
lJNDM0/nPOc7aOV0MpVxRFdhTduyIXOtlHQW0wxzO7fw0fVCqnvquWdbvS5FQ86GAfG/HtEz6kwT
hvBYSPdPX9BdZw3dfK89crpFzjMJHczhfltwMKgRD14JqTB9i7qEL5IjZBW9uW2bSN1kRQ87THO8
VmiSJDwVLkTWI3E1mGH2CPMAduSXpG7OxLEQqhDJ+B+w/WZWtGcTCodEFhylww8dGQL96htknt9k
9SV0MatXaTAV1UWwyh2K4pTHLOrc6hUCWUOB6bzB3nutO/vg2sO33qNQkTFI/Lw38R7N9LhZAEz5
LmSEThuG+iad3zFfPNqcYI4mglwUASXtnUcxUStrVxLo+INzQvQn9y3y89EPNTH6M6NCFopzmT0c
Y7gJQ74OZRRM9VuvYI4BYQj4qHppkZIQV/CbMRskB2RQlFaoeU2SORm4EDtRKh8Y7a39WMCsTJJj
otussZK4JJvO+MNKxLo0inLUxvg5gzgTdBI9qTsvBf5XRQN9ylU6WNJgFg9gwRSGR+AVzq4wI7S9
tHZtQ3fj8r5OjaUS+YnmJEqIBIwHzIbUJgVuycgj5vTFXGT/ZrT97wU9nW22T0mkPecRUvZFAS0I
BcMegbPmgrmlZJqGQqtYa132YEtxyspZoXV0S4+oa82TxgwwUIuQTaPD8Zi+vuYNxVJq9kkwRtM3
BWZ3jBrGU3lMRGaETYQ89HdgzZ4EAyKcfmtMpJ9FWoEZK4kJlCOa1G0ocSWWQzDk4HvcBMNlzWKn
G7m1NYSP+YReIW+CgdhZKB+wVdVQJ9cHTAfU9Q8nxQcaKjLGRUy6c9m7AWbNcZMI6xG2mq+1oRNE
M0zUKste6cPrXVKQzTk7EVSHge8/YmrHmoklcAE7sID5CWfmyDL4T2xbT6lOfRZ38Y9T4d2dUlgQ
hUTBatNRLzSiaUvpoDPo6uoZ+eDE+9oQNAqclg9EDLnzotdzkBoDgxz+yLod25gJTTlmXxfDIPt3
o69/N6kgdFI2+zwhJlxHJ9FhEtoqORFIFcYRiLGvFKQ/IwIn3JXI4k1HrvaI6c4f5D3Jwk/HJrMG
jg6zNmH9kR3G20l8lggzYTOz4qzn/KYKNHu6QkR3JWwKAUJaOcozdm8Ej/SGZ7aYtIv3eWZ4MwwM
XZhFcZwq3V7L5LyPALfwc3wNVKUeBfV0dIX9qU3d7Nsx4VlJEu8WQahbb/PzDGn8kFjH0Hlx4VO6
zjutRjeT6QyQSgBuOycHdRHgfpj8Ps7Ouijv2jKqm1FhQbnQxEq9hx1k58RNg6Nw3B77VmbscY5n
F9u2mA01DfSLC2pjSl0OUUPKo4A05hWyZECAxRD9bhPh2rPgdtBB8JFttLbZWT1b5I6PUmIU1oYd
PDFtgPBYCOQkwSLY4/28sk5GISTdFUXVbWd2okhDgNcpHCGpg08AtX5JyN85DhnOTB/qxDyj0ZGS
9MxjGUc9FVoiDgWZFJswhvtY686DHJb41nS4ZWrHHY+StRxQwIF8QZVytszq48h/rIHivJ00hIY5
ClU1+Z2CQtmw9FsWQgKjfD91mbsnjOxbX4xzUfNMJgI/eJl1L3FHw65XDHbVohzv4ZMb0e7Rw7JY
JskgJpULurnitL+6tvVSQzvDSlO8bmBJTJAks4qE/iuXV7Mq77lThkE0IFmz8VAhq8zCAAuUthgb
l9AG7lfoaLhiHI2aGI6kqTZbpF3XNJwQ68fiJrv0LOaQboy1ZGsQr2FVS3ut65qnRzaeU2MTH5Xm
2PC/8+RUh8quyGcr0hsW10tqTD8kCxYphogwI+VC46sj0HK4dqP45lTFYVlYhCDvEjs7tA+mWmKt
nLWfSkqTxbsut1rOZ6lcLIbPdszBH2Od7IZ0RwDRLUlD9hGrA80ZscUwxtkWgwokIQJybZLiw+02
f8X8/C1jQ2+OgGuBpQ+SolT9yUy+e+Ymomul164IXEkuD+IWgkeQ+AJ3kLhay3xv1MlLhzyW2Nxu
UyYAknAtLZveqrGqJsafkoEvanIDUYcwmR62n8uCtpFF6y6LrM+IHiSwaTdrNPcQIDDG1vW4G3VK
5xDj+a6wyspr2auN1YjDt8X0h5uLo4SoM6tzmlM7/TKgtD4tzitHrbupG/5b+ejmlCE8q4ZlxoiZ
iLVbrJIGlI8vyPhk09EirJAKunnc9CIPCz+uW3zCBbZZN8TXgrMUygSlmZeNCbKufvkrZH6hr+Oi
XYFPkEBp+Rsv1TAdkrq0McBM+ZnVsThsNQQhNelTMNsJP2XxgNyPefi6HAapQNNZxejBkCQ5zH4Q
RLPmTrufRDCxYbw+4ftKtmMeYmof55fQQozEz868jAierYXJFqqVlro/Axs6r4Tmxqcn+epz9YPw
H7RFDDbuydIc2Yd4WTdQonX195DgRwYHZJM+N32tw6KtIjFQxTz5rTr/qI3p7gdNk7DpTT66LMcZ
+mI+W+IQ432t7hAE0wTOGQ8Q/OsWUyMLNoZaCMUwSlQOepJ6uiAFTUhI17FSR8SDGVudGDw2CG3V
lpgQzFttzviu+Zgo6AEgBrNOdmV7WFSG83mzmsM680WCxVC04R6X6SfddOS9SbfA280HcgGLOyYC
aJnWf8Cf+xlHiOyhvZoIkPqAHqo8c2HYXSQp6nKBYsbt4VuUCml4Gg/14qpIBJkA44MIMUToyB0Z
ezJ5tBhexdO3SnAkBj37RJrbX2j5aAeU62IZr3PUFewvQEyhTicptem40iTa+qzZZQl3lO5+ior8
XPyHlW/ZT6gP0i1Mu9w1EXVlmd9FoDH0RN2stGXDotJzuq+Ox++DE4jMrfgtdB+S2b2mf6DfJDKW
l/ZGmZsyxBPxRzO89MYllt91cTHNW5Xfv1LjK80/nfh9IrKqIFqEYyNJd+SllNxIKN9JxQQW3HyO
lDlVu2xS8V1Hb+RF4/iCY/jTiMOk3cgPRmCiF4FG1tKYGUzZvNlEysbEaZhOas4HJy34AuwVItaT
rX1fYmen6EChI4Sg2aNFyUdGIURI/ZLnLSsVubcn8xBn425yMcquVo4r1kqVr8Euj5+258kutl0D
qxUmSD+g3ztBasENwrR2dAJTNEHfDJ6dfvZkmVKb0METQG1hKUADZGkfKK3JeLSjr3Tg4NI+FCgM
bvfkmljIMStX1ZejXhrAX412ax6TXlPbz/eBGe7Y4J8mXtuqPMRmQV9PG7t4LUciQUHK5bQnRJAu
6q/RoAIl4tFS4gfvVNBPTLGi7DLkQJmzfovHb9+K60QOboouLONmXq8HqN3Fqz04Ww19s2O/E/+D
dGvmeWUO8pcgFcp18UjcjFFB67tlvLe56ClvcvznfLFToYz7ykyPOZvisl8OwKWDniIvthZmUbwx
qrZNQ8IalHuSUv/I5+ZBzEp/N/7ih2iIZR689LtGVClw/Ew7ctKiAbfWNo99TDxLhOSEqaAn7AA/
ZA8pwYRrcmAGvRknTqbX0PU1XNEM3xhfWV6Lfc7yuLrOaD7CD3IWkgfLK0qVfNh1GWIVTEOA8fwK
5QtIl6fyHfUB0JlJ8d3wFmlkyO5lQiFX7iqsc+p+VD611ovVq4oUXBxJi2pI/j1MFgHvI6r+A/l4
JB45ZHUp9gGO4qZ6I7m9iy5YjLk5N72yo/3YhNRv6vyo4tskLzr7i8R+qdJjMZ0bXiejxCjptazV
S178ralcKAg6i0CbU2KdmMYVn3xY2sAB1FG/cLS2eRDnAfqlJtvr7b6OPTDs3O9PYXbM43AtFaOe
TpYc5m2ZnQfUAUhql8BZbmp+XNmUnReJHQgj0CtN87OCp40/abHVMdLiaSRqUnixckOorAysgw/J
g/qxL5jWbwUc44XcPgCAj0WgVFxJsNwcZ4JLPsXRQRj3nN/HGzEe7W8O1sTcdFy4PRZBpOkbDgmA
R6FzQglrmnuSziI7gLKAU6shAaJi3I1ThflwwHEdW34IR5NXyzOe2O5NDb48VJezP7sXu9l3MfLf
nZXuLZguyx7fPps7mR4qic3iaIbHFHQBn6Q14Es7qph0DPqXZtkXzfdU/aS/61u1Jt17bADGO34c
45X4ZL184Rkhxnk/EpNu+GWIn5ZDh63eqXCf1Zx557KPwHlm4sjHqum+Mg1GnSern5obm7PDeUry
Zx29dlb+ZTHUyvW7Wrr3HO9vIY586tihGpCzw2Wf5c9C2wFM5oPY3/EX5uUGFSgkh4beKODzxyMa
9+98zlpkj+lhDlYbTQT44hSW9xUMKo1A4bspT9NysJ0dEQWgABKytefn4tq1Gxi/MnteBly69w7f
vXlC1x5pu0z6INSLcoch0L2Z30mCTnrjoMXamBQ44DYCetpVfBphXvBtzWPb3+rkF/MrB/zvKPRV
outNcEfb6jMk1kDDQO9X6sHpH8j/yUoofmOlofhDv4JWWr/n8xUqCeo/RM5HuHYpHzDbw4jfhKwj
kWr52OW4oHNnPytH6WwRnVnDJ8+53m+d2Y+7o04WOgSTdo+YVSYHrDkWhhPW1UiP5MZ2bug3oFfY
xCN898WDVVub4rO5tdpZjl4DEpIMPRdpxAarUf3O6CT5y9lRvUFygdWiUrhqNDJ+BDxk8vgGkS8r
HaoYJtCew7ufHKLubJXXPvHkpxQ7WOJ5561+X43Dfe6eTJfNaYAzN3FVVIIBRYZr+ugZqis/Gu8t
u2TF9DXhNVYwzdQl0HjPU7WrAGHNACf42CuvaJ0ZqlG4ooXvE191fWk+JWBhs6DJd71+B4xRRl5R
Hl2HGi0oPleZdH2qxYYg+c3kZ49o9niOFBmU427p9iHl0RIgZuTpj5Tnmu9YhldJnupIwmzsI7Vn
v2x3+5jDotxZ4pjpoNCQv725zoHH3QLvr6EH2We7CrdXxbR946SnSXlonNVx8uDz02DZGZR7DhF6
np9d/U2IFwfFRILSK3IO3VvPaynwU5wNsVO5D+JdV/p54mWYSckcgyO5bJhDZKxp+m3qHg2cGr9V
65p9NAQ2y7cs9yvqv2w7AYXaQAUjx1pRn4smAB8BsiSUSD/wrjDQU3zeEPtXVbHx4UjlLNtMNGuh
Z+717sS/5c92fAODaZUBk7WOOyYBC6YFRcUWewMbPaO4Io248tSSuOUNqVo8GhJ6KkAtJgGAUoBS
cLobm+lD/LUonoie7tmeX4r+Ft9cbdsy1KLk3YIA4pGikqjxSfIE09naAFl+YIHn6XOLA7Lyie9g
nJSR5axv8NMhMzZ0MhIoAfcEjbGulZdReGQBqQvm5PVnV5Tb3PtURZ124OaWXYDT0jT9lODYDrr2
tpg9zdkE3LrxUxrfW5V4jl2h72Bxb4xqx8Er80N/z8TBATa8MayrNBG1bPXGL/yUHxrVP2WK8qtZ
iE6D1rC359OiHOPolBp/wS/DFSryvTQDF8eS9lTGfqU9UaFT7Hp19J0YOx4zBZ2IgkYQKyxa7/CZ
u6fjXu59BsH04MxuYs+NPbs/quperQjmRQ1wSuyTG16m8bPpeOkPSCuRWHa/UjJ9Fn4/GNuD69yy
XwBoPbDuK+QIODDLGMAq17WttJaLSeRXv6MOGIFc6OxuL6p2IBWslRyfOz19lRzekpZ5O3/zKNbj
hDaEHWNgpVcMonrtz78s52RAFnrhtZjbA2lIdvq64ja6QCjrDwQPNxq/KvBsPF34tICIZXtOax1y
jv5SZYeQ+VYbcOSK0OfG5vaexldNCZKIFRLlZjAqAT/S0Absrylo4IqCwGoNngA/xqcccpASZrdl
gFIHYsGqcjBrr8eral9gK8AB6I1Xrdt+MfKDpixYkn5z56ouwBTqeoJAtyhdNeZfxXY+5y9MYTid
eG64aHlCqBA07Vu33G05XSNYAeJBFQu94Bmot8k/MYsY0DCZew3ZxACE+/AFbEABtnKLJ1b5jP5I
62Gcf8srQoVulnOuofd/qNFzB7MKPULzii1V66B9v/TZbdFfhXmNGDdweDE59aV+xP3IOIZy7Vtr
LqzDLBfPqEdtsqLYKaWnPQ9OMt5YLDp/Ik7i5o/gRNUO6DUD44PyhE2yNm6N4czbi/MgOrXmOV1O
eo/h7VLSPCIjV64FXTlDzfpUGYDQDSgHe/gzM8QcAsd4lXM/1Z4J8maw2QAwK3em/DVSG/VHiIyF
FcwhU2n6Mbq2LWhzXlHbRRhC7AVH/VpCtRB4OPAQ927YujGBA9jjx8VH3Pslf4z7BKfO7HFzJp/4
mCE/sOHXtDfTJfrZQ5bI55gA3jUAk4v/OJSII/ekhCVvBgpGmFy4RwtIO+9UtvwpvpniwQ3djltN
Ra+7oYln0OEqDLPW97sGIMLfaDbTVbxBAp7Po5dNOPr37TdF56yhtUkGgssL46vkmZm0I6Wjy9gs
Zya+dOpN1dsBIEegGTeVNCgGTlOARJqISz7jTvdIPnEI60gPmkd4GB4GDPnSm97id74Yii/iYMeN
9WnXHpUgSGgcofJVfWPwfHSqEzM67sQ0vDVX+xtyRfEIk+3M9NP05ODlnnwF6cDGWF4pGWkyqh15
qusFAgIKKp4ConK2ZzrBB9xgwqZA4eFxiMb8YGOQqQg4W223jlEdCAD6L/bOpLdy5szSf6XRe34g
GQwGo4He3HnSPOeGkJQS53nmr++Habs7/VWVXQZq00BtDNsJZUpX9wbfeM85z1n7UXMUK6nabddG
zFq1fRwNb8srBpCywTgo2HflVguyu0mv8rTkuMd13BBq8GtsxitaxdgLN/OxpCrBMJwn5q8A8BKt
2biiVu4VZIPyVQwP/nxMZqxsezpY7sdxZ/1MX3HZkuCADBjwy5ys05zsGJ5yb28z1ZZr7nGcGJmx
ZcDnGo7jsX+No/v4zffwaBBjX+gkA9F2sTMoAiTXwWVrA5NiJ8P0KLCoE3eocCEW9lE0Gy/ZCM1Z
s85J21Vgtqjou9IPs7d8Sx5IAXszlbdD4GB0pepHxDClH1T/UrBvlLONCf27g2tFHoDq3XFTdU/0
Bu6ehQCAQwmVyaF3HeXzAbsX9DMXItYZ7szg3HjT/RztQ8O/m5u3GnnCvAJ3x/E++jcESmbsKB64
5vzby9hDsb2qWpI5EAvBdJO5w7gk0TKCNDtuTHrSO2yijQHl0quvaZiivCDFUQHSmjSnRxLpLTap
7VzhMpusj05fD4N6BE11Rg4l6sUYSTL4UjFouNuJQZWQ/p3Zh3c0nK4HM9o8RNe0qa1bLzl11QyX
xtooqpvlfNZRh4ugP6LTX4IqvrFq4Biyoxi+vhfpugIMg3uba3QJuYpgKxEXVpdc/HcwrSk05Pcz
3pttoo4j6XSl2iM+waGhrHDM53hbMVFK6M0MB7SUQtK3CN7DwLQaYjLjPQz/Fhuufx9l2TPJZx4D
0njV4Vub+jlDjjYuZsCwzdhdY5FeoXa0lCYBx8T52+E66uVpbN2j7aLDBkZ2Vc602VUOEw09kxij
QJnD3Iu/7VKoncbj6P7UnLUltudV0+NMsbDqqWj8WUIQ7euOqsYG1Hz41E7UFExWTNfY9CNweKjj
rT7jmFv63PnIBZw41Y+0RZrhLGSKtctjxf6SNf8y/rjZuYA4aoinOCrtwxzOsF6ho++QnbYs+OQZ
T6S7FROh1mIq0Xiir14mHJoyfkrcVG5FHPIssaONY2cPrh3cBsZ3HVdPCu9qKM552V213asU2S0m
QjizM+ZTNpNmX9l7fGy3VoGfw7HNPXMi7pwwN3Z0MQPGgW7LlQe1tc31qcxclou+hbzsYvtzfK6f
keKYrwqGqIQWV9njwln63vpWb1Uf4afx4VtnmllY87T2xvxgJ59D5nobl1cCkaz7DoufYR3Juyak
GVPkS6ekx3qkSZ5SipvLFrtkWw0EaSQsvUp9we4T62kKoCilAXrpQIgDRwtBFWsN7Q+/ewpVaU7x
bpZsUClHBE7HiOQoJlhL187elBH1Phuz1vc4U4+ICBN36+zYOwr/chi+6LAhUI14xD1xmrhp1RnT
eH/q7PjFUtTGTQYknphwF7FxZAM7g+MbOeajbGjgIT+CP1zU17N+K4X8zFpzpBqAG9kWyO6Fujy9
MhDmVrpkBUpV0NrxxQ8rkV+wi1ldsXZHtCl/0IrIIwSfLNougMXK7g5V2d8Jhz6xzndY5iK6GlJs
MZCvEmF/yKA9QLiPWQow3yUW6XTsEyv6S8o1qPQZISDG2sWu2msy3LrJsyWKp8j1toPn4Iya1Ljy
RpA2QUhJ+eSzYC00276iefYSOvWKgicGy9KyzcITvlSe51Sx7AfvefC4Leiaj1nVybeB/hNfmB9m
xDQBULMqC+OYtAPXIEm8EYFnl6fGDE06NlfKtZ6CW9cAVpCPCbNGj2Zgs7ENaQxZmbF59qSRQWic
y53fjo8yofHbzqD01YAeZJucYo/UXGKpaROo7CcNvTkgwgpPXIOvvZ/KXV2kzARg8TY5lWF0MmEM
G2qPedHnJmO9Kk96GxMBZgfPdWrHS9a19qZpaXsahvEil59djfWPOfO3qo55FhfgTT0ec0mfPatO
PoyZ2AWah33hRsBw4mjTQbS0Q2Xjqpq+OzBHo05Snsyoyu6QOxx/I7ICLxaNszwwMCdwoJBWCtcQ
VH80xpNdJFDQ4m8AA0crJPZvFlW2rjQnu0X+ANCMQG2I980UPI41Y3Id3zhQwhaf9dFCOt+CpF6Y
RRiX2EqTcuxvvXS6GXuWTAmRqoEHd5Qq7yDurCh9psD3Jk11CBSIFY0/8S31gCuEjo8u5vhza00f
UxztB0m2hSKha9kTLiim5Fo147ejeHIsnTVN19zLOT7XilwLpnOI4Eb26kYsCpD0/cl9bu0tFJKU
kY9Rv0w4SSgtY/6GFif4FGLVJecd2myLFWRr0d36KYXKYbjsgVR0dhYVk7juiw+OBoPsqx+Pzaae
cfKZBZO1vip802cew5Tcj7yF3NqO2JpHl9xL2O9geWwTuHV9Df0gKxksQrgamyoBqQHdJ0cZCmX4
KtVyaluUDZpl/TRPxb6FR2iOyYMhJhpYIxa7ZJf5tEuPUxUYVUwCDBv6cDMT1Dl5A/m1VpanAOxJ
UywFUaxpOqfYxSEPN8cl4DqxOKI379pzETSEFQnI3GzeZbw1q5lrcz2RQQztB0MbP1qGV5tbt89I
QBwBZ7xH6ipxnou6vRmE9Ra23buEPhqbzUGOzEMZnELQ48Jz4ksJwmcQL7VkA1xTC2hUgKO90Yv3
Wf4mFI7Lcsx/dAlLSSwbpyFubms4PXVStZu4LJ8odvn57pn5D8jvqFTWW05TA1dzMkhxmbyMCVf+
vIRATS34ymFQSwPWU2bCZdstIBBPvTyMd/5E5t6qSNzhgorMPL0MUfvKI2TeGqL4yHr9FNgEj7v6
KmwhaJiFzeI6IwjvmqjNjgw8xPeQlh/ACTojhKH7/ILvkKKQ6Udnq2IrBUtcKetDNxCHkV52083G
RhBxPI4u0Ha8xwfEW0CvhK0G2mn9oeXk7rlDxw/okHdAgj9VEhgb9BNc4TaL3WHpnWqVu8rF/JmF
vbeI2pssTLujRb8kleHW0ep9tkFObmziZLwGhUaYuL9JeGAQcuFJSoyJPbonL1qWn+PgH+sC45Nd
scfKgv5aZU23z/n44Eitj8pB4Yvq6tbK29vZphHT5h+Vwjb2AWlELBFkvVH7gga0LojMQ8Q9Kas9
Lh8EKzedgqHuhwtziIz84ON24fM1ObdULQLMz2Dv5sZdL8S+rcuXIJi/sFTYCCwIFviqPKqMpiqp
1pWoKe9A5gFtOa3SFtWjSh9wz7AiSTA09RqEz+g4EJ0H1nrTrpYFGB5YHTtE9wtosJ+DpNOy5Cep
1r1CDjQj7MyuBcu3VQMcvFDEh0z68Ki88VEHyFJtaX8MIVhd1eXvFeaibVOwqIb1ufUIOm5wWcN9
y3wkdE630Y/cbZlPMJb6/DlVpjjYsn50qj7YjUZxTRqD52T1aeZJv+UxP6zxDL44EDwItCGVWHGE
Fa3tzllGITyPNEBXtEUOQ05qA8vgr7trbkYaMzJBDh8ETGX4T51HBZ337Qfp/VyNF1UDM41UaK9H
QuLUAZ4t5dSrZO4WobedQbCqvcOmOUV4ETL4keY/ISFm6Zgdg+opbIpw4YiMW5tOm31nPKuEnaVp
56SCQHiRFpDtGjeNt08ynl9xsydWwANnpK47zddgekhLDnBPaGsHdDqB+0g/nM7NNkOUH4KIFmW8
qxsyi+8e917bsABiY2yHL7H4pAJvQEIZdsGQ01AfvmqrgvI5Bj9LuuGY2QV89MDBwc+yD1vyebpI
j+azOWFaEq2+9amhUjqw0EJenSm1tgij3Cwd/8Ur3euqBQ5uxkAH9JOXs26t2/ZDgj3tuMlEzfMc
Emjopxtyq+xIQaSTgUUzh0YXzwAxoUX1Y/uWODnfha8OAJBQ6CF8HJSEHlWybxL1Uz82l7rI35JI
3QxueMGa9LMyANRBVU6h8OVsYyuHTUkg++e2K6Id7gNYQ9Wr8Jgm58QGnO++lrLHz4NoWrG+xX9W
sobz1Vb2PLqNONhNEczywCH0pEL4pYqXq+GjF9dDhgtRXBU54RJhsiqQfcznnUayMnwb5leL3O62
8TF7lSCfckLl2V0wmQh8SqL/tyZEYE8cK7k84gsz3RnJQkqmU4cUibmGN4t0AqDADjQrznl+nOvx
Ase83Vgll+c4cn6MLijKyO4QaUuS2yXiurBM/GZwNjvx0E39PptdBeCXXX8XVQ/T2DyVmTqFwEzH
1kEsyuxm52xTkUClzAtz6xjlizeSrcJaxRuC3IoVTHew5V1ycd1GmogrdeWdqyr1EVomKrdYBpV0
ycLy5DKhI2LCo9gLK9/0cRxf943mWRXW28xAhpFAanqjqy/eQLBAKcOnEM49ZBYGmZYnw6apx8+2
Uv4eGzC+b1+j0oDAPcsANAveJrU11PzlZnSP+0rSM2AbB6OGqtqDLhNDtU0Mnxq5HnASHQQchzV4
lZzXmqiNsXdCWZ+nkX6PufYvXR9WN4QIuFYsmCpPht2Z0GxQcD8b47MJFiQxlTqDfb13ivko4fdu
HfjqpjEQyR3S5R5+1VgzG9agf8d4CHmiiUYYIiS2xWC0a0oLyh3X2l0OxOoShCzocBjcOl2cXw1s
6TydXSeR2ZygZGDIWkCDsgDDgwvXqKgVrzqkNs/9pB8nOC3Bk0M8YVK3uIWEUscHOfmMBPP8oLNB
Az1h4A450sFwjWuct82hF5WGt+O0p6Jj0WY7SXofau5acRiZJyxpXQq6qMPWP0JxiuScHlyv3wKb
DA/BgtAdSufedcAuYzumBrVfOtRy40oEk955mrUEnex8C7QS74DFHkyBr7OwsU3FlBBiJ7a3hVY3
vkDhRwjfkw+ebsgbrbmHcjUuKPbmvK62Tc+oSEsuly1b7H/9E/mo652MkCO5PMKfSy6GcOgxjONq
FSf0ZjYN7R1pY/0YSju5ph/sGzT2PQZNeA4Dj6VYZgtekzA8+GgXUCs6llWRoGqWw8p2Yes4fCWK
Dm4yswZE2EzkTMdTMpn6mKv6yFlZnd1Ob4IlJ557eA9LVTLqpCo5uL33Xi1U5X6MCZESUamGoIFO
H0nqbMAfe/PQX5TdHyDQcD+hwHAzDNUVzmybpQx1AoKmOi9jfZtYWbAlbkOahR4Gc5iOReFfB3JG
ikwI8thFjAsjxQpFq/lFZeFxiBdMwXIf6xcLLngkjKzVD2PE+DANcY4/EdRlZvvWIRsAdg+huU0a
syAjp8edLPN8C4oCAy/Ffpt8REZzI0c9StYHmdInqZz2vemifTX4e7cz3HdXsI7IbeddYEfIajxj
jRsNtOfF2bkM6paXKN/3VuKc+7TBsSY69GvWS2k2oSKTExeKFS/9MKRAAI5vhtnj/4vE40Sq+iHK
xwM+fabWFMsLn+NvBXqwbtS3jSP94LQHM6MqVsTth2voF52xJ0xtb8JXTdqxgteGjTYB4V86pjrL
MThxRjrYqqMTLyL+gqrwVpU30KwA+AUD1k2HScAMYvwk7fBaV1O+tRUQ2cxRLXVDvOzMKniNilVT
J5feT6aVNSLnOWL+dr1cb8N2TNg3MjgVXfEdQuLAMso1NGiOTmS8OA1U2Ron4TYYAcVCJQAJ6ZCX
tvH/97R9tvUQHKOSHL3k53KLE5VNM8sCFmLRyKYhd05liZiXDgHMf0b30FX9Gm7pyp/n4YaKP+7R
qv5sKEhiLBPsOWLSvV6Yh+vkFzHbMvMNLMGdStC0TVYgQWPDLWHTHAyG3hu+OnNBBoAszsqJyCRl
2XhoNQpJPIKC960QbachWaVmVF47AqQ5YRVuE+wbqNauLvobLxiRUBBWa4e3lvbZbeQ+b0eZvjR+
euhyPFFdvEmzodikdL6tdZ/eUtRGJ28tX1x2FVhk3IM3QZsNeXJT0/xAsMw/RO67NJcXrSi7VQGn
zMy6L2K66bHZDlUGENgHH0188kYP/nST7rOs2fkAoAHaO8h5hAPpCSYKRUU5FblUzBczmcLST7oL
Scpd1Yl7rXFMGoNfHSoD3K/XSlhQlNQOWM+SHE9344a0L+VbhTw4eyCJZGWyqTXTeetmnr1UEtkY
/jQ+Y0CoMqA9JxocNhhDXm3baq6QDUFtQYc+5cFX14Ap4WG2t+h+hg3tLt5DMz9I7qmQ9+QhDdEj
IS3t8ph8/koNd701PubRHNxpr7/jr8YlbNkBAl7zwnM/AGGBB0ZxyYC8pAN/T14gX0OmQ7cY0Ua9
EGA7M21+Nk265MqGQ6I1o2M99fnDSIatjfJbBRyAVQ/9NKp71XCWENfBefcOKl4F8HJlOc3LsNSo
J5gcucaVzmaO23obD+wL/Jp0uiqxwBEcYDa0MfkY3poORtbpWEiocH+LFPz5ojbeYWsh6/YlgW3h
PHEcTOXcctUwxbayGSa9QuMksPaSUirsIjwl/IjBQda8MaIItJ0a7qHiAFxU5n1ZcVGnO+pslM0e
2zjm1hQISMS3khIXOjQ+lRbFNHN4Zve1AvfqTphX4ei/qIzOLKQD88noTffKCXnBoqie967IpsuM
CjBHGXEPAzNwms0NfZCoCiHUAryovv/fgbCvX319j/+saY8U1X8cCLt041f2QeQ/+Pu2Pb7o630J
frl/SJuWPdO0yW8pwTX/b5Ew+YcSpMqphNa2UCbBz/8bCZPmH9T/agdmtZK2tjV/3d9CYfoPB7Ox
8rTSjrYt718KhUnJ3/R76zx8Yb4HKVxhe8okbLa08f2WCZtKGQai491qN227Gul42tgtH8As4BIL
AiKyk+IQA84lv8t6yypw/+iXsRwy0Gf0DWcl114n7LdOjTpAUUIOkV9/Gn79ElogKnpwxowyeK3A
JFZs3P1rVpxos+RgiwLd0phjIKB2SmiiuRuSdgNYgiyQhU9LigYn1PhWo39UpfkzKNkQ1uFihMGv
TTN6hR7iyeg7N2sGoPngJW2xtcIl2CRQTx3vw/IhC9mWffQH/65M+XiFA1TzANyciJqnZlml99ie
gZWNa+kzOXcY1VP/Vi250z6N4ZLYN4yWb5pesSjVR67/+1iAC8v7qzF3TwaIwJvWd7dEu/qVnfdE
0uGHdQ1oD3Aga58pJxcsiWbcc1mUF1tqb+m5Me51JwmKAqfzIPyu84DnaZ/ZmO3znAcb/vGxxIRc
FuqnNYKP8AJUYzWHS8Oh8xFwqjOKmvqQGMVHN1TEPwT0OV0PLHVkcQ8chvLV7zTqdoVZP+rJ/AiF
M+zrdjgmdnInRpg8DJdDZWW7Trvo3wrUCs2uVIk1SNNtAwSyw4XZhdByzIFQfc1u0cmmJ1YGlzS+
BobH3iJ3XlMMCVEWYgOgUcwLGsqewm+lzA/yUasQ50tPCDaJqkcluWfn1vDYjO6zmQWs92Yf0xYK
8DYIUvRNftChcefd0LWXxJp/1j5YJKc51MwwETfwlQ3rRixFQaQGkRG8d1JM/k/dETluFkqXUiDB
xE9ufOa6M4dqZ5neS+TU7+hwvDyqvO0CHg5eCbxFGrznM3serkDKEfuqPOfeMwEb113r7DKu+K5G
RvRbZNe0pRMiKonLDeopN1N2WswFPCTx3LDJ3NUMdgQLBJZMMybLVi8OiQUzqqyt21i43JI700BN
ebWzOt/N7fxsecI4hLaw6D0Jd8DZg0Gj95KJm6Zh08jyvhst9NIRD0jLfS9nCd3N/d7W/eKlGiji
rqm46XHU1M5TNWIplyUM8slWvKlDdxV/5uV0p+zhEOnqSYA7WwHGxX6Dr8/s5LPbFY8m9J81rLpT
NeiLNyb3adg/25jOvQH+v1E/DuVlIXA6ySdOd6qFesqO5hHmCo4n248Y9233qs+bF4/ee5VVz9pu
N2mISBqB44p8BFbqB1imW/2LhL/BxdTZOnb10FgV6kLTX7WLIBoy8+RjdYIJ9ZGXbAkUs3nJgCOX
bzv2Uhy+ZHXMDuuGrt6IJu1HwWosvE6x5fgVi0j6Qz4Fu4RtB/mDQqL2R2DFJ16ezSyj98RmV0Gv
1VgSiO9o8TkEXnbqWkweQTDRHa+tj7qPWDFk7MsSEIFB/iTB91KQsoRgq/3Uxe9FwiaFDvHPPAVU
kOmR5j+b5/+kFgDZrG+cpH6tbRommyS5kkVvn1lSHNs5stYO7mG3nV6DAZtwMGKOcpZh0nHW45i+
xxa+6jkOX8KG6pLUi5utrru3pDBPy3YnxdUQZ/1t4DDEGVWP5xndulfmrjMMzpFpvkyOfQrnKuIF
gqYeGST3nMG5YswJbywDnHS8AAcq3n+QT4GB4pJkuMT1OUo+xym7VBI69XgcZtAM4Zi9GlcRHwf2
8VBGkP43fTh8t3QPrvXgUDPhVg/tPE6Y3n3sLExsJQl838BQpzCYj+Mx68m61x2dRB6iErFa+7rO
qIqZC5yszSmvi7vOtfD68PsohgLhq/xG5jroKqfoZuZm7xsYZHvvR2PKtyQIPnjuXHwV3YGwISIw
zI8NbhBezIlHTQO2dxUJZ5fMYEUFs/iq9cuDYSbY62tSfDP3InAYimEMX7usUHTjJI8va6Pe8W+5
de8dQ+B7xDdMoPQuEYGoBE1QmC9WvTjSAqogSY5lyO1GoinxUs3Ry3uuSuatG8Pi8CpuZaHp37ch
B7I1v0/x+GhZHXS5yILw1HHLzeP0NZIDaa0Q/wY9pDtOIH/n+f3eTcAvLCcXN7hyV8iliyxiH2FY
FJ56UdFdcygbDPjRxQFuR66lPvrE1coJol87oycbZC33ya8QZRcRD0iXSJS3shW6lj3mp7AehmuR
Ke8kRIayanoHTPF4zbyiZoWDcaXBPElyMb1B+MTGz3SyIcpzlhYNRr3J5Cziq9rshvXkVadO4AG3
yzAH0Z6t+zvfi24jPcSnMCzfwNe+xJC/cfI2AX326dEu9TePgmv0MAzFxaOfYaqIFl7nCFB1bTnU
Q9DxE+TNjRvhURM4Sp6LlFZuo7uVvk/bmnfXJvZWz90+ithkWV38St899XsBLu6om58UaSdG9uOA
+5z+c1wDHk9SFcYrWYrPqHFof0gAVhktWVnZ3c+mm6HfApX0DAyl440e1R4IXwBmNf8uUoxWXlpD
FSa/izoeyb2t/M9Y0T9TJf3iZXkvOitdWe0YHOLwWwbBK1HSTdy7z4EhEK5FT5AbNxGMwGJaSoY0
PpRCN28aYBw3S9VtY3e4Tzv7LzXgf+2fvi3SKSjyP5Vm/+l//tfVY///BHGQdFr/xzM72+73z+Lv
5vXlC/4yr6s/QGwIpmtPIxbYmvn6rwgH/sRc5nUJ3kEjTipG6b8hHMQfyhVCahP2g+3Ylv5/8zp/
xBOcj4ki42fyhf8KxMGWC6PhL7/o48///T+VTQ23FA7/P22FpkO26+/nda6tUxyX6EqpXZ2Xiz5E
XBjdPunKcdM/pA/GNKJ4bkW1z4ZtQz0TQVRUAlI8HRGM4MU2v+0ARWTRmLeiu+vL9yC9UvUrW1mn
eUjcO8sFLXokpoqpYsTJEXtPk7Pniccp5h3t+JjiK4OwsyUs01iHZCo34cMQj3dLh0gUHkyu91bM
ch7X2pNSpxi3PoQ1MR/jetd610WldyZ+MGBi84WdXk2OUTc0/p2oxOggdnvefgZsOdM+SzUFFs7t
maKAKv6K+s2YwoVUUJ+W6tM1jF4C8DFEyTd0IkmhwCm6Q4+fURtgAL5gSuU6jFhU0TzIYnjZPeGX
nuMnzgOWHOkbGQvD2gzvxR4dfj9/+w/DQgHeKG+Vh3tdH40DAUHnRzddDACMOwpIN8EOH88I8xzs
+/6+P8DSWCtUzeLifhPFsbq9mV9bw4lVaMm6YBXg8982G+cQ7fQDfD3Wde/2uiacsItvyrN5iBgm
qYQiKrYvLzgLWddC91QD6Q7IYpCkYA4ZeNOu8FFDKjXrJ/Xhptf2+CbbEwkW378d2vvIfnTkmQua
4e8wDTH2gGBwPlJEH2OF/YnU/+KgwWrEbLXCg0kiIiEcSVhFr9GUMTWx8+3ejRAZFQkfoulVPl/j
hIa5JXhGkI6hHwNv3I4dHcbZlgcIqxtvscrKh/Kn8714QD6zq+k6vS3CkhvYjZ5x/8GF//JYhG98
ld0BlsVr0MDGgJ34PHWnEMVmjr81EC0k8uz83ySb/9TiQrn/6BC8/mrDLySn/Gfzdyfh8lV/Ownh
18DpZzGhLNvjbPvbSSj+EHBqJDsN07aWg/K3zYX4Qy5/whc6ElXb4vz66+aCpYaScGw0xys3G6md
f+Uk/DeLC1OzB/EU561r8teZHLm/Ly4sRPdxSogDdb3AtAuRj8i4eW9Q8bGtNJZgq9OHfMKxQEKY
8jrEiYVPgyhBawTh6K8+o9EEYJR3gTWgVhDCxNplS8z0ofdBitZWBCUgOsWmsKp3cdIQliPwg2Ra
H4e60vvGgQ/W1OmtVYHgtfyrpO+Kcx5ip4TUDNubMjTDog4MPtWXazTRLXyg8SpICwIwXGETP5pO
8QjdqkYAww9knueUbboKIC3MrV0/ugzmhruYWWSq6KAeSa9EMjwULGxAXdCGJuEBp3O//e298NfB
4X/kXXZbRHnbgCf681qIV1fyO6LQxuPBZtt/WguZDtOd8LDRQgS5Tano3OYFFPexqKx7PLijo1mO
w/prPQZ0p41fbQnjampIMZhpUR+aWLxrK72yi+F5VPn4T74/l3fY749B89f3R6ad8j2ehKYJTun3
3/6EVJLV+JTw9r9AmcFsLIMbgCbOuUNWgbVNiREMroOMW0zpFZcFrLvOfnYD2nRLOIRDs4EM4p9U
3BRn+WpE9V3pBDbZghQsYGdeEl29TtjBYHUsv++owx5bJj/csgGIk7g3v94BULQvM5aoXdeO6As2
Q29oHjHTddj1quw0d7dBEO2CMp0P40BYy1AVC/XaOrQCsabBFndtx0KsCkTAAJPqA7Vb9JVz/S3l
1N7Nzoy7oIy+nb41rgtZY+mPxZWvlH2TDSYaH6pmQCbZ8gGbhzNPrUklXBCZCE6/3iB5Nvfrf/zm
UH+aQZYX39W2x9ZSOswizvLL+W1nmAfK7FXC5T2KWeBI/wHabYoZz7otECbPMJ1I+jauPtD+slN+
aOyCanrM6PoQMnNwMDN5NDHlA72Lb0867PusjJYHEecvGoY/HRORtZvmY1jM4/Xg6Rh+sQdTIldK
bMXCWqyNmkwD3hnTsCjDm9ufgbLmPYxgC61jsECQRNQsKMgPGEB/cdxN6R3daCKJxBLuuoVAf/R9
TH5Txx0GX2qzB3WSoEuSTGvqqgC4Z1dMAN3XL8j+L9x+MgdvTlfRi1e0n7B/mn3pz8FVvvyHy94L
CW+EC5iLga/G5gpy66g72z7UjRXsmiyD+pmqJ4LXS2nbaO99SnQoQQ4wwOPm+Se/qF+/iN+GRdMy
+R25wvEcxwP75f7pU0yLDXYyiSM5RFA+SxIYaHAztVBI/F2jkY9b/djNwDxb1gx4ioYG4LW+Mugt
OXalyzu6Cq4qP7JOjmMyWOFxoHor02F/oap4zc+952SiAKBDFLJ8OlLHPvHO+KN/QOEZieiTx+T0
tq5gYKvFJYKFBjjf6ZfpvawQF2vau1W2hRWe7grHHLbQSlrydZyv+NIPrCXUKvQgB7RfnRy6v8ga
n+P/Cr6Kf+eg4/X4NyeJyzxvschjslaW5Cn3+5t5EE7P3TOHMkGXyi4IURIbkFuAs2+7UMB00uLW
6fsXHXBvnSy1EgMsKhV7Vx57++2UQYrumpoI3wBN32k/bF3tSwzJ1/6IxbW0+3oLz8XFp1OGXDtF
e+aTgIG7wfs7ozIfSw5w2roJXPTCtjAMY0xstGm8pmZ1Zq4WZ02wf6VYTwNhjsnfJ7o7+4nx6GHp
5780J3eAVlVVdbsyIB4eInJucQeLTcwIdaM50BCZjIutH3ejfYAcJ44hBU0LWWSWw5b68/pgTzy8
QFS4libIVCTXhUpeEz12MNe7+jDL9tA63rdRghUpAwtrYcSeys/caFfk1udkYlx2FOk6CXSi9gnP
m97CCPGvcfawoyidTyE7ILX1QKlm3AR4IwOmQdu7xOZErzWb35T4Sqc93oWNrIFRc4/WfQemSi6e
kWHSlGUua3Q3HQ9N03rAqRuK/+xGb3t4S2tISOPtnFxxDuAfqIODZ/TO/dyK+6IQH0FoPCYhfxK4
xotyXLXjX2DYnYhFUtDD1trE5KHjHF6AycWHpua3qKHSSZY0ozSUOCUGae0aRtk6Cvg3c5stFi7B
N8juAO6j8auqG71RBtzn3t+6Enz2r29TV4Z3SbK32faH/QSc3SypP+5qtYfZX50oZHBWiooAwgKv
1mLwre0KRly4GYREP5SDeTWFtTrh4F/PRrdNx+HBbYybUESHrvfyh8ANdinFKXn3Bv+0PArwpSmV
ciyr0vNQdgFnqi73WeyCdSvzdaupTgqdNuAOaTzCORX7YnBpoeldQZSvN68njvg1VHf4yHRIWHLa
Ongv2bGGEZcjZwmD+egD6aVvQ3NPSfOBetILJeYV0Y7kVZsENzDxgT1jbVQ067g/MhfaD52suDkt
7Erqud7jSWD+ZrdJI+O6nWCKh67dnXP/YDuNuin7R6sL210T+q+z2386vs1mcYnl9LA4R4zzZX9M
gf8gZIPhUDQyCWp0ugHoizcnZ18XNAb67W2ngXIGjrXtjMk8lmWVn6NvTC3lsdf62VGI6inEqTFP
IQnrl4TiqEATWJDilE+E/1Sx9qkowB12nYopXP3jJ+qyH/i7cYaDGmsKmwfXVa5j/jqkfn+isjpX
iq4NjJwLeJ4fRpRE2yyLD3LYQh2SsHs3XWyzG81WQ+j0Bzsr5l3Ae3XXRJd47D5aW75jK7226WzF
OUy5u8rsq3/yjVr/zjeKXOhJnuGQ9f88d41UTTFl4H427/xaYWQDhvNo/R/2zmRJbiTLsj9UKAFU
ASiwtXk284FOJzcQ0oOEYp7Hr68Dj2qpjOjuDOl9b0zomUKGGwZVfe/de65g+UyLOcRFFw8X2yd7
1cibzYCgYlv0/3CxluribxeLUynDcQ7LrFRCLL/jv1ws03JDYXQoD3VdHRG49OcyAAYOOeqcweW/
qQK+RgJ/pc735z9PDxVvz8Ypw+SO6Wbi0cXU7wakDBk0bQg7yDGJ1zbSpmXbwTSFgEuiiSTwC2Ef
AF0C4f19kTOcKrU2Tvny8fkn9t1m70BbMxeI5bR89O1gnspxpqTo8R6YiNsQmIx3jCLGSegYvadq
7pIT5Up4VbudIELYPueHUgHjyOOTA6/ZoAmFqD/CxBL2d7caGYZ2+mVuy3U3Gd7+H24rIre/X1SL
0z7HfdcRpg+26G/bYD0oL48MzIHt7P7MWrwucw20ZhjRHhX5s8zRKfZUI600dm1HdFDqEhhRWclX
3HXwMcgaW1fZVQ2nGULWqsoWESQjDispvb036qcRpc0Y92+KCBAEqvpHNeYkM3mvATApK/K/IHtE
cIIPYjWmuA5b9TxjzVgn04CKawCB52x0ivDUM0p1ZNp2p83PBKRzfixGin3aI8JvI4hEiqkmybaY
s/v4NA1QuiQkvx37DkEQDnF8LhkvIOq27j4emVmFCdLvBt+hP7jGOmpI1zDtZuNmLJodRkqcdNhx
3fuYRac+k++S9LZSpFtB7Fplxz/KJLfPjIVp4UfkmbijWoVG/aF7eFl2UjHirpn9UE2tXDFSyhEp
t4CjoDqxNhY+i5JsxIst5H4KnVPIHBHRNHuAZy8T4VL2p8zY18o0zmDMfzduh/apY2LiEtSe+TjM
GkcvkYG044IUQmvrALvD70VUZtXrfWfq93HwKSHyJQPUIRaxM1cYC1G9+yqlSURtR+ppI2S/nX1M
88ikOyB/eOOgaGdZmd0K/J/aRaaXOHO97ZJ3hg1/pFbzYTtORZNQ2aeiHaBcvbkxHe6SRj7p4g9h
47QUE1DO1O/3nTWvsoK4tHRQa8cWxt3/aBw0qrljPhRnCSQ9Dr8Bty8AQLp1KzY3pZKTS5hUBHah
AZeAXmLVN+qJBLp0oyP5lPodep8U/ITUxlEkjfuI3oxJfu/CRRZuj1ctx++DA3YhbdsbZ9lnbsNP
zsbpGnHGFslC/FD1PGG/yjNm9fDjQhpl2JGAIi55I35WlE+2l/4kHiLYlSPXEcPVsLEC/0egchx7
zj50QVo2fnPMZ25IYWfl1Z/aa2ogghaAMzlbm+coA/vcZ+F97pyjanCPt16RAv5zX0yvfC2YxX3t
SIeF8Yxh3UFWOXnhK7NMcr6JECIocVH11jiUxIzGLcPY3/mgT2uS2DhxeP5cIKB9zuLU3SUdcWX+
iJqfIakeg2uW3qBsDL7zC3tEyF4c+VubyVpL/2FFoBNTHxRFSIuO6YiOfGLevQlLvO6C1yqNv7ZL
uARgYQ1dw7TXc22oDQ/vWfpMLZ2puYZAGKgzkC50TNDRXeHvHAADCPdRzqb3bAf0k+mSb4fc8J5D
j6AHSjkke3/IKkjPeYMcLRRhCNuirpH5ionaV08IUvIw3cvQwyjdV+POjIYLblzcGsaAOcl6iNgF
a4uLjQ4QWrUdQWT9uowQ3A9k+6bQ3/NSDmj+NJFbNE8S3sK1S499VQLCiIG7JOQTbcHIbgmh+G0a
dAv8eRY8im355KZqmyYOxlgibne+6F9L9v80U+84PF+JRPDPDeYFnnPq0kqc5sqAB0Qy58b2otM8
QFKIOeYtmSADTkHisBhvQ9vrbJbJev7Zzx5yMw5noChSKPrf9TTuu0VpUc/ZglIkwWFMSfrKbYZN
WEuI9fhBTkq4L6m1s3B4t6DvXby6TOikFpuxsvDuS3DGA9WLzRa0JKdUuIUYFiQNTd6uwDqTVeV4
FhlidtTpyPGUM6Lth7kSMp+bBNCxdCRCc6D60aJ7k6bYZuawm6c0uHatcw2msOVgySSUTl+4TjLS
MgM3aghXlGrRfDKwjvODfUN62ekKBv86EfjQDKyDmNBBkbpE3GBfBmTZ+MxnjYga0LsjBQlWnCi5
1B6DBaNHQcJdZaTtPrEkgdAY5x8Mac5sFPy1gojVocaCwT3Hl2UlASSFGgZPqHlpwvnUk6E5RtQM
ueE3G7PA6m/UHItd1LpJ4589s7w6fgcib+DbNv4LCOtswfO+WdMClYN4/0rJMd3YqVQDgoY9aCU6
4WyjghTJaAyfZjwB5IlyWldOePBH4+rOpbNLBJkhdIVCrt/WKmraGjFRNL1nkOzlvMIU/AjTkWXe
meSuDg3Qbogp4sVu4WECY9K7MJXQ+WelqU/4k367g5qBI4NlgGmb7YfT4Ffhs2fZ00Hijlt1xKxT
L4r9nGHCytrM2ncNrCRGrkevz/YSP1HYmO9s9hunAZJmWOOLVbkvvWWpjTmXFAdGuHecbqQDgk2B
yHCOu5q0obkkvaq3ORSzr8ZumB2Qg72ZuKeCki6B9dWZg3yVVpSRdf+j7cGbIUWi8YO9F8IVSQ00
vW5mmGyD2Mh2guonGuiDdkYZEtJAAqwszQ8jJ0CdmMtXS5r0xITn3Qxi7wLYnUWKgQz//URIIQLf
Oaq+WRmLrz8IpEz+l2Hros0nUWo6alKSVcl7U2AeWqFMBhxXM/CHkhdvmr2KFUCZhddnzwrGQXpS
INRcQzWnspqbUw/C+lBB/Zlw/pwX6Y+rjPIJxPAfVsR/BrH5UY/9uCifMFdqQm0bPeNjLr9nJjIq
VzaPwUjjfeeJbzV9gjBJARfYE4g8+nNJiJxFz4ulHDJL77nVoSXehwCi4N3/GHvvFwsA859++qW8
32IWwNR9Gr2tj8vGw8I2wywExJfT1pr9swiyD5WyCZO+MeJM3gzTUO/HviZPFaEC6Vbuz6AHVcUD
gL7C9YDczUR+klu6lHfJjyzqPnoc81fPBSw81w/fhaxiVmSSlVl+pKUrL4ojw7p29lS+v4qgN7eG
22YHQ7f9xneWtIYo5CGY7C0r7tnPoCWWljec+qAjw7Ku77pwzmpRZnNcooK0jCevni7ViBHUYORP
R2iGyhK/eebb2KXyaiLUXst6oQ5hNYjnyoIBg6XEXcTjerxMUbKr87Y9yGaEmVY0NpfFHF5AV6Fm
mSKEQ0RWWhULNIjStUaStisUrqacLrppOeUls0H3OQ1W0t6TJU1Tc/hiNDlwx2lqME1MwUqBQYSR
v1Rjx5nD+a5z6bZ61MVrLcar1WSwd/v5Scvqa2fE/j1v1l7XPOY5+4kq/SDmpkFyzTStt7IzPcdH
J1Gkj3GJ+qU9wQNGaO6mEK8q801PpHuv/BCBRVMpAnwQyDcZvGLNsJmoU3cXWfW4ESGzBU+1HFjT
mZAbMW2KLLVoO4Vvkt7HItgGhzoVvwFm1ydb7lnXsT6q+etcGKvSBQ0mS+9eKU2PpUBCmI0wV/VM
Eyf1UKnL+dxVvDmWBiaHpXEd1+FDD0N56iP3EJM6uBEV7B7D89+cWh/QLAUXlpvkPFYNbyU/Yb4C
ZmxoEGdjyvlqLPpzY4/RhgAAsd6ZQU2+DQbD2cWtEjrj8MxW8tNykbIVCKg45JfRAfLnRH+q/j4O
ipTuridhvWmmEyTyhMN7eYkb1NeREZonJ4PzVeGYF4yeXn3ZGIcuq8nX9jaJGfpkZMUhbRZlk3e5
LZUy9p7jvxNe6Fwh941O5h9RmO1aY/zeC92/umH4RPhkqOSL1RhHuinRLjY83NdV4zxsEp0lx42k
c7C6Gtm4F63nrBhWfXOTCYcswh2icdO1ZdmvsCf+MMFmsPilPyQm+kO4jFRoyEYxW0qxjKeVHJ+7
fAQSD1n6KZ98kLecyIhtgetWNhQ2Y4VNEqflkXi2aC1eLAqvSNOhHfNbVXpQ8JiRHIm3Q/2twm2f
42OG9LAEMfUxRCuCgGMxkAg50sJjH/1lxzdye91riEWMs93YXLNwQpHofCWHSpCC6D2VuIEensIn
ivXz9PkrOJPz1ubaPdr0YJjJeGDTt7Y16HuS88iM5DSd28nGnEEfHD85nOfuDUsSk5AiOg+wD0fL
+m0QXUC+L4L9nMwZt43hViUNxr4MCXCmdHJJGvRpUWC7GIBIULTq5sq+HG5jR8abuB3dOxpVxHjR
Mtlpnu0SVVk+BPi/+uwg9Nwf/vwH/RnN2diojpEQPYJcIXPtKp8EcYFaGCnTvpLVU+uJGotS/ZrM
gNWzsFLnMGfdBNQA2H7Jf526a5mm6S0uAaJp3R/DdEKPnBryOMXFV/DSAKnN7iMyNfjPX1Uzfc+D
pjv4PpnndRCegtw3L63Bwhuyt09WeG940EgBJJuzKDxznWeGe/78SASagckETjAxRrw6rfElLYmD
1nn6WukJ4Ohia8uorjHSmOAFvXy66XTpszU0CscRS58TWvkz5r6vwZTlZ2tktsnXNohFnH46xZCf
Gie2HqbGezKBog/KikLRd8EZtItXgWSifZDb9a0ze3s/6AmoWMxaAz1f72nGMR2TZnJo0kRv7LE9
coyrXkULV8qy7rZPyb1oY606l1/GEhHbEqdo20W7hTov4HJk1lkXnC5JUVyUluU3kgjyRL8mOGm2
ecQmVTs0s0GbOp2/lQOYjnQ2mj0rJazb6dIKCye5aMf7oDiBdgwyBLt843K2nKMBfixxYYnbvdZh
v5ndJjobVdmdG3pWhBtGGyvSSySxXZ/r0J1Wsi0lcEYj2VeZbb0VAdXnLAvsdTFOxCQiv1Wk9Zsv
h/SRNlXzNs6HuZfZ1+VL4OscHz2ybBDX6nXuCQebyvG5WprfqVMixHRA7Y7kX9N08MSl1u2l6mme
xNQ5q5nBC5xQ3W2bkEUL/fcvU74NWo2XENk4YaeMZvztZwMZdT6972IAWOZa5WbQ/Di3JE/O7Q2w
CgHRkaZH3YIQIEwz2M8TCtQ57Zqth0RDIt7bq35Wm9kigjKxB5oLTkkzVG2VV3qbqHPJqRabeuie
ec8GxuUabT7eSh8CKsX/kFvXho7gJkEkjdjzWktvPBUzD0xpulichxPFXg6U7VJGNsuqDyq4bPPx
dWrQISCMIp2C2Fkj83iBZJKsytwfjp2qrsox/Edu4371iendxZxQWtTqVyS/5I+R0LZrVdVdNbLi
a9r1HHNbUiyyAdChDQMkDtL4SlNyRZpedpe2nd4DFi+aVQHsH2mfMhzxq97uiUMroC4CWtSyJ1E2
uoXx/HuA37F2287bDIH+rYUmmSQQNysFZ2qFuAdCRUK7k+M8N+seiVVml5dBDuGGN+M4R6X8Itv2
IqfFrjXz7xepb77jEmS9Ip3A7qPi2VdIuBXpDc/Md7KdodXBtqNgX9ZZ+DLFLH4pKAnTtqcfbW5R
A4Y81a6Z3aSmF5S0On9jFEYKQuy918xh8G5XIB4QqO7TuDIJ4bNrVFfxrkSO+zWFp440Ft2lMZVL
knGaPBCMUyLBOh7CYvrelN41Iq/iVfbUIk5nb6sq9uA1i+bSCFGyFZ3sWhivZgU+CJ/pN3Oy5Taq
kxNsDIySpUnlHQ5PaCbeGM8Qw8blZTFXP42I8CC3iPZBSV8vUxw+yrqNCPNqv4VhQDCq5A0vzYx/
RVXshf7Q7HoWeXwdBbPsKf+i7JiIeZP/hAoZNZkCtCLDlsuiGzrP5hdCT1ehM0wUc9bXLDSfE76A
ry1JUzDsVpGjSIsrDDTVPrImlQLltuDuFnl5zMYaNUKGlT9hLFYzBY3ojEHmYqrOflz74z4fNZxQ
XZ3Mtjt9PvGtD/FDuxOoIoGznzLoqx3k/SUhq3DRedAyNbxsZZHwsathf+xq/GykDBO4N+WUd/3g
wMRWoCB7IDXoQXaDid+6LUqwdkXV39q0ug/YPs+VXX2QK9noxD+KmV3QVHW9GJz97YjresU90Xtj
5tca5x0KDBedlgLWzvdwzdw8zidzrp/xA2Zrlrb+ARHqZzfBLimZ6A0a+i3/woVwZIMG7NL8rAas
0AvYkCkMFeNsBt5FDxtTmYioO/AKY1d89IoqiugLfUblOiRDtCevDdNK7EA2Ni5lMnPSd0ifZKWB
/N21T6IYWL4nLpvh5B6vTBtuC2ZDbj8zL/e9i5cCsHeIcbmFLRDBz1naiIeY4xGSNAJuCF0krEXn
SM4CrM6EoTB1xg1zsBu6srSoFyvlcsWC4SwkcoKgh90cBMQo0POxd54RHiwaRTQeSQma3N95oe2j
k8PYCYSuQW5xd8r8vexM6974+qkvbL2b3OZowLU/hsgsYf3SK6lGpJYZMa9Wqa6WtL7RiQvY2hF0
rLEkJeui0+F1GDAWMGVDMllhYlmevhlOuyvre6vCCkvyl1xgJ83xS7sTb1BbNNucptN5ICmEnFmE
yLC7luHgMHw3lge9NvIbERr1bpYg6ivlP0IpoCdKhp6R44OrSxYPphVMlyy8siNT386CIUcu0N2b
8zWex54hcNofzKq3cTmjNqntJwTiF0bZ9cGTGKfxlxDi4U3z3jaZyEH70bDHYpNfIJJIHd3CAuiT
WAwDoNn3IopPXhdd2wEiMEkhf9BiUMeghbhZUwfPEVb9JHXBIrNJ5DbNBWlcaTyBByocrLfa+F4t
A9vRzt8ijVTeqmoOT2OQ7LoydTZtAkB1bvChF8vArzV98gJrn8dL07v3qZA0fK0OS2+a1ZCZbMIG
KeC7lRGweAQpSveh9D/stgMmWl5br4Rz0RsfhIIwIm+/TEXoPrtm8AWJEuk1xAuBY8ZWOcU2xVGN
cEZAbdcUWespjWm6OHH+1AJqQwOLWqdmwTUCd9frUaBF0V+aiBy1hlDaXTdZ73Yy7wk4BSKbSO9M
AKZYaWw3HDfccMEe0orZOuM32UzFlczeXZM49PyA/Bam98hKzljDgH/ImYidlnA2rp8fZK5nG3qL
OIj6mAcnds+Mv98bBnFX1P9udI6D5G6hiN/VAt3QMAXv1pB0a9fzAOXFzsdM+2JVDOClOsEhgpHd
amLSfvANA49Sv5AHRjK2ck9QZIrvdjecpq6Zr8Q+vkSBKw5TxDoM/bFRwz5fCM1rR0rcKUbh0gem
/geUBNwuR3ojimlnjurKDvmSLLmOvSCg0iJk5kbwzQ+7iYnd6CyPXoV1zgJyTAljPAQm5ahTgjNs
Jw0tvSe71WnFTYUk1c7g5kgaIDs5n8nyZhXAqFfP70EinoicuZZ5Vp/N1m0fKqh/2XWjv9Um6gEp
a/+AMujDCeVEnUuEh1kcY8QAWz2TZpegAUgJp/Pr6ltipG/UpN4qSIhX6dTat6B1kz90jojb3WB3
CVajiwqiiv0F0q+9DZ3u5l1CdYKvYnzNnPl1Ssm6sJxxuljYiPY5/zVUdNbry1CG5DuOzVHWYQzs
nXjffF4OxNA0arqnGGaoJ8nuzArCMevexSoc/A7qOPsyi/mPtIjwLVq0KTyPGWvo7fDnYVMCUmAl
Pc/lNgeBxEaJQ3kadH/K86o/9R3p3rnny43l/zH5HioGTkI4bMb4GtqiPAxWBX2z5YRouzw7zvDV
KjJA1/Z4TLEh4X3JcJgYwcuEFPEqLZrqxVg7L7ZjDGTt4o6pKparxH0BcfbehjLchXB0VhHXfXPm
kuUb6pFuR5g5FvRjQtg5Bk32wBriRy3N8TTq5kud43vRhTefZ/mChh1Pn1d3+2oqw/MADpwVjndN
MLRdxmVk5kiyDBBPPqrWm6g1x6+dI+5pP72FpGxZHkdf3b51Irq1s0N7kPxiNSTPoIbAFcE6XM+0
41YeVih8+5jiyTgefuQlR4XKYh9xB2SZkFRKOlmbfvBJhoggDdqjTxs+yb9j42HK1lC02ZJ2jBqx
w3rVB42/tZU796DkNAOMZQqcnzkPB5E37VvM4Q6fFbuvxFrP4Wslpf+C5e6lbkkFomUlxxiXSSfH
a9XlX7NU3cfZHvfIS8d1p/3yQNQptBusQKAGTNT4Uf0iZHfr0BzCkElkc+0KchcA59YIRMF+BEYC
s4vVEd0QqqC4q36nFYkXmR6NXR10x27UF2o4+B11u9AnQxafMDlZ7UxewMCT09JgbHR46yPaPdq0
HnXYfC9IdriW7tlM1I82ct5zDXk/8fZ6RP/VVv1E0ph5S+qOwYVQ87GZPkKXaUOcFV/snoKqyvsn
fwhDzOr9LW+ZDnHm2EW59Ba+JbbJCVX5Up70bzXXpHM48oGRwpWmXrI6eHcb4fFr+czVh+jDaMMX
RXMIWDs53C3+UEK4HqRUM5ztJJaDQnLGom00AoxfOyb7Mh1kDZOlINmnQxscDqyLRZArcOglNjX5
MCr2Ak6TihMG79bsET0QFmjcwZiSmLuo5unE8AXxOq07w3sl9ahSxLcX4Vkj6foP/lAMVDGEBsKw
QyT4sBudY4FghFmAMHfGY8+r6ze3JouuzfPekwNCnumR5+OJyC64AyfQ30YYrwQl9dxPP0RifQVA
80Yg5qb0ukubiaM5/7Z1s0+M+FXOySs5lMP6P0ybDmmVYUz1QsUgj55xWbqw/YvTkMavMYNCkTq3
LsCi8Skh+P9eo9d/4AMsNqD/u9foVtTDj+mvCnv+wp8Ke2n9p+l60vV85iu2tFxUzH/GxdqYhrAa
obSVi3nIXGT0/+01UhZsAN8yfdTPn44i/tL/Utir/4QKsEhjlAVTwBP/T14jSywi6v+Rj6KItCzX
kYz+TMQ2SJOwQv2r0IY2G6KQvtPbjPi2U9aN7TOPVHFEovUgoetXZefZM67L7JBJYgQ04ZaAstiN
G8tMjh666bMZRmoPbe3Kup2hJ2jQW4xF5N3m5eNsWpH68492NpvbSoZM0QiZehs19bFwAjDZqpdf
qQQOoiy+YRkfbhjtqkewOI+LSkzfM/E0T4zvk9gq2J/n/lUg6txTFZSLYsrYS4c8yDnJ84fbVQLk
05StEeUaBFKN1a6siva54Mh2nBWGWYrXj6KW9tGuPes+JmwhyFqZIrNNB0aZHqIxp5KISxI+nO53
4mI5H2FeugQVokIaIgiJrtM+0o4e8jCcvcYJznELj4+IxCci7kBpFcVJcTBYh3Y13OKBiDBmpfax
n7pg588NDNbCSr98/m/Mmq+6Qj9g2zIn1gGdMRn0VLQcAy1jRiWCin0CN1iV36R3G3orXCJHA4Qp
BC58fmDGaLaBGT+HbiJ2Q6o6UJz1IsbB/J7GS6AKMXwYnPj2OB7Sldnp6CVsyNvh6mqEds4gADQx
q1glsZOfwtQvdviM73Xpj+/keCJTKr8VIsphtbbhc5B8qfttYzTnoFHpvVoODU2Jj/JfXqT/g3TX
+6ty10WrRI1rSs/DgeJ7vA9/fTxtofPaKgXQXbsr9ihmqeNrG9s7dPCJoC/0Ap6ZnCPknaTNZE5/
BTJXoYjxS0hdvhWnp3rRkLK5MvhMpc/wwICHkJTP1lj5r3Gg3t3SDK6f/1+upxuApX1KKoUfze13
jrKkzuNDOI+K6q1sSTtDlzO9d4pmXgAnaZH9gsxo8scw4lfjWItAOEibe2w02Io5RWz/fHSKynZf
OpFdmC7pU4K399hbHa8Cmht9w2CH077pDOJX7PppMjknJ2H85OUmfc0e9/RqtBVNOmTKZF/NHW0n
JoEAAxP76NNxhQrgnKFt9sc8Rj48BCZGMfeEHOEPhlD+WXrFJVxa3U50k8GjDSlZRGGebWc2d1Dr
42/d2XRQDuFXEF+yF6OwW5D6un9MTkszU1JGLDfZsvTCtoJBzODl97+/2+qvysPlbuMngmypPMG4
ESXuX+924oxlW5A1uEuwupP0mSbmPR6zRVrnmruGSLrT/3xAbNiIIvhRWkNwcXpbvVpNsCfMkwkw
7m31biPtWFmdjPcqb6cSF+4XpGD9yYRadB4Ivaehzu3pY2LXDeHnh3LptEO6jA+5YrbtltN0Wwim
VL51cCYZ+ZrM1nhAzHFzmrJ5KoepfqqAWxqkqx2Fthn9lWJUmyBj6MIUSx1FSV6UkRxsMyyIQqJB
OZXNvB8IM/jA/INZZHT12Yw6carRQS8/xB2xRlYEv2LMaoxEiX8xpdE8D0HJCCBAJqKYl3E+UJf2
88EoUAfsTJP+GkLKDzGNOckzHFxqEYBvkE2W3P79fcLP+tdNw7c9H/MX7i/2L0gcf7tPHfVDOaEA
WoextC+mg3lp0r8hbne7slQe9WccnotMDtSRqDV8zv932IM0ZqYEjGzPabXzxukdKlqGDLJg/L38
KGzylNhGtyjBg7NU4qrtaGclVXHLFL2SGuGRF5rO2SsH50wsZvE6x8zEHZle5tz31kqq/qyTaSfq
qn1AWY22pduwo4UkXUggi/+0PP39gWVJWqy60pPeIpX9++4Ztn5oDKSQEqaB0FQkqj8EvSUOQBI/
mm56xQ/kX63e5Y16s2MkcdbYO0+Iaw/sl+ZDJ4KydzRPEsYigSI4SWzDozfr41Qxa3fYdl5sIJPE
QkNkwfAcMqZ9ruATREHvPT5/AsMIPB5oYCv1WzwE8kqQun39/JMTkuM2JuBuBiKQL8N8NdsRgg84
np2jRXNvLMgqiZ68zQguDDVabLUM4FSrrj2ujbPvdcek1MVzHhLRUo7i0XTjD8dDIzFIScWINewY
WpRRi6h2TMsKi8VwnJaNmLgDZC09yFYRq6uaPMp8v/3hz6J5Vu333pwCRhuNcQsL+yNn0zn75hhS
4EzZfPSS6DT0Irl3pfn2+c9xk1tmwMDzfY4nUy+qB1Dy9O3fP9qYHv/2bDsmThHTdFy1HM2gM/11
DVId0ISgIHMv8/vv7pzWcgMKzEZOhCvsXi+r84h27T4zcVDMTdBBhdkOekpz0YzqjqNLsN8yGXMn
l7ioqurOnw/A548zg9gtvJbs9Ll2EGWZ7GjSk69oOw9Z2SPKjJwwhDmUKK0CumkunYCieBdJY58W
rVgXRRbt3b6lz9vOD68JaQfljAo+/7ZnRsQGZUTYSxgqvZ3jCw+Ia7IZV0MPNWM0QljkiP9+dT2T
2DXRmIc/V5EMpvTWXA4wHvl8cQTzOoxwXZIsoF9M2iXC5xAD+le/RF42kTKYBBuL8ABY+XP2URvd
Hphl9zWVP0pkxVcPseqlMEcg3PHPaNLFLY9pRArEMGsHYfut8+fnkaBaUvjsy1A65svSavYshB3L
Eejzw+jCk4wHdj921dztvgy+t23xheKNz4t259qFujJJUlfeP/uMqmvyx/IbRdOa3gErRqiBDukS
0X8MOX95EW2FC82zIHrQWLgz1KpvfoDXxizm3zn8pjUddYjsy32OO6jwfY2eqaz1S1jlVy/FcVb2
XY71tJj3afcMXUAd5jIeQEmQKtDGPp08IYxHVWhzFw+VAC+mxLELySUoKGb/wf9lWfJ/e2AVz6vp
usB4hJLm345I5mz6Yz8R910auXPtKo2NoQUDHWdu8TX1fNiwzGQ9u/z2543WbmruAjEzeo7opduJ
bZ0/P+ZGA7JJhNjW5jQdfILmcK/ElxQZ2wUlo/1llEzgfo0RDgAEusRFC7H42xm3XgMvWGYqqc0x
HPLC2e8NJnIjRssW52BwZjrp7RusM/f+owSVeukNVx6Vrp8sJE4P5rvVlqtD0kbdV8fPHwvELsdQ
N0jhwgJ4DL0BYq4HDkFRiBT48wEJzIlN0c2qbyqbGVQQDIuUyiOHM6hxrPew0vHzoYsoemtjyZnM
DCTGYBLI5vqcX0c0cL0SElJS8lDVNNzpX3DvC78VBweNJqKFQnM2K2W8+7QeMezcdK1tXprlw5ir
xaCSmvvRkjccWOHbiGx2jxVV7Yuo1m+Fa93C3t8htl0TFEFaXuF5p55hyZ+H+7IjiMqe8BSFEw4y
P3Zumt8KYps8+DpMXhHM3cMEwwD6svHx52GQsWt4hocfIK3X6yqLn3nf8DeX0RZCfnXr6sI/SHbX
fhqdY2CbL/9+nZR/9RK4PtAMgZXAsZWDN9v+fCr/xaCRGtVk6YKxxhKQDfPwHuqEnrNAp9ibafsM
mvIPQTDwMWudk5MHNENoz+0R+XTbYokoUwzYbjTff/75OkcNIi+v7Hj1iha9J9BEUvfQV1z/+/RL
3OmQcdAhWkFuUpQ9LyhJfiS99+aH5XScNHFVNKnl4/Mjmrz6ESABnjb/8MWX1+lfC+bliyvgIDb2
eMvHzfTX/SEhKYFThjluUCT/+vyqTixeMrqblyplOlQ7ZrtXJUOrhQWvWK2SdOfKMWM808GdTcz5
DJ023dWMhndCj+kTipQBiGW4i2UwXDrwGsiYO+IKI/ekiAakfk3UWx9B3wiyJ78M92Jg2MWJJqz/
wSVCA+Jv348pnu8owCOcr2wXE/Bfv5+n3TF3/F5t4ohmqzSkukaVYW7VSDyIdp3qis+i88D+rvCZ
fHPzBE5e0jD0whvYRFF/KYUIbr3XEVo+IOepag/0V1C07mpoBm9jjATm9SVBr2Sl1ytocL9Ub/Oy
xhyjXywbFRZVofVC2oDac8yUB/ASd1MU/iOzs0vi5uIxEI1sDHTcqlp9H9k3oZm05R34fLXKrabZ
wMllFrI8l3arMFxIxLqf27AVctw2ZnwLyx69/GRjkn2I+TjqPnk4MDzPbuk+x7hoH58fTAX/iPOF
Z6FsWvIWo/LPTYbB/YOlxrsifnMB57OcjRIz4OfX/7winx/a6+9ZxDYEthWpHUO87537jjqqPFtu
1a0+r7C1XGZGLeFpqL3zIKv3ih3/yS3Teo/4jzlO2LQvc/JfjJ3XktxIsm2/CGYIaLym1lmC+gXW
xW5Ca42vPysieWe6q+8hj9kYLKuqhyxmAhEe7nuv/Q0x9BNvNgNxeWEigS0nye39IE37AVo+bJzx
nYj0Zyp44zx5PVyQuYU8QCCyva+yktTZwnrryW3bDQl8JEyT/srK9fmUFjariV2++l5WvZrSS9Ig
Tj6r74k2i0+dcq7Jn/Y0cRgXEYKjlcmnoq8JHCoS3znpVaJR3GcUKHGNelsTGqIAcjiZFzfPespZ
8tEBEpHod31esUF4zdZIm/r+6N8sFREgAKxkNTQQhnc3S/+m+/R8XPxmKYZsWrOBCYit1p6QjE5P
ZpfrA5h/Kq/azcnKMu34CWREccAtcYfJ3axZd54beTtEYzrcC9+fnuKc+rqaUS15roaxPjKjJz+O
fl5SiqC6XuKLPTOktwnWOKRT3j7XjJDo7Rsrdf9EUHw3tu2VB3VzLV70R0Oo5Zjk/gu1FBDdrrw0
8H4+towwSOkZMCT0Zn/WJpTf9NExjJde/qSJT6r06mjGrTEGVVs1BFT2NQjozlm9Ut8DVaDtolh8
fvywNU9TwxhGNwLMjwYSwDnp+iOEID6fRVgvmf19rKPiA5rM7IRb6nsW+cFh8RP8Wzy1lfPmBVK/
2sThPXLK1mTtTYYTDGGsYS0Qb9sn0JTtqeOz7Icd4+ByE47QK0AYl/vGcqLX2fxcyeju+lO5DO5V
fXSJF74mCaLnKA2cP7EEZzi5RGD/6Vade9RN5w396wR8LvJ2NpyOE1ErQM3Vtu1n0R9VFZJyxTzm
qS+acIt4969+wUBqUM3hjCo+tJm+9aLKJN65fFJNGRdC4C5HCLvBSTncmiIdb0E4A7QerROEZ74l
v498yN4VfZecO2e0D91SQDHCxj3arfEE0i4/uni7gB7I3OfUzT+MNRuM3oDHLuHtgzCQBSkgynld
2C3NmqEPd+h/YZHhXvpQ+dkmCxCN9R1DMg264HNk+KTSu8PzEPjNM9sHKaWBj+Q01RNgiCT/qhO+
elV4kXEyCh5lvCiGs2foOax1L5lhVy4aQeENBemiLwR2wLOf102ehR+9UHuuyu+A4cQ5xCz1uBiV
sQA/rFeqL6l+Vyo5YcyjXAOa5yACMqe77S510vtkVeRX8aKk2j1EkCewoDVsxXUR9NuplEK0ru9o
EpXP1FHBM7P/eC+K0VxD9QueG59cl64aCJMAMIgF/RLE43L2JOM61AboRulUrWdEM6yaSFRSzWFQ
6+qXUIMdH9OBOiA3edFwBF0Wd4hWqYdUEXvcggVidI7yVwtypNRp2yBH/c8lsimAHK1qdup7Qyr2
UV5ezMlE4+3QXKZ6m79kIVxNPoqE4GnMECRDHLESV7fZmQJ0WP10Lb6OJgm9Q4b4GI9efWJmTERs
KoIn23tL4q/hiDK3rBcEr+oV/MR4TnPabAsEmTrpdn7TQYEsFtx1suZUl95FD2OUKyNrC9RXkiHB
XJ2Bt6xjKykwVUUlcQcm01rTebJt3iWzjF79aGnIxJsxYw3omnDjYSDw+VQyx02fXIQ2KyPKrZtV
ZidricPdaGTGPWXBpZBOiOxyqudkxBqPfweoASHKhmYBzK/WWbDQzqr84KxelbNM5rGtBUbWCLNQ
9VrymOqT9QnjE6GaLfLGGzKYBbEM8IRySF/LRHN3ru2iEI2FhNm2k2AlxWS4VESx2bPvfqyhDl/w
dkvQu0O7uK/8Xdk01bEhOAxnnz3uwIFSCcj+Fu2i184FLX7FoGKeUMntuwU1y2Tyx3lhEyP5aoaT
VY4fVM/bKIBSPN5HH3bgFpeG2BcVBpa898RTJUrM8qTBHWa9esZ90Fzs2r66QfjBkrevuuTcs3PY
DgRd861h4NBsmEBIGn8k6pdey6M4tZmkHlQbw5AbNQNS0k9j6GCuM93d2uqjNb1Ge5cLcSv68o2e
/2ivHB1WJYBZBnoIZohUUQeJxiW5Jui8IWAMj/ilkwd6EdL1ySrcZZUNeJQevX0BRblnJfUIv+wM
FHH1j+gPS9TawZrLSKwIdgRpLLu0cSVex9QqT05nlkxAB5aYsD7FHsGvpE+WV9KebNBoPiHtRTTQ
lPGbCylGiRQOo76U7qHxTSN+8aouIJ8+PAYTETkDrjyrW4IhM6cI+9Kn32LIo1/jbnTZFlE1cDrF
NeCnxbMZN1800XUvTh6hYFnARZZjrP+mAn9npOfo4biC5oxhcfagVtXfjaz8PJHuV05Tizzr2+44
rppeJ2O6Ij15Rrv1qQO+yq/r5neSr8ZtrUf5IZza+dLkurvq8jhYNXiw1pZu1AePPLJj39biChRj
2Hrm4dcnBuNfRyV+X8/leM7HCc3q/e+LxCMcl6no1nlRGZdYqtuFfx0nQ7upL6Yxd+7ErfFYFPlf
XgcfVG9h1gUxKga6o+6tJyu79IP0uNhRcFIXTzdJfcFdrZoaNsXMKhhmUnDjwiGXPU7OiY6y9Tf/
lH/1O/mn+Mj+acLSIINN/s/DgR+YlauFUHCz1MQt1RO/KVdXczD+sNPw7hEjEQTD8Mb5p1qlAsNN
KNgRkjDJv6MRYi6Vvy2YtRDeUUokqS+OSec7t9abnZvmCI4aQfqbX9p6f2KzZYvW9fAocrCxkdj+
85dOJ6An8UCuRhY4EHAGv35GLoSbtPbNz2BWjhNTnu1UI0FQlVKMHH0mR/FcLE17sa5Iez6Pgx2/
tUvwxbUTrJ9IlUgeD75g8MFBHUonvZ6B3qk7woTCTM7mUROVDTZMjIQlZBQYIFsIDvkJZwUW1WB6
jXo3esNr+WJG6Ks0q/+iDV53GstFRiE7wSX0w4YhYvn86w+Re+/dEY/jK+d3HksXnw5a8nefomcO
XV7MxDI+RkpJ2Ne7SP9uVujU/BqLl+idZz9DF6zanUjljJ1L53rDKsXUY64862hiVt9VJkp60dAx
mmQt59W0GpV4XI8RLqpWZe1BHnr8PbU20p1wyS+zbFjxPoK+a5n4z6oTbcp2NMnVGgbsdYdV9qa3
BuHnnXYIYPE0yBZ1tJIMoTBOqM6L6sFMFhgv9aoK2kPruj4XChCcU/0OrNW0qdTxE3cHBgJItY/h
HNSa5lYYf3hzgFZ7xFUzu+3wIe2X8IxMdKIcJowd15WxeZyAZUe8RKR2hoVPcs3L48gRalAhCiw0
T0zzy9Us0eC+VMgyKuteJpdJjJ7RAe0njVvKKYNmy/C4PCh4lFEDlw3Tq3KB9EtzUD260kmnp0cV
TOwz/ipZSUChbtADrVOtnS4MQb29q+NTh0RvzKue3GS0/AyF1Vai3ozYzq/Ey33Nm959DjTmVXFq
fUb9tHewz147scMRD4qkxt1Dr3sVjK22nwrJZRhH9p+qFX89ylznK1nBztUbc+4RJKHrsXeolZsk
bRi6V25w7ppYWtmma+MNBbHsweOf1xTedJza9Ec2NzXd3B9eNNSYhwz9oFAYrheZaxvZ4tdobmFs
ZYs42EEyr8PCvHSqtaZV+BsQ27H7Y+VEZ+ltNuqmUhf130xmIy6jW8mAPU+6czn2nip2Tt0DItMD
uJQ4l5ITqxoiCL+EEzr6xiEnEHAKE/emyuIKrODaKWJkSsf6QBXEe7DYVOgUrkDlWbvHeMrXTTIS
mqcOWTUhIjVNHbUHUYtNGwAU8tMvte3EJr4OaUBvMTHuQ3rpF1ugphVLCw/kdx0p+/2izPrmuczi
eJgZliMc+ef6FoTIloo6HLZai/VS78EUEIqVfw8rUDj4jb9qgswlS9e1k+VklKkJTDWEAeEaZse4
E26d3WP893eQ+9k9TVFWBRKIon6gvieqkMgCWazW2mKRu2WFV6+acCUUzTk3f6RaQyYAmvYr6aXz
JpliouxRPm5DAXOAO2G8Bp0NLl3NK8d4IOF7MbLN4PtI6SFASQ4/ZVIORWo9mlSJeYtTCOtfgd0U
IkSO1rtvBNGnyHsJe+BUWFdlvlWNmF8vj1KQ848GH1w94gLoblqkpyLNeTcA8vIG7yCti+1AfrJ1
qHtkMfUUvQ7WR/r37karURq3CUT9oOurjzic0bSNgfu50Iu7TzwrUzBxTuSlTzrB6esF+Le2r+PE
/GjSpVgn+VatAEk6ExHVCiQhroMpMLxMHJLPOjZe0uYjdhWKNBO4B/1UEI+MlBs3/qka6EOjZRTG
UQ9UCgFmBCmm60kXGSdln7N5NhsHw+7Mj6Qw3M0i9YFzAbdWGy3m2cnbJEG9Kzs9OOeksIFGk1tw
kMuQBh+RhRUvn7qBEtor6CEeGvzEO6G1f+Xys1cdf/XKLDuOIZnrQPTt3379SQjFZft7r1V+FOgk
dQD0lmcJXd75f2sym/HoldSBwTYdsbH6wJPI64D+48mLK+k9hWMc1fcjM4lvGVOyNY4SgAN+g/W5
zJgULiI9m+B7DmoIJcKc0O+cTLlwIrpOLwjiVIvXjI7OdcgmSYosDdlAQn07p+I5kGnOTj5739QD
0FrfCg2LLN4mACoT2vgdN0BzaqoElWY+/hg6PT9Dw+tvJgDPDGTFRk+ZFUVD433CoNZORfW5F3O+
weDiA6bRzqpfstAJAxPg3pzIJkwlHzckcHlHZC7a3pDTGxeNAjEUXwh/h8Ug4PFHcVWeLDQj0ZAd
/K4fxKFwnM1iEpI+/DngnwGCWdzIBhtualt+nGby7muxEFJIojqN2cp2/lI/rPB97NSBUF2SqciP
SnPU5zPBY7aOGtzpnIuI02GtJmJFmiMX0iaOBwb1fpRFW/beCH1o7uy8OCi3c8DRskB3tgtawlch
U+SMPwMkTQh2STVuU38ruqA9hQJ7eNTmNQ0Dg03aTMmaY7U7LjnWtbZyehCvvX/Pu0xOBGYCVnBj
R3NHJiq+vEMp42tEif+rRSOpTkwiCZrdYxMjtOrgVyLZR/UcvBYDxxrm2PuhwfDnOXRdOUhUXzMW
+8tj7OiH6aoY536jJXGz0kJNfHkMz1q8+hvyEKZt7oX1fWYof0rqFl6zG87fjKnfPbqb7ey+aGLM
mOdP1rMTYa8w8Yl/z8pp3TRA4OaGVOcI5hp6hQasdWj++eiaMpRetr9+kN4DEBHWeJj+XRY0ancC
xd8PtfshC5g8AXWOAvDaYmJ4YloFqQewcovI/MKx1jkG2cKgS8LwNWSsRaX9bJIHpOsK0oyPdjUk
LNzxdB1MHrSGWcEfxo8AoKbPYe3HUgpSA8r428Itulrwi9sl5j3dLezXUHBCjwbXuuSomG5JjjE4
dUd7r77UWkh8pTPqOwLt9AtO9/H0uFfZoabDrEqOqrS57xvb39lWnjBby7KNapT07PzHR8OqjbyJ
6E/yFsq+x/je4v4E8y9e7KrrqSUK/YzqF6BNlGwhxkbnIZQARy916DCb5JpfNfYWToNx+ySwP7gd
sGCnpeSv5DnHGsc3kaXdk+43nBwWZgJyK9InmxBGW//g4JL/QOwYGdP+Yh6VRbXuzWiT6EV/w01K
5y5lbkIfG1Jkv1cTSG1Iom1aM9pST9uQ0qz/byWnF/ajFa5hUjg1coCqD2RwWLI9ju2uwDNlFYdc
9qaNZfYwSJTbKrdKNEys1IyrIgzFvOpqDUNa5M5sRCPydNXE7Pr+MRVHWiM5ljq9zym/aK5IX2l3
JyRHWj9I163RB+rZuq97fHVsdciatJvRNMYT0uxtArxmE0HfuwbxH+0SVR8KJuO9C1csSxHDotz/
FlQJMcI4pEAooccbQgYBckjJ44u8XXnXlWwurmg0Pz57h+zdFQQRD/Mg0nz1Yx1X1s/f3XaS6tIH
/RNsnPmGUIlWXEKKXNFekhgTWF9U5c9SrsWsc0DJylvXRlRx4C76JVl2gxlle/XuiDGxNsg30K/I
bCAchez27kyiLcZbapKgK2RkyvjsmVjSxdInfyYsnkjstvhVsas2gcx3p5M7uKF1SIYZkKMaS5Cz
7F1M00n+Cq3qzahwE+HKB68qcKLTD1CdlglvR+Dl4uLL+98QFvHx9TyAH+HLUnQAEMf4KE2/cdhf
daljYEvXrn1zbJ3WPneyr5zFs3WpqvSadMP+ceSy4+Zod/remiOe2sQcnkRmdPtEMqxZSn9eaqeJ
KjBtIfOekr4Ud3G77hPmEnWbWJekwb1ja5w34GQ+6/THzu4cH/OQaFpMW9qmdqaXx7JnTcYd9VF2
St3AvOVRaT3iLv5Xlqv1Xp7jm6ZOqYuaw3cYPKvq7W8lQeLVU+94CGEe4yagAWul2005Rl3VK3Up
ZslV0vp5ZXTjBS/cRJAXZxR1MYMWFGfQkuiTBelldNJy42sUb6MXXpeJFqatRaBp03BHD8a6sUWa
P2Uo5tK9qMNOjXckby33ypT2LgJOht1shgQMxcEhotrzAkRV6eCknwjw+qlYE176LDi/fuUxJFI9
I9tkXCJSITmoPveO0TFDpUEqv5odkd9/vQt4788JaL09Tv0QOB3BlPd9H8SpcrzjFWE3Hn641ypn
PG7gWrjzKGjnxBVv1DXazghI1x17b6ct5XImjjM+TIP7pcFEz8fulmej6jqUdpNxqNvCv7kJ/pml
aJ98hiKDN89ndTqzQ4IZYT05tZffK9Lc92WGF7IMCEKd0OAeEKLl1xRIEMfKuLmEdfoUzWOHW9fO
kUZCxygD7VtpRt+tJgwPFLX1ufTw4gg3+xGyyp0IVzwspohv6TQaH4wsqEGWZAezA+XmBOkrT14P
/qyLaJs549VACFGUg/UHAevf2Ny7u5tXGDDyfGRyFjvE6hL+dB7g+hLo0NWMaEBeynX2DADsbcZn
vh6SVNv6bLfMuoLwVuFgvalXxhyT22rrmLqrobwZdfA0W0NzWgZ/ICZmhno2AoTM69/oMGSIyT9O
K3yoZITQqKTBRQLhewWiCWV1TpaS982QNErV7JitjNTjEVSPW+kbw6mtz/i7MCoJgtTrqB3OttbZ
ePdmZCoifhrNyH4tsm7ZuNnAsKnD4plkTYxhrNc+RYNprjsTzZoVedonRv9fPW9GOiV/2IanPtKS
T4mFa02LFm5+jSN2GgEI87W0vJkTvj79S5b/pQRZfce8tWx7fSuMAQSbTz4TrY0E+kUvmXrRvEfx
WGELM/tV4jKwsMjq+WJDlPCAGTWW6d6ZTMQQ1W6lmdtrpp3mt4LgrnhK+r9Kd/lQLW35G1WEYfx/
VBGOFCU7uiMzWUzZUvvbslOUXqEBZtM2fWp9V10xx0MpSdYAQbsVcdOjYNBOQZ08JSK9q+HwLDhW
PTaBkhD4h3SP87R34G95tDjUo5Ji+9nnPl4mu9DNj+SLFTzGH9REmUYCW7zrY0Wt7eehi7sXRgfY
s9XexLZirv3YpeGfxdAIfBt/H+kDpt/X+5o85CKDr0i0Hv4maYFwOlyG+eRFl7LBspdz51zxX9IR
Z1zZFrEKfMLoGunT06wt+D7wzOmz/zy0hvkRPy70zsdZpGIymaZwL3U/ND92aRRfi+w6uxOWac3q
LgtYhZdgcW6QJsgj8bLvkTa+LlM1koErt1XFuQcYs30MntRBfqIMJDPtR5hE/qcFwv760TDQGLit
w6FvIH3a0QlV+g5oDg8jO1QrEaUuEiDJsPj0qGrmrLUODTsZBl0ubtK5uxbr6cGiwtkmcXIXItaf
yYl+MvLU/Nxk1c1FFmixUMThUbXc5ozpEnKOFyiV04sJBkkdbR7nm3w8PAZP8s9Sf4QWa8U2d5r6
kDYF4pfqT4cyfItDwL1pg6lLJ/4k9rq1VOifXf2qs9gADBEfmDBnW89rlo2n9ljK5dVE7KGG7x8B
jUB8Krd7njJng7f91KULEs/HlMgPz7UxTru5GTKWKyO6azO2bhF/Ulp9ikUTbAMFN8CsBdKcrCYC
OWDNPHuDFg0ngawP8bGgZ+hzfK6Sie9YUK5XywwovpzGeEPzfq+G+GIZ3/SRlJ5u6L9EBtQYW5+N
pwrdxy6NgcQ9ZPupHX7Ix3hErqstA1JDD9SxbO+68SVIveXWxETaliNSMaX4sJzB32Z+/cmWdFxp
wimaZDrG2vj8eI5Gi1zIZGSToIO7DSbX3ZlLE6yJ/Xb3dgXt/nE4UzcRVQme95yu2Eqvxz9ptHi7
WbNpIUuTkRkmKeCULU7mYR1XFTWc66AW1TRnPDBda3ZGsWDYZ24GlDnuHo0aoUN3KVNXZodn+262
i2jTzs1nJk619FXS15nFpx6N8031XGy+SgUBEcGEjXlbiK5Yu+MizuqiAxQ+h/L89+sN3nrf12dT
ZxfQPTwzeH6Rpv9zkbKMHgSyNQUbJxdU12ZZ7txZTx7CJ62If36p3lR6Rrc+S0kZ6eMLYe20Mab6
j8BzK3LE5fcm3p12NXVmfImWNGZgmM+nHsRI5VdVtRoYGtD6XYLVomXVppNfOgvJ6HAotU3ovNVF
Fl9FQHBe6W7V6bifljMQevM+1xHwZDrk3pB9HKoUtArK/U3Tjv7aaDK92AX0XFeamxvYJYJ6hUgk
2wPKKG8BxvLfnI6tf83nCCdgRCRchlvAWd6XlLYhCiJxmf0vjBE3eEXck7rY/3mlvrSKkaW4A5O7
CybrKRggOajOjRESORgLCAEocRFk6tkHFGQZ8x+P4JbWwUyXaNk55B09LvQIW1GNZ7UbPjTKyzUe
qXcea1dERsTLkGeAa7FDbR/fLA2zOgw1ItKJknPX0JjgDEypFFCJtML6WISn3PQ/G5FufIwyhKhL
7X42gyz/zez1X71mym/DMuAVO3IGyLv2z1ssrTXbDqwWV4FV1Y+pD41dnVPTMXSj6g5oqNi1hVnd
Rxufb5I0H0cGkXhy8jFiGuwj/k0RvU1+ReSAnGEAXCFta2RAEofDaZQHmcpupg3lVrLzWUm30gp5
0HlAv8SufrALbdkm3Ef7NrPR0LqxhV6Ei6gQb7NLDOh8q5rjDcgruXIuE47dQlivjbSylQEuPt7J
x+jhpyK6AywzO6SOhboZbDRL3xbZ+CrSiP9MjtPVifnXD6v7r7vO4lE1PCGDlOgxvX9Yw7L1fKqY
cc2UqTzwrO2Hdhk+CppNL3aorxFH4lkx0NgoZVjSLONxcPHn6dGalmn+IfKQLGgOEEPyUEZNYEno
mCuTg75BX9qd8gZmh3qlLlYD9EsFKHgFnOSQqdpVXSrH//kqdgwoHnicPoTJnhCAY5K51cXuSlJr
B58j4pTXTyLv+6PjRtYBfwa2fz/2DnONWb71TP8htu706KqRLo1oukl3nUHfObSiT0r1r+QEWrqS
6n+CmaoTH3FCDhuJPnnLtuoupC/5JLlWEwuk1zRE16upAQAhYzVhXdnaJJ6sDZdukU4g0TprE387
G/i+e6+VD92s3ct+fgZC5J/iIK1Wv/7kDHmP/70r7bMiGKwVOpUgXWmVW/S3WlDneZ+13mYcV0fU
fNL50bRNQWnIElD6HgaAMXR38+TOR0jjw2uQN5Tmek+e/MxCljvLURcDNeNUQI/0zPNEFgGBwGT9
eHmaPwPm2NQDnilfjPjRS9P4jYHrX4+xjd/YN/G52HLV896rty0tc7O6tVOKIY5jWtosW8J+ylNM
sp1Hr7lFzYWAIH1bdG86z5g0rnYbfSmY3N0MtMFuUt9Vp1RdRoxe1kCbw6v8EBA8MmdLMgPVJarc
iBUf9Tx2lAX6KPNg9qn8DG+WtHH1siTZaD9LdVuv+nEkmdNiNrqBsaxxUptHFY1gI92g54YR5HYS
q7vTekglfXOmcNW3toUVpJVWEEyWwyViJqI7i3XzycpAXkrU9hJ7zSN47v/ejuCNRJTFSoi2AGnH
e6R+Z4W1jbUvA4AYvGgDNXDNSfXqy1dw5f7KREglLr+lfohTzsQUYkX0v/9fOaBetX6NxM0OEEp1
OASKIEAjRZ+sJwldSHWUutg5YlUdm2nPjXlywAlezSY2960w15Wwy6tmV7sWjyBy36KxOE/4yHpH
zT56PWqhuROc3wIA7LUEkyNxP6I2JPNnZhwEptF/TqvC2lCt5C9Fj5tldLvhZYzAc4uFJOJfP0eq
3/D358g2kB7wMOmcpxx87u90GVlmpx5jtHH7kH/TTh5omTLC7HsZW+Q5b3g6aJ3A3SHokJNOw0Gd
DhViNfzdR5zBANVsa8SpEgOfNOe/7ApXhxt72HpsGziOO2z9NAFniNq2P4yV8zrOqNQyJ+k+OOO4
Tl1OqYwXM3ekpxXnG6XiFllo7ZykADQWdAG3kqsPhFAHOgVibJ+qfkGPlkze3tEXi8PTVBHUNef7
gs36khm2+5s3StjvR5K8U6ZuoddgTEyhIvNK/376dGxROuxKSkGHSi/R+GvznkxPL94KzbHu6qLD
CL4TzgcaiIlIrH+NBoFLQKSuc9CD+NUj/+q4tFLr4uXdc+IDWTN0AoSKqPgKzAI8reVGNBRdTuhV
/xyJ7pVVIX5Li9ha9ZD2VbmTSGxnXFQU2ABEXgoSQX17WA7K3INOA2mhVj5zg1XrwHTpSmc+8BCY
O5tQX8S1TkREfsnyPDotB5zaw0UmKzsrhYPizPoLwzmYawVk2yGZn6DYkNuRI+BVlzayrZMWGd8C
u56PeVtNa63WIX9TqO5NlgM1WKX5jpJhHotNo/nfR1IhbsbYVE8M6WogHX8+qio6BuvMHPqXxrUO
ZV33u5BUilM5ZpydW/iq2XHyGv/S2qHYLJW2tMgomLL+V3gSprpcy2pSbYrmSFoWN4GUlo88tcGi
4yX7z6Ob5rzRqudeoiUh6iosr497M27Hz12XVhustj1oRDf96OHY8gK8hYEW+1dUHvkZ+FtKNkRC
opJr5xvUTkhClRGuAbT2eAtDKLBxp8kRXWUCC4yAu2loSLrcrF/rAaKn0zj1oYpIwSnMwthQQsyr
xdDsfWAEIV0/F8yDGs/5qdejcynjjTbuiWAAoP6f9bVoCUupBERWFsU1kcY00mXZRpIFPq3khaE+
ehWOdyefNXyvhchNipEVEJHWlwgZvNfQc/D4A8+LPDupL2ur+vPX64tyqrxbX0ziTiBbyFw0ejf/
fGpmMM/DPKDkdPWew77bdxfHLb5OFl5yZXjLGvQFQ5QPK/VlRLdsPSHj2JSVVw0YPh3n0s6jc5mk
y2xxaRaKsNduRUOaX+iayd2DRgjwpdtbdlU+IVqo1lR6yB7nQj9MUsULOym66ZgljL6KoG3HRzMv
iPqZl203BNkenPJHP0Vho5TmbZMD9VKHh8keVh0NlS9mV08HsgsKnT9Y3d6DVo4bzTPoKroWjddq
uaqJ5+g659qe+/PgA7zVm/yTal9LwlE40FnC8wdOUBPEVAG/+yxO8SDcjwblVxcQWQhK3Vm3i159
rTU4uZ1WRet5WJ46wwx+s6T9y2WEr1Z4Nh4juWe65vszl8DBDoY1QUJmj+5RWRkediCgSMSUVNiS
H/6GBBp1YgV4GtV0ctYuvpjrMzKU4GxokXaWCMUcq4v6Tlsu+jlMj2TmOa+6FYWbgtDF3iK4Q1YG
yimaaj3/DdVlwpAQ30rUzfPqobnw9Do5zha5Y5M34vgdRxLSKjIVgsSo9npPHrJv4SIf2dE+w3Fr
Lhii+qvaNaaILKdckK8bWP0bxGDOHIhlJ3NhnF/U428O+67xvgql3cv/EEaAJNTxav3z7l5IqVha
AFPrnCjHEzPB+axxBj2rV/gi9A32LPuh4POyDT5V/4nuLk5HftMNmr2A3mwLXCqqEAHIL0sBKzLP
HMgHovTvmjPN+8XCiqi+pI7qVnVVE8oIYYDQU9lHAoopLpNl/Ij7uj1rGaugi1F0XY8sXtxp/mO6
ZsB8wtCo/dSumOVemfpHzTw3E6i5qHY+2my7KPRG9zki325lhRFAD8duX9QlDf949A19Trl2mfGE
dXAd1AlyrOPPAprHga6DWPRU36veg1Z+j9JF3zc2YR2q51LEM1WhVxDtJlJW51Y2LXp5WeR0QX2p
Xs3t06/XIu/9Dq44O65uGTLM1iBQ85+fVlo4VmeJqls/+sHIsLJ1XmvpJYiS4eElqq2GnBe7G1Y2
pAKAUvDpi3DcdktWnHJUBDHpk8/wB1lWfOshzWDDHg9lI2ijepm3ngPYc3HtxXdjMfurzcBwJQnC
ESvdJ+b2MENTK/xERzOH3cUiHBVtulPqJquwt5NOfTDGBE17Lv6qSvf3Bl66Dlj73h4wMZCi6B9w
TCEF7IN41ybVNoR/uk87Q787+fPAAf2ljfpDQJvlNub2JtMMhivBS5yyhbRe9NaGPie6yQDByF7W
jX7+Ya4KZi+djNNjF+HwNa8rZ2CsKJu3bQx7PsM26JX1ddD65hIE2hvDiumY1iyrar/Vxrw/j2GO
V4AtME3Ad6qxaoMzHuuzU95bktJE8C2uQ++G0MXb/Prz/dd6JstYGwu2w3CO8eT707w2265ropT8
OZaknQv0uMdoFSzEaaZ/2F1h3dQlTnoDbzbaK+S9ZIL77mmJm/gUIcMizk+b7oiK41UnbHNrCoQ9
4+LTk2gZx2Cj0ze9bTE07oj60TxynNgiVm0wXVMnae8d3SmikPyjFIpup8DRP/oNVpCE9Zb2QgmZ
w9NkkFdCJ25ZPrncJbegnG9EOURvBYYjPoeZ8eSybMzW9tEph8kWXpm42OHndinDJ4AUyW8Eyea/
eCI2PSUhu28WzUvIL+8UjC3rFglFkbeN8nbvSMOBLQH4wNySjZrdatbAcSXCdT57uLSt4Rlg5wg1
CWKpXuT62u7CeDu0QfdcpnlMwOmXpbex6/RWwSicFD2MMDPHQ0QL2D55vqqnKi6AvSQOKroEg7yk
jIA3+gtMcsqtBWDH7oeflnl1FNNngoKtmoUdqzU6CQ40uyqdh3vT2C+xZQoI4ZLTY5LOslOaZkap
kKxEsAfQC4LIqnOyYAPrRHWOZqk6wEvqYEZCgmkdC7KN/H87OLitusPtZUrMPVlcFzPLD4AWmiM6
AGyVCZoWaRG8F52VP7MsuD8dlTKK70tF8O5qljY+q9WYs6B3c8hkNTmdhs6Pdqzz7zrGNS1AK4tg
fY5L82OViGwH5QQBZtalKy0ZWGfi3DgUE5rNPKQAAuhL+nZw0arimjRJ/OoWU7rNmNtJssOM22cb
jYm9UqJcNdUq9PzZreNlI2Ys+aXGGotboyoocHLL2/3XDjr4OW1AMdvX3EJ9OGTjzHBB2/Yap+aw
dTAPdVV0DYmUqwbCdcva10n5xlBTMkfYCQHwzs27kTFGHCOHnv1DKZXIk+sgyF9Qqeq5YTypixna
qxzY1P8Qdl7LjVvbFv0iVCGHV4I5KFJSt15QCt3IeSPtr78DoM+1j13l80KLwWqRBDbWXmvOManI
/vNQpCczwNkgEU5Exu1l7O76rVknqp9gG1xnbf8LsNYscDe1bTQSm5KqvbwzVViEbhRtzaoCCSWK
U1MawdWyZLtXCBziV0xrJZbxs8aVx4+7rDvgCF/GFJE1Zx9rKVofUB1XzlxgY5fFC7Z4WnUU5X84
fUJ9SNeEjDFptuGmz4skDe1+3TSTsWHH0pBHpJvQoyQXXiqGTd2k3pGSpcOxOex0MJFsZ42STcOA
O3tmNjdDyuQpdh7GKrP3tVok+3pgeBWU8S8nH8eLOmF1lvO0vRDGLd0g7pN+2zo5lrDR+V2EljsX
EBwEs5ssKO1235vJOc6g1UrzfYlVCCY9f5jE9LGoIcCwd7tlLLfcGFOT7nW+Bs0aHtWBiU8nAv5k
pnW7Is6wJuejQpRezjiX0yn8VJLxBT9c/IlOYwW8ZfrpOgM5xgqWi1Lif5n/teXfXW50du0VS9bu
tk2CXE/9USYHA3LRXRWTeCdT27wLsgrBWz/UP+0sIj0KdwrVshIeHT0070s7won4Ugu7vTAjSKhJ
dFmcDJBzS3Hu6N0vi//bX8SK3RgQXDKrQ+lSg0nuimlTtfUx1McK3X4QHiI02mvPVnZWrGcv8zvq
A4cOoRd+EJwUfzZJf1GiaoBmmX4C7bG3VTggYvcIFOoxuOwW1JgqdYSGGaeSNWgIRsC95rkhz0UW
6WtO2uh4MxsII7OPi76JZij17LL/LCzRbpfqzUkr5yg6jS/OjN4w1sPKTHNzBVL+Otq5NaxHK9pO
uF02mgodsEXltC9jQhGCpu8OXLDYOGsDHfrCQTDfCorOaIATPGEI9DVTRUZshDCBlpq0sj5jThjA
GNVWDfUaO0yZXxsQ32dDBtuiKobXxOvHjYpgupjAM8/coMVwdyMI9YS4mGZyhIbyQwOdszETg1xh
siUAZU3PfdHZKyVHrASjpvgfjT7jH1pkimXGHTZcBJq/Oh3g/67ggFKU5YjLd/PHRN8J3/tlyshE
C6ePTjSAMW8azUFziNnzVCrx4VxbhEB02DzW5qB0xw6Pwb0OuFklKQljJEr70EayQkLZ2zhSM2MU
646k/27/VCstE31Fs5pdJoiGiD2mqbO8Hxvb0a5c+y0Z4mQDjnSHpZ4YGhW1OB+t8Xi7HIWKEpPc
JY2t7ZXx3iHF9+connIu7T8Nql3+zBnDQGuQ45QYhGUkq/Zi19euBwA/fSESKWDMil10nOrgxKWu
3Bh1djCYRAg3PBmQ0Q0oP8euLywwafTDSbwoTwzCVuQg4ISkuVWTKAmCD7oSdrb5Rhp04oaqRICY
KjZYCInUfcQzIYsOVYL6sRy3bdSHl8wJX5QuuFeyvD2VQxdd06R9CBT5fvsuJKOql3DMNyUX1Uwo
fkQn9ZfhGi9kRqp3buWwOKh45RQp+hfbMOOdkwZkngxiSAlQnPgaOvF1u2Aysm38RSI7JZU890Rz
t66bv49ugmGi9rytFgjtbE4gc82cXBCLAxeKBY2MMblOTTDcWYP5bViTspcNzilPYQQ7ogJbde2o
fJYjWKxYye/I2sEZZHcfBhjKR8Di8t52HII8Knh0nWZjz9FKk6SnnIaUGijbsXRehsGw/1A5oOSb
njHNXxInpDMRddpBAVmyaotOP4hBGzehReQFPI/7RSlxo2iRhlm7WrDqdb3YL12DRlfROY+VuQoz
pGymKDcUuWSJ5PpDjG+WpnIbbKphmI43rUbttRSkjdTOTNS+9WTMr0TYlZuQA2xV5kLe8Uf+yGot
O9nWkJ2WfyCI+2Lv5C55QOOYnqoMQlStltCB2vGameFZ2OTFYj6B7uO2xokQ9Nc6Dw2y6djxzZ/u
co8v4UeFXuYERkyuHEWSYc8K6mMir45KkkM+mBXbhenNhu34HXkqhRSyJXtQgu2kj9G2nnVLbAxM
fwrrV4DtclM5mTv5UDkJpQ6pFzuyfGJsuXHBw4g63B080+BQqxbi785Sf7J8/Gjd2HlMGWm0li7O
Wje0F/Mhb5CvltLStt6i5kA99n3buHad/EkzAm8kSQt2jJvQpdoRZo2JmcwzAvJmSzBeq+k8zhib
UmuogSp80std0rgTv0dltmvi/Ai0w/5Ox+jNQYr6apD0sJlAuzGVncUe7uicp7mnqqYuzsK2aLe3
Mo0wIgYTfgR95VS2IW2U7j8/LY85CdlCNyqlkYOqsGPi7HU7aLc1tI6n2zMWKUv7YJaS5DLCSLU4
d0yhgSBKexK4S32tETcWe85feoYtsvE/Vs4kVk50F/2lFtWb4BHe9q4JLPeolOnKWmrfgsEhSnGS
opafmhoLuJKqYKFVUleAebY7wwmJP+LzXSWGgbuOW//mzHCK9HL7IPAJP1WjxXCLC/9KM9Q/3GvG
exhkwanDt3HzsE0dTPClGZnGxELAOFB3yzAdMZcHG29OP9cV8aB3GZ8vI5d65WkAngmuuFU0TMOR
8Fpu8UUk+cHK+3yzTDqXCT/FZbG7XXzlBAFbDAbg8654SsgWutR5d2kD3Tx6TIvvnJTkMMZVdAeI
sUT/ox70CeL6jaJlTRyQdRyyP4xDIFLzWm8M4n2prW2G7+vQtMLVAp0oB6bdMx7l37e6CEa50v13
XxX7KNvZWWKiev+YRogJ7B7mL0Q08O9QdMI0+FOCq7ax3KCFU8EUzPYSzwjqNRuswr91X5ZpV5hj
/ojpOZ/tgBMuslvsok0MoCaNTedsd4iwIhnumsJK8NkWvu10nNSxec3yXD1VM0pG8Sy5Awhgr2im
xuuUbco6m1XHpCShTJhhuW4p3ZOuygp8SvuWuuURuNZ52QFmk3iuw+COVdzYGpAE6EF15sNyqnWD
151lQJyhJVdLb6/V2Nogfg+35qxjMtAK7MJ0bEDLzfI2Khr8i7jjaNdibU4RKAZRBtzJqeWhoucE
mJM9bcvIe5muqs6ZB5J7dt0ZY5D68c8+VzPCDM6Ct9o20h1ruPUM7bY8Ku3ZzSHydTKyXxjqDKfW
0SHvhXlM/55S3vGCnlCxUTkrwlHoc6veGhmwoW+cgNZlZ9dPSsAq0+GfucaWAGiGWunDzlKCRMRx
TMVedaR5jQnNYAOYjE8DVytcCvw0h0b8+zHk/l38AHGakZ9tzC5kNJV/B706tPybnJiwze2a22L7
ptCHVxdo+IvN5JV+EaZ8qdN9ILH8UbizgdZjt2S60bBbXJ/LVlPmBI8ojANp3OMEtVMu3stnb2VM
HFwaBNShZUP5ArWtaur0VCaG96mrBBQyN+i3nLbKGsJNt8+xZPjTkGN/SAkLwpe3Nom1faaV2d4T
WrArYFicuSQzBeqm0+Cmf71R5MDFrCO2XMEjecDmN2nrPvoB1IYD5lZ4x+aXnee/FhOHQJx3r4DM
YoOR3k9gHBZVf9KkhI3MjQCXFt4uT7vhGdwgzj9x4u3H5PMIRuVJs3GJO5gJhcGjQ8eaTGrMErrT
dhfEkKeliEPFReCwzLV904iDwHsFNsVoHlr8PBLd77o3Je7M0il9JZPiUS0KdydE+78M+P8UzyLZ
54gDZm4ZWFT/3uz3QjuQwrTBg+B6WhHzk5qV1W1oFD/3JOWcOlT4BDcWMLc1PF4Ia3/nSmBgPLD6
a0GjmwC7iAAAOFIQQJO7QlJdqn0X0/pCjX4RaoHxt7E3TozvxKg+cqItf0TadNF0QLyLJG+yPHNT
dvr7vx/Ji9jjr4uhNztEDZpWwIsN/KAzfOAvYhDHE7WFkcn1Z5wNA+ejp30XTUT8Ut2TIlqrbbih
h9CCusR1O5JJCkob9fvyHeODXwfkiDwY9vhrGXf2ulUdTbclFU9NQE8H3XOuFQWM3aK8F8NEBOSg
+L06x5FXivmcp+J+4PM7RLPFQe+rzR82846jp+mq8HyrPqqJzqGAV7jc6CL1/GFyNORsyc9lmYFu
WZ5BWLz14MR8gysuHnhCXsR80zalu5uK8RuEZ7OJdHHSulrQNCtIbAlgtszJMPIuk6O8iw1jt4BI
iO99alzh+jdnNnPC7rLYQqwQ7YbdgVb89+/in01Y+oeao/JxIqhSb1u4v3wXbq+NXlbUc8aO+AJl
HzybZusdAnqzqwmI3XMoDAE2kAu6ajc++iUyMOIg8lmijKM5Be7OdKlJG1JRH51GazDu5c1m1J1D
U+b5U1PG2ta2SnttxZIcGZco5CBGfW3SZ7jx2bNMpXwAd4Yco33TWnu3WNTcGgKJB4DMT8cRhpFS
uEf2DcW+BKrju5kpj1S29mEWRM8mOxTb0N9GUjXwpQDBtBazvscSkycB5YwwvlOqkP9xaZ8Hov99
LOMjALvN6qzq+NX+dizrNfO03Hbg9GpGvpYBzJepQKpb5xM5b97Xv39d/yDtwlCcJVR4A5nRchr9
reuLWlQvSh3/y00l22XlV0zrAcKTaW0Dw5T3w3RfTIp9dbz4kWZNSDpek+0AaipbwO91QC3GfOCU
9DjB0hJ2igdFarGbO617JZd9ut3Tw+5Aqj35gZExPsiZQYX+vd1kNaEe//6u/mlQspjHgdXQVVY6
Wtl/6xNEIpiQSsSY2MqkIDGE07Igywx+/+w/8pTW2tET+IqspPMnadZHrm3oc/Ss2BV9tCGzuVr3
masd2TR3R1a8xknR8jrOC++gplL0YPZkg/Iy2gzQ09R1fjKgWZeJHgNTA/WM6OkWAehEvSBULjEO
Lbh3VACzvbHSKJhS2wHrzFJUTiOJ23MrXQcU5OvMbPEN4ortsuZ7JFil1wfKgTq4gigXZ30iMHK5
G2eJ/j8mmvrfDz+ULSZRGcip5tpZX46Xv5y+DkCpKK0da7NwTslBt8D28plNwGyhCEN3+yVjImBL
8zfq19exMh6jpNpZy7mSGMPZcmEBGgeNrfcTOhrreWqNvV2nw31iO+NR2PJzylz1jGICXC94rxUi
luJ/rELaP/lE8zuYS2MPWZij/V13UJuVp6ZdEqDPnYaTHMwG5ppDyTbP/JLqtSdf7FuYxtFhwwrQ
cEbdJ4NK1HA4lnfL+AMJAMGiJLquoGI9NjauvnXiXW5CKSt+NxYEFI4Y54w9cWV3wVMFbHd/k93b
bbILuDKel8FtkZmjX4RRirm2b/cjlElYDbHarSaNa7G0ETbpE0pGNbMmrIH/4V4OYJxpT+nMVohZ
WGpuAzkNelX2w5khr/YIYMmYJcftMF5JJAKDbTS0xNVhIHc3HVdLpbPYKVT8IGR7wRQksCBhSNzh
Bu9G9ZyyqO08I0b/aAbXm6tCSftr07P4VXqY7gfhQPHsiXW6bTWLYcQHPP+Zo0C60PWTsYvnu+YI
Net2uWts8V3MjhrZcNDrsww4m++mmnEPSd4+RJndvtCYWC9d3FYLBT5JdlmLoobxwdouVEVnEutO
xyrFJR6a6mFhMCy1em8QdbfsMTSno48PTRAqmsZQSSPwPuqtSySL12XG0QWlsV04J7c9KY0d49BD
6/ICk2lOi957pwXRZ+xkb52cxHFJaUiMt39fl2Z19rx+/9f67nBxBG1h4W9y/ikj0/PJJjQOxcrt
mOtJzkD6H+LYC4aV1nbZStdl/BbZyT6HNY6LLQIqMx+Ufea9JIbvWhgH85RcO/Aq0ERqNqLRYCv7
Zf+XeNno3/apfHs/NTfcL0d0LrzPyiqSR9NEE9zKtrqOHRbVoEzTA0HFv9QxEPsUSNN2IIuyQHZ+
HxTpl0FC+R1IaAhdUfJoNf2dJH8ZUaAZsY9Pj/RRrw5V1Vozw/hZrFuqzy0nU0Q4ZUcAYaRXb9S5
JK/auHetZgZUM9vCWajkkZ+3oXMqreyEg8h7MGtkD4gEYcX0H6mjWi+gUoeH3lGvnRM+an1ZvVRm
ra+SqBDHLHBgUoDhH+Lcul/sYJaLRoVpdrFhNPNy862MiMXcBnMYE4YlWQfkoHnPOYrDirrILlNi
ZifhPplZ+Ab2vnomYeAhrDt4KHHJ/nGeVZYDIj8qDT9DwL3Bhllcc0tTTnWFTzMAUep3ZZBjZCf0
VTHZCHkO/As7aNqtVkcuuZo6LAOvmzPJqTPWHdIOdaTtakJmXqczSHl0lIjtB8TcYh6whXxwD+zQ
tE2lRPXOTTEjGL2jrzsvtK6IgaxVHHvle2C7z1K3299Gec/ES5sa55PwaOFnyBHnurbes3VsqXHQ
e3vLiGDS3QeczxChsuJh4W8VJvpLfOy0vnWgUGUVVTQnYdXu6xQRYyK0Ta3kBhB8R70fAYXQxolW
tYOXp4rz8WxJ+i6j+VWjVHZXkQkjbx7RUm/055J9+l6KjsZgS3MJA4JdOXca/St0f2p71OZ1YbnL
h3zKlIw+60IFnl8xiGDtCCU+ek5dPxdxe0UPLd8duDbrqi2wlbVO7SeaM63McdL2LPHQ0GZXS5O4
wyrK3F/eLFJadEnLDXr0D2Cep0FnGV6sfmnGCVQ6jHwKLb04seBdOzMaq2whRs5/il2ZrJv4helt
wE348yZVoisSpnYduABpb6I9XF3u2VNBYtyQy00A1XjpCBaJy7JkDtOGhGYbERMgzwKWwqYSQ/Lk
TN4pSYfqLVZsfQPc1L2PpEkEO+3XZAaguqTCTkE/BNuwja2bo1SpDD8uHOPeLFGjLdZpSzT9zjQr
wgfpfn7CIGNFXTY6id68ys71Hpf+h+eOCHiCIjinmSQaNrfgLpf2/eIyHHPjwRPBiZQV/PW1Fz1H
CkJNoyt1dq3xc8CV800bBziI9h9scFttyFufN9SE8SCYd8ppr9WJgsoyqrexZuUPZtEme9B4DKwG
QpvaqU3vMeQAWZXms8Ic8dWuu/slyaDODbBbkzSgAIjxAZCbfWc5XI2ErGEcJmG/CrqqfM3VCq5j
Wv9M6i5al4SeQiOGERuBZfnDn5kRRLejh5qck1GiMqY7xcbhW0kT4zlA0YCVPoIcNx2ka3VflqF8
Mzx0fuAlDMl0c5QTc8OcK3xCsvtIC404ivQprerwNHniuuhjliNrEcJlbCygORMxCV8Jo/lPHGrE
Di4QAiRVSOC4eC8VgZB4TJefUigVloPNmbSPacswU5zyPhmDrZXWNBzCob/TSytCMwWdnyHue2Mk
GkoMuq5dWMPvEoPyGvDk0DresZAebT+t1oAaGOq5Durn22wiwRtyQKZ6muZ8iSmj0RL3ttjZrRKf
hJv/LJO0O9ZdSs6oIbqXQRdfJExSoMdB+EfvGvI2LNkLjbThPLndyoOND/sIqkRIIGMRFsNVMTkm
MYsqK4MaZG2SFf0N7Krei9yVjN0zINWzlKhLQs1vTQtqsmyj7bLT4xDoNqnKgHKxIKWcOkzyqo3R
5O+DqQS+CvPhQl3R3Y8CZVbl5EdHts5VreLf4+SS6jV21WYBaBZ2Mmx71Fo+ukrjDadYsZoFaOcA
LGUK3gDTVrIVofKi3frJtEu/ehhep7SoWVwri/SRUXdp/4R3CcXJXhkw9FEaNwR0kzDgJsYvMyVa
1i5YuMJSRRoxd3rZMYb7hY6Fl6ri0q28kBCLQwil1CUzsuSoYMnVDSt5zAkIqoDenW5iE7SyXwCR
iPiaf8/AV3RirIJp0hPhnRrKeO2R72m3uv3tjv3bmOicOciBJDCdxxikHyZzdrIdO8ijkg3hMRzy
txunC94r8kqMOgt/KYNYBGhUN8kvj9P8S1KHqoFH78r0nm9WSqU850z7ilYOFxxS4q7RvaeejJ/l
n4/V/KrUOjyd5chGbHS3LD6pMYW0/U1/WWKGSPtdwBwiJgvZJqUtXztMLM1H3fAaqJ15TbzfliIJ
g5t3P0oMOEuwX/Rd0tjOGIxKdHFMTualtWBXFpj3wwDIGKcsEfAwH10j9bPyWtjCPblu6OeyOqul
Tvr6GH9R5bND1eWdhgRgHyBBcWhgHTQ9WmlJ42xMyFrryp3ZWg1VP/U5hi6G7e3vLoVLJ5Xm55DV
q9RLTLA4Kn1fV0xs2+Qv1LmrWpoMgSw2ZkLVAQmlpNy10HVUzNdZGhHpMRbn2kMP2GqOtpnymcU5
oB+bDPQUOq5AgHoakIdai9YjE9p12JcETtBdja0LaN5d1Q0JxAWUn1EboRshzHNXa/aAmqg8JQD1
BJnqWBAVsokd3zCDV9nXwwossLdSvpsUygsFerQd434FFe4jy8v7Ysh/KR2jjuYjtMOHIoaH1417
D6y8Upn3DP1rpf6wsbSo1fCrcgqooemD5oQnz9nRLT50ZPB4xCp0dnQ13cnaDFJ8ypSdbS4ptHSR
XfNC+kGhZbRxGcUX9Uimd77OW9wArG/HzOOZ+slmUObZO7jZZyVE9haQDaZauEQqfVV0uJrL0eFy
MNyNGm5tpyFToMnM1Wh/B5gwfLLiGYrNIGpXznKQMoMSiGxNzabt5ICWLYCMmq11BLARrkmPpcFj
ksDem+jx80J9jnI/78xwozMz2zFM/x5b/YAKig6ntPqnLJOPGvLByo7O7CB/KkUNVDrcJXbKJp4B
Q8RBI1NBQrPoHiJyd5RRfR378n6Eew0L/uD1HgkZ5EQzqUHv053jdLoaIj2Eqna0U+fnZNQYLHn/
QYBCeJoBuhRuGOq9X5ixfdYqvHsd16bEIJGlKfhVIns3idLm21SAf7UpujU+sUDqDET9JkItXdfm
vh+Kt5G3OSne2VHrbwkH36OxvmIkrtLZil5rray3ppnuJQNT35jaECqQw9cCg17NusEXTkUSwvQI
juEtMcRdnYTu1YryjwYu23oSTKY9phsrYGEQGPtH9qQbWncAK/R9K8qDWhbrYZ4F2YyGGkOGK6hu
X4ZLdliVQcHLzfRcPRhm9ewEkK07Licy8q5m2Terw2gBQ3bNu4Tm5SUX8HeNLGvAwmLYRve1E7oZ
0aSrZj6c9uES/SLMoV5HOjnnTHNCMqVVltvB+913NkzojqNv0B77Qv8mX+gt646e9aTTuacpTRld
wcJnKwtgDv4Wli0Feh2DznYO3qguQ5/rq54dNeobgiJ0tUo3WtxU+zYU50hRpl2pqO+9PifXefTq
mGGzmiHBqu7YfXMqVa/EVz12RfKla5bOYLetVsl0ShVQFSwK+HGjclzV1Cxj179UbUh+rm5/JokK
h189oeCvURsaRxxXQ45yRyIZTzo+0LzKUZpV947Z8f1PdL8roT+gvnwKPf0nmTXpSibWJdDCgEOB
wKiWrMagu2szaOvMTeIt4cJ+YSNDHoLxFDg6bh9vVLdeFE8bbZA0I/rhBd6Aitsm/hVHCqwse6VV
wQFu30EgMgezmwrAfNWrnUwQyi3iKsLURsuuMQiAP1lN52FUo1Vj1fpGbZNzxKx7Phaa3Hed6I6k
9oIhW9UgU9Hr9NOpk7e+yrcaSlRfw5uxycrkIc2maN/Z1dVIY+jcxN3zdjdTNw+6YwXkO+gERTV4
wxGhW5ayb+rktxV5P9Cj4OEGsQPfbe0RSLjOTKa6NlLCkqYTCoXfwpK6HyKkAOdXezsvqZ75r9yl
soxmctZVku6QWTiAIU8RM416D4rnObeyGinAtnYzd51RsVBFgC0MiE2TuvADkMJELpVHt9RwsBkB
qDPXG7dh9qzSa4n0JjoKXqta2cSC7rjwKKdzD5IImAqmLWOq7yzL3VTEy6wjg/5sHVUvpSw3ZV4M
4FnBI3vWl26m+saKCXgCpaocta+6QeklLCc5BJrl+B3b+JURMK82a6DbRmNdFdWjHGcDtS+DbF0o
R9UmNwmmJbYpBnVlMOQcwLFxkUb8Zk/EWFKBFvvejrtdV2vjGkVRdGyuqZVdCS4tXmxluiYRKwuJ
rjFBd/yDwup3XPiZJKVfrTdMl2wafhEAUa8FiQ9+rPHCHmG6iVibQ6WwN4Nlryfoj0dSEqBBiF76
jLM63FrYotiq+EnC5NWN2Cw4NvQ/PnWCvPWY+EgtJrqRDG1AQbWve+nEv1/BleXN5FCL1oxioX15
cJQRrW6UBEusWf+GFpUThJAxZuloY/NVzUQmh4jq3jyitsONkpR7pkQOXHbN95jBzrt2TOyqgODZ
Z4wkGDT6klAluInoaVHEEJml7uAMZifUAWtPS9t9biMcDgBdu21aXdCDgndXPyPyh4hRKH1aRb8t
K/ySnuJPZncdavVsKTm4lPFiiehlyhzfLcanvNWvAIVY/MxohywH/YiePzGjz/DthBemP8aB3dnk
J0Omf+hYclw9UV4Gm0UYMfZRd4Pi2OqEJ9g2sCdZWO/xJPJNBDdoq6fhYzua4RvNX3ohwKk8GzCb
XdbvOX/MlhSoT1qgm4Y/H+6iWa1ynCq2PgEVj860uz8jAaQjHZ+7gKlSX43Vuph6TrjxB9vG8lwX
EZ+8d/UgndxRVTjrKSfqgfEMsXOa4kOk69ZGWrETLn4MsnCf+r5Pjo1mJrREotE3eTd3+nyTostc
S5WzgtXRu3iVGx37OgIZyT0Je53w8+HQRYmzVzlsQ7bfKL2oRuyCSMhg6NGf85l6DgsQ+50NlMPi
oMRxdoK+MeVoFl2nvRSBDbSFpZ5gJXUNmhoIR6V99nNWWwd9RBtgmYiOfOMust+FlX0KbyA6sQIq
GzlbRkx6XX7JJA2RqAzpyvTm2CFl1ojADx1TdT+Fw37Ii3iN0GlvegURGRZ7IS234i3zyvbSRO3V
miXNDGfjXVEo+taY70pZbYjf8aOgsl7Y+mkXU0Tsy4zEfunEVF8aF2Tg8mxjteHFCjvQqeRovaRk
4LHbM4xj6NojztzG+rD14BgGff2qMFTcg80j2pEMtR9NQ+LlaFsfIPFZ1pDznz2pRo8jdc+qmZ8o
rPB3keXTk5ni14zNIt0sj8vugX7g+E4QfL61EehDpx9/uSQSnIZAEfTIbNO3MjARmc0M0yDqjgti
4M1ZXqWLYJ4ij177CwLE9sGu21f0Z/2biKvikHoAWSNZ9W+m25A5zdXlUM7P5m393AyK8yBqYV7b
lkHZ/LAkn+OsO1yzlv+JNI0OEAK1/QRrj3SWIXrsZd7cJaqyZgYePeKDjh6Xx2XyoeiSFuj/P4Lc
6N4VXXr29CClM+BqLANVTiBPpGmryAjl43Jji+w3SMMRZ3j7x0O6Xt87MpLn2wvmx2NwHK7MnLs/
H1KYXsaiPCkoeqiCu5/EnBg+sX/lXpeZONiq0/DnT/ChcO6zu9fAZ6jFp26D3EYeGl961y3up2S2
XLB4fRZOeM7MvHtVBWrurBcm6olAvmqgvZYXKGOX+iKvNrqRKpe8VlU8Q+hm+l5tH6Jekb6ih857
6Vk7cD/dbipzlV0AtohukNZFYlN8wzGEYjt/I4EXvm1rEvngZeqbQxzdjiaPhyBRHZFnahDsrADn
vBTVll2MYP+IpcoqchcrRyquXmsbD6Ga7bpAHS4c4bC6jOkUeZ76zmpo0O9r7CNOHe2qe4TSzo/r
JR0GmYzZqRi0/OoJ5Z5f3bJJh2iXB23uj1Usf8qkubZlGNOE9rYJ1pyQVKaJkzxMP8KpN1dm5QqG
a2W6EXqD2tEdeuLU+pBCkQn1LC8yFPo2CWskbYxcXJDNKFtYZN6da2VExnXJAIQTsij5A80hpeF6
NgsAPUku6+82sVdSN5TfunDualWfzkJllhsMdFpEFjT0brDBZ5rwnq3G7tZaDaG4Mk1t53iwkOJG
oS2pdtWhxhB5GErLOWfROG5LzY0fLWXUV53d6Pdj5HV3odHVKwxpxY8xIwO47CdrV4qq/NFp9bOl
t+9N1+0rp9OuUtWUVVZP6dFs589UFMTLNU6+XZ6Nc3droi+gPQF+OfL6bu32kffMJX70QzeuXi1V
mCtJ5M++naTnBxg6dnZH17yrq+0EN/CN3V3tiM+mrZ15CTVOMbXkA1BhmLDzEwgsiYTUrBf2a9a6
COWDzrR612u9+9KnzQPPa5+pMvQrpY6bx4Ym9ZGGzrgpGku8FxpDrvkVNMMcP2UgfBlw4ZMYI+U2
fQ1CkT9Ok90SiAIJ06TRhX2BrR/5qakeho8lWoQHxaqmSy4JG2815aFNRQBLpHw1R9u4F9spyZuI
PWVS7aXZXPUh96a7zgqzbYVCHFanq+xyi6UKkc8ZraZCqeBqvBPuBmpEHtMwk5sUgkB2RSp/LE8U
aKqmySBNDszZWZlvTGEpp+VGcNC1q8J159oy79fKJMghZO0eZlVZ4RR/3Cz6MgDBXr+CK5MeDRjh
y0sW9dmfr1se60R+AnyRvzYIG4jlkYAvgo+WMAYMpPCk9cmk2x0DjylKZkOeWh+wWuvfwiie+kKt
P11Zfiuu1dxNIEfWaTCtG7NSqCRoc3DU9udhx4YP+e38c1zaPdex+ccqyUIAguFE/mCB7nN50DAM
+sqMSfvEwbmICARefQW6fvmxAVp4jsx3q8YVEXX4KkunfnCyoX5wxayw0pvf9fyQ9CwQvVVqPE2u
Hp2WVyyvxVCT7oiDiHzEmUq1KQXbUiJF7vpEuIRzNvq6BFa77TRTP1ZcUe/Gsi3WldZE70gY9jrF
yi+jRNHvhMMrbRVmHyAqz5kKWd/sdTyMpIb9UDx5v7wUzsJdUWXih+w4zu3Yai5MhJ21YeDz7i26
hTlKzh8FvzrlgvQ1QuoCF+V5T+w3yLMT5JS2YxJeq5Ap2fIS4nrOmRMbb4SOuhvmgsxl8169n6qm
9edfBEo4eO09+6S2jvnS4x89pEi7tyJxio/q7FqG+MisKN4GEEgO7UA3t4+Kiz0/PhaF4RvSBRSo
oEOzWpXBN8YmxiZ8KiTQTb5jinGTooLcTG3JBzzfdDSC0/9j67yW29a2LPpFqEIOrySYs4IVXlCS
7YMcN8IGvr4H4NPtW7f6BSZAipIZgL3WmnNMxrc3o1KNp7h25D78CtS4h2XHh6YQSvlCb7p8aQ0i
rjzredmRgrQQeGifbqXVhxFbM6q4JD6JvgRQudxcNvgm4xOw/pUlbWYzoZZdlk3rBv/eWnYREu3M
wkuPWWWjiUASw3XNYI6RYPNcDWbRv1JEeOsyrEGnFmmxzrzSYI2hIE5nCf1BLVCuwtE1bspc68Dw
eDBVkCvadnDVaJ4cVa2khB3a7O7UGwpVviAt41R8TZk4hEJo92UzJAGGN02S0+2lOs65LI7ORU3f
rMeBZlre15Rb6nHZMDml4zNvDEsSo7IcbB1XbjFMPv99yHJredzyE2Ru/O+Dl/3/unvZXTYdfcRN
pZNz1ZM6fqd8Jh60jbelCMp7MMjEo44lR6YOUfPm88HlntrD2atZ3XnZW44vPw8Wf1zZOgGoy25C
SuXd7mhaZXHzuhz6+wNZAimmbjFrLscUQz7nFbBVroK84Gpzn0oaz3lkbFScTAfyXNBFh/1rHtP8
72X/q0ud+t3sTCRWJK4bnvdatXjbKlY+QMDHa1irho8Af4RmZ/xqeoG02B3hW6ezccKqMVqb38PU
ZJzZA/2UpVnwLAdhYG2cyY2z/Cwzey7pAu0wpYzXxs1zXev1M9VHR7tMMvKYd+MpePIICdlWzRzn
EhT9sw2jNQoYgso40/zUJAKg6ZQzMLxfQ6if9KBMfnoMQVeFBWycnMdyL4DYIDuOmz3iseSJNGOG
KdTPr4WTfcT47x3ZBO8m9rVdGwTdLi6n/IMoZyJL0uyrtVp1g70txOOtUrflevQalMNVZSr95ejQ
3jFVUezhdb0rxVTzZ05fQSm051ToT20zsl5tYUW26aeW1PZnHGglsYLYCaoSvoAyKv2LJaN8qxrE
W9UJaZ5TbQXHhpCfOcFG9ZuMi+ciaJ+jg/PKrE7LXqoSaGrRdrdnFeVyKISUthVlfat7OgZ0y8rH
MNrFg/hKbevCZVhHBsFEhZcfyEOPtrEBp6Uto3kYON+kzwYWx6wJIvLcX91YhD87p3pvmHG/ZNRM
+1FznB35OdkraT6vywPc2T8UD2X5PPI9OZCOFO7GitxON/cuUurhz6SxxYq2kfsIdeyDfTOCho3I
bgcAv1+ew05rPt7WFn8LOcGZZd9HoaMVN5A/KENQPjBhZGuRJemrUxN/AiL+tGwi3QDB32YfhZQW
GLa5mGno8eF+zRS8FhZpJU5NG7vQcUCJeHzlupY+e5mAEQRlWitGcvj0F4DYw/z9LPj6j0TGR/Np
P+WyJGStvI7RwKchCeNfHQDgUZ9gNrtICyIYpDnW29ehxNLq0SJLQYvRj6JuNLyf+pRzmRKo0YVp
n2JMoywZcpJnpvYjsiNS0tEIbWPPEB+pphwnBE4vrVtll9Ke+OzOx6lInz3UCGR1VLe8wNu8bCRU
5lWcjd4WaTbZfq3SYUlpx9uywcoPKQQ3CdHJJIaDS3xKrMF7qkugsH2B5j/77GvLewyOAUQsd/5J
9RbE1bxhQD5soYEk/t9jxPUd8Q68IEZmAlTajPlt2R0CgKXEelLg6SgVnLRwth6TfkWXmE1bj09U
pbzQmNg1qonlyjDrNVXpuLea7r0RanSNMpJKwSexDjDy9NK3VP199JNLhqCdOorrckubb8FMDTGR
SM0PpfIUOq28em0irwEji+uyG0PBpV1BsLsZUWrjDbtZzARuIidm2MYE6I99n/F+sLsck43yj+bZ
+TGmpWUV6J8W4bgjhXUB5HAUVh08cqOxD0xWzTUfQ7zZittdSpInSWpqvNlqUB3CiVDYkRyLo4c1
9aA4Q3JWu44ZFmYnWtURZviKOlXRE4OV3pQ8qqK0/MFsf3ppmF+bUf7OkiR+pTlGDVS0cFKm+lvD
ibzuWA01nXatAuuZlbbLs5dTQK/fMhHBhaQDR7iWfUIAirUamKafyQ5RV6bs8QwUl64a/nPT1NNn
T+BRrWmIRRWzdjAMufpKjCHitMywEFEuN8cpcM9Ey1adyh04gp8xHFsn/viTyBXerd6ST2o6wKtT
3X/AoRc5xLAAwU3fTLsiMkvaeGTCtjT42rpkKEQTiChONgomviM+vGFlMmz3lzuWYy2FKK/yfPfy
wDZUCQRY9gMjQ3RN6+GBCEfuq7DQLzq5i8whDcnnXuqX5ZiNqeLfW/OxIRPeSuSmsSEpxuT8Mh/8
+5iSWk5tNPX49wn+PMv8MJxh8qjlDGP+/uhy77JJR1irXg/8579+9u8TMLgdVoGMO8yl/FX/3+N0
oK5NAHLnz0/ND1Nh4qCHRY8JkH38839BkzWs4E3JtVULb2uK2ry0gCh2rG5uVqgMx5xxyZRflcE4
OQFiq5DSd68Zgb0pZDfAQDDbQ6PTzGeMBW5pstOjDAV0O1FiNgLHOk1z5FXJuSZQHHwSafODosqJ
SvqbU0vEZv2ApfPdecpbb8ZIGZIMBpOskmDbdH1/BSxH0o2Mj1OgBRoQICg4upXHO74MI0W0NW7y
4Hc/qvpNha/wWDYmATxt3dVnu7YY7kT+qIf9EwO4AkSh96Nx1e7Jc9oBZndLZNvw05LJpwLycF9Z
tnZPG0CLJhRwLTfsk9OZmF+0LifX5sy5Ln7vuso96rmZ+O6Y1hvTm+JZjegDOUBKIa2jEGWz4Wxn
rDVdZLeZHNdUJAyVbe/w+/pH09T1mqRCnVV4Z1/zonsJSBXvOs38kU0971PTam9O8ppg+CdSEnES
cNHKSKcDhT2AmBHsoEaL1FRHv53Ccot6a+1I5FOY4sTKIWZBN/Gr5/D5c2Psn+wRk3ed0SdJdVd5
cUDC7LLOFL5XV+FriMPmiK7Gplbm3qopMXzUxXs87zUpfsHMCzfLfV3sIs8jfIU+giwz4imm37ph
kGm37OrLNuXMe1w2/7EPg4ST/XxPD7no+HfXdhKH+N75nsCUuW/AIlz35CY8YeqMnipI1DRbxB0w
YfSUTZk8U97+uW95FGilySVoOkDv9mcTBnrnB12EieX/ji23QJkO56IZ/uO415H/5CwbJQCfXeoN
I4j/faZYhjkrMwujic6kMKjC+hH2KE/iodAwKavlqXgzMGtvlk9eX9fxYxhIdMvlDY1S8BWJt8kw
+592Svt8MhzLtyTDbcyk5YYeCCNMnG1wmqqnmK7oYZTJb8OBA0h67SMghu2RyBBil51tAxZZq1CM
44PR3kjfsot2+IvTVT6MO+FWBR4qvpO40uY09t6952PsXqoKVEbX5Ke6LG4T+VBnJ25wnSSSQFED
9qxTlm3mLwfVUf33bjtLIE8pUWShYw/w+PAjfzfL02AcS4AUvqiEC2DaBgzBFW8HZj7euVU0fSA4
oB516GXY2AebMHLReXA8SRj6KgH+LjzhKBCRlp8TE41WqL3mcDJ2uP+4hpGu0OpZugprpr/6MJI1
X2VkNvUMJryinkBFRNBIunsHqm8zanSyy1Ab3yTNOPhLg8EQqhhx1uygCzg/dKd0CJ52IkDbPMoi
rmkH45hIqXk3Jn4NPFU/nHgXv7VUF1svUMQPRdJ8bN0tRZ68iG9pqPIduFh4sgbsarmj2e+tbZCG
gvbk7GEeeJ3dRQUClT0dk2qHONfbB14iV2XrGhGzLFfsh9JBYZL2cx4RMuqi1RhAzJu8Djek5oSn
oFH+PeQOGo7v4uxZeaWuhimIrvU0PLeoPg4dNHOkX55XMPsHgLPOqK0RaPCYv5usTptNOmfNVVat
HZ1AhRjoLVtV5iT2LIeXgnPZWBpLzDSA1uUZYUNE1kAgctrpb8AjKiSoIJBMPWnemHAthwGbsmbA
WB7PYYaxrdhbaJToqeZdJJrpTXMIOLSYljKGEPf/Ol7kpg3J5j8enqI4oV3aHIskm07ocqfTcssb
I0LVuwyt05ifAoCgf44PiSFP01apYuWbdiTSeiP8DfT2G58maps8/WH3cB6jyjU2SZIEXDiSve52
yZvIhvdEkOPpVlN74TzYQr7hhV9uqXYp6StLWgpLbo9swXGFIYM5Qzm2egxproOvAJgOjvPAid9k
fUSPj/ygOnaZxIYex6IyQrfMO5dEanbSchWe13JzSuwrRsGc08V+ZOlBa7PU9gpoCLhRnMn7qj+p
NicxTvUHoVTE1Nl2dtObgS8R1Q6x419BrHUg/MWLHKB3qa7JdJ+2+DG38y0LOu0QR6E892olz8ut
ZSPn3T/HyiFfewHRklYjaQqVbeKdqe3/3RiAL84ZYXiMUrNt3dfnLM8KLO4rYQfOPUpqYq+wkB7K
Wv6TzHvL8SLHfqsROhMkXFpH3PqEbFxUZ/I2XZdCiq7LYM/KF1xHzmRATZvhiKcekI5cGcQA3Iuq
+yeaI9qkyYtsNJNHBPn4Uo+5e4Js/sFS0CS/kFr/CxtBekgs/X2IZXa2rJZQPn3k4+T1hxx1fa0q
6qHJ4l1aIjmmhX4sNds9VmbwBhQVWrpraJtYuMyeB7uE6tUxgPdaKKYYMzSk7Ks5p6wwGVY2TYHO
I4brqeBiP0TOr0QLn6NGlYdcodOX6OPe0VdlEgs/ibR4bXX699Anz0PiYlsmsWISysEQxFqZlXrm
c0FWhn7NXa5t+RWb4yzp4aPYqw2SHODR28kGHKZBC5qM6VZrykyglVclTwjzCjx9Pdq6hmTvu2Qd
SKzPoy3IzigIjE/6YQtjI1hzffD1lAVC4R7GtBG+LF+GCvP7ZAvg51b4O23K9pAkoF8t0YlVG8KO
IVZs1WHxXiVu8eU1tT+iwh/5PiWhk6+iyH5RQ+lsunDYdbjM/GwGJeWDd4gGrtoKNJx1yIJ4TOk9
DwxRXOn+yKxSrNU8v+M1Ioc5FvbaiJPYF6yOCNEE2AO49TwlYBw8N+GSGHgnSKK0+DRsjvQobnWp
Tr4XFxeRGNZKL38AEBq2OjCHvKD5muTErtsVgYFpxei9ST662A7X0DCeSnTKPhv+j5ZxlLJXduEY
2hs8N9aPAuyrOvfAUXFfSAbrHjLsAEmbm9TAE+5iSoHQ+O6KtnirmDqyUstTRvvskjz11KKNv0S/
oLHrB7RJwGXMA8aGZ+mJFXm2m7j2urdEEELO2HOd54gic0eVzIvVi+UV4aGCE2hA6bYnGgay0Fkq
N2G7DyPgKYlg6Vq5ZIIxTPcmARBTdXUGCyhcM1ozY0Eqq+foLTaHeN3ggVlng0n0dYHU1dHcpyzu
zmpC979vcr+tKetd0j26VrwaYVmv61Ti4E+ZBTDxQsvKKOIERnM9ggrKY5Ed68j85YRwc1iSY0yt
CdlFq7wjzE1Pu9+0wA+S+OVQqpeiDP5RGdKsSsb/u9aWG6HR1cH7vgZunW5iiKbI+VJtjVga4CHC
d9jGNc6AgZ7FgOq7KpHhq+b40kqjIUGmWpkEntssZoHdV4WfVEi8vHL40USeggko2eMqVK6JQefN
Ws2IjdoZIcIDce9cLsixIlCh9kqCvDh8NK6nbA3kg/CJuSJ1Rr832pZxmOuKDbKG8om/I/aey9Gz
11Xdj34fUw85LpqwROz1cGpuo41HH2SXZMxw0HoP35cZPdMmY/ZrbssIKQwGo9OoMIUE4pqtErP9
nKnVhkyu9mRbJwVK9IBo71wUFuiCAV1KhSIwsOR+UmidBUIJfBaCL5S/18AaoaIOXXfu1Ho8BrG3
FmVBBU4Y2xnrCqTYxDuAff+CJI9VSs4gaUSOSUylDzsNXF3QFdtMdfqdZWrfBcOVizfwH5pACG1T
vF0vrGxjFRmXB2EMRnNUC+VErsF14mR8ixkDBtnK6+imtkpWPrKkKW5MAddkem0KBhG3rMSbozWT
ciFocFVUrUcLpbN8t2WF17T6BFg9+WJc2F6sWoqtqcxusGh8bW26OkaeTL58NvhYzILN8Rzn5XSW
SUSO5d/95VY/pYqf0nb9c8egoF9ujaSGFt1qfhOrQN0mcdCMeCcaQn3QfoAIF9pKQ3h7DThVnF0I
TjatrqPS2VikPHOn0cI55IgF0N1CPUsJFFQYh+qh9jKiU646N15xjsd5Z9J8IPkjz5xDkKqM57nW
b0YuRsTQ1FijGKxCMN6WsTcPaGzEShgXhLN1+8E7mkS+L46ConF/1qLlU02yyiqo0rWNvNHPqkDh
HBAEeFdHRBjD3B9La6ZWDYGgAWCgpkgKAs+b5u7pmeEHc9iEQioxKL7sXiJyQk4hxHXSplsTN9Yq
lMTwFopinnUXHJsS0uZtQIzHnANVG0YPp/cdWT7YeDS+6kb93qt8P5hTIUzvmJSh496ZUbsH+ltd
sp7wLzAwGLWQZYmcb3I9uz4CR2tuQSIuI4/ap7O2I89iA1dF71ec9yf64EjTBbRlvFmayDxOkSEn
X5SRmQnZkOgQDOnWu0A7iLamKwkeQebTMUH406uRU99vmpoaoVbb+mxhKjjravAT0xQ6CSOkVovM
l4hUph2jJBSgXE2Z69mcTDiHpMi3FdZBEyKgNj8qUrvi29V3PXr0XCl+kjCgkmhkk5cbogOlT47Q
F7M8ORPH0vusGDVu6VDwkmU6OlvKpWOnVL+CIHeoSbyW6ZbnXSer+N1pw2Wksf+gW4+IE3ETQRuQ
KfNAZp9taz259ZjswULx1hiN8cRJrVkXgZbtI+y2D4O6LfTse2xVDzNqCLAOdAVDMDIejI3021X4
96MAnzfv2c1Q31oJhYFYrW7VhNBgekWgC48c1Es1iXCOQ1xyG1IOZdGu1sdbV2bGZdk0TW9clKaq
1p3m5RusQ//eYTNqYyYwP3A0q23gsMpdHvz3Z5dbRk0jNTHgU/9/PxoBgEW4XpR+11kGdkwk43+e
dHkup9evtU2u5vLD//Er+fbrx9i1fVGHv+OiGDYsGDYh9KavJjHTlY5A4731CC4VeJPpVvTuWuqD
+YTBERh/ZOZ3vdfbbTep9FdCkiAJBZplWeIVSbw8qSR7ZRzF5/M2xI47ExXp6YzqKiiY9eGTuKIH
YvGhRc0t4mvQmmp0rM0cGGuW5R95QVCyhQbxpNcJDSwYEyLbalY0PY9qRnemHaxjXaknXHDerRpU
/YUhrYpQtlGOy25le56PAzLaLbu1rQB9b3C1oR2Qe3UWfIaYR892k/9mPj+80IXXn6x8V0ZPY+pm
L+Bzs5fKTv9xhdKfl0PCUNtNqqnZ1rHCR906l9wWOS2+/h+idg8dwQbrrA6zVdX+wsfNSK2afQVx
AQKuHVRf6dq7qAfnaGu0fAEaPxQyKTN4HRvSNrOVXYv8nlySqSt814vlDqil+4hCwpDqQpmpVlik
ItB/sJK/ASZ6QICrflf2LM76ZgctdRPW+uegNSV1Ol+boTWvWdVuM6ePjmrF5CbMqx2scOJtDq6w
v1zsgivbCX84AWtKGGrIGQPG02gl6wqOa+5YH6UHJ6Zx94YedbcsbIfXObincxhiou+Pdpkz7acu
dTcEU+t+XWEeaAaW/gGL3jcopneTXDIYJcjQy0th5k9Mim551+zkVFM39/ukq/0Eh1KZEnGmRW+2
CD41jRWQViqHsoThIYYriZRa4qBhHlOxavCGkK28xdV7TxpCWi31UZv2a+2V9yZ8mmieCpA06ykj
38CJSTotxc0Ns4euH2Fg3cit/gdixYG377tjgZw3RrMqPc4lwqYyFPuCDlA2GJgb7th2t2qlHLMG
B/T0pBUTuOfq4ASkgUmy0CXus5HheBqglIr6B8oR1gO06lvexEk/K08oXlHs4T1Jc/idYsjOxkhp
oF7inLSh0q32iW5/1cRuwa9/LoeKVF8H04Xb20Q0FFuiTq8wzO81HUkvmz7DFlj0z3yoqBasD8t4
smWxt2MdkXtp85XTKKy0tSnRETntVhnsZpX33k91uiBXP9SZ/orU+K2LQSZjbtmWOeK5LvsILfOu
9fLIePuHyQlzLk4Q+ZzjeJ7b1VtiMDY1tlpXEXcySWxBlLL3RP4dCYPnSnEetuPdHV050EuZaVX0
Jy2iiL1DX40lfWTJFM5ub/g8XFk9CrhM3iCfiW28sybCmxewlK+3hLPeB079prqjL4030plwLmTH
Ia5eB9ZcQRNsCHw0fyvSPvIlP8IZ2ICyuqkJU6qIrBScTwyq4/y9ZOGMuOq5Jx5yhVuE847GpWZQ
D25KK0Ao1mdtMlowiSBAK+ZLrebywrhylj5HtMucWv3hFIyM27kZOL9edIHEKuNrtSpV8xeGZ/KO
voocpGhdIHqDsnRksLxRCgoE2aLIZ5k7tGIAByS+RtU75Fq8sVgBwh/39VmkupY2ai1WNgnnxNQW
xwqrbU7dHmYEWXkshz39PhCCYDnjYQg0stlS3CdhcHQ/B2kfGAIo9vQ0efm3MOUP4AAHVHDrNMi3
cjQvGBY3FSPwsGP0BWWZN9P3rG6HfHcbjyTjABlkMORj4t/nIw7mQb2UiXyoDt31IaJlYmDj7l64
iICgCy7u8MmEdoJQR9Ua6xoc8mnv9sk3FsBNapZXR3CvU1kIVmi8YnnidD75ZWRvmi678TUHWcOJ
K2OcFoOkKZJLpsZgaEa0IDDoOvfWhN57L2E6xZSvRXnfd+rKMpqDNPpzV5sHTVP2pZ6cHZfgPWBK
RAmtnRQt0Nh+FXZunDT9V6V8WigF95XGubHpNV/XFcJYf7a69l27KbUT3sop26IQfbIsUa+cEdNl
3588O/tgWoHI0ggR7kcXaasvrLO30Fh2tUgSKmQU/7EiP6YOb5eO1oim8TvCI3gTffGNHP1Q2Xxp
6wbtpcNs3EAQDZRxFhpiAl051g9HR6kRRgWfgumlc8tvlGEaHhUi3Xnr2w9A08cGS1jplSfrJzYi
wleHq8aFCedXnkU4KfheSqVFeXQuC8lIQfHNtpxWejq8j/WEJrTcGcQW46O5WxUREFR6SE6SHUlr
ZAGgH8inYxhu82G62oEZYyVLeSOiY9FaZ7XGjeCEXCTAHsQANHr5AueZypNp5eD+jKbojYTJ6+TR
eZX/FKyUSEtft80bsoruVIThbz0ItqlMCYHXwp1Xy6tFPgXhYYW00UbweWtpbfQ1bBikNCblq6to
GPnzzXStiErc2KgkkAeD+uWrAkMGV2CLhTp0T1o/fFGyIDTRWkIDgtJvo+RulspxMDqSbMr9fLVR
0+BdU1rfzbHGOOqP0cRx5NC5szOjXHFt2dlMa0M9xQanNO+9yPzReUGu9VCl5sG4vaW99W1AZ7Z6
YAmApFZVlOL7aD7KLHgkNksIqIQbQxCb4SH6n3R0TGYuPkHPXysUcfj6s42OR1rhakck34rGwYHY
qWIyvszA+mUPDXZK4TyRELrWJMo74qrf9UyO64bLO4R6GlemdZfm8IEYgG4hrbNIF0+jqb1bxZki
2F1h6Q5xn+R7g4TeVU9TJGbY7ZTp1bStO8KITVkMJ4Rr2NdbyI90evWSxiBxbd/JDrbCrmFly7qq
+lTc9P0B64fUFkWj7EJ+6PSq6QuTC5frZl/pjBhvoiv21B9NUfwzBfHdjQkdpMhgJWDYr2aDzbkg
Fq0WZrNy4DkU8TVWmRr21IlN6W0a0mH3pRf6I1DlnZW5O8qUwPda/arDRZOBldJrTH8XkXhVHRLa
jYhODQsqnDRXNTZinBTTzrbVL7UKSS/UN6gN1zF2GYvFeMi0IkhXtqL7IevP9sMiocdCoWgMNFJS
pNEQFsa+3miA4PuhX2NIMEJ1Q3gepGh1I2S0E7HYdgnDVoxRqROSHJdukQ6b2TblaROeaCKY0Wgi
PxLZptPTbdokc6SZn5u0xMe1iFDzawzDSeQRjN1Ty2HiQYyjyFGBt0hZih3d6nQiSc/kAisqH/Uf
WHnNx8K7M0wopFm77xxjI8BrivSYTPoOretWK4Nd5HwX1E5EvB1sZNGyHA56AcbVmLZR/MrvPqeQ
2Bj4bFVlJMEkfHBmPI6wWUbSRMLB3gWasWtpujg0tMQwbqWL2DZ2tlVSbklW2lSk/OhczoTrG+W4
SUt50DNnn+Hc7Wlj5In26PjtmmFuI/QBONn8bHavN8peWMh3xEtBL3fk8hGgTacpfAjTnjE/zZ1W
PcGQ2JaGswHMvjNlvGeWsFFLE8FovAmra88UJBiSQ6uSATpph2BuNOAdCHFvUOZtM9dDRjGgt1DR
gPMGMm4MeQaQmhqZQ4U9bGM9PlSudRrsColYv9Oc1jeTcavE9rqAJRIVKdxj5zDSiGroGjj1jWSh
naynLZ3CDfam7Yj2wqJWJtnFF8KhKUwYKexZ2cg9+IxtoyOoABVXgkZVAneT5OvKmg6ehkWTLKWE
FouTXONcbCZAKaVuozJ29koH0SzR+RdjMuEGBRIp2tMYmqeNqVKAZekuDGPW6nPEw4DeQ312IQnN
95eO4j8pMbGVxRprziFTMDxno18p2SUNnAMFHLwwiG/W9BJ2/mzl1oyT2hr72YQ7q6Z6f/57nCjZ
M1SEuD/6UWfu0qo8mEBN0hZhPiCqkPgyCvRj72TbUcTkaKwLQ9+3CTkefUnFIE6hmZ/T3jyVVbwP
ca6EhfGzpLbS+PBG6rjrLGtnZ9JnzTiHP43B1hHuJlVUPw6jq6BXC90BfLG6J9zXr5VDTtCiav1M
09FPq3prKdYxxespY/fA99cf1L1QmiMxoduUV8eVLOvcVWr8krOmJeu2BavOcrD9FKMumTlvohRn
3M1h/Sntjh6ZDWNQ2+STskGCjmNK8WE98J56zW42bNAjnyziYcDlK7hqET8sG1yUe6XMGHT16GZn
6mnS5tFhwdS7IMZ2zLg+Z9oivIlK3UCKcS62STZjywz10iLJc5E6rfIyQEwM4L2xxqdB9B8MjXDY
zLi0JeNq2TSatV0gHK0yRecMp4jI0+p9GPZNR5c/Q+3f2cxFWiY1p8lC59FVmbMRgZaeIhxV+AMK
WqtarVDrwow1sait4qDRjo0Br1AWJz3/QreHqayMWGiPQXq0sukbc+H4SbNeubmRV/qaCgSBGDP8
JvQADnmkUOi0w3cJFCMJJcG13jVyKHqTebPA6vGaYH2dEy+8Mqg533vqWQUwcCbi4q0eKuPVoq2N
UNn1NT2ED27CnF7YjAt4etk1kTLOC8WfrSB8cQFVZdr4YplTw9hqjkm22wujUAFLeH4VFlQy3ddp
y4Lx10JPDqWd8hnyYnRPnNYwNORnM47Uo2ZOHpeLjo5MHu1YbMotZLrRX7A04DyjPSeojVGb8l4U
pAuDdGABXsbFmrOPsSLCGFZikFEJwCmhtT/TThEscckhGXn+zy7JUDT418LJyFObqT4iUlO0qkG6
owS/VQr1DW6EbocZ0eRUwRA/oGX/57kyPSGp3qvXlPgYD1oZsHZgg+MYHXbPMJ5TdQbIxmzXFd3q
y99NMUBnDZxMpm/ZQBFftvlizk6fwxyGzNjtl7Bq0+iz+WInGFZ7gMCUoHPXmRKxWJn/Xwt1rFC5
6v/5g8aepXjUHgNt/B3llXVNMF72LtamuWcTHVri7pYwVCJSQ/4aoMjLpq1bLDi2kPAgHI3GQw+O
WM2ag+413e3PCyMb97flvLpdapI+piSsZNiYD6r6/qJn4R4aSXBaNguBv3DiLxlP1rbVZvpRPN+r
X1WaeVfLRnyybFqT0wSzl+OyV88Cpqqwryae0/3Ci1nIMRW6Tlhx4Veb6bXhP/6QL6JR+6g9p+R6
TTy8NqkKw7DUpHbiNzXLL/37J/3Zdzt1To6R4Xa5Z/mbiKd+yAGBlJwY89z7kVVHWAmX6Kd2vGKo
/d27TrMfB2OelKqo5QkdQiHpqcrGnonJCz6srrOnRkb9YdmzQ/NnVNcDjr5WYhg0ar+ZmVi9ab42
Yx3s43j0zr1d/8rhZu+WvWVjaSB3/eUmlvLaV8tm3bkj1oCkMt5Gswf5LPWda4X9w9QfQyP1q2cx
agVG1J9R6VNQ6FWN0zJcBSFt/OU4f/tBDbAKStrW2piMt6hvkKCib19e3+WV5rNJFasjRMTdgI3X
1pvtGMDJxe9uoiCaN4MZMqNoEwulFzIYXMNB60c1kOeEQPvTsqkHrAo66lI/TzKIbQDNiUqv6YXn
U5v4NoAXmFeNxXJGxE9lGr6kRfSitBFcPl3f9/TCd8hv8V9WM9NnPvk0KeIrp6cPp6oKX1RFmvv5
uVHo9IfA6xn8eHJPiyF+bcC9c/IQ9z/5hCQTNVh3aA91vDh3pqLJ1oT8tWrm/3wcoKV3k+94fqcn
4m+uAefYK4btXVVqxMtOiAaqPlRwN5TCNwINVlhHsO3cy9VlYl6Y3hgXU5W/Zgc+fbPhJWoxotos
1ffdAEeg0R0ay9XyqSSjIiBpoetp4cOzG4Ux7CoiI9qDwZVi9lGR6xn9CCLTRfiePGl6f+y0aTzG
Rs7Hvi5y9PMJoTl9eosp2KGFYvg15s1Qh5TZSU3cgBWVuZ9p9IfNeWXjqQWsghLXt5z4JUZKvM0S
fdTSsz0POTETKWIiYUSnJcDALdbIciK50+bk1cGp1kjqnNMfQpatZ/GGeRM1R1PQV1OH4EV0NgB1
bZSIiWPYb0u48djb+zbO3zwEyurMwzN0xrBE72Q/CDq40mFq7Cm+YJOuLwUf8ovAdnVK2//h6ryW
21a2rvtEqEJqhFvmKFLBkq0blKXtDaCRc3j6b6B5zu/6zw2LpBwoAmisXmvOMZGmNIVeXOm5kA1F
Q3WV+eWlisDlkVSg7xcd3aXsdkncmrRWkJy6EZeqbdUtPSJzjLb4DXzsFWnGIUf+d3IqzVv2+NV3
s+ks9A+uYgB5CYJ/r7b/rSbwKVPTyJtsQ9BT9eze0m7kV8/42vZ6bufnsin9H523oCot/81lixRa
er83XUs/tAggN4MPLMoXMFDrPrXQmjreXjeMdp2PeFVl2+tfeDfufF2S3hvKYC25xxAO57C5+Xbz
HOqiOyHZAq2a2Ojllpc5t+irSYvMpQLSy/s0jO5x+cTk2UVTHSFGg39gVjZ9SUu+crtBbde0WsHM
qXH33qYwC/cI5927xssd39IsGt7UZiiiPbzuaRueEqg8ChFe58zV2R4tnS3OktT77bnFn6nxm706
Hl2aFoceXhatTRkdQSx2B9lwCEzkLU2AMlkdxcioGcIszalJfhlDSx2//HOhBIZolVF/5WwE5m0X
5cnUcXsgeEgvj4NFInJ+qoKwPM7BsBuH5BQmXnAUjdHBYS6JFZ6AQpDLscyu5+o/8dzqWeO3jAUZ
OJpmP6z0RoPrXydZdSpa66TKFfVQLmM6WPQfdrec2X5McGDfvhZIzHDu5zRAK895jrPAWomsaw9k
g8FQ6wSMv3w6ujpTRFWu2KmPG5ORRkoxuFbYTqM3bEaq095NXYm2jEhVo3ISDJNAKgl2+SNxKWJp
A6dF9nW21AiDE3gnewjBhE0vQWl8TGMtb3qp7xpvipYzzBf0cCeXLVJ/UMArr3CNT1K6V0+WZVaf
ueZGu7KlkwQx/tR1hBXZbjFssfSiYPRM2D9REL+0NnUlMwr027jr5uRg2Iv4NburB5W3skgWlnPU
N+Pv1DDQElh9t8f6OT1VqZcd1SL8WFB1UKhrI0UvotbTEVifZg7I6oZ6epzPg/CzfZP7eL7NASaq
qr+q6o/W4pjSGt26+ssDAsT84vZafx8MRGZqaXhw2EoHYRlqE+s+ZTG/TgE3pDIL+67ey7LJPCak
QpZedVfYAyIACYJVT7VS9FfDOehNnTwZtbCIU8eylKWp8+LbLpACwthOtRydlyBAHMAadyfWk0aT
V6UHI83MpxDrFH5a3/oIpy5iuv2z4uJ47QFJZETg7tIUqb9g3rPtJHCOhC7rZkbGtzemhNTeojvy
M5IOmUsfINpO/heasPBVz4f42ZEF8sMAN6gHoKbLWovAUXKir4ACnfNEugf53QB0B1qUiAfinZCa
f1Xv+UAGr6NMrUMRiTdVvkU1NA4LONoAqOAgWUYqDz2TOmx1nKJFd2gLsq0v6lOWNMGTsyQaYddb
WKmRZ/4kbQvy8FLChCB69EBmR0GL6qZTVu5sWSPOtvsh2oo5b7CAM6Doge//982aDo8J0zYBAKJW
LrG8U2vEUQiMHc8qVRr2LRzyCGkWI0GkK2kBHltV3hMCpjHwjLPrvP1NKehix1+PFQOweCJBaw0x
4dg6pnuqNSMiGKCmGefSSHGzGukIns23Wnzj6Gm3/byoM3Lp3yD66dc+SdYqAQFibLKy5sHeisUY
dVT/l/oJBPkMOeOpM7FlrSroeNxoq+BkxIzexjKRSyjSq172xdmMpX13W+NPFDNCOAz2EmDDFuOO
hhiHPvEoC5+N0gYcoxc0e9GaLwDrg709IahX2XNwmjqy4xpCpIaMzD6L/cSRvtCzKj5igZWqJ6B8
G1XiFOKL+0wKrWP6NeTPGQ2P3Tx1xAksgR/Ic5lKLMtXOwz1LkQbhOev6pAtweeZJ4Q8nh+C2E7S
apNRANF6qtL3bsQ5XJWFezcFWjNz9Ake9zoH2Ak8FgLOYdJGMFsIQFvSEltGC0dsojeEwPGTWh7s
MvpWBy+qaf22kR3uKET9u5b8rJOCwadDMdym7Zmp/DswG3YQYXUXpmbfTcJ3Z0AqC8t0oiUv0p4b
tPrAuZka5wpgCIhA+nDOkNPl6t8VZc+VxnkyhxQPV1yfcz14s5ZvG7jvGgT7kxOHxt2Zyy8CoOqL
o/sEREYodzk5IOaAcHrkX5CKRnRYI+NjmzgdiYLWM3nC3d5WG8eq35mFcXclTtrH8RlrBNKZUz8n
JbQnYUSwXpdM1ygGiGe2aEdz1w6vRDusqMrTd+LE4x9DNc+rROvfayeQb4Y+8MeJrTcHbAR5Umxw
k2jPYfQdLR+1YtBxAgt+xgGhP9lzqm2IRQuuqCzBQhIYS/KueB3dAmeVEV6LvpGMO4T3HibDMwqW
+SWSYpOFfvybRaMr9Fe1CY4s6dHlWZJGSzSKqI2mT0c3UhpzcX5uuiU43E42rj2k76E9odN/p7o1
flkYqDCpMCnTiGl0EkEv36svo1P/0C2/eJoBLx5whH1YVfZhxf6mW4iRGgJMMuRmcQ5CZurNUk+q
G61XGdw9reY5XtY2tcDhxqi3Ld2EtYGG9BqSl3EYh5Gmt2amm4xSGKRntqvZ9zYGVwGZPdEGDfmJ
W54YMIr0nzM6hINpGPIG3hWlX1BgPOJV3tXRycJ6m8IgePJkS6tMuPfRb11ucQSoaUWgf2WRjftj
yC4Nde9r+9anIyHYWZXf3VKukxZSjfmq8u4b2orXnoiLx19sMheu67IsZk4E0MHkUFTRrD8FFZEk
qdej0YP8sAlN7Zem91BLwp+RbnDADXw5GTieQ4T8/+iUgXEkKjHnt40CuF48GDlTuXxKwxK0gItq
P0hes1yIF9QzzktTZGCdRrAR+XL/QtF6CjyHGYFXfRdVHP/w/MS7l9I+IIqOf0hjWKo6SjRugsz2
IvEOnnMZlotf6lXulRY0UK9Zq5fCgN5elfTafDvH/YLoKKxwMP1daXWM8BiVyTCeK2/j1/NXB9or
tf6kUfdSdKiOSIW1F/41dQcMHYYpl36GXsPWFWsYZu5DOQE2pk9HH5+qOZqwkakEmZlxkN9C7IgH
E2lhJzeib7tdKCLtxedqVfVOG9af/uRbLw1gjK3PjG2rXqZm3sA9ZcoH0Mnfx372QaDFvcqq6cp1
Id7G2f+SU1Jfu4RosAny9N6pPQ4eTorzhFr4YLfEHgR9aJ1EP70hKcmYWrMzwvu6YIRiBuBhemni
sdk6YY5dZu6Lfd3/qMe0vIAvOMOTqffJ0g6axDdLAveeFMdTFmrpU4y+oh+1/qk2/IMQmXHg7s3Q
T9B8F3H0FkiRPSep9VMMZYCS1w2PuuZOH17E3Mlj6hyYU70WSzsysFvzgggY3KrWH4iSNFdzMKGG
ExN/iRgJk/AE44BOP9oPQ5+uvLn5wwf2njFQZvsqSoptTPLbYw8Suqb+xYTWhUvtQIemK4wUWAfd
nZpZdWRxpsk4ZcllxiZEFliLWrkpASwaZrEz6b8dMlMr6E83DWoRVLMAgeMTi2EFKIKgR0qhkZbB
TQqZsTvDltqh2HHq2PpAb4wbdSkUey92bnWDDnjJPyzK/pA2bX+fkwygccc8hW2Vu661tDqag2Sy
k1pPXRSdrZkaW50XhgOWOPCWUPd22tazEGeDdjZC5+gljP5IR5r7Qg/yvcmXh38PPA2E6nidmeLf
ppiKcznn9WEOdHE28+ndJoD0OQcTszOg84Dfsc9j2PfUblQ9ocntIQAn2QUZ6hbLfrZKN0EPBd0u
tuzfFBb1hciA5qKeaY4kP6fWzbUbcdrIFGOjv9jKEd3ih9Zv/N3ZYNcXBaBvo3Imn7e92NoHlL2t
N5fmVRXCjttjwaPvbC6bNmvZjnpjIiEB0w/S3Xz+0ZiUZ4+lwxZ8qSH0OWYn4YdHF4FEdpNZWqb/
UQ1Lp6kOHf5e+skV88a29W4DFU5LeG4aOBySRmj7YYQLUQ+z3JQxIKBRakVPP7bxTlh4utSvPoC2
Wif4XHerBW6uwN/DAgnPDLNG1T56xIrj8vSQED0NgNS3vZ4F61w0oGmKbtgabdStB/Y1zW4wB32n
dhUWwU470golSspBEvWXS7bbTBbpjKIUZtkdEyKJuEb+kJn8rUjwVgNkLNMpJGf3yfaD98Kz4eLr
riSLzX2KQX1viYQrgAyO0RmhyX8e4qVHRZf8K88TSJXQ3u45fhW8CH0CO5L6IM7oYecMjDaiQmWr
amM2MfQbSlD4sOgPyYCL0TcamGhLAHXcpi9x5IAOBrGv7rdjVv+DVL+/kRyKRrqxg323pKeKukNb
XcMukGQMrbOAgm4zaEXEwlp4azO36lsKGmTJ/U0Tz78gQOU+Z5ZSNluvQLkQe1ZDBcOCXTdFfwi7
8dJq4sIIgbLb6l/Cyn2rEY3Dx/MuPf7LaMP2WCDndA529Z3YLpBMv8ATyqppIIcnoWLM2MvqjoBD
0JsjSI/naBiZ09X9M7Xfh+oZOPhuD/bQv3qIgQaO7t0qveElIV14dn39nSK+2bTpwJ7V70CQLg8Y
ZYkeMhwst561t1NpvAm6Uyd7Kd/qvDg4tl9sqxnzhmHGryY1+7FqcaFiU2of1wBnD2u7bjlr9S9a
iW2cvcn882gXmGPxM4176ugxHwH7zgTTsGyCq3WG97yK7iWD3ZNZJLAgKfO2gdSZZJQx3sK5OKdu
+rt3F8BllS2TzC44xqIBmmXWL7Jt43tYY35atqBlStOvpcOw0oYaNq2HHbjSNKaoDhvxQAvjE/0G
49lodd4r66vvYGOGNbdWhV5feO3RgfJfj7V4xduLYjO2VmOXTzuzbr78nPyAGvtF0+vDWgKuYIBa
DtfG8mgPubY4QOtk3EDAE7OR4BOI5VdE5WMYjEj8sPhgs/kn5Va7mubZOk3xaD2FkpSRNm5OiSG9
bWWzM4Dxhjh3KXfnqrvQKrZ+VIHmPMn0GcVxt8raVLuTribOtYYQ1yix8uTlBBaxG7UnJwk3niN+
tCp3hPCqVyMzk03k9vHPxGWTDTDQO3ktTt8JBGjklsX60UyKMrTgwqNZZdZaQHC3D7E5leHR95ln
R323uDhwZcyD8c1wNXszNK24dqHw9kR9DUeRIxJJ5hT+TJTfgeIgFYlxTbcGrmmb+2qAas8zik8z
z+KXx/+JEG+rFz4cVPi+5wjWxI36O/mxoBLNIr+qStlIUnCRY55s+nQTL6Fumo6VU+1uirxut5ql
e0xvJpfAA6K7bbZlG/Wy6exb0iX/OBmgTs/VnGs7N+0zUsp//WO10fq2oMJO23dTkb8hFGFvsD8A
S4NCWJ6AgiZwYr60iaVdjcLyZ+QRzIbayIE8x44x/HKXPbm6HMKsSuEvLI05q8ixWSS++yPP9E/s
sM4/6F+gRAnvzZ0asUM2OT09dpOSfnYNBhumJEGuj0SaDgzux5wThzyDrHjJUqLMQ6ozEQw/1dlp
RAlTptwb92rNTtqmprSdysdLuKP0KUvw2MXIL1Ri2OHbebNksLU7TOqJN3zwb8qTpF+yC1gvT1Es
f5NN0a4JuyCRftmbEznk3yj825XwRbGHtzk3T7Yds6cmHcHPo2vNnvRWWTEdNGf8R5amOCMNjV4T
vxxO3MppzmgvMaGo37DDXgg1r78nngwE6q6bGMBJTlwSmZP4zDWn3fnOTNdiJLBYtNYPBrfo5Ryd
97R2BNw0bIyOfRmSLNWuEC07vxnf/dobZuNs2PQn1DO+QlJb4vyrYhWgA4Ii5O/MeEjyEgsWBCC9
Ii15EhmW/5pcjChUaL/oPgmtYNQCUr5OUGLlCQ7ZpQWnum9yRJWzaux5xPaS9ZjJiUvx8sY5aGBe
zxPBgWDuBc3nic55QZ4esU3ZtsaOishVq2h4DS8qj6cUVcugI60PciqxWJKaGqwS1zrbwZgdJuwC
kNSZzTps39WlWZZ1vmhVfHx0or/AjIJHxi14uJSQwQ3HOTeEc3ahbpAQ9d+zSw1K5oYirvRiUJFF
wOJkp5zmsMbX+MDiTVyWpKrGcvwzOKw8avdMreit2FtV+y4x8p2OxWcT+a8Atazv+A3BkvjHwywV
k2IgTOnsvUTYrw58jzPpiXCjlx0xFOJih4rcx+OGmRu7BlJVNYMDx3Q0ZPkH62f9puvGmlmS96xe
cbsh/hh6KCs1P5wb2noArPQtIrge+DbNH2BEzTPWEXEQDm3pR5Id5FUHIkxnAaRyCAv5771NPWPG
jh1ALYijDvlr6UypnRMVZXvpiJtXbz0eEFGtWxKgV6Wjuee/D05SopBvqg/K6ohfmFfqh53+W8y/
VOGi5yF4dF+TOIXs4KR2qPij43ONElRtVUHi4ZGlTt+YUJgveZBVu6RP8tey6GnGcyLYR8uI+7Ua
ef19iJNmk0aA/4VOvQaFd9XpZvyzrEAeNDqm9KQ17dvYmAL/QvyN14+ITi5Asq6t/SMHWsNgyM5k
OdZAmyPYHpG5jRz9loBz/NAHrzkCUNwg157QTXvQrtqxvstobG99fP/7jnp7HrBKFSM3xm6CQ2DF
zNFqgy0HExFEzZawD87Q6Tu79O2DjzZrk4gWRISLIMDCx7OB8wPlsZAQ5brByG7GM7PUhs9CuV0v
z2q3ym7Oa5Lb7jVHEjgA1djkGI9RvKA8pklmXyMNuI10nPmzcKiPQ1LFT5YWGNCT0QsohQR5Mwm3
hDSr6N+4bXUw2Hkf/Nitn3FI57sxC+WGUw0Riwzb/byEuXVdSN0QBWCVltO6LiKbTFXH2tElFK+N
zTlT2eGX/0NdKjZRJMaORTxEp95HT1qeFc+eKNeFgIiu7pitx4S3cMHLETOCL3OQV23w22dDK6r3
dAF40AcbGzoB9pIxVwq6eUB6gHw5umAQX4wl48Peu5hJ5gFjJJPn78u4hB5LXICxhr1EqI66xFuy
ao6qm1/xW59gSD2BMqsvjRzLCyL/eZB78v34VMTD0DwZOOhRlBr0UwmXVRs31x/7326hU8q3/tNo
dTjDl8WmWxafzkEN2zcl47PAAblaOXhVReEywhTyBQ8XBNGWtLXllVMF4DzDs1qqGvVPLA8pLUC8
bHAm1Q8mJieYZ/Xoz2ixPNFbaDdtkUv+WWC2mxxTJKs2Cfa9F2B4Fzn2Ma9998xuiXfEtlUX1gtM
YBpBckYPXgfJdmyAxDpzd0kETZ/UZTo307WitGBgafRs85umk08Fs0vcnXiDYQNRdgGaiG5mkLHl
ixoo2Og+/7bB03j+VbS/KptvUMUc6lP5iUppPKdStNegC2jDJUjJaA6QrVXrFBJT+x5GtJLC/kmO
Rfamm0QMwwIDr83uKAV3dItjXb5UKEX8bHru5JQeCH9i/B2bqNrYdl0Lt5EnI3SqrR825s02+49o
kDhesr68dlny6rjWjAaQBHAGOfQRq1t+Qxzt8yvTA0DhfX5oppYyqYB7fZmJeTQRc4mWzCfCI/lu
hVX9dnG815Hp0J0lh2+UyOMts8FpXhY/lnZi4YbjG+PBfj01xhcKEfQiaqEakQiNiNY9oG4V6TBV
90p9Batxto+yD/4kUxA/dpgBYTpA7FDlh9xclOIrlKiPIezY17ntAb8ljBO0ycNExjQ0d5AveK2M
9/ZchXwU+/U/BRdzs6xZEB3LH+N22+7ymuk5CM7x+ljwc8NNnkc5l0ezoCETpEV6tBeGgepZl5is
11mexGv1nrn8ytPM2HMwhLdTHXwtw1AWaRM19GLc91li69bR97LuHmF0auNJrZ9hmyq1ra8jjhvQ
+78YIU0JcCwQO1zQ7pWZfaWFBiG/o9kVoBPtA79+nucQmmEWt1t72TXNTWSe1bM07WamVbm+qZiu
XHraFrHVHlri/kgTELFx6JFG52l5C5b5jOqx8Cc9pvCSUCpooAGzcjN5yoryVZ13JmD2VRgO3Spd
or/YWB64EgZ2WLwKoo5ojxIIqhKBhIFXkJ0+v+tuXTzpVoO7pyhLxORJCo4sYaBhMLaQYGBXgdKz
uNgx1bPSwi8cWP6e5BAHd2lpH7xcp2rsxVNRufMLmoRtaU5XyMZkUtpx+VHj798FdoZYPsgAJ7j5
RCAfcg31EDuGAd1utjZ/34twIrv2tFFTiuSouyyx+gxP3gh0eYZjnG2aWaPDEdSSILZYYv/mB+ql
H9AkoSZSCj4fcjHrAB6OXpCKnsIeWh48RkmPZ+qlY2W/QCj4+7/vB5GTrOWspfupxcSOYznYU92d
qMWDkw1Q6gz3mV0A6QRXo09JAhfJp9547ZO6spZXgsC8s2t1j6nThNjo7JQ+K74GwFYbowQuPLIv
7FDhARrkWzuJPNoEEYLlGXdK3KPLdxiUXRjTVGe1bDdEzKwNUIR4YZY1sDeHH1xS5SFkiIr0kv9x
P2Cz3ynhYVNxpe9BvVTbKrfr59E4NUFM+PKS2RQkTJ/DJkGA6IY3dyRihOMZT2n3jimgPHu5d1C7
D9d7tWVfEr8nXqEOW2fhpuHdabvoguTZXpWl3UMTCiT+NQLLSgvhQVN3MGqS5J9eglAGcCNgwMJ4
XsYgcYhFBXjHcOxoq59LA/9rBNt8NYlqOKgkcvWQF75x6mmnZ974opYRQDQvEs1zDK/z+ojzDS2S
qdHzhjtX1/NgVXsxEUImataS3UtLV619i8lBv6iiNZzAKEjfWKsoTs3HB1NyXkwoUq+l1e/DqPTA
OF9Ds/bfVC6Unej/dsuF3JKUcgzqHrG2nbcH6djJXpix99K6g51cZ5tSdhzL8mraWgnmwnA/xzL8
gPp8Uyex1vo3JEPJahyuQZRMP708N49yxgQ6hK7+i0/1jn7nnzr2cLj/f5LAx1kinQH/hU20WkQj
uYunn1Oc/lGH0qkK+qqp3Rz0OHBumtBTmH+VdwL9LdY0DqYzMxjciBsQFMVzXtQLh8jASzl0RKFR
1xDZUX2ZwZz/7oc3uoPGFyZ5Ns+Jk9AjkvOTyCIgtGzHnshWCQ7q2tItrANeQxKWeqlydSGLPU+B
CUSGRJSVbQzRbcxI4Fz1pMicU27ZlVa7+wiW+ApCFnfMtPxnedKAmLizmsQrt0uqQzOSG0C20IwD
j+i9Io6PjR5qf7xvj8hm2Qzan+U9gfJm5dgifkXLfEi4RzzbgDRZ9Msl1oCUhqDmAlSHsrOIaZC2
/S8VXg6u5U8IJmiV34OI3vg6jUdKEtAGm8KJvkmqFb+CPOceByIAcka/f8SHNSK7VY6Be7nlm/bK
jvmRl+ziKoEHQ5SwYUSs+QMzaXDGGKK04WoGiwQpHGAJMqk5oeOLgXqMNGyyCCW9VoiTHNzuVPoV
7iXAMr7Jh6yEPEV5Vb0HZotIAS8ps5Dk2nDd3UQZBIzFrT+sC90hLlwsXssYMDUNF0t4xOVEZi47
Ke8JM52+EVqSv/S4GLtFb6BurqqvUUIw2hrghzj8Wn2c7eFZI/One+xmIDpVqdQ/A9PSbo1m3TQj
8bemVzOTY2eWFlP/u8ym3KQf0ua/h0wsmT+6KF5YH8xHFe4CjbgYjiBDLvgnLOV7iDPlFFn0CCnB
2mdkiPly8c+/yUjKV5nN6C2Og38jTMyvwbjMKBxuyUrGw75CCaRnfHBXXRux4DVkn02o/Wh5Wx+F
50/bwYFVNy86auplPCDcfWxRrEmWcN4Cut73x3bJ7uV095gzh0igJnsFn9TZzyGjWS+yrC2ZYDk8
4ADBUQFjsTWwy4YlIyTNMP1bN6+lz9aqYg1bDV4/ffRtWO4hreKNb0dzrW5DJKr+54b09yblIiPT
o+aqVbRotS4adoYGO2xleqF/fizhMIbihzAYnjC+uQmMflKF12mMyYoLSZZR7QoAYu7VI3VdvVJT
M8Sgn35Siv1DZexkxdHXgAAbEVgWJoDJ3onjCM2C/U8/de0pI+F05QPGKxnHkDdix6SoFxQ1NK27
O9whrKYMyp4epzMIg3g/JyibcumJ93pAa+fq0XRQm56MVX9VdNi0c1I0CtJo33FgJOsoTqznRCMn
BwkuCUHkYhlLxVG1wNwc1N4TmbfsSKE4bfJKGmvpNd2RbYOz8j0dYnbuY+kMnx/bBD4S+Xp0/O/o
W8J79FutrLJOyhMNFQSIKEzuwxwFm3Qhm/XZ7J6Qr7HwaSgFnB4/Wq0UXVUG3HnOcc7pPi171xHN
Cz5S7xaQuGGhmept2nyMQWfSbUtmBCSpNzCUpPWDFIR7xG4XfoRLskk2LPgpF3QcEi86TupwYHS2
9wUhJQ8peF/1W00v2l09N/qLXH5d5tpZjT6ZOSiR3Ga1qTycp9gzzqKtkosOAQtga3AQhvXdzlGF
JW/E200HoL/oEXu0Fy9K7mVs1IRNRJhiScqxysK7yKlLr0Hc6uzBk/IzJjEj9XKySKPhU/2ai5H/
RoLOLmmraf04toxD7HJGZh31tIKX/m47sff2StIqgtj76bd29lPq+cG1yYuqgk7fPL6hh/rb9lPw
Y56GUdHukPlp9KJGpcsx83qthknmMlFSz/7npd/yyQks/QQQCerHExJbhWnlWzXDSyPyk1ybbtVf
hbS2hOSSNXkM+6G6jmwbyfMzK+AdnsZpwDHV4kjcTIdY56XgdxLiyHp/wuqSB+U2A7qxEQbua3d5
KGX30VQV9nCLcGv8CvmJIc2aNiI+AXwcjxLtf27IYwmoYtu1er1zjbTb93ksjo9v5HGXGBtqieV7
pFZ47kSdnvGiXzVtTN7CKX4Bdj19DEP5nTEN9qP+tVhGEtUQLO5cwmZsLHhKHgRW3b0HM/5lSDWk
BS+SodAOQoyk6S8l8Pjr/mCKnewr4thy2dWPanFeHFqD5SAcsu5KUqwjP4Hfgwln8NNuXc7CRmv8
ojbA0q8OroCdAXviloC5v9mt8Nc5EQaMIapnM5DyQv4eschxWRBHA7ChsbGoqLLPsEisBXgPMEp5
YzQTQ3Lp1V9mUhVgUDsmc7bfbIo5mSnGOpfTS/NQVtTHYU6zfS9wcLkeGOLURGa8DKBMB4GpY1G9
ysLScL0B0QFNTDhYYb9ASW6fpo7eQEPtlhMRJ5MMo7CeANld1v9Hq74Mva3Qe+o3Qvsuk2jIjCh/
a2WQvQS2Li7DwiYfmOf+p3cW1wyBunIGgVLFROCydq2VRtvOAnfPumQdx5HDNru5eMXW4W+y1Bp2
a80byXAeRfYtycauQZe2RaM/WTjKQcqFdMy0umo3qi8Ju2AbcFdiWI3oe6Uak/189VAHJFe6jKim
Kh+d/pCyfV+Unwzi1nTKt3nP/deoypeissxr5aS/iLUpfzFHQ9HjoP5rGvSjSUrx6nrtC9tf/dOf
r2jdF9kW4Ft1H3Vk17ywyCXp8F0E+HbDvCs/srHhqjZy/5DkRnB+rFwIFn/GyXx3NEov2h1gpUzt
3HYwpYEfoEwbs/1IoemcrIHsEPapysbT95hxxsnM1n3CCr5rLCbsdqGbRKbiGWBw+6+rwSoT7fRM
4iihflP0Ixom44S+Pbnm2uL7MGpQm0uLveodm/3F+MvOR/znfkEbLkO3vJohmqNPEyCznaTZDlii
1s5yUWvOOO1nuiuYpnmZNNkFMDIudPA0lxHD/NpmVslgmWmkA2rzrgcQBIjs5t9M8vzeLQOBn249
E4vqejBuKoIyuzn+ZkYJQOT/vQWq6TzA10TlVmfkgwQD/auKyFRyt46P/UcESUj2TIFTF8qyminI
GQ0Ck7bcprVe9j6COAbADQSSHMwexr9Sq71LE8X/+izwb3NAploNjrhA7f5WJOmJkiE8qatfDgs1
pCdSwKjdtwZt8elxgSDqQWnPtgsM4GkuUvdNNURgUhDMFr8OEWulQbILkXYN3XOhw8Af42E/t3Z8
11w9uD2m1qMtxUFZJGZqPiCGtk0Qj85cMtfDnaPV8tEe8JYewf80CtiGPD/6lZHlekdkCDd7HoJn
9cCfd/cVIVBghgfsaWqu1nPer5Slj2snXmWAb05+9q8aJDc9t+cae3jVc74MeXsCAs90aRzqbbUs
n0lsvEZ6kRw8KXO4o8TS5u10VOWGjScBzi5KzEASk5P7rAM52+yUKgq83FA/bsmqpa8eONMq8qMp
ClW5IUg546Jk0vbobI/acO9DqF1YksWwGBF0VOo49Metst2te7Z+jF+6L8Kh33USn2c76S/pmDXk
jw57yIqrh/THybkT93j0p5IQTCgG70zp8DotY0O8ahZAsoLJzjLxCWe3XTU6ni9cYD/zyOmvQ4Xs
VitIHbYbjRIEsDbAgXEakY3H0VZfjpl6aBJqTXrpkHGW8z3QrPgOnDaiE8bUCkAUY6fAkqt02Xka
vVZetODIEuWeMIK6J/VMPfjG+J+Xhq/BJF9+qt4rCwJ93bLxN3kdpVjeYVifHr0qtwfta+s5KVlq
0uZbmLtzPM3EczonWUbnubTxewzMO2WLYMeaXGPfGJ6EnI3C6jEDElmKtN41oOxI/Rvv4WOToKVp
9ZSn7UWtbam7QQxHcopJMmreUv71AfTBOEG3/HjaSjYVLayZTR9pB9EBEvr7AJ2GDbqONcXK+orb
i4s/kZ3IaHmf8PhZDkIjph8sumPTpkT7BsLYwNUZi33uHoX55pv99MXqKEPJnYCOHFsug5Q4X092
hdvKq0syyYbidfqyho3TjL9Dbq0Hpaj4O9aaXaQhsY/cP2gBN+s+1zVarf6jIVJjRrf20lB2vtZR
RsCs9A+P+tMhZwjTfB9elSbWKprXIuSeniyevAwAw2ODQdARroNFROuHrratOrgbg9k91+aAP05n
R+MXKGIDmoWrubfkvgRmr0ayvc0R6RJSu+ZC0pqlZ72dTTM8xzbmLfVsXF5OtFMPkW8d1Pt4/wPi
Orn5k1FuGXuUUgNNEOgvZWE2F1XCFxk9bCdvNo/aVhZzRagOxnj+hosHz/+vJXhpbxvZUcv6bell
CVJO+mlK1J3bDBzkjL2Po0PtDp0VDAkaZ1k4n4+rI/Wxk5KToC4udZlJ2yLDOY0ZlfCVHyjSaW7T
yVnnyWBdqJCvWezUTElHOnHk+ImrI38aSDgwb6MdDuHBegCi/+7BTFCQaSD6YzzVfzA3TDtlssXq
ANhhKR56q5BrNX8vY+HfYvI8GGabyVovxSuE+RhHLVpTFVvSQtu5kDP/RI+rCwHegN1GnKoddLbN
26RHHmSSA45pjz0InURy5MA1qZ6d46Vf2K3Ko80cZE+8U/R/XL3ZctvK0nX7RIhA39yyp0hRvWXp
BmFbXoUeKPTA0/8DBX9bJ87FZpC097JEAlVZmXOOuV2PUI1HcKEVjpsxG6afrMnvgc9EM9NmsuAy
Umz0Pnd3sxfxWxuLOmrdB9BPv6hSU207eEMpuilIXIvkXTVhVPPGcHJ6wjXqgbE6LHS3NuqnKjZ/
YCRPz80szfMwYlgToikeVEsGoZikep/uLXByn5aNykor/OilZ4p4SGqnB4GwaDvyEaOr1/SveQAY
PrA5BfaNfBQOUZV8N8196Eck5KQShlLqlXsUQc3W0fqSCHPAnATCItDDcgJVr/PH6WdCPufyzWxY
nhkVdj7BmU1EuKfRn5usnz6FGf0JkiC/WkW6to2/O8NO29NUc0NJFCueLQ7cM+zvV4RhJzn20T0M
K2T/THC39VhU70A8AVfi+jmOHqReHFGounQbHwh8Jr+ZSVNPE/b70j8LTVaPqT3Cxy7w5Ad1O6P2
wW/17/hLI+Cg6UZ/nB00cFQfTAb9elPkSfta5ObOSIzqDp9H/lhmHM/XGm7KZ75ERpuFFcijO9nV
LmzSXyWBt3AAtfzRdi2+tbilUPQ18oUbqnEPtMCzA0+CgoRWhbqR7KSUu9EqiEnDAPHa5g0B6Qxm
wHjQwhBy+JIWOAjVC6x096dMOAWhEJiLA7rBrQa94NoYyHiF2fUHx0XpoV6WrWEjhko2bUxpr4ay
c1Z6T0sevTqHo/PBLGkaN7XPzykcZ4am6BY4uRsERWSLTraN8nHHqgtxDOkI4RH9oZUdJAfpkEjd
iORqL3q+3G66kzEz0tsZYqdEdYN0OvwCpXVtphFhwNIcj82KKKDiUwu08iSXVQfGoHevhMDRshxp
HQxE/J2/1PvBFd5QDeMW3aCLZWBx/XMWyLaF79xZOcok9YGSJNbgUa5PNnKcfxX2JF5MARo7yvBz
ymjS7qe4RYjUkhZ673mjB5ep4eQAb39fkax2VfNzNU6X5dRuPc4aYDbxvDQ+0GmkjP3ZrGwMiE7m
gOkyQHItP7oaD6qVNPWad73wXt0obq563kUMN0qM5sHYHkrXHZ/LSa/IFRPVx+hY/56t7412dIhM
0wG0O0+XgqLKSwIcZghGmCh9ctOLHdBL7zKMiGeELn6uhd1YFs2S/TbuIraKK1kI/T6OmD80y1jC
J6PlmLDYbUfIn3Tb/JmeSpBbW9Wx8HsxU9REAhVe+E5OVPbWo8n37Nz/ic0GAIsDBnmoG+veIfVv
Y8hcvCxyaGhy1S94PtEDYxL9h8A3jBbSROI4ylc/TfCoV0BhaDBe2oAxHaDsTVgS7hUsAoM+qsM7
vr+jRpP+XqMJARijBdFSIVr830MV+/9eCvQ5ByQP5k6nr0yIGpFIvQcDT20oWCfHPQ3DYhtgP9vL
FFIWfvPZO3kCraQyzPiAOFkEPHC7tfuMX7bO9Rc1t0gEpnvUI7vOgAy7ZCbeN2Xn6Tt63EsYuY3R
y+qil9kUwWY1xTcmGspxormWWABqc/8F4e9A1zWmoMoDbI1D7XX3UMtHL7GOWkbqWlb0yygAht9R
4hHaTovQbJBBsHI7yrp+wXBP2FolOWQvzAHOHulzPiI2QuIQzANYTlpb6qFZzMOT6WIXWNy49Gsl
btxW7NfWEDXsHVhzCuExcXCsWMhs1UvfaabTDytGqank6kjSNtIG1bGeJbxoqI8+x1a+paG8yK74
DKR7r7bgvg9+Ix53zi3HIqyd6YHPFV3hGA2oDYg5UoWRqofUMy9nXx9Gv99YTbtpzQ+fzv5nQCtr
P2mdc+70nDyXGLQgiSv1gZuGXk8AhG3G54hgF+LJNLyrDVddyF7k5XsyZOJNSogkM03T/lX5HEqT
+WmwzAunjfy1mmbv6nj5H7duo3tm4tFe+g7MSKvtAUBnW0ZHgpDInkWpXFA2IWG0NQoph0Hycp8X
VfNb03xaVsur2pco4rOkO3SgPLHzhxxcAmG9sZbty8o5K+UD85L4h0Wzais0uN2Nj66SE8RlJiFm
7QxlvMJua8LyO62wEDqALtkdpPn4NUksS9s1dX3/1nZ/VY9QPZSOuE9IXENTWOXnUo+rS9LPNYiM
/pcqGgPXai7V4PwJuQm3awnK+suQGmfKlkBm90b7f08y4uIjFSXYCm4w9ez7wcQuTjIS1iatmKzH
FnrYlkxA/xAvwuDGYGCPA3ek2fV/ZaUzt+abNXMKHv8bwmJ60uDGnGJfJ3WpKd71vocdyvn4ajkA
YObcKC9t7L0NdW/eZTnR7aHJ6Qbp7wemI06ZuvEVRXTE44YxhUUQ2dkjOv5ZEO2mLXRO7NukcMiY
FhwQho1IZ76QZdoidFqwyrXjeiDWmBboz/1Ulo9+YG/Vq5xO0zU0zOqk1h23oA1uS4BK+JJvfODH
WVbmWTWhRqs2rooWoF52d+u1YaBxU3ZRScDCrp3oQI0Tt/K+D7psJ3wH42gcSTKYteqDcAd7F7Az
nvucSGIRYN5Z9xnU8D++z/pE/JRyE9vyq0dqdqwtDGm5Kf7KxdmqHqJk1O/UABKrPdIkCJpJrb2N
WR8dOhMYbOuM+8Fo/CcdUTBdkSr7J1wudW2jBW7wUdkxrZ64Cj8GTz8bZQMOr4mvNbT4t278tU7v
dEQI5ey2/zXAx/WAtrVWVdo9kTzIlY3JfWjiH6qQgzQenTwymTZycAMc++mpthGsSlpXMCxgueX5
VnXuWD1pUC2h2pzRg4G1uQNC91zkApRCwi6Wd9leH9BQLgQTZzllKJLKPMINnG2wB22K1lDYKZIE
dbdJf28bwUecDhWc3sHYj2M9Hge0Z/cizIN7oqaZVIJ78qQpMdzU4pIhBOFQjh5FmPlwVm4NFk0y
TiwaDxYlSDDkP+uhst48WZ01YbrvseddRWg5X9iZr0XTkctkerteJPVuzN+hTu9sfGT3+vIzRR6I
FSf1GTotL1O9XzRPOzWUDNoWKR/2yquvzS3ciWw60393pFu+1RYTvmboHk0SyfCNuf7alGlTVEex
QVcN2SoUnf9D1qjuuBpS0RPeR5F+JparAiVugBHQguq4niFckystJl39JE3TQv222LI58myUyZV4
C5MoFT7ZPEIY/28wQdsC/1xaPPZ2UO8jh6zN9ZIvy/mIchSOzyJCix2ruLk1c+kpIGZxaf+yB/Pr
lpiWhvoBgiAoHeLgbpletSdvURTnF2F58JUXYbGbauygMUaZcFGHOGTLk1oy0dHOBt/cAyOl5KxN
9Le9ZH4zWxBYowDIHQlLsuc4DN1gBFBsm7V7Ner2zqD9dFJy5W/1cip1+jK+HbNJWongsw793frR
aMOAyNpLyJSPhu4SVK1xWMsgdwKTwlQqO5XOEpA0TgUuuqDVXihlmu3/Z5ZLcjZpfDRZ0BWLizka
9oN6kM6E4tuA2a5e9ni7ctetrpMikVDlkaeReO/hXGF3bhGPngr7sdJN+/jdkFDPKixyG2NCU6Y6
vWpmoHMCkiP/npJjjpxt9mvFp7l6sv3+e1kK6yL08rO6VqKUH70xiICpweg0IbJv20rTV6m5uzam
xmzY5KHd0RzX6cS9q2dp29d4CgkwGhZD+KQbKB09y3pUD1YPqjUrwtD5GRuZ2GmZmzE9rN5RA4O6
sY0kuvZxG12H1P4vA4ll7LpMry86voZtQL31RIal9arGHr5En8NScpF+Vh5KpzAvSbtENNCPo1Vi
vjtR1L6lacyRZYzN17QZX7tFg0gbqt+nYuAYQwh9tPU1YHxlI+TFl1Hgb/PUh0DuI7w1KvG8+MFv
jP/y16R4LhrQ64UZ9j8HC6XoBHlrfabeo1Pbb4blvfWZnu4GA3wxbNeE9NjrOkVF1ErUJh0yDtFJ
yDHE7Am+j8P7unfsDbllZJhrors2o//aQPo5t2ZkQBoX5X2zlG3qmUNQK2UlakGT9CURdf1LQzjq
oxPL9ZVrFXLLSWmakLmw1yH+SMGTqs5h3WAbn0wkOOoIJFvuG0Yo4U5dp/ZUUnYuf+daGmOhZcjU
tVuQSHCYLQohhON/9dYrfjSoqjkjdRPT0OmvUUi4W4uFvAthcrQzlb3sMT7C80hoBc3Vrkrn9zlA
z45ArnrWI+QRUUJMqUe3g6krSmmmwuJQj6jbPEswP1uWCK+xPlt1ebDrg4ubIRVv4lY0OBGo2mpS
CKyGgaCSACYCwZLaxxvLLu4K0P2QeecyP2G8w0rLFmwDyDlbdu56KxYFyxdsFMv82Q5Oxex8oXND
ouQvTpQzLEkn0x+tu/VjER2TAirg6ZBL2IRGK83DLGzpbxLHdm519Qc/UMwkpokfq+VZExAs4eYb
RxjmQY1wJiAxm0UHd7WM0Nq1CYKL/2TdI390JPGpy8EWvSNhNEoqZcywrhOvP2Y5+bFNDJL/mypX
a6OH3wKnIXmbTD3EuV9yhuspSS8FslUaxx0/VTP/Zu5KR6mOxp8p0QjRmJzXFWAlM5g4yClqoZ4Z
2LwPcQcAkynfG1vYtCurVrv1o+EcU8/fs00uvC2UsuohT/CLNHDcz3b9syk58dlLs8sXLvnB6ohI
ncPJJKoI4S6nz4XDVxNJuM0mP9+Z/5s0RGlUbuc08o6VNDHGSseG3C1HJjfdW2QZH1rijY/u4H6x
hm344/GFYyHDuYhQmIboFqGJ8UUXs31HOMVzRd/i0nv9kxrGyiVPSj1L5ZHZAM4o7Oa9ryPyi7SL
mlXHkxNtE9KK1m4GOaynMhkceCjAmIaioeAYZnjqqYQaxsx4UWeZVtfeq1cB2YJooxcVE6ZPazsE
RQEbzKN8XU58ResTXiGmA3PZx2Hyqo/YFi7ZSQQnOTbrpNI8C6OHiUTMXJqnpJeoYYvvBcHVtPwr
MJjy09VtsnkE6Glpm+DW6W+exQLHdPX63XSxUa+UxUT7VJ27hp4+WCttqwptc3KSx7Kj3zB0t6KL
mq/KbG46A7afho9A10+2alJZ6Wl1kkz12GfpB4+JMe7CRa2feLG9MQrrXlqC1oxtJxUgWrN5sHL/
NPoORz6RfK3KEzBcMAeS5m6V2wfyT0f65m2sz7GmRddv1hpYnOHKLRQcg3l8oc5tiOYjVL10SoZL
jYHPzhSC4hRSzWR45I3z1vf7qXmd4kAeaBaNe8ck4lajbb7zkVB+Va2enpnwDicjyd5LMbvPMUlD
e7PLkH5RP4TcbpS2jRn6H/Rc4e72sf+Bjxf5V015OiUvTTrMR6MFrmsy3AYy45/LGcWBkegXhvmg
5ruxfVad4AQOGPOnbcx85372QQnEHsWv5vIlVBm1oWcs8Hhv/FFEkG8WJEpnVD3zXDigGBwE7rN2
fun5kh8jw90T2jC/RCFvVYsISMyYzz3J5FIv6vgqWM9P/79nw0iKwFAtpLE20hk34qnqMKNfkoiw
4syl0dbovXddSvRGut1/THuPtBJJgcNqeLBHD08lKL933UR6I/FA/BkC/2AlsfbpFckEEYerOZjo
J3clh6qpA8ziGq59N2Bl2qB0kg+doztbOZSkr6ux8qzbGBEXpU5r0AGKwtQ5qZZBNHqvFeq9bW/W
3Xl23OHeAyQ3tP5vq6Cvx31niyDcpTCzL1ENh7bScODJEIW9nv8gaeFnM3g3vx//qPNDV5JvnRfT
Iiek6EVksTC4a4ar3H63bIJH/r9lq3O5uEirkFvfIBmjTcLqpan7Zpto6Nc15Opq8Ic/Ij8P3m8H
Wy2RJaZ9JyRdYM8sHOCfrgVuBhSFGl7m7PIMXC4YyJ99Cq5VkgIly0Gz3fZHLYI5VQWVvhPDID9s
ahaGEm+6n9UXtWSiUUqIVfP7ffQr8NBxqyZ+CkJlX0WIYfEZMSuxtXvC4MN0O9EcOPRJK3cWAv5n
w7ZadOul8VZMHVJxpMfw4yphkh6ejPaDXdO0Lnon3aRDhumA/jMGDZpYdfbCJeGc8QY3j9OOhJkA
eAM46wy3P/PS4AgsfOU2CgFXgTv1Zz2lFibtGGsS2yoyu/7HYM3Wo99Z0DTKFPsO/5+16iVljpRC
fjX1svNlf4fk7KLZcYgR3v1Qy6dqW1hLSpKUxxnINwY8aJ2h5Jxg2WZ1aIkc3Ni2e06niiAKI6AH
+D9/keNxOuxoJql5WW4YX2NQOocu9G9KQRyX00+MHt5TFOPNXeAK/dRy/oimdT4PZRWRTd6+dalY
+tuxsX72fW38K0LjHr6xyMf38qquC0DqD5XvFTsPW/arqdXPkej/pomzQCSpxSiGWjAP+R9awd34
OecDSOD/8iE8tG7nsZaXtzoiIYgOzyZoUnAMnSEhwS+Lahe4L4NZPjmqDoOwQIxStKz6sF/iIrwx
nY3xFFgYZWIvPWa2dvJfZi/VALOPzdcoBywtrcHMtkytFGSU9ub03WucmeHZbztgYE4CM1vVGXbK
mZqzRnjhRLZFFWzcqweja0K6wBnhoamYvyr+e/d25g3nqBNfUzc5JNhx/LbElP8Bfe7UOXEHMRMU
A0cGMFKBANnPi1NtmX8RM3W37/fVS8y9b4WWAhNZpFPqwU7nH1Npa+tbodta26oln0oMRUaidZEd
bNHSJR80Jz4CA0D1T8cz8kog7hQcasQW/SL2/i6PfXpZqvKjqneudurQKIXMKMqfFglgx6XfNrhO
C8rcXrhyPBvAQZwpPjFbYz4jEAONTN32uFpjyBRF99vMUy6b0hAnc5p+rudetWmXtlXuhJjeS9OT
v8l4VEWPUdnER8wTDPTlUN9EwDXcBqAX2SHmgcuvXU3634e3JPHCQ9MU93Ieq4tbeBcM6ue+AwJp
aDSJ4AUwRes1ohcHlnksd/Q4apmVu6CKnlH31/f60ni30WwZKY2T3hcWy4xJPkDhfrXp+MHegV0m
gK2rbjrdied7g1wXKMxo4Jaihqj2S4omj69+0b4HgJvS4L+G8dsy1WmfA8gnKNKjk+Un2hIyk7xq
Mn7Uo3rE1tYgHdC16dqT2rlRFUffo70FFUeHqqPqxR+Wnxm3lVu63cahMA195wa0n8DlJFt90pxj
4uXTFSnWzoWbcENB8oOTJmJZsQRlcvhFOIWt4wSpTW51l7K4a5wPWw7DsswTKeHptM+Vg1EfzPZW
6pjYW4P0cBa2FwTijMWqnC7lglXwsT5vON7/RC2KEb9/mBYQXdaDkQWH5+8J0Blfyj5YB2sYFc4J
AZ1nvOfxDqqduyhaSugiKGVnW8NwPTERcQJx62kdni1Zs7cOnnHCVy5Oq9yXptWpm8jVU1tUPHMK
NICynjJYujBT0+y5K+YnqzMx+mWY+pLCfDDpjl8YFeNLcUgUSw33dxObMQ46di41iBtC3by0dnYZ
anu/KpqGig5OHzvjrTBqdxe6qGMr4jlUgRfX/la6Y/sjzLI7M6q8YzBU004V6Jw/t4OFBZ3r68s3
xvuisOYv2r7l70ZY/7UM3i5qioGkw7qrRrfcaESDbZp4+BN0C+PGrJ4k7fp7JTgMwTYjp2jHx8Qg
yV0NAMYCMJGBYHJnW7BVo7Y8hVx8yvziY/y4g00AvcNyB/DciXUQy7NC5x5WkvEMje22C7zgNDpZ
/FS4dLKWQxPK7lfFSqoZXxROkV3AyzkbPY1tgp2c7BzXdnXKKo/Yn5oo1bVBQ5mxLQ2bAJxSzw9q
z50SFNt4eGwIAUJnQUrcnd7gPfVjhAMiB5ZJePUjB5EIf7be3yk/FipHdGYxFHnb945wjKPffaLP
qN6H5jiFPYu/Z3Z/WROga5eIxaKi2OcaJM7vRQDpKbKXeQ53JWaevU8yxim2IMVjSZg+J3pvtoPn
CG2GuU+5Wu+LoK42Tk/Lm+s0Oeu91W5CxG0nE3sRM6UFgzsgLpcUz9TmEacKAENKPle6ormsQtgJ
zXzXEj5G88h+bjiCcEJsP+eJNWGrh0jPawj/R65WzjRaROMD5c41WwIAI3Ljrq7MmGCMZHUtr6wQ
VpXrkW6PmeixtJro99T2/gYrWXsXlPP96kwX+SegC/y0ZBr9k2bXqfmQ12QRjt50Z6aEwFlKMKUN
o3zREstEjVd3jytaV/UuDETlNV7mo9XnHU19I3vBzv1UFgbZS7X50tktxdBinRiALCcLz4bzis6d
W/K7qJfLg3rWganaxxoau6gw0ietsPwNv0Hylbe/zUZGFzYPBBVVTScnC9OrV3c19o1F0UU8zg8H
vfA+tnSxfrxWIbbrpyuDcLyJ8CZ7xhNJWQ2AwxGqGP2IWrFM3opIB5cB8cYQPZqSZRyhiJNoDik+
BVlEi2G/jhg/x9XorVpIZsHlXV+0P9V3aRhyCYNG+LjxuP9Pgt0Zz8NCN/Rnd9glCL653HBCsy9u
1/ds9Ig1UpQHF4iGAsRnZ9qs4aGvquh1yKx8M4XJXzLy4te+0+k+6wj391JEn+vxjwjfcM9/62SX
qYH/iBlxLwYcPep0pblXrC0gNgdiebyeO32b6PJYtaTtNY4ZXmjDFK9AV4lWD7EgFnFyjToyzEys
uwxT5HQhhuEBPdXMFAoc9j9XdUdE61wF1h3tCjzGNu19v03/6YhTIz2qJpnAqbZziP/aqnbZ2jOD
zgUAhDGyiYew00S+aeukJWiQBy3JwysivpO7aM3UW3MyfwFFMJBmpQ9qO2PamjyqVxkk2XXshspn
WOealRAMnpcIDGX0kCXT0CKbSm4DrINORzc1aUL9WY2TdFf8tSItPtVh6d6yXJgYvvhFc7d/CTzE
5mb/w0+t4Ka0sSwJwUPWD+9VhdsWk2+wWfVsdI+ca6Ndw7CaV0H1v5Z8MHeXErUEPco5+9NWxpHR
V3avjWF37XvneSRd5a8NJSds+1fucGQSsv+AXFQc5wFCV5QWR60e2RT4djfmYKZPU+VOZGm5J7W9
qochTlDUVLg+0/LX1Br1RpURCI5QXSo9dcJVpkSpeoYdnrxdf9jWLdo7JXfgO2R+Sum3iWIDitjS
5FQP6ks0DHqAlW5I8uLwU/exAXCGA1J4yDo0cQqoqx7MMcCOnpQfg53CXF2kNR4iiluEAcpDNLvT
9ByrUxLD/dfi+DAWdIeUYRdKHTkn6iju6Ync0aOL0+lunbTRIiYuBpl1CRFoFYJEbYZ3GNA8p6oF
vb1gydWDR7wVFHPagX3V/icW0k8SJRoJbdN0CBbSTzm3fyJr55ROg7MD8b4D0HjvsReCXPOjvS/p
COUtOA+YifygdeBdY4fsubYqOMqLNP49N/ObPIq0yX6VXfOHIUT1aw6rWxf8VdqSoY2zi53HC2gw
MK6JJzjPaAEm4lXgU03FzsKjchFa7txrb0qioB6UpIXAU8StHtF3JXjdXTIJ/4lmPVZjcr6xhLG3
o4p+IapyZqeYuN3L4FKOWUzKtX4lW8X+ITPxZ3DFgxX77VWnjX2O5/FLyc3VeS0iLm1jomU4K9FI
Y5Uuppqu39Ww6pV+CcFCeEyAKm1iTyS/BUGzSHoXiA2cMZkhjXC6XeqSZGlp83VIUutR9PqMESf/
g1LRuZQiv1eujjl/Vg3klLGeHr6zuE7HprX1q+GxK1ZWXqx9TCMkqSZ16Imr/kCAZgb5wOJSHQtQ
VKy9DaSfnar2rbTSj+WRdv70YpoeOLTYe+7y/tRVgXg2pBHeDV2UQ0Mq470VTDUXFxEg+cApTkzD
L8T+YGY0+WtMxSUZJGiFZWJfTo5BHCQVviqaCrq1G1T0LeIp4qJWXZlZ+c9qLmPbGG8gBDGcdaqN
gdr7Kro5wwu+KHIanBVFatvXik7J0U8kThU1SBF6ezHbnh4vmAwyorL4VAzS3dIyMogrG527cSaP
DLMDsIGcZUtOCO9R0C1BQFPyNDNkw+ndeOdGdPIiA8ztG/VULEEzeW/TycmJJ9roefKbjYVeD7FF
dUiqEEuD9sO2O47uA71F9TL2+YQ9ohTdpRanYkA7flW/IEKnryyckn2P2mu13tkLXW7tiJJd3e8G
h5grT58ewtBefqMoCQlDBjqmaovMAE49SbR9UMgW7KHQGhCQZmQd0PCme1WPtkSlhqCLNgHt9ZO6
HMuRZsv6r8xebex98nKXDnWipeGTMSOBdl33T06GxFOkzc1i3Qh2JO0F+75JZz53C72frB6mrMQq
Y8+nGPHXqQn0EqwfgVfCRHEW9LgI1YOPLnZ99v2et/xpOmDKqCBJ7b7/AHzViZzGSztOJV4B93lQ
2oE4ow5YXqr1GCimRRCty+KIdf4GtK/08ZOz1Ne+9au3Cu3ZgBu1KQydYaOTP0KWAgGaU6torkOt
OuI/LklavRaJjhAjlm/zcn5FrKQv+FGE+stLg8NC7Sc13Vw50VEmdAd66FZ0pCmYc/WHcnw4iLxJ
f6CUS4EipkAHSlNjsAVSfDoMJ3eq5Ve6aFwMdDQb9JsHSHHOz8KEn6imlF6X14c5Q6RSTTaKWiqL
U9S281uGm/ZP37a0UsIAaytGpyQymue5jxkqg0a/M1HGbyOTsXpABgKGLBdFJMXVvRzvVKcQOLV5
LXP3h2pnhk3zVYaet6RRMT2r+vCx9NnK+pqThT3W3jmfckKM6N9FvgDyMDvjI2RIedfEabbRLCj0
tGKe0pyPF/zN2WjNDUO1/sPRQWaHU92jnAVwp1YQCkbrGqIVeurgKW7qrvU5SDMGVUtTWzKqytLo
+XvGUw1sOYOWjgfhpuO9E6H46c10FTQtCSoPOhRSux07ZMvBeJw77036WndcbX943O97BLwPg11d
sqoOX9QDeJ1npMfRTb3SYAmAmwSE1AaJ9iLBrfxTdbpJ0m2M1vOeKqzvWhZUHzkem3/3Ygk2tCGu
S7JNiQHtI5eORl7Ssu/UDCATHxSXATBvl+Ht+xwlyMaWUOu88w5KD/6NW6hbhJireAyswmcC3uvV
JAi4sfXp36qUk/L6rWdQz+gEyDK4Og4xK3oCuV50cf3SGDD26glRTi1N+ZIEWJGrQHvVfdt/zmFJ
Lno4KclwtDHRrG1hBJ/Noac63RFAthBlW+M4x8lpbszgU2hgETluF5vKrAeAn4ujs47j+VBLNAnE
FWKv1qWHkVs3TnlRdJyYwoKBdhEdgy4Ybz4NStTfMXXW4hWbiyVqixyszB7aeRNzL26susmORYTg
Nqc2RiC02I1o3Q1oLaJpAxq6ekDKQk0J3FgBj0ePKXDX4PhCaVoW2+mPXdXTcxaOzwTXvKxCto40
4EoOzwAciEgbGFGTyPzs0uh60lp6V2tvPrVbUqZDp73oovhhaj6dFccrtvmA3s3Lhb2POC8+wUYW
kMg0Qlj9NidDi3/vGnn1L2eqi6N6pQc6HZw8owOrXvcEJ+46aJlbenTTVf2xja3cWWTx09WbPecY
M9tM8vxUxfapn89ERIKXNgLTP8xhne5U2dw12i4qnANob7ha5iR2EXjZcxoQ9TRZD17P2IMTbyYv
HZ43dTpW0+7vB/XeAB0BNHf9rN4vl0lBU83andlw7so6RizS79N9YzMJ2ESdi60/gHa6vs6T4c/Y
pP+FBWlta0XET/nqep15F5VufVdIGV1J9uA801U2DnEr3jVW94Plznxx3PSzxn+2ybHNXZUg37JQ
1if/Rxx0IrpY7gzAdrHEmo7/VZozCd0MMXZRaEHYpUh8XYvTvuIqnUP3qLs5wG9c2XdWaDW3DHPI
DihRRDyT3pGxKJzdjKz1EncZwbspWahr40NoNQd2M3U3bOV/uqD/mGSW7h0rDADWtjdBlNeLN8f+
cdDJGCAE+E4YhvtOkMc5sXPrfgDH8m1k0TW40mP+PCxZHjMjPf5X3Rg54kNRNUWYYGX1MUw5i9Ez
0ECRmgZyDKUrEoTRjbG1tbOKkC7fe2fL1Fam4Lc+B/Ex20Q358gYlrvG60hbsQV8V9eTX9DgKH9s
bTa3Cli0/p0WpCFmsmo/SJDYDBSsd8uL8FkI79D6lvWQySvUhw0M94TimGS1dtNbVXddn+owKTfG
WficuFYFgOnmId/rMunVcYOreWvYa94d7RgQsTQQPUsLDoFPJ0eFpATQ9E5NGrvrS3fJTIFli+Mb
q+7ey5OPrEUbebQg8ZwUNBJBKz11lePiSOvF1ybtOkJreIb/8LtWxocl1Rw7w9kb++0qQiUnYSbe
FxEeYwbUTwS6VYdE5zzEaJUqpR2jrTKZmZbAM6SeJpW26wj3uk096HHw5kBMlbg4/FwbVnVNlAjM
n4dw7AHo2KJ8RtpW3ugZntWreXkrEVxtIiwvpdP/jdiDW5uW33Kyq7wq20hjNPlxXKaVFVkoeR85
ULbwaxBqoh5CH+s4MVbO/vs9etIp6RR4Q3rfKXcdArFTQ49gv57DpGCqODhINaUBeqpMP5Wjb5CZ
u2088N0FQqH7Ip9xNCApfisQfyRu9DgaD+suik7kmJrpeJvHjqm7zLNbmgCc52O6M6bWPxTznN85
qP3OFonPykeLLIJ8RgDz0E6WtXlKtPhIQDaTUjvwHwILAWYUCC7Mxc9aZPBHAie07+zZYZnWG5oA
i941Etq8c1IC4LgyvuyQLBJ1FSH9uWRd4+7LcCSHdvEMG+WSwe1mHW7nFNkvcNQ70+CAZtdBQ2Zr
qu8XPCqtMQNd0vKsnO1rklfGPqugZtCbNh8R/4IlBNa4mZjNfsRF/ph741HdV2U8mSiRF3WdHnJS
QObBdgkXJtGGV8vN9adY0HviUp6N9JNASm8XTS4YeutLCaoRcR06iQmvsoQFH20hLIz28Jh4WE4U
kDsIMOom2jVrcD6v9yhfRrdRlX5IDPXFncjClmNOcja92N6J49/J2KICTQ/kUjwIICDHVZ5fZ5jK
iuE2+nVwzyC/vAGqvQH+LB81Gt7772fa0CKgtyFYrbKWwGROG3SSEPDK0o+jS7aoEnVJEx3vukBl
2ZJB70bO1e88OJeB5d5NnJoeHXRpTGSc5yQo20dawu1jCM3qnLHWbTyKPaXo8IB3ndDbePuibMe1
2KOhCUZ4DmJiXnQieh3nC3wcO87QhY+dVb5qiXQ40OfTqdTnn4AN5EEi1CJBtxB7P2RJ0QwgFAq/
FzY5wrgAckqVFweR4Ygns+8WzMm7GGLtCWNzfowqfbpZBrRhLAS/PWyvGwTOXKw4NfBLspz1WJin
6FGX6RcbFUIFZ3JeQa4PW5q/GQxtzXkdNtYvtyze1FDe0f32yFoZHlvZsFLCFz/lTJEOa4cHGTqz
myw4wdscP4zYfmncqkrJVUWfImMag+jf02ImT8kYtT2Uw/ECtBquz9w85OKTZkx9VBOFwHzBL/b/
GDuz5baxbNv+SkU+X9RBuwGcOFkPYE+Kkkh1ll8Qcoe+2eiBr78DoOtUOqsi730wwqRkWSSBjbXX
mnNM6Gg6+46lvWuTGNOYHVO1qjPOFfUKOa5cnicdOYD8ubUJ7OBH7mTZQ4HRT/QaAYcYvPBMm310
M4k4XKJuFWyz1rXODWiES2lCm4QB/HpbTqKAhJPZRrGc1L1ENMDQSu6lQ0AhilWDfx72J2JLslUy
Zxj0bK/IUh6vpaEwK5knkBqT8WPDe0iYDLtxhhDpzhV1gh/GbU5RL5E3dDat9AlGEydAvOuhPaID
JVY5nAPt2ViFCnnQbfUYRMq7MytucgZjW3sKyn0SZ+ys+6k7LVsw+aUEQ7Zy55WYdcd6UhJkK1pl
uuSeSLKcJ515pWirlZ5imKmLqcXsm+I5dpq+PjNqrqEU5bQOjMPyYHma3aC2lR2QP3vueywje01T
kN9iE16eigx5GSYMTgPpEYfGhxIhrFOew54UJcrZflYA/uugAyrzGL1lO9Oc5TxQKw5Lyy7zM8ad
sjdWAaESHtIw8sv80n+gLGvvwibbMhbXyCbVrbXlkxiqzg2wZM6faMCpIlwFJdBNhJySiLW9qY1N
DRHU6HxWRdTvb3drcnsw5/oPVqhCOmSfvF7+d2Jy0BosV9XSIlIsVG8LxiDXCfaRzajBAi2ei1b2
Ae8vic2LL/SnMaKKg5UmJpNyPwDi6hIxyh4Dh1ZnqOKfWBoTDAQOGB0zu/WcFyyzy8lFa2smCyNs
JDZpXLFKpxdzcK50K5TnubakJPXKmWFDnGhJP5XXrnRD+bD8TU4Ij8x+1yRadfP2LAafBnIHbG35
6YZ9pSiPKfrL8ZOeoCmj5bEFMag9BhAuPP7l+DXEiHnr0/OhyCF8KqdW2ZKE6WENnxSD65eZzlMQ
dJTTwx3mh+HSBJqPtXrinC/m0GzikJa3zHXIvFtgHMykyXSEiwLnswt2w+wFtfG0HFgVKJdGP/Nm
3sRRpXjv0lq5v1UbA+3FAZ9F1xD0uYjxloMGn34LDws3TK2KY6tooABGEb7LqkQMIN2fIvOsDquH
LFXHNWg5e0Or+IBmGEZfC/wAOEDK1kUh8GR+ynajlnnDPIxTBqN7LDIuDhS40QHkEPQR2uxlSHIy
fazz0nkPLeAHt9MrUsQ4g4rz9TSoghRWKAa0qsAsuLS2z6Q6G0p9pcivjkJ0P269ME0x3W16B61G
9UCewnn12/i7lVe61zSOeY8L0rw3/JLYtoFYxMXkaJvpl0RrYnSfvc/Wv/+iQQa+5kSkBB5WnBGJ
LP3jXJLFoEUTjJsCwb3W4kdaXGyG0v00BDNCg39luD/5U37H7QUI1Grp3hKMSjWGtHa3MOFGIVza
c3lBL5YVG3xwhNCsy3fLrJx6C6jlcsUo1E23n5DMcU+dZGjj4FFm76I7j5oCfnFR7yz8WxiPL+Hc
vVfJQbmxU7IKaeDgELJWdeOzNOyZkJg4pMIt+4RZoztOBqqoZao/0ra/jyfKtx4CcFE4D8v8RFRI
TiMRI4SYZyqR3V1zNl8nrXH0nXRN3ePpaB1TrifbmIzfVeZqz4a0/HNjtNkz4YqAx93+2sFLw23C
DH+RcU1ss0gNmh7ruKG4rLNh76tjfB8k5nVZDnUHVwVdEnA3c43TKiqZpeTtrn026GdSA1uuuQu1
n70NS6GdUhw6J7oEmFWWdw+P0l6fY5RcNg0sEBoU1FI/OYosPSSD1Rxtx6S/6D+GmkB4LpfHpUVc
AwbGlQmARiqbZLAKrAaVPEZaR11NPAMBSR2oQKc2rkOQ9ki/urMd4vT1TR1TdZ9hYLmpTN1ieCAq
QAk0+1H3EU60hLofo7iAFt6l96oNv6fSjYkZ9FCsFeWHgvCLGDjry23FaKAkzZ96sm3aMrhjv7kf
AzM49BaDsCVFg1Tx7qbgSmaVCu+weYtf9pWvLbP9l6qyz8ie20vgTOqLdF99+kiH2+dP1Le/u7V1
uz7dL+uuBqjzRDRyuK5sW6yXtXcJ+O7K/rQ0ggS+Va/r3ws9DbduJOrjpAZwSMD1rRSa/lfIR6BQ
stxeLw/dgXR2RuaS9zIGYD1/lsu2ES7JuMsois7pqsQ/+45eODqUaHA2lm9kT+o0gdFxdQI8LGe9
DBowAh9QUGM3LnO4TZDhV2J2ZleTORwWxpk2qYB8kuq5HQRUjYEhXuRUb5PUjPNIFYQU9N5CB7KD
pDx4y8PloJjA92LEEHo6jgcb3NUulM64BcMLQkOOmVeUWvxNsB0MxqZ/V0k/YorxkI/ESA9zodrN
B1vEw1Evu7doLmCnPPTvOvwb1v8aphb/lGlHzCoRNUZlnl4YXnws7T5tamZwu3tHk1Dsc7W39xFj
wm1ekPtdjThLInu62kbJfQYsyeIwEqX9EGnscSeXbfDSW1fNgejO5b7XJPQ4xQj3s5HcJaB8eME7
fVZXeCJUozl/BdYfysq3bABXJiFnb/UIQT6hoIEpzPuCfsa2pmM9K5nLVVQpdwX98W9tWzwNoQtk
rIyg/5tE3GQ6HKoIz0Hk5+V9Ewa0tAxH3Lm67l8hYF5Jjsq+alPxFq1vs3xCY3BkFu8u0vkLyj3j
Xo/E6JVz7tukWt0KTM7nOBjlepnSOwr2+cYIrk3NiZdq0wemwnI9hA5BrUOqr2+3ZF2L/M0ymUw6
EiraCF3XPKd0R2N4gB7rVSTxrOTsqCMfPDs0y8NgeDNCusTjvD6lAJCxwLbKLjDjHvNYdVisvwk+
X09m7nSvTOWGDOT3rMAlSlrQ5wnlc9REV7XtHgDW6Mj8KDwEY9s5hCo4ZzXTRhK36+0SrNAZCank
QQZsygXez6xEO4VtXO5tszh1ItAPpsQHO1O/ZArkiVQW/WiNkyeEafxI4uqyaGThhMC1zG33kNsC
lFeqqw8Ys8mZw0aasNbul6iXvAJ43oS5ukVerHkGgaietmgHSG4vd4UdkIlYSm7347Sp6k5s+8hY
L3WyNGlQgyy3UC/RKQOH++JC2/CEkkmmOy2VSYAEC2AVXLHAGsnKS2j9Wzxv0cUUlVZd+hqSTm3F
EHTAZ6/JumoOBpV6nCRoQzKawYVFq91VsotrKKR2GQ6jXzUkpdEm606ftdVD1xH7Pj8cfT8hAIxi
h9ZDVR2quCjWViQQyDvPVZTSRdTQ5M3JrUrroJso/ZCBiR1+EQR6lD4w4LahY764hS2ihFYF3v/Z
CWqYfnElBxTtfADgUiOE7S2lmN6rPv0jhGDBmwipJGdGZ1DDHc1HMrMGAaYUbmy8T0wLPw/ESGXV
Fa3GfYo9cxk1h/nsL+KEqc9oaPepUhFWF2CMj4Pe3UJSbrajUn7rNfPe70g+gqeBFciHfOlpNtkw
uY0pIesGSq8WSlv1VNWNs77NGm/ARRxWKXLuIT+CsBm3pl1eld6M+I2mmN5z2KySkbwPwS+8NjGG
bDo5TFyFqEZcQmXXt9uNreXli1P5d7nFvEikE1SKGdiK2Tz0zClR3sOs2MaTaT8DFxoO/oAIrjU5
BzRHJ2Y3ntuQ8VPV2sYB/9aunvW9jumDsiyMcC1V9gc0cMiHQtRzDvHuHoMg+7Tghoac76jsnCzU
WRYiR4tuwMBCxjJ0p1YQRDqKjhsNObWbZJu77vCIIg35Xv/iW+Y8a2vlA5aT7HMC/mIZ0YZmPG4X
kqHKQAyYGbJ84Za04vUId4lWtitX8PNnLg5WN28iC8XNoZMt8+laVt0xS815AzNUx6Ir420uJ3r7
RYaEF520QO71SDs7vWOX9bEQl9CNmp6IKmrR3OiJk+y/hHG2m6bYOVeAYk5dwSk0qn17NSXMI2iA
/r6OyKvs0sD3lqvMCgNj1VhR6amFeMMXKL5Ryh0UZfpgUo/agoDyQyUNZ5PPAGklSdZWNZ1LSyUs
yBn0Q4hIeSXt7HtndvoL4hPsKhUT0S4gRk5UKcXjLFDPcpZ4DPmfb0rGrmUjRXbEQ90M59vQE41o
u/EHd11nfnjMo7FdIabYLqtnlupf7Cm8L/raeoaplu8agM3r5WHc9mBtwQ95jcP8xY0d3o8ZS7KM
PPFvBsDNTTZzVhTv9IEBYlEFJjCYsDnRUCQdiETXS2Bkp7xXkJLMj6KyKXjBpFSCrjN0dY4XnDEu
jt/fi8JG+OVaT6MRqJfFlpYo7HajeMq+Kki/O4AeJL+fl0hacLvTmdk5tnIuDSdt65flb/VgTo/h
xNpl2mPrKXmjrCLxNTamYCfEWJKSNc/sx5yE96WQZaa+RFc1IHz2wNsIf0Ntv9GTmjRlU6eRUtv9
Jkgae+9q8fSEQPZqhP1w3+spHpXMPNoMx8+l6mgURvMsb8Bxv7/FNDPfiAqPsxXFG6l5a32AKO9z
quxC+jh9HBImNZ+4yCdLWmwEwCoWRoR5zpLXBMMFXZuc0BLg9NatO1t1HwKMLY9BPEkmbAbMbgu6
yHKWxmRdbNjLv0jyBI5pikaYHOL6bKvGM9ckY5Om/0LCn3YtQ7T+yGUFcclgAOA7RnwGQ6WqLyAO
2s2iXYBfEmyNJu/XUVE6Z5/6GQJSF59s8rXimkH4cl8oFf9oTUBfgx4TtU3g2CpPjUcDHvqn1j6p
YQ93ApjK0Y/kl2ymJPaoLa3uyFyug8J379g9+1xD1zm7J2Vt06bd3iSLVVVzY+ziQ1JDxp7/EqgF
Y5Oxf6SOM6mgTRIUW/s+GeBtN9K9L3AVrpVwoNguGfGdcNoxYGBD4NULtUhxJC3LaVgXKZk9iwsJ
+lgD+Ma5A0g6xx7jVVo0grJixrD0/xQty46mUEPPVtTpRatTQiGVs9o+OKIrjpIux30xIr0HkrGK
9bx/Wf6G4gyJzACQKNG06K6vhstNJ6PEanaXZyEGG9WJHxQl3wWN0bG+5snDPOdRp5nkM9pCblNM
QKtOyVBVluvKyvuvThES/OHPLPR64IJzhks8YV7yjUCsaNMlu0iO/hNwgM1tVOmjOO+6cyK19p2l
VNkxxklh/zr3rLKouvu83EPeYGwZBIelhK1VGkU+9/pdNLonsL86E0PGVEZOY5DCUaGsrXAI9IS9
Lz7UAbgp9Yt+Y4ZBxX7q9GbWP2uPekIBP+fBqRAz0am4XcO2HcBf2ZJk2trRE43DZGMWmKrapnwi
xtv4odD74k9OhFrKgFlJzEeFlHFPd8zyvQztdOPALj4sTX5uPpBMLAg4dkMpalryIogYXmfLZIYl
YGDLGzz6IngdZjoYlORqVYGH7cHKHGpBBpEidc0rkVAtCLNxjhAzTFGjHdDX9Vj567LLkbe39vVW
sRSA5RRyQhKkyGfHeW9jfmRXjRGcSrqSUwuYgRtq5EUZuysb5+DTSB1JSTd90Bmy8BSR6DE3Xe98
1468WsnGo5wt/3NNcFTr8cMqBe450i2W1kDf2PVDWrPh6WoT6vxcCTtxkd/DKF5DBKMXbUX6SbGn
EkEmauyYBEauxempEWb1kDMSWxOEO21kRwetKN8tC+1SpmvmOmqa9NGqnzFqgvWQ9YgbjKGEq1cv
CmO3XUUSTuJ0SMC7/M4eVf8YkoLm6aZTcWYAGV8MG7mT1reH8XSNyTR5vKEr8sDdtH6MsKjWNu0M
v5+XhbArKGJH5z0anRpRrdavlS4L0HtXJzoTyjnN2+Za2CjpRBfc4T9Rd900fqOloqZYBuap0M00
MRd8SZNnxyEx/Ie+qo6OsWLWlCUeAs+6bfQPGcnXdiZgya4/1ZZmP0m/RK0s9v1YMoyfx/Splu58
HIWr2ujkXeJU5YmJqbMl3kDdNNB4kCcM9Z3f9s2qm+2oGlxocF1rbczjN01ory7jp6/t4CLhAB+Y
p9ZdNHdxgvngjCQ2Krm+LkI0tKVTmw9VyP86JcFnqERid1vtMNs3O9lDLqANkc4UxvhKAZC1tbrP
0CfgKae5a2eR8WL6dD9QjN91M33PLmk0LmeebbxNdn7xnVRCPp/7GJgt6ahnJQSD2SEWVKp1jGzl
PtFeaGPYjwtoolexqNQZ9dCgVPWObiJyumVMrmZQr7t8RUZLsktmTUr83cYpvh06LMG3/0JERGoN
U04LdU4U7nKz3Sd+9WkBjHU0hKGx5sOm7A2JSLMDSiZKpG8zo05GoQpXydijD6wuCmzajVLWIxog
oLs3XlWRIlOX6QlrfbsPKoAkrlm9IUdHUofxHuRmS6dB9ty0TDPZ15b7GrTZ98V2pukGyQxOYdGA
cmnxB4hIQ/0qfaKVbQWFOpOqFqgoOjjHIk3DL5P8nGrOm66IL4u6ssqcrUT9JxHDHSSTEFrNlvuw
rBOoZZs1CrWMyUpO+xjNCGtp/myYJFHHkuH0vHmcEGfcuIqpCEr6bfCiGgX3BfqRxQrb93PkXIag
qGqaD1h9JP+Rdn/DHaE6YeSAhTUzBqaQ8xZ0PmhKuBJci6++aXvpOag1+8NWuIO2SYUMEE+7p+NI
Nbw0YOFSdXiwMjTGT1WjvU38drmCEU3b4qKZzrdWtG05wZVTJPvJOGde7syYHPOLityUzcxsSNVr
exUQcXjWK8kk12jv1EjbSZw+DdJEPWLMVburkGpxGD9p1mB4v/3tv/7xP1+H/w6+F9D7xqDI/5a3
gPyivKl//03Yv/2tvD19+MZD13VcSL+mqum6QWiRo/H1rx/XKA/4bu3/cL+yeCOmDtvlbKgOyxak
EZNfb6zM7roclIGE+wpp3X55iKN6esz11346LMxTpvDR08x24HpoiO8mIT6vCeKs1fB+OfRuZeKx
UbO1aSjyrhiYQzqZ7ZJnYgrwnfPBcjsPum0OnKbyL7c+JTK46eZS4rrMVlUi261WN+6m1s0eFEuY
ekmE26SQceTRfK8+J6o8g5Q55YVZ36OdLd+04t5Wp+xVTI8kUPSPbT6/vpkjN8me25TWFqe8JBJt
mE8qna7RWqnIRl7083UQQhudKqzo83QdKfQ2ZLdwNyZ1jVI/GSDC1nutKQ5//aEY6p8/FMMgAERV
Vd2xHMM156//4UMJOmNC0FOZqylmRQyt1trTtctWArwbOG3/sWPS1qEB3wGkqUFb2+xt58XINcmQ
btzmUukob+KmU78krR+Q72IVZ1Wm+Z3mF1AwM928T+rs3oiyY5TGxp1Af7EyOlcQXLdd1lnHbe6c
oXUOcsDq+Ncv0HT+/AIdl3g6JNLEkak2J9+vLzCaCB6RfdZQcRGbEoTpcJFB8LIMjBwLhvu0DeNw
2pWllrypJt4gUncuIk+v1TLZ1bOT2THSJngBZ7oenTJDpiupV+//Yhi6HdmMrsFnOa+LaWQ+M1Rg
wcNWsLh0aa9HR4NCyVCr5Ccal3BnCCX0VWEtRsNZKsnTYuwCzNAVTfzWtMHGbsrpza38s0yJHikr
qL/+XPmWc9xhXxJepZgo/JZ37L9+uVDr5cL9WpQjTtWw+dPDfzyTCVdk/zP/m//9nl//xT/O0deq
qIsfzV9+1+57cf+Rfa///E2//GT+95+/3fqj+fjlwQZgI8T19jtKvu91mzb/XHDm7/z//eLfvi8/
5Xksv//+21cUus3804KoyH/7+aV5gdJc4w+n1vzzf35xfgG//wbjgrf8I/23f/L9o25+/00Rf6fD
Ihx6FcI2HdUU7m9/678vXzK0v+sM703HtQxUnCoLI3lGTfj7b6b+d8208IHgJNFdx9E5e+F8zV8y
1L+rhurqfMVivAhU7bd/vvafi+3tQ/vPi6/26+JrCa5yGkCOrruu4Qou+F8vg77I08lUY24BjJgO
bfkNbhtR35P5UMMy3zCIfnbCWtnYbX3vkt928YsW2mCWULSWz1SC7lETxUE49bAthT2u//Be/oeb
g2n9cpny+5ma46iqKywVYL+u8Vn8cR3qS4JuIJ8IzBxi1r3F1bYms8SToP2Jb8m7lCwQ19l3VYbd
NiriSxVodKqU6FKWjX6kC3IQZLy8SH1YVRqZAwLUKobk9jlxdIx9Dk0VKz+w14XtXZOYNDPjhFt9
EFSFZTRm6pNBU9p0zBa2dJdMBqyyBYEQfaijhrPUSAMcHzEdERGsqzAp1oWhfQRConKnO/HY9YZx
TyObO3h/NaI++3+9RfNb8K/75/wWOYANNE4xzaa20cSvb5EUY2FbejHiJ9bQNTJFPC2HVDTOCQZF
e7CIkfZEXWlMJ/z0DduV2Fh6PyN2q2FVAAY9JXGM9FsbTuGoKWuCrgOMSN3ajdDUlIPyqbbS8ZS0
un8hDuFhavv0uRDaoo/c1fRkvZ6UvzP2Okg4bGIQDoUIYEmbdfRwZ2eV88ZkLFu1wrBPcdrbb8gn
PNJ4o+PIJGIdwEygXW2UV0KPxW3l+mXh+mOFYc/vwJ/eIWS0SJVM6gvdsOaL4A83MwltKAtCo4cF
RWME9UWS1jDGw76/xqnh33fA66fWislqkXNY6ATKjZYo9DDa66clBsY1mjPN3/tyQEdAbmK88ZNh
DsQTD6NOqJpo6hQPgf45jQd9tzzVRDT/XIiem8Ia1IvewvcEVFBuJ6gdl2E+ZJaFUb1XK8rKEqyb
2SUXF9mCHgfix5jWj1belZeKurlH/nIqBwPe5HywtPLnQ0FQTE7fhPSbxLxfNu5qTGO8b6p9EpbF
GV4R+YF+o64QjrhbpjRsZ9AKwty1t+jLghXvmLYf1HIAIhMeoLfXh25+tDwVhcFwR0lGxBc7dKNP
2pNCWPGpKSUJVKQuo7NcjUlAt9L22foWJA3+9Rqgs0L++vEJ3TZ0YTuabrmMNv90giuom1Mu32GF
oh+OLNPN+zC0H3lbRo+g5WpHA6lZF7RdXnqjsbzakelzVqtbGSKQ8WdZSzUQuzCrd3MEB1cJtJmc
zfGeDlt8VyL0uK8TJjgAUrpOvpajmgNZFsU510PHM/BR7paRBGKqePfXL84x/+3FGbrLjcEwWfB5
iX9a4DpSlQQyhx4gaP/FdEM0ELN+1jfH6BDA5oEM5C1M7LD3380R4hh9p4si/K9h5MijqvjhZXlq
6phZuzQKdstzywG+V7+mnRWs/VHdkaUTvfp1CxU3Tsz1TKZ9VepCbElk3iRma65MJLDX5WB346FU
uu6+z4bx2hadOEp9ir3li3BoxisK4nbVcAfYYXJCNlE/ZsGkPiIUU9aN22Pjmx8uB7uK7W1hO8Gp
k6Ny72NDXvnCEB9wDx6T0QlfdLPsdrlRr6tU6BCAnOjdGZN3ze/lRaVCftSMcg/HZEuprsR4sYjn
4ZSB088+Lpvy4oU41RiDjKEf8PWIg5ammjdRd58mY3ZbcrfCR9ZeBaFfZHMYwStwrmNrBQUhtzJ4
LUkqLDXkjThEvv31R2z9h4+YRVronL58vtBQfl1+HCbxkeqjPUPFy66rsi9BZibPxQiqYao/BeBx
3rFuYM+KsSWQUnE7oD/3VCe4T3QrPQ4m7YuOeEMkO1O44rZ2seYg5uWwpDEbzMP2WeVeowbJIdIi
/XM3us1uzmC9y7oqP442ErwKqrmGgO0gakP7FE4PZevqxCgLeo+UI6jcGn8f2O0r3IfuUzg6XzL6
r9+SgmmssYfcmJ9vIRey3IRxrR5D5aDEWnVMUtfElU9ULaF58p8HW4r1X7+dmvZvNYGwdWGxeTVV
h/KdCuiX5Xwg2W6sCFhb9QOqJrM9xlnPULDvQ2ZCZAdhRxq75hAawotzy0KezsHRngkwUC9xZwf3
rSP3YGWd078O8PjX5eB3W4mlasY5UTIkPdnUQnuzCNRkv9iPh7yCq6uG5HCmRbdj8Tx2bFkLY9wE
VhEDyi2mawZMaa0YvrKpALsgGC/vClM3L1UCsiG3nGGVGuabq3GJKG5PXwSq4B1a4lHYYk8JNXgL
BGLBNFs6bUCoIeVaWs5t6KxpBHw7U3WBiIEurTXRVEHS2/JOoZlTSnddDNmrHg4nRavFY9yHzQNb
uWMkCQ1eDqAVyLdUws/W4Lq7EpQHe2YDTvdkJJ4BK2UOjhtHM7owdJ6V7OrZslLPqUdt79JWfaTN
oj/ShNdWY2Mk9wOuXnpHufVA+jR8frdsL6raqUBZlOzerJTu4AdYv3A8px+NltKvQc1RWk16V3Ts
o+lupes6zYvPfTR8asuhQr1T5ufQVeVq8s38c5k2z2R19UQNYcJcDgVtTDWS+pHxWz54PhSnfjSs
cx8rXx0kvV//+qwz/u0itjXbdrn/wJnTbV3900UMFF8HKkULLwRfa3XlNevoy1ZzplvMB362Wj0/
pW48rJrZdBdmwO2nIDl0Y12eQEaDgGzyHxXBkyqUDbfZJxEk0xnf1FfhtyRy8aEo5gX8c5EE7jrJ
62Rbo7i5YiPs9w0z24i+PdNPDpkkIseP9HqlEa3zUsLaq8jjefvrl8zZ/+fdAZMnQeXF6mVZukuh
+euVJt2mbx1zTNDAca8fi+flkBpgI0LYhr1uaudgABuXWrUXNGSEVoIoGESdIaatJHq1epVMKt/t
QXMM0auTR+LYdzYzrPmr2Gq7Q2pCB6t7I3wdiDfdoeG0JjxsY6mlL04cEndS022WwQ0vpxiQeYOm
GI63OY/MaEOHAG6Z+1g/BtMwz0PB/Q73wmNVOopX57UJpoyEJSQeq7yWK60b+kM5yde4q55ljL1e
i+S3eO6+BqH8XCT3BxKtsNL0pack+O4S97NvJchLgDxazftouJ9qKtpV+71RnB+YumDyJBAJFHQe
YYLDz+CGZhTFinEUA+qpn7AljB+yj3CfGMXOFhi6CZevVyDVd24R6KsobaHwpMSRyB5x30H402eX
KR0DzeheQ+zWZPkjrIl3kkb2iZ18ONLYuRL3sGYRhFjIpFkRN88abrD773rnvnKyZmf5yseUy0vU
TwI0EPnPCjlH8zzTI9ae8UiRPGlWuWW6TBVl+a/IrD5VyrMQ8omWOHHp5NViYmyAj2bQ6UX/Ro+d
3VWbrjBV5x5i9ocYOgDMIxgHZja8xKbSrnqxjWoI/t30JFz6psoLlhCyXrGj+GN5SWhgbIag26kg
ojyqgTU342JTRH3uASXJsDyggK80f1fp+Zs0amOtqxHg/lSvPVCN4z41gcKoUMNWLfd32kboq6to
h5RsqyWEbU8odjaKtOAdMLntWtiIRhl8VclpU2znm8TUysA8RlEVmls8n/4huPquWW/NVBkwggeV
l1qtutGKB/Y8rE7kPcI8fsn1YZMxPmhNEPdOm4OMq8DrK0x+tYpA3spy5hRjVdnrHemQXTRLsxn3
BEzoYXTqJJd7PSA49tMrDX3wrh3QIPv2bE9EUaGUyYlXZm/gGBV4tX3wsagpTYlLLR3VB7XUfoRK
SYwPzSEyMJNqpUz5tWrVZ0aASBgqQFNMi/Ryrc+e3wEfoV4y7ndJTooH8ejgu0Q+ZShMTvqUREc8
VqOu3euAxyaGQVj+LOhSLc9zQ7S3glVvb+nMzIc43Zhsdom3gFXVYSmK8le3cT6ywmWYvPcL4yyM
wVk3DZgUiOLVc6baP9LKP/WWGT4MtA3GigKjN/k4pWDeH6YGVtJQedSmJ2nljBbFLg4bCEcsITUS
Cz9wzf04xdu2lZ6pa+dywEijxzihyagh+tlrJ5puQ5y84iz5UExcMQXCIDQxY6juO4HN4znCF01D
jbg2wEwPUJAfBs0Zj81b6wKaHkr3fWIo7GaI+KakW5fzjcr4HA/t19B+X2y7ETOlVSBJ+B6+gzgt
3slR9PoBSQi2KvuSHQOjUh+yMXK8XvUBhUgu5tEqrnrifohkwqlJMsWaPgbirKBAkac4wZohQLe1
EX3hTB5+gO0qPHXIxxdkF/saWBZjFW6ERksSSdGr+lGtAjhZRvKtTEJQkzkCn4m5I7lAwt70o7y4
RZ+vAQiQZRV/qXtEH3E8nIwxJMo+Z5KCNHaPKnbyUjf/bEQjRJEyBSMjHrMjxAYoNJuqH/ASc6Xl
jqFviMXuYYa57l6iGo2S7w7OldSQ225qcoKHM3VnietIZvC2sfCcjaMY9yhmOwCplez1I2bUp+KS
JRPqdXMiIyfzP7dmcWixPa+KXuhbir9XSg/l7JLuBvEIKmYHYYP7fuRGrgfT1kSILD/5NpAkWjDk
S8ofccrvVZcRqksdF9koV0WjtJeeXPhGYLXEObiD8oH0F2EIRpqSD8Ftgc9E2BrtXSstxOnpjpa1
9NqEH5PZ/qdAFc0hHuU2K4F9lKFarnEGqV4km5fajwG+6DgGAx0KllF+b6Ozq12jUfyIQ8zAUZQb
m6DC7KdJjfuJn52rkqQ80x/fmpKJ/qRDPih9AMW16FHnVVy5Gl3jFaBvY1v3/jfNyL47TpR+yhIf
hT+gwzSassfcYI6bvyiKvFa6mLknkIzbS9RgkTJmR0W09suIKbl511vdtoxjeHn6VO/w1n1vatIu
smFgEiuG4MG3h8Rra/O7n4qWcg5Rh+s8tQ5wewf4K1SnNLrmJHSnltXsWn04SYImPDdOfC8dSUAG
gsZZudVBS3itoV0RNHUbAmHXsKBXqtScB2k+ayY6IHIkM1SK6SUGfn6IoJqjhDqXNei6NNFyiC/7
PCsQ7YeRuoOmhV73m+5M8kAfvvX6KQKlLBnUtL5YZWRrEzAVF1suBQa+X92Cv6RdCiZ5UL+EpVM9
NH6wiTnLn7nZvkogJ7OsCI1PRPZCz5SmVP1Lp5NPZuZRtmnj5HsZhh0aaQIa06pe2SaM5zhiA6aO
w4vDlmubGcVXow0YI8X5i9HrF994ilHwrERRv1oG1BIsuuvSqicE7wrS7tHfhAqm99bNV73059xR
6JAW0HbLbOFpuRk33kLAoimVU62Un0AYkllbu1+AOeyrOBs9nzBfuq/11y6CUESnA0WsM3rZ0Nmb
IKKBVUYw8Z3Q35Y5HwokJshmXeKue/Q+ezB8CuqnLhvPLbtnTE8mkIkmSJA+9eHBGrSzavlXgiGe
k//L3pksN66kWfqJkAY4JseWBGdSomYpNjDFIIdjnqen74/Kyu7MW22ZVvvayK5uhCIYJAD/h3O+
Q3anxTUWeQ0EvxHLdaqae+hlcj3r5GeyeNcmMZBGAfna5B76eLdwTkFbL6cg/8wI4V6rBPdYOcHc
g3r79y/WTMTVwOEHXTA7e2x+rzEcqyDp83NdPTGFLE4qHVCOAapha2oSMzHJL9/kWA/s0HNcufWh
OSCI9c2tJ/2epaZHujEDvLAKZ555OAu8fhd9ioFoYXdgaEPSbMfVOLwn2fzuAyMGKYuJWEfTS9+N
PyInuU0t8sOAhTQEpabAm7ns/hMSynRGpENHQHxMoRhY3bqZ5HvLsprV7LHxM+/EkJD64bdmELGy
3Y50pwKGQeAkgqqiMo9NubirAHVKiUwLUFpBf8/Bh4Fa+Lpj+2tscl4yu5mRzNtk+cm0zwsdDK/b
ZgY7WaeR3qBqKdZpGkWk3WgizKL0zX5H1envndbKQuGbu9pzxo1niDb0DJQxeGWuFWCvYGiOVdvn
cOUQortl/KHm9q5m8NjEy7gdKuLnM0I5G/UjRhSJleY+8ZE8Ceqhkd8wj9Qxs+sTtR4jTSSSru1/
a+XtjdZhOlw+owZ6TrtpwjRkv6DRwgY0qnXWy83oGV+iWyAQONHGFwJXsAVQ0K/IFQAhwgSe0OAO
QXwHh06rowiSZW9N3a9ogr1O3UVuTf8+mRIF93LseoYHio4mawe9iufl4GbDy7KEVZBBXOoI8QDu
u83qfuZjXzH24CWxIoGKEQBgMDZGlDC/apJxZ0VEVTvZsoZTiemPnNhtyh6uR4gS1t1SbLwvjJIH
nlDAdP8Lh3fj35GPsR/hPRzmVoB8KEu0lD3EHBaAa8qnKrH7DRPwjJ0BlrRnMTUjAcSDscE9Tfyy
TfxyAdeUZXfEIjnSaxSieh1kC+BPJLC1xY8imiIPQrr3tK9UqQXF0YwZYeIaRACKL3Hwt0aaWBuU
gG86Gs4jntJER9c812KT9Fg/3TbQOyOwIejly31qCBwUJDf0zZ5ch/uy4HOTwBaJSsRRYDIq6JPh
iKFXbVp8edwagKlzZNiOUf8YcfqupopC3iaYbF1DJ1pP5SFhfQg/lavdQNPMTCf+FVf2IxojwNqd
h+CnKj/pTXng6HoKRU5BK5TlHc202C4YwLZLQpsAbfq3HSOosnh1q/TUecN4jhL7brF8c52kGjfi
VAuCpagGEMLDH4DriMv8lolZ076FBS+SMr7EtcN9vHIswOIYRq0wXRDIuQUuFPyzk1TjLc9pEyVx
gBvDoy509ameEWZZSH4t1V9q4m/boPVWsonhDrY+z/ya3obMv6NnVnJnmc7HPPcgnIJzkHsPOPcj
RjPSYz/SOGHeawMu/dCde/zB89C+VHG2MWboJyko+nXVWBwiug/b1PxhGSPRxw1eVanrH20hNCNq
uFa5CMjmDZz7aP7AOHef1Ea9wuTv48+vUCwvn5lpqg3pLeQpLIiNJn3KiBzLRcX91sV3jSJRyEPq
Gk7Sk2uV+wsu6Yutm98aH8yUe8EWYLragEiEbpoQjTHm+jU399T196lrq6vqpheHh0o1FYhTCn5K
+kzRoodpMsLUjB9zvXaT2X4cNJBGw4udXe6lM2IMOmA/xSzmkv08BIza0/ZsWeJTqIF0YeDHMfYg
C7nq3nSAQvN82TeWxjocAfrtax1aU41CyDe4gdyHxog/qMDDSjo/COOEzm+7L6lw9unQuqFRO/fD
9CZn2vvlPep9EG4pJLnK60HpObd5wkyuWSzOpFlZuzLyXvq8ImVTgGlVY1h4Rr/qDHGNO15GEatL
VaEYnyNvP5sXU/Qxb6qBmwiNEP+4CXGHWIi7bYtb2FQX7bw8oMPBSsIx99pWzid3GASXgG4WE+W8
ds28DeMl/sxUSWk+rtFTR3oBo1+lYH165LNZRKlJPCKsYCAqqmvWffyeAhmsRv4Ao6f/7jAAUAhz
H9gZMGR3+U0QxrsieHXlj/0ZZgA684hGyLMsYAjOU34T5RjmeJBR9pyyM0OjcHJSrDlStIgqXSHD
SC1vc2k/T8/MrMpQcCAfDS89aPZd68UAnGAsmg9oIPvUMD/Qyd+x3Y3WMuJxtSCzUpSkWMtdUi52
3Tj8wgJXHMqWmBtYgDotujtxlT3Bi0yQ2y2LjYU1TM9DkpUpSni2EN2AO7mM8QHCYIG4QWOp3Gu9
mEg8FVzzdFpjwiKHMvHkptdOWA+0WKWSPCZsQiMEgYp6aLx9N/gQ9MQT8oacrdqwAXY/EIDlflmC
5yILGxccyjhGT9FyB2eL8cCsa8B8GcqcBiy8ZSX3aTP+HsalZYecHoNJxiCkOVOCxjpRWwN86L9a
icB6qodTIzU65eYrLqZ8V6AHHCLzoy31yYBKyMyDR5HqTMBOlsSwDdRsVbkBcndvM4zxieuViYCR
GaHQlySi5s+0/WnPxSeuOBYN5IEHPvdZYBO7wi6aZQfItgm3fONcvYmMCsflQ/L6Em9ptu1Kbwlz
uQhUiQr/kpWEBKi/+DYJyeBcpk2K6o3iZfCoHnLip6gY5kqDUlq4HA2TkPjqSh3MDsvx3bCO2Gt1
otg6InZvv5G/bsChZ6Sbrre2o8g/GmTvfu7jDobWERnRRktFbaZuxFXvxb0FhfQzE2qztMHESoeX
2pfbKiie8qhBHdQPeaj5cxbINRswBFSk1K/NCLaHvvZ2nRhnELHegXso5VEPqMOod4FROTTYKfnG
Cmo5C7d1PSzTqqAYIJXtDueMu431dFWFPjp9P4WDaUIPYURQsYpaNzr/mqilB+/d8LJTaq8TaKrH
WwiYLbP3MS1A+hjqelNfbt3G+pOJ4Iq8l6tt7p/MNkY/HtftKsqzH60xbYN85NJhVMdnnf4glBOi
wRCaKfjeth53weyQX2C+po6C2q2GCn+IfZ5u2CxTU4xai8ZvbgW0eD32jyX6yfamITMkjs8EH4WB
5T712aKvj9gki2PVV4+Vbi8GuOLThG49+4mDHH5VwM3mHoYbPTX22g53SCJxb5rrQj2XjfVskFHW
i22+AFNipsE3xScpIAd0tvvKEQnq4JTTr2yPVd2mKxD390vqTNsChbCNtJF5B9+lExvk1jcuRe/t
hA2gpR04kUYrqI6FJV6J97WRrYObyFNmdEq/Vo2t6NySZ+XbuBoQmNCcDPMKAnq3QcdulzUj727e
eoP4MwHzPI7RshvTCLN+VO8MF4nJICszpEi2p7Bwb+InOW+yNHNWsaC09jpkhlPDD5WfemQsxOuq
19lkIY3KAzrSOkxc7xNCFJ5EmzAXkUHur5V4UCMpAQ2zDXZiECYKtoPgxlmu4rXxmreSaDyYWrPa
Ecj0qHLYkXjv/rQ5obiTA7VGLAIv8lBsx8XE3Dj2RElEDHgH7z613V0A8QLe9rJXatu1D3gr5hOq
wGBDpi8McCJCzcH72Om2fE9N9dOTiDZtI7uSd+JzucfzOo/Egxl3X/gBqbwT9Y5YbpNk+RUR6XgM
cI4Cmh1Auinv3APlS62v2kdhrBUPEVu8St+KVjJDFohCPMPVveLynjcA4tj+1HoDSy9/ICdnNwWE
SzirpFdHc5ol0bxIVwbSnNJJRDx+mh/ZNMfh2TQdZviwv7n/cQCSbAP14ab4dF6AjuJnx5+3ryxP
3uGEBuZjeXRCyFRX6bFmuyjLq8MixDb4kFzjydITJaTOLtVI79XA7y57rCIBxhYtvScAPGco5OU6
ksErBylPqTh99cckO8BbYBBoUmNHt5jHqb4nk81eARd1OPupWu1scDZmOZ1yi1rQTEkBSm4ljkX2
oVe1n8lomqfx1gwmnbvzIAkoJi4rn/UCav3LtHTZFhG0s2lwQWyLpuqx9NioBJhO2GS384qZBljp
nZFE5TptMk2fVau9r+tfZQbSULUo7amJlfVk4w3QOGUOcF8geGRAA7KsoZxN9xaH16oUw8wTbflj
SjA/6FL2DAII14QqfEgs11vlRjXwb5s+NXAVAkSIamQG7NnqPhMCOn7Hc9JJ3zIRr3vcZ084h0kk
J8tTOy6JYWb9gUN+OnRPduPUF9ARzMsAC+PDlSO+0T6Y72LLugaWgDJkEoWJuY4PIzV7djQJRQ6K
rT8sMVbcJ+ee24vjAhW+yOBYBAHnfq4d6ppPnmX8xSzmF18c51zez5Y+JpF+0lQkk+QCciOenGPH
DZg1SIcaovJgV5b7BVQDqDV4LIMGVSNtZJzuh3H7zBf2omCgMK20zU+OA2PlwVmDQG+sW5K3m7IP
diwLvzpj+VMxAwxpvT4tixoZ37zJovw6o5c5QnndZwG1UuGqbkX32nEPS/QPGu7+6C74bIZ3H0aa
KpPLEoxiFy+HJaHxSgBbiOCV0TUjjtI9CZxPK0KGPyefblkHimI1KwUUJ1cfAdmsuzllDBCodqcE
p7EkrVElrBiArSfbNIIaEpn+vejaUFikD2XGpmJh8RQF/bUC21BHQOEy6wFXaQaV+dD4lEK+zvXK
b1SBimrFeO1P2rq8dxmjLN7I3SDbhy5Z5CoNOkHjbLzkBmyyNnKqld3XX2wggCnGhKa6k7iOEiLc
4PhfOejbRlr3hGn2q74BS916lMusNtH91EDfRkZaaoKqQs1H4nscbeA4oVB1s4tf6V+ga5BKpxHz
m1uzYrTzln9Fx7uDBq+zrWeI6tazlZQ7xOj4fM2J9ZKkR1cGhNKpMOer38/HwivUI8dHd2BbzzXg
xAFBWhM4O2Fi86dwuZNQBDaqWG5pSyVtDK4kFCMdIBBJb6bKswZGcWfIMd6lIHIq47UYqy+VcAJZ
pdudeXCDdm2ieTdTuW19J/jjxslJ1LKB/jWtmh5dz2RV8bVCdsycsqJsZ6i+Ufbw0yCQufDm4iBi
zbgOHsxdkVsuGIqu+5XgLiprSEN2YeIzd12IoGw6G5eZgM6KJmykOV7Gus8fCeoMCcDtHquSGOca
9Emabwb8AczACo+1dFImZBQCLrHuSVHWh06RsaHddLyXndfsO0nN2ieffd651yRpSJSzF/cE5eFd
toZ+/P6SkJuxjR2adjsIDrGnM9zIc/VIf4DswYmG41BGbKQ1JkO3LMAS6HjaRVY1P4yysq99Rith
fQyoGiA0RhoXZoX5mEJ2Beu2399+ccywPBpGyzYGP3c41Alr08oxrsy6Rpy/qRdOWDJDY2zbrR+k
7WNw+9K0DvdgPN6Zqds8BmQ6n/jHv+ddbpEsbNpHnQv5FPm/VEXPzJK8WnUcZ2cLg2PY2E4NomAD
LYV8TbKPL8KfLuYihqc8e5llVROdrsen2ERDTY673n1/ay5uiVdJ59s58H8TLk5/aYaQmYtnnNfN
s5OWX2lQmGdZt82zLEidZdCLy/X2i6qreWqrBZ908miSdfk2CqtjIF3n+2AZ7Gd3ZJ86aHMLAIVC
F8L5rrW9aWVop0CTzUdIL8JTWbXFky96Y23PhnOXO1wuabX23kuoLl9CpwB9pZdfYndgsbOAEvcS
Nd0FsVabuI2vi0paFuj+pz043g9c1NjeCS1oUkc+FA5Ljmnwfkd01LdDx+Gm+Zyy+IdKzOGlsbWF
NsB/SEjtDK2yq9FPkbjaN22xu81Pz7FbJ0fnptXLa3GuYOEhkBX9V9OIZx9s1KM0TkIzvyCr4KOa
8y22W1xpNpNyxxiPGKKf8TkXLEtdtEM9t/XU3PkJa+WOpeuaV3yLKNswAWpeYHzVTwRnrizr0ut5
eCsR+KOkhKHiZhwH+QhAjmAlqxbqhBt36xWmOmuUY/jkn2Virw2/pEG2sel7hv8Y3Kz5rhG1LMzG
eJNC2rkY2UDEH289b0q0Ijipe81dCxv14nJtKb2B2AEPkLA+C3zWm0u5dTTdUq61+1UljlpX2Nce
YTM8z6MhjnYjU4Zu+Jc6u4rPjFcexkQDqTInsZZ6EhfktlbYJEjiWJPDzyNiCAlWsWvchBAYt6l3
Y224D7OXFfcMoLdT3QVPuKMfi7TyT4MTHN2BtCbJEGn1bXkSvTrj4as3+dw9NvP3IkWw9pBlfbaX
3D3W6Pqb2M0QkOZrBWiIbAj2HoUYhq2tsQZheypQKi8/eP5Gez/1yYHTyUCt7O2UEeSPIOFKnJvs
MEvv3W5H6EwVEumqmxzuBH2HSPQ9oVy4w15KTFaRE9dNz79r2/qadghUVBN/ja0l776/FJO39+vc
2M9IBDeR/ENWPIdpwsa99n+mjBHcDPi5W8Aa6iaiUDRnUWD0zV0ayM2Mg/A4e9rdNIG3DzjwNvh9
+530uFArw/dDwrkOtlIjyGJMNIF3TY1iOnDWwd6iS6xiVDAzjP591DEHXaakwvsN1X8Zqvnkk063
tjxNL1DfpLwR9I6C+/igcxDWVW3/ygvw9vOwwiZsvmXWPJ/ZDyKCSKb0CdR0aNmJPH1/KTU6aUO9
NUNePPhQfh8LoYxQ9u8KIcvWZI1y1AIznSjbH2bpw/DFuYsRL1hJNXsPEkUlZMHbYGdhUNv63bkQ
WK4W2F7RkIZeKsy7IGAUU1fky377kD0TXZfvdnFoZiz4abaaTxF0v4N7axmrx5RT2RkzKq7S1ow9
CS6aZx8wctRI2JO5v01Uj4SvaJ7y/E+hiv2cLvM9HNvqJRqN30aNVt1I5jtNEtpRpumh0oLYWBc+
uXCTi4nvvhps93XuCvdcy1beJcbCLTpXlyXWL3bHhm8Ek/uQdh6rOLiXIL4lHIdJWbsir8CKDknO
E69nFt3bDECQ7qKMqB6QwiwP5Ec4j4OcTk1piAMJn/MmtXR8+eat+CgTMfZvPDG4m9RW0bkqRMEM
T4wrEHVwF3hC7QJ7nh+WyTnESwVAYGrHbdlm3TlJXOrObAR2wf+f7KJBB7FyWtzEGWmMYdDaMLMn
UtIq7fOISnqxaec6Xlk0lS/wlpitJ854ngvHP00NHuGhGlhQtLcIuTlaXjPHJKdQ6E8wD9Z4sbAt
hlrVAuyJD1I2M7gp+zk94PYtTt9fsihh2FAIVqojAtigR/kvk58yeumt/IaP9lmX8zx3NlltR4+F
joiDThk0WUG6xSIbPLdeGzyX9Ydgy3bvLPJxsXjEF0tPmvBUkdiCF2E1S2yeia3u6ObpDetaP7R7
4PArldnWA3Mx42KZ47bvLftolJHNSr95Xdhy72LJZw6xB3ew7pk61UV+lma+j5H3rOclf4bFXIBz
WNowynpEiI5T3kdpX927gG/ulUVycPscwyg6tWmEftZUb2PnznfcpA8DZpAvSSNatyosCkDUw+K6
cIH+UeeUo3tgi/59JgSyEj/Mvj8WrNRDDwB26FFgHSuyco+sW3b8ae6q8Qy6uEZWL/5oDpvFCPpw
snMHe1UGCSRB7+eYlXnlHOp4vhXTczBRpDR+Um09w4PcwLSR+yoNu7qeMOT30S7P/HmDk6rd8gPq
pGNsj0nXwZcZoh2ihhy5jZu8qgWyd+sd7dL7kwVAsMhKf7Ri+KZ0clU4Tn5OjwLGLeth7TW+l7Nk
y4YLEYLeIJ8Clo1F6blPQOhZRSj9mcUZU0BVNOc6QvTSm/dORYDe3JhPJD+q80iBtG7eG1+728rv
reeoAMtIS8EMdtEBROVm3eGaWOnBZ3JnMstep1GwUYrREaqK5gwpiVldlCRrcMHlllk+mwYLRVxQ
J+xFZFQTN75U4p4U+GK1dLG9d3I17KNqqkmnNtIrsjd2/U1HOhPfiajGNB+YckfiYHIsdfTpQGBH
fjZ5zCZugNd4KeHLkU7IfLV6vKVgPDrDb7ShxT1eeey2Me1Nu7hnJSq+sGZaL1alUJSo4SoQGl1l
ShiwtN2rcvpH02+suyDKxucxef7GrHx/U9hPAOvFfabEs0t9fIH2iVshWYIP7NoHmhgyanOwQq1b
Rw+tO+cP/14ByY4HgeM/O0d81/YdYTMjkK7AqnWzJvyzcySNBxI5EBBphC+oZ1rzwUs8XPi2nkBx
VR1MGswQ2irgDPcqD4t54iaK54MX5GRNR2a/5UgpV2lNWiqPl5ExGpqV2H4FtJIxlAB9NzdERrQY
4pm8lBHjxcY+MZC+CTa26O59idreT7sL/Ul5rabkHs8SSWa3L8bEMqy42SO/vzWTn5VmUQ/wazhF
SobtQPZ4OUjvhCgnPjQ61qfAd+wDFvf6mLc/3IHjqq89pIZmD2nXSbr3HC8X0aj59RtJELdc24tt
TWvN0gkpS5xmW9tmsmmLDL2yV7yQme2eZOyilikHhK2R9zr1DVZoTImMrzFNU3IQ+IV0laZ5QIlI
Pc+f43zYBNgZfnVbwZknJHwWWR2J3GVYHd+KaQDtRnzuXQXxlaFcOZHCfuNAMSEOYdf42+8rj4Bx
6XfGpVbTu4im5JWVDP6NKVPHzn6bENYQ9MQX6VCM4awRWyDdcZbdlVEHFyCOw843yqeqq/3/YG3+
b6Jh30N17fi+J6RwPeH9xdpcF9ovzeE2HyGlYB01sOVqbZebnwOm0w+4+u6aRHb0GSa/J0m68ZgH
PNwESIxNhc2GDwzybTpBCWEPeIll1WCD1voKC61Y2zFJjqnTRPeG7fws+2yiNUE4EUM9WFXWe4Cl
MCw6zq82bx+HLK22kVUymq7ZkFuWfY3TXP4H4/BfvTq+NIn8kYHjWxbWvZt38p9vGFUJEScDH5xh
D+mKqckfLze+tEVRi5WVabTFKnxwFcNnG1z3v79fndv7+S+3K3bIQPI3Y7QIXOev77dZy7Gr6q5Z
lX05MML1ypBAytAeCFiLLNfZFhMKy1bQ21uRMM9+4YYmIdn3HYXBvTZR3ZVm0x01YrwKbvHbpEvj
WNYmUBCKm49e3fYtA9EdJGPWc8FMs+TnVOzdxc3nYEY/FvCEd5ZoWILWLRrWcoI6oqu32OnNY1Tn
byDxj1bOHgUDTHSycuSjrMySEwOJN9qx/OnfvyXf/qF/eUv4QGzJe4G827Zs8y+XoFME7Qgyi+Nt
dj4Bdv+YPGBTeRKE9QJXPbVIfWClmjUblrDkazvTp5NJiBgdxvJ//1r+f9cGAwphelYguSv+Yrnm
MQgplrRcTtri99Q2VPb6kA4kmxZGf4J6iNbbWfp9WYu/Xxj/613+D95lcfPz/l8Yw3/zLj+W+Weh
P//Zuvz9E3+3Lovgb3iSYTJY7g0EgPPuH85lYf4NbxWuNfwQNknmEkfeP5zLkl9yXc+/mSUcy7y5
Uf/LuezYf/NwTkgp2Y3yg777P3Ius7r+VyOQL3DNOPiCPcdzifw0/+qdi1vWOtFAwlVKlxe2vUz2
2BvvuQ/dQ13n5zy1NgFpPOsoYJjvRuNJ1t4lWlJio+eh3kkl8AzjyWplSjrSEmOnoeF1WWCKhPnx
SODCqnbrdttEDjP7FN4N7Oe3Oo/8V00cxqGY3tA0slKShFvn6d5xHHQQ4tX2CbUtCtdkP/hrFrgj
lim7EYqyY5Chbl3oF1notxvP9OSqTlt/1VvxBZFxxoaYAK5sDp7FCMUzd4lPi1CKjig4cpE95vCN
LwDxQ8ZkZjhR9hkU5uGQj8Om8wZGIb7P7CBigU7XmNqMgwEQbQkJgMpT6mNkEmCOaeFpjm3Ug7EP
KFDR2y/tvppaAEVNh767NR+VnSDHVsiFvHoh5P3GG4megsl6y8i5XYEYvA2SZbCx08Fa2w1OGOUj
HO8X5vmLzTKL2O/QTlz8v/yGJS1RZcrspxqn7qEyyn1RB0kY+8mjVWA9L8cFTZmlSKlyNraNoSP2
mo2AY3lZtppU+8hvUyzFNRIgTXTXjVBG5xb2rXyrsDRvc09v2A5KrIWoRuNoPpuSLfB4jJmOnecy
u1pa2pthZr3kFXdT3Py0NBcPPli1jVrnCdyFyaTfZ1k8Dx+d+HLLoMRG1j+Alcdf6xAGxq4A0u0K
5gq775HV2jK1oCDnhS3Qzynt1Hq2gDgGwZ+0YX/sjhXiLP9jquxo7YvMZvEKYbKpEbohQlvNlfle
T7iBNGCpYnYg4w9Ru+0EIWfmZB+UNzrr0VQxIivENZNhH0xvQCBpB2pLjnTiOPFep8slQUi3A3H0
qRxJq8i+d99xmqVt+jnfCHhMBqiVyxjXJ5MTs/8t+tQNE6cDA9Qz2EFxd7YtDAgW8CtIQSR4ktNu
k8GBzwgVHeNgpJvdxxhFNJ2DfBxzEDURTnyRERfUduZ7r8kDHfSgVgZ+XkIygUIzMFaTAAJmgjmV
DgFinmuFC8HR67kiqM6BIz0PKOgHQfYT6dg6Ip5xqAT9X2ztep/NwDgXkIXIJMG7TRAgMYQ4qGH6
220EpQf92QxGA90HFDgf2A8denxMRkGkaj+8i77HYdcDOxvrn2Q1IIo3ZbZi2/E5FCajhqnb3E5I
TBvOTk6Wtw3S5V32rbVufFwObWO/ma3Nc8R/SZdY0PZ3LxXvbGzkajNVCHOjTBMhV/+IqnfCHT5G
E0mLKu8LkqzX1gy7PCuMda9ZpXqZtsKHYiIPyXjOGEmus/earelpRJjWp5WD8ZJEQpU/1MGWLCmb
bGoqkaVoscRyYc8MwTaIn+6avDO3bI5WQ2lY50Z+tgkZTblGzQdk/tCiR1jhAHhpq+DUp0uIVW05
pGg8wMdH25IBTIUW9Uy/4XUk54kpDCac7prw5CSR3z5VhnAAyouyWrOxex6NCknCLRvHrR0oQM49
qdDXmSfzPjEmdOfI7tmz88xjzLFu6pu+x7+lKABrtwdEV6yKfBtxc+u7v9Qi+aCLsl67anwYBwOl
RxRvK32zWWCBWEcDIctBF8gtePpHK12GPXJvNgeZ+apZpqwtjNJrW1OwE9F+Mbv6s3L0RPDI/Jyn
0FTHjs6DvDAHTao+gbdNHmiqUAWinEtlyxaj79n3RnpLrFC+HcHyVoqsnYqxANPtGT4ElxQs6P5c
m7/QhDnH3EbclesgdCKXVF1Gafs8f17YGFyLPnsn3o/Q1oVxvIx/e03lr70Af3SkIIsHGeNGtrEb
UWChj6SBSADwXyd0/9BWlriLJXvTFvCUHPNg46CpfChnG9zFOANkxsnOMzEvN8mAhquFd0E2CBJZ
XKbSzvPNnPMGJkGud6WvZqQa5lOMtzCJKvNMLKt57gz/gWE85k0xGTujbn+6DXm7qYymdTX07wu7
iLWKPMS9mNKwuVnvdpc6Oz8u3yJLNeehf2b6nrCyXULZEe6c9g5SPs1r6lxMLdYYz0dnoGD0POLp
pBG0l5TtPZCxqg4J6+5JXWA3ywGMi+Ulru38uS4gvxtGtUMJQDJSQpxBmqqeOlswPuOq7nKOHlul
8jzny7Mp7fJiLUzrmihYmfQfd3bdvKX2rAhvwdAHs+TJd+NhD4Co4vx6M4tEHTMrDm1/iu88qW+i
tgeruZkZ6InIxphY9XrJDZvHHAQX7FUo9HHSvujBc7bwgT5GrZj4ztURa0CwU5vSy+0NVN72xWbJ
SK6UvkN4HWbmHR109enYmLoziJxYqrbM8u2QVDXCRWtiMSE7x3vs26Ku5dYhqfvFWfKziWsP4PQK
OEOfOYcCCcxx8n5F8aTxMA01KaFpsyWDuDuMjekjRk7ix477fA8jagPoeD4wkne3jV8Xj6aIy3Up
vOmHjxOxn9QGBcLwqfzJWbu1Ti+ij7KVbd0kTK1sQiLB+veycR8YRhIZazrWhrrkbihU8lbEG4w9
/abA2nJ2HDsBCgzt25revvHeEpK0Wur3FharZsmxJzCiDDvbjq+1CTXVYxKErjhftZ3LXPz2bZuj
2coM5J9taZYA4uryggYGSRv5TiHUImQ/kV1t/l8g6Dii0+HU/whuGwBACOP5+7+c0t6Yrs3HZ+IR
xBzKeyUj4eyKQgEv9n9+w2fTziQC2CQF5rb20wLSSWHE5pZhGobtpB4wlnJSgMWBWG7zrYFaegOL
DkFrfCxHgcxtMbg0Irhc2yzW5HnlCJ6Fix0K7Y6R5x/UldEDHuQWnvLaJrVtaTvngAJmBnF7N0Bn
3rt0eIxWSPpDK7/3GFGzvQ/KMGBPuxoMxE5ZX982IkgXKfMO9RLsRJBBF7ODt5rIhrjzd4mD+sSZ
Lea6Fpdq+QRPOsxnsS2M7CXnqbXStgfGWQjy5FBzO9ZNr87aX/juuxTBfXSjC4MX+ai9d5BYV1Hj
nmerbzMrjG7GA6elL09d77lXEyuhjPAwyn5G5feB+2OCmSbrelNYBSSBOWRTviIaIUW4uDQUswaS
KZ7mPqVZJVLyB9H3qJQIL2AqxmCxZbY6BMHYWYgE5u3usMOQ4vfGBp+b0bX+mKimt0m97INcdNvc
jsDVaDgr/vNYfMYIGUapLj3mAVyAw3kghHSW2ZFC7hwpf13BnMnZ9Wf9uM9ruavrdu/ybEc8usci
u2uM9x5qfxsEjNQRRqUG21N3neMPXeNcotDsLr7RDXxq3s3oyL/MG67ciqh9Mhx287IQKFcW5KVT
DC//h6Xz2G0cXaLwExFgDlsGUdFKDrI3hGW3mXPm09+Pg7sYDKbHbUnUH6pOnRD96KQU4JrraIxF
mnJVwWeuxCxqZJaP7bsT1c8a0lmsIye0LjD8EdWQyofIQydMQsSVNR5xnNnnQriVhN6V0favB6da
yJ49FjwcUtqxVnI6ErpUfdoKfEIJlDfFzpTzyIUcbFfQAtuGBAQ9tfXeFJ18AdtPAOdiS41sucOA
cWh/tOknkTpbm5DvUrUvVBqiFeJSSEpyfNER8yS13VKPNQkrcERLNzEbQoSVI2dcdbCWPJwylJSl
NNlkQTgRLt6TfM0t+o0Aqx9vBLaX9A6SJGrmtnzD7Q4j5irdiuXbXCDZ72xj6bCylb1B6+1AkO1w
Zk7G0OUYaglzptImVxaW6LxVZXBUJGYJs50a7lzdgKYa1rs+JV9polyTLBY8nHlgtaAO1PvFz3IS
OPM6pT4n5RmnyD1fIhLoxhZVakDxp+YlGowAVQZmvfzbKSIb4VHIs5t2lq3JPbwqiTNaWY3zbaGJ
nZCxZl8y9mdjzktjG+HgkpThkIyW1JIf9aWva5gJTXLkDbLmNJ1JqCTWSWoSbBW5tP/znIZdwWNO
p71E0yBY+FXDBmV9IOzVElSagHSEoUVQsq0ZJq9JbVWnRIF2JABGH01v3WV1uRrwqWyo0mTUUEnU
5ilGsh6dNYOpZ63nocv5uoPYQUoZelR1XnhmrXyPaBThEhp2os03wP+nFQAUB5ig0oiSQCSYObgV
+suqyaGxT3BK4SYxaKiu4jh/jQi0bILQMKjPb3BC4IxF9bs+U3D1VMewp/OBYBGGBCgqWyQiQnjW
Q3PwjLQ/ZwQB20in5l7+TrTmZEzLIymdkPsEDp8SeX0tPxq0Lg9cR9YTYYFPCHldmiGMCXL2VdXi
QxYIH2BKHZIZ05HIPjHFZ02biJDLuF9f+ZwjaCoqeXQgMcSOiroohn/g1SU+GEX+R7PHYmMbkqMn
+1mg/ARNrftlEf42re7r6zKDLIGvhcX1hZjYtbo0ssMmeAtjC52bXj27vO12U5T/RTVCeuy+EALV
pAROopcAKe9UQdMdI8g4TPTyKHc5FdpcvE/EG++tanJTac1r1oTrnFrMj/FQdxKGm6DmvEddjhqi
oDR5i8CYrcgJLw8XQo2QI5CvBK6benWeFm4GyO4xP9hMzFTY4U6emRMAt27YlJCgH3p608PGNbqJ
MUKgXtM4veYGx0xtlJuCjIJNUMg0HBnUEyYqlIgv+IiZWHp3SCVqPF919SyNIHO5lgubJMERFy40
Cq1oml3Uh3TFGpYypD1PZXGO2JRd8jDryikQtaGbxi8rZLjesLdS5YOQPQeb8ZMZMIKP0LPtZHhK
E4TvmN0gfUcd0R8Hc4QM4C38f6u6T/Tko8V0OoqdSj2n4b2sbpOxb/QCPRSta/yvJS9+/g2nK/qZ
pr/M0z6dH0Oxq9/KCXNcvHI3q0Owrt9XK+Mp/GqWP9lAN971KIINBCyhSyVIlsUhpFupdFLh4PmV
XJfx+JkgXmrOQvedzeehzWzGg3ZZvib9TBe8hY/PR4zSm5Z/lToXYb81hZeNHD6G5SPqdx2U/uwh
xK/AE/T8BWuqI7Bs5q6+zZzZOHPxylCPRYNG/l+0UjjpQkP2U1G+hulHHtx7WNkNNBplbL9D65GY
J+KNzPg9Df5IDFoN6Ef5YwS7MRDvTtw+bBW7DnfN6NeLp8ybDOprOz1hhtkFz7usP7RpL4zXKvEq
tOKqZ3XkcDC8e6jFR2bcTlN4gHUZqwdsDJSgX+0ZoNzjCjG+r2VKBFceYyAItNuIbHhmh5qZIjd/
IYlECw85USPieMuQBYXJIyZlYlAC2jpyBcaNiA+temoFzlDu9G0CKyx5jdN3nHrsflTtjYjdmYDz
7qB85yGRGi0xfuMfkXrNNNqNtZv0m1S3MCbAjILvWtn3yobrfar9Qdu3BCSgS3CECr4zqT8SpH4G
tJplC/1lVd+Av0BP3PfzV9h/N23N5QW/Wbqa1ktav5M2A/rCUMY8hPEJwNvsj233G8vnjqjy/1Lx
kPE1DsrThiOmOAyIjtSJTqIii3n87giQG60n9GtbRhs46p0HipO8TYBK62b+jKRba0o2wTSwiTAM
n6/4chZURuAizpy9a+lnFh6D7BnEl5waqcRfoaqfxuQVhR8oR/S0i/xARGsP+stc7QqYKox0mE1X
7RObeQT/avqCe4EUXIOUwBgmxovKTM+BJs3pCFykCJew1XYVycaEGU3yXtAOYoHSnIML0wXU2gfs
nYhr4fzUMU9LbOUUcN7mfk/vsBgPYpoTyl7VL8N/GjCPSAQW3hG5TmTnoSo2GARa6q+k/ibM6uln
YZj6CWODBWX2JhbIL9obw2+evshVvwt784rfhNs097Rfk8wzR4sg1H+Mwq0a/3Qz2Acj3Pn+3IZ3
WvM6jZHiYhdvXE0KlUAVdioKJb3+GpSd3J2Z8SswdgUIaXlOAah9i/F+konsEUQ7I5u2snwzYcwx
wBYApSR3uC0vkDEdrcdDrJR8dXjjZ/LwLK0Wuns46tzsFtr9vnzv4x1XdjACRXKTaTEELD6jVaO7
pbAaxJcxfLXyN7hqvIZovRgGmp8vo9LgCEJ1BUIwix+5vktY7efXkpJ9Mi9GeWsViDWq3VNuQ6Wx
6nRbpMO2rj4w0WSThQTJG0yLX+XgvRX+oukfQTyC7AotqicQALebL0H0ISi3Qr391wb2JMH8tdZl
ps6ML9pwbarjZB2xubCEd2LF8+FfbVwl9dL1u3neTgrpr4jv0KFds5YyNXjLagIp9gK49cHQ39L5
nGZIf70x9yQFZve2UVBchJTz+r5aHmF6XeSXIH8Zkz0I6lgcZPq/Km9RlHKEHcXxUw+55rboQcf8
e5Crw0zkI2x8uXBH053IK5V8DsAYTjQvTaixPUFCUMzIJoVTCk5Ww9/dwSzpi4OQwum9NbKAQsrT
O0T88XdfX3L9AFuEFuda5j669O5kkTZunazqhAIwrV+6HnHKVexvUNpMicixrT4jZTgO40WIPzvM
WZOfZHXfHq6qcpmr64cGNhRyDkubKXAK+bsKP/vhykEzk8drvgzJI48Py3yr1Y+2OgpkKpH7isvN
skuiN308YlnOsniP839GeJutO2cM4RK5fJKiQxdc1eq71FB84fW4Hq+hRZGHhgXY6bCs5sHhveBp
t/UvNhvrgWy5UUlLKH6Y/ROOmx1W//Rll7GpYyiZ8z0ryAt1A+0lRyamo1x1wTZSjDJK+JU+GIWz
dMwpdiT2yemzkDCqdXn3VnMPPcR+aoqa+B2L0A1PSmcm3J/zCW94+KC5nsBg+DeGH314hu6aSzuU
Z6D5GKrLPrClUbk0fjzGHGOmAaijwOFo4EMlGPaVG5XTwRdDlM9+FWN2epSUm4W4XxG+YnirFM1C
AvI9ffTpHt2qXv/U09vSvmaxT0pGm9D1pCu4ZI+ahhkTx82obKv5F/KxWPyo4Wucf3RRb2O2ZnfW
5Ab1C3sEGL4MtxBGZ6RbRDEBHsLyQ8B84lJWxg3rxwXmHUOcGEJyWQ9aelQaKHFvEj1+YX333Q3q
E9zCNMIw9sb9xZPpVDgVd76VBY82Wdqq0d4coINh1g2N6meUqHnA7az52VVEdnA/c2/O9RvRHSu5
m2qcj8RXsJTePNwz3B0E9OvqKQ/36rwPEBGPz5wrh/VbPrj7EniQC0Y0Ad3YdhY+NOWfFCKN2085
6mLPQEsnbYzuT6NjlbqXLn2dcB5PisdyaNp7b72rBpFtbMcRIdsM+/vMpgvzrWIS3rgr5+/B3Gby
UWPma2765ckkexJ+MvNsWCdVP/CiQuNbIgLWozb/IJvkyeIjEhToes9hxTWGnZ7AL70jbAVRo2LH
iJP1qgD7NZsJNGSGOS3tYShznGbWc0nfEu2YrJvb8AsSEVZ3tgy8gz8YNpi0U1ONMXQHrte0uFNv
KOJznPYZ7FoWhOibMm82Ep0Bm+46fiMSM3TJEaeU3PKfcoXkZKL1p40Mgf1NdIJs9dRJmKWwGiis
IWXPw6khVEa5C7nu6ECyTaZ70qw68Pg9KnCnro4WGlHk1Pwc35eBsaAxXFpkFongyMMuRT0xeaL5
rTcC46y7ERxpzdPEXyicRyczvsiXrw3eljzbff4zCG8jcjupuuYRWruNhWpqxEBKy2/j5DXSUQXl
kfxRPJH3TdP5MY/fA18LJrpJteX2S4ZLXzEbIlfUIE1Z92Dcj+NbTkpY+yNm267bYU2lE/7WOMBp
8CTJohRFrp34n2YgfUFMrfsMB1nFSvCakZI5OvS3mUgIAXUIFyIW61P7t0SbcIK8O6NoaXClA0T1
tMgjXFtpH0PyxlGcFoi3CPcMTr3hsmXl0VUl+DloEN0y3JFBuO2p3wDReoj79LPIP31M8wMyOs0X
ZotGu21Y4uKtzVF1DfhgiW7vr4AzynOf31XUJ6tjtKg/alTC8inC6ko/GxlSvh1ixDUHvKaRq9+E
4tRPpyn9bAzDjtStOKBU9IDtiZK6JMpbgjuE28wHcW/6CaYSGQf9vdKeefyhN7eyvIi4d2DGK3qK
uScjjTeil/5sHAzttlApyEDaEM42RrmHS+Oaw2svED1BWN9gd/QgC2BVknyO6SVp76W84SXpzODI
HwYBna+r9L7KPsB8OrwpxneLw0kOvWiD+6cn57uic4t+B90dqomdjZat0NGPy3maPvLsLvffmoLL
wlfHVDDFfqHHd4s4kOjS6Ee8/slQlP+U5Z7o72LJtIoE8zb5I95OBcBTX/X6MsW3LHsLiF7qjmVD
boddQ6pHXoH/ytHsbvFyHtR/SezWmL/V+3nwdOmuSr9Jco/7k7mDjpH4EP9cs3Qsm8BQ2Z2jU3cM
dAS1n5WAKuAYiKcMm4XFb8bLMv5Bd2XexEmdpLYlOiBfU+5N1F0QrOJvD3EndpJ+9i5VDvLHLt5U
0zutm4xJDLLXGowxBpkW+LWhnSEffZ/410jciRY7NE2OKj6Qx/MTLmAP48GdnkAHfomJhKI9i8mo
YxxrfXTJ0WrcGD6ndjbHwWY4go7xYVW70XpM+RFKKp63WXbNVYmt/GNwQsbCe1c+FGGhbv2qFZ91
jsdhU5zr5BEKx26hT0n/FIsAsMs0b4Z+D1YR1M6Ekk8/hys6H0IGRqwdoULW+FxoGhT6qW02bbLR
l/tjAC68fPUGz4jTs7DeFPFiSicclYRqt9ZfreLDQaZVAddfzhhj8TsHlwBo3HqdfnWcYz6x0bsN
cVeU7tp9ZhZClPU04AtEIwW536q9RgVx7T964T2WKpu8NhJpiHUP/sH1BdR75YHn46scsg0PFcJ0
Z7HVGkodnXH1b8KuTE85xMh0kqFenkr1dSz9EGdoFXbpId0H06u2uhiKeOtcW5yXmeSF+ouYv5PH
BJttn3V3M/zLGfAQRQk/9HMGPE7GS6q99Kjw85agFpxPpgzPqAT8qITdHtlZdk6LPeP28AC0ix0C
xj6fXRQ4X1r8NtMay35oOTVpc92hNo9YltmrO5PC3YHeluMd4AL58PLg/AfB9p+lwzRq9lqnTNdl
wpXtoDSI1N9Ax2skS5xR3i/1SeA4Ci9ReeLLUsPtMsNDfBUKBq3ERef/eoF4IkcFLDhHLu314MWe
gITVRZ2YURNnHufv7DxbANGBiIg2+aiMrRLs9bWibZFCveVtyUJk7Mk/QQ397Z16pCxvlXYS40Mn
PMj56hi6n1bgep+INwNFM1g0aoVfGlX42Nd8pASP/kQugalsvGwsjtYAbqtfSvPILYrj5oJrTPtS
iG8Wlgue5eSMVMX0AtUXOAY14UbaiJ5Y/4RgTAw2HBi/djp8D33NFBowHoizmz6K4KRNd43oKITb
PegR3VdyyfvPcJi9XPhtYzh8CMmN+cggb106TeyOxiEj3yqTL2sHhNAuQjYUW4/Vj6jE5SjtNjhS
WfVeST7F7GKOnjw+teAZmyIgcOESPmHDtvcJyLOz5GYUX3L9MrhPPLcazaNDnh51gF7fN/TjPB2l
8k0GWGlxZ9mZb6JwxAsPn1BKaCrRSiXn9nWRvLL8bjRfLFEBvwj6GW8dm+ToPtvGIWoEkGsEj7yA
Flh71hWuMmO07fS9PFyr7i9p/xQDHwALOCJHocisuqHdKA5L9FGiNhx/Z76KlhuYOFHcVdLmu5XJ
hfGbiUexlaR3c/lcAMCoIlyJRD0j/xSMHbZQYfZRsQ5KGVMM2YXFqv1XQDMeBAqzir0mPFZcTFVn
3C9KD/N9WN+oIudXdgf+l10KY1th17NF1knUbwYebQV7qXrtlg2bJ6KIMS6ZTpZydJ+ND8HalfYT
d6kcUzfjVYvf0WKn+r5UT5xvmfIetWhcSJWk2z9o+tas6XnIR/xEq+NEvdtwfkoBoAYwnXwn19cO
xKuIXNraLvJzzlLgrRH/H5Tyk8M5ShEZnPGIQ9W35cgquEfjvLWLbuQoujDZlbkDsMbB6EV+M9Qv
4r+3PFJx2lfVXqPiGFzsUdlUMSrgwtwiJdGzD8C1WXuVlmNT7TFLI0LW6xheDPVac2EbCCLJfpV+
wE6mTYs9J4yo3hvLfShmDuGRSbbRGeJTVnLSa69KcxoD8P6Kd0tgV7oj3qX+E5N9QxQAY/naN7Ln
IPyb8fpSp1uIds9gJqAkoi0Pbwk+C+r8Re52Xr0ooU8YD+UrUFBSYzPY+E0LBM2gDhoznUMtnwPZ
N7R/rfIp5veiOWXJWzljjMP96OrjT5M+uyDz4uhM/6izFRqHvFnc9iNbfEvqLWWpYG3b+VoE1zHf
ttGD5IVQJ43m20IzXkW+NG7OJhbxGZz51xhdLyFO8mPd9xZDR46qE412+6frLjF9lu6FwaHHOKko
jlPjDZhjhH4mI0pgoMPkWk5yv+n30uCDy4lgkAEqDjygNwue7f0uKK+m/laKh9DHQEC41Yza2y8l
MdwoUzcSx5Jg87lYg9a+NA51dNJCos2MwQ6VzyJ7E70UCFk9qPPrSpX6z1lqPcTxiyQtpDH34ngC
cGJEdCg4R9Lig4Xdotep6PM6aztkb9Fyt9IvzOD0+tAq57930fxMuFqUFRPtLurkTc22oVHOiSWe
gL5Su1Pf61nZCFlAWi+o5PKVGU/NIFdVuurWpasBGYf7GHgJneyO1dlax2l6j1aT0xwh4HRVw389
JLARlzkFtnDPi7BR0UQx5T4bPM7YvkQaRfXMUdjdZeqUxrxNy33ZEN9b/6Brc4ggxhdmM1ruaFMh
oTAyIsQ8BpT/liucsYosmbbAJGxSfnHsCaVdXvmKeqz1DaxE9C8ZVVhQB06Ht39Gasdkg/EyVIg9
uP30yG0ChYViLUX17rS2wffuTW5SXw35F3sJZ8JNxOnBA2ARDa/ZurkZLXQT42skRPjoYjIjXar5
Hore6D1rcYsLLoA8yH7fQIOj95c3ChkVyXZUcLFzMIAsLj19v/gUxvchP2UrCKBnkOFeJSz0I9ap
w6zYVSOTC0fjlsYRMcodbfqKJ/iGFWOH5MNysPqXz+vHSelAMNWB1ZHrLxKOviCIrmgcWunUrhc6
tjsykk4Lb8nWg259LPN9+z00p6p/8Kj0ARxf3cvYJ1jmLaseWMYyE8Odj93hEIS4UfBpxrMvnx9q
dIC0JdAG8fKDSFtt6yOGtL+LcO+bs6l9a6kXz//CyATc+VU3GH/0t9x65sK30TT8PL2Gwzc273Bs
7A7qTh+w5+OJWuDXdNueFuxGT7KFANh6APlS/6TpnpIdCnxrmTtqrFm+8hjqzLPQr9KmD1ttxfKl
b4ElUWS101V3hUFM6iEs91dTj52ySehAyAhBypQ4ZYuYe8dXZsS3sH5p5ZMYPhgCjCS1pS/datqC
A8ohpDcYmgOpfrnT2TXd6jbYUTHSsHMxitwmmJNPSbBqnR1FhU4136fwGQYMqmvmt8KLirF03L1F
aKysGIeArHdaIOkaXQjksxpNS77aKWMNBsgch4LTUabrw1vtYSBAXIhfbtVyX/kjtBd/tK7K/Kpa
hq01iBakmwh4kWH6SWyPMvpYiYHuVfILtFgQEIJhoHd9QljHl8vnvlcck3gOgshs3vDEzJRYloQe
fBsIR1N7WD15pBh6v6rVJZo/1tNnSN/k8qD6oyfmfmw8cGWyp9TEYS9lBRBa2LxOG9Dw+lq5KmiV
jwEI5r9+vCGXfN7rgYAjBneI8alD4TeIO6Is17CNokaFrbYbDfp0OxkcxtrN2ZK9otqlKRj7rZxe
VeEPt9AgeFfmo6Lv9R6q5N/cnaTyR4+/FGkGOABG+ciyP1SwBJH8K9AbXIAcAOAs7URPSY0RTmBU
n3HxxHYZFt0/aKB25MTQgX3GGbzz0sMVPrlaICxEz3hVH6GZVrE8/wM5otYX1PMowrmzMbdY9ovL
xD0+9R6Gt9VFZD4n+Z2IwcIWEy2C5MEVsZh0QoagE61yEfyE7T9xeqvF86xcp1zwsGYE6W1pLUsm
WxdNfxIOzczwAMDhjOOxYb7Z0vDCbnGBR4HuHAsTlm3+WQqnef5Qs02Gw1+DR3ZS/TWYPg3hpi8e
TXHTpsfSnINuY0JDUKRfGbKTUG+BhAsO9qTbtepr3fI5y6sITTBi7IN/7oF0SZ+T0cV4Y3YiOKUA
AUe1vHAjk7xLO3Q2KZF3kV/h7dKLxNkxjxksSvriFJfbPjhM5QlvWw5kuBMhHkrV3ST7YhP5IVpt
N96Mv9a/ycMYApkUbicK+u+2fxBYEMCWGn2xuAzKj4iP30KIUFxc5NzjFO2/Ta6wAei/kXHKaTBO
atfY2QyyzFPqH51xo+JtaEYij5ASmlAQjZsguJG0kcx3na5eGSilNF/hC+yqY6r7iiMy18ZTzWWD
YKFVt4+gesXmubzoFCqEDkglBtDjChinTjO2uDf+i7VTGO8gxrMiJGin/QHOr50bFwsWMyt1uHPU
TlxZknU22bTBltEMSPslKW49EkbTcjLVw/JC4uWze8UUvmUYp34yAoJ6g2c55xiW1kbpKZxV8a4S
sOQrbXTpttidCmWnE2zgWuiOCV5FIktkOOP5gLOEsmESiNUW75NL4jPMXDhnfrTLix14it8ilmwP
6NU65UdtnivTTIS11PfcRhJg6ETuPBNPk2Mn/NBRTa1vXAI9GVfsl5lfhL0j2Z9QmXvXaEhtp9cN
uWoEeIXJ6svUNPu6WDwZG5E2fM2lrzaVNiCN8DC2kvHMMEoeb2l1rFRfLb8qlFXq9NKrXhAfa+s0
jnCCbitgIubWrstprRF/yvVbkz/yYgVwNk2zGWiW8o/e+O2Nn2p4irI7yCdYjg66otY1ubFdniIo
jkvGGo6NfuKabp/itwJ5Q2cJsGzjHzV6z/vr7WNIriqKhNSX3Nij1EGs6unpPiOBJ0d9R3YzHFmn
NO+dQhSBsaXpyfHffjGB9wpuO8I3bEWJHVSDtJw/KVNe2FkcuFjYDXwJGuJgroIm5w8RT4P1EAQP
L9qH2MrYCDoC52/vxOs3ZKA5JbjgXFedNzNOkZhzV9K9iMHW9xqz9maLZ0qYvzDvAKweaBZ4Ucei
XmJYh5yaEY6Ao8AjvhnkGIzAH60nkhKLDyygI34B8dWguAiG0ZURMMRUe2LsW91G5iqEBzEecxWN
bXbBH2xY/MhAxcSWewk2CkOQo/xZUyNGcB8NePTZc3Xr4XhPXK4DX7I+QQoYnL8G2Y84xccJxf9c
3Mg4Bvly4hBnpZnRN8Ut16R5nWYCAZB09PbsSNKv3r0nPqdv99LUWDRDa7FV/OXJJ8/AcbVnHaIZ
dqi2gmctHJbuLFnvRU7PJHNoiIcAx8S2IrJYBVdZ/WOcCPRB3FSNn0EMSUYKEjwt0I5WHVo25ZEZ
/4wWNFC8dHThKIXz0QUxzp8AznbyhUMI5AvbYGs0hSuNWxRtLYRta9H8EmJ9Q2JQzrka8aYa/tHB
0eeZj6aqXPYOzr5l8KeSLItj2Gid+nmdinGw5D3exrCMTR9jCFxCUVUuvqrXsHEUZ/SB1lacJ/r3
/wtGfocTlOx0Pxvv/12oDBsLEmN+KtZZOf0oFdb30t4sDpW1C1nE/V+kfoU2o44zLfqasePzputT
bp8taFJN+C0Zb1Ah4azhGxLyBZfbsC54QAsJyng408fLwpeW7A3L4fPQgQ133KvcOOMCiG84DqTL
mRwGBs+PPPsHjk2OfL9jTs5YH8tn9awMV+kiUkeAfsFPxLx3Eyp+vjqn8lTD8o8udmLQsF4oI5i2
Q3oSlAZ2A6LvPLFsUiUMUed+3WFGBcEVS2d4zSjYwn8mVnoOfndgnPNhou9mNZUsXIquwcjd3P6a
/5vVwaxJmdViabdbQMqErPMEjHjJr3a6p8EYPHJCzzL3K0Uzg5g1GczcNpMbgrTiDzq8S111jlML
Ewosq8rvsfqA3WIrEU5msFy5BjW392Y6MZHp0DbimtErUFNUNpDTXcGg/QWNXPCNDB+9fI3nr7r8
lZGv9NOXLr42yJRA9A1Xb16o2oLiFjMnHSAFrOCbjrcj4dxExHyHAkE1MI/jo46COP8bpM8ZxnEe
Bg5EM0Drv5YlkDux09dfIS0McJYsPvB+9LTlAIMVeqLCE4bAD2iHoY4jYk89gslkw4f2O9cfMubQ
bb4bsQR/Gat3XYGm1uJ0W/0iUWosX4uY7J9G2Cd814T1MvIIJVfNPyvzJfZV1zBep625C9S7UDzk
eL90OpTeFkM9RngaFKnbxLlMK1SigQGGd2L2fX9FxbkiwnIMXZU7Rwvf5QFH2uhnyL8NBhDEFblC
lttZ+cqT4kReETc8fo19PJ9k7RULSKU6Z/N9/dWW8GWCMBTQgSYzZRFCko1uVpW4M02dhCctGlP9
RpegInhevWEPsCN16aEyXmdEmoZ/U/z5ZFJLzNkGah7NRk4OkibuOiggGghR1u+tlkg/F4pwowQe
0fVo3Ldl99UEAHSMjsroHo/eIm+xorVWvGNmHDylmwIEC5sVlFhvRvFOL2DniYft5LRNibvyIbUz
l6IkxufVqZGkQGmGtuqL+2I3Mo639utHiQxSFDBCiL57WI1fLRNqjL2cTPntYYgZ0ddCJz4PC0Xk
x/JgeNimHxLfL0IjCNpZRINzEATcN8sNAoEFGnmcleeSBIKmfRmm50w7TaAP/ZHCO/W4DKMTIQTQ
QJlEFcwsGS3M+EkOOC4f+FvD9DNAOVkboawSQHLBl/XLenVrw8sX9DiVCXk6PtPmPSwvrXim+VbT
3wgPYTF5j5Ybvb4UfU4NEYLcmMAXOH8xkySuxUYGZHdByxQOgym49lvCOJjW7enhmGUL0SblEm85
Erhb6wHf1vFHawZ3fS8ArPDXJGDL/rzW9Zi2oNBZZ0J9eCoh8xLMibPJLZSvLSNNiZN5eGPC1ixH
xH4wYIXtE7hSoyJgJ44qSTIjgTBrvAKTl0iEc+aZpOaYEF59oX2RyP/ur6qJZwZhikX3bboDtkI2
79FnJ0qAz5H2xixeJEG0otDMX8gCqmcRQ8fPYNoXBBYpp24+B9SK7UMUL6JwLmj+Clxjs33vwmC2
zoPTM0q/yv02WBSnrHcdEA/TXDtp/JZPyfxjxZo8XFWYkuaojVA34QxtyH9yfm/w3fqshRvMKEwb
mfTe0i7nuHxVCKOBvszIAbiDwNK6fiHER2XsVOI2DeVexlNcEalDFqKL7uv5qOb+2ttFmAS5SHbi
Q5VcDNXNZt8oMdqrqeSbg1Dv6tyX0y2aFQqhGvMdrP4K2BbsO2kC/vkwdAzb7gaU1TSVnSB+V8zP
PlZsA0jyEppe5jJGDB0GRGsNBe9sSr9SWCrutKnjXbZurIcUv+BZ4NWL26Msc+LNoGws8xhKTyH6
7eR7bNDeYAD3JSCUw2oYRMGERhSA+cJmCIH26s8IAg9HRIiJ+RcGaD0QhqtZm9LvK+ZZm7Y4E4KG
kQsY9zrDQC6xrjK4WGAeXlaxS3YlSEl1ELJjM/hGvkmZIKfNL10gKz6xWO7xDyqxKNr01lnSIMGR
WENpUt5MzScqgVgy4A+RMttFOmupuN5sZyvajOrHyIAJ17DkNZmO3XQr9W2uH0GOmDNhqsWKWqwd
YhwCRpaNLl8T/nzBMlUnDD1Ot6lKx54cu3bbL860mT3eC3z71uPb5nmau8naCc8KKHvad8M7VTyM
GxsLsLUQTnEaUDk7rDkDA6aAn2VHN3NcnsF5OB+YxwobptLWgXvbm5CkmeuqL2iABkqXLkEC6oR4
22gHiwNEQzX1ja4MIe6+J0Y7FIA1zBGPZviJm0kC3V7+cAhl9h9bt4bt1RAVa1GCJWRcxC+8xWQz
bJPpX3sl34YiXXXotjGlS6yVz5FOHgbvszEDIbKZ6/3CdIVujBETPKv7Qn4hmKgBpC/lJyoGpIZ+
XBisBkisDLhG2kuPWUxylISvoH7O+udc6bQ6vWcEst21gG2QaN5TKr4q+s/nHnoCXeQCOoQI0xal
w8zynbVpq9aqPQy/hoi06cjhil6QjTts9d2g+TX1ia37M27yd2umAyhe9Hg3M32VPjPqM8bWCp0H
ybmwwr8y4RzJCtfgJsqPiMYU+S2lGVpuyvCLR6avYdi5IsXZYQKIGOFgKjHU9pruvgVi5vuHZBel
X40C6madZjK9QhI7YvRa0/CB7RTRizCYplVtZpfxD25i4Ky4XbiWpyeHliKCEd3aV1QL9Q8FSYb/
z8A8G4/zdp+XF6t5rAVX9csR18WfiUGTbf6PpPPabRzJwvATEWAOt6JyjpbtG0JOzDnz6eerHmAv
dmcH3bZEVp3zR3a/jFdewPDDnFMYWmPoiSAqWEdgyv0IYVmJEYJXj/UONZFcf9biS7FWX2G84h5C
0bUwjA0Sngaf27CtPTJpGWYr7xxJkBYz8syx8Hzp3i8CCVyUFjTmESW4uMAFZO1+WbAkchnN/iFo
9b4yvyrCWEv1Q4shxzfQXX135TFok9X4mbW3Oj3KSFP7nP5iAunR8NccnBBTZIKA97jePAj2qktj
T3QVxBGlYOQpgTKfczpHCEJh70J99aWSiJm4qimUOKm9L9tyVcdcjoxmYbFE/iIjhHA8Dd0SSLc4
5mqKtKHVQDmF/3nOy6wYa8f+CeVtkF285nOEbRfJr+I9oZebkbEqyRJLvumVgfxFbnwjt3c58j0u
QSvGGfoBjfKkYmGE58zFLjvNCWumWEhNYdbEcTqBADW1EIawsY/NZwjjQRrNtBWEd+69FTwQ0oh6
qoBX5XfntUFFtxhAfeAQgnZLbGiZ81XNKTnRrfOAusfgZ+rvLfoR540XtiY521uX2jUs7qBU2IAs
iQMswYp6zoa7ytEXNA9bf71GoOrA1fU37Niur/21yx5UllZQ7ejPvkuW1Joq2bGvXRik3JjXlyQQ
WmRZAf3TIUcffvvZICUxBz5QxOcOv05Cen7hfUPjT925Sg/U4yX1X5b9tB6hVwVy+/bLdsgqXenM
b0qtu80r4wzeaLwVzxDJPebQXwUSqiA91rJBV3gdeLykd86ckgT2dk3vBhVKZfMb9ds+P7JUantm
Be7WH40aK8Ksxe1HQ+9pkG+C/Q/XcunDMoAa9hcITNkpXbKl6IRIF32FyNDYxpwkOv//goeKd0iI
NQCZiGZat+a74b9SiEFyv/kdARRw/0KhEOHzWRKaKiI1E20hdVvOPN08UqYHxn0S2gaiQbi83hyF
hPkFq3gHkcetMnWYkvj7eSOW6YpCJHUZskyAlYZUGoTCUAHIqIHnrBlOAX2Uamc4yBy8T1v5mzL2
sRUajtnkH1Chgbik7nejr4Z1s+7pg5v2MV7rPjl2gRhAshBV5HtdbmJpFXMkmXOM4qz95U2kpqYX
wbpIGQCnjWQL3ueJKqAsjiUewbJ7AbhRJFOHTwC1PmLf1JeIqXib7QLuq1+JQz4isVnI7jUCADWA
8myTjXMpO2fTpiFbm+9Q/U0aj380QpOYsyY7h/KO0O6Z+SFaRLtmx9RGSWuuzIOKJkT6KSsk/H5i
s6pe+NCGaF8uuE3HtUBtvPaN5lok64IwWSJWCOhQDrAzQSb42AVROHEL+dbeIceXhSF8xkh0+5s5
wu3NWQPqjuXJQ7cIYSecfkcu5QkZl1TdSRAeWcU89rJ5N64rpDTqRVNWZotsiumDqUvMfqjL+4Xk
76FDxamP3rVKKScAA+quxbSz4n0ts9wxHI7HrjigX5kDK8uwu8BNUvJFwgSuraeogLCXOLJMo0AC
eEM7DPCvYhNK2nfzTyWMK9k09kqGb5zIX5xz7ym4xrN1hATcwuNM056rEcS5mNy+OJB5XVMqzSPG
1Ye5ybD+hEtConqZn59to4YHz0L0OQGUnX1O1K/AvvBIDuqGzIaVDTWmk/FBjwMoxtNaENnRk4eJ
rxdyNL6I85SLq0Os0P8FxUblmGLR6+YST5I8OyiQwzXcTKH9SM7Lrt6o3GP3ox66y9aNErpG8xKZ
SsDHARuvkf+2S4I+PM77wQX6QKXvASNiC+g8m+Pdxqr2jf9yBbvIejIuuNfavdDFtelKQ97QhdWh
pt4MWYQyoyCIHP5PAdm30d3kb/U61ONXjn5R7dYscvDpHuwTo4JgIORrQDtIqnbLmDoqmp34CSbL
BYHLjrKDYhN8zcg2hnGi/AdvENIeW6jrfuAYOYMtY2PyJ2ZAhvJQoBTgkrUeDmKuYEUqUZXsovDX
dy6qMs5epFMQX+yszWnn1Qfvm/2i/fblHTl3+YpMewMwb+Ksw05PXiEwKoWZ9K4WtJ5sKoY8JsY+
luciagHTHiD3P9gPLIVdq2m3rHAzAgnEslqjJHWKe53/jm+Ves7LZQ95ybOgLEzSwKeDgda/fq9Q
bapvlsuOl1xBMSoP3dErPYz5K5sHS0OD0I/nWDOH+GIgIPe+HcILe8hQODFcHpzav7a0YVRW+Zqi
BKGKZLMdQ4hKrPXMZ/EuQt7OwMxcYP8bqwz5jFjtVPGESaQ1Ie/teCoetlad7eYwnuMVqk59U6/y
FTAK1z5WlwMzg6dgjQ9cCJ6u7Pje3shBIEzik99NJrGQbH17aYAX5kRYsGwHr6D9apTPf+i082gQ
rZEuMvPQzGEW4eEuw3OwdFy1d/bkWnB+XUze6Uw5iurGOaPGUJxKBK/MTAwJRnIaPGDJCqVjcucu
ioGGUqpiAxBgwnNmlZYIwFvC5iYkXT2qE8U4pJ+hwyqP7wIAA+lMNyfckBNxaa4IEMTAwf69ZhlY
2vWOVK55OOEm+HEKmi8+xmjLrkyJYa+sS+koACX+m1OROMfI2eyhlPMW6E+nH4Sp6cB0g1l5TyJv
k33k2S5fy4gcVsGvGkL9cua8bG3deShuou+wPUrZA4yjNJbjawzfDcbU8iMfHj0bsGCqha4z7F9I
NThuNMRpgPnlU9E9l+hfkdDXla4+t52ff7s/iHxMMNqCyBQTCouHD4U6QxXYd72Ylh0cCjZyiIrH
yMsvXWL5IhWHMV4z4JkI1IiW/ZCMTzUdoNbHWWB7pOX+RManlOY3pycWG4pwKS26SnDMvfQnJsM0
/JGbU/3LsAulRico39qjA4iS+huZ77PJuKIZ1glSMbdeeNTUk9ztwvSDeBPUNMNKD46qSQcDpIrH
7haeYQ+4B5KGgI9Tr30I8qTOOCMYu01rTqoGg1G6waTs2vGBqsc/VNLNh7800Oojy9APRMPOSqgd
n9evQjREJRQ8L/AuK54Q2E32q5bvbDMWObXyqgdxQhNYzMnJ8HEMad3bGPyoitCE4695lvrRyTZi
+BmyixCBITfquu0YXEzUyY30csZdUsqzJn2EBhFGmNMe3fQmMd7r9TjXwWpKa193z1ramtHVSY7J
ZACN8ub1V+BFHAJQwmtdWoojgJHRgbWpytXwlcdYuLb1ACRBycuf1J+H+qmh7tNPZXz2J26+ddEt
o5yxZJ+MC7ih1EFO0I1uhiCuhUJaaJRQAWDU+7BHbuMt/eY0yUy4e8u+tuYtDP7C6K2HSmiRdwFf
8ohUBiwYK67Ovwe3TA45JssFrxC/uF/+dM0Cxp4D41UjUGxTTufyPElEAFJWcjG1syTTBqa5FuJ4
obhN6pvJdB4ER8HJiWXIiR81isZYu/gKafVra1yWCy4SWPJbDLHCRt0UuA7Mc6LdmpEhIv4Ku5+4
RV1+hgVA68TaNmB+MyoFdvjPlNZdvVMQPYPzlq4ab5z8Q6zpcn31rNvP+2Aac28BXGF8ViFwc/uL
lm1EZ3HBxjio+5TrPZJe8fDKj7D8Ik+R2aswvwWFZIHhTNBeVoY8oApRp40zYVtsCTsInZ0mpBYU
E0G/ra2KHsr3qni2mCzzR8dXoymPcxHQzUbdGhi7yqzd/rWGJZ5zhXSpYGWxd4rtaVUzyzR7IKZq
SSkHYm00rRxOvs/TbS8c/5fgiSX0doUuGmUyhkLMLc0fCa0znQGkcR7sTkS1S8oXrhmrBdJWEFoI
o3zxKbpviUielVhsR/UohRenhLnnLBBgc48gfNvU5yI+1GT959tgyXTKBTCswDbMeDFinyu4WgRG
QgUoXgdBkKPbFMiKxheixPj5USYROOkBFgiZhsvnVd9kMnOn6iWbi7aew0br5zJDWf5IImabBJd7
Cgi+9Yf7mHPkYdQR1E9bMtCBDapzMWJAFaJIpjJPzGx6vpaCNfiRUX3a1cAo8aOw3FpfnQnza31r
DST1TCs2YHgRVJRPiaKBI2wKjtxeDhhzgJIG5C3UUMWsS/NrtL40wAI1LlxVOnW8M0bxBuzK5Yic
tnSZfcuHWK47uJEh+/R7DW6OJnf+BdPkaxSF5voeZreedcO50RnUZ6JvTV/q5UaJaJHCIBGGmBXq
PzYEpCgzpUznFjmhEz+IwSZcU4VRPW29I71lN33x+wvYweFCYdeWw57ngCO0Yq2YGSfVORNh0rY/
ufzoqvdM2hbNOiC5AhgTeR/8qEkyw9JpzZnG/D1kB9O/Qx+4CjRPy9FQFbxUkDhyBfaOOKPCpSjJ
b6N3NrNfv2LcifeGtG1LrCtIavAWEmHMMuIK+MK/+dwTpJD7dbcauSyiOQEsw4UEc7EDkzpMdAq/
IcSwx++ctD8DsFGszLv+U2K6hHFWtA2CbV9bBolrrzCFg6x7p38Ki+kcMpYSNGODTyNGkrWPGnzH
u0OlkmSNutqEdrLywLU5oqOsWRDm7lZEhPWI0y0b4IR8s8k2tsmE2rtCf6IqHMvvXdMu2SnnZOJU
/MY1EXD/xgCH+hxq9SCOffMWycTC87XHPSxmhtL85GnXYDz56afhuNG0jSWJYZnDyYWsRkbqBouK
JLwZ5gh1S/3cKEiOuSn3s9/vioz1viaFRKZ8zAVbbGkZw7EQX5rxCjKWg6gG1qXVbuHst2P6x0WN
bAjcaFmug81A/HjxKL1d7BxRavLRk4eD8TceOgE0CCn35NFykLxbwT3Uvxv1PiHb013AgrBZm8lS
/U7Y7OYIWVLsLnOTABBK2CGjC5Sh/dXS9lq3InsXnThVbsR4VdoetT8aeew7jQVdxnWrhauEpSkE
eK2R1GI5gTDK/GalKhOmQTSvHOPbsnjjqwgcbm3Ol2qgOgtZ7AicM7yVKID4oqEfFhBNDDCsgkD+
PUCf0l4dbtG+OvVzBCfBPLYg++Y9NB7eLHYpyIG1v+q63754hKwftukW6T2ykIcbF8TJeH/nERuv
L84npupKnuk5u/KCNZu0CUAskDZEhgzuPbys9jno7zHEUddoi7682+PTJNhRDklk+U0D+luWSA/m
Wv4zNiXCPJ5WarglRmw5Bh6YPQlbKdV82QTVWjxfNqtoWOQb2542PGvzVj2q1JO3Fwh/Bq2N/YGy
QhxoXskne+tZm9TpVBDyEQhuJihwExfvcXcS56uH8o84R/dXQk+hJy9P+Y0jzqQA5Ud94NMD5UXF
t6fjxYARokQOEVTjDloBFdyhtu8WiWXNOuWqEeXrD1cr32j2BWNChdXB18lavGYDvB8kiHVDgku6
GEd/tCUyiUi297Hh6sLDPU8ckh4F/u8s/n1ymbbmHadoEUkRb7tdHfEBwj5z9QFzwBcIXFDn1i0P
6mpaWuNZWso4uhap9aEmf7DzZvQkTsBHri/rF5s++XwvJSioKP+ix4MB0OP6KFJlMdblMhiZEZBT
FvLD836CMVt2eAgRV+rSj+78hfnDJxKBm5/PVYuWBL/NRm1LDxWPE2dmf4vZUDETT8qbmBq18DNx
GVnq8w/asrxiBQndeLjSJEZUAtXkwxHwokUg0vzk0wp1jvgimhKnnq4SokM6DG1sKcDht+RhyOah
cNBzdYcR53Wc4dgnuilDtZxgmp52OWdgwMkC11otiH4RM1gWr/sTJwymJuoAPigXQO81ewUo17hE
5wW3NwlggP323OGEL21n3kkpJ0DibgZh7a5o/gKL9z8UVLvxQCpgjvGBjUa9696Wt1x68bQFDOfO
8JOAuzgAXgFArl3U394ErF0TL8RbH5CzJGwjhGpV7CFIRj9oQ0EDsB6K4wQS0DXWzO+fKLgll8sI
6lEYVqCM+7UgDprwq7GEw9RO32pf5BM5QBlYY3jV60nI5qEOEcZhh1yZXrbqrIuekW6IP4246m+C
3lDbCMLSvAzx+yDIEs5aAd9W+GOS/ci3mA8vnnVeXcAOcwdTY8LqVVzhSSAuV62Eu3hlX74Fptf8
cVnxEIWLOhoZ7VWX+hU3xrw5DmAdTKhq/W6Ox2nlb2r1KS3C1WQcBJBRJitvxa0LvydEQgqZPi2K
DErayPNA2MLVZdu3UPwQ3PUZUXBgpt7Sqz5VCZZFQ3NJ4k6Fcevc+uhc7L+4IaBB+6P1fIjfrOjM
lzYn0M/jskD4Yc8elXfsXI974KUbX8D21HLj4tp5cyTLNFWQJjVXlGkR9vw4fH/kH+LvW4tDI0Ba
CpHFsNFov/w3PHd4weA9NWtrh7vBAKrsQcXUz1E7pxKBx9Sh9Ga96tUSadyuDpDnnIEN5+zFrmJz
lAaoE+cx1b/JRitQzvNwdHZGbRrG7PKhvzrzWzirzfCZYfbjk5Hh9BNxUvB6vtGhjTQBkRCrGRgH
Ka78pA5Ab33p0BPl+U6cBJVFEtIiQepij19qzycRY4u3PrOKHOsaxZL+RTuAY5wj/Sil+0L+s/K7
JuKMoDv997j8GSqfTBme3WBXp+eavZ7lk4SScmvE9yzF/bsa6f9bVQDUocw6yueYokWPeYWBcnjf
H2VxKMtLa3zb/MHHib42FASJIkCvil2kQbjABDxz3FZjyOJ25K8Qrilq2JwES/Au23grP7lNwZUg
nwihcrPzukuiCXCVPNlgIp8A9rAk4AFZj7+ZtlaLIYgboA401nYV+iie9/BjJZxAdKQrnmQRqrTr
ZGFZJQfluLJlaS3yvgwU+SbHBb8CfQ1zo3fYK5jtSbka4PgbhnmZ4Sp3v22BknO3hSSIifcHFmxE
a4ugq0xmLRQiN55L9QvyOoiW9sPycrIDEe0l1FbzjkxOtkBWW1F6P4YKu8gbqXBG9e4pH622zasz
RL1eXHHMWM5HnFj8/dJyjFg8umCmya4D99ksfbZLL+swn42uDcHk9U/chADHIHKfbLKkWYEwMjGe
8A+X2Jz5mX3MzSE0sKreDVP6p/E2JiC5I41cbg5JF6vdzNlrLdVjbCysQWa5E5uQN2EV2hb0k8AZ
0zF/MJG2wfHU6rqI9rG8MaQlSb/y22Ssyes1bbZfpKE8k/r0aSEFTdbZBjeHuid4UCxHmIxHolIQ
dzbB0uqajRNe9RrRWAOTvqYYhKcp9HHNwnUvevGzyBz5DHd2BwKKKp6iDsy9887+YN0T1oOcb1nM
w3TAzQbpQyrWcRowNt9r6Ub8VP9me0ccmn1IRObo9g56byeaOSZaf7VYaEk7R7u7sECCgPg9g/EL
y8OcznW9fLUSzVN34PAsP3doOXyAcgOpoAITC2RAnffBsxCWH/vkpdpMnMR/1mA22DWFqspisK3G
X2ZTvkb2XYhd81VkLFzaQTL4JWqu9i4EYilx+109vo/kM4hQyoDEdsvW2ifdX1HeVNQe5GPxbJH1
SY/AmcubkCbU6wQ7MmrBwprzHMmHRO/EfELlw7ePN4g5jfCSteoVbsq3TwSFbtNSmOMYfQ34BWdf
fUYxKYBI+VPxJ43dwxpv4uuozLc+PBTwMPHKqVa6is1sm437GNBXE/pTuEZTtikxYREj7DfquBDz
Z0VyksQdhTESOWAWLrUneRPiOCWhHs7ZIceF6Gxw5DeaNOz82HownT6eeHKtS8xyxYZM00L5CjXG
Cmcnya+q+2410EcaVHSKQ0SkUwFhUFhISFFE+sG3TZ4Y1yTSlFsirmNKbsurpx7KjMbpBon38O+B
97lqe/aKbEFIIFo7w/wFaPWLK0CGzk2fLDTnSAossi2R9WjM5O/RfrFJUvlwSj0Av29zfI/UlyE3
c6N6ajAHBOQAS477zglJKgAIQrwqYE+/+BPfaSg9yZ50B2weBA9hot5wPPNFNBSbAX/iqEhZ5o21
Hi4pFfOSd1t6L5w/U99xKuTS00NXYRXybMyefDKSaGBniUu6cx4dzYJvvmGjickkWcWLaBkRxAAl
o6GdR5kT+pQFbSzjK29eOrNLEVwnCcCBOJw5ABe4uIQokV7ZZLoqbBraCLgZoX2MKNvb858YGChC
j9gxMdjaU40oRGWk0eYkSlkBOMzcstdKvaG/swaXsaZj3mksMTFK+Z8wRTmOooP5IaHHE8FZQsGK
vyX5JwN0jKQOwUjkNjL/iHlN7W5CxsQBT0+s1x+05m4ZfyGMQ9BcIFk8n1gwpIT2Oez3gXfx6wdW
NADvBd2Z9MZK/L1sdt4HmXdCkQKyCDHBVRDnL687BOZBa88VQFD6E5NpOq7rirGysedaLWp2fu05
kaXeDwJNN2HdjMICZQ4hP5GABJA7Gyf0kmLj7WoVGxXmvgxpZoPg+awSnVVKn1qtzSrrnXLUaao2
dMAiqZwWmY0+JLkT4Y0hYA5knpb411HysVGgCc+Max2oGA7qfVKBVZNvXxCRE/AyxBMFp/VvEf45
xl2t7rL3cP7G5Ujv9JYhkpJUbLoC/nO8HbN6hYOMY2N27YiE/QLgKLcRhTWtY8APHEQMBoXeC4g1
ER9m/HTq3NS2uCQidumZbu4hqiXvXajXre5Nm66q8RR+vokTS22+sWaJhZ19OEo/peArGN/6EavW
jr7gjpeDh1JFHVzbdGlwVGdY751bWONMOgzDxRojN+179wFbF/7VaETrtyS8ZFVIbsZLTwl7mhWM
2DfiwhGDYOpbE2/t/aFmJJ2UeEUT0my8Z81Nrj4BFpjDlpMGGLbqkdjn8nvI5Tw+jF1jX0quaA3V
niiOX+tczNKpuaryM6h/7Jiy0QUa3X3fr8JOIIf+wpxL1S1wLvwpMtEWpT5DbDJTEQDgazTo5ipQ
G+Es8Xpo84qraaOo257EcjS6pGJh1+A+cxXu6hcZ28FR7o+U8bHI85w0FQKJpd2/13g2uajEvQxa
gERrKWf7JCF3l/OMgE//R7UGwHOMebwbg3khSNCfnXUEsNJOe5IUVHmYvb7oXJWLY1Hw7gCsS99W
8z45D9DTBq7FZgMbpmMFxuKB/L8l6aUHSOwrbB3TYyw30rju1HuKmS2qZgaFBdQBk/B6ZWaa1x/o
vAjcJMwrXzkLofKYlOuIqRKYXW0cV1G7uQPZnxnQwgdb3WFu1uPvQv2yWCZKpI/8rRnZY9j8VSJs
ogURhHK0T+sNSqau2EXSkXDsWYWZVlnnCVp1TkuDOgbEgOJ710LH1fSlEW687KNundno+GsLFEsI
fhuPr0pa8MGJsSsnckB4zREzSE+BWeF2mNlQD7p3FJ+Er36k1i6fCJiE9R8PeVjN6/6jNsnfZPSy
HFpb9ny9Y3DG+4BWuUKpFqH1buAlbIkIu3ihIbeQiqMUL9rhzULdQkY7fV4fD6jr7DLOC1eJN2Vx
ylSWrZP4BaLwSXcLWjCIXuUBJUZ4MMwGRwbCFmv4HtYh8BHLPNLYM3CyG5PUWErnGs8G6niKmJWp
WAQ2/MKM1kP69xLYnDMYnOZzZzs8IOmLtkpHr105/Uj1a0pmrEF6lK9/Z/VRK26T/hkgYVPRxLUP
Biq0INI7cW9hP2cQCpulzgteHpo57cu0onoUJWhEa1J3RkqYitMHeEv5LbRrg68/WmSgyR5GpDi5
KwC4dbG12zPM1YOo3ZlhfNXyIcNP3NDCx3nlv4/lm4rWUcifVB7GTENhayBdB6ru4NbRJqCM4zAt
kXpHxcbKTwaa8HBFMQVDAyQzsYCwN8EuSinivqUyWK37cuyIcCJO8pG+eVRYtffpRAeJNxfYFq3d
nLiDoNzq+k0IV+TwXXy2To/5qLo34ctJ8QcC2VXEzszpUOBm/xyLL8XatgTfJF+Vuh7GTRg+xv6Z
1u9S9hs1X5nBLQTfMFYbi9sp8pA7nFBT4T7aNeUzB5+mj+HftqioJHbTIkxuMfMxd3tenkk+9Ksf
G09r1twnsCSW91HPIHC+fOWUlztDH0FnP6nO6tA2ye2XnO8AHLjAs/CjMr1Dh1Qk2Mrg8RGVnJg/
4vi3tBdTiIl0aRGOqK4Dsf2f6/wk9Q/bWOQ2gQP5JUnX9oxlpTjF+l8rm66NlfDbRN73sBbGgjw/
Qf56wU8/XBB7TuIjtbadcy8xttD4ALry4jkrSyTJ1soL2Rv5GOqtAIcMdBI0drBkacESPcUonnZU
A+UzQlk+Jsc625qFYLy78SleRKwfIzgmBmaFNCo2EIoKA+sr4oGQlLcSprXTf/hmJvnYoqjxbVR7
Kh6JpVKKG2yn5gctXUXTSdbeCom69oln8TNAjgG7tFQIRzQW6d4w3vPsI5kOlnbAUFjF7ylHWGFf
UN2QvbpiYtDVlWkhMDp3zXoYzoWFcsFZxsWDCoQMJQRreU3m9v9WLAgSDvs02Qr8v+F40o2laHyJ
aR9ZtM2nTYMZcVFCBomStDWXiKV6ikuIdJJOeA9GrM5MTLSkKbeqJ3joo6547IROVHCRHF+LyWBd
YY2oo4Y+0p/B/KIbbB4Dvi3o0G7PQ05Fym4w18LJF31quI9x+xKl662EODkODkO3krqV00E0kqKB
srjwzw0SKKafb+s93vnaTjj66VIVf3FTb2x57avrXp9l1UqTv6jHcJpzSBI2qh0CdpeyTQPJI4dX
QVg+q9C/AJVH6vqXWb/BpCQOaXg8q/vN/Ru5+0BuoQyDw90Q5jfbQpAKW1Ev6zer3kRAbD5VrlfL
OOHUSL5yIkhkEHEAqNL/h2w69v+6A3BI+UTGLTrNt1FdGSpDCjvDsq0+U+S3xHIPR4jaTt3SQADD
sUGgi5QB3sktGE0fNP64ernWNAaR3dD+MsIhJAXZ5YcNs2sSIfvtASweUc5Fw11l+uESrImMjGOY
fnM9BOndIvlH+pe5Evd72FY0VRF4r7KayNG6+/Kh4CE2IYetAZfmxwiaYZFxrVQXxFOpvM5kEacq
xXtnyRLTWAeLiMaos1nFJ1f3/6ruKMQBJEIg1+Zz+nc9nQQGFmUfFt0LwtM0Ec5rYHtLP4weJArL
NZbP6ZA216y4ewYBV99NJQKsjgUidRPUrtbJ3vmyi7OGtFraWvQHBUdAzTTe4LAJQtLFTo2+Z1ZK
aw4hjEm4eIuV/JIpCEK+4YjEB8J/qIUAAbyTBpAMP4W3s5nEKWSoQJFkrp0G0mcg1wN2mskuQ6Vy
qEISiQQmwuuPVhEfLZ/ncjJPA/FCKE8Lc5N3eysg6O3hMBWQMlAwxTkqVwFkv0Zr3xpzj9pvAfgL
9Hst2JgOcCbWmWTQVyEFgXGOOzKZT/WTKDEv/RIPdEmjR6IBbC1IS7STc1uTEhdkQPwrkTboAKeJ
LNZqxCRS7/0SGOKsmZToffHSuwFmJbhuDsgGcaimfFYtpoBV2/75mKwZlmgtblAso3TAdSvY1My/
aXw6gXMelM241JeOj10+RzvULHzr7fdb5t9nM0z6H11oNSqbCvQfDw4MleS8QznXy7ve2ZI+HdHk
lCKqdn5660/8DCaZFl7pu3V9qXNgxoXHiHgv52ge82+xd7aEhnX3CKxSUl/kKMvFHn86WUTqSFaO
wyunrUb9MkiPiTBnS3sbk63vX9Ao2vJB04STGkjE34Wi5WKlU+Wc7wfl0bRvifOsHcSnt1w++t6m
CA8W4KFbESG3QcE2a/KfmOt7qq+lvtC1Xyv7yzTiGejsWTbNZ1Q+nORLde7yLFj47YXGBndcam6c
f8iwCkLnaKJrsIaMaSvHtPps24NGeE24s0SH7RJ3nZc9OrABpaKKm8eIGkqYbsn1rbNmYMTY9AGh
mnNEy3OCXzhlsbJM/qIFkwLzD5qtzkygNSvjG8qVzBo0hqQBCcO4ueBFsL6BgEBzUeXQF2AeLPte
p9ek/w7Hc67+9KG6aeprU2lQysQBUcKjW6+k30/ZsYapTbj1JiiCQrnLNxP9Q7r5d3XCjPk3kXyV
mk8DveGwJkiaR/pIyJlW3ex837E+VE6xJPCGkCxgZLGnqO23jmFjfIrsl6Zf1d2pSS4yQWD5XgYC
Bcyy5wbWj8gH0+Os9DIRvmwwfPFSpivu66g7duN+qtHbJiQc80qBm8nEYB05AkxmMIQV4TUw/jgU
yEyx9DUVNp7/y2mAoO53QqQxAOoyqHjYIfXfjpl5Aj3sIR5j9YO0AQMasq6Z7PpdHG/baYO5wA3/
khoR0bPzoLS+h3qjQNbhg+8XBfI8/ZnwB+vnMfyS0p3KYdETMTjcOhCUUmaaJWpBR3brZD+Sdy6M
ZT0hR4L82guvq4ppp9x0Eve1xZl9/Cejku6gR25Wkr25bJOd6m9s6U016IlZYdXYxLi+DNQcLS9Q
ciHkT2tRzItQ2ssUnnIgYJYEkeGBz1Q4AXqZsL49PVrZPhwJFV0hj1yQOJF1zx6re53tLGVPVFxV
HKzi0s7IJESLQDxMcVfrK6x/geXcQm8+j9Ildyg6qaY/0t46cr/ILQU5zI4Q1aTdvbdMjHl5r+v3
kXm+vlrV1eES1dQ12YEpIF2MRkcAVaV0NdQH/UBWewyDyk2Hj07nwJq+oflFaHeDWgZ5vt3VOOG2
pLebG+DvvvugYcHFpZAB9QFM4A5kJdTKi3PzRvwFa2rdyZW7WN6frR8m9NFFj7iPE0sOhllQnFR6
kzXECcxdaz3aOe3ZGfZka44Q7+S3g2bG3TP2Oe/qo80ir9Ix0YUnE7S+yBrkQ09N20j5NtWPwoE9
VSt1kS6wPQvNgn+U0DpEQlTAfhEv02xFOrrwzWjD0wJmjYmgcJHE5KDOZB33u8lcUytvZmelPERI
taSzyQZXIDZ/M4xPZbym0iZzdgb5XTUAqVIvpaAkDcomYAPNH5bA5shI6Gbmp8IpYHkfgi8jrhd1
qpW9h/2JkI6Zlh6mchtjKknQ7rB6L3rtYr/+fYDjDUvtgv6/yDvIzq3vXiS9cMVI3gFpdaYg70PK
nK3EyqTHN+FnjnhxZKyctfdUnFeI1KUmFplXgpOxX1oGHr2dH/yIxLmKZIB8m+GBdLR3v5ZX6Lmd
bd2gjCL73LHcYtGmp6C+FrVwC5nbFivHqD5177u2f5HNzBsEgRZyb3Gq6M0JGsSOWGvnzMikVxFj
qw2g6TiWFQIRaWHyUBxvBw2i/Nrwwpj71H4rnkNCeqqFY4j9QiZij287IEsnoI+kRcDi8VgOOmkZ
GE4y/qe1t4dtMPz0dgk6jYOGnRWLGaRKRSansFCnNBsfJ4rhEQvVy5inyluh/cGVxN+tMSHAboTq
zVd2Ogu3bZxNyq2Eng+hDOm4/Lx5QKwBxU4u1ciKuU0BHDLgsRbcrOjpJyOO0Fz66SbH7WbvxTFa
OwtlCT3z3ozPqN3YrEfDnazIRCLS3oBW0qABppHj8cD8koK/ofVPKiLrLxANLueLbO0L2h7mKI87
68MTizoJUNBPC4c0ZJlc2Z12VcO3DH+Qhe0OljE8k9o3hseiXdb2GxoaZPe8jlhanfGqhHfSpR1w
UzXwjoX6EmUtnEAtowpZAi1gKeFP6XCR2qMcv6FXnQfgzMRMxTtkpaF5rt1giWXcwGBOhbu39ps5
SF2wbNa2fgxYu9e6vYjiEzN7SuRGi9hYRgkjbon/SDqv5caRLIh+ESJQ8HgVvfeUeUFQagkoeO++
fg9mI7Z3Z2ajpymSqLom82QLXdPFQ8cVYTTAE3G4Io42nQCJMNjHT5ZmugTpQDXmvCND545q4rNh
vscZj5KNHDg6xfEdIQVMXw0EqAeUwN4H0+IiYg0PlYoiGZjwf3qhgEc6Ojb1kokVXV4SYyZY+t6z
14HyHodmDQYqQtHUlWv7YGQHe/6gP3TexgUZ69QTNmYZ4nNWbcQseAtUQ6dYz7ZtcHeQvCvuvPNI
VfpCZBjOGEjKy9TLoynTGMxqx9JkVP6skT74a5Z2eb+fqnycqApPG088X86x3SrDDkwtX0Ydph78
NNNeP7+ICoTrqHaIs89xu8omwhZUIvcRJ8vJ/ZdfO9Kc/Q23xvcv78To3pkM8eiAzIZr+x+wD7ku
UFsWkTbymYzod2DK/RneAlZW33RmKRb/DLC9St6zxc1o6jVRBm/U0W+0kku4eTTPfCdbl9i5dRtd
WJm86/DBaZ4RMcKL8M33jCckGH+ikGC9yecA5RM3nDfP+sMQbOOS7nkayUJSak+E3qftSu8BI8EO
IaoG9DzeetzVolnxY0Ok6ZL3ITw48Q4JugfmwFk7CJ2sK86RWVWzcdv7aOQhgif6VgIgNgmpPLLI
YB6vasewYtLLToTYeYo3SMr8AEyIY1T+HcX9MK+Rw0zjSSQqXbQak48U4J1b7eSwnQzIolhMZmbN
2eXVRepEJsPyR9wJwoava/mo8OeSb06RrhJfWdAubF2bPg31wEBnxWqfo0prL2Rx5MM1a8LZ6LOL
nMAULCMUk/MC0fz/pdGCkohPr4cwCkg9XyhPXMptuRrvkCJ9VKZpfysNcCX+QdbfvbtqJ8cs+0f/
O02WIj9ZyZZwGCyS+E2RqN/HfD4NXrxkrlDja4cofu9YagIq0MRKkJtJs0evaIKimsT8g7g35sfk
xQq/MlTfzniZujlbHpV5OBPtwUdm5RMK8vSLzSjWjvfonylDV+WkeLey2NnuXjVXYYjNGThmPSC4
uMaTmjtgBhO+PwELsPnv9R/pni0WzZH9Ga6CFaTDUf4rFI62zJr1yl8M0y9bFw04R4TBVY57z72m
6s7oyA6kiwO3e1SHjavOVaAQw6T1E4em/j7wNtTUpVV5BnuYDZeCLJ/eOIXxQUVia5wRv8RF/cYk
YLp+Q33Dw1sUX+TT8FFHLAx8QqgmvFjAt7VbTL7KrHolxA5qFP2cmuDQMgQGTHsLCkM/W9U0sJN+
UjlVCD2U2/QDNpAEEnU1OO8+UaYS66WWIGGBihitEaA3JdrGYW1GS0V7GowCCEGZBi/F3kZKRiNk
43MMNuTJvdU0gSjPWsld1r4bAUR47xRmKx2Oa+9igcC2J5C7ARhkntjG3FDOyZpDyiO8O4pmDoco
g8kJXDBNkrjPE+yUclixGuMqZYKzauSa3GC9vGBv7unonfIbDt+khHdu41SrtKxJzeukY+7dn6nF
7jYF/I7qy2i6RYpd85unxLu0za5NDkJ/TLZhJrZ+tLP6rWaAf56TuzLWv0bx0VjfPmqHDLGtqCAw
M/owi+VgLEzrY2CZCvou0FZT2ybN6+ReMoq54h9K98h6e1WhPGatA6ZgqpOFc+nEB8N7G22AD42P
JTBHaPHMzGWX/hbdg4IovlHphjXc00nXK+VfLa7Seya/Y3j6Jom4W6LbTMffrKWtmeSsu5DwhnQT
8n6pxFExdtObbZ7MKhcXmMqyeguYCiIkk4jMOY9c2qwBidpsn3THzOys5ARrJAKgiWZHTU9klCxj
vqR9dVW9A3S/SdMFY406mt8mEa8smcCSxcFXjY9iKuV0jUfsMNGhGEPnmGVMFO2slN9T5bN27ziY
TQYP2i0NPiugrdYdnUEz3cASZzn66K3hkPLwUKNNM40GLNS09SUutinSGbDFBlX18J1ViFDdOfsl
/7cjb8UG5YieZ5KGg4ij6LH5v4gZ7UOOHHbUULTYj8PT8uVxqjfU6JuFP+wPVKvdhiH/goyHgZlW
s0/0VcGEWaPo/KmCrZEjlUXbFa/Z/rjmAbjkW11sJ78i2+tpok2Lb11KEBwiBFqsP/VyUzcTN9mM
l23CCyJj5K+cO9BntU3sv6wJP+IfKNb5D8R2syE/cpMD5uzYyj5SMWE1WQTY91oDqnu3fY0dGss4
7mOfIXKYZTONjtyCIdy5E4ALFdcy2tAqeKgWaejlWdWPWs3jlkL53DtAIBhdBOZhMkxH1df0NY8W
/PaiW9D8wEbWMpYYIBeZH5cnMO7TcFOXVwIK6GJr/ewCwc2oAnQEDpCsps1CqP9q9TXpaHRYYSNa
CjbzfC/To2mfMC4SFfvw2cpRz8zagpZLwfNr06xAvy7lU9GPtYc2sWOt/mXEq9RnOSUxQhF4DaJB
MZAiMZET+8Fi58LQq0j/tXCQtD0jOV0+AvOaRWtL2xbKrcrQVmxNlC6QI52tkyD00RfMlXErcmZU
4S5vfwfq3yQ8xi1K8JR21H6VEYd0semJCSKtbOqwdPEqkxSMzGfM1WcTotWyMIW2ZcgBe4n3LK3i
pQl2ncRhb9CDsXbpcEaGu9ICKZWXvInzrPPvpekcKyX8a8rii+QS7io/NeamIs7jOLmOqBWTVP3T
DfccJOMzUQFQlQJIA/N8LUQ/Fii7mou4zDfEPR+FvR6M7LsbvzrSJB0+XL0nl8tXjhYs+TGz3qsE
PFrQrhzmOUHh7zIY92GSHEoqSak2rFTFA734rMHFDyamuzooScGuIi3E/5ZG5G5gsiygX3jjvgs0
LlNsIIWxdlmmNC1fuDLi0ByWtNZL9P8zTeqHQ9A3x1ZtjrYrVn7uXDstUVm4NJy/ixxtoB4o6GYw
hLbRNejHlSIMcKPuSo0oN5X+pLGLRJLhZC5kInvZ1tayp8+aWJsdZ02p1v8cI2TVYF9sd9rt0EvE
5J8jfHPRjQ1JtrElflEgf8jMA6ZOVn4tNEixAyw6qwe+2C/CDJqMPayyEZ0L2bOeg/QKtKTnl6t8
ZAPMKqrWvjmMlbZbi4TMQX3YdqpyiIN0n7eS4LBxHSMTbBA+CJ97ky3CkHRkr7k8VEh/tGTZ5Pqq
oecsALxKg944i85j4jxaF6tHa5nnfOwOQZivTB+wL3pkOxbzvphic3IauhGtYYzwUTlYcmskfCOo
sBJ8b7RgbvIR4z7p/f7oYwqCtrk3YQioUbGobZiicB+nNUYWikvlgmEjo4x44mXEYySDYt/x1aAw
AaCnkWlZrMLMxngGlgi0PdziZesA0mJ9MQqS6ycRUEkWjeCmFHi+nXYvjJeifo8AVfLp7PknbAA2
NhEEFTytiqUnE1OPisLgAoyolFjagnT89P5NZUmMbMVkr9+fw4BpOaulELVhYNImoQyMHBblJms/
qI3sLQzmxkZ4dOOPnL5qcOmcCdroj0qN/oFgyNGCTgNaq8bobDJQtVgTDyM6sRrmcxLNw4YOpwfv
ylo9T4yZRjaFAy5s4M7WKDfcl4t2qSAdTCAl7BAoTH+OQYeVu58exX6TN4sgEm8mhitOYF+lN6bT
lOPSG3dD/FmM1ZIXuiBmcxGbyOtGCt32n1EzU2JMEp4ce+/JXYrrg2EqlfIcaZJesVvn/LDxK/RT
NxrcA3NtCzLA2FwSW09F+NWOV4ruJHrmeHwbMsikjciO2QQyNKl0cz9IVhXpDg7vSIzXIyYD4M1j
UOapTojHzkaIMGwMAG5+sqjQdhoMQpREfTBRbDgWp7d3nLg2RCEoMPBt1NW2wduGdn56cZKGNs44
H/T3lgyjbpJf8i/MLUqVkD50krTEpA2yGCPRZPCRvGP3GKipGnh7A/Zrrus2m/udstAkeluvX6ZI
8Ea8Ana6zgPWjxXjNZpKhNk5EgU5UJWABtLQs6cCYComygQIVDtVanyVSuRa6AUgCKB5aHnPjXSt
A/XKvWhvlGKRlAPdBg0cg8FFYd3KnD2Y/M0AH1vMMDS+4RPdy6yT+cg6N5siIF366Io3kMMdfGE5
XGVNZ0wnImzGbshMM5IzXKQOOdp1G4qdDcE4oF5Gf1X/GcnLwUo80SkqjXkwy8qpYmV/L+L3sgU5
q+9geN0h11d0wgCBKBHTH0UyKWZELjouMSbaeUVpaKMD64dq4YPbq191srMBoPXMuyp2cyq3dsZr
1QGR6Kq97lr1zQlrlBXhDDMWrqaMJ6UuUdF+teI78GGJJrzNl84hxZRWslpoPbaQkXCATtvF5Udt
4QpjjdDV35333vZHN3jE7inXn5l2qOSHKD6BVjjlQ4kPfPl12kvRU6WYNCyM+ZEm5Br1YAVmgP6j
piXo+fusXzaVwZWBhKL3tm7rsZ76Z3RggLvfBtHaNEGdZiJq+Iy5Z3KbLxB+ykvKh5JE575go6+9
UofZQyweeQjeFeYIVot5CEnBSzEbZIQSINvIoIj36s9EtWCZaVoHAVFqsIEdD9yijzRH1Cf57L7H
7mxbXwlq6Hj0FpP5wzUkupJvE6LKX6Ddm0ZAtmDmFjCMhZhU43KU8iUrpvZEQhFtkP51DeJJC7WD
+KwwGuSAQ8SviP4cplL5V4oMNKSZu6vJNy4FrgDSIS9KdBIlTK9Piap6MuFpVxmCXce8J8psHmmA
2ZK3zYgjtHi1xsPq77wTHV4QVsag5SKFQC45S81tr178/J4QpAv8KNwRASsscoR4Atl6k3iUbQbG
Q2qwStjMRmcRnVqIWm+N9qEK2n9lGbAQjPmMgF/Y9HE6DrWiWpno2QZ9lkhv5rAJqKlCgwJ+tEqI
iJLDEcNAqvJe4Kis2RaYzgf/CKEf1ifrlXDK9BlVi7PS+dL/J8WO0fphMte5sRsnWOq+tUvpd007
nweM4jxItlFcsVeCGNl/ee2EBozfavbAGkMFmkIEw4QistDmlz+QROBl6z4r1lE5n/JDaERsNu7I
Kk6MqpSIMJWjQQwbbUayJu8NajSI5Tc7oX/oDuTcDEgou2W2xec4JkvYzFPFrj34nUq2KIazFe59
eVXA66Fpb3Yq7kVcPUa2yVy4fY+4/DeCe1XAfjaMKUxxn77kSf5VYkvxecmZ2/NLIVkXggj7cCJk
JVOnmC43TMZ1iDoIXYVG9xSroPQlCnXjoYfFXG/PhpctdXFVjIdCuqSufQvvbiXfwv9kVT5a6X9H
TxXgBLco25FC5eie6v6Vm59peWxsH/6RSdAG7eGvzgmSXWRK1NufFhwNEkmnxzJNflX7odnfVb/T
vFMOfMbepQhhhM508Tcu8+WgPaNor4Sbgve38he6dJaWjiZC/LUMv713WGdAYUtvx3spnT3TBNZ2
LGPqneruieLBd185uxK7ZXIrpmtWvgz6vkG/i/wzSRDZ/vEzu8M+M248IcP4kXHNpsNPh5AvKb4A
/cbRDYXhCBdTPRpORUA3acnaxu4fFXVAQvphpRsHh0UKM/9acCJ+qlw/Ic720j2rDTOqg1dcreYn
LdZF72DwpW+RmPgIjU9Hrn02U0X+0AKbJ+aRZu/DAA6qu5n1daoQhIoWd5lh3xTnNErmVrDXxLU1
bzUzlBhu8bW1SDfbOkvNP4btVaN4H3ZhQS93JCGd31s4mw60xXgOmI942k13PstczEzu1Dg6YWhj
n+iq7AJPJadXeRuCnyR5iWTNTrMxrgn6bpp1czxp9QYHnq7tVNJCRLjz1AFT7apo3qWK2HEfR2cn
29reNWDwBtWu83Ylq8r2mBdLowK+sG3Mq94gslQfo3Xv0C+I9AgFvaRldATDm+qUYdjhjffEe51u
q/wQi085HtX+ZnAQNPLBV0ZwDOB/LtxfzTX3YkTMxo05/Tg6vWiVfresde3oztAEDLv0/5T2yVhe
DAcZsjh9y8EiUJL5+t5iWYd5kSWKj+GQ2WWX3XNxJ14IAezJCrEg4TsczwpYyGlpcbecTc0wyNjH
eH3DZe6yrjD37LaH5iNhI9/h+KGznfSu1I3RyjNP/EUZnVX3bjGKdUxGlCknOtKE+GyWD9s6BiXM
oUtQ7JIAFf+mH5FEroHrOcE5QL5IZISrn0LTmXsqVfiKS461uI3qt4eW33UXK/4G7BDziWYNujyy
XPqcWovTs70RhJ2nvzF8zeJfxPWXHAJfLhoUC05gz4X39Ix1W6JBWRZYltyXUn4P/msM3y0Hb6qy
d5Mz3cF8RQUSwDYuOUsz/V/OXePgwepR01QZWp4uXEi2W5n/MnvyoSn1SMNB25nFxyEgp54ONGL9
EIhXFDyz9t2yHvnAAmZRpgvMQN6wq9u9Fn8ZbOfTkx9cTf4dpGwzUNCag9HeVe6V8IfDsTLnmo8n
YSZZS4HRq0+5cWDAUjEpxkCIzBRBwitBQel4V5cFWuVdQ0H9BHdDu2neP5UPIHvwjSiSq9Hwgf7l
zMoQMfLR64h0wdw2WwNhuc+39uz0O997GdU2F8zHsq/B/6nVldkx/s4PXX8MiYtpN2F4gmdMA+90
azLqMFdzwEe/09PUnKvm4Gt7rfygx1YheobhuwJ/kzLK0H/a5hmqqwLVJGsNdxdnbIg3UnvyXY3z
n6rcIMvrHTJHk7cMCRLBEjhJSDVmePKUmG0EWDtxKXBOJpzFLWxIcLaQ2mcWnOcEehij0DllYe74
s9BxmFX9Tg/YNDzIa2aFh9DcpWLF0dYYz5wMAPSLZvJXssaXZEzSAc5QooDW4ZXlYksYsq9sVItp
F4pUThOn21btJz6IemTGtfXEnuGhi6s69D80ZtxUwG9Vh1WYX2NvzJswmdFRk6m6cRoCR/VfYwpU
oKbp0PZF8GtVZ1LZc6La9sVJryaDhXwbhPepTePFtuU3XaoPz91hDDsVRi2KUbskL8NDfbVP418d
R1LL+FdiLDTlvRs+aO8yyp/wHCYXgtpSb1kUk+kh8dlq753oZsS/jWC9r372xk9u/hTZX4GgP52J
jlTBbdD9s6J+hsF16g8b5d+UeZjQh7XlzdDe4YJVVCEKw/zgimGVMfqXriLcxEtKllS88ZxtUm+8
CpTZShDoYwOvWvUj2fDXOro5DsPuj8A9xs+S3AWoiiqMOyR2VPLpX+zeGpS++Q+3KD98518zODiA
aibGLCTjc85URLJM3PNyLWsJ1IAQSosnjsLujYcmKN55BmL9pGDMyp4Dc714rZnrISUc9S79vQ0T
mhql3Jb8RUGW7uJhYI2tDlzH1B8luHFEuGSjQybj0ylwJLChYR/1xgYP+oZGSpBc8RehfQ8ZEHFO
DDbKlY1JviTqtDoH9qFs9AEXBQdj7OesUSouBB6ZASm8tD/WRj4sjCFED+J+tcn47lraM1dLhkws
K7Xx5XjtxDq8OFwCGgrnJkmPA7/iY/2MmLpJ2zi0OrbRzgEbFG4rXeeRzRBz/HilSQUxbMwIRpzb
J5vEKXZWT22QZ3sPFX3isCV2gOkpiL6RAvSgKrO4PFu2d97nTbJvTHtyYy0CNTXR71jn0DZQzpFv
xS9BvxdCCqilpq3jaK0n1a7v9H2nRHjo3kbHW45DvlQYUrp2CMIQFWUAIST46D1aFBszINoCHK0r
06xXSUsIRZkTX22Ked5eIZCtRzs4Cs+/VE5zqXsIHO5Ay72vk5sPVLp91e54bCmO6gCQQKQuGkrT
Ju+3hfxSUQwkA3UtfKdGW6UyPiREshcp2hQT4TChblZ78jjrBc262t4wCOT2afD7dcJorw6AiCC1
Gljq6DCAwvqlZpdJvitxwUSkxqWR9lawRFS0e1QOcMCG9yhMce6M+wYNh+gxTdZ7d3zI2J+PKdFI
GYk85HlFxjBT8xpV8rCpou8WVxgjm4hMCax+az7KZRZjVPEma1z24wNDph3Nsa9EfybDEDJBoVpp
yOv8VcQflGSE1NLoDkDUMRLPDQ1hF+B6pR2WLvllFpFfJq2hSTGWI3S0NVzLyCoq8mbaAii/vSCb
mfOID5pZrEbd6PWgJ7xiZIdLAFHdtTdVwf7XxJw7ldVdMbm1yVUpx1UmSSpr/L0uhq1TNTf8iWPW
75Fn7tV44IESpzStLzTAK4OUOpw1uEYhRfTk1MNPyMKrSrZf4Sjv8dDdlPq3d+S6s80HeF3TGa6a
H+/a3F8b5GjVGHvrWN8XRnlXivBXiYm7siZ5b9Xt3Yfd56+iI6bX6r7DKr3lgu8OdSk2/85pzp3S
Hzshjqk1HoMIiTGnZB0Qs8cmzLUmm7A+/FTwnRqSjSYNvrpA+JCSghQX8asqcw4R1hY9kQwUNM7N
hQzW06IjmWvdq4AmVpgsyWEt26n8qAtWRwdAZy8mBAuhJF8kvWLun3cyug+B+hfrOuCvqD1W7l8v
ulvrGJfMMCHRtnPLGNcdyd+p2c1dtT/hMEMVoUIb0w2EeJQXLS86aU12CqigMySgpozmHt/pzlLA
z9qfKB5w8iQv3dsDl2G7ZU4SGAMyZuUS3STglSjvmixuhNrAhNb3iV/cGhfzWWJoH9kQtTvtBHWf
27TIPvxuLLFR//TK8K/vCEZBoLgpwM7tuTJdpvIu48O4ad7KYio3EOnEGeFsReTIveeND1smZDcM
8kIAIsImxXjLSPUNahxxHSdoWhCwq7NvFdhyiKRZwaG5GeU6pHqZjTmrGsMst3n4oRNS5SKsBzxA
XotcO1qwNkZvqzvlphwg90JbQfJZ5+FOo6VtYlRf6E8Sh3W7k2zHwCTdqIPWZ6wt6BSuemhJm/J0
3HcwSHLWI6ireIdWTiU3WRfOxxynfV1e1AHjeBgAPvFnOEs2tt7tLR9WvqrMvcD6lEC5Yi+ZyY7n
jOxbtatWpdUQmYlDuGrpwsK9pGEbZLYFq3MVBLjz5V+MNpZkQyBDvRdGsx4arE+NuhXhe9/y5Ral
uI5N/6kGFTkftNphcFKF+CkQ6aY7x/NQFgIRLvpFETebSQrAWL7hTWPuSPYaAPk+elk+y3WDfUdY
nv283LZy/BlJSOAZP7uGtekb7soJwWZxQxv5PG1b7Ep441HDiGQ8VAqftznujUDdmb62a2zoHhK6
PgWCzXbfCL86aFcxjKUEmUowUGNbkH66fZOHxyKU2w7kZC+Q3IJGwDro5cOhZ9gYmPVaH5ql4kNr
MrNVCCEgqd0jXQ3+rI2vFMfpb1tAqW0ekiLcseKQR7PxTjU7+bIfF7GjMOTrN1VYoRGqtyMrQIep
ZwEKn8j4JVAlokiFNatB7ce+OGslYJ1TkG3jYOnpR+KT+e/A2MB/aJuzltFGM2epj2SBlmCPpPzJ
e/R54M4H91+lv5dTG5m8MmVlex+5+rDNC94aEdx7KRgCA7Tw9iXz77L4loyj/KhlyM5gy/qsS2se
MzwYzgHnWABrshDKzIbU4QYCzioLTEhZ2IBVgYPCPeOfbdxtx8Huy69GP0/wetNjhqJuDVxebfqc
Jpu+e3XpF3TQGn11buvpBRlMRguSV6sS/Jn98jlsa2bnbNhpsIOGnENYJrq81LjHqIrqAX37gfQs
PPnUQfuA4Am/YLxfgCCOlpXyxR9C9kLwdNJ7zsWT47e1idmtZy6XpFG5iMn3yXCxi0WjrkfaWSrf
moRto3xGYs3HUcVbxTsJ/1Uaf5qOvPxuG6/CuFk6vSv0XhXlrn7T5D++74kP8forAWvp2+8w3fAd
jRWasf1STiS5QwaUsAjkHER/0zMtYzZvLZGNY4JRWRFH0bFH5WUG0McZFKQYGBSbNJYmJ/ePB9xV
3qwGLiF+lBoKR21DW8ea3ZGqO8YfocUE6Y8fhBGQqzCO3WqPFnSkxjXmHJT4njE7dloMIRJfXAey
uZr80R8VYaMaBRKXdTHN2pgKm+O3DggzZ6JGZI9BjI/ifNkRYjT2RYmPxMkrZ99h0HMsR/MgsxYx
QTwl6zlLicmodhfeuddZyEXuWg4NZjw04by56EpJXOApYp/T1+nK9OJlWE/O2XJpMb92WvqFYYP0
g0Q0FsRkc0Q4eHXvA9QyqQ8gYVMgxf4WbHLPhN0LdbRI9cy3CNDA9u5eO+c3SLgUVbZhkHcMRsmm
37N0evD2h0uJuK0hPitbi/iiaA8vTNhRvJLwV9U+RENDcfb6Ddm67jLkqHCsY+h85SZwIP/HGM5O
csJ3wgqRQn7MoRLL7wntpmFpaw59c07ZwQysr/7rt+nknOTTl2+deKbA/ka6pRYOQlw8Ux/X9wdl
VOL889V3S4Mn8og4qsWtadnC1Hj6rYQWCal597Tsvc3HEHjVzlL+xTVxws8guoy0zQRljPqDp8Nx
doFykePdh03NACXWXhFLB3/88DPsr3Cq2epz0sxCy5xxoTIzZ/OsfBAGhRj9FiS4mxQoIR89S1kH
YR+Po/tqMnU5RgIP171EJ1PGvz3pLK3g0JV/ZmKy+GP1PSgYOWeKQVAVM9I8vqODr1G8mNZXGPPS
Rh+IJnlWDGWb38iGcI+0g3UmdhfE9HNZx3N2eMvMcq9DHa+mr1ITFIuJQVaLhU+tMY3eKidfmz4a
xh7Cl2jJg4WEGqE+RRirLUYtWDBVwiwTYOPB/qelCzfXNq5C6iB63t7iShXNfDC9bcC0yeuMXR/l
C4t9aq4ANCMH1XIZSRrdMuQK7iDiGmFPEgj/rJps+FtRqIfO7y4927jY5GHB/JyQ4NkH0YaemfQi
spxah5X1zQ85L0fjKI18LZBvKB6qeUoMWwRLR02WvGoyx9NlVlIrd8UqDa3F6MQIX8RnLmGdFD3B
4ZDvnNXQmUe/xKuVBWxAJgEEKxn/4UO1cCKEeox9O9QflAfz3A8XdXEzg4hURlLtAjQ3chmMbPmw
K3smCjsEvjENtKoq0AajpcaPEPY84bq3K9KTdNI9FmiQI4WytEb3yW/toHsSKorn1JqNKqoADS6I
BhGriGBfE3MFKcQ0oMIBQkgAMo0aeuCeAxh5ZMzCKOtYtWHByeMF3KJZBRfMnEbPdTHPKHGozYJ6
35MAE6bdsZbjIkHlkYaQ73y2/62Yd/Ww6DpvqzABQpsrgEuV/Hl9Z68lCE8zblbOYAP1ZMWuq6eG
WdroJQt3VpJfYnjGQnGGxeCSr06XbQGppMFZmHm3HjpsLygyalcuW9CRKlJXaWuIl0ZcOAfLQrnO
7jsD9ebXzqpgEsTIYnAeoQi3SeGs6UsaNZvbDdFviv1RVe5cZTBJnc4vgir4moTrfqy2gUP+52xU
9hYNnUVZFbF8HJiBuIB/VGpJn+D0345JkIHipJssyn9K9K7mTJ2ift7hi41s9kMYFV2JHa79LmDS
5CfItA47ON2aZdOKOmoQFrPfJaItiD7sgoDiL8lyf8Apajcno3m32BJl3qayrpH5YyhfLT1/pFLN
iEsZ3UK8u5jzd6aIlvol8A9+FrElHFteU3XMTeUuw3LDfCZbRCRRp5U8TK1hno9zF79OT0hKdtUB
yrTLODy1IBVi+an191J82/FBb3/NdN3Ld1VZhvrdIcEzXUXquSx/Emczjd2HrNuodHK6sg+7OQhz
Tzw9iMHFxWyiRUKyiih+InZmskZw57wasZ9MRz64dBSgqvOddijCry4bDROVoWdMkhN/VjfZwrUJ
Xf8MdHPWMcqL2M115o86eTMxMC2NpNlKBd+cpKB8uuqjUsSM/wF4DyvCXBkumiVsCealSPEgJjtL
kL2AOo420II+SUliCRyCakV4EUnhJRHGbMGmPyZJME/YA+tJlwZjmnivpUR/rrfkrN909zyEMPYp
Lmtg3zgQ2UAgxVKt5F/Dblzo1abmCFUik9W8XMZsI1u8RsqxEmj8unrrl6SwhLANfJ8BLtx9WJEZ
ZIxSq+cl/j2jZx1mPVLuw8pt2L9XK5GOq97VF12vok3tl3le3RT9y+OYthm8gimXbjfT3RD1V7Vy
C33ZWt5c9+RS1Ma8jZxlmxdosr/0gbYELo7rHiv58LTgbXTPcWYj1behfPbLEu+B6ngcqjq+h/in
bjC8Rbx8Vnl9RR0IWt3oCPMhljo+ZZFxZjSsDjFv+FRqYPcgY69zCU5BRVwgI2WTC24SVj3ZJDTW
KTqXJBhWicfQ3v9MkTuFyCp8411DK4zKqiD9bCyy9VC74FHMRR/BZ0JtIUfyHYeewHbE95hd84Js
MxI1yOlNNERbKYZ1NlcZa3iX47FVmUzXqFD+eirQjtSj6TwJ4Vb37H7xv01r9rIduIWfNRui1GHN
Yo6LavBmfV4R+4eRkhdXY7ZoyJiM2TpLFC3aTot5lCmvlVmg8Q+46mhFV5F85iHqN4wclHe1smtb
cEL/cjZkmYbxJvnTakpv8Tk2DeFJ/hyl2TRQzZdtab8ZdOBjT3SdIte5PS64s8gF2tdwuy2SRnO/
2Zeds3MqLBZas5IEZwwJ6FAjFyw32MPE+zYKSIJqWi6B8QRy7hMpSMLU2Ry0bSbSg2ZXJ8kLpyMu
Q3o926zOsWG8hqQ45EDBRnEyBGwYm0fjTSvwRUwXvRkry7HhmqkYlZT9Me6aVd6QqxSLo+8Gt6IV
z8l5pEtEjlood07MQ6Hm2EKIqNeO0xMgQm3dDuo/8rsPXuaDM3PWpTrwoNUwviwwa/JoCah3WbHt
Rus8GgfPDb7HKLt5DKYSpXpnXsfkOYPEX4OU8Jp/IBuDurrFmYGCAuAcf6oihp9pMNjUzTFy4SuF
Ey+gPPrEV8cPtwGy5aJbjh+JGy5sbFFR2D+brAJzQrXSfcRAWyrF2MQDO3IUUciqMBdGwzLzq5MW
5IjU42rHA7RvhYXOxOBMQ5Jsik+BEGOyGSjlp2qzuzI7SLfjTuTRhkEqCixE6255lha9pskNNpTl
oaQRlSFZdlb80Rol4gxf/1c5xdL0/XfDN5+e6K4euzhXvRMAcI15kwYF1JbLPO1NrjSLc8WheSTg
9adD01AbTMlia/c/xs5st24lzdKvcnCum1kMBoMMNirzwnuUtDVLtuQbwpZlzmMEx6fvj6eyqpDV
QKOBxEEakuWtvUnGP6z1LbXgA8uLk9vzqpv+TontOqDsrMVLEyGGEctr5BDnMnu0TW1WfgvX/KR9
KuPA/z0lzZVbdkcxZcd+ip/mJvzKP/tc+MmdRBGVdIgFJ7SbTgmrrqLYD4LpPoqw6Q2U8my8HvvM
8NRB9ZtgOOxbyItIuVP5kRqSw3pyg0Ln0pb6qNtHGP57TR5Ewc2Ws+c0nbmEULHo1LetWfuUoB5f
2KLJocNL/CTX+WHNsYph53N6VOQb3jQlTB4BEcP4vAR2wopy5IQTXnbbjOsbUjjq8+WWKx9t4puL
3blkvMna8rCQIj8omrk1fC4QULheDs61uMVHfdQAFYP6uUqqE85yJ1neLCKFPPWPaFxZ9JIrH/cv
K2P8ISH60vMuSxHdKsskbmBK3NzEK4HhEwxT6IoBWNFgRvgjeSx28udKMycwZ8WT+7t3y4OY1Dkf
5c1SyNcycY9qUFdty9aTjFZA/ygPjlWWvAhr79BB/E4afy9Te2XhxofTceRyG4lQh9Fe2vSqQymS
os3KSRcrvPK4Kvsztfo4hU9I/PZjV9711DZZc1mimgURCw+msjDLr0KsXItKGIdWD81INkEXvy5z
7ewpSO6n4CIiQWR8BvhH0LQxvXKDgZKZLGl00XKu7nRuHufmTIwsHMk5du6qGkioRJDyU+v5LLl/
1wqnIfCNjK2xJhq34LCvVyQuq7h0E7a4wUXIq27wYX9TQ/h7/h0SbOpp5lH+LZtRAf2CCd/O1/f9
FDwtm33Tqs9tuuYV8Y3HfqFLu4duDS9u7N417oIVcznZGRBXQDJ2Mz5s4oGOrmpyVpjQ9YOuoevV
IKl87RxlYM6iNQ/JBJQBc7aISnukGfliAAaIJAZSGEJllEcLmkAs4w044SFc96OvvzU9VtCY/U1T
mB0zCZRv60Hf1TWya029mmBOwLdS+OiibPscoVTLKtQGaAvlmxr740zmAacV67482BV6uB7ZQcOw
F0sBtiYi9BwXRxGxER/ip6Gji8iHad9Vy2VmJUTi+4/OkhNnbnRdnVVkLnIer0oJnZmZ5ajyS58i
zRwIc9e33YxH7yJS9Ek1+6tJEZDTXlkHqi+HjpOh+gmY41tvR556ha+v4RAk86BlXWAHexd/LREs
5svH0FbHdol2oOTkbM/V2hwLtFNL5hN1pWELSDAT3m7sg6PrjscW/Hqj+OArdl2xObk+4pdm3lcQ
+Kv5RDN5ZUjdtcz4A2K+DR05PsxLRzCVS1fWYVhoivcQdKLBAATGVH/vNBT3Nydv6KTQRggUyUm6
5yM+ZmXA9K/ax5txEsVfZyy4hfeZbIZ4T/R8hF/PQqldwIxvVXfLYJPkqIlGVDFVUBtxAVddxpxE
bpI1RNjdD9ujykK+ldHUStJZ6wzHRgvbcWUMxmY+w2AraI4q8qvXFAf1mB+/hRKujsuBbSOYNx3W
QeSriCSpGYhM+Rj7S82iW6ffl/ynWd/GbURUgTEMMPrA8+PX/FE7w76hyOXowqXXsG9sjlpi6wxu
XNZQWa+ZzzBwdxXq7BcvS8+OePQCkvr6zELTpkBMpSBlZ/DIfa62sEEiGpphxYcQ0YEJH9ZX67Tj
VW1w9EUZMiA1ALEOYO3PzVvY63TvS+r19Fu1Bj9lbt9LkDB74Wb7cMXwa72Ofz9Pvksvp/SqxX3W
k/ET6gJFqYZ/Mjm8WsBHXoGYw/jeY9ABOas0w5oG0FzHr9AUijIwRJBduwUkmqq9E519MJAgky5D
tDvU4dHaixNzhHn+rHdhhcrTIVB1XLetSslFlvrwUtZMt8ea+BFZCu+cgTuJupanmkD0rQt0mLlf
5+yLKTtnJdJzwOFDGirFJITfOCmIW0RaNQdTyGi72JswNpcGc6EX+iR3YmV2Qv9nN4WgWmeCHOPy
RYRkVjjF8AG0bz+WwbEQ3kF7mJUZMO00DUKdIRsIfgXjBgfJsgt30kZBDgDatvHZS+FxUf9ibSaT
XkeIYbPvNqzvi9Z5KXwFaCeh528u6WQvuerO5dRSRQcICcy6XDT+rbQcr3hjxTGvqHn8+UHb8Dmv
YwgdXjyCosufozR9DEV1KCq8+msgadWty7oEcQCef0CTCAEnBzmD0ITFzRt6lOCBLIAfkmThVYKn
2RM4Njqrb6sCHJYFZe8SuDF5jK09laIK3P5T1zkr0xBAQTJzhriIelWur/uBtWraPnuz+i2DRxI5
gDM6iuif5GF14Y7nwbeRGFsvgO7PK8+frVfBY5p/zBWRCWySm1PtQ0aTKRdJ0r3IvMWGouaTX3Jz
STPdOOEoT1F9k9m8uqmG+KRDxshVSI+VlO50nqvk0rWgV7IsRja+15ybuzmB85m7QPHrkkCwtSyP
YkkBfWQS8Hs8HmyPT1Ezqd7JxR9OPXdRtyUeqf5nMoTFIUnXTYNenQu10WugP87euu6XFY9msKmc
yOUSQzYdbe3MB93Ov6au+rAekRyBMLToTPE9xvRu/tqT+n1VrppArlJ+xmApu4Bl9RCzs5WmunY7
RGIh88NOd7ei6FiqD9BwswJAVxFaaGE4KTQLgZ38Sgn9K7ENDpZiRd4gftQTEu2p3ec1s7c+UR+m
badDDxLSVbxNA3ytCVKJWMlcrIinMFXpwb0p0I5G7N+D/B138ssaDh5G9Yr+iSA0d2XNvYj4XSEE
aNbko69QtBaSpLoc8XZUVW/tmAdnmcWXumGRFgDP6hbAi30YnGNWLPuxpqGTvv/sQphj13cSZIu2
IWB9xmjrubXuJ8qNtXzpVoRDSwJ+cc5WST283umJmY4ZJ9y1glqISKEq+6FKGK1T/DJ6MHNT1pui
QWQ5iuQwp4R6ONz3vg1+5t54k/ckEdSrIkoR44TX/Z7i+PcimAfM1AVZi3iuK2hLUQ7USQYrObwz
tFr70EWOH7nfY6Y984ykJ/e8vb9samoP43Imo+tOgjsXTvgewc0bIdIY/7nQNBNSxZ88ayoOLAYV
5knhNRHj8kvIzgFtQrwg1CwvBBXBAVbG7spGpKQmiV4nw51Rz9/zAJtxvpILK/zwtmlfCsZTQT4K
JN98HH7I+M85NVTFX3QY7GSTAOJ3iRZ2ekLWhFPHlwSbmoQopzcW29pUrHzK6W2MuoMCZhVXDg0b
2ukh8ahsGov3dmzRVJiOauEpKpqb0Ad0bYjhzosMlM2IejZuQrRI03GufRaaSw54YpWXWUO38Nr0
XvnvmQQHEMcgR+NN162JjYCQkIOiFj7vRgcBIwznJyvbi/Q9d9+thJmy3TIhFBuPFbCm6S/L7htr
2vtKN0CBY+fKA6kdDf5NwzvOk5OZkynj55GLB+YnVFZH4uBQptuv4X6OqeADh/1Znd16jr8SqfLY
/fVOdH5+8Hp5XQzMjUxPWNpgEXko56FDVldSdjE/xbMwVNi7ZnqbUKsBPehTx4yhRDyDhW0g6EXh
PZw6vO9bJVRY9TUyiDuj8UokLb5T5O99wtRL9PapFJh9jEexUvUrTCZwPYiuhN+8+2nCFm1OMNUV
GW1UD/WL0KFltVcyM3JfOzzZO1x1aolJxGb04tRIbyb9PTeIFGe3ZlWv/A4NyO24Egji6YixvANx
DglyMuJCdKF1b+8jIfT7ABWYCfong94HzhKbJT9q3uq4ZwsmGdClD33ofrIceNZ9T8BidCTaF/F+
NFXoQXHRBQFP91CgHIzD5JyxyWkMOWRFRbRD1g/X3JeYFVMMaWYj6sweFAy4gEteo24eI71HAfBa
uvYirAJbRCQIz+prH/EvzdpbzW3KdqzYpRlZH61x+4PrEjNss19qJLVg8Tp6PnC8bN+6Xc+8uHPU
mTuOTdnMpR7PYMhH9v5lnrB2wNDkNc6hKUK+7gs0fOjeuoU4o6j/QFbLZNXAcSwg5aZN8XX0mNI6
AR5DRf8UJjGSXmZDI7cPM5onv6zL/Yj5lQK82U0TxqIoHxK2EeIZjGgTZu5O9VFJQDFzxZpsWhSL
KKlzBvWd1xJvKSIAEut4wGO4xJW7t8MvVccUgf74pnhKdQaOzcCeR/X+c43If5Q1oPJlDA6LbWAh
6MdkDreA8RXawMi2ukSykRr3LZdURr6YCoTQKPMGFLXU3evBq+0bxrnCz6E+BMmjbI3Pgwz5UpGG
N8HA9jdmNTasRb/jIsWUPd7lLiNtTyl8254Cs1VeE8OA2ZCF1uiY29lTv+KV/cOoPp3FuOxbZ6b/
JWMyP1DntryqJgjy1ny0DgKVNdoY+3Qqg/uG+HVlD6ii8uQE+hsFA9S4jCvRrwjLdbJXUSwRwz3k
TEsb3WX9Y+l2WwYIYKh0wDc0jfNLC3vAL9h04yIndsjL193TaosSz2eMjdBHRquy9FVpmZwDycwy
G6PglJuSpdaIByLq/KuYI/XiQI0rq/xd1uph6V3irrtfqeHIdAqPn2F/Zk2ruNJWqCPZa1uL5dLX
D0kT82m4zGmGGbZaqCFK0bKOSYO5ykuIyMQm4WYsRNY6Yx4ICnNuEmJ94QqIpeNxQGymXhmwFeZm
8vxXE1eAeHy8vVnt1lutyHXDBj4fTIt/ccaTvjTfw3wLYazYM3h4KCDuMk53kyfptd/YuywB5ZyT
w+EZe8VAMX4stYxxDYgXL2be2RXzXTpqYmVi6R/GqbgtesvYSmf3XjHjxaLuSjL2DmVvgGcMA0Ew
zKdb9ztZFNmuCbyW+3LGVTX1vzAvoo5dsRq5sTwUYWqv4zJ4bK390YwFkzbUeyeDrGEcArqyOXgI
QyTEU9Ngi6INiUotTvFABecybWt5qPsNGb42T7bZhkP4qtXbMQr4bo6yr2pIf4XSLke3v6wFFqGB
QvlLwIKZDgfQlFXckQwDqoFmsre3ztrez06Iu1UWeu/lBLLF0EUMHWIeV8yIJkxN0jBhKCI0uMt1
IC2JPSJi3qLd+8KlgJcJvNWaBrovUUdiDoyzmtVeMpxJw9kX0oHkIuh7B49Y5Snftci0d2KWP2c5
sCbFaBCttJlOLg+tGa/Btf/w0gijdc8KqqjhrLkcKFiHfEn7aTcpXE/2gJ+0LvDA4CX20Xdnqf6i
jcYS2K7V3nMOdbi8jelPp6vea6d7tznDgjjCydJk5k2nCeY2y8efGP9VqJe8hu4N7ZW4wJDn0WQP
ovB+r5Su3MacCLnT71LSTu0Mw7CwMkJKU53KrDlXxkA6xGWA9bNx8MC5kTguZEljefxiUugb8W07
9XBbYXNuX58aykRkhoR2XKYtGM/6TMoLhHl70NJxBM3XtM5Vvikt0k2bnMa4ddRWX69MldvN4D4Y
853I9Y8QDZO76hsxlvtpUD16NYoRxiv7YSTCUjdUyMsknueEBTkp7swOPnylBXAtXl0V/QyqmVjC
hVDKNEMCxEASLgbRttlW8jJHZMlE7kAo7o2W31FS/mzX7jlwh2POfGlXTo+OHDd1pAEN2HyrZxAG
KXstk6zIBsqtD5wxSEtBXreFmZLZ0wC4AXWJmcBNVjlOkmA6RgksjyVziA0fWMCGoJYG70KS2wSi
sstp/dKRFtpLWReb3EJbE0hN/Csvb0OcKHV1qB3e3jDH11xo/ywcTpFp8mbSZ5OzHjSCa1fik9L6
uLY44xB9vc1V/TNtmDetPUsSJJPfdGOwnPknZ84J+9QRKw9mjlkdn//6PpslB2Ken5rKfZGJ98IG
4wOD+s2gqKw9SVtY1X91Sec0rXmb2UWOW767B6PSzX8nQ3BvuuecQQGAGi6yZR3fOmf9rCWqGBeL
Yly8zhO9j9/b10bi6K4py8zKLqh49DqfdMDye0Oyo+6afbTCBKiZEAyVQlMSqZOFKFvx078E278s
HehQLqfJwjaEcIyVYdFGWimKfSsc+ltvOmmHmAEpseDlEZoD1+Vpxd9iXvXTpP5HhZo1y9K3tIog
1z6rCR+nH5TBPlLI7poM92SLzJCDi+Uvy04eBf2gk32Xmu8B9rI6xT/cSWSZaTB+TK3zaqI8PTXf
hjifyV674AX4EaQrLaYB0tKxNkgbRlBJOsFUjIpPUjy8TTXjZfQ+zNC/0rOeCwSQSJwKn/JvNwxY
OwFo3PjjmBwAvIIFCn0C4t2G5N4LdsLP0aaPme9e22LA3E0B0yhoBd5gfJzIiIaKOUoOVcDRkh5s
QOpliBmhjaNzF9G4tJOuDkpxcIfbJWXVC77dey+ezL4a+cwibV/liIBsDT9cR3lstyCO86xSy3eb
4CVV2PV2ieWf5PQpQUFVd7KguVwGUd10k32rotcq8a+Lut6V6NSWIOe0m0vGgJjCG3agZd0sh7Wj
Ey/n9vfQh28iOfexfOAV3RQJBsU5QNgGoZj5dXZslpnSY2BEMxXiU5JGGlv2e2vUXGfRsk0hwaE5
Y3iWIeKoYoKavlIMDjKZ92FMkSxHiu00idlHzfsOrqkfBm/95ENTlX6z50SaWe977DE5utjr8cw1
47KTvCTmw0lyIIr+RbkMMdl1vibQfIhCWdhzbEo+Vb5ZzXCkn5uJ/XQf7aox44q3i7Pv6NnXVsTI
F6ZfnsOzrk9ohuZ1OQctyMc+5GobWjp/P2DFOaQ3qqT2mDPdfUncsuW33yowcWxT56sbUQfWaUsr
I+TZqmmjdKDqiImnYTWT75gs41wWze+1R8xRVYJmXpmXoEBOhGDg3MzyNuKhjmOSd6aLeecCWWL1
qw4r8S0gRCcIna1mcF6C8amYiHZdpk8tDMy5xTlVquMMzUGm7kPtIxRvYwde0kxY5WDhpLSwZFuX
3YtVy2HuSYulFhRZfQjTNkZY+L00r6ui7C8KiWPOA3ogsaziBuVeU+xQ6wqovoGiUfcNggXu6dZv
rsVMyLNN0B45Jryitd4nFZdj6TMLmXJ4RWnCxGiybIsYxeGJ2JBviUbAWC/TV+2F4XVLsx/mzKcZ
kecrStcAK70Z6vzWjM6T5Tl2Kubuh+xYt4mQn6uCobmZWeebXPJ5uQ0Vq1iek7BprqI5vOmGZhNY
39eNG15nLDB3qhE3S8qzqk2T/kx9eHZ6MqGTmiGvGzu0CqRAlQl0WrX44XE1PL5kOb9HLtrWIOzS
L1GjNQN8bGgIfw8q5/bIPGjHzQC7Y+LKZOXl3sM7yPdzjeGsj4iwaKZfa0upZ+PuYXAwNRWsNRtN
1mND3ExdoMfLBmuu/UE96mVsnmvEaCzxB1ZYd/Q6kPVdcMhxisvDnnjiLwe3JlRsbd+ZbVFmSc3M
hhJ9WbF5uiV+Rg58ogv7Lyhu+ETbZ8ZQmn5Wv6tY3KmFv5UqQaPch7sGkcIO+8yZkSSO1uOYEpox
u92ArIRh0drO6LgUqZYFDfqcpmdPBQD6hPtuUumgLBiu17j/rDftQn4V5nSadQnqN8w2UOdElSS/
xI1HNbPEUAna8RBzV8riqgj4s/ZgicPk6A/o+Xl+kSXaFf43gVJzcLjN3Ewt7GuH38xzVjRcYB95
1NaIoqPqYsnW1ZM4Vm1ztpX8tTYrsYAVT/jIOSRF+ORWpLj484ZqTN2PyQJKaiZ5OwnkvqL+jJN2
2s0zfGSJ6dAD9KhExuJnQQyb0hF3oinJum1PrdJIYwvD0rPObkowIGCUcdS0YfiiVNOdCn/ewylJ
zoYKGcFI9LvgTjusybvM+/qcjMX2kmmTabUe20SyGp38/NRYST44AQ9Iuxxvb9KKnFrpVGcZIHbr
7FzuWgBsmrExyb6Uyov+wFhVjwJqji4/uKpAhK0jz/563S2JD3xeYYJL6PbENKG4NxU3veHh0hsU
/NzZRAGN+D1mGmZHzShtaVZgWKNxiyvQHQXTlC+6p4aR9UIgQFoYbN/tMS7sd3egN8rG9Ouajv05
I5ZLMTsxIUPaLG5vK3x0aYdMNlmRFSzLMu2mjsScwnkpZ6Y32nTyzNnDPlDUh4To8L7K19vMF7jm
k/Ua3ssBNwW5qHX0keuvcweBOnDRbrRJ8ZBk40u1aChWjcf6BTVvHfJcWutNnllWP1rR344ZGxlR
cdl0Xg4OpX5MSzTtXrRZ6VP5aoP8NMvl61AHH5WgX4oLFJn+zM4eFtNAWM2Uc2GyA6lWsHWKZW6K
ZAD10283hpReSRJYQiQdUTRvVrsh2+cs6k5J9M4j0+4ErRdWGoZTQ13sIt2/q5nzWyoe9UYEb6l1
xU0XosfzDIr5zPvBWXWcfQCeyochUKQtWiokc6WTvncJlVcxHqU2zb6J9pNCPhnQxjY9hTbhuJqT
LJqIv0mhbyXAFZ2efUGqgbdvZwuOmKPPGp8k1JusHJbzShe247uvVI0Is+J5AttD/UaGWI6AWKYa
Jfhs0S8vr10QD6ece/WLHrqrQsXMAiO6X9ySD3UYvIoysAe1FuwcU/+QJnBjBofw1RDhuk3W/BDB
55jTGPxj4LPdS4anokSFigVjbhaomOGvWTKCNVFz7BWmjSWJX+ZUkbRUctD4Q/rZekYxr3SupyQm
hj7HIEOsYdrHnNYLw49iJnrTo7KGVk8r1w+MHaMnr6ItjW3Ju5+i9BmDpTt18yWOwokT3QWB72uC
2Cp9GLpti9eX8WlZGZwtNZ4KXVTdOXYPY7PcLhGevqb2rwJvmK4AndyP7le71qSgjzVC/IYDBDMW
I4CwOYIKUi13VE9QpyGcCuTBxwzAtiu73ywY84NMnLOaPBjAEbNV+iH/TO+AM5thcZapx9BAXmgx
AeCvR0+53Kd+F1yjohyv1qX/zFF9wDItnf0y0dul4pUJbI/C0vJEoBYerSLL0N3HS0biRZAe2smi
XyeHWDphzPeUD2tjx2OGsjsE3GQj3k/EY0RaTPVBpuJblbb1ga2jEwYRQX7maSZizUCYIRWDZOwQ
Fepa2s+MqudahOOjQ0rHvi+jtyKOfyamzy/SkhWRhGl8lTktBBSEcqVPIBp+OlR8DU/41GP2GYjk
uJYNo6GRBt2UH2gXwJN6HvgGf+7OgY5+FVNwlXM78lwy9xNZNYNbgvN00NGz4gj3Q3RT+fwbnlY3
qYZqopZMsmEMgR45Lvi3tXcOaVW86MUDVr+ApG7Sj35E1lcXI9gx7vbSVREQ8fkq6G9Sf0oe5hV3
9ko1ixCv5JwiJygp2DcnOGGqpr73J7fazymDyxg/wHU/W/yDnGAekyysfAvQBNRrE4yEUzgC9bat
fw71WO0VCq7Sh//geTHQoZohNbOJIITSGrQ9plIWojiiivdAUET4gzftg9DMR1k1b/1HtkanROJh
Mbh0x7E9VMvTGmXZQSMs33u8m7qAqZBk5MUldbZfW+RLHMg/uO9/EBxWUFXPn4vvk9/k4A9a2S9H
wmkvqUOR6kCEKFgAFd56V/fh3n70pZJHFZgXP68vK/7OdWC1jp2J/SDJYv5PgU30oE0BlduZn5b1
Vhv6xaZbgd+ViJlm9NYCAGOTCPkc0dX7KaEOKleXYqDBzPzp1joQceUmyV4UMmraSkvGM7XigKSN
EWbo7TZuiOP9qrbJNkY9MDvlzxw3OGIHcHQc/JvyGKVoijYzskxh6hz5lQlkcKbTSCPcXZHp1mue
8uc8ZKXKfJSJmKofjSdvu1VSfk4oMbYepkSBiUWOVr7pvHWfwlL1xfyA9+rdV2HDMzDFW65ayHc9
msEJtnvEG9OY8aqKxcI9/VAOSN5XBwONjX24qTEydQvMdJOJuXkfAwucj10RWASk6TUaV3DOccNA
XWhcA1MP7h0Fd5QQ1uMjeR9i3rdKFDVO+R5maC5AL0ISLBSPBxRzhNFkjTnmPY+PaTVMJnTF4yJm
/4nP7ih79FNdx8TTphSisGkRftJGt/NEfiAqsVD0yWlp7WvRQWjC7jnuq57/NxnvtWdvkhpTH8aw
vnMAxu37/NAhUdsjq84QW3AcZVFlLm56JH84uYzQpXly9SgaByhpPaMdJzu1CU+fKKimc57ae38M
eUzVAcrJQL/ESYWI3TIaGTqwLUs/XwovXM+By3IXJ7Lz5c8//u0f//5vH/P/Tj6bh6Zk0Vibf/w7
f/7ATNhnCbLDf/3jP16aiv/99Xf+63v+x7fcZh99Y5rf9v/5XafP5u5H9Wn+5zdtr+a/fjL/+j9f
3f6H/fEvfzhwktjlcfgEX/VphtL+9Sr4Pbbv/P/94h+ff/2Ul6X9/PufH1t3sf20JGvqP//5patf
f//TE95fb9R/vE/bz//nF7df4O9/IswcP+vsx//1Vz5/GPv3P0Xwt4Amm+mU1Mp1ozD884/p86+v
yL9JLd0giiLPRdgg//yD886mf//TD/6mQ2iCbiB8V8gg5AWYZvjrS+pvSB4C7frkkMrIV/LP//zN
/+UT/O9P9I96QOOW1dbwYlQY/flH+x8f9fa7ha4nPYQAvubFqSjUEa+i/fjxlNXJ9v3/K0IvguN3
q2lCgSQBXkXuiviYL0l/ZA/E4HQZWYaWW/YfIS+LAXTT57a/79GKMAFnjVExssoKtAVZbZ65TYla
iTAqWxR9aX7xrTjq3gimVkyT+nA4hWn9oycKlRljeRVxFVJ0RYjCM4fl5DgcssFxzmWfkrxSMQ8x
deMwxN3XCYAS4wCtGFK13NQZMem2eahilpvhIJiMSLY8dTqjW8pd/2ZaOVIIjieCpxp2vmmJolRh
d1XX6bmoGU7oWtMe1pQfLpTGAOAfB6DaZ2LkwFoKGmQ2hXWc+dcISZh/DJgzOn0MW4w7PvU6lHz6
haDcMFP1j0jR6oeuIPpvJs7HLw/s585Zqj6n1lSHWfE03zTwi+sj8B0BbEhwh2aayQye5BlbaHbo
2FszjSQDRQYMX/uC2XSdoq2y+VXqGY2YGpe1IOiCO50pfYirqO7ezBjfMRplHEF+zW4wGCPbobuN
ov7J2TY7M03IFkrft438glsYwc422VtFfo5CcAIxA3VraTmngqlxiRjlS8H27ui1AWjlYFiBBCB+
miFmbsu2L6sfsB/d7CgVWvNDk2AzngLF35cBEL7VkHKLKS+Y1VvH0DASlGUdCAIx9u/WzRCStN0L
5zyz8IIJFAvGT89Jvjm2/qwnpol1bIknIZ7Iq3EDTg2CKVWYl76JjlOuV3pXfk1mirwVXcop2oq9
njfAWENoiVEg2Bm/GYdTiKmrxMoTT0ziHHQ8m6SlNxi+OnBd1rK+aO3YgPP4KpSDt4LIOHw4vOSl
R+pKKbexwQKA0hnH+ySojxpa0au0x+amqd3wVZD8XYNuLxWnzmTegetEYpslzhSQeRa4B4G4KBS8
f4s1OGAHjxslfrNMJ6/BRIY3a7lxInISYDofaQQq5royuzkjDCHicGZdDzeFfAgxRluFcVtaQ+RI
SuUUtQhvPYyNYxqeasifT/WwTMdqaDD8sFzLDYIkSFtHh0+mWU5zHjxVXpJxHwDGBbcHVDMlpcIK
dASdZOxY1sv3QUDKT5f2xOX/1amK+8Gd2AtXfgJEMGARiX9tW6MSNul9tQnsqhnJKYy/6jre1kn5
XKHJdQ5Cye8MDbi0dPWa0ePqlc/WNmqgo8C3g5Ln7IltK5QThoYH6+TVPEmEhXGNWm/HSFEfsIi9
6zGhe11n95iaEfEsWta1rSRZgewILOpDsGT0PN7s7fOgaUnFazd39Ue/oLj0Ipe20aUTZ2hdglV1
ERruRUjGpo9gb0qiR82PJStl5Eah2kUA3V3PxYDNI19nxqPOdZatNNWbTg7dsHeYGw82Jpq9WN8l
I1oG0wm4fR7Xo99vQnRWmOcECUmM2UR1TD/L5FTjPZ94yMMi789l5SEgV9yDwzKwG+lITsi5a9VY
82v3ZI0yOaOiwWG7BPqxdWDFgQLk6SbcGzcN3nBYMaiqGd1iS8owWJ6GmJyFIsK0OHB5G1bdzXqV
GB1yP/PGFGFFLbKUpLYEEW5MJpmuhdw4h96V52+ivZxpTlltgvsZScCCz67Y+EaqgWSpq1+zWzEE
gjh76vBK6YrtBKg1+gXN0jCRk2VZsTC74uo2oQ4APPGY6WPnMUyyb7a5VTj3YG6YD7s6b02Wfx1D
DKLIcm5Yj7lPSS00gg+sI5X7kUfrS5NEpP9xebZZTqYsKluCKC8j+vmJbPVCj88r4ZqHTKREzhPB
THIwgDX9cxgDDDyBPU4BCL0k/hb0iz2WTNxa5i2HGHiPRdds1HfopiHDJAh+iA6dPPspR/Mr0ayC
ZOwCy3XQlPcoLWAvJ7QI7EdXJqRDiKY4CRfuZARtjD1Sd5+t2UMvXNAH27icCQb5hqGegIsSwEr6
Z2GeLbCLFiHNMcmLXxHPadorBjN9jzA3Y7vp+tMpqD9q7ABfEEhcHCfmKQYKrMQyUm0DdGouUAt+
DZStfR/KZDzPAWO8gi7Jlpx508BAMcO18KV34xaR2cmXk49mGLcKP8NbnliXXkWiAbrnWu84Wae9
q1ils3+FOSNJ0kwDfAzVkON9WLIbNcwQ3CLxQJ17CiUTtFUkzEb6ogIWk4BuhKOYzz6/Cg6AvYkj
NiNe81JUEuEIgbUrnkynrYtTUTnA3xmtcqjhoPIUSHJXqB2LoFuklz/dDO9Vus/FUFyXmH65M8t7
/X/YO5Plupk0yb5KvwB+AwLzlneeOYoUNzBKFDFPAQSAwNP3AdVVmdVm3Va971wwJf4SRd4LBCI+
dz+eIkfVSdme2+gHm4Rd70NDrEcS+pkJZQ+L5m5eonjZbDxwly7A4quyugeSDOnKGBe3dX9urBKW
+zC/Y8FsUEQy+tq9E5xNaFaJZGhdn9p88PbuROq/IPbOfN5+wnUxrCfPeAwY59JgGFxR4MFSrnGk
LDAt4dQfRTYB44uQWGcPYm9UNhP+6RgMGWTVqomvuhj3nmVLSgj1U1JkbyVnGSdh7A1OCB4J8VTf
s6lQCmaKggr/6pswYhqVdNx0HiPMvIYpL7XgekQGtDj4rc381GtO0HoMN50Ve7t0ia1orJ8ROqhy
mHS1Wl+qBg/IMiYomuFEZTj1HYLGWEHTkqn9Uzer/rSYgoIp0mcF97Tw1cbJnHyXFaz1bUCyyrdn
jtBdjWmQUz43O4P70ht/9nbClNYDWj8WjD7KGASTRyHrxHJ8NzY+FmyvhP/muwv9qV7xXNpkTZDt
PaWIyHMzdykJmiFmO1anYNmsAGhJ//BNh/S7ZwuDFXRNtpkYghuXcTa92XDD3c7ajPjSC3NanDMN
EC5mG8puaHRpigyTLah6LGHbyZuLVeCUNDHlNZoHZvl4kaczGLs/oxptYY7XeHgg5edF6+FqnRb/
eG8fNYGd1YyQYFhOcdBQPrbGhMtumjm1uvMSfjgPEbSK1O/0KoJ3N6qeKVLhsvoF4bubk9qbBLhf
y56YGzqS4y9FBzPOPWC7sbOdOmSwjOIQiXGT5dC3CQWS8hW9RVOGl/9p7CDBzswxMxLtOsfWsw6W
7u/lNHTX2Dh9FmhLKKDG+ZHzYFekTENBsrxxhLtyYudOyH3vBPg3Rqdh944Rn3boqvcfdRQ+un4M
QmeeqLjBVm4oYaxznCZ3jklC06LOQiOHW7PBZeQuhTgZ05lg73e5sc804ZNuRPt2U1JgbgPLTQTz
nr+psDVVfAve9ELv1nyQGRWMFEOhFpFClAlb87RhoNq3Ey0j1nrO2f1mKckQM65+130W4AWJCCyk
hsUST/6sz4mcQvelIDgFR+r1xheHGkbNlFvMMK50rM9Mkqy19LExSPbi5kwzFuYvCAAAnLKxis9K
xAjimGrXGXYxodJqX/InbbwAd7DvAKLyVWRsUWU4YrnyRiYkCVhe5EXaZTh611DI2FV2WO1nbbdr
axAEQy11Ft4QritmdkVM9cXIhKE38Udb9VMaklFjBLtlOw4R2Gc5L6ooXC9awMhMewPhzs3YB7pz
8iaAU4J4z3+wbF9LU1/6Zn5M/b69uGA00E6AZOGut5h9bKW+xUS3C2NMH7t1SwTfUsQXLK4FoHW1
3yf7mVQYrIJsgSBQqRLmRMhrFRyCmCiHkKF5lYt8F17t2ekOeIz7dTugsZRIXFEgX1tvhizRLNVW
z51hYJhJGQErSYghqynykZOHfaZ173d5zxYvXAaUegBaN1awv0cMS3M8fpAnONOsSyB81jHnIEAe
dvygFA9Aw2CgRS103fLGhuEMJkpMkpA+zp85e3aU+UMtczI0l8c4IxaFTSQp8NFZLtvESjHZClUG
gj2ojguOeeZctpvj7l2F+EdHUtEsrxTwKndfJtzUVn0yJtypXUTRjTUBzHdfiyndjFijTtooCfYh
+nRlUpLfiVn3cP6Rtq33qnHYysQMouqa9kctw4QAEo1JLHLlynfCnS6iU2SzSRTB49x5NBen2Qa7
LhJRWl4KtuCA4BLm4z73k83pt2342olkozCFL0rNlxCegxhY3kpMAkAw4ngdV8VwGSHP7c2+vQad
R6Sq5ZmgK/TZCUrpqp6XuVy7BLPs6TNKsgTWIn5oHS0uz2AveIfPhUuDDX93YBnZ5x3mcFYdcRQG
0LgwbunSwSpqSKU33YDNP5ywpy4RDQNV4YzXiu19hrY9Tlm1l8nMNTuR+bBDcvdLfik3xoORE0m3
E/oyM/cB3qSKKvEMR1q2BFAHLJp7gFj3Q+4yJlWt2C9B4iAfqsdkqKyjZUA7rI1PXVXhscSQovRk
gZiY1DqZEUjkFIS0Jw8/oxY5oA8MihvmZcRnVuOGUqgjLm15RDKGskh1ctTW1sYwzXNWhPhO6TLi
yk33DNOYg5lgtSdw86t6IpufClzHMUVhSdvRQk3gvmGGCyzRRxe406b4SMY8PwCHKXlcLs+/6mKZ
9G1NPlpmpNdZCMeXRZ2YsOhpRbSmk+tX7S4JCgYYU0EriwN/IyITWurkzu4wAg8+h1wRzsRPDPM5
Z2zJCLQ/xCJX9/kAWdY1E5iHIadRf6ddvAmuxk9atJZzakK9qfFfHthd4wOlhEAsK3A3/Ilmy9oZ
VIgSKiXizr1eCDBTfh5hf+Ica6lHlyTFftTDizHO+aEaEZi0C0hgAvUb+EcjMcWaYFC+S8HokBnB
5c08eG8gWd8xueJgV5LAGjr9OauGvmiJWm6zsXMWb205RR9RCbTCoOEQZ8ZHC9+FlfSRg9CdHGv/
xMMt9Nvo4JkEKDxiskNB3CFnPVFJnW4Km7LI0iBPj8WC3O9vlToUPNrJgzXAsnDtR9OmSgY4/jyK
cOc2LD+tzVEwUjXiN2SmcS53OpXQ9UKQwlbjq+0cI9rLHImAVLJ3sqJxU+Zs/hgtZZ2iTTiLX7Ke
J4wpKFybdBieqLRbsMQZx6eAFLzBmGzT2RP81Ug+uku0HYsnR6/Fqe9ULhvOEj1ASkUOP+Po7rLH
kCYw6jhe7NbM7pGo1mYwNCe7GL+mqie2NuXuyUg4YyFRkcAcp2ibF2+lE9y1dV5dW9keUQH3LvEA
HPmbRgd/CswKRP3oxIp0gSda8aa6JnQlQ94CzNRHvud1q9mfGGLENtlDsginBxn9ifrhd1ByppZk
Q5UVgjidaJioWKmdN1xXLyOefAIO4300AsKh6QaWC4tLmUckS0w6bVtrH0YFGWkL4gWn4Kw3ULgQ
cdYk617ccNiPVfEpOQHyaM+W/Qjocbs/juPQ4RlWV2Ewj5mJWvO8IY7h0tIEKG0dlSrdGWFOnkSZ
h9oEoONbYtv1xltHA83GP3ABUXrSrEY3kSfFEZy54UeVCJLpJcmUAVO4lftcCR6cXB25QOQbd0fE
76M0ivvJpDPYTgoMonFK/Jcd2Tmwy10SsUMrm3TjCLAfdN8RekAEvAvHkL25M9E6gI9PGzOUY7dx
N0zPRx4fo48+QU8XrkOOlOuJ2mHO0PexF7Zbo1XUCLl6ncPgguCvndtrHkSvc6wypIcB/cjsJ8TP
5QZnzTJ0NOxLEqYhb/RZ9t6N6pL0SOfuNc+tR46rLl/zl8DxeFca0SGb4gO59mNuTa+Q9d0GMARa
Jxv5D/ZRqGkxRSaFU5/AZVzY4Nyj+7GpVR1eXfNkpOaPxrP3qmIX6IHkAOMWbftl1plW775lsjah
1ebV4tQI3pqWpE7raNYDGe2nmEswGajiVKN/SwzTwxnBBJYoHNwprILhlB2rafphTtnFr4MrGhCh
y+aH48/3rcEDJMpI2xrdhGuCjY/Jk+gubVH7S59cgimmxxmXO3mrh9gZb9ov93BtEuIx7nyYGRkd
eDW+49mdVZzLzMgohozfcorygvzo40JliVu+miQhDxoU3h7wI4nmBxGKn51xarVkoxx2/vb46En7
LdDZVZT2VyAQzGwcxqQfOze9Om38JBbqP8gJsFkW5FXYNSlOynjA6VoXlEwNKfjaE4nMjfKn+d5T
ZKLdqMJuh129YsE6u6XzxaHf3Rbgihj3gwoKPXlEkvwwHRKlmAbJgCGxYg5h8+boX5bvnTxPsD11
P8Hef9AbxBPQU48ht9AuienuDswMc4gNMQWhe+WIKTr46Dy4tqmLBEABnK2/mE7JjKbyCcXOMOMT
/FdlbT+PVf+SkE9eJ7naBFNjIngKnMuSQF1dE3drxvpLTv5bYMDxYXW/hHF1kDp9rvP094jPaZUP
zZ9ZLHUlsTb2+dCWHNrLnUWu4bkwXHbeLsCPNnhwc0BBOQHBNcBI2K5c33gCuSkTIbDzkRSSffbh
eZzR4FlqA2O89tOnocXFqY+IjJh6BtQqG82ydwo6yv1YHScspWsnYPA229k+C1+YqsZrf6myK6IW
s73keOmSNQFosIuM5qdW5Yn/Yqz6aBzXma+YgKVTsmUuhIO4XqhBute7ps0eGwONbZxnsbFJSmOq
VPwlvvqEvauZJDM4y7B2TZ09WwMvmKPORmtDUKKfaEXfsO1yKmvofSEZf18F5s+6UL9Uz0TMbvA2
dsth2CQvP/TdMycg7PuTY66+x1x0FhLqc8JV7DKSDMMGwFM8b9Laehg6+Vkg/WI+JEEUerwakz1+
5sXRT8BfE7dPdnlB+7SfzRtplPeeKOtrAPwnR19ad6nXr7Iuf20s76XjbYV4CHZ9xAWAokBXAXTv
OeTUDnoEOiiYv66yd7QDknXs15YilZsUm2EiYKj8/hmuyGTsjRGDeNv7zGsYc3LG60G0h8MDg/Zj
vHQuBCX+4cyjJNFRzdpvHU4F4whlAMGX5by01M8kjn+7wF5ab3iKfJfEUm29lhPjJH+mvaOc0O3d
jsFFAm9vZwnu68SwgYQsCRumY2OA92dga5j6Ez8z9wT5W33HduA5MpmLGB6O3KZ230mnMtztukMV
FOQUlzhNQxJHFIB24oyThyqPQ6skhVc2M1/uT4lyxXUsFyMxcGAI0RtlCXmnOR+s0a64NmpsGy4J
jzKw3V3u8UIweQeMpO1NJp03UznQpgyiJqDK+VniD0bYqD91t/e0lvCRmSG0Zva9uDItNFjFvfpq
KhwVMDo2nejwjbWA9eOJn8yN68vkzLw5aU852F2pGODHrvQOBoa5TJsUv9HfG1uCdaf7DIc6PzPP
9RnAtq8Bu5f/L/n+NyVf5/8q+X5U/+PyIdOq/q+iL3/pf4m+4h/XCkgZODYCqxdY3n+KvuIfZ9Fu
+Z/vidAO3X+pvvY/YeiEFu+TLRB5g+Bfqq/9D8qsKXg6hbh4iQ7/v6i+Pv/6v2u+i9wbhq5neY7r
+LYfIkn/u+bbZ26Fr41sUVhX+DB1wvTcPfjer9kFm+ozaCsD867MaJsL8+Gc6T8GLlS/Qv9F1TK3
ZR9vjcHdxTzMLaKCZGCa7bOMbahrJebr7FzKP36LFBE2r3C+f7f+JPf5TLkr7VYlYTHfZe+Kgxx/
b/27jD9Gr/2dhC0D8fxJdwFTLPIFxCfkucfgCs6HAXcAjG8xKrcuEfelJZjKenstSrHxl/idTbDa
Q5SZTP/LpzYtHcJybzXpiSM037bechilt1r6BLXLgboxtrjPXlxeiKR+eS3hmYLGdJwcW91dw1Gd
hMRQ6GE2K21sc27z4EWCml1z/f9tFf89WwWXHf6T/5OtovlI/zcbBn/+7+3l/GNze0Bh4yoAls/Z
9j9uL8MK/rF8c/mkS62kJSzr3+8v3/dpWMSPwf+Z/r/uL+H/45mO6QUMpS3Tdrlf/+Mb+2+4KhwR
LK6Jf7kqXI9b1LYIq3B4EX7AGvBf77BGm13KMPgrbUFMWNS178DSSGZLRf9YATYFivaUulvdV9UL
ZmxZOfKhS8Hu13babxpjmq+568yMStPyd+dF+sj2pjoo14J5SzfKNTHNW8aefBuq0QYS8mQHln1k
pDR4PK1UyqRfsb+7uEPavlgWfFqeUq/KsOAE2lPOZJmMY85k/0PkqGFyrH4Wg4E3jfrTuG/tjTQD
8eJYbrMZMjenaGTBMyhvuhtaNPF4cmCxG5iOZ+f3JFt9H3WudYvrqyoNTF99+SMPAtAE8xze2hhE
zVg04N8zkR6LtnqUtpmfmaHl57KROdWtx6AG+NKNPn2SElhH72f4BB2OwKAiGM336ie85/xhyO35
Ek1uhG8zjj4JZ4Y3z6rDW5KOv03lj4euY2BcpUN/KtuRggroips+9IFg+ww8h84EVFaDWUuyIdux
UoP/Xf5+UNXM0xp1+P6WoY6dukROe7SHYG+yTTyops+vZi7AcRrprZkNfU2yWOxDHS01fyo8xOlU
5+BbmYdLgqDHMtTG8ftXONyN4yQcxuJ219NxDrYKo5tBC0JnMAWF23T1Gq2vvR3oq9l77mmKSzwr
Bjpxy5QINjk+af2Gp6XYIXfTwjlW5qMTX+y+NAem39q+j1EynzQhCAbYbb93bZU8lcZIs4yLty7r
rV1HwBJwj0Vuw5id6PT9oc8ql5O0Q6vYg4kAyXyf7ECQjf2u7jRFh8FzZpTemaeTs0sb6krSn060
FlqC/CCyQrR8+TbtUJ1bPBHMg7z6bDqaRP0yMXIB4EGFaD2aqIBqiZSghJuKkArHXJB0SQPmabyL
dlgFt78/TRCWlJ5ZXXXfS3/aeO3crbwuNSHYYi4KW8V5JJqj0/eHJnMtWkGWb8HBEgssyXCO2cTs
WbeDehydQ+UxM4mZB9zhqd1WjmH9QqQ5gNnvb8nkXPLMMY6R45ngTlABYzGCF1w++A4lbqrgGgwg
emPJyPSRywmtKXQjYFOjde+2lwL39qfs0ML6CbGtzV7I3FBb1wE1GOlDSLK5/O1UnCdAcpvST04z
gbF7gpnVuh8cenVcB+skLgR+QOvTNdv0HNv0CcrOU8e/r4hBE8IQhfJhrlt/K70kI9mb/xzdIvhh
DOS9jCH4TagouP79nZNR/I6ogZK1mKciipirWvkrP7VeclciKCWt5Z46Hc7YlIiw+kJih3dn82kc
Rx/gxt/fhMunBxN0nVEq+lK6u6ANrWerdp8VEXYybl1yz1Ld/AyU987YtKZrpfgKJnoeh+V3bh7k
GyPLx/3fHzUo4h/dpLrb94ew8e99qZ8sG9d8lVXeQwSAJ8womS8b9gph6pOMbxB54Tznhs3moa3u
6y4DRzVQambIkCzCXEOKX/4kojn2rThmKp+39XUgv+4VHDIpE/kTVF9J7NLVlTvJlYDF+E7OF66Z
Z0WY4bhvvWKifsVqXnmLil0YwXExia79Ymlxq+FXkdQuB5xKrgFFY5qWlf1i9P5nkgl4fg1BQWvw
xIsqok+v5ETVOHq69532BJKDgD8hGKpVmaaSxxxfVT9CzEvuvdRiw29N7lMej186Q7wfxTCcagqD
NuSugWHgASKuRiZYxM2GNNR0MRvgDX9fzZ4R9rnj+bBig5UcRs7EsZnQhwgrkldtPrFQ/oDjnz0Z
MWeIerKOsoMvExVzgrVNek81PnsUyHwjEw1Trgqo5lVJNN+ZTVCuY9fj6E0AqiJ6jwdQv6kZHRKt
I4RNL7rb3Mz6NBMTbPpYHou8/zKXm1y6RA7+rt4Icd3eoZvJGVGFVZtUYHxjaD35jZFEutNKpyil
afPKaaZdWbbZ7YXrrK02gBa3fBBeFOxC87Uy18rxrrqLSQqDnMmONcl6FpCDUzTdDdNId5MTa6pf
u3KrPCq18gaRt80pmB3Afl1HhZ1s0pFYjV3sPZWyeXHLfjg2EyN5v9ct4h7fPbGxhFMvRUzYbAjo
MKhuKe6bHzjrm6ugxj8UVDK59CHS/ODUt++LL6jIFrIkW3H3K1fqNW4Z3jmhQaHv6MBEm2XHbZ1Q
TISRCh5J/2hTRh/k0mZlZGmk6qwuIZZXF8+pnS/Vy3VIwMYn2z4JRLGm8/W2kQgpucPE1sbxtm3H
xn5pCBqtxsAkepPK+x54ycpFwKeSUD9H6axptUJSSMZ02mNrqAEeuM+OL/xj18LVdEmqHAwLklzz
QKRIXe3lfZ0GgClu5MldFfm8AvU0PWBpxIbty/oKqrC+urNRnLWtSU719o8pST8s8uVvpjOcGmIu
hJgZEuaNb53yCRME8zqqhudWP42JCdSUADWyopafpjiaCaD3hJ38rstd90p3+rED5eXbyasb1HDM
IubXUHsDlrluOAdFEyE0hPa+nqtqH3llS73kIM7xGPyu06b8+C+/iGMI/H4vJBU6gIKw4a2FjIZt
mNR4FZZ1Plk+EEKezpaIt7lmDOrhk9pldqLOC8Bq3U9i/Ei8d1XXpxhD4lu4qIGD6OxHkfEn02LM
DjbZCNI7A+4DIRI2cFg7ZS7bn27IvwQ85860gfvALbHJ/sC/4VRy0IYUO0G98eP3h+VTmQ7ag9HI
h1BWM+kj7y1ATmyYeiY2+S1VDsOzDDyemKRLoigX+P395ljRduf3Rk+LwNzfphLLKoTLlPERHjyT
NO29brG84yR4FJXzwb0Vesd4rrtDLSqLWbkM2fM45t5hlkWp2ay3XTSCO6QQbp2Mvn+Bo4et1m2e
Y0IxqOGsd4mMa4aM8e57ZbaW5bmn/VVdsqSsXinfVqtZi/khFDrdkWd0AuS1hEPuS9p3J8cgYhGp
KsK7a4rzDG3lHIluM4HE2rNpklgv7Pk+NY136gaYXxqR9ynbYWXawdIaPpWX3K28S92j67G5aV4D
K/s5ONwQ7mhb2ynT7c9sMk/w89yTVzJBjsvmTwtU7TUlfL+zxsja4BwhK2mD7a+isTh1rrupPWDW
ZpxA2Qo667Hps/VoB/m9ncYD+rJGidAQALuWDQcB9eRpHpV1SQzqobPm6ueZ+yOoKc1tFQRF0tX9
IxaZHBCHyD8ixz40ibkfO7/7mKZ2a6PPM6kTGK6x/Uzog58Dn67VkDyMEd7aaKZZb6jQE0GYdA9p
1Ea7Pp4GQC4nTGK4ofiFmSb64kQNeNT65H5/Fuvi9+MEvlmJiDt7m1L5lHZV8Kyps3Eh5MFl48LH
J111M3JfNVymTtZwPDqaBWpewjaYfhbUePNE8PL0WNHn8P2oMOD+nUvOyLtIGOycVD/ceCy0624Q
FZ3UrTigxmKngYq3Lx383RV5v/spbP2NwQbz6mjlXH0PU+Pw7eiDdA6mMFAX8t788N2cPfg8EdbF
pOoX1fPIaGOpTj2i5aq3HPeYzMSJl03z9wfdY9jGnkgS0B0QiUFkqBFjn1+HUGj7yrli0G62vRWw
8NQxA4t47M4zT4PP5ReTyro3zzWepANnDk394ERFd7OzDPaZNBE2i6pn05HRoMZBi8Rj9jl3/Rdh
w/7Z49mG9aAjV1NO3iUQDXiR//zV8saOc5Ccvj//rz+BdOzIIDhIG6kWDYoizGpqrmz6CEabC3uu
1cg1mqyKlcywHkxMPd9baEGTCkaqipGMnazrZgmdU0Rds2UYoHEjicdd2p1dunr+7hNaoD3v7DOw
dbc0dZGg/7utdOfQXdMj/4K3n6f2cgrNpurLmgO0tsRe2gXwGrfZTDGKNoZnYeqd6RXiHq8YgpIw
zt9vZRVkWNMrMpOs++NSDfb9oR8EQtfy4d8+13vNPs3Lt4So6crhUjyOhmT21NaXeTlHpo53HuhZ
PxeaCZA78YZ+D7r/TrvjLNmY0EWTooXlszy//j7ElmdWWsY2cTweYpB8kfuciaKWMbIvUWcuYaXa
QSbjtwk32KaFuWeKUOzCxmF/koTxMxUOv6sELKTHv7plcPteW5xyZdMvm6CcmiZ07FdGfscWdPQv
Rs3+nRijjyZP0hvAr27TJYW/wQoxPOkim28uViy2oapPrWej0CX9PIQtvzeOy+/8HOhph6RWN727
cpXq70nwpmcJBFfqzms3BUZjnTQHCdYfjLDhY6SSezwr9UMeDek+oq9phZ+8u+aTu/m781reQ9K8
fz/1PU0go1pDocq9Ux8TsbSVHT/Gcfk+TP07b9x4NvpUPkV22O9JomCLJm37NFuefAp6tcoU5n22
QfWjaTY4gTu6OaYwD3HY8W30fsHZy7ee0d4tjgQmtoBBnWGHFXfeRJMXlT7lI/pFvCLkRIVHODU/
/SLXt7abve0Yk31XPh7ggXZNE8/7z9K2D5EhvCfGdzys3byO7426KKiJZIq/0B3ktSBpgYXV/R0V
S6N97vcvVVWxthtfWRjqt6Gl7ojh6xay0HQIoupHPZvxiQIWLuuuT0i1DVDcEoBcb45RXx18EJVN
JNKpsDB/76DtAq9/2NDT9b3nToBW0oUISqRC2d3NhmcetTD+6Dgudia27a22Og7NSlLXPma3bOjB
g04Qz+gd0usO2vc2nuBm2zhroP8lYX9sRyzvyqbRhgqA1Iu7B0Lew83AgZeXXrMusb00+rHyhg9k
D8p1FHlji40qmQ3oMGRzAuspMOqnLrZeTEGXQM82+s798mFeZEn8mjjZU5llL41LuDRA7PJIPswz
htoQh2Ractx3ukcsgy5UrJVw/FOWwJwITHJviXzskszGFKdpEd1A2b/SjmJTkUTDDRTQpGmPHZ22
WmYvgKGCdWpLD2IytD44FWEWvJi1+xhI0yAKICAkSvqfQI5QRXOmZBhm1ajwmLYEJZoQ/p6pu7UZ
dhgdp2wH2mYBlrTqhDluQ0Aj+kn91xrc7hcnCYccNxNg4O+/otKDudvBUczT0L/MI6fZ3vbvVE9S
xcabfyna31ZalhdTYkhz9LuPOHz2TPCmY3ZWCTSnubmGIKs2hIHWhXbFLrJmOIC5DTx5Eg/25F9T
D0U3KbD/NGpblYyjqtICwjiBi28WGG+MgT7w8BfW+La8DI8IeTBnL1pd7FNFU1MWWY+MVbg6Iu+V
qlPO/FbXH/xqNJ46J39PZ6qpEj3/iBcOvqjybQRJ7KgCI97jLmjLyLwBWrJug2F+dC68RmBzWwVE
+xBp1COzztQliGkibWm27OrkDDA3ObeM26bWag4jNyB1OYBvcsxeDMc2zu/CqMl9dxi2PJ52PVNv
23vuZFCdFBHrGlj5C3GPzazCB4KK4WdX3woC/b7S3q0quYlcSV+nsdhOhdpNRkbfQMUgRcYIkZYK
Vpk9PRSErtcZMBoOreYdtiEDDMNjYC22agLiK9VMB1QKRY4pKtc2xcBD2OInqqHT5QV1VekQPBQp
xoegysGDgtp20/kRbzR6ZBRhgJEH108k1DAi+O0kXgG0us95MLtbB0EfB6WD2xaCwV2ry/ACFZQ0
7TFuPdoEG9sC6Y+D2pVAk5ldESywK1LZ0xdnjK8swys4h3hcRKPROhcsfcQaZI2kZY22OSFtntrM
oXkgwhyDpdi2sC2DZuYkousrYvVxaKxNVkScaZtox3Y4fSjyY1eF1cE0MUHC0axXCSMQhFobL1A/
OjvZDOxwarO+aOuM/bY6tWUzHwOLV2Sm0wUMSLEvqN+VJEhoeZkoG1h6pnSm68MQSURQ/wvGlVql
gEt2eD0c3FLJWxP0X1SOzTXIerN+xBGBJl1ilcX+QNNOtM4Y9Pn2DzXKeNNIDEEs5cfJlRvPm0nk
+4z6hGnvO2xpxdifwt5YQy2EHhSxy2ddYJ5cWU/E+NZRmHZPlUjf6wTQa9hRZOPz316lhA/Y5UcR
1+KihuZmxua974tPs1nML+VV657ul9woQC6Xj5Ao1FYZbXWcY0l9t4GMzNCNEbLPKMsuh6Pvj9e4
L865HbkHIwx2tifGI5nC3Zzhz4qD4TePKPT4UdzcqXsKxtQ60duycRJwVJX/js7KCXKurdVjWuuj
aSXGezl2vL5wl2habIFMmEwrtOcfB3N8Y2JfrPGf/jRMvz01oMYGanxsixqJ1mkdNpV1zhc/drO4
1nJ+g7n/EtFWtrwGeO3yVy30V2vSktsmWJl00d+wV3zZZZBdKhugU8Ng6zLE4sHl6MEcxEixyllF
FV4BtctzDgKFYWdxYBp7sGvywl3oiN1s0/Ac90H86NzrDmUhTbELNCj3d6F2b1gvs9VYB8bOaain
hSuPKWgmNk5rfNCBWMCN/iSbZt4m4Y/EElc5c04ofVDSFvW6qvzMIJLY9ZJsEFwGxDkpgwTczA2L
nWqaCCsVXJoAGNguEuDwEvFK89er7Ak7+5QXxTZav8zKr1k5wUrWTKX7lti+I+Zxo/CYMVsbxF2n
g4g5dGEc67EhCxTRrj3qr9qLT8wDSUn5tATbxjXTkbWbpjE7kT802bjiBhUbMotwN9u52Y4tlBgR
Ne+2BLxg0biL8YZhbiSwqhScTkcsmXXd6jcNLCZxIPLa4dK/FOIvLBN5j1FH7+bKOQ+jRwDOUEfL
PQjp85xUVsu2mBx835J9MWT+ybweFz7Qk20z00uf2V5zD0bxyl73Vwn9iB3a0n90y5e9VGoQW2+7
IT6Z7jgBGRiarQ2tjcc6yUoTt4InQ4jgtXPW1NIxFvHX0hopQwW2cRv853EGI2EX4oUv91rBkTtY
bHM4Gk7WpjHBoqQY8S8lO+eV6PEXa8rlME9Uv1hSPlrMsey64MhoW60MFhRCE8Of2Wn/jJAkIedC
4eszn2u434lO1O/tHJ4jDm3CD/PbrZA50/y82BZQNe6MmNxGgdRQyo5LP3hHZVtKN50/8VR5sG2t
klSAex8HkIh0Kn7iP26Y7XSCvxpUdyBEXjMYF7u2eWnxcPyg2/mPzWxsK6N2ZztS3eqmcra8Zn9a
bIh+Hb2ZoxUeuElePKutj2DlOczAu1+xsSbLhb6VeyWZrZqaO2zcLBP0r8BqydfOQJEeuBUL1ME2
8ubsjsRzvrahvAYtQ3Jb/PFc67cSEwMIRjn4haiV8uwjLQkB5ewRxTa01ic16MoyzknUjvJC/P+5
badbSKwW1Heh11rhiP+fhJ3ZUtzAtm2/SBFqUqnUa/UNBQUYDLwosA3qm1Qvff0ZKvbDPiduxH2p
MG7KUJIyc60155h5/095qMk6mT415YiIiWBGHa+KEIIBylRnY0EReWlCUAaVfIQaQ8GTG3RcsTSD
poW6nq8jFCFlCwynU5k6uWrUK/YMOphdFR+NkOh4v+yf4uiL7B0qB3WI5NjCJiaOL1DvfUTnoBpp
+LEso+ypyOOddbAJ4AccQXuYpPOh1W77bE+N9mClg39UZNOqOuoW6xmJTgUWPtRcmNZkG1yF1+yF
IZv9EqnpR5KTXWCmL4NzxaLXnYqKfLXIahigJcGuiRYXIemhk3TEhwBVCRXe+Zt4aYXty7wnLQQp
PSDdJgm2OTNFXA4wyrtcf0gOnniTiRD2Yn7kykW/5aqGvIVxFOQQmKiWymMceTPFCU1vsZjp8uIB
hbSxznvQIhC/CI7mSegNxydyIry6Je6lJgCvNi8ZkOTJkquHIbJz76KJjVf2A/iwtLqTlb4b8+yI
hwinUB9eEhkQD0EDMwvb/NGMs1Pk4h2u7InnKO8PElQJqI26ugSoAHn2hveZlJttaWGrCQXiT0+H
n17isZSAHgqshnwry1mZLqFHWZVHaE0hddTV3J4q8qbpyvvvI5D+B67mnV9rmH0DYZaxu1dzrk8S
3jfmyvzomykOSQ8pclBegx/+dYk2bdT3wjM30LRJa1f+tMZRh88t+Uekjb7GY7Wr0knRKqiR9hlJ
tsbXEy1ZY0+Bof5imQGUVtBiyzjyeIHugMG0j0ak6GXm2METOLnEZfs2/84Fg+4S5Fl7C14K6htz
jeltOSvlTYQyb2grykSNRi4Er+5P7Wq2iSozgaZJriWeQH/r2zTlKjVtOKeKo0dNTZKZOoTpn0jO
9Y7pAR3bNNjksXOP08hbG6M7czrAvdzB73cWrGra8sRSIuYOGcCKmhKVmlmfBIC4ccqTkx2FVC42
wVou1AK+CTPZz3nKhFD+rk3nG4b2Oq3Ftc+w3ydBch/FBjN0+hNVhf8ATthauvoZSiOEu2w+WnX1
2+CAhDEPc9lRWsZ3NGGWtBsc/64i/Nh2m38wkBtScYL4ZNYY+pGo3zFHpmkzBvYZUuN4N9hGtzKW
jXF2HfZcXoopHM4hIcWzSDEoQZa5/faYpOKYzv0Lqhbn6iyWVjeAgWQUzH1vv1eqvawk6snI5cBg
mK2LMFiivZ3gQtmJd2HWz3lljqhb+aoyIyLkUnT/RpOVl9vLnHaEnwugzqFd7UsFbCfshPkEYLM5
ySV78PalZyOCdRhxlfFwnTNl/5azV2zpX9DBQp/OqcvrtykKu1VmlwzUi5jpM2abilPmKVDU2dAP
6dMZrDgiQX6QlUN+ngFI8d2bKjwT8Rut+2pM72YiwY6VhdE2EoiBKjex+FLtOgJPNpYbkf7QZhUU
zNLZBstEuy774FxV4fbn7fwWVUE6xjWc+bH/7UFSwFgE0hjgVp+o/CpSsoB8w7HXalAhsUjkGoCl
Z5sm0mCZQEfLPI1Muw87nzy0vQAfmf+Bhwx09U6726DocYaLA+KhCMUtBfApzX0Q5wNiS+27yRPt
zUdZ1w4xuln6pOaW9cobRHoRfTJds7p7R3TqPvvY45/sAOwnMOHWQ2MwTPUjyCtiROBi8uDvvKHS
7zVmJreEoxFGt8FPN3O0c5rDSKTnlUP1NkL1BA/G8M8Sn01fUa/dXqJOncMSWdXSIwptGZ5MEsCA
brdvoRnmfwbc1hDRxUvQIiUeVbBoOFYx4QfHn7Yp+k+2qybccnj2Lsnyoow+O+uwOuix8s72bC78
L1c8G4tWY4iDQw/O925aJmB+KBbyerJOBtgGt7vw9hb2khMGGmIiSpO+8FCGHVdP4ZfrOdO5fo0x
PXDdM46KHG2mqzBEcGYJdhDprFPZ4Gi6vaThXFXYDvG/NzqyaUzTCtgIWtRkSqGI2EACwkqGlIGu
CwN0YnowBKIwuS/aMbiftC2pJuFyZou2YJo0+gjZ/XNiY9gp2hNtYWd3mUfouSVnwnXHfe5OLOKR
S1ZU0Uxg7LzK39ze8faCVY85cFBz0NJWFjA09M07H6ICt0xyHjET5bZ7Ea3dET6MaTqsVIYB0aqf
k7idYSUt7976VK54X3dlGljPYRDQGzC9WcDQ4D6SlR+geub79c0Ab/ytu5QJOF+3zx0PaH3X7LrJ
Ib9ZVOfShLQgF13ITN8R4sl4KjxEJBQ6bF1ZsBumQj9UDZYy4RVLaxpwIbOVeBu5JGlPw7PGvkVG
gn4IfKsn7hJPazsVYwMnIU83+TD89ROm3JMpeVrDxj8LUE2rTun+hMTub9jVAOwW4fKYL+1iPcld
4Tb1I3kwh6At3AtBFzBKbj96FldwHan7z5Up325PQ3pjoDNNX2OXss5OKixWS35VReO063zgk6BT
SbETf2//C8Cw4RJ6x2JRGelFdERRk96Vff30s1q22MZy8if5Zof/vITgSJPSSs7GNPOHacpRJWyx
cXeoc5uaRvXPr5LQOXVetr1dg9vtcrsQJZoJ0ofkZOHWpo7TNOaKdLkdJZ0pv4dfIsnZ2t2ewtZ1
Z/Zjq7Uf6ihHhliJe7W89JpDlFS484VyHvEkDYdcpt2Z6Rjdbdv5rQYkmaPTiUveiC/bJDSICUF8
6JLcY6CXGhfO64RIOzSWZvLP9jRyJ2InCvwwhCD2jZKbKinJJKZn3WQL9gvlzP52c9DNY7p/Sihf
SPqRD1lLI7BlosNnZG6i1pQIK8mILpJ8z0pVfBYeJJ0R4RbpiLQvp2xKiQYqypOC5PPTuOU4etcO
zGhuyy4FHTkrt46uqsev1IjyPTwZgMlthoYJU3Pkl+LasNHgln3s+7k6IIrzeTYJ4ArLvMPZL7FZ
6MQ8WHlBNhU3JLDzXHJq4/atkLsde5LDjgAGivtuGf/HRbeQPXEItE21x4OoXpBdPCGPyMlaJHLt
NhvqA/02WIIyzDFHXLKLQOdnM2kwi5ws7UPcE7Zgq8FH4buozWokav+S4DlqgvYwWCmhkaZF+GRJ
hd32Uchha+k8T0vze3QrgiKFjB7LowbGfjHQid/5Op5+dGw3LVTVj0Td1kQcDqjFZMQw5yYiqDxz
gfSwPDON/AqxpP7+eeTVCCQySf7BB5o+TFkwdwP8sPmZ8vg2tvabqslZZlq941zTqL8zuaBJlhq/
7ZuETEbFPwiFO9czsyfUt8hb+CocOJonvYv0hsHbC3RRdPo+fFBzHmmljxdXGnKHY0GBUrc2vejt
l0F6D7fdEhkLZiz+WZUn495EaAshEgXLbceESD5eQIRi0TZsqOrjEAOZdewPX3qkkWPsvR0IBoeT
3m2JuD0wBH9AH8F7BQcAp+htlbu9zOGUb/qObUPGGFogklf7eWE8jnb+BIKw/xu65VM40omzZ3LG
I4Ezrk3RMkOEu73/7IOpcARJjlYzpPtAlOS7LGeyqaEJjg552vMh/hENUw0TaZWVJe6xq0X9OnjR
Pk4ZFi69fbtOrtIN2cfxzoAQJDIlzn5+ZBCfw8Hups+ftcxyAUMyv4ZwxYZM9Fh76HBqJyKAbaOq
7L2M+8d56oa/lM07R3Tjy01VhPNRkRPGFO1vHaMqUClNI65IPx1Zyvzj0Ehyc8rg2wqz9tX1DA4q
OUNntyYroOipApRPvGMykM6DPgUNJ6wT0libfGLJ6aeT5VAcjxqCX+wM+5bCeWupU8HA+q5rybwL
svrZsC3kapPJxxX3rL0t6Un7YSZxlNwmI9p5rVOfDAvyP2gNdNV1xgLsDgidQiJZl9srHpESJZ5/
tBb0cheRMAXMp9wHKYoYHQKSDB0XFaWrSI0j4XJd5sG8U9o09w3ewVaXf27jpG4AvOcC/RvjktoK
+hUbCA7Yg+pT77l2SCE0av0MOhU2BNnYw6K3Irv2M42lc+dY/TMOembEZl8/plNEFLww6h2Jy2+6
BeFR0LtmMvWWw93maNWmh2L5EhrP80T35XL7HlIp39JJpudCyffboFtYqro4/cR8vYw/SyEmzCLF
CHcw+LxN6iRn9E1fKaoI+kjXocaK6UuaDLH29H2hghqygMO8IbTc+x6pAcNORc8cbDdKCLd0/6Oh
sxhE0sqyD0Y+/aESd9CgdWQqOQPrZD1eVD/3qAhNn/hUiVNw7P5II5wPhku/q9aL5ckBVkYYJktU
APGe9A2OBLHKxp3AV7huyQRAGFLBkvTvfxbLCInvkP2iI7GgoDmllhAmmd6zvqkhj3ZD1Zf3wR++
a+s0NVH/cFM8JolA5cSkZ5/Qsbr4SY5QT8B9MLwofJCl+GvR+fhNz0Qc64EojUj5p86QzjG2zddB
qCdr7pJ/Rh6+VIHMXnPoYDtPLfAHy8N5bfsHMymq/5yChN3WV3P6HQxJ/IaOn+Mfw1hgfzjbJ/vo
wZGiATaI3W3szWribzzyF7fDYBmIKbL72+Dv9kLGzXjh7U91EAcbcNZX2XbxSbQBa348vURzPn+a
aG9WnQFHY0LksKP5WDzJbvjVzGb1blXZfZNwsFcD3XhrmQHjgGJmnroAOuL4GV4l88uoDaH2xPM5
UYQ6wgisrvXwfis1ED93V3i15pX0STybaFPuUktbd7kBk/smlPZzMNZTSBYZWrGL3dreRXscJGVn
kyRCyNtp9DpMjONDUVMLO8FisdC0Drt80UWGSb9qlPUQgHDxpuA7DB1UDYayrx3JXIMJ7q0uWyYj
SG8CE9th5EWv4ADtA+U1PWG/e3SWcZXHjL6pDZICs/6LMbth6uK+D7Fk9AEEdEMfndDLrm74JC2f
xiyznUANVwvO3POY7VzDQCUNcbzE1vHQZCytiGjAOQFEzpuSXgbtlyQum30zQVoBnrPGykKRzbQc
qWcWbzKp480Q+J8oo0E2+PKc55k6SEaiRnXBS+xTfx0nf7DpZ6WXIibZSY5vnD/MXar8C3easw+9
FksYEuEV+jpWQ1keREH/heCwDLzgelQIuKhRP1uSIjaRsL+arv4mV83fmwlpdCNxWSjt1lGArojJ
wR85G/u+97xD0vT0aCP13nF8PY5xerYdEMLoRTGgp9WhcHpg0B4dybYK123VwWqW6DwYnG3iIH7W
WXTi9Ixt1j71aBHNOR5p6H02OaRCpNN7K1PNHjoVgmQ6z4CD8ruMoxnivy8RaIVCfpZwqWDIa/i3
yZey4KuGlnVt/QlmI7W/K4x+P8R+vIZ8VQt9aZ6FbY9HrtW7dq1gJfo6OapqOHY99vfKCBd99u/c
TYw7t8JYU7ThA9JnY0kjZKZz9ILuMx9ptfe4kjhpkqlTo7an1a2WZZouSDV/hVk9rU1cuiB4kwOz
l3pTa3rXeEh3U2pax8zTsN6c54nEATpUZJgHR8NpYBIn4SGp4aAECf0HAHX35QCow1lm+jgqh4EU
ItSenAqwKexGzxBbdETZDqk1z7XEjclTMA2kO/SmuxcITGBYmOe+Gz/nJUUGiuHSHyA4kLt7Zarp
XNeW2CaKC5xUtP1YR+k2ImtO+NyxIHXdNnCqBX6bcWkwQ5jLTTvzEUXAf+xE302R/ywLocGaGFuq
IjRL0fzRSvxIAwgZcITPtiH3Dgff0dPXydzTx5pIj6paBo1htsSnM8W4p+aIDnkOqiQULwPmh3Xe
8H+VpNphJmGkoFp5IbGSGyhJuw9EK8G6wZSw8mt3YxJOdiyIRMDsrnRwcKuYCZrIHynTt6KwkQum
BVZwn5b0kO3SIUU1A+gRYaH7Gk9YeIJFrcCYtW2af1lIsPbQByjPU1rVrR5O4KmufutvR7A3KW03
2HD9N4rox7ZgcBgSNrpicHtli2ftKZI/2tVv57mX7wDB8aXHS35u4m/tIp7OXfMoAGI1cjpUdbFL
MGROvURFDKUOLtFLv5DJTaQY1sx6B61+pmPpT1CxQHByYsIQkwFAcsP94Nl6PeTd79YVL12iecqW
bSPNkdrirj6gMsWUSe1GIs5aOx0Be7OD7NmVnyqBypT7TFusYYU5G6YL2Tn7vvwc6hl/Lp1dpclo
StNMgIyYcInOKSnj04brX/Xmhk4wTQwcqvswNOBJWPu2ro3TVLpf8zzv7JK5MovODGJyK2aMrr5L
YEn5gyrNfvn0BreiSl87bqQtKOuz5+KC445+FRXLEwFcHrN0k+dBeHuEY/d4z/XWcINx50UI6WsT
VOLyFXLsB62ZsNtlg06KTB4tSI333O7AUeNYTM2naTLrK0AjMbDE1wIU1fk1N5jmGGAVkFDpTGML
JPYV1o88jlL4O9LB0j9D2F4CRAxnS7YXf6ifyt4sTpxw4eQxxn7Gps6ZSkd3HGfqFUCrPyZJQYnl
kwY9gNxD1gD2s6U5WStx5xRU0PC8xu0g7VdiJTYQKQZ0aIrZAMmlYfRgNOkHo2lu9nzQm9oYya/I
PhC+snQ2EcSOqXuOZ+KGUtu/itr6AsaV7nw/BlFTQJ2oyrcoQu2HVOsE+j7pCqq79wHKgo7zb+6d
iTQA+owJ7hm364BUF9mJ5/VaWrnczfqhzJp+G1OQrZiKzkyZ2rNRpRBrDEZQjLL4TTIJ6glvc2DJ
o4JEIuIEwQLlzVqR27CK6eVNZQBx3c7f+bGWoFQmOaVfPIN3KxHBuetmAE2SJ/a4onlvnGXxikTT
2+qcx9JOwp0kkQqQY+sRnnPueZ+mQ8BppFunT5/GKiaK2aaR09jFrsI7vULyg6chYLrV3ieoZ1cS
YSyMFQDh2sF+nQPVo1KUEMuCZqUjMsUlJ8nlQXpBiZBwFAqfMvYl9kjIpSVLhIQbWWoQahqKGMkA
4uqNCCR82nWIwLo1mT5V0Rib3EfAxyATPGT2OfbmpzPUFuHmd64OjY2J5Pjo+capNbel67dbQ8Ea
1KQ4095B7hrrEid63sZMkmOUcRMhD2BvEAXum55dmIj6atT9uVYDU9Lv1mUWOlqM/pOepDnyW8nP
TE8UmURixvM/j2iMh6as2UqxgVpTrGH7xzjogvvSDn9B4U0ZqKt70z60pvvdDNGwncSw9UsANLNh
Pze9d7cI2sBOEepC1A+DPkVy6w1kgnzcqZl0qJJ6x0nHtQfr6VxBvzLEdYYhvG0B6zPFibhfWiwN
gWGsOKs63CbdossSLGSORXhER5fGuoL+bLH5mLsC8FJBLsuxGfq/IgzyvRBbeBA7Msu/UmXHGKuQ
VrP233t8RIUCBjv6wAMNBLZFXAxrwAxHygCDw5NdbtqnKbIw1Q+/2xx3oMkTvAEJQs984G+ImbZF
8qsglfqYg71JO/uZeY+1aZqFhGqUKzkASrBhBxlT/oYZ7l9ew3b2EIcRaxGBBUQ/iBwQZmmQoLn4
nVklFfKi9codZjqWp/YkXJ/aKvV2Rgw8kgmeVZMt0+enFl1GCxpxw1STh9Gn2RPWc7yxbeuzdPPX
ukCzTrAq+HR/r9zRO+YdYmS/JaS0JJEHEXXjTEe0zdFu0hc5ugeuMwKSKrhDKzxzhrWucwMVuor7
zdAU878AkxYK0BcgfCzSzV2ZuAQZlQudDmXRSmow2cai7y5emwC9WZL+DmvxoILc3dBFP8BYfjEm
2k244j56uMANeSSWIqaCxJ915ZKV0kWbPstAYloxUfUB34bysD0qIwahjchuDpFsc3yKEvOThZ1Y
yOEFTznmgBGsCXBMxED8cDLFEDgweiS2JXeeGKOkk/FojQHj5ODR88BF92DIgGltHStj4jO+NLIJ
r0o6D11zaEc3esVWs4ZkrdZmrND1MPXfTSDRkqb819l3QwLPgmAmYLMaqkjRwwYSs3HBDKdYkVwi
Bcf4bIbzXQP0IzdNksSS8dODSFB7SvKvDGRmZfrgT++ZLx4ym0TTwTZJg0EWuPdi/cFqx1TUGLJT
nZofTC66DSGSC4WNbsgUz7sSPkVT6JccI6xy+/Yu61jR6OyS10W9xKdJU0bl8jHr/buRGbVtinfH
rNQ+nGfmV7DIXCT3LEpRu639RhI6JbdV2VwChT5DGsOnnUdnWtIW6c5KLULQrYOf5Yih8QH40XRK
p/5xMJmuoq/mKEp7YwV8jDpBGHqrmcKb+lplsEWJnAaJHfeMLsJ5bY3avkBIJ0PEgjJeGuK+KvLh
rmbiy6Y0R0m6Gb3yn6G43tAkm10a0nROG3nK+w5KhEjHjdV4JYCR8lMQJMPHxiQxrJyn0Yz+BgEx
0WbazofYEASFl8dKIKmb3Zhrit12NRjE4ZV9+eFbusOikpL2Sp4zSxaeW4HLUORkQNlhvYphe+3F
oouejfuCkuYwwX8z7N9jNXJrD8NKNH5MSeZMG8h89pI7z9zUP0RBfxfP+neQErPg9d6uCwVn6qXH
w+Tu6kzqLCzQZbHhPACkAUUHSWkde9+j32vUQ6xW8yDjNTFBRBpG1q6fkTsXpuas5cOrs91kOPiP
ja4QO/IvS+LKSCdZddlIAoiDqgmwdQn9lNFAxOMvKNh8aAUQAHkZOCeBksMJdoz/xXPLuNIa601j
yjNyEbEjp4Y1O0dmj2wGOWACjRflwjrKA1RFINxmhhoYxMZNy8qnO5yPAsEH+Fl26IyDSLfJaM8h
GjpSr8Urg5Fx04mCuJzTYKr66NsdSyK7Q86CExXDX8tPlkXnlLSwjfOZSTmNZvI1qImoBXrLg+pt
jdnG8Qyo8yLE1+h/j6O/HUaeVEUslPSdF9Mh+Gtq41/uVP4KGgE5SB6yBg9lwRmyCI+alJeRHFDE
KvOwM5j+Oygh4iF4CGW+GuvwY6Zi7qr8oiP+QlwuRheNcil4YyNI11kFuy0yqpNVkrkog/46tRUn
4bFB2MMWyP28p3WVbUpbyUP92lHjqILkvYRIG3DiC9AaWfK2CCxWI/qcjH07iUlk+EPsL6f/eSKE
toLntgjog8IBR2w8exY+4mmMFgjN1aDGXNDD5km2nKzbBqyf7XKzS4vzrPdpUZ6tMKXLc9edFJxz
UkzkW+1btB411mxUCkxnVs7kV7vJwQpP5RBuk4KVkJjTYy5DQn5U+1G07YuXe0t/jyiR3unfgqqF
BSVJv1bQqpyeVHDjs7dlhzKMgZm3hrUL7GWyWcF7XN8Vvcld0XcIQghq3ZGGqkxgeAgnv20ODoRy
iPy8rMXnMY84YlbP0VKctxjRNYHKV6ixGVhT42BPnXnuELH+vFSjfUZwhKwit21Iw58BoSwc/8S5
kIO7Ag8XbPuoUCA25BWvx58QJgkENEIahohAcDOT4Ly4/etx39f07Sz15Iv5QruVHKs2TIGLCxy6
akrBwuXThTPNtlj3Ebtk36f+Zko4xJQFaEGSiXZlTNKfEdFgzOCxbXWtOCI0aLrqBkJ32fz1U7QC
mvbeqrH7A1Oev/1ylq6N6i3wK+MceyVGVZ/ukuicte0S2FNl4abX9DyZd66tpsFPTpzztiUMmE7n
fOkVo1yHqtQtm9c4mEMgpc/JJB6bpHjxoBmuckgJXmpD253Glz7B+Nm3Jnl5bt7AO1/yAmSH+yL6
cmCebWmJDUSoER89EXzllj59Us+5MHiZaATM/BdF96sBMJ6FRfNQ+OOftM+8vSphmpW6/8tcdFSq
2MErNbfCcukhWCUKnzg/hjiW4JPN+hjF/yyDEW4Um/s8L72tLA6w3opt2aCrcYw0hd65iSdaG5Of
PcY9AjBTaJTu9a+m1erBd0Z2ISoav+63ODufLAboiAp2OQNdcFb0CHnOaAkgGm9tUJRByL3JU4Ht
P0ZpECN5tAT1cvUrHWvmrZnsuFTiy/fALAVyDB8yVJQc4WpMuGn21dlzsy+TZD72br+Trbjzq/i5
rsZ4oyvrV9TuihbgbnLPsBwKmaGf/DR7SZorhM38WnVcU+6SrWEV6Ztr0FoSHqfrHCeGD7AMliJJ
zHEG9Ip8+mXrtpiel+NKTMNvEtbnnZtnXANsT0x4SFeMC2dLggbZ2pP8dqPnNr4QwvolgLghSiUa
JFIufb36ZQ4zc3lK2YITmYE7rnactttj0Kg3LNnsKEhDwY/vOmuoT4m5bxOjwQlqdSiNik9nJvLD
mvzuUkGFbBD7EDoECCOYu0fqlFiTV9Bo3qawOP4FbvE9Zzi4k5gc3L58A32BADU0UAnyl2eaoX4n
Dn5b4pobQuu1onDdBZM7r1tRHus8+DBII1hnKb3Lgt558NwPhX0aHEbfzlq703QgIlKupWa99Lun
IAjmfe0WxdYikGjHjoA76SuW27m2MGITbrkC6mFvO4Hcq8drP0QjtPJjdpoqeY2r7NVzXH1I/eIj
66J5ZTj4PdMw7rZeF7Jg9Wezo3qgPf8njroDavhiU86MXQNGcVOucbqy3m3LNBJIRtJ/c026QTHg
3CWKl+BJf6yf8IFCSouTw0zayEtejvjvzPEb8qZ1Ida53xkQyhnTEBY+R5RwYzLA+Eyh3gGG/ByZ
zXE0oaNqBukKuB1WX7s2H7ITMWHeYz+COMhQASUdHchu/DIq6xQNYCJNo+k2ofcej93fxvkgaxMg
5bAZc9r8bKL7ofLfWx/4dPQyWGoimg/fee4/jGyMq7gRCBdek46ImNY6jAzfLPYvb57uSUj7zKCY
tLPO1g1DLuU4e1hl2PJG/wqe5sIodCWR/JLWS6k80x2YclSJQBVrGkKIIf+MxbPV2MEV7eHS8EXq
URUOqcymS7aTc2SIHT1UtjoHrvjmftS/orJt965D7ZU484WxagmHLPLcz9pNX4Gd18M8bp3CyQ5D
km1JFKYmnrriUA2th0AIclmj6R2aNTUlH+0rxZuF1bpeaY0OWDQI41LB2YXp8rW18QoRfH2SRTEf
O5jq0sXupypADT1v5O11Z/6ax+yJNVjj1JHRzndC4if66XtEMGp7yAVgLnKhWGujmV7d0Bhymzgx
1fOC3xZogfNg2dBnYjtQ40PM3FpdWdFXb9HOhdFJ9MYdxe/elvbKQmZ9IAGNXIA4HAiq9tp9NPHj
cKg9toIzTObDMQT8ShKn94IXIEBEuYkCnNYdfxDw1C5i0Hsb99wuvEaG7x/tSjo78KnJTtfzMRkb
hY9lRavpT9NQBSvmWaRUwIvUJXtL7nFT9PZOC+x+dbPq3EmtGxcrhJs1BECHyXTw5NTAjicFYCq5
nIYmr6X295QvBrlD6FqFv6TyGkPJKCnamD6NQJ/EWdOgx2hM1WNc+CDoOEt02YsJ3d/q52ed9Hsx
7wxsdGsnH1/sCe4+hnSs/KBRhoiOQi+5ExHvYsjpfqPiX5TL+iNm9IH30xNHV+pnbfyCzfBmiOAV
NAROEBCNZZk+Z1pbLKkhPRMfszAuR3gAswQsrR9FYHwWjtFAlFH3tpNbyDoIJCh0SjSfu5jZtWLf
186+qeLPns/K8BpU0Nk1KsDF6uheteTMucH84R2rQT1UGSH3UcbDTIQ9TS0p9oOTNWsDziYoUNLY
OEitvbb/7ELw6m45LLz8siSjJnoJ0+ljQGTMPcrvtJRijaG+2686p7YfHf+NOeg7Lunc4exfzPID
jfBW+bQgyIv6dyjSeyPkU0GcB+hU/5M+1Be3rH5hpn1lGkTrgpYtN+W4ppjZB80kqNsUV65CLnGz
h4LVhxLsi+PNMco2ZNAN60ZI2on32tAqoA0YJOkhIs3Yar3mHNaweH+QRAZ7cF5GgA9xC+PMmJjA
3V5qphE+trYDWwLV+TDJs4bO/Er7/MIqnzwii6MyQDGOlsTELhwjGF8oC07ku6cJH4JB1fjsugnb
xZjeg6B02TQGUjZl4HCj0T8tB44XYSTSY9trRYYpwovbl4KBEH2R1ABM7a5g/mOZaIz8YpXmeCaM
MN15rh2yZnMr1ei9SauMefRQlROMLT5KYk82sW31F2bA4Z5ErbM/283T3LKWy6KihaQgo7k4wum8
eOgtA5EsQ6ZdUXfT49jEf5DVxdeO1LC1X+Te3RjAGHbV2iDd4qRAOjz8jI5FldwHnKHOscO2kswD
YUR2e984xS4lLu2JhMliv6xbYKAZVrcu/2NaxWh56gln4zJ+DuP+FSwTMu85enAibCqsR9WWtQwe
TEjwbuHuGnR8Ouunj1KQ9e3EcK+BGIP8mHO+dNJvenv5r9vZtKwaG4hVpCgl3P5gTkWykfksEATS
NpL5XztgHGCGjPn84qI75R6XD4m7uz7eAEkRlGZCdabFXl4EesP+h9t++ZVRznfe2NDszeN3HKvD
iZETguF0fghUMH0ECLw2cvh2Ze7eQQgvjlE35kc9ht7F8wROx4ZOla3RtM4qYU0qraY7/kBXOM+a
G+kwDLIiP37QiwGrT6hsZyMonyZiyFFZq/kzMzkPikRN1zk89cuknWa52yfdxVIGU75FbtoteZpe
hfj1570Nqkl6iXexZX90/SSvvtnLUxC1Fp1dfoD/gr79h6323wl19v9mFf6Q1Fzhuq4U5NR58v+w
CnUpYFA4/pflE2ZPsXgqI4uxbeGeh0TIYz9n7wmwLsCrzq8Eyc7WRU4FXCTkWPKjurmpjXK88FgP
x7tEMT7zGic5gsGPHnnSSegWSLKCR/wOw1bJAiR25+bH/88PAnju/yDhpIL8KwnilaZ3Q0L+N3RR
yZ7NuZzRymm4ghDD93aun6LW2FYg67a0sPRxkeubZfhL6S5cMGDf8KVjjDNAXzgQUmQieChcjsdB
zyEfQgHbmrQfjNg4j1H4n8DHH+De/+Oz9+BX/u9vWXrCcU1l+gKtgWf+H4rdgJ05jDQAXzdbpLci
F/k+1XmxbzL6+SkWoPe6tY9qMhwc5Wl4LGYrvZQDcVrMLW08trRr9qWsRiSTWXAKPfodhWs9N15y
yhdJDJI/1JDKPvuL+vr2UlURWdnkauQqCE5sff09rgG6ouA2V6lHTwC2RE3m0iz/h7EzW65TWbP1
q5yoe+okkEkTUVUXs9ds1Vq2bwi39H3P058P5L2W7b2Pd0WsIARIc8kIyMz/H+MbG8eOnwIBx9eV
FhDYWYkiI3ovwgU11EhxrufN8pXVmB9NIBewdyRFJ9BhF0rR7Zp4hGE/esCtMibOE/XpezqquCIc
W+59NaFfkLbzPmt7vtKCW2lr1ev8DgrqIn9qau3kJSF6TSvCVCRI9Jswgl/joB8OA2Hjq6JAD4ag
hifReEdVWzsh2IkeO8to7nOmQbFpVv/mmXH/6ZlxbMfkZpPkSyIllL89M8wYA6peGkwRhvgwL+/I
FfGfxsaqLmEx3jBarIxAs9K9oRXh2qxY4hSCJtsCkAMToZ58x6OeLeFch1Ox72dqU6NI40YuO9wt
u60FynYoZpiDaB7LNonvtEDDGEM99LEMyaqIbMPZS6diaJB6v+2An/Imwl5XDsFTXU1P1mjHlypU
KFsn1q+zRDMdMCubLk280M3UmVxZmneIg5bX9WgPgDgnPTlJEDgwRNvwpKT0tyTbUPF16vSEKOMQ
J8J+58CDO1ROwm2bdviCgkSjqpvAQIJx0gVv+6o0z1HZ0hHA9vZUWWF5mDrndUjdh0WHumyQFz+A
X0O1Iz0CgFKmmt4YtC9kOWAatMTw0lT6vVeCsbaGFNWGNKjJkP2GQTqj2RHjpjj7EQl1QaZI3aWP
UmSu+uLMKr2O3JO11WFD6yyNIQFnOqaJxL1MYfaZKXV8+HEs963Ln19I1j+9kNyZhKlcEm3oesOt
4On/KflTCywWRAQdIfyz3V2Nxhoio1XvNEWVt5OBODQToh3fFpQZ+tq9EAfcPpkjL6OROwyase6A
aOwK3LcOgj871De6Zr50bdg8tNoY3Cb13sYa+VhGFOV8L2T2VbHsifQHUTcp4Bwt+V70yXe3mC4o
M7WTalnKDhUdkWLqtbsiMuttEaCxXmAsU42Ss9fNfRR2ybb3k/HmYCUKK4fcnXmTty3IENRPz0bB
nGUcBgcVqVBrchhQcM7vgsGs0E1NUXrXK/1bmIT1By0PUGjnzasP4A8GQ0rcXCSSd2AhxzUkT7n/
84WXpLf++lolZ1V3hTJdlyGNa//rhTfNsVU4q0j7cFzcJlZRkL6R5umBwAyR9h8jEU+w9EDqR1lu
nb3CA6GR1Z8qGVfXSqDoihDYIeDKadugtaDGafsX8qPvfVKNH6OIgEaZsq6VFWbPmRrIy9U+2t7w
YRFfLxtCNCgj6P5nZzRwDVmda7xAAtrRgBdrUbfD2oMOSSEjJXJ8Fpv1sp/O8HURXdnUY4L86psk
kf352uji94sDplTRX3AUqiNpuc48Jv10V9aQ6QqvjGFk2EGw10ZfHADRMN0OisNCnHLwC1osuSn1
2WuVCfOFv20dM+a8zU8KnUQYau9PqRn2SBRUdZrawTubdv+qLJ/mCggo/bQQAtvG+sYCSodaWh+N
VK9ftEw0xwGTEqQz/y6qvXGrx7kJTKInjAcpI9Xj8D3OpwDSE5lqlBjTi9E71M9lnl7C1qPOOVEP
d0c3uKuDzKcI7qRbjfnJO9YdEI9HbzOIuL90idmwJnatB/qOqGm4orxFjbNTkouK/p95XUeKtUI/
ulkIZYmCTolVANl2BpYoLnQqn50u1vMkwQTfdQsnjN2EmvU7fd5djjn0fQ4aCZP2bLvwywgWrLIg
nTfuCims/Axfd8tqNfdXg662dJ58FAuDPp5KiwyPzAn64xixLFSNJZ8rs7qGRQ1Fs7U/okX5nnlR
8SA0VjV5jBR4gZRqGODpZlMGt6Z7nJTxYzH7oNA+fgXOGJ6WPb8gCuTf3D3mPLL9zN3lpuFFpphm
GUpIQ4hf7x5YoFPiBmW8wsEo9wvetJwdYWg2CRIpaoeOkt2fyCClrSFzYnvjTn4hZPtjp1T1QLvH
g8TQQDhLJ3djNmglGTiGfVWJ9jQ0nX2cgG8SrojhQG/kQ28Bn8+r0j8TypTSgZnV1K2T01X7sByx
ecufVAqNatkdw6i6abknPrtxu+njqNjVsujP4aDrR4c7cW+Oqp7nLvRhdEzVjmW5IBqaO9LTsy91
bz3Kwr4yYk/wqVGRdsJmXItcKIxlPxHa0oHu1SAxEi6CVqI90oQqPoeSQldAFe0dTuh8FYrphs/C
O0uCKt98MBqaxbebrteR0LlACYDwZfG46SlxH0VWZk/C0j8HrR18nqD2hOOwp2E4vqdVQzRMrVsH
enzkfdh0XgPRG9uEE+ugbQgeECOAxaGOwLuUGFYTqGa0BTXn+jZChzlqztLWy5uLUnS25fUowtZj
CW5lufOX139ft/WJBdOMbRnu6VPUJDK0crfsdjN2GKHGg+mk50Xpa85yX7HJYQRezKxwuYISm1ro
NjfQrOMGS2v+zlU6nTxInTiJWddbtbZdlp11aa3HRBvBXiWbLhq4ooaG7oBh/jWiqL1Bl+jtoWXy
6mwjUe/pv01zdOD0IUnIkjZ7+R3m1lpnjHtj8v9/Z+W6nG/iX29yaTM2S8LEmata6rfp3eQPemqX
OquAKI5hDZbJJuKRejcA8iQ8Y/S/Aq3B4NySzWCDiqSXXuPVNsoHw9Jvg6FHL+14a4D43QoRHbIp
AEJCk5bSs2+Z+zhHp9HAXgAGDYSEhi7iSAWdlY7FFGztRBinJorW5SSwB9p2B0UmDJlp0qyIjFrd
d8puXwpC3eqZyJforro0PbediTooyp4LWrOP9qC/PRENQcb3b6uFytXWftjjmBamPLalGTxZOtLP
IauOet90zcoKo/ScfbCbILgsm4XDqRpmSTxSgqoZXgbhroKsLV5Hauq71OYekrZfvMaN9Wy52MEC
Ca+vQ5ix0kISsbqehvNiEuL3KjaEw2A/mZXyy6b3FekKdmy+HfP1IUYqj/ROwa870rVJNqI03UuN
ZBWVDvE0VCHIr5zNBG5So6yqOjg8ip7rjAG2G3zmY9bZVy0c6ReBD6Mf+/BWniAh5pJqnwapxoMS
sYOi3/BuVWrZ68QpAwgY6CFyXU/2DohKOAfRDDxFdGpnT2HbC/BLZr7vmW0zl6WhUc8tb17I1ZHJ
unwEUkK+TmO8GKbtXytCO9y4enN+Ip177wxDcvI82GhiFB9CUHLXbtZ7hqMO9TTr3fbgpDFrM4sR
Cz01vT1VEjtsTPreoHjfoXBHY3dFEK4d/vxeNyCz/3TH24awDHqSlpxf7UICrPn1tR70+jjK2ENZ
hAMkMdSBlLP7Lp8eA8acAlTroaA2THUTi+zg3Okyjw6Nf2+adD+94F2AcjqCpzbq2cnuW/PZS7Kr
6zvbt6FSR2+l19AZBiymYArA4xXMOVtquHdWk+3+/I9xf2XD84/hqbUU45PpWoqLNf9jf5rhTHRV
KSPV0coNNSSjaE9eZUFjbLGBGAWvS3+GgYVmOUGqaPeyLzG0zIsmUZSIGuv+qNPyxWHACtsn8mvT
LMY1fLrh3QTcFonh+NrZsBMSYkdz0/qKW4Huc1R+fPtOq2s0GnxaAUix3SW6V0EgKQ3Iht20XdwG
48CT0zKULGGcYaifzTJBErbYGglVr0+V0vdKuNG5DiHwFh4qLiOEIenT7XymomJvmyGWZ2d4Sojb
06KMO0dr1BN2lv6iL1DtMvmOaxM/V5+S7DiUODB41Jk6jNMRFU1+1fp9FxAk1eewK3R/UxtufBlr
tAGsN0ka6pWxDSRl8cb7GsQejeGi7w6aq+4m0N/rISrMVxcU3Ro1d3bs02y9zE+iF195/WFw6Kwu
kPQyEV/ArrknzEMhlNP4fjHKVQYV86jy1WHZLeCn/Zsb2/l1pW7jkTJNgj50GsQmOihzng3/dC+o
wIKNbzVf85mNOU6zA95Yrk1hzqRpXi+rQvjafTTToTzHuNjYrB8lMuN11BHHsVC0tZEq7kxdy+wB
GTh5vhhDNW+N6zO+ENJor/u22ZfUA3dRxlQCk4K3TqKqQxMvRzJE6+5+bGeRKl0pncnVHdM98Dpe
ax7zGE3hcksgHvvbhldlRJp3I74Fw5HFh1moR5r5yuhFv+UBm46GS0IoSE9UMzZAV2FbCCVIVp9N
SGfE1BlLfTI7i6HeJ0NaP0QTMOV4KuEcL4Zpq7hZtJbhl5ZAoUOihZmh1KQIPJDluc49U6yWWg1a
/fEcGulzj/vlqHU5Pc/5K7+35MZq2/xxchhysrNh1Q54Jx/yiz+dGm9aOyGsj0T/HhA2z7QuohiP
ysv1PoVJ9fznZ94kkOKXFxh/Z0cwKbUBK+vKcX6bl4JasxOS1L8OxrvetLu3lQyL72LDmNodwiSo
bunEwqKNg3e2ERxAPo4f9Q6uQhPdv90SfYi3JGo65o4jZSlJRFremeWH0qNMkCYVHpnRLj4gjYQt
/1CldvIJ/c2XyXLiJy3p4mMxKHMLI4P4ckN89v1+WMcmKyNWdsT4ZRttMv3LsnHmARbo+J+vAguw
f7oMDmh83URYrMPMs+fH4afbnZJfyNKY+mVfpajmdGaOUWdMn1QCjd3zP2aZmHZplLyOFX8bzGBy
Zxs4YOFEFwfUkjnsAqYuwkQVFtIL/1Rme1B8F9Opqw8qYHRKEgmUNCjeFwED8piG4/2ycVCCHmUw
Aeby3utpjimQL0TN/Lux/PfzzvSPo8z2aizTr31WxehqwFzhnizXy4QknOcnltSeac7lV1AlKR26
CdEW9ULCJ/09T5RDCw8OcoacErUPMK0galEsQhXOP40pAhM8kNWFEMGVnNs4TRe+bwcVY/wovvRl
1t5sU3ukWR+fs8F7303EgiT8fS8y1Np90jCyYxqtV0t1Kkzd/FTH5leTVGtc2hi3UVNSi4/yA/Zb
+Vp6JqQ8C8dSVVVQ7r1WvXSBBPwXQUXHYXowrFcKDl+r2YRamE3BGJLhrA4rmEqoC4+diTmEh9wt
1kudrGtMuV8eezk2xiGZS3Y0/t++SeEHP/rtbAqLsvtm/IFHJl4C4RLczoM+IB4Zeu/b0KSHOsGR
WlXgNnBF1ydz3rA6r084cFRP2DmlV+PwtkIxvNzep5k1voRWuvGibvfmt/WruH9cPJ3ToG7uYF69
MM4uXeV7F1JEqEMmNKnfPiMe7JtIowom/muB1v0VvcwFuaC2Q2BabKFoBJ8hXhRuTZF5LFFE+RkT
sPbZoF77kgYB1vrWORQSrzK5dd19kVsjELdEHgvLau8M2dNnYf2SiynZZ21AOmplP2f5mD+YZjIn
H6M4SXPjKR1z7UE1NmKjsrnMPSrov7F71ExB52Ywm2tuI0mcSGrfgiKVGzXCZ4Xyk2yaqrXRfof5
kWAZJoSW7cPYxMCrKU1ciqwU78BT9AfV2ckXK0NCvnTGPAJWgWvCSIybQ1pOB8NU48WbRu/q9/A/
pfLNfVbL6SiFtpr8Lv/S8NrCmDC+k8yPrzVsswNyl33mj5iPStd8TWCZb8u6pK9pQcwYWVWQVjmO
XgVhkfmH2WkRSEIqUKVZfc8MLoeWAQfxTQnPMd+hL/3sT9EVDG5zrpVo9jGe3Z3X+v2hVlFz6EaB
7qes73wrHi59CJum0ZNHE8IfeC77sZJ2v1mArZFKx+Mb7Vg6gheD018yT5AjHbo/aMcG2YHYSfPn
3IM3GffJ1u/d6V1NZZ9yNFxDnQUTjhYvGWCGASB8Ep1sHpaX4P/9Zf1WL+lBX/JirEJMm7/t/s8l
/FLldf69+a/5x/76tl9/6H+e85T//vgt/7sP2n/Lr5/Sb/XvH/XL/5zf8ce/YfOp+fTLznaJc3po
v1XjIy7GpPlHNtL8nf/bk//n2/8qFMpgZPxDKFT3Kfn8qfr6S+za/CNvuVCm+E/FNMpcStqGZc7N
wv5b3fz3f+jiPyWrB5tgKBhuvGv/jl1z5lPCYSZumso152psnbdN8N//YZMzZSvTspimLSf+8e++
f1uNv/1Z/W/5j/2f+5jOr9V2PnzuYfKb0ZBxmQ0si/qfhj7hKT33UA7uejQPU6rEcdnoapiASvlp
th2doD2GvCERkYGVIpqYKIS0z29xGut3Fg/c3KmU+8Rsa4AWyauRxodC5fql9Zz31EfzQ2p6JECN
oxhXSWtBJxgFxUXW5V02rFhQeEe4DfThusDcObaVbwarfyZOgrxMkkTuVa+522SifZE6DvpyK6yI
K9A+LpVDHTbyScM/L3TlPngYibUWp6+e+vaui63sGS/zscnvYYE0h1w2F7/Nin2Ydii1/NhE/UlS
McAsJtcC+2Hg4skhpd29Qy0AczA0N4jBjLsgL7PT7HVYVwaCuS6IkSjRr33b5L6+oRkT3OmeG50M
j8iD1oDvWUUUIEOzsFeEovo7bM/Viej56mR3MSv0yPQ21Jz9x59uvn/xR5W/TutYuwksR0IRyocz
Qqfh9ut8JmpEReRMAtsiqWcNGdAO2MaXZZOq7sdXy245x0p6DdDkXhyBjv7YWDniYeV3D1ET9xuB
zf6mOikPwtQOpH3T/G07DKN2VzC5NYm75GxxND0nAwBUmBSfTALd0wxSSYm6YA6QR/sJnNMiV6nK
7PYyipwQdmwQMHwqeWSFI4/nSNeiDw3mWCIC6pqLWGvqmQGnuRLKcizgzayp+0DSmy9/quEZ/fOV
M8Tvz4MlqDeo+eKh7WK++dulk9hCkPSnyJ5YpMq/MP5LFNZkSVJcIlvslhO5bX9wa6JPLZRHx2XT
6HHz9tWyK/86gRstA2tHfLue2clFRElK8lGlH2mnbJdDkunG2/G/d5evWB+pzZBTVlx2l800f0gd
HQSP6VEB+MLKQpvotGwSCYaJYpJc+Z09nQdr+Hnz9zH9VhvwVpbzepSIs69n04GgG7rAsXajuWpv
9GEQ9ADZDcva5fGwkmNqsrxeji0bt0mdOyZbH9ENwtiYplNSazA4srHXz20dBQXpZglE2qnG8Inw
6RzXZ68W5kVVSBpM5laLpGk5tEidls1c2qaeor/+djyYWfnLdxg6eE1sStH272PLieUnpqhyd+6I
/zGfXHEMLCGO0gXGzMoMkXSd8vzPx5azf+8OfsGLb9l/+/K388vusqES/+On3z6nxN+SUCUZYju6
OFaOejMShIELGvjrthiiy7IZDVRMOBvY9w3c0l4CyInZxY/TywljlmD//SPouiiL1PadTwTUpioS
MnXm+IIJgu9W84RBX4Zd2yfMg2ZygjkYCeImydGVWLYznHXfEmvp089bjv194u/daP7mQBkdEy4j
OUaaE1yNpLoaRHHGdRXcMqoAeAsSFvQ6wKS9kiDp8ppaBWC08IyGIiJ1YTokfUq5pzHD83J8mL9a
dlVUZFujQsnpW18tVi73o+YT7qUD6MrcHPNqldV4TsaouubzZmwI+ym8JkAKTHMmEPLgQ1g+1X1u
n5QbtBV8kVqitzxY19KFngwF2ySn3tbu0yr1H2JRQh4nLoiCE8d8J+1uf35fWHNP9O+aN29a3UXM
QK9Ut2kPKvu3QolO5UlXaSyBG1TAeQlI0oCKWPLJGyCHEU2iCIxIvUPl8nDPe8vGnVozPaaJxAo5
INUiRvjHmaJDUsDL1I12hhYBaGcEOxROgR4ROf59XxesorN8ugnjadkxWrO49DkDXpubx2VTC804
+sXwh92+t0AJmjzgZfw8OFbyLTCdBOcbk2MuPcL2xrWutTP+2BRg1c2m7C7Loeivk+jhmPhjCl+l
hXWzSKA5dU48noiuM0CpR44D9p3UwIQ1IDo+UBITDr+LWyZ86SX1cPzz38P8F38PZk2GhQqGygZB
Gb+OfKNsIrNnnrUPjbK7Ml0wHvy+RooLHTABw/6wHIJoP54yVbFQ+MehKPcIOofDA+yCH6ppx92V
Xpazas2LSzd3HETi0XbgjrsbJtqyWRojQJ9PlCl0v00UFtGqlpW//+kUIzTVrU4OYMR61iQ44jax
nei8SZF43dzK3f75Csh5gPrtjrRwYRk6ZVzmdfpvV8CNGbhwdsl9Nt4HVfJVwFhEHM2mlFC1SN4b
f+wvB+0YxFkNVg5ckx0AsZ+NqL1IXtRo2nv0Nt3mbTfMtTtHUuOMlHwRXoTPhyV1jlo/W6XL1lkO
WEMPk2vmQk2cMavYPi4nfvqe5eBP51H/4pIWmYOXJAv3JW21vUyb/kOSAurKA/MlwVpxsu//zaWa
L8Vvl8qmtSRn+Z6gq/9bxdtTY6y7naX2jJARxUWVPA1wF0+TSL4CsdTztUi5MK0qzmOUVVuVZGCO
S4z2Zx8iBkOcrdESsc10Z0nnE5LfoN5mWkh33zTXmlVgk4O3MgxIKnk21NWZN+YYKbKBoqtBP59K
qbDXDTU4Z7Oc1R+C0Jl++s75E9wpQpdqxbcsiV6COQUoSPuEED4OLRsdDdLqz1fntxow6dwsLyQ1
MdsV+AaoBP/6KBWNZbZEOELiazLEbX8Nu8tgO7K/DjRFRLvIwAT8PUgHQZDusqn7ICL1wBvGQ0ww
fhzgLqMmn7pnFzflKg+j+rzsqhi8iQxIJlp2Cx3yShzLcb3s6sU4XecPWmJ+lkON/2n5MDWl//rD
kqj/+cMmnvW3D6OMM12zxEbUzO8xxNCnCw1EHuUR2klOWD+HjoconHgzqL9d/SwE4Vleqb/GpdUT
QDNec0X8zPKtbQ0hK67IxFy+FQVztAV0KnbL2TQHBu5MrrZazsqOznAJ1+ftgzKIUJbhZvfL9zqF
GaH7GvS7ZZfoJwvFHrkHy66uddWZIDO6QPOvRBfQeNIgj8+/rijqbP/nv7o5r1J/eSgkgaKOAhSI
VlunGjqf/2lB6FSpmjoF4CB0Bo/bE2CgY4ut3Tr6y0AbRR5zz3LeT5CS98rNyvXgCuBoQ37yoL2V
Qxe81KikGCmMevUY5al4yNUgSNxE3z02WECcQD/N1tEnQMAzdHKYa3k6jW0sE7JTwyNEaIDYGeRi
q3YBfYIJDIUz3IthnZpm99nDRlXhtkXaAVmoCHq5Vua0itLWufMjB2BE1fb2rhHmu3gYYQJ4RFHe
FciYtAzWBIPrWZ9F7KndISxhArXus9Z88MDktK28Rwa/NXD833cDAEc3JWsW4z0eIDPM7pXevjgW
fnp3SPdBYaMmo115yMbEL9a5IT+WdXJrs6ifo7uAAXSm8QRRS9e9gr48/G8SaBE41spdJaQNn/UR
N6616H96O2lPpUiHndW/NIENlJj34aEw9c1gt3KTyMaGgJMUaxp42VPph5+LREZ7wd22tsacKhWx
6seWTC9E1r2HEmNVE6J0bchV2IW9QuaeEo0+9oM4mllQ4gRQaqMXplwvF3phCtelnVJJjqPtW1PO
9Dzr0g1DcE/+GmCN9tw6fc//oHhPOgSOiiH+YDo9RmCPBNpeAO2OVB9cL9TRI+x5VBR3ZYWeu3fr
fj/N1534O+KMIpAPlV1+wDM1kMXhpwjn6YUEQQh8rDJSum613Z7IsoDbWV/tlnWf5QfGdrCfF9xt
CZ/xDAdiLdwYMgY1/F2iuk9V23XXgfkl/3it2FRDB2OaaSNA7rRzgE0b3fcp1Zw9PrBm1Q9ELnp6
girSDREPz38d0TjfpjgBqGvPRNHgcWk0TYhYKMMRHjuPVNRNou3SDUQBQBqcNtXbmP73LYgr8hzy
7jmpPMz1Qbs1U3c6F9rWaciOBipJIgbGjYPRM0gsjT8bqQd9eO+hjF3WvnOLkYVrve4MFyOB3rR3
IhyNNb/pg1/YxbkHYHzvmfp7ap3voK8OhwVcCNXA33gezpYSUzuzFSJcU1guHS5c1uy3ZQP6DXoL
azEs4B6knlZF2FLgEpEibU9IFIsgweOvBe0hRmO19qtE33eFG14hgGq7wLPJzAyqbcZd8KFugO0X
7glOdPOoUiKSLCcMr6yH9lRtvbPR99/wgVir3q6I4gGOfVYZsUB+V4bHeAClAZdQvdIPf4oi3DhT
8FBpmv4w1Z7Yv5HwwggIuqkFyckprGwd5+2LIiMrL1LaKRIS/byJc+rp+rzmcWeWsdXZwLpbDKi0
k6VqH6ha1I9Vx9U0lLFOJ0xO3owXt+EBXgDXo9gZbJaRs9ZNzHcoZWtYZv6ml6Z1q0qZPpJk8zgl
3aGPjZZQMks/GKHS0IqGeMyLRN8tvdisIBfapdGxbtAAa5XCY4jBDm22upSHzu96XO8Y63H8WE90
jdXKDGNmls1dU2nftcCmxpXXyNsk0a97rvW0kRYLBAM97iwsMI5O2lyb2YFdzRuvEuNO1smnoCQ2
2WlxnCdtTFZoDQW+pQK+Wy7IACC+Tc3+1Jh99290A9JZvA4/z6OksuZUewQEzKxnL8GvQ4aZAtIf
J8zyeCIAWZv2pQu8Ys4jL9bKrtC0DtpLZKTRA9aP6IHogleqbCkSDh9qMIoEFgTFeEGXaADXjZNJ
4cunPhbieSmziMaGYXhXTEY9wAMSyhf4oUdVy2YGTEcpowM0JwQvAZBWAR7MbC0BlqlpdwUSzGOr
SAePpLZz2qg7GpqDcg6w0VYFaOg8WZxt0zAuXpFwV3YYXAvTUVS4qvcOXOomztUDE66kOiQ+T0Rl
hsETz1O81yCnrYSEJxp7Dogr3TkOiX1nkBN3iyjsnJFik7meRu2O+iK5rXNMs/kFAlNGpLHnnrj5
1xbz8Z10YAybtBw2TZpCt2tsH5yVVT+GJDgm6ktbsIYpNTO8Z9h5qUyl3/WR+QGEWfh+EHRDUDyo
dYXydSWY5kMBAsdNdS55NsZbHQfRzSNRa0UmhNyRTxnd+/ThPdV/X9RKej0wj3OkgG2ER7DNjOLY
IOBdc+9GFxYu7zT0cSdadsZOlGhvsjRpD7VnvRhO3VxlKes7lfCJkTV7/IW3neIoPGl+e42NIDpl
Wjacc0lgFYmjKy0PjZNlOfeLUDBsKShoeQ+AeYyDHYwU4FcWM+rEgGRmAffeKLd9Z0Qk3dulOnuI
PlaGMQ4MqSQkDl6e7DTKwRghomOY8nhPMk8oLXUm5DYHbYgdxntxFKIxn32n1/eBhBSTxpZHwmj/
tfO64Jpo3S3NkEz2OK/uZZo6G2+MAAKkozjCmwSmii7cr/PsBe3CQ+lojCZl+NkjFHCIxcoyBnXJ
UO486jaZW/FIhpwj7K0dw+GnIevhWouZu1HVcRsme6AHT2SS7mKjH+9KKJdnfsy4A9TK9MDREQNN
+okQGtZfAdp/pGPH0Z/xWqQ8oYPXw5sPyXkzZzpvHFDFe6of6YoVVXxR8waPf9RM7t6PBJZyNPHP
s14H3eyqnezhSPQb+jLV11tAadONgm185F2TgDt5qnJveKqLtF95Uhs2adXoW1Uj6Ug0+nmgt9R1
HEx7HYOmvDecfsbEjAN5vYh1tFF/xYDp3tlErWxlmqH3TmhJxjM8W0zFY1BFMN0S90pRZXqu8orV
ZMiC2fKIIAwD17+l6CApk7srWxaU00B3PyN7SttquNqgz1Nb5gTZzQSp7tUajf5jSy1llWRg4iQz
r/uSAIewVDsbd8tAXubXBBBSde7txr7A/3UvI32EVcF0/s5i/bvzOqKcNJ2SX5bF6QkJkbnPVeZc
R31yAGGRHmYNRPoSJXoNjYzhHZvswfOGYN3LEguJXhqsWpN648cDxADSvT4Q9KbtC3Sgl7hOYqrd
OUjzmfHOfC8+p7xBBAx/M+N/UFvg67KlfjbF1MnA160KOWCm7SnoEUhSj1iVC7IddIcoCjGB6HAb
b9PT1+euQzhteB1Leq04A05/QRpjHFPD92ENlXc4PDXCMIBZiTmelTWIe29rx6lJkV+Zlf05tpxX
WqnmCSwQzOqq4PfMp+mSE/a0JPoaUXgpR2gBtd8iLUiZ4YJ8fraguSJ1KsM1wsv6pqXVO8hX41r1
DiRtUQ072pyECqFlh0Mk6hfivq91V3w3ILtTCnPFGrnBjFzBuuO51BRaL/7eptQ1kbMnJypmD/RC
g4ei8fZKp+/uT3dV1UDzhN5hYPsK3X2cJoRJMOM+u9wHmCTHL1GDjScrgDRZ9hGhe86MjKxIoY2I
33uPcClrgsswsbwuXZcLwXPVZ++MHB2ZgfztYozwmqhuWrC/Q95bSf0ZRoa9G2Z3Rsub59wBo+1i
TNCihq1TAkY6Esfc7+Ko/ugbxQN8J+2wNHmjZuBGY01PI9puTsumZlXAQHLveSTlNvT29johHNtJ
p81MAMQ7nayqVTgYJi7+2MJ3g3qUdwjGXBncGvcz6Rrz9EdsywaV22J+K9UA3XC+sZpdEUhFHljv
HMc+sVZvF6tI0oM3G+Rd5lenMbUukSe9Y9q23ans1G0oWvucu90TwB+CtusBfwv/RjcZj4XyjWM1
b7BXN6tSmflWjhlpRH7YHEwnO3utK4/uJOQxrUiVyQlR61hV5IBGJoThqzTxiKReKMBRwDNHa9Q9
Z1oESaqjb0jSmnFrUx23cPUN53RziBbh3QKIBngF5VGHMomFul9rsw6vE21xYvm5waGhX6ZaYkkY
LbVhSNvGcwU7nDcVMBLSZItrVkqJbsc2IHH1H5HIQPFgYXHpUve9u9Ep4O/7QAtO6NrXHQsvFgpt
szJAcu+GOWejpuRKIhVIjD7QL7ljP2rQFbdJ2tT3+KxIfRqKZp2seHJ4hRMljq4wI0vXlQn8gb4e
74LEdE7LBrYm67ygv2X0abq+JMw0c46Ycq0MEhUyt8HyWbkSzXCXEL9HeGKcwo0mrmDVWDXzBAfv
SxE5xnnZ9Jnr7KRV3mtz2EprEXWhpwVgSGyN8G9Gg+5tWGW81/fga91uM4CORlui7zNqKVDa7Xcj
LeuDX6mV6GjPiU5Pb9k47r1OsW4E0rVyg0KDEYhhPxup2hrtO6vp60vBWDbC2D8gQdprjiPvTA2V
a1mEzbbLcrD4gdS2WHK8DkKOkrl90RzttaiD/NCaEhgl8FqsVKjd59AAMo/n1D1JV0bXO3JL/pqF
42fbZwjl12LKkfFrZvqUFfW50spd1DQZUpQIShxWaPj5DLFBGf0/rs5ruXFki7JfhAh480rvKYqS
yrwgSl1VMAmPTLivnwWo5/bEvGSQ6nulEgUk8pyz99qYxfs7eiLtXDd9tVkqjtFhv8TOeJwIcAKj
Vt1wQsTgff/RRa5uMfCcxP1Rxz8IUoX31EfDtovS6N0db06R3bzKKx7YPesrLIAfmabvFoGTBVPm
KcctfGLUI7kqULMAj48JrFyn4/hLmH61prqBWjDGXLKCywCsG+A+/wNpxotL0N2Lvl+OskZpDFdz
TtxMGufkVpO6zLidlcHR4dAYRvKgYwIFtj/2SxRj3xXPUjPqg85ofo1ze6fjXzkSKdeefd+yDza0
qP/mifooP0VVj3sxAJtxzMneQs7SzxbSKihJBEUkpaPZqwxp0VqmUI0Ds/nmCxnulg0OzVuCWqbc
4B3zL06puQcn5mEV0ftvOQUiFyu9E8gBGv4J/YWGsnBlpI26ZSkWTgWVb+vOQWPkKJOBO5Tj18a5
fPOyyOD7xTznKpOToC9jIgt7Tulf+u6sIVMFq5x1i5G7RVguNdNFf1bY+Vpy2hVJJK4zSOXKsfy3
1ap+J03ZcfacybomGzwBdOoQ1J/t/xJSCk500I1m+Xjr5tTguWu86DqhPqO0CAaUmXXIRBCRGgVp
jrYS7VsAy+0ZsNzKbeLuqKXcucCerkXt9RcnRdPEsXBZbPJUncifrnAicpSeRbPjpEdihibkJa96
Z9MUZNXZVcKUtdfODCzaTTII52tLM023JwdENNvQ5Ve02AQwtenxrSVCRuHJeGYaswY5NvEew+Kv
jlEEu6rT3ajRupsWFlQPbK+VMVFqYLpAYgbgGC5nUsIgAl2LSgK5dQq4JyZGDiRJiQA6NCCWWmwt
87K86oIu3SawzvnrhvYuwwK2WvD4hRdB9Gn5D0vnmexY7+gXfUy7J0HwyD3qd0Nyh+4oBrhbTZl6
t1qMw61wk7v+PUuz+rucdP0cdQGqNPMtqvn4ZRfpD+omfaXJEbAXMsdF1BdWZnIXnUPuGCapSq+7
o8qnirwbnB1WUN5STmV3vW3I2Rusc9sMp8a2kFjN4T2Q0XooV9jaR09/CfzU2Ldj/qnwbv8xqVBP
vlv/k9T5wfSzYE+K6xuJS8ZLZIQvWo4GVmMOu2GUGlztivMiFexpMe03mfT3TYbyLuK8Vc/jtoJB
0jFyPscupILCQI3zLeMuzUsoWbOiLxPwZh2eSqsOJtAasLdzhb7vwjTz+h2p2SNlQdMzaAAOVE7N
o2sM8QI2GMn5YOBbTcYDVyIZ8n6u3QcUFo2QV7RGdLjKgCdU0Os7v+T7E/sIjU0XhOK5nkOukqpz
EjyFiM91PHYYXiuA4orxPhruBK8wCKqdqY/RPrK7vzY64IvVI4umfQcIelT2DeybfXM9YpkFTyas
PME2IefxxIGHgsxktFQBzxnS1KW1x5KhgjwMXgx2HkRPUdMuyhdrFZp6t+SOiRHLX5azG04pMhdz
4zCZhY6bKSNYdY6NysxvpEPxnMKZttf78iMLq5JEKRZEIB4wJSJLefTtl/yZZQlD8eLFTcMfUpXu
2tLVRWRF+8VLWcYX3BMH3ZzQ70v69KSoXePJnluY5rTrNaQSClP6PjUib1WXlgaYmiLS1ztt3Lgl
KdsRUkicOGSHD4n8Psgg34eBmV/mA/+MCYJEFCbpC6Hu+U4ggFp5nQalIG6RCo8WwEqjIYNd7/2/
fWjoJ9WazTazpnGrIMW9Qj8/ErdYnYspHU7hZJ4Vmno5jNGDpllH5ycDkV3GyQ/f+jX/tUmA8j8C
Xf10uac2XgSlzm9FxwgdymsBz3GqDYv0XuePOctEx6Kxrub04tft4KyNJlkThCVvrh7LW1YT/0Qz
399VM9yUBzdHUNTNmyTNuv3yl4pd8/t8+DsY/lDu4gq5mFmZ2TXsaHOb84QqzJxh7WiTeRxwqI06
yLJ49jQ5DRFzKNuPqicDMgnM+ZQXH7McPDJpEz+VPEUOyVM6rrk9FZA4l9W3EGgy3tVrGbbalbCu
YA9m5FvF2PNUzEuqGmNn2ubbYqbURt/fQpgmboYD04mC6JrEWnfT6SBfDWikMP4uFFP1JfHL+lKY
jTiTgrWSgLnOzOsbQGVdt3XnPLeMI34Mh/sKZCa5hcVNEBr3Eoo5pRw4AQMD3spWkr8efKMY6y5h
VPaXTBo2Lk6Md11Z7CupxDvy+egx7Jwpvcay6X9rRMtwrhvkXuNECxhF1G8y8ftXc4Z7sn15qMSP
STIGF2g2MzsR8FqkS/eWzIvGQaAmje9kNPVuLPkIl2pp6AJ+mWHm6idVuaOhG2/NMgV72gQP8B39
uZ8Ib/S18thqRnzHlbnuubRPxeBmPEpZgGTkl3qwOMn2cYm7h1+qB3e0C2tiSYPglyEssTeNeLw4
YZXzK1T1rkFw8EBZDCt5wgaR5TkWByKK/Ry6Jbvg9O5E/R2O9lPS4H2xTPKncGWhi43T4NCZ9T82
oYeAK0rvOKX6O1nw0YvTRBNkDgm0UdOZyllsS7Rd1LWcNWNOMajrZFwYzDvnONa2UJfau4hjpg9N
7+2pP8wdTTd/hz/H+tCQ4LROdKqFO/y2suQXTFX3dST6PI7snGrQtT5QNXC/6EfOLMOrk1Q0+Qyu
ZZ5Yd0BN6avH0X9lDYh19fl8lxoFDCHL+jXlvvkONYq8JWFzaY+mg9Au+PSSvL62FU7fni4DSLua
9JexJbS8uvtGCwR6JDrCdOw/Xj0UFz1g5l5Q5sL6jr8je3ySObYWrlHBLAoEcm/yBy0E4MfUIX14
9gxPZTJta58LDSmy8VLPS+aNpyxX30ryGY9cxOVzso1wyx3crcsitfajU7/UFJvnZSkUpZULZpiA
EOIrk8omJYLO4hbXd02qB2OqdhbwLYOVrwXLUw5PannYLY+9wjWpC5ELFpU6Lzl2Q9ExA1T6oQ+1
T60tiTTKu2ht5kjIvrRAtujZ3knlLl03vw9dVtz7Oo0udjDsEZ+98zD3fh1dRmkXn2YLSZLuxi6V
9t32Js78RGFjPKa+rohkNsRwY64nHqPbEDMYZH/JyOgutjpUMNE2Fpf4OoiD7ExXF9yz3+nJvmy8
Z+n76tJblbo4dgwWw6Ri1XqtvSVJs8GVxZ9RCWCDOJI4gYcRLJg+PsG8iF/RSTJdmdwGz3kaMXn3
2g1iKW3T0U0B8VxNV5AzB98G8bMsWcekNvHic26nzRW8mHy1AZqsrSDu0XGxT2iR099yxScUk+jH
LE5451oLuCZ8/5ECgL4p2e25a/xHAFd+FUuFGn4OQsLzH129MPubErK0ipwiXC0faIwA606zU50Z
2JxqvMP7pnQ53S+qkwEd8LqlX7Qxcaj5QNQcRCutDrYJb+rZoPQ9t+yRZw/EZTZfd3MmKvzliJ3J
TLt59FjZ68aX35wx13cBdp0zJNX+HJYSjpVBGoLimdnY59jT2RrnrWR5FcybpEgIKegrklr0ufnS
9U1wgmFLE9GBXb8Epo3uwDhtRNq3vDXd5heR3OV+qXp1ZAtYMDraNGHNdBFQfIBskbLEzuS/r+LE
rY81mVdJusElDdksumZ2EF356H5KMM7nAnv3UWmwwgebNDZRawfmuySn9zZt1JQ20gVDcI8TC7pI
nFh/wJING/o/wVMzynukdeKnVQ7nsOVRMQyuflfAQQ4yxJEOQyW7Fpo8N6P1isftEmvNcJb0gDmI
UTY0I70p2DS4x5zqaTRhRupm8JZms/8s4uTBA9zdok2IXt3xu9dWDi0+OFIik8/GTlzajsolo8Np
nzpMEp9Q32wqnc+ehOx2pM9v+3JjCuCpKbfWdhnpFi7c3DIrsEJG5BJoZeAdyQlbZfNsaioCe5v5
tFzpySZXxzxy5tPP/EL6eXkVuxavjPJvawI8M6bQIROXJZlHTkTc3A0Yq/tk1psNKbHkYTzBs3wt
famR9OzCEJ+gSZCnMjL1RWlS7+3BI6zBIIQhjWnvTwEtFcMrofobHC0GtHoEznEmRCrirCg1gwdn
5PFQB6Q90AXwrmXn/Mli6eyXdx49V7K5iY6ppDwmmSgOgTlCeCimS+DV6RHOZz7DPvNr4FXxwU7i
7zyt22sxL7IFwApNdq3hUtvqzui8STIEdqndEr2Y+Om1ahz9Qrv76cQOu0bHJwWu84cJ6Rmj7vdS
QJfFCPUROa64ZRYn/1hvLqHNu+VLHMjf0FHA4i3NMNyG4H2J+yy0SxEkO89tm1OchEAPwMyBcsQQ
TeuK4XUV4Z+cF6AQCY1lA7yuoqTaF2ny4mqqOqCkTIfqQlZxDcmHVxK7XgXy8sD8L774mRejteUV
8JJsP7rm56C5zVHZxhuz6AEkIZsPfWgYDDEpvuUM+NEa0o+n1L4s7wx6EWtPOnN4Fdu9RHkHdrvh
6VFGJB03zKbPemra1UrOL20R+6t63u//yx1dwkfdOQ82N9TVBgHZjxZRbAhb4m3f9Dy5jXcTANbZ
aPLgaQ4dfEjqhg0WebFWCclynpJERdUBMp3Qyd2jOTK5cKUPZprFmSBpiyT9TNFXM7xK7LMV2ta5
D7o1fTbYcRosi5XXkPWQSYJZUhnRuZwP7loWOJuwYrCxjEmXJRwn/SLGzxHX/HnZN5alCnp1FKp5
xoHirFcAEBza7IO0JWqqGhKJBInrCbefDRLEudUrWYhy/5WB67vE+DDdXk8udvJVVRhqO8bNLMaL
JMlFrrdPzb69O1XlXXDhDcYu0SN963dR8NU9XFqI7Jhe25mAWZ2K3sKADTjxOSSEA/k4RlWdl4XT
Hnt4BXs77sTf/3KIl1ctUlMAy91rrTMFK3M8asti+dqbIgKbtIveeDjathvt7oF7IAGNAZoy6IPq
swiHQwJDa9NmlbVzuCffPIcgd/qArz5aVl8DXhK7fbEhfqLbhppsATGiElwEf+SmWDtQtd91fuLN
t4f0a2kQ0ihD+6k38U9bC5tfsmEM6kXDe+Fk/dY0U2b/ZgbmHZQ7+okJ5HQFYbv2KHjcuNMeHY+z
yEXMMSlHh1uIVsJrIy57DXBROifeRrC1V0hCnBOlaVYQ/pBvK1U5x3HWJCwLppLyojEiay3nyA6p
M7VGNCGzZj7QECrMr5tvEx25SKvC6g3rYHuyE/uRALll6G2cMthyp+XVsvT1zM4n+zsMTnBU2mtk
tOmtMZkNBh1B6a3GzHsa41sc9/0rtDuiaHymuJUnzX3ZM+0Iai95ZIad7IcSYWovx3+bvwVETjIA
/By9g14cxyo7/vdwqTHnoMKezsn7clCKsgL6uihJtmsqWPQOrLF5RGTnfwq/dvcaGsB9NPYxQyYZ
nXhINWc7VsclfZqkiC+WT+83Okm1aFZFg3kuTE2saFVk7rzcLfbLgKl0ZlZUyihX72rtbnCySOb6
j/w3xqFxwVCsaMJDrcGPmVL4JSTM/k7Up3Rg8AUZA/+Cftw6RzN1tsgxOJe1+JYAF9yO3Zi8LKPh
qgqPEWDsKCye4NnorztPohZ1cibm7q6p/N9OPfk3kSPPnCilHmaAhEzpwUNBQTmlTjSryjg1Dda1
Qxx/bkg5albNWIC14li++ZryuenTcLv2RM+YQiBsTJqBQEbGRNUnRMLpCYskWugZwBzOFQQ3KsgR
erYLL2lROQnhMkGXVfUVXLkc2ixCeitOS3TASW/wY3OUbKIh3doxfCa5LpJN2Mf52o2xhZQjCdGd
KT8X66bdzWPrQEtOGhNPR6tBBiqjBhzbZo8mDz/dVlpXo2cWRdgfT3/qyaqem05Msn+lXU2Xq3Dv
SvL/Nuc+hFCw23zj239XDh/8eCLTqSF4sE/z73QdOJEOZ1CGnOyysfum8oAGPZHvN4Klqj3KmVfI
+9XKscKcB6ELnv/3Mjm0IRGv6PnwYUfw74rcYbQRl+1xGJikS3PsjgCLzLUt2/bq1XSNM08L9wkN
ni2Vdv+mVyUkF5dAPIT/22GG/7Vj+TlCXT74jNz2sSDaZ3n+m8YYHgyGLptcL380/dBtYUgwWo69
9mJlebuqonK4oxolTUqJh2Grf4g3BJOSpOIRqJr2VGEYW6Hgdiea/4rNtXgPKsRKJsIeMQK/Qw4R
3QPT0245GZznAT1bS36c4ECKR30g1cLO9b+GQT5kVePHYRhvwp0Muj+9Mr9ZiR+d1dzId8hvO+cu
E3D0tCedDvxpeYV0J4NupAXrwDyGs4hpWSLOQec0QaQXAeJvcUutbOZd32h1kEUv+rPNsZ5gMQjG
kSMBSCmvO3ce9ZvdpT2hJmZ1nfyohpvK4qliR255caxFNJyN0OzP2O4+gq53wZOz12/D+Um7LG6D
Chb/Uim2mAfD/Rzc96J3utwSxQIz27RfpR2OJwIjFBC0WbNX4xw8hTQbL6nodx0c2hsSYpiKqoiR
yYiaSDm9elQa+kojK9tDLbqZJRfO4iSQd5vepYIgUJRyRmj6uqbp/N5kcXee2PpWU09rBRHDcTlC
L1dtBZEPNinUsEJwXUwKH+A68mEO02I4RYY4Ok4YHrOeqobYv/WXGpRzfLtpxQwXoonIXj6d3bl6
aEIzIPGae4QOzH6UucUEOAPagWurmUUarqEznQCr1eNSKSGRawH7i4b0y8BZU5OOFEmr/Sg+OnaH
IjHGR2sQSEJRl3zJw6awFft0nP1xGNXXiZT+Ngu78QXJk7GLapRyZlMeECorTpMxfTHPGrYgcat1
7Bkk/+TMwvXGhIkZpGjvSqH166rWrYs0O209hhUVnRDNyawolLY+yU0nmffQ8ecLLZ2YHLch/M3U
ZIs150NS3Scmg5/4VYGt3MD/U0+0kNWrml60EqotVD2CzKBfIwHw/avFNn23EEVlUMUXOHJa+tql
NqaTCpvqWZj5tBmyMF9nhZKvoeGRMEPukGzs+Ep+rr5vRpBXE1KV28hVuDHSfwJlBy/QKUkr5Ihw
1CcO33Li8UK2E4hQlTr7TPnqtSFwkG/kHnStlOxjiXyFb7dCYpMBQglhPuuFfFZdi4rIMslkIoXg
arS0e02I/UXppDt0RmpWVXboUroZwVkzqXBC7akix79nZcw2Z/L0XEaQnoTQwrPJ+tIFBuqtx9H2
PbRpX5jsjr60OmCEwTdmdfIlTzWxFihtnz02kVU6rLOuiX6HPBNBKer6CxDnfluh8vkCYDfRwfZ0
49HXnXplHrl3kmYNlKx/iyd/DzPfOKhO+nSzQvelUXm+IdumBmUMYXmaixTB2MCmGP76TSjB69sC
jUEV+XDiTl4DzYMPCFcPpJ5Zcwmr4o9jyt+0R1bLeKQFevHSIr5QjrhUUY82Zcz/fdW2GlkIzHb2
fQbEQZUFT6LQuC+LcPnO8ErVutbj39NYGm9JZbmvlSHnv3QOpat1nq5pSz6HygeMwElNx+zYyNo8
IDBvvxmENyhUqO+yZBPyJuemWdVZq8sWmZvyXjNJZ7oehg2hRv6Ggsp8T9CXrqVqf46unh+whVTv
uhG89mE2ffaBBtvA/z3kIzvP/A9tLMU3IftED02E0RPXbMQf5pXG6AGbfnpHCWpuKTHqrduncBlE
c19wbkpHE0rI5rrSmMlMOfaERaiGdAlY9UytIpD1vSvMeCd0W908MF/DiBownRmDoaGeyEThdQ8o
2kt6DFSwRcZ5+mCBf9pCKB5/asx4vNhO0EXz/K9mq1qmoV0PkFS5A2KfMZffrMopjkYQd5vawvAx
aGXJBsnJnNSdYCMz4W7rzPEI4+69h6mTFtOl9U4nafKj9otr1pv9q2SGdvI1kqgI7J64bV6K+YeV
eCK1Gp5B5QOVlCna1CiO0akM9aMyq98dzenGduMnIU+kGIc10w0I/OegkBxakKQdazqxR+XmPwyU
vWsn18IdEin/AQ48P2dS+1UlNvDtnPIh6IviTcvzv2Zr9exTMBgLTjxrV8NonXSufXL7NvigR/CR
wdK6pw16e4eguG3adt+8kLkxfKzyGVKCwO5FupvoLs7xMY7fBqNOHppPfpnyynsRGIch44MH+o//
qep9Yr09It88QDXrIEmYfpe+iRxqqQm4KhG0q4yuRGz03+MCpwOCa/XikBO5imsSbkcln7oltf2y
V0LpNI++Fh9tgRpAN8gXrWMQMVaYAHDHlrxzIo8HNGJpEgunB62S6tlqavff6DngFL3CxNPQw0JN
vtyGpem4ex34+QoRXb/OfefbiHQNhFEZ+5diFHQJzeQ3UbP5pghdJEsCvjZ36hG4Wrv5+h6Vdk8H
xzvGs9AtjtW3+eY5OGOYcNgf/xZSD+81pvA7Yym4UyqzdsvXKgaECDfMq1n57r2yCchCXcA4IQve
PGZPHGrL/J0B0LTGMuj9SOsPv36M6oWH0vQrtlSx0ckouFSDeDVG7WegAhetVW5+oEXeJHIij7QD
mBKl2p1cInEw03686PPSxW1+GBPryQ8b9dUofAWzntoPKDGWNExzq+X44ArP2yueveth8JwXJyDQ
Y7Z/L4szW/BJpgHC3jSXgq7KdVmYdGqkWYgPzJLrchirfTp/MkNeabP0CABhhkY8mBc9GE4BuqeT
RZ99F5kEYtEl0m/4zsRbHpX5zmIksOUUWB36aWrXNqSBl07PfjA40k/gA5yXZSH26VpkuJbd5mKQ
ViJXPi2IQGbJN2UBvxoFYGhXVeZeJWZ8DvC1EyYQk97DNsDxeOYCqHzYtyJpjktTJy08eEQAEw9Z
1riwFgbCm3x5IR4c1QMj+Doc26M3HyXrZSgm6uJAIu0+ywLzjNDSPC+vtF6XFO1009J87zR6o5id
6+NlWXhqRushQy6zlK0MTP6tYq2B/njkA8B+bzEUEjtt+tehKybCI1b6FKGjCu2HRYtlv/Spptlk
SBv4CRLGPLY4KS5qTI6Attx7DJ3Zqjl2caK+zlLwVe9b/2SBHM7LIlLr31f5/KogN+2YETjuaSj8
iFzb2grFFBjanary4EVyo71Iw0LCNvnPQHCzSKZHHUqOh9el476Z6DEjHiEHJXIu/Mf0vkybaHbZ
nK/0H2CqGOSU2qmb7fFi1ngsy/JWL/9pe3zpFbYjucrKprtY9vjQB8pz2ua/3Wbsz93g9WdDxcMB
CsKhzqKJa4ECamzNNl8t7yvjicSgPVW+DsZziLqUuW62isuinVOecEa7Q5HPAw8eIR6QumQoxa6I
SBGVmfTO3bygcvLOqUUJmk8EwEF51E5Qle5BKsx7iOLzHtE8hn+IIHGKDHOfBTXVyTwZIxTJulnu
QVr+yJi9NRFo3N0ZahDPfrLC/pjw8jJUNuXBcboPGCUOzjTPeWg2XR4Sehw32chKiu+5p4d7cu5/
ZY2RrhdyZREw+ZUVUciFjUcl6SOkzQBH93bLcHiZQyxzHjyxD+pPa++qmpEDCHo+RNGfWjQ35O1M
IYmaSU7pTIbU2NvNRZ+XpftP3Jm3H4cErkeRohj5v0vThYjoRpLV7UGnqJlHDT1sStQInJR5Yz7R
hGjncRHGuUX5XRQxYNRFhSDNqCKrOoK6Uwwn+LjMljmh/T84AGUWe5TSTBVJZMyiniGM/S+vf7CV
fpGzFNQcaOZYzfWL0WkY8dp0SR1d3mYEXRJPizA0sCTQCDty8HxxuQYdQfeEo8356OF5aYsur7CM
wN8Cr7v9/25dhWpzzYwWFfU8w1hUR8uSjuJvVEXkEc8gY4CsMzmJG2zqA2p1X/3qM5QCNJWf6K8+
IiIWL0mRryrRuK9aq3WHiiSelVNLIjpinSrJDKzNcgD87zwYkwVJ1W4cl0dRZkFKCZNq2jaN/RnG
TnJbhAXkwX/6un3t+kCcVOFNmyYozE0/WyR8xVRrOZd2VGEr8jCro9M31SYx8nwrc7Bgg57GcPEC
6yBCz0IeRTau5Up7F/UFpnksmetkcPSN3ZjTkZbIg56SvJHWmO4QIQCFJmbo5hLwstJ8nHgQgA31
O6N3XGGqeNVSMv1yv8H8xQf4ApgwuIzh35JAphXSm/jdjJyBe4QOP0/g5YGDjzvdo/eINrFnvU+6
Mj+XFyLRgWaHBYesJddEwqcZYMGtTdKFqfIiANp9PzirbLjQcnYHZnQ2MDV87nebkSTgTbHShEsG
bTFGeHe85jC444lpsdjKkZirwWefzog7/FKE+FETb8YWN/Tk5/6rzL0tbdjyMHpjsnFFFe2/SneI
JgQ2zI3+IpyKE4QuE4WR6i/pLBtYFryQdLOHcWcxTTEKtzvmIRzajeR4C/Jm1uWQVRAQXUtAOPeQ
QEOHjYqacv4x2VDrTItS7WoUWv9mxc1uBEY6u74Wa5UtMUpWtIIlnuK172gMI9vc8s4PIvvEcbl7
lnumaJhdu01C+GRZRWcSkCI09yx9TfZ0lNXZrp3QwAd9E2G+9pLDVAc6/q20uhqphxvPisdTWf6z
CBgHNufU4BPrgvGnoFGwXjB2gV32uAncAA0IyxBZ0YZo+mBTDkW7K33ANWhP/BtEaf/NH8T79VjP
HPBlAZyF1tgT1OUNMTYlM2d62lN9sib70MxK7mWJSiwcwgtuX1hIAfzz3Ot6dxv/t2QEQvSR2pAx
/Q/6ipyykX/PPSSBaO37g8YW1Dh3u8y1U9DRvRB0Ui+CNtIRc84hliJbpygx0BrRpVoWEwT9Whmo
k6Ge0FLRU1qAMdZiVRvBtS7Fb/rX7qF16vCBD097gGU6POq6Qp2JH+baK8e6isjOjzkatOPSj04u
oRGEV7MOuCx9geg9IWhgSGyxcqfWp1FbY3wLbXNv9cMwy+jpfy/Ni3lgIWp/PER6XewcjCLMtuIi
OLXWKuPIhBaA5ndisP0p2DGbUg9I4MUA/NV+wGhAFcPvbc+C9WXR6VEOvzmo6c9mqqstMkj7NlZd
RjxVsfJ737vwdf3aSPpjWvFOVFV/DFV9YZgQX4iE/ncJ57cJlRD2wqRDQuzohA9r5A8WU7blXDdv
A84/VuS8VHZAidJm9Vullbfa6qtXzyN7p0e+gHzXgpkYu8a2oSunkQtyKqmGwLrMXT9o8jyWY+tQ
6davvtach4/w/CqC9LK8E/zLzpA9/xZG425URoK66UjrvRY5b73A2nsWdhnmD/k8z1/ElVKQqR6r
HfmtJR/iOHwO1W3kR1TNXAv6T8Y9xtFT7BXA4Xf2SOrQKul5nOnNfmA49Fbo4alIbe++vKvrdvbK
NJjniExc/pYSZdqLnAgMoG+6twpcCkNStgQ+pFFywk+MhGo+u/ZTOx7ZQg8x8nFi5MrPSbTjuBrw
u+78CtWw1cejsRrdjK0Z/VA4fw0AtL9bThjLmaNMGkaF6M3xxw9nn+fMIfMCdpuRbXhqNALV7c4l
/t2HJe0FtNV7hxw0P/G2+HqYn9DJWKnMDh9UARhbR3kfjB7wYwl3tgUL85t4niGc74O8Sw5OBj1a
syvgCxjmC2oGIo95NaoYPb4ROU+NQEdPheEPEqsZA8VyZeDKfFkW2rIBVqToXfkJGS1zc18LXmvN
tzGK2s0tnZse9V8Sz/LDoi6T2s/clNoripJ41RK39rQC83vhIaEaOowBdoPlGo98v538iclgpVkp
cdcAZnW/jhYi93VC3LSNyz9TqtxzKa3otS+7aGWLrvnVlkRMZuLDiTP7IMZpeC0oZymS5sfkLAUC
/9XsCMPaaBnXrEPd/6CWJkJeS+7k4hTALkPSLCtr/K4Dpyytv/gn3B8d3sedm3XGIQVDY7fG9MDW
/I8dyeJIJTOdNaWLF3124eX5gnPVxMvyNc8X54FDx6EsAsYesWNlp6FF+69F+kYJsJoEM4fPrAyb
S5l4f/RJMg8l/0wx9GaqlHV01KjIzaZ2rybzlquEDo/q2xx2Xt1WF2rv6jJNICbjoBt2Vsy0oPSj
iAq/aa+5/xQ13gs1q4UTi15WNVqcrqNi64QJ+SD/M8/Vpg1louTRuuX6rQEvw5S0BUiUwuQY0nFZ
InkVp9ozfdTUk3YwhcHs739Ddz/2bQDWXb8OjBbfezJ+8f0NNxQX7HkXROfEz7Wy2S5bsFBrbDX6
VQlrNqLmGuHwnA84HodraK8a/o0sPCPLzrC1mzVy6zn+Icd/6DhM0+ahZCEMngxq/IOe9/oliMja
eYpQAC+g+yo3mksjQ8DsJdb6myVc5Nx4oYwtobzsdfMuIowkpgLmlQ7vaR14GVq2uTRcisRc71+Z
YRs7rQ9eGD+We7crAyJmSahafyEMfJC2u2U0kMwDhRgCLWOEfLbWh2JPklKKR6yV+4H24gHuH0pX
CqEduUAZeUk8eOvZfq9bRLDYY0MI6/xWdXPii2qaVZzKEW9dMuIMzRjhgtcrUtqukmlbjMSOf4dZ
M1mK6yzf5zFp1jiK/Avlj3tR8OZM+t/zsngdSsmUZzLTR5TzP6QPTLPNSpC+ZHP4IP3zN0ODWQRD
1dh5RANsAAnWHlBSAQS1kh+5ovMSQNheNRMOg67XHQ6sbE8QvEXJB1LGGy017SPOmmNe0iNbtcE7
+Xak6UoL3q7nZu+ksHC+z0tUq3S5tggd0s3CQLITNZ69WPZrywJ1OM7amHhWyWQz6q5psx+BIFNx
qfHg2yOyKm3oZP6+R+cwDAbw/K4qnmjGtbWZZ5zVpGk+R2F1Gz/Vk22r6j9kkNuvnZ7qhyGhOzpi
eHkddWZcpvWTILzkGHfhqbRksicu6jfmKDfZGzxa6grXU63L+pKOZNgZXBLOrCJZltx9ZKAYT75u
ol7GFmRsek/rEAJwRsuU0k5mXtydpYNeQPXep1mxG5pR/2jS4AVlS3Ys58gzz/4/hJ1Jc9xKekX/
i/eIwDwsvKl5ruIgUtQGoRHzDCSA/PU+Cb5u2V7Ym4wSW+pHslBA5nfvPTf43eJj3ukK7ujzITuW
YUzCSUNtKngmfo7ZDc70+OS0Oelu5vJIwSiAIWvkEVXnpBbAnOUAWi+tMMyNRbhg12h5/lZ0IUaV
fn4quOc9okkcp7x7G3xUWxBQGE7VYue2ODWk5mqTXXVomAShcNQ+koBhqGs237lxpaeyC79oNini
WVkSObmyeOaxF/l8HkPIvoEp9gDG8DeG2kBTWl+uy5RUx5LVEcpMWITpTzceXipOH2dReheH7fXa
tOrb0iqDsYkbdw25BYftz4L2s0vaN+3ZIDVN2s3+iuCNr1FMG6skbzZ2RnimL8bDyNBVe0Nif6xi
F+M5kaejCU/j2pLR6ZvB9agIFGvTFMEWpAZ2/gKeJwCPoTwPY2Vtp37+E1Zz6GztpAjXPPA5fkta
H1aNbexdwOCnRPnA8izFk2Z3xaZwsfq0OqmGWi1lU3OCYggN4aOz8Mep0AMx4hxhigNNHzv2yaGm
FrekLjAcB86O2I9zYtTtnDhnwfauMwqClkOTlzrY/vzf2HnNU46h4bS8MjggH+cFmDm5z6Kz2h1i
pw5TOIM/pSc60xYc9zJwn2iX+W20RFgbLZyPlQsxPYaH/FzjCnA662GCCFmFMGl2i8VnWdBGm7WT
6vGWURvg5VlSD1ALE8Of5q89WB4bYoDmtd8V0usvlvNjiVGzY82ugmzeydTsBycdfKw4/bieu+gW
uinnHWvID5z0Dqnde0/hODtHpsgtu4ydqBuL9jL3SzCQELOapHFxTunFucFd2TrrrnN+mEZU78eo
aAS1TvMXHYLiXnWEkP1m+XwV7nqLPjhdCbizWoIgJWKGJXQN+aN2txaczzoy+D74Ttkm4+CBgkwY
IcGfgWuk4naiCf+NOcHB6JGcwKIYTwz3sq3rOn9QWZuVUOJdYI/ZvfGdo19Hj0Ybh1uhHuZ6TALP
bnU+oUWwRYXj9jf43d5rmZx/jtKtup2ODEgLCKnT3gOD9wVWJDXQRe1ABRyqr57njc+BWrrUOSUS
rkvknhvTS+5ilDbZF3TIguPV5e8SuwNp2FZg0fIK+/x3oR7UXTURdhwtkMV1WQSh/UucNBPda+5r
NGoRycDUerJ9LgmNHF6nSJatmkUKhuEnPFCPKcYgHpi69oxzkClIiFZHCuXaL9MeNePp1KJ1+S8N
U/sR/1H53LoCHdpzp21ECgs2eN2iuNvzccAjvnzzdZgNiMksKfCpHQyx37EMCCch1J6rKab7Q0Xi
aHTzLw1mBoYWJPKfe5FhzO+Kkqu+qa4Boart2HQtUrXXPQ29dcl6J1tNFJ0cPrfeOkWOl76BBgl5
/7xQQeIYOWrO4xOyF09v9QinHzE+V6bLhyWhX6MqLHdDoR8pJfVHEsf9SRqDx42jcw6Vmcj7QgUw
bPFMAEcb0w4OuP3mztI4/V36zjdORaqkRK+8atj/8TwY4xdIxxHwfPG20OWqRv+KFXfE8O7nlwQs
wK01OoE2Wv9GCvLPuKhatDw/3AnEv4+Zw6IeDN6JvGW+4fJjPpvhJMnw9H4x6J4lwrws7jD7RyLd
6ylOZIn9EosCtvyVTrvTLReieWua8hIHvPF5UqGy20OydTG1v4ycUdmkpPNXZpAr6PTFJu9xwjtd
kKlCkDq5jVRIMgndx4nnnjNoOwxScwwz6hXa4Qo5k8pFOzGgS6owba7V2skoJh/7YTQUayNFl1lc
g0YVoKVlcxlfbXdTJH6HU5B9AK1ZzxYOwx0FK9gdDf/h0C7JhrMigMjl3bF5kvMmQP0ljOPQZa2W
5ZVRvXZdRJggCK7cPzk0zA6VnXwfBzaLsHVKeBWDKTCtMWNd/lRmpnlFQyLVFGsnd8kpq4U0Pi4m
NvbrJgt/fdZnqkpNiEduhHNIi2PrZGl9+Sp6asX9wXnLk/ZB/RWf7LK6zW4SEf1y5CbRjfpu7peh
MyxAAJ7lYyk4YxJ1RAHJDq7VMNUqR6KPFZrmYrX0FlhPxnjCRpZp0YLoQRbDE+HuZMPIB+izi8Ez
E2l94BxEoTfp42WZsuYlE1BtzIpmD6+xB7yVIx453oSZ5J20AA8E1nvQ4aT1E6ld/xHK3LiNuVPZ
YPxUr0AXU7Ye0GxO9DP4QpV19azbRX1rEo94GXHPQNeZZUWwPEXHddhCh706XdmcegWRCU2bkQjN
t4ciLb+7aVh8t9vjPNbZfjTptObAl/BA8oJD69pkmRnZY77inT60wOTyWXNoj7BuVdZ5UAbJrpKx
UG0JRZMfJrMqOOLSxbhCqfwhZtLS7B2wlKnJTjqY4KLQyfjA4/iKMINhN8DCPmtef8wN9rrKetPQ
f7Sb3f7hN/XPzyMtSow4SsN8LIZoYScleKKhuPbtZK5mBlWrVHMkqVEqBny1VLpuXbvil+zxn5ZV
gVevJvoOcql4aj2jOoMiUJJCETuQCoAB7jmHzjeUwOk2tXA3aaeHEtdBicHk5cWbxiPJ7ncT04c5
ey+nyJw3WRLPTFRae1MX0sL1kdCOyIkv5S6jZf50HLPmn+m3Exn2eQ5+AcGkmkEtvgo+T0GjGCB1
tO21sQY3xp3g8i93w/hRUwXIM+dfJofF3/A5KO1gMR76au4mgkBhc9WgvpBCla9Qv/gM9I591tTz
Z1kQq3pGHpxvt37SMyZmNH+BI15cKE36Ugxi2FuKz1s5CDZ3s3eEMih1L4M0kzO36ZLnjUGh6FS/
Ajb6x865RBukYjXDJMbKZRtR8ioTppOp+A6lYKKDgTc4h015K3rMd71kMytSF7tuIVX3Ymz8GPry
2x/pykuhgErLkhYkybzgHIU8Jf8ubWfKjcvZKMO6tlhD4pGDlB+TzSiw0V5auwT34AfGC4MBXDdc
0YUL0Why8cgQFzGm9pSI8nlQKtyycJ3ml65Nb2xT3IejBFJ6XLPHZO+snJo2N7SDXQ5m/lbObWgw
rPZ4yuXNcRGHJ1t7s9gnwhQz7gO79ZvAyO4vLmcvLRlaR9Wvz/wAAXMDDDIqu0KCtZqdnV2tpMYw
iPM3N2L3EatQaqVp9sVNXeysnrtjOs1uF2/1Rkd+JvBdjZSopPrnOZf3Z9hz0T0Sc6BYdIZEHNCe
S/O5ubNHkZ/hSeZnfCoJ2aWyRTkNk2olcn8bTa5/ABT3T25mZKJwBEQFNJ70IIW62TVqEzCykm0/
IbGBCsw2euE0fZx9G1+dNRE0F2K+Fo32i47U8mS4UC1qdl5uVOJBiK36RDGosAVZY1BSQVzcKk2g
HeJGZ29kjNEj2/cePb9WzuwZCxrGyYm4qgg6WI3Q3wYU1BfHmSCoU8ZqJ82WoFx6zbRivPMNjHdJ
QHvXa+Q/lq9N+GA+7XwMgvD6/5tfsXjRcdA0q0jlLLn629VyZqPgivCUWlp5pQaG+KWVsxHNKvFh
dM4Aiwe1tCH7TjU60WVh3DMD9lBMPPIWtlm914ukuQ7SvVd2kL3y1GemKRMkjZRtvgzq4jZYbbhm
JxLtNFpoIYcNBf2Bw9yv28ZsXkQhf9n6kK+YJmG1U7V6/pTcSC7qT/CRhy1lPPlWeqTeTYeinCyY
NDpjCYgutkarTtnY+pSs1xbvWSKysxFRZJbgyXQ8D30B/zb7kgLyzxi8Q0mmppRj6erv8Q9sEdGd
lICaCAjO1Tzg1zleMk4dQIcClQiDkLJrqsbdSL0XNxLr1oZ7lL+WyQRxcTkLNYLQWuGn0TbzQutm
F/mujUm3WcwF14NZNNtI5fWWJa+D9uLq4U/YU9a+6ZP05gCUvoVUqkoZAbZ0gBQFBP+fliVPnWMq
hukM+wqYGLcqcfX8iDJXfNMtquOZs6R/rtiabVOT7GU6Yf1rxg7/n3q1LL6iUElrlBtDmekttQRc
JyBbMw9jWpnviZfzzHUwoR8/vyis6XMztGyDkiifzkKNq5SqPhsA6ENITJ+vEHzircbb73pEfVIl
eP5NYMigo50l9XL55pdI2cuPoXfDehZUhi6IOBJY0crHeXBYnly5nzd0f4UEQ7Mp5U2xzn0Zjrdl
sWuhH3EQPCdB2a5nI7KR38bosiz6xPBbZFw4SqnDLxKdKWGMzrZaWr8dTpkJxhzROIg6/eR7IItW
HtaRDfMj8m+CLq+pp6IxweK1sVBZ+UbEjGsCr6Zb+ylYhpYbG3c+0keAmQjQMIg7po23CeYpPntq
AU1Gcr/TOoqNw+TV6qFXmkMn+fWqlzh5DCUom2sXf9s6V+dyLNiwvyOE56r1XxJXNzcgs/Aw/Pt/
XF55vQuzeNnGxpN54F/1WHQIck6ENs5Bl92zvu33TDwYc42TnZ+ZaHorewyLjaVibI5axiqDzdUw
krZr3BJ9PV25IOVx6aCiGY6xQRuDw4kaMK9WDNuhIQjrMj/7guzgrV0sRS9aG5mg39H+pRcM20/Z
vwjpo+d0qYwAsWV/x47U7kyizfz8LMaQEO8TEb1RZfwzpWUpJISMHRpSfkeAoKlQ7jBPuRSsEIoq
MFPJKXsfRcIpWWWISzbETgocoF+yxWkUnz8f6lMSP2YVFl+WnEDNhT7W5tLAO9tXc/Ik99j7iIxp
9SDPVZrTdkBA36Owfr+kGT1FllpeLQlHbXSzA6ElkNiWe/JpP/lcbCLLRKZCvAD8qJal/7PgTQCm
K41XFTL8fL4tD7nlcafJdk203j0ZXgJNJW27U8WndflTopAKMjJXQD/6Y6YmK4uTp1ShFBdnkVM3
42FxZ+uOqz5dmvtnArhxEJrp7Aw68CAeluMDFIBgSt7P9yi4YxRr1ib0mq1tpPFFOAMzGgde1gmi
x2rRdf8aIprZ4hJB2Nr81UmbCmhoELvfBNDDY+DM7/EylWiZO+5IG9t7kyqVbeOmNkNGy3pYSWo/
IAHHSCgVE02P4hkUwGOPNYGZuyF3NW+5rdJO1WRVn4tQkSe8APWZC5Y7KHvZDXzj+bIsbSvlYerb
G/etlJlWzyOw8s5FlaCZMJ3ZLH8cm0Hb6py8V75NDtI6ZgYPiYqecdzeTU6JH04wBf6sV3Za92fc
oXxSAC2dzBSkVgRwCXs5K1zbH+znNcvBCTOOGUNNFkOFniojVtPKLnrukk5B0sZr5CcTHKy53skZ
g2MTNNkuRQp+FXbrsk+Ki5NwGPhjordWs/p05hxTagbpfFq5Vw8bX7Jt+TvjX17pLYYyOZMp+ihy
eNullU1nHm7TeVSuJdcpjSPhaOIXes5zv7unwA6wWRTE/AkjPnUERPYgVCaUtEaxo8ALtXAEScsQ
P+P3dVj+FHnWEy0ZFrJtal8HpTHHtdWdIRRulhhaZc//pNLSsrxzt+3xSFvfoug5SmrAzAHzwEPW
YFzw4JZt2sw396ITpI/9E95797lJmQfmefWTR3azaer0W1bxi99UDRqY5XNzZSM3PDcVpoz5BWaA
uFJLNr1Ugma5kpHRQR+YnWoG9jai/M3DMLwepUV20KvC4kqJ7WYROhbJg5bS8RykBCVIvZhJWIGb
xDcze28lfaTMBI0NOHMsrCPdoMZY7cEV2kfgT8dKzfSlOtqrQwxVoZG+Dmi3TIuQ1iJFts7VUzf0
Igqm56TZLR6e3o7ni99uI48TlzQbOuA7s791PTwo2IParhxm44IPJj7M77Sk9VuPQ+89UIvBpI7Q
NtjxzgsfPC/T97JVjWc+VJ06iXdx4Mj7GHYt+ETEN8jB8Z0JDUsNiqw2C2p3g+5eqTNRCw+bhxuI
CI9H1C1A2N3IovtSO5rB//dAFbHMp3UFBTR3a0L0EIy3dW3LS2L3ztkw38cMLZgSPfvTZbD4DaZu
+BMnSXPUdNfAsSsBA/bwnGFCutdsxJjjGTuxlENm/Ws3e+VzECeAPmOdbEbXn7rUoHqKvSDAPj9B
zdKcT21lEVhEpeGddMkNowLAPVR3uoVWt2yrCk79nIbJ5cVL15Naessa6Fdlli5deCA14lVY2mzQ
+VNjULBSagFRGIPC3hsHbOPuaCiaevqlEq39gZfeW42K3I+vtT/0AntsklPXUVV02Q7JB3D0V2mo
HDo+6AdVk5TeV9h9ZhWX5nLTCNlgeo4bgtPpbP7E+6nv6yaq4NNJnTIIu4KE2HXrZdKE7S/5nDnl
TlSvEs/xd9HU7tPYzk9SBgmOGJebk02eFeyzQsQtZi5Pd0qcevJVVz/88guplaezBCh0mudjJ314
QXYGra0yDULvC3cOXGlzHrJ6l3n9/XPjBsAi3cFFYTrtRViU0OSwxio06bLYw8yBO5pKBK2mOdAs
7O6QHp7Ab0xHUgjA+KK8PmIn/Bajm98Z5DZbdm76wbAZa7WZZJ8I4cRYTyjv60Xni6oGp03j741e
+5MkuNeXlj5njr2NKPRp40DVjVxjeA/Zjiwku1xN4JZXhRrDNR6IyxpNlNOqOCyQCjOGwz+GI5Ak
tTviw7FrkjE/LweX5QiD9OkcWzN7ykePSWSsGWxyfc1axRoD4kznyMm0iTYLB1BW3SOjzEmPMWgS
FCvGjocr3mAg3UVPBWyFh+ey8WfO6rGjjJ1TLKVzYpDrKWsa0DEZkmmGtWIVzvzKve3sg0BZc172
X+bYTp+0btwAMfBfIsYHZB89b+2o/PQCRlqWxPtIogRlLxPvcID9A5TrEQWUi/HmFseqUoP8zP5o
fFIFi3AfccKnya3LV5FLeZNo4+2gyWSbAKZ7q133w8k7uU09g5+DvqJPmhjKlX9RapLVYhXrfImZ
jenxYWK/7tpCuy+LXXfBKmibdEd609uMls0lbkPzg7uItX40oWKguV2XV1XWwPwbnbWuGTxNpCeP
RJ+gvw16OTJM78hEw+PbDw402g6ZS++L+q7rwaNPK0KeCMufz822LgnIRlLuXNs3t7pHBCtgsvZ4
G8cQj0411qdpAU/WVvuhJI+bHA3jJnoRbOpx5UAnW3tqAEkOu+O+inl1wTMtiz8NFFVOCL7aEP+i
6tjdfT7vY7f4fyprlpaRik0hkZlf//kfbqDo2Y5pE/9wTIMjw/9qHEst/L7jbATbueRAnJRRfiel
/1pQgTkQa8batyDJF7GUQj78J/hLOLT4J7bTzjYwm180gGIi0/Oep138bGIGuU0GzMzRdrmGXRzz
Abfwa9eZt3nwHdxgZX0aBgJ4OUj1YDTWS0BsbkmJoY4gGnkQoTFiVudl0YCwb7yqjddLb55U5VnL
K+M2liHVbqrfD3WIImSeZADoeGh2bFsQo2ZtU1KGsbMq/Wun5EQJNujkwZ7cTxLXf956D90+9q6m
n6A6k7ScEg35n1ukOTbfTU69TNRc99KQvz3xVvVrWVGhbPv5ttRFcVw+EIbx8n/3YDj/sxKYdwVv
l2dxurcNx/Z4f/4n01z6wtZMINFbq8asnntii+O/R2tnKZvR2UUhiihAhn++ZkAG5aMzhjBx+CtB
Fw939a/yHFBdQX/Huu/ossv7Dp6pmPKdUH/suc0cUqEZn/+r5Y3+JSryaKWriJc9a/oVtv1zYqG/
bhZncRSmOG3wK0FHV1/0FAR4+SKW+X9/kWjaylTFV1bY8oHjrI0pu+6eFl3+79eWm2uvelCXr1mt
aEmeI90vf/nv31u+tvzl5Wux7tb/T9uMyQeS3+h//xw4gRMYlsF0MjB03zT/VxuPbSYD+0Mr2msA
e/eZA9JoWfyGTXXsaNF2eZCn04RhBmBW7JMJtojqLPEsPXxPunF8Vl+IrQi+gm/S9RGaLfirBMNd
0mUb3ELyYWAZgikMxHLQMWl7FCO6M4Hisoh/UkGGNQOXwnH0p38mM+xTf0vJpuEvP2xkTrFqXQaE
HcfKqQWw5NJHcyzt/Cez6PnZ1JNu7ZM2vPB+x9AMxHMQhT2QSlt7jkmHQJNczsyRBvC/MavTskco
lbBpJQXwlliHXNRmGKphSZnI99Oqrhe7ivW1KmyOYd0A/HNwTERpxUiDcRFs9JmB0hj2042ucUYw
wGpmBC6MMj6dDvN7EsX5vR08iKHgNrfsEiTT0KoBuYXQmQHXXlh/elQSPycrtdLVp5UtbXlMXHO9
bMWA23hbf0wE36kpT4Za6InqoaM53CGoDykP/lgN+zaAB+EW0j2lLqyUKHOHDbHUGqbbVkhqj+yE
9J2hufbd8I3sJtjM0KAk7gwdEjzbuXngPyrukrjh0deNP5KE5p7Mm4ZlOZnvJs/WJf+QQJCBWqVP
+6JhPsU4cdzXBLIQWpMaHB5es9rhwxEUcG4bBRLzykTbwbOi1UwRiQeZQ8sb9OAI/niPFS869328
odm9u1nKbZ5kxt4H4bKfmnDayVK0VyNot9QmzbfGa4p9Gf8otYYSkcrp7uBH0lXIKOHexVdadtZW
2g2/oRj+tMo6WSXQS4+Wkwx30ERIvvg9O9uARGsZzSN0Q/JK1vtc6+neV3NDIFqMIGujCdYiM79X
VdVDdUEprxvItnVGTcXQIj1adkUfYd07z1ElF504hKqoXWPeLzzhTXUHTXZ3oEIfXavTLgOOrksa
jDkHfLa78YSRPS1GKj9G+qGbEVP43HdMYTHYo4OEHFFGvZT70WiBk2XM4LsoQd5yhmMf9ePLECtH
Qui9of/vGq+MLgxiJIB3PgABB4ilokEL7HnDHsnY6IpJ3nbhsB/q6pcsmCH6/8L0ZH8+H90gDcFJ
xzPFEeXUYmRLkKSQQ3yCE2c08OkwT92pVbyqZVlsE6TQPwJp01s15emlsSBUt6a7ClUEzrobvDeP
kds6xUZvbRP+QS59uK0r0RtqphEuv4Z4Sl7dgLStVvrm2ukpoPb50Vfc9wsI2flHpvwtBYagvTSC
5iejnXG9wJR6lwKPhIzlFlNiRQcJNGjszZSrNbV9czm476if1fDqIRV3VnNZnpzL4rliOlboGaCw
wtPfpQEvElfVfFgmX7mXib2BKdhUvgMqSoiMpQycNfdDkewGju19bjZ3gAvTJkraeW8wMF2HWO7X
OPLjnVBD3nCAs+zFKuDqdBTNmEUCh94m6XKKx19jVpnPtnitBIZjwGLm1YiNF5vSnhWepYarB2UR
FGS+CUbaTzBL3LwqFM/CgF6DFe/KU4ylIp82FlZPUUNqU4Ch/elb+n3+Lk1sfKl0a965wiAY9+8F
27cF/o8qWckw2dpK3/9IdYLdh8DWgo1vAvwgX0VFS9aO1kFHZZWInJjQJz/HuQy/9S2Nu2Fn4iY7
LYt0eBiMqerjqskZJ8pjk/hezAlTR9TtCBu33FY4w8I2U38UkvIrm7jlhlR+WREzmkigVjOGusS/
z411ICvRXKquClYdZ+zD4Ib+Mygx6hOLAN5FeuauxLxZeT4Qna2z4vqV0GyPHfwPDiGWOA3qVeNj
HCK/ftAxS3ALholNXv0Wp/F7YQfDXiigka2y+gMqJOcx82Mcgje7ALVUx4xncSIWl5Sx4x5Mh/46
JPWTlc5bZ9Z+QA5utuH8GgXRsI+osEJAT86OM1tHk/t3qxxamkK4u/Fq5Do/BwY1AzS22kwjZLgx
SKuBC5r6hAddXq1oikiYh8pk16qCGcMz6H/AS+ISz8vBLdftfPG4R8AI7a5/IWG5buNJMcq9jPd1
OL62iU1KpeOxLnStPfqtaQCFLzESZuR5ytH4mhvhzxklC2s8fUNaSUNaqyZBWu5f/ayY12E/Qlto
7f5cVfD4qLUPt6XW+asebqaUYxHCJGFU17agSkvv3rdp/3CHASXcPeRJDGsbBvEuQa15QETGG4/j
agPKcESWo4tPaxLnabDJkLq2cbYb0PS9Qcw3Kj8whc3ZmlqRt0Upbu0x3S3CsTM073WMD0ZmZXvp
+WVtGDb+I8GYfcJNGOGwru72OBgfUWV8a0po+AzkL33BgC3I5J607wZif3xcTo5T3cPBjvjA6lHw
CCVzQAhSUN1a0iS9URDDGbmJUDe1Xu43yyKy/i20gjrcVNXrkqfTPNfbVZXxEyeWd3SLbk/kd743
ZWFdktxmf2pksOFGogV+QkJ/DieIfyPdFw3wtTXB2WnjMW5fI4i5lDybycbR3Hw/duYMksPJzzYE
94A68PuY2ODaUc52kaIdjYYaCesEDfoOzFhqWuknvbBWFVJRmh8dZVSUaPrrUT2iF74y864JGdR/
T0qs20t+KvfMYUWAymaP1ft7ye1kLSLKq+Fa58cQ8caJuuIxz4TPdBNI2SjzH01PHm9hTwVMipsJ
B541x87DH71f9F1zPzfnb4Fu3VKCyWBrxIk+Dj4IInvA1Q4PpYhAqeZyx4imPtCRSbUZ5Oynqojl
KevLezHJ6ShNMzpPaok5d5q6LC9L1lhv/GdVILs3KGk+knfb/OVmdqL5CRGaeK5HfKDN8GxPqm1v
oDyDvX+48jSTz6gqE68gFuyq0f/mutl0CdVcpTFL1HZj4xEnDXoqCrGy3CSu+U2V45dfzMwFILoD
83wFbt/bASCQeshS4IZ4lIeSfaWVjhohULgZy5HQzyFeZWm1WjQNS09+tUxBd1GPaj40pAVbJ6Xl
z3GeBCX1GwfI9A53a7zWNGJ5vqyii6/P+wIc/7tmeXiokyr70sXlLxiVlAJR8tFSBklYpiu35M+Y
+StzTO2SmMQu9V4wH135Q3TSnHk8mkj8BAhIvLNt9zbuZOlPc2hoG8bI+6SLFaWLPquVTzCh8Pri
ScuBBBXRhJOoyg4LpwoTAmxE01wRRkywlo/6zdY/CB4gBJiVg0PuloJUUObdDi8LUYcJ0qtEXtGE
BY4dsXRdhwYaHmPwAzWVcufA/aRkLxGMpdA/OodqIRgPCoqAlpzX0U8N2866ZWfODgnvTOZCELcb
nYgMtR956jtviRE+x0V47JTkmpRStiit1jUoo+wQROVXPLXWLqVLfl9b8gUiCNz7NHbWE/JN3jCX
7hS8p3St3RxwWFkwfXrl6wrTQ0swe1rILlw3Nrhk8vLOrlZze0Q7IO6l9t2Cb4PZcf7sJi7c9uEU
jnnQ1TxxxFt98gjd2aYhptWkfbX4xO6C1vmxNBrqPU7CBOalpvpEMtUhgKM14tTRpSvdEDlEq/ZJ
Ml269GmR4vejyWxqJmcvZn0fOJN/TSsLBCxzhy1+7aW1roNjMpoZKDTKjTY59TKDKP+AP8tgwz7F
nki+ds1wQjCj6zqzxYFO+GldFhLWCOhNHmllAuDd3FTeYHBkxk/odMM2rA1jXwzFmTuYd7Wr5jcC
A0cWDAfroiX5UQj7T1pa9qURGcd0U7yQU2YQxbR524y19cXHjzVzOrzYRaBvU2v4mUxatDbArvG0
gpNpVkwNyYntuooS4MjhgWlq4FaSKDhUil1U6RFG9wk4aQCMCQNcsi6Qqs40o6cbKx/KiwU3HjMk
gIRlIYC3GWLD5kOAwJlnlAcpXChsHmI+YuhWBPEk6JvqbrmYjEKHMkI0tX2PXvEMC34nrHbYNZhW
tppP2/pQ8x8KpDGvCzg9aNOFuNSKf5taOLX1MDpSn5SAsvhCYhdUFxNj/mOwyCUsLiMV8tDqpX5i
KCpP9GXl4ruFlfAwuqDImmpKX7Byid9od+mqppfoQHyDviIVy3eC6YvA5vpSjPj4ya0VpfM1tl/J
BT5AcNCBjL+Bmj8iO1aK7wIVTpT1dwcHBG7kRF41RqEbW/igxkMhz6Y34POOrNcE1MqV7qEZWE4m
Dn3hDojAYb5lgInJhIBC4YoXZ2YWVQFRA/I8/GhBuqz9FljDmMT5S9qQjNLnUqzXqGrpdVBL1lGW
l6Zdhxtej1Y8vLRDHggwRFPj/EilzffFkP4iOnPYL2NlT4DcdjVwoLaKTvSqsSNOrWQX+hInp17J
bSZt5yYUEt+bXGo16LracX7YtLXbXTqHO666TBZdiqa1lDy4f7e8j4Y2d64n+KGOChIRwCAwEZEm
7NUSkTnbW7rzA0mb+fxE9FaKrKNlN8m8FUXAWxwkJoJBFmU8pRjeZ0jdGx8vPdTOAtEldcqT3tFW
5RRN82J7yU+T7rtDIYR1cQbxJdNoD+J77PlHQYAK7f4Yq8B8SqJy1+a4eXWQs08hyQMjDB6OQ1n5
aCHW6g5lEtyhq1dLRv4mqc1nTWGr0p4GtK63r4RQjHMfp57qbdsPMRSPQkk37N3f+AUHu04JswgL
6Ub2clp/RmI9lYuNcdJNedNvBv7BhTlHe6Fsyibht6mMhtujedBcNsKaX3QXgaFQpUGXheqRedfE
EVYi5ShclsiiXiuy1lzCmuhRkKQ5PqKegPGy9+BpFSH94fKSTQFHmaVm9M/Tk24KPzgtTeBBUtXX
xsfAIbwk2DJWojcnyczwWKiGAHXOIAvPtti12++T2yvioWZQoQsA4aSro8nyKg8e/ID1QysLgs5E
CSItG9fUFGsItoTvCjb0K3Ip1m4w0egpimMc6Sd43Mr8SYeSf+BwB3ugpdMN7MCvRg1Zl52Gpvi7
jZRn246b01DoZwfKwD0fAsD8gfkqPUJZSg5ehGHDpvUrrS04DMo1LhIy5prlv+o+ZtIGK81GuHT+
eFmqHwFk4zQlmyxdFaj2so/Mq7/F1ZRdKqtN3m0/Of3GgN3far/hsNCCu/ZtNloW5diyCKEuON37
8kwpNejC7Kz8ZxthUPrdGZpldrINo37G0uQRwqTQsTyLNuuvvvdGvMQ5xq1sCz6O02P2Y3oaclJO
PODCk2GKcj0ahLz+ck/NKuvx97mP2HY4HDpy/DQzZCmeMk11gy2bTmiSyGrLcd5Ow9WgxOwwtacj
VMf7ckDrq/ojU133bTsNe0qTrj0bi0L5sHR1+vRp/53BTi4wOWeAJTl3ZAUyQwg2rNGXhcXcZpgB
Bdxn6rloeRk7TgiMpcptS1Pvzhgy/1FVNDi69HhusCjkG5xNjMoCgv0JD4RQVU06hjsAdOaIsYc+
2W2lmidCLwv48brpGPhfqL5Ej8kZ7y+bAfCMuEna+jpg8CE94FeQmVt9YwYRrlxs/ATXutJJtjVW
YFoBufwTy1XWDzB3wrLba6gxTuvrkV92Pz18kI3bmG+Md+tbMk4/GqOfORQSjydN873vaNjhEk5p
1ePfdq6p3yafgF/kZ9o27juydZCQa2366ibFsY4n75j8YWgTnh14ndAx4WRC0fqZBpTo+D6DrWHU
+YGAlfwXZ2e2GzmSZdtfKeTzZV2SZpwaXf3gpI+aXbNeCIVCwXkejOTX30XPvJWV3UCj0UDAIYVC
Cpc7aWbnnL3XRmKx3Dje+NWI4RivqpfSsDdY++tTmol8F8lfUA/a66kqS23bFFr80OvZj1axiCp2
pM3iGNGthbGnAR6VuXZyJZeUtU2MoP/nu1IwB8brYwDsKWfutRb0hm7FD125evAYBO+yPDvaoUZu
CMjYpiazty/GKuhtXraGXMa2XNo9lf8YLFp6GmaLAMpk+sFTMXfUpltPTmSgqLi70dvKJbC52JMg
WoHr6jE56z25FEkvN/HRXu9XqXvdnhwLjliXZizdwVMG7AvpUUf241Xa0KVIshnutA4wI+3uXHBo
nI6G/HrizHOtt7QlkrBIKIX5XhVDDlSSqSLV9nhVVpKS7nCxcUjK4SOH58VvLAh2WCvGrfu7FpEx
1Q1s5Weri+YbYaq30Ivp0jSLuXXXdNtqGB41s88P5jIkxyYKry5FEKnMP71KaUej1fWAmUcY0EXZ
5HOmvcdIwEDK80pJlJE6P26JEZQlHf2yrsedVbr1gjS1c/ckc903ZDXumwy9KGyy586kN4Kb89fs
at2rVQ2vdFRphljWslvW1mIolrsK0cjRzDgLiBXei9FqOXmVgV85ZnbPSNTbJ2gHbi8PJe/gAt2D
1IjCj9NG3E2dboLLAUmV60yUlTF/w7hJT1reiFvqch9nUHUDxsbYVhO3WoF4YBPVaqT1zZFCb/Td
vJJrlYYnxmMq7Lfxqi234TBaqzwpM6MbV9OnA4Du6jqPpdiqWaJPXVFQLSqAvat7L5no1Y22lIfE
5GRFAEx/QDtZwFcwsnNRSArFKCayRsfjnOOg2dFptamkz04HrEwTMxkQU2s9Hkj4O0chZklefuKY
CjrcM/hkPC/EX9q43aMkRSvER6V5NTmDur3kDjPpPuL9NxDLjfqeQoHZg8kbnY3FE5Y/JvnYJNO0
tH0nrldHMgqIxqiPRBs/QXmLtu2OdlqMdG9V7ZW3oVegPyuL+j63qxuXPJpVUkT8qOnAd9INEYSZ
SYVXpeohcotnF0P8rlx4Y6dV2tn2w+dFeYYOah/qDGbW0B2g6SQJafCKaXn0JxPlpO+lUBFWYf/W
Nb0nfYzlPoFSgUkE0T6yWxxJIea5Ctw5QeIIN08XiHB/aZESj7XXZyoQCz3PDGYVCVrlO56U0o80
B7WoDWACNTI7lkI9c3lAEdMeMpAnf7ZjLh/pdksEU4jGvXWITVQMsQ55u8xoqc+5p1tvM1dOSnkZ
jOoPPRpAbWKuCwZ5SEqBd7ougwfCfnTCMk4MlY8DLgtfVRxjvR4m1+WhSYkjrUfExxddg+nl5M1E
DjNTPeWM3moZPqBW7fLpdOlkWIsxHTCq9xv80RM4n5Ei1y5xGTCluXBFEUMTAdGl+7lkBMXCejMl
RXdHV9LaS2nc4wSED+y6t7WYvFvHTTTe0XfdBW9s0UJCji/ljaWZP7QMo0pZFCG4KU0+Ei/mlwCe
A2QXeA2aFVC5FrbZWuKOU/gkRn22fJm79W7WVXTrETOwK0sI00P0iNiYg5WlPWQW0poiWl5WkuBe
RBm/yCoUTNNnLAfQKjwtu+44/++8OSyv3VABY5DjQ5aCqRwLbo3FIzyed7HZ5UX1Ua/+FpCa4eny
0TRe6Rd5wjoigf41sbZjG4I9eew4kdwRnpqDyVyaKxJsxkea8rzKJWM6pECKnFcSq6cwQWs+4O3r
clgAojfVteLeO9Wps7UQwI7S0/eDY4btJqpCh8mc/tbOcXHV//NhwePJPZzXuLAyvFG/W0ZFiQRC
mzWPhp14IWVK3BO+ap/bNN90aBsXUbW3bhc2t5ePesPaDBXuaA/+YoMIS8YbxBDWLrRlDbljypxt
69EAl2CtqOTDbk/UTMhNxQDln5bGBfs4Ea7FvQcG+GASYDaZEjoL9PThWAmyJ13DRkg005tLYpXt
p0Q9Kex/p8tDp0j8yOT0UgIq2UWru+DyENv0bZs8R5+y/p23gu9TjqZxmtLXXheOy+phrOpfzypu
3ZKeMpoKC/2TjNKdDCHu41KnEOCA51+k0ReR9AyfiYoWUy5+cQvFx+ii/pGPGlRBXmF9oIU4FFmQ
UY4TbxOmyeHi02zWxj2SNHJ+RVYFMHv/MOT2fe7uOaLecuCU/O9xU9zEef/Z5qrDdNRYIHZL73b2
0MMNljr1urC4oLESoVaJfS4E5V8wk5GsjJ2t4IRcPh24AttuGU9l7RLAeil9Rh+XvXXKjGs5ZsUp
qUMh0ccwa+0TlB3meuz788GYMphEcw4+hhnVtL7m48UdaeA2VJbp7DXpzANvOp136XGKtPKD8vr4
LLGEMMRbXMq7/lOSsbCfOhI/AQ46AeMVCHyrMZ4WVXHbDu+81VuD6Oe7tOybM8PzX2WXyX3LPnJi
YLCtoh4b0sRvm5NgE6ReXoJ36V3CUihyApwa88nrQOUNjYLon2gMES4hPa2R4CzP8W1l8RRMdDS3
7F7jyYi7fH+xkcQ42jlsZ8eJExFdBibGVaIT8TB6p+kyOMtTjVvQ6IhwcpPran2wh3prQ3I8Wqtw
N1rRTYNBzC3He/w69Jr1VKLrEhCJ4tVCGUbo8iriD2u0LR20/xu61L6eDurqd4dYIQw64Bn76hrj
QZHP/90Nx0lHMTyUroelULYkwk3LvaMScZWY+l3nJm4AvpQYOR2IcrtqtBaYGAFiWde/sJIuiBBy
tpmk5GiSYrOwXAJ3nPoKAKV2nEw1Fod1jHOpSId1eaC4Zd+O+TH0+9Tp8pAWtjrZizo3YJ7+ZQjG
wdHzsYSh4lnPF9qq+EsFnTmjit9U0fZkW5iWjwpkwcqrydvRK6ZdiNx7W1uAzGAdMk3hyttFNWak
bsVlI7VgiLw+5KYzBhJbCLd9vXfWM+FSQpi3Bb26TS3UC6bbcAdB82QbeXTvrg9w6oBvRIt+KBda
eDn+14AUHfcuzezOZ7aNO3MSzt0AzVc4tAvAp8fbpEf5cLE7uyBmmXpe7M+Ro/aZPZ9ts5TXabFY
O55RvHEmzJuFZp4jKrIrL1M8OJPDTPj1EvVxcaJaAKlJ+my8rYWQ9UDtsImdKL0mfErs81g8zvDl
x828vsFqfQgnxDWwGIotyQx0jJmYXVw5xtplaZWpGBeBe0ckcMqWVDuGOZjjlYk7Mni465rQY6Lu
lLtScC8y/SjPiP3iQ1mo0g9j+3U02wdo9i0ZBdcm87Kri7OcBHf4GQOplm4VviWaa+yWBiGkE+FK
x6oYugA+QeVZ6yz18mBInmtZuYxXFvSj5mqXvABUEoGE5PctpTXJEKkbXH+soG6/naOG8OAxweum
ltDYh4a6v/DW/oyRlu78M1+nKzTMBoBvYLWtiNvg8oBghvVrUjhzB3aKLaMFnDM5UeiZg+YcTwVJ
yJoQGBeEd6WYZl4JUqaYYW8vqct/ih0jN6XFFi6JH16E95yx7CCs6OPG3CBs4PYC5kDmb0CEmMhY
SIaogVadZQ89O0RWlYXtR8jesKtX/xkgIUVTpjpMnSDyjVWD7piL45GgEG3I7a1pIqN0mrq/ibDd
kM5BQq49SqIpXJYayDR0AR2XaEa6ys8kRjq7ooa64csBIX4Pr6gkWTGPv3JkLKA3EvtWVYn5u5wt
btC0ZR2m5UaJ6GCsRgdN2yciOefOMt4padGQUuazSUl5PdpcGFVoRndcts992Ly1kTTOtmWWEHN0
G/QwXvkebYTvRonYW0v5c565WkeSdlFiN2iJ52b1crXR3tBYGy7G6XzQSeHTuUsvB5EkjqbrKHYx
TitTBos3YO1mNL1datxIC7gyJLpOjUF8nCAh6SXtIVm1yyF0kl0tEfdfHux1jbLa8sUYUDgUXbz+
kgX/bEm6LVM477oDYHMMk/h4+Yw36SGV4MZECBsxMVeSHJ2SfsHy0Ofc9Lk21PeGNoR3LpFPqBSR
VNMur4le9DlATbR1saSYKX2BtXkLDrU4kKT5cCHN9OZMprZebR3QFbfNgFA2qlPg4lDG2xHAPTTF
GBgLk4tlPU9IVBNXTiOuIvr/hwsCR6wd3cmYrv57VaG0/ovGTZi2FAJShA5P07D/qipEAsbTbZt8
X2MGVMwCDg4RRP5A1sIw1919LvWfZdQ+cc4eN/UlG3wBlBTEbk5iddNcoX6aT10Fu34Y6Sg3I8Cz
XM+4sXFTxJn01US/nQom3FFh8pJKyrIwxq7CpW4b01Eozl0Ot+jGRsOMGR0UOYKkQHNhMNO7wZ8e
jfkpSw/VahfJPJ25a2yT7E2+7mlyqAFWnw0Yi27rMfMB1ciy/N+/TN4qrvxXKaBD58gxhNQdgR5W
F//pZTK0sXWmKSKLdSiBm7l0jS8P6aqA6LTkvbcrk40G4QAT14wJPRGP55pZ9m3VoX3ydIFJ2u6r
ZyI0uT/a9M0lIeCEgt32S205eMC9bKK+BxQIhAZeOpGXj0a7ozUDZtZMGallYf5I03O8uzxg3CW9
3cUoUxo5GMv1C33hjnft+tB39VfiNEGCtPzYrAz71kJIrRp58tjD4cjxV7VZJYFRynTvrH8H67y8
STQPW6KjrjOdtpBcp7x/ftow+wuGtK7pyKDh/110q6Hrv3xqrB/p3Xu/NHtesZQLqalf5tFC42B0
NfSx5RHqcnU9Vo28ZXgQb2Qftq+8qy0TEDb2fILb38jxFWXAfuUpvrNiu7uBGm/ftUQSjCWzR2eN
LPPWB7eM2WncBlJZogg7SWjEbxKT6MgFOjx3Pd7YE4juPx7KBJXK5eL4v1/Tv0Xf1f3vl0H3H//O
519VPcPbpB/410//4yb5apHW/Or/ff22f/6z/9W/eqoK/vznH/SXn8t//8fTCz77z798si1pxc0P
w3c7n7+7Ie8vz4FfZP2X/9Mv/u378lOe5vr7H799VUPZrz8tSqrytz++tCrFTVP8y220/vw/vnj7
WfB9jwrXyXebf5Y//8t3fX92/T9+M/S/S+o32yOFG8iEI7mt1Pf6FevvnuVIy/NM29Yt01y/gia4
j//xm3T+7uqWEJ5r8E0E6pq//a2rGPHzJevvLqYOz3XxdoAKt83f/v9v/5e38c+39W/gwO6rpOw7
fh1mM3+57Um7YESp6zwNdiiXn7d+/evzjOSdf2/8H5F0UYOc1MSTnHGeIJzF7UGwWQsfwR27XbQf
fQ8Hu3dD0rbckV1LxjZ+ilWGQjqVfIqQPt42ISJQTi+GT2oQ439b3TjmOWVjIYqBNoNlONtGxoQD
6O5PN51eFgc+lUwe59EOOft9gXvVt+UooKT35ls3LlSP9bBXKfADbZrbTVc7RLvp5MTq9Mo3g8tC
Yra2t5euJWAyEB8qh+VmiJYd2ZRrS0w6e6MF5N8WRBdAbIEkqVnbZIJ7CD248UcUhHWp3ddJSNa5
sdqYGxIPaQBfdchLhzwho8HIdsTIawFY/8Gv8BQHCjPABpv5c4lrDo9J6m7wsiz+ur5r7NkB0bjt
5sqkx+LT5CQEIip+mLZ3p6KQyFXo41RZ8jyF5nfdMESNh8HazvKJaAfTF2DVaVUyJWB6xVQj/R7l
+EVkHKIk+U5fxbB7AyQeYY5mT61p28mjMlyNBpRidhstKIcU/gOziE61lv0Ymto4uKMi5lajiQu9
C42ktvG6lmU05bnlpudbbb5rhu5lSpt35r0rmJhucDNHxB7AklR27Pd1ctJj+uzEKd4yA223uuTY
TODQcbIIGQYZSjMQApvzmZijuJqX5DFqTOjMmXfDlsNYMwEWCQ0oUAboOlvDWBcz70RCoZ7R0ia+
rOmQ6Epj4i6gV6isO3Nj+ZTUGwXv5i4z0SHYFbNY+rmzh4hljn/Itpi3mSHPjUW7ponDqyI1d14h
tkArdoWBniqPSkEXnqaRFPEz59LkkJM3sxiJcdv3/VPbJURo+ZIkiWjeRm+NZdG0Ed1xTFiViWAa
8RhUj8BTPphzLoEXj4CIzIyWdFVtohnBQVjo3b2Gw6jHHa6bJEppFb26cZLTvnEwCHfoE+sJuFQe
zqu6+dAQ1sVhA3EoiiQApS1pNEJx8h3Vaz1QX+qhFW97+Mu+5c4Npbv5aIi6vG1q/baL7R36Tmtb
2fC+IiXJ1slARuZQGvRMJYFZEg7StONrMovcTxzAYLGMbjvrzZETMcWWgK3hPWdFPj2Qn/FVYNvr
VwENnWw/FsAHm55sZbJHWz9aymwnBom5HueprsUfjfZgLta87Tv9xYSec53o6lGbYRTX+IniBfoi
yQm4VKgIrH4sMBVNtW+/6STDkw7pZT6EnSWwBo2IurF3D+o4LSohXM+4Yg+kezpO8a4n/+bGdOTB
KLKd4wi5dR2rgnYc7cOyhkBYYoGKOXaHFmiVuD1rXDlICHAOT57h21YofB31WQmIbE988zsn8HSv
1c37uNikZnbjQfb1A/Xk91SAnI/I4r6urQUSZ09IEjZRl/kgbyX6Sgrz8p4rred3jq6Wrqxucpcz
MuzLeiGl1rSRUFqU0fZgUrrthXCjXUvIK8iGn3VtZrydcYWM2SaFTsOcgreZRmBk0koBbA6eEThd
o7Rs664tDSf8gdYk8EbZM1e0n1M8AoWlzdS3y60VIomTPcHiOqF1cUHuGvJnKwAXPn3W+KlNOLe+
A4IBPuvA29cnhx7ePKUmDHn0ym4NNmNJRL1DAP9apPWPmG850ntEqnBHfdZw23vkIVnF3aInXhAb
/UcV2VXA0iN8+lw+nFgWWDe0sHiAkWvPVsfJsMyE33CuhXyXHiC4vzQofqZcneie2UGKX2ELZ6FD
Iz67m8HUN5OdWlujIFlLrGuD4m0zejOl2yx+OtRqrH9EkrrL1iGg78QVxrS93JpVZQWzzPXAmapX
OYQPUebQ33O6GxKOOK5F+Cn5ZVrPa/eJa9wDzyOuoJoJJicfCm3OSot37tvWiJnJfwMigeNsWJxq
neXT01cDES0E6pVxq0Uwudtxei2hg8/o/Bo8xMGc4JRGs3U32hgPOTX5SDnyzdIPJ1slCS9+kjCz
zUKG3sRHa6RJW2yPIdAaGk+clENSDTtJ2lYbMgUgSk3w1xWSRdKLCGKGF88ynoZAzjilQvSfV2I0
vGFtU+mjCZpPtts4pBtSJrTkoU8Rog3A32pbJDkRvsaitfZ6Nw9+4UA6pnVEb3PSaLbY3rvdfM0a
kRkRHjKv1M5hqT5azSEEUwwYJVrRP2ZM8nF6utfkBG88vgb9lOBNJnVMBfeIwWltEKwdTLXR+mnX
v7nWhEqbaG70TQszcA1huvq53u8mm8sBAyDdhDDeZ4Qtaglan8mQTwXWyN0cJbCw0LfI2ZO7lCSx
TYQlOkHwt5k7lIBhJV5AkXMLzR3aSEOlWxvmSdAJ94iWsJ/FzVig70GnwlVVyBmqB23gzuBurmbd
NzM3MNOaCBk7Gd9Eu9DUpCPsvJrtQrxN2vMG163fED0LJDfaWNP6i3U6DQbYDEdtgf+Xl9bnwgin
lHgxYqV/Z3nhO5kd0P0h0RVlXRkifLZcrPR6gjN4oUijxH6J8fOcZnPFLZvtt9U48NCxtoWJ9Stt
+wcKy8PI5+QelsH6hcrqwbyQK+H3kwBqZ9kpk6Yec2eEVJp/+iNN5aEF8HAwW+otMM1Xei44j4gm
CvAFP0wG7RvhWLQO+35PntbwNEuiQfRFa3bOnPvS4XodplNfFyDoOZG5hiy2GXXvfvCKg6mpccda
Q61qWAB4tXGvkuVxjqZ3ggMnYCK0h6k/2Imv+Z9TP6fxFshwlQMp3dibMWcioImb1PlUrD2B4HSg
tI2Ta6eC/jXOAv25Gx2aiSo5xSi7tsRF5Ox7tvDtVMX7ArnaYt3oWrpu7GBALAM1W23ekMdw76El
3hg0rzoXaG/HtCnFB8ESxRgXV/thWCh+7HWDLIiKTFiZsNdcNV7yaWhL5fP7YsIwD1ah/2AyBEhu
YR/OWwSFsfNprcQvRQd03f9vE1rLJ9Odr22TyaE71wc9RhotFHE+aFBGR+xMs+6uDBW3yIwnw18Q
jqWIim9sDY0C2YgjWsmwttsNmmV+8sh670h2erdAIubpKt1EEXOH6Zr/+Z57kSW2HtEcSCXvlp5U
oqKnVd/V/sy4AuAidDpavkfb6ZMzWeFP46j9GEKpjj2qT4IY8tAn+KzZyLG7rxeBTSK3efGbX+ng
uGen1tzdDK8kKGcEdGOcP3DGSzatmDuYR9xKcXbjZdex4cZHHGocxYX6yTTjHibLT7JyOmDH7usQ
5oTPAmfIavUI0rVDlBnSv89fZb2Ur8yDH2W5F/HeWO/SHJcsE14Y77bG+9l/GVa3wa92wuiMVxpX
yZiSgSLMWyI3Xb9zcX8XNt2wDPZGhI7y2naaLX0QIB9muXYmKzrdNnkUalvK6Bnk75rRxncJe4y2
SQm4Hzz3pmWrlOEHNBo2YbObAkqfNU8KlvfUQGWMzZSUiEGgyuDvRnCo9LGzK+xQ2D9wO+pR1Pn4
UEnjSNdWvLXnMFrsq7IaQRO6cOLj2jcMvcS/gRqwMqRE9Yvrt6a4vpZgn0mOVPbBhvpPNC2R654b
bxdW1nNTW+euzofVqpSDDaPpgVQgugGVcoX02H3QbnsLhU5jZVdyBuKwGvtQlTzEBoMMcH7g4Hs2
2ULfIriYD1kqvnQOiqNTvrm29g2AfG8VGMb0pPo0kNwAvi7vOh3FAOmh19AmfziNPexTHN4Yb4rD
MjWf7mCPO+zSUMaH+aln0gJ3Fyf5om/7YVhODakRZeGeloLMp6Zh5M2phF67/rFk6JbpKrAvqYad
ML2tc+NxhCItHfoYxCZTeSlrPjFRhSVldEdvsnFW4sQ5sKMljvy5lotDi11ABu5cqgc85DpF0kBF
Y6CdwstwoyGg5q4UPxuY47c2yT8yNO+NfiGnKU+wwCd9HyRqlZGYxnvBZb5x4mqN89Ycv8BV2RiA
k92BXzY/0FnHNaV3gbPmlMyK566SbOfmRK4MKrtvK/1QeS3dvaplNmBMCwaR5bnlMopG3abw1V9g
OuZBWBKNp9ic0AcjZHeB9S4IbDwHtTqZJkxkm0OThx+t1ZrbDp9UaY2knDPO0eqWGqccKf/iJciE
yYkg5+eMIZe99PxkUGJvjEscgBWzOvitNMx+kZ0g3PRKjNk1bXHiKtY4FvBvOI8hk4BCqTZxRFm3
NsXiee72batOAye50/wWrWQ3kOUrEXJ6HXR1cpYHM2fZgwAJDssjo5xQbysnJygCTVsZCGeL6g5c
S3EMRX+FdpZnwatuDUOIMpJWZlGi+ophtSCM5NXvwKCwzzBEYkKUWlwXOJreGxkh1R1sGgYsFEPT
DrQPWMX7+k5MOrab0NrRwj0T2PWKD5ciSjq7uiWDspr6k77aLCkm8xjmJREufp6nJxs7yWbU3K8J
4zI7SY4XteRKqKEGR3RdXasht7Ltj3PLhd7m7sGlYcnO/RyBDd6M7Khj2xEP1gkik9Uc+xkvTu0m
kvRoqyEizmkx47JMkrLA5tlmX10bpwA4j7P1bWgpMOie2ayfaeWGVsi0tywVB0LTMlbCZWK7S6+G
Vt5VjQVALUFdUAx4sEBxGTHYP2+wf8FcYBPI7Wab2/EbXk/MGpW+s63ppBjTzYSETjqzvJL45wHJ
uhwRE7R14OVzeqgVxIDGuCL0pbvyKucjK86d912uvOtOHe1uYMVLqDSIa0q3ZbX8TNFNHXNX4Nqh
CbUZJKMpggKOg/7sjeJn54pfBQu7ubTYrPXsF8ENYo8Cf8uks/A7jkasBiRpt+rarfUdqPgFl4K9
0TXmlTMwEdV7T7zcYExtUh0Ml+S50clv8JhP2ypMkYEyVQyMJb1zHZA5dXRW0x5paX9j0q8tR+3n
LI13oblPg4VKBz4+hT/9nk03h/hNI8ZJ/desF5+eWfstt1LaG9zZ9QeQoHuMQsnejYLGMu+rWgtq
JKpm1xJG5vKEkHttEu8XlTSxuH1EPzpctRrI0xgiPXJf/uo77Hh6Mo50vnskMxXBcA7B6GFSfHe6
/aVQ6Pll9poj59mMs7h1KDPKyARz1K5nUzZrYS09o9bwlxHOX12RfjQKUFRlP5EWSZZzYh4zOz5y
Tqx342r0bVNOS5rI/CgKje1y29X8rpnNbjAM+V0853jmWIITm8neDHnzgKsSr6I/5hNFL7JAiL3l
xkk0UmGK/GWMvXjLIOKnHZF3gawTUWz3ITpBNIPJYKVA2zpHFnqHIdvQJyTrkxDhwWbWOe0qWo58
1XiGCP3RShdddkmYbVr7qXBSH72DuTqz/a7kpoHoYu0y+ZXTl98VYriWun0/rn6MuWRNiDwCUuQG
eIu8a8yf+Vw/wTzLdoSa0b+fiRat52CpOhotkbcF64oszSgJjxqeuq1eLKc2pyoSkbZVkdzPM/0X
mcdsp216VErHOu22G9gAT0tOzHiWjSUDQYw+tvPBtvudt1NEn0l2mNsibDdgSAnsAXzXDvgTG5w9
xxhMx9RklNwkHHDs0oOkYiAUoWR1xu44RaSC6b5mA55J9fxlkC1F1rB8WqFCvySMa/pRe63DyF47
3r6yRrD63nia9bBmIKrlW+aTV47V9ETrSIzHCxNrp/+IZTsz+IGTXAref0dklMBm+AMk0f0w7+VS
D49tMVLITRIouoVZgEAq+5AlQvhoTyHGGwpAApwzk0ljHEW/Jrb/pMhPTpac426A7yElSnXKA9ku
x5g9P4izhBVopKVk6u25mcJ78nJD4Cu0nRqr+iXYrffpjyYHKUDbjzicQGfcHWQG4FyzqSArsUwB
aborlnFNK3t3ZpntEiaxq6x3b5dPadOj8WSxd8ryhjgruy8hF2UEq1q6eFumdag95bnPZorWVqlf
oE8/ltI+I2KjwTc8lvRbA/o6RrK8FmtcBendcIWLne4wt6569+yFzV6uqJm1N7TBHGYFJjBoowA+
lpVsPkoHb6uNq5E8Bi1pLtw03G61xRierFMvKKdmy0LXbmpPywORR0/rONunBR+dSqU/xq5L15IT
eugmIZF7VUqx2VrQyU3j0GvyIVGvsGFXrkO+owU++u9U/XhcnAqyDdeV0WVN0GckcTFcI/i4oBEw
x7dGDvyHbE26xKlidxnIRhUkQVQY6Acvnu6ijGJb9kjxFbbZDfLiamukKE7wcY6BFTIJxphQ4A4e
ykOvk6A8rg1Ck2jrVkXJrsh6EtXrbVeH+a7GyIh8AykyxlffCrvzUsdPhpdcmU2PYqzUpG+QrxrA
XA+irLzHONSxcCrqzLTddyrjqBPVL27YfBVoIhZD7aYZg30XU6PPVXFglHDjNDTvTTBkm2iUNzD6
iJx6o/3DyKA5DyjTjNKBq9fUM72/+N2moQaKczknBnE0pPWgX77jrJJwoJO7WBkftkGrailx0HBy
CJwFH0qEbcsvYvGWNQ9UuDflIrInxxppBnPcUaNYvY2/JjCevhm5b4MRPs4dgLpcm5LNoq+DfKRV
rQMyjRACop45ceq7xeuIQkZpYJt3y1RcR1XCuzfiYYLEfxvSFK0JsD70qfMLY3qgNyxottuH1GTa
6xIxx7cQs1KmkvHbvhWL+yG78rOex804NgRua+N7M3g70yvS3aSgccYG/pkick5TaX9XPbPeuh0t
TpDgQpPk2alJcbcH0EHYQMMqPtHxLPzaIrdRW3osOUuHQWK1G7Afb4jmIhlXp7OtVJ37eaXo2LLy
jAbkFM5JNfxtP0JR5BPWcsY+PpLf6Z5JL2oDNXBUUTJkrZl4bnLReTvrR4MJp1HHb0bvXItGThuv
OonyCpA8F6xyr7T5EmTFLDpPfzat6zzqjjZscLmSV033KIs8O+C9pf2Vwm1IevWDBtqAm8Jhzwjz
tLke8RFuQg1NvyjTbO8oB+UoCiKkbZgTWNLK5SOd2oTekrqLGqIQM2N4sXVXZ6eFLYwujbN1ZLc+
gSedr6Ma2VAsLndj/dLktYL7Hr906Zpm6nTZ2cqi565sf0y/9NjZtTVBr3ryXHsCC6HTcm2QGkmt
jMsN5eYZUAJIDM+Od5Y+1mxe/RWCjNeWoFgYLMWwNRes5rbSXudkuoqmnkyXqJK7ElC/LzqpbuqW
lU1YYxBaCqXstIABHk36LzA+YbUN01th2Yy6ks+q1A5K5t8LoQEbrg4kvaEWLEnzUVR48eBOXted
sUuItq31wto3Bvia/BZYkhVkTTc+oLyqyEYNschHvS9w4fsp3hQ/EwrzGG0s6ARLA7dfvLQjTkqr
uemW8Igu+xuER0hhxnWlvNANihZFPgd2se29MTk6KZhEPBAa4kCgdT2dnoQ4xrgJadPn8tihJ/PL
T0ef5F0NlFvMn1MVqp3tGj+sVLB0jVpgQOFkbCRgbjeZ4ePYwcJpdwdbdbuMCmvVBtfGOkMy5l/0
bkBVWNUppBTHkkBfWEdM7zs5PebEGECJmNqB5klzM4z9I3qwm9Hh4ICZHI9a1L4gifnK6lIGAyjA
DdaJaAOvEOY4iDlqfDKAQtbcyc5ewnx+FGNpIUWkxWgr1qAkrB2mNg+1HO+cunxquR03XlhRYlaY
WgQDVTwgwIJr0+AI1pvPWX5oxzEM5mIxQMOBxuvYg8t4Ba3U4fuo0YnXcF/61Qgy2mKeVHIzTZzS
EgPtvi5/IgCcNyLFQT2IMvDcdAmGojFY3I/xEBb7JhVPZjHbPirOV+HUjd/8ykR9jq3mFg03DgUO
NL6ROT9U/TNdG3/ayLKcZAH4h7Mz2vT7y1s95WhjXuOTPddT8Y22gtDxivnPEL4bFZLLxGH0KRJ3
o9uKJEFRPw1errDgDmAThIvDj+6JF40vnW1tQcrc2O8UIDBr29D9Hgy6ChTKc3keG+v/kXde240j
6ZZ+oYOaQMBfDgl6Uo5yqRssKVOC9wi4p58PapfV3ev0nMtZc8OqysosFUkg8Ju9v/2ztkuK9WAr
PAxQhJ04gHe7KBhJ1zZ/GvkGPxMGpo2x4PRbM3+PlfnKJT1NJR8sVHfDuumErjZxX74HrteRsOfe
6CQreoRg4xlX3fyhT5EPl4d0C12twCt9ZTNxr5N9N87FXWsjIaw8jl+jSMmJD4GjofBG9b1q0z7a
AmuN96nVaHfB8iY7l6gADclX43oWp1E1PzvBcewrzKd5j8cNWPFqrAQ2wbT70RPyNyc9AYnkHU2M
Ki+K/9GdyJMDC8TDlDskjLgtcIomO0a0GORXe1vNjjy/YzdEZx+X24HgjdAE2WGWYbvvvYAyvrUY
jfApCeZlOMTcYvGXI5nuYEpoRgXuoS9Bp7YtUG7NaY9A9WFzWiaxNHWtMf26RmH57uoulASjfkyc
CH3ubN5YE0Iz04xpPxnLrVKZtjth2lz4gTqVqXmhXMXykBjwljZeTEEUWUiNMIgdm2m8nTKiewS1
saAWJ55V3Q12/2MmPboD0WBFLZavaqQCMrgxyK3poeeuMos86q6M1yWOZYoa4vHAvbOoD29MkO1T
qc0bIEts+iyj3zaC1rOBnoaUXD+XCaHwYeio46S1pCi1VFvMD/ZVidYOnCeXt/1Q6kW6YJv1TRiy
9PaS7pgY3ZMA2EMxJbZCK9J1O7qaHzQjflryc60wk9SI5Hb0kzohfCDFo+F+whQWnigGy9WogCtm
wlgnA1d4WrH/DKIAUWcin9RYsjlIGyBMA/wqSQNZj6MfuzI9hwtQvEuBqwuWrvXQsbFx001OX00X
Uwr213OCb7jEO6E49Uep4dXMr7HIsDDa9PiA9sONbrsBCFzxMeIm3xgFO1LW9s6ei2JvZPg1Uy3A
/SchM3CQUGXvzSnXUZ7BBJkj6NNlvYAr6udscq54kx5nzVG+ZUUf8QvYFLashksw7zi2CJ/pubP0
w5Qsh5wqxsIZyR9ghg8z51QgEGHIdVsdkUXYv3TtKy2F6/dNPHGT/5KW98K+AHGXNr+p1g03jmEr
kDS7SIWsdKJ5G+mlb6W9dW+OOKRJ6vJlByekHMZNHIf1GwEtiDUyxNteP/ya8i/8J592Nj7pPNRx
hRBmFrxje2Y0yqrRrm0a3MVGGaXNDuj3gwj4oFs9SQ7sgJ4x7b4DfcuPRpt/2nZ/LJU1raSSE2Fi
xsz74d0Io3wKZM/4OmEKG9cvjGXoco3wGWf9c2o5jxgROEJSHULViNm0gV8twyRaJUyeVkhVwoNI
NB7oDTmVWZjfFhKiks3jK9CND+U6xzS1Pz1zNjfEh/ta1Lp76bEpZOvoArDxzWXcP/G5FSS2CRhX
K7oW38MTTiNkiv1swfoHGLZNSo3WkmFn56aMKHvJJTjbj1aK9t0gO2FDqigBMWG8ZwS1MaORvUid
49LTWpo2olAm1uU10EfM0+z+6y5laoUZOgJxyIf+1hvcolqCYi/2WIuaLOGHNlnXWCdXhvyFE9k4
JjmMonH60rz6o2Riu2oAIPukfeqXAT4MuQ+feSnf6oDaslhmrh6i5YLJmJHgxHUrOBXBPYOiixak
+Q5FJbM6Fv9VwFBNKoUDHIJLFu+JUWVB5+FAoUkii5rfTJ7bryGviEDBDx86mWAPWxBlBdsgwld5
/n6h7oK8gvMHm4kwGSXljHZxlZ+SLvqUQPpXc1ORvUMC8aaL1Zu0woMuEzA7nvRlrH+S/pJtRVBY
K0vxG82elZ826CnZXgu5bmCOzp6s2wzg7OAIoZl9iymWz3VesDIP3qlmVpNLdGhYWu9CGYiVg2tU
4hksmpHKJMSHxf0ajz4Rls9JJzk/JvWjBgA098yX+ulZObnCpTNcCwlstuULp/sBr6rPD0NV3uAT
LbZmVmtbjDgPJhD2YydriWWT05hojQ/XtshcGAjoVtRL/lwPqV8PM5RwxRKT/Pcbq+9BSQ38oZQR
QJnaUOJCptO9Rcgb6dzzhiCsft/UuHq09AVVUXIca6AdlT2znHdoxrw5TQmAcJgTNd7si8aIffru
fW9l9x3xFmxIjF8D0C0QY6HadjCY2FEzYB8vJRYXdvscdMR3NLED5yrnU+sV7ZA9veg8ilbBnIZ7
zPUSVvi21hWHsme94LnhYWKKa2YINvDUWIeaVKDO6rcgEyaftOp+nS90IU1vJOOTcP+eFUmCAPRF
G+9L5sV9IBofk+evQDBHylpW6Tq1i6rzn8mk3dRajec3IuZAj7INi5k7jHT6OnQKemp2ror0VXwW
1poIlltu8uytSY1Vi9p/S6rQPSiyDnm22OSN1h/KnlkM1yh3NEEJe7Iv3pO40damxPlh2CvLxKnZ
a3jL58okRyxr9rao+xdrWeVj2GfrF+KuxzZ0mkjbDqf6jvb0i5CweOfFJrFXWcSICu8E50P04rad
3JKgfcpH5aImC7qNRKzlQJwrONP4/p77egJOishuTZbQB+w3FFZO9oYGztgHc/m0cCl18KIpouyd
MgX0FrfAzDkJGsvpfXa77JwEk7GuBPwK8FmIZo+xTFqW4AyM19rS1utTvXf64Y2VSrol9YiZnTdf
JM9Ugfh05VSsTKOAROagy/dJhR827sQzeXGfY9OZR52M5s0AO8njvWlosnKdUF0zNw9Wk0SXtpx/
mLnFOCBwhmM/aICfiljz+/7RXCbIcXHWEI5A1JtYT3WcIGldsCqt12FbctA1bMsCxgwO82kAPxD/
4zeaNAa81hsB23DUO4gl2rQCCoSeJ0puW4/es+utL/DAFy3rUBk12FOdgh7NIvgyvjGTrKIGcV3f
IxUPq/196/V8v9m0V0GHdmtZo/9XaWFv7jzWS12NLEczvV8Fy05DDVfWu+ic7JcodXdZ2TO9G7QS
uziYRuMx8QqCI2am5z0XO/wikAXND9Ty3uq/FJE5yWwzDwptVBxjRhtMP8tlHq8V5V8yMEvH3fxD
McLBa86AQos/WpFccze7ky4cKM/luzTi/AieFqEOHaJiq75KXAzoCKgYCI/3EmTuMQWtlo7Z+n8u
F/73Et8/KYf/7xTFu89yEdu2/w+ohaHr/q+/qXH/RSv8vxv18f67Spjf/ReNsGZ7f3CA2yZSXGlQ
kLtgeP8iEtYc8YewDctBKmzachHo/l0lrMs/bCn5KnXdQcGHIPjvKmH+FbAOsA0Wg3xEItL6n6iE
vT9JhC2LfY2rS9fVURvznzKWf/+bRDgYONjzipZ3CdEwgd3mISwAUe2zkHl29CugShyk9/Lbp/NX
rfLv2uQ/+xH+5aea/yRMBvfMNM8pHD9ynL3Oxqvs/4Pl4T/9hAWO/Nv7ArvaNnRWjp8kignuqc+7
/0BY/rP15K/vwZBou20BL10gJv/9J0z42kSLscCf2YzjTt2MZAmADPP/+49qsWb8w7rxrz9meaO/
vRFzGrqemYLjTyNkTUrr9XM5pf/hvfwZzv23H2LZrrSwiMlvpPpvP8RzR5sWmh9SKSSZ+2T+OfHs
Tf0gufz378Zw/v2P8nTdBQPuINH48/vBNj+StJk56LaSXZbT9QmTVTMLUYBZJEedS4npjmI7wJli
C1guDArrdab91MKfIqWMyMkVHC6Bjewv8aG1bAfJhjXwlZFvzbl77MbwVDt4PoA3XPV43Gnjp6Oz
GA4Yx1DKlCSzsX506OKL3HkFM3zWgHrHGunec7Ylh9rX92Nm+U1FUq73NZGFrqvW15j5KDXcmW75
PmAEsRg6tHmwjVLLZz+zFfavXif9ZX4dMlrOc911W7aCe2vqN4L+2Kheqxb7syD0gbkHQ8BNnhO9
5kAV8u7GnGjdrz4nCh1rs9FemkCcBwa15KGvez4Pnnz73C1A6K3Jj2LEmO5oUFZoZI4FCpehdleN
iy7D0PYTIv5GXQ1W9jEL9cQmwLn9VRbPhnUhsnW1DL4HbDcJzYVSHuo7mHnNT6lvi+ai7Ltuegvh
5kbUZf24EZrmS2PRjNE9XNPs2FOVV5QlVweFPjUPFEg7hphCiGBn8THhtGIh37nsg/Rrhz0WVH3P
LtSoiw234mD9tPDH47RbgeXb0TdPZrUf2fCV95n1NCavAkVOReRPGu+HMFoHNPp5sJgXbs2GNWrd
HHQ9hAROPt3waqftJmt+VnujBxAmgWpqP22eou2cr+EvrjV92VbkaLWWAebkN8hMk/y11539oDl3
JRG6Vta8D+O9HSIgyjj2HOOpYGDqMMgHcosSUBoPRmqTNj/7RlWycJi5qBjmYsTtmQsArh/ZTi3/
Q5wzJ2ai5xlVbC4/G/0JHRuH6nHc9yK+IfbiCOV5Y2iPuLtXU4N7XFtXYeQTrqmFll/lpQ8dr8zE
iRr908C2DeNkoeWdNL45+Mlb1Vc7VaNzQbYU1Xt9BFRTsLQlMIIItJOEhW8lzTqWsM77mb4lW1dt
90CFjQJJPValPOX9rm+eZe6y7+2vIlRQCMNdM5h3aNS2WqweUtXeQnTecXUetY5hKDYEiXrYdIet
R68BqYxUYuaR3BxmThRG9xJbjV+kv0JUmFAEwmV4PN7S4nPHXlK6PhOSG5IrlKeAstmh4Tc1DL5O
M9uXdNqMB1GyDhqh0/2G6cwqVNEBuMdaV9DGsfdWLt9M61sVluo6/mFA8RZ6fNNkua+UdsayEOMB
Njf0nMhmI9+GCQ0c4Egw3NrxSRB6FzOUzALoCPllFeIiRK+0CcPaMeIDxl5YItpGQ8GBuv1+1L4c
JmV6aiGscYNTYIfPzkHjG2dpCKZsfJOj6vDDa9tJ1zetkm9DUZxj1ftujoU8u5bJqS9PVWRjrjzN
6b1L7wZvxrbkbR6bvMWIradYofNfkUfv9zVrlRnKXg6UrK8IeFVrCkCf93UcXGcZANCb3adMd026
F48FGv8VjIxHY7wuX0NBYCGmkN5bM/Nap3gUmfo/eKPYljX1YUpBug0HEPQELSbxBTHSf3hU/dtn
rvGPo/2fnrmDi+BKGESWGAxD5YG8uO+Hx1+tYH+yOP3dgvbPTrX/H0tPnF2/PWX/pfh8Spv3uPj8
vfz8/hN/KUBN8QdPUIBgGLqxyeqUi3+tP6X8gy0z40jXNbGHGibf519Napb8Axmx4QiBH80wHZuq
5G8mNfMPg3IUY7swDBv7m/4/KT//XN04eOMErlQPBplteoahL9XCb4VH3TfAi9qp8EP4hQxFf9Zl
cwdDYdMY8udvH8q/qTnpO43lCvxHMeVIC7ie41iWrsMJpmz752JK10GiWHHv20Xc3jN+2MhOuvcO
7vN7N2KGXzCCXrliChXq1tnZuZb2/I1RKwB9bEGudSxGAdY0xi8e/4yaHI9whqiN7oLlJTM49m04
agOkC46Yrrkw8r2VgHtuwZDk26Lq5V4Vev4sYA33XbIVg4eCopRIZ/7+4iH8k3S8e6MS8rliLxq6
IjkUgzP7Sam7xyCfQA4Sj+q3VvDOTPZHE9nJnd50X85MhPY8NOmO0j/cowEmLgFtHLLLkghztDa6
EnDrUodUGiuNjolKxq1pZydYofpj1Bj2KfAqD+vHMO9rBwsMlMVuP048R7C96g/krokHp9v1lYu8
3kRU8x09kGbZJXTK+TwjF1o1aTJghCrTe2Gad3oay9PI1+O3oZNvinmQrHcIdQK2avgAxcbj7GbT
UV9eoh5zPdpoUuDvDe3wbWlnX5cd5GB77LLGYWdhH4TZNmVBenZmwehIatdvTgWLJG/fWMXTqFh9
ElmRrzOzPECozXb6IB+LMRXXvGHpql09XWpPbdnoV/ArPOROev7U0/qv3JGgETvAUJfQqOyhJqth
AgaL/fFazKy9HJw3O02IR7iD9UFskAWEZ310BGgkFg+0WREWAkJTCALY92U037ESQ79twrEg9qJ9
TMpzV/HopW4lRhXOZTI0BJfWQj23bfEj8XhQpMpVJ7Rc1Ypcx/3QD8MDEo7qYUh6ew9DKGqX0KE6
mJD9C0TNjngtGS6f21gUu0lZDn4y60jMT0WqA3SbMpn7x6qO7DvdTHeyOA1end+2oefcdmQR3FYp
Yeo2Usct7DBxCm1Akl6JRDdtWBJnJvqc5QWuzlEBEj//45fifuG39IW5GtIswT9ZTE9VEmori6XE
Kz/BhwZQ7oMs/Qld5mzIqb3BRL53u+6QW6nuw0Jkp046QhuXP83UZZ6eARG29dK7tTDK7bOeRTF5
wOBKDcO5URYxyD0CDbJLLlZVTa9BrX0mNXGkSTZZRCtRgWt1jlE7LSyfWyxeN6VpnUm9vyRz4O2x
rdmnTj2GrCbOA4KAs6mY3xC49xS5wVUjuuE5JlU2MJF4mDAEUVyWUebLaTK23B8NebuWfhikzrDd
9ab7uJ3wrUUzajBWr/XYyUtDwCLx7TkC4kGQ9A6jWwvRV0RuPx7ZN9/ZA54m1H7gAZ1m66JZYWeb
HKwxuxaLHtPK7B8Tbhlkpyb6WFy5+szQmOye9TgB6xVm+gW9bW9merJCA9jdhR4b3CgXDznQJTwj
fjTq6art8FkW7kqPy27dJvRKuZKnJmo/ai2PN2U6XPESM1qSobbr2TyW6fREgs34Q9eoiVG/EH9S
W/Md3vfH3DFqzBGGtVgiMBzWGqkybfKKFQcRF5KHOsTPqhuAf//+8v1rSYP4FnN6uAPZKQ6F6KaN
EHn5MHrjvWZ0E/U+iEWg5gkxofEn7/f+m+LcM+f2kxpFQo2CqU5Lwp48GLnVkqyEBOTUFBRwY6pf
E4Qbj13Evt0s2x3uFIbojmHcNaY4S7vYtRWLqYjDEVQaqS9OqrfnQQbt2Zzh5FYCjRR/LXLN/ssL
Wq41nP1xgzsqof61iQ3n0BuV+dL3UbIfPes1LBFtp/yRjehd571wp3GDLLxZu6wLV5pb1YdqqB9c
c4S+qoBmll0QbqMmmx4sKwhXVY1OPOhJlXeG+qqbDDBVEOPNdkL6GnUeJuRWSTu+mwSx7IqeaXtZ
0yKAUWVbN5jNOcu7Z+XimUhAp6wso+5PnYNrkCUFLuXWWjDKMiJzsTsYUev9SMOKB99sbt0UdEvZ
Fi+upSvUK0Z+HHpa8KACedFBUCjB9l80kd4HOnq7byJeGFuPU6Qw/lmOvPMci03QLFugf5zpkc2v
sTlOERdb2zyWSMatnxlIiGdLkfXSjyJe6848POfdWO7lhIEjy9COemmmHyKhvcOXzx7jsOkwcEK7
o6BUT9IqHzO4jz/dfI7o/cvyWloN3LnCO6ogWPj9+IHIockfm8kFIRab5s+xi5DIjeMXq/BFfkEB
LMafzTC+8VwjN2y2552ZzfoefWpMC0R3uMiivCBzn93EDNdllWlX8g/SjdN72g3Eap6mhWMeK3b3
J2IXcSnk8gfbLTYusLtXI/fcTY/Y66UeUe9bhAubhaVOgRthNeuyZNuxnn5HOJyqXH8jmmsiEKQ+
R+TLIdIt1VM+Fto2HsiU//5HUdr4oBJsYsnkbpSWpfffL7Ch080gHPiQbkZWtaThSZWqL/nygpiM
dOhBb/zYCPVd1eX3k7xIa1zLyggvo9mUftl41cXmeGNWn77pEqljmyCdtvXpp2MlzkW395aczIvn
5dbl++9iMtYupK0IDpjUYGH2HWxVGxXT7VJWh8FGx4BoVz/mRH34s0c4FRGg2p1nIbVzCutqMNto
Rx33timiK6gu/QLk8q4tnZsRE9eDDXflYHnNi5NH6S+8mMdAT+3nHIFZ2mqvA0LjTbAAQk0wacQg
pWIfjvBweE6y/W+Nw2h22SZI+xgcIw2xSyrCsXJauQo5OeOROIpy4f96ugH8zKoaPxvb6pYx/5Fk
Gc8PWwtxKZ82ljBmSzhOtJRlQN4eWLNB+rCS9sAOO9qbYzSj+caXoPWtfsUB1W7RdomT0dTdWYKC
3TTa3OwCErf8WkOSMLWp9VkeDPoy0bBzVihK7r5fnCR97g3JfapjexHkV116Jd1LN4LWhhcTBzwe
G71qjrbd1y8ZOSwFmZE/EKm8AUt7xROVch1a6ZYLsjxpC7rTW15iVTQbk+aRR1Zqb1Wiau68Ors3
ulIdI9v++f1PuZnez8kYnMeZ9SLCDecNTf9diwAOs471TEpyQ++c1zeJl4K4q5EEELp6zCpPXaGj
0f33hfzIRLEJ8kr/UuZwDljs7KJOWTtShd1VDib2UVt2v6UXFbcRiVM7Qnrco+eiWlQds6NyCPGr
STa2fETGR1sNN0mSuJRtdbyeNdO+mcPifQGp7UTfD+t6Ls1L0ArjAqoaLpGh3yDOEIh0jOi5I8vs
aFtLQMaUDg+6C1wYrKpfMvu8NY1Co3LLu+Oc2uJsCKSCWltNN3aUv6rWvjDt6x8KoAwPyUSyRonc
lkEge0Gu0Ue7NZzjDDVwldhReW2bD1gb2W1G4NxuzLjKDD7h2+WDvR3rolq7RsXEQanx/J3fOjfT
G3cxKVcOAEW0H+cspOOPcQBvhuU5NSTi4piTexgLKHrfL5OxyA0MfMRRne5zWBFa5A23pLzN902Y
broJx1thspw2Jy7SPh+OJOGorTfbGrc3a3lvsppLxfNqExRFfxFeFJ28TCJEdsI3VokezskmuU1r
68b18gnlqGfeWoZFtqyqjnyZMYnMO0wYFPRuY4MzM5qDqXcfvWtMt2NY3MWz5V1l91CQ94MfDTbH
2KQnZVXTF79l60VN/KEDE0CqLp2HrI8ETIl4OsGgB2eh51iL7aLh9oC5gaRuOgZhznpSMVTPQ8jV
rYU4LgLN/lLJ1tiGedBsEzTYFyPqvsxehycONiLQobZ+p4RU0MNvi+WF1K5bObrT8R+/FHkZtiaJ
2wtv1BGzCDnTTUPWIHQzA+gI5SkvlQQxrBlIOGMCiU654Mgpsyx8LewWzXbyK8Q58wDV4C4ttPgV
1Iu17iK+HUXeYiSNS5OEIy0aPNauxGuF/HmLJBeVFbLXTddEFqThcDvJMPML09SvVc2avZrq4fM1
buePJuqy+6IOomNuMJB207h5rcqyYhE8EwSHvH1nV+Q2sV3n1wTS2JCvbBtDHWHQDbHERADwTNT9
GsZ19qOcZnAE0Ff2RbMnM2+6hfYy3vKsYdpF8Np+KImWG6eQOLrlBojGtn9oqkcKWnelNR4HIliS
m5RoubVhIstVLbPQUD7a8WJMEAOJgEPEilg0wcyEtsbIzdqC+pdSQIzp4+TiwWqn3GYuWemEDtlq
3U8B5IxUffTO9NgvrXPAQYbWHqChFJ95hs3UzIYPk2koOu6K8S5Xx7awotiH2UnwY5Hp7LTlfD9k
VrXRYlOhuA8Q4ShXxNueYKVbRyKQLCcQjK67BGkljbpJJnTeeBwQ2bdwArJg3FC23X8nJ+b4JMij
RzAdJPPeiM3XakC+E0/cyd8EwDbRtV3mRUcP095JSf3UONM1a6FUi5mpMQRS4+jI5XkhzDskOeUD
YwETIjlW7sQlFHAOo52GzIMB87TJ2CHdxEql92Vj8YhwkJ7EueXcqdg6qg7jAuP7iNo0+GElQf4+
27nP4faLhxX/TVcd5xCmvlTFVoazTl1VMMQuY1RcboRGSa/he4aMN2ODUgfM5I7I6+ymCVGWO6Fd
P5nkd9HdJveDagy/qrJpo6IJigwovCekKAt/r5gPupNnG7MjOsE2Cc4pR+nb8/tgN0iHhfXcOua1
aOzRp0eH447/NZl1Fgt9A4qTpCzk75mDC0d77a3ukGWkNgORlTR+yLM6je1M+TUazYtbE9c4pnSS
JVLjREETKMrwl6bUPS2MiTaYw6C80axz3rbu0bx0KZAsAozK9QCFknQY/B3DUJO+hVPSavRLXKHd
MoEZbCppvmCCPRqMgHbI1hGz2FL5Dic1NlvMAcHonPA1SVtgK8ue5aKM1CpdrusAX0/I39id82Qj
cVkVVdvsRKffwwg463NASgvAlVWQDrvS1m8DzioWNoSX2xwbw9lCV7VqEzyTaTT9UDcGoW1lnV1y
hx2Q69166fQpixh3R0YyeUQuUyg69zCpcPCbGuhDY77HJilptTCj9diZKD0zcTSMKNgEMr0Z7So7
hIuuEWp9PeGnrnIBVilDioXtjXizagU+EEXkGPrJgI8PKQkP+tQ3YuhtU/PRWoJPcEZLjBzEn+w8
oYkRr9WcXeMZdlHLHqY2RmYjTkV0dXvTLXFLiPNu7bEcsTKosxFitW0ixKm6hDNkFl64ykgIwDfi
ISbjSbOqmHmgjOW7wK9btVWz7VKJ+Umr7BLmJy+mF1fHEqgx6hHG4RbGoxQOjlbJfNM61XlsvadJ
kNWT9TAIKoylnvyhKb5MKN1bAv7OQPhRiojmCEkSjo0V3CF/hGXjMcvXYG9jy00DoY4B/S36yLrf
VtAT4oLd2VQt6kYMDt2vpovfCUUh3UBvnpJ4uHVH59FLFUAmS6xMr77iTmXdw/ZXvtvWxEQRTw71
PQf+bB3GUQN6RPzNOq+NQxKKZG90ACiGcT8tytqGWAk2kO6rwzgFXdBXV7sFtbXFBOKaDTV49uFQ
jcPDUNdvM/xWVFH30VRdPYq7M7KbM+B8jgftlHaVH7osImqZshvUrpbqgQ3j/K2GX3KWz6RQrogn
/xy78LPgilmpBA49qqG1JyP0LuFmoEFBwkt4a2IAGAgQ1Tg6+semKR9tVL/ryAUTKQORnETZjltR
GU8RqNCjN+Ck1QVfoE2CylqaACQ0EARZpqqVGJNTaMjbrMLUhnV92TKyUMxRr5Ah1GMpLa/p9OEU
OurZjCwmnkXcwFNUY3RbQrpI6xqsYWMnbDybEfU9sZAzGH7UxGb9AU4wWJMB/1Vq0QUZz9FxvUdm
FKzjNKIdIujC64H8xBXPIkCcBT2U8e7pLIsWnihR4P0Rk8rXMCJKJam4W1PqzwmiYGTY+jpKmdA0
2Q8iBDhZIsRaIgMn1IOgFqm5JDjqfujd48t8TwOPvNkW8IgBP3+a0i/WTLhGZtDlSey+zrN9nWNF
bCzr6mIy3wYSpXqU46rC3Zkm+ntFtBtEJfNREybq/tGR6wx0A2EMKF9bq2bjRHLOBIIsM8gQMczm
LmV0z6UZGxszNa+wzmGYx4AaCQp0NwsAEP1dF29kZv7oTflqFjnhnwkCeBvOaAJBagX6dnEct/us
kurCiVDOXrY1GpslHNB/BGX7rECrpQSx7g2mhrBRD4HekveL0bbXymxt2U/WQNxaaVufmBk+G+Mu
S7kB8W3tjfBEhtivynFyRgka6/bJ2itI8kbe4W9TtbqHYQORZQLdAEWbQwMvaDrCDiEmC3e9yTAu
jhV0bn0nmAauikwjdoad9lYj3QTudc2BkE97QNT32dhz1kSq8JOs8Jkil7c1KuxpDIKDFPWy8MRm
Jcn0JNVJrJZBqOojstNZT6zKItF2KWF8pkMHJI+l11/K1pmvpJqi/Ro8gtvq6g1JsI+VzUKfSyY8
30S8cgT2jxJ8B5PdwT3YAwWpA5ROa0282bje0OczSBibN2UQmUbbZFtkyhEEAEPU7ECF1BLpNFt4
wCyRPzBowxYPMyoPYKmiK6dtYsWP2YHYt4mUyDR/JqTR2yJevtciUGY9UcLbOcKEM+mZ2GvWAj/u
f5InJc+gxay7Jn4x2OMcuIn2sQc9rjW8+eTFoNNa2CrjkmnuUrQdS3P4ERiCFp13vQ7Z0G/LPHEJ
PLJuDLWQdKMWMqdgI4lmVN+QWAX/3APIR6LtJkNwuSFi7kZM7rZyHSg0orztm22eZMe4Haga+q3q
cSjpRvPVyf4x7bSb0OHJQpX/GWXDp5t23ZqHi71mZ0H4MRSRpg3JBcUOHrYMASiGtzp5jHud4APH
5q5uxjzdmS3iv1m+g1tCczE8TJ749Drzy3bN+wrps4wJctJsROG10Z0bp9LPllYwL5qnwE9GLAzu
2Ni+N8mTjXuBgkzdg0Q9AJ1TKxQCwU3O4GvtilHnaWK+j1lUbB2K1WFRomBUgRoEW6koGCiPtqZv
2fZkgKEw7TVVtSMB0/UNl2W3KAZJ3BDwQb06M2fXV0v2Mo7N0NmEZN0hTzVWdgz0kHCQVZ/isZmh
osA9SgqusqRCslpszMR8D8jh8KMyeg+oh1dZ3O7NVnnHzgNjWzEcjhJFVVUzzO0STK9hP9z3TotG
pJHQOmZrb3eMshXtHh7wVHKaj4m7hUSKTVF3HrkUCUV114SbsWJfmA9GCvexaPI9F3Ww1yPwCEHa
cVOrkqSQAZpqZCZwA75/McxDeSPh3zQLucGj/CBeE6GrbH00GeNphr+3kwGm49rEnl2QgUgrzz4H
OPMmdNozMYQYdZv8iOkMTeNAwiFs2RegG/pdbfSEYZD/A3vhpcqTBDswY8tQV82LRiNzS0ruPgKR
wM0/6GCtuuniTeIwqrC8UMOGJxnB1khgJGYurIFcth9sakgaLLqtICJu4wbRR5IF9/aYACAS8XM3
FacphPc8iubHkBs/yyx3Dt7ypTP+WmH487ZFeo3AFx0mzCpMjKro3g7g3Qv92UrQIplURRtr+NLF
SyrjTcNg1rdhf7j9FPr9aL/n6bSbCX4+dB3UyDISym8WbF8tb1AgzyvMSQ+xRSD9rBMJN7ZWyL6F
CSdTKLETy89qJ8/DrXBOjaA7giLtSN3YuFZs+zRujMAy6W6ylIfvQvwIqVpOeUOYI7lE1OaBsymV
RPOOwJi+Va6UlHh2Ynlr5OH/Iem8mtxU1ij6i6giN7xKQiiMwuTwQo3HZ8g0mYZffxe+Ly6fZB9L
0P2Fvde+JKaZ/gcQeENBtXLqivyA9QDRt5PqBK6OXDYWOtNpmbqXjoTa7VTdRdlPlxTT4NmpFBIo
ewq1Si/CntZr6w5iCiiJL32UwEAUCYLZjKGKZreUZIRZZAlNWxHV8myXHR4l3UM+FUPkozOiYc2j
6uSRv9KUyQUDrWLN5hPOKNc70aoCV4ARd/xhB5BFkBOQi5td0lzmiq+ka6OjMl6Hmigmc5k4RyNQ
oWNisdYxBLwIb/kWpOBRLwzWCS7ZW2sWCcoV/9scbS2cRAbCu2+MsLXEX7uDCzHaK8YFbfHNIBPC
dMruWfhz92zNrApxOBjHf38pcaNj0Jo+BVUTnD4EZk1M/aa8R3o4+F3ad8oy87HT7Y+cYZACYYXr
viANA9O8a149l9XQSiAcrYtXDO7J0Cd9tRC1O9o/3F5Y2+C54bUqrF3ncYtqCIGPDqCpWkKhyM3q
WZrzckFDrm0YHbOgaK9lhAVLNnBFWh9U2po41EnLfPhZEjFcm5SMLo/Jq+6QPG7HKnmrRmLdR097
KNLyEntkVLh8jxsB8fbiMKhNCuRo7H8R+lt19WgBzLZcFjSyJRt8xOVM1wcJza7mMPcbPE4WvjPT
MrKTZ+scfj2bSXwlpBPQVZFEuU1TJNs2oW/62NgcgMSHM3P1zjpURD7Qmikdy/WQ8IqPwXGHp6WF
Vaav4uk4TxFquc6ZnHAsxflUXz2qcJZ6j1VdFedsmOge/VQLPZ28xbYCcFhOGisEauK7Uiq5G3H3
4Y9SBGYdp1vWYYFhqfFTJPM9pTHmGG7FydBwZfMiwDS4J9W049d964fa22qaeYPh8PUP6OM0EV6O
JteOpQ6vauL6yPprr7GQxs28dX8ySIzBAD/kBfUqdlVXryBVZMttEjnbb/2tky6JkkYSw2wlvr1P
GGuqk6PANs6Yiabu5vPdX8SCqbGyam2vt4RBTw3qqQHok5VwWdW18+zH6MpKF/b+IglKzwsWNR7m
mp3mC+PUsUMp+a22us6sq45XKorRLvuUFKFmZdQPhjkdeZM5VWeGsXZqnqD/3NrUGYOWiIaNivNj
74CzRjZW7yP5mlvEOHQpuxqIssaT7jvHikCbxC3lJdUxh4CWREHbjzciLc0gWRwiJt08u3YR4A67
gnnQAOzzF3ld/HmfG+LPGGsWOzZFKqC2Vwtra28afmNCuJFyjBG4dRd9oPLLq+UB9W8tOw3JZDYw
wLAhLpgzTAvBJTytO7ziLBfp4LdKJgqrwMpU7bovSeT4lsmb2OqZnK8SmWRP6eMwt0Skj4DSXVdw
aZY/NlobE0xKDoqJ8N/xDjiyaSrhQUXi5M7jl4ZDqdQ172oLX96wagRkUQpiKXFYztq0TzzZbPpN
5Ffera7h3wmLdrnMv/2aR7RB9REMnXmtmAEBQKIZAm63QEuZcxTO/rmsAKAYUamoiXE7kT7PuvMa
txJmFb63LcsD65T2BeAM4eHYTt13br4M8wGXkge6JFJ0hmOu/XUyEBs5MUY7l5AgMbuvgtx1aBXm
reIQdz0/DpPZ7reQyQ/NhE5BrJPEcaVd9Iy62URtU3Lw9j3RJ1FnQ7uX+ftS3CSDb2BuLBbyTDt1
5ODuysQ/jlw3v2Bl9mh64xQVZWbo8564jp2vbOtuZzMQjEBf+DU3Tl0iJUEtoZc0uhKomYg0Uggb
SqwWax8ekynfG6h6N9SRmFnz+D6VPDuRqouXGYT7o7Ww1xERsxNWSZBSZ+8KTVbfZnVb7hKdMbKG
VOSvZNC0FBxVM4u7B0QNcuc5M3HLg1U81FNUBmOVGUGWsM5fajMsGUceORR/ojr+SEydnoFLa5eb
kFVrY7bZuLGkcxvn2yAQxJhMe5uS6LEXztwFAL5X14ygGBsr4PYNXzr9YWGmf73JRrkTJUfEEa9M
lZZjzsp4VlCRbIH93jaRM06JCzRi/UGWJrbvqh3PmMu0zVxkYM6GkWRx1mZWZRt70ST/ubw6DH6S
6iD8PlA6MlAvV5/FgHjUIxJLMh8NNN+Y75mc9g7tQDSp4TIN8FknLuFs4NHzunVKli7NHgPyHzHm
Pe5opKhD17qUnYiN4kSO2wbwwUbpWZjWfv8I+gJXMcXuoedL9Dl4Ny7yqrtWal9NbPUnq0b+4Fbq
1P0kijTMmOIuSGAGEjSdenDbqgeSLlv2gFZOMTAa/yf4VzE5g/jUvhrhs66iwd2wGB9QPjN2YJaB
4ZkSwy56uiP0R7PfiztXyL9yNz+mgG802gvoq/bAzqdVPWyPQptCNinajWgOK/AGIKrsRZGsILcZ
sF2rGjKVVf1CLnixy9L5IKkamEr76BI2scGpqTMTNJpAmSQ46RnOMMZV+QONFTWYu5i4gnHJk73C
LkV91n0dWJ2s9pY23MHpauiEIB66ZM+ACQFjhho0IS7qwXGUu//BKRX/piI/NyT4ncEh7wcGti9+
j0CejJXm3PJUPhtfKbTPg5T6K4Tz+c2qjJBbaXoyl/5Lb0Xx4BPcuBmEu88lzvZsAf6UWHGxaZb6
CxAKebSudTfWH1jatFvHgA08m9lMZQEOr50X95p3zMLKQobaAKagXMKqbkoG0vpXywBpV5U9pums
4ID9B3LLV4P2KBBas9q1129RG5NTIkv9Ec92v7Pi5TXmGyDayoUPKVvIkgJTKgVYvM0azViDb8my
Z5ewlQYG6M4jxGmKjGdnZI068qbvpjWEl8WoOv/72cD+dF/62h9b4L8fhgM+QaArES5ib+RgjQqY
fB1pM8tApYzRamvO2h/Havdz0ifrlI08UlHs6X3SN2+O6oBYz1WOHgPMrxznye/Lh7xswRh7y3+W
cLH1iSjMSzN+0Bu2xraWvg5tk+z1zECE7gWey5Q0wo7zg2FoO2jdk8UnjZDQvyW8U2HWv/tqMHdp
NtOixPSTuEmHhwHtAK1bhoAgJ6sExuhN4wJIS5yQvQ4oYTzDk7Q+Zic9FhA6wVvWgAaNxH2p4J8j
5PHPLi0HcDPUC5momm2liM+12wq5RZuhO2bwxhyegx8avRwJlOt7UteQQ0wGEV5y9csXqn2Bdg9N
sfEPuuAp0XtYVMixHoQ5qLOtS8qHDEpP4839hh04W8thXwyq3OqdJvfeII8ucFqnlCSzDtV8NMbk
c5ZueWjzWr/4sfE2Ukbva0GctDZhPxTrM4lSaqvLMr/a5ntpmOZzi8C7jEASpsk36Sr8pCm7g5rE
f0VZW5Rt0BzBouZigm8pp7fZ7Vf3Ar/1VMqGBLsC64XojtmtyJbp0Rn1lu8RNnWSVse0OIui4x6z
a0DFdVTuWGpqRwyw+WZy5Y+LxodnmlqMD9PZOToq+VERgyTAJo0/Po01yyh4uUsVWDWDmd7jjzuQ
KbTzGYQhEavY22AAxpbs1yE6XA6ArCYXPjk5MEBHeaq8OD8sbkRkMbFPde8i4To5+aBCsqbyvqmu
DGY3nIe3LB3IZqyBB5oqI0SkeqyGaQ2DFzLwMsJMzUQxarB8yfh3tDeLrEj3bPJ7PBfxXugrW8Xn
qzNr8KI1EG0RR/E6wNizm/7mujqVFUvwxCdazh347+cxC1WZ/Do1d5NDwZ90enu1bPGfmJb8pr+6
HPObueGSrRLGJz37ddz3yCEzeZizMB5TiyafaZFyu+lh8Rh2pKpf3UdRmnoPdttcKpsEnSk+eRYv
MqDcOG/bM/C3nVrQJy5rbBgnNN1Ilfef8AX1Fz6isFo40uIkXh5GGFDE9VSha5Tf0u29M+NvyLKa
cTZ1zuhWn2KWatOv6qLx2KdLe800nKVjqy560gFlAdKOuXyAauNQ4Rfs1QPswTkTSFw2BRgEFG/+
HvZWNhZFMKCZxlIL+wU85q5a2Z9GnDzVi3T2DXnZVW9nDw17P1Ny4LSGXXNhjHwrRr71DQiyTYSx
NSqjce+yty9G4uOH5HVgmTrGLB0zxX7GTRQR1oV48iJJ3+dNb0XHnInlTPeEjQ5QDMDAjed7F8y/
n+mCqx77X1DPAA6Hnk+2GzLsJfFdN99zUALHVGup+BHPlf70VJIvvMmkAJxqQWlViQDfn1uYXKue
r22dQ/fdzTNkGxSjVgcoEMd3ZahvkMLw+9EdBx5fEDjzBQYivyHauVYVDbslFZaNzYAWs3uicPbG
mX6PBBhmKytX477VwvrsnocsAw9V8rZZoNVrQOq+A7Mvi9jBjP74Fkfjh0Mhu6P5XbnfOULnPNe2
FWSucb4aqFCpChtUKtpyY2/HiE78Tl2P8csAP1a50P+ixiXxcnTfZJa/a9MkHtclWs31sItqIuts
C98GG4kyXbwzYq73zHqNm9g/ZHlDV6sQbmUu5jViF/JSrDO5mHFOE0y1zU7Mmehb7RaFo48+sdAs
2LNDGhBc1B7nnuI61mZgozOR4VpMHgdTLAap6Kz+/cCL6lxAi/9nqb7cF87UnlpxJK+ha/NrDzVG
isy5UhIZ6HzsN9HJPqgKh2ThHMhe3NwQjFkn1CT9kVCN/0dcy6x/BccAvLdvyXWvr3UCNFUfzcCt
kkuRIYuhJyRnlUOt+/QrN6i7JgkXE52PTzCCm9d96JMdvqWG5eTgEgI8gOX5lGrOb9qU3rFb02pN
2f0dvPbuNObIQI0tbpzlHHcr4qYzdYgDBbhRu1J054/OrEhfbfAyCpsSoWhy8qGzvRuxY84NGJ0+
dvntZDJLTrKFCjYuL1k5vo8RaySVJgzTkvSMvhDvPGVHJx9dXzvmou04mMyvxbfHQMzTpekr2iHi
RwmaS8cLIBuRDsZmXHx2og1Fm8bJsB/j+NmJByJDswXHfzmFLRl4DNnM6ETOAEE3H0Zh2jfPkk8y
g+rA5jjOhr/KMnAu9kjOiwg7l6Sw0aE+GnwrqFK/Zi7ZDSXDf07XHoDFWDe6jb3t51i6fHzudByh
qNK7bnXQP4qK/TMWRc5xjSOM5Hjy2DUQ5hVuoKI7CBJK9J58Wg089zaveFYFdzooJjyFRjJtjNK0
zsmz1ql3lWb7qMK6dyyiMjnwNqTE41B2ZKU33wliPQ3dRICBKLuAjVK1cedUo89tAGz1kqmz6CW/
nnxWTkyIdMaavdYfmQunYddjWaKHQC+zgGZviFm0GP8vZTrtsEFg581NWCH0Y2zigLNqGpxXUSS7
sZJkEcFB0YUTn0bLAg3fMy6IOVda8nAeoChi0syJ9eVlrTft7DLDRE3tx1gq4L+skxt5YgP3BGn+
0RxsLoVFsYrrE45zBAXBUCCfYE75imbl5mTo/IlQgoZmlZ8mBeV2NGzSI3DLmcC5ChIqwLxjxWSa
6SQurgttLpkSdOdcH/WAC+Ss4tg/mplOURBpT/aKjqM974LJgWM4WOktsVnMwC7ugjaJitCskcHo
63oxltm7YRAqZAuWAf36f9eXR8/nHxU2nHhFdHNvYhgetfjbXyC3tobODpZYdlQ+8i9kh2bbQb07
C4II9IYGJM21aRtVvv7goefaLsZg8PFDWp1WW1srfOda2jNr/o5z28tA/DNBqpRx60zWWL7bsHuF
SsBycDT2hcSwwdQlEdpXhzCLvRlexCpJPkSU36G/PY9gOXZm9KW7pOJFxmjspiaxXupq2VIZTftl
7fHLNNUA5fo/sB+MsJ/Y/5otiavWAx9dfU+pytGnZcYF59olQ20CUKw9xYW0nsVS6QeL55CTdtgt
cO+Qa3cM0Oflw7WwAA5MqLKOY7CifuqYu2yRtO4ocXFdj21I0sw7NDJvy75r3i713STqGsE8c8pe
BZlpfrowBDc2KVGBVk3wrx3JrHcqvnuX1IrWr340qmQiO+DCpxCDctNceQwY8HibdlhY7mmC9s3P
uw81U+TEfdy+uj4ffQ+CinvGQIMPySdRNT2eQZIQzGMN3WG/M5scVNgi4rtICUYwnDLsOjsweLW3
pSjrQDFmVIZXbyMze0wjsBuqqr5ylnmbOfMYddt2dojN6rUVE8mZPosCzAQnRPMIIvvjotVRYOrZ
k+v9qTvT2NkpG1H4JvOMsJqEpQOLCW4LBgd07Vw7vVDHbILmreMEgEYZhU2D9mBATnXQfFJbfAld
RaXm72LKGMsxQxWT+nYvG5y/VYMM0YjrvU42+p6ogI8K6pWZFqE7YyfMGK1nhduFYoLfrPIrffTd
2IIefsZzYO27IQFm2iDc0tbIsMz+WFzFV4TAfKPsF9WncH1n58HkJMGgwYZ/qY5mkyHwVvpwaHB2
wMz0C5jNQN+gIN8z2Gl+qlP4tKjV/6WAIhYPh7F8g3D+SjkaH3xUPnDa7d8YOCTzFNIr9GW3WHMc
ZgtMdz0zvxcW4ZBDF7Y6dR6Sm3CZzcq5WEvt7LG/VdBi21cm1NoG322zVV5uHYSXPSuIT7s0AspG
aZSQt7xk1yRpz5ZuPToOTP5Bm+7LIr8kmRPENzGOKYF/98TtLoWEphkJtI8MUMP+bHTOc4Jz6YTZ
h4whsiCR0LHi8ZPeYb7PCk+SohkYRH3McxaTpwhm2sW8w5xInpj/PRqUyQY5UrtmYFVecKBzR6Pl
XDLUw9Rep47h5ANipSPJvwCtkkk7YwvMto5jdXC7CX1nROKeC3P6sG3N2flOHmTLQgKtdP4sPQhf
UXmvBEhPL7XH5RQvMTX5cHZ9QbTbYr9Hqt0w+Heui1ioMQ2fnNX/qoHmZyaXDRr0uRQzmPDRuq3o
b/c5IxyAuV47hU1rvBiMUfcrvAkTbbvxWgsDrqe2aIjk1icocjtZFQRpo3q0e2U8EEi9dcYp23Xt
jGDHTeXdSfYVCcyPYBt3NvqWbZ1h6DDkibKPAgeHbWnZ/j4ddPw0pKde274MhMmsqSkc66H5cAyE
AmlBBAP2q58p1829O0D8QUmd7G1N+0PsxIJNmRlBbkZL0LslXCXmHhCHoDbXdqg7E3Kv+c3wJk5j
RiQQiNsDzrLhscY+RDsEiTTGyQ50UG210eH+JvOCTwiTUOu5pLrO3MFJj82tSl+sMRk2BTkYcwuQ
rfHiv2V/7LIfU2cD4mXVdwUsdR6g5ZszVY8deR954nwCD8Eq5SU6kMI3pWHLpw2nU7aLre8n3qYv
pb+tBduMSbKK6LuwT3j9SmQfD30LoYuMqV3ScFwOjVBos9mMuMndN5l5JEb2x7T5F6NypAhOtGs0
TH/UrApuFxHoffzjpg7ZfAheIfMAl5TkQG2Wq1DCg6atXcqY+hCdNYx45hV+5JyKVSJBPp+rp3wf
jSQzxr+zW5o21ODj1iSdIJshETptcyoqvz94wvz2MxUIC/cOtVGpWS/TPNGbMASDr7RQKKkXSyed
A5qRz+PtnQe7ekJF+A4lCN6sqxuwclS/+54ViQWp7r8g9kfn3Xbbig4nuPdNrc4sejfIABDg1FYT
EtKeNM2D05RRMCb9tC/a+8jmcxUD3lFP3nSF29Ac+l+4PoHgKS4loSclDQmyg+k3Gt9M09RBkZ1l
M3xpAFgh9aenSeETcjCYwikRv0YWHcZavkOlPThrlAJxQRQ3mV4RGo8lhX25+19OON2wcHkZ7Oaz
+cTCqw7wGxHuRSacFrPmZYsYQqaGiMDbwjO/x/r2JuZ5v4Z2VQ1jPD5c1C0W6FOCTs0JrU0n/VNs
GYFa/GhTqDpYEC4EWcqnGvNndteyufqDM+FeO9mrm7V/uwSOpoIJ3wOOVQg26yi0VRqybzMPLYyp
2WadUD/mYvxrwkIOSnZRZvyFNPbWzDMKrgYCF9CEBgUu8huyrd4STgHLz9jnGN27GJlwFCxdXI/A
A4QPrG2wKeK1AdlvEvAQIwnhxfLIoaQcCRYlnp1Ogu5m87Ij4qgPV5QahdJJK//0Vksct6P9obtl
UE5K4qZEDY/wgCHXukGxQCsK/ylnc7vrov4uPO15/UaWBFzAYo3P/e9AsPueRp3xxYwm1623tNXm
ucgoH50uNcKcaBfFYg3UJkVXNfE9RdWjWONp8IbEh3xh8RYpNPy5x3vgPLGSVMGnu4xI2xt57uPC
39TjDwN2Zg6zIw/lHMZJG+3xHFwnrzZZG6bniBCJ3snNoMX7w1WGqcMfRzS+MEmNudhYC/0L26hf
y+2O/bCkpF/VDwy0UaIIVifsDi/+Qk5y41zGKX6TCwW/zxBDTe+ls3j7IrYDYSdgsUf0DAY7g0ax
Dbfsq8cmJ3b6sO+0I6EB6cHKEhUAMV7TQZJfGj8mImhoNp7VA65ps2+9Kp+H3rBf2afUm+gItdF5
wTd5J4xZ7gu/ablt0mti9fXnnJ1BwCLUaxXhfxUDTtmn4uY1SMsSlsaW00Yb33f+WqKlNiOwEkEX
MeOsE9hCI+YmEwgwfGWkz1KKGy5wxYXAM0qL+ae2mEgNvgYExXzGMLovV/DcwFFt155NvOeC2S6z
DR7UZD60LhJgayDO2pYjoTpjckEDWB0QMcONJuc8FRif4ucqWryDy2J2n2g1kxkeYLJPd8wZ4J7p
o9yWs/pL+zcd/IwZbF5Nx8Wl5GosGg+inzjDrOnN0kzwyK1BTqnGK+/xRqYEF9xkmX5WgwcLU0+K
I8+JQXNIeqMsJVPc8mKRVMZSCwp6rPf0dRAeG9v3bjpgiN7hfxfV7Rc+2KOQFACjNwQsxcgH00Hj
pjHHsFky7MtcBCSKCBikesQHoBxqMHamIdtTwiSjT8vS/JOkp9dLxHAxogmzE0RumF3z0PO8NQyc
MSUm9k5Y5lsXRYz9NUA1rCZ/R8dNT20PSHXBqnKgFvLSs9QhmHTV9DclYBb5gn9Myh5xj94HIrd5
VNuXmUN5tJ0BMTDK+jwH+uiUYEZc4R2Z99pby7fjUwStg5XcQ5XGn94Cb3WZ6vSOpZL+Sh4zLDr3
ibwLZDPA9HU3noI83vtD7h3RYX4xjNv6hc30IbfOVmHqG3LQ+Ig01FBNrB+xkfHn1hIuqCh9bnVu
gAp/H2rsJ4Y8KNvyftnHrvZKHbpJEoajmoJ8aurap+ugkfaAh2QqvSRRk4Fudl9MFxWDy4iWt6M7
u3qMOa+0VvnPdkF9cimW5a9V7hxhrM6jyr0UBXl26luD4fuVxKBAykawCq4MY+cOcOc0gJkbTIFY
Z7vLZDDWcgVwYLr/1VfT7ZtZ7KccH3nEFCJo2RlvVJa/zp42oKoRV58V2XXU4xOBovZNq+1nSfpn
4vdmqE1lc9IHjl6x+rTojDCoqk+v+Gr4JD6ayKH5ES0ObpJlyASwX/XilscuqQEFXT/FZQo7CbA4
oYYpAEvQK5EfTqWbrJmxzaboh26L0T8NKmEcnRWnZRlULyQuhaVjPFQLCgdthWfiDpwCTTXazhsY
FdppDJwmo6iiWjqZEd8Y2X5HsH/9E3IGvDteytM8eEHmMGVwnWGT9kiTrBhz38hEoIEVTj7rfIhH
egLDx2Bodn+s2r7q+cJ8gPDzTbK0MdcUkTKTW+wzL3tDwbF+eGv4qW7GYaP1EaSVfHpAhfpUYgw7
w/082AsaTSvxH/vVykdxIzb0fvqxtI0/dj3KfxECW321E9upcZGs/DTE5iQHkWJCSipW/bCvc+eS
5ubLNDB8S/Pp3pVGcyVDarvkIkypNX4idgWb1hd1wEcIWxc/9sZUsXMoCsR5ZhJDtmj+cg1hRy0E
a9kkhXMFJ2Q7OcCipxL5uldXu7pieaDs+WB5fKAm9ojWh3aNf1sEwuDv+5HGY43aXhXLdG6dj9lz
GTTlvPaR7mcQHEwvjCLmdes+DcPCu2G5/9meG1Nu1KjMcJmDPrSCDg0sE0tKjeUa145JP8xmx6y6
g7GQ41EP5FL1S/Nrxe2XRTQa85rlO9Wzec0fM7e+YJRujvEnQxbt5GqutpM2mlUPZ/vO9hgvtx5n
lybqa9Qy/3NkFQy1sC/DV+nb3Yl5Mx7ouG54KEcRYilLtp1NP5y2kTwqzFOBy0q8igVNOP9ByIDj
saikFzjKPgnpv/tYP8kcRUaZNGco4YCivYlN0XzzWaww/dfyi9/HPpM0GuHS+xxTL3qwvZCoz3m/
DnJazaIzfUIlFu1ilp+r6pCEWqSH1xQDRJbzW3sAMe08x5GA3XtXZ8khKXx2qbHr70sltj1RoZu4
0ceTEo59bXzw6eANAgJxiG3Num6LBJqWyekDQnFJPGzk1Tcw1ILRQCvmAMV15hOVNc/EUFJcKO28
EmE1v42Ii3SmncUwATkJe3BlVZtxYu8D6Mu+kzB4iJovuJL2o9DmpwIJ9A4N+ohrhzga57mIki+9
Z+jbufXRjicqtNo4ebr9Q8b9Xx9I/aJ8b+P8QRngMUW0ltDryYpANAkFen6ebW8934/zXLL9aKxz
UaJNU0zQpmxEHM4Q4ED6IZ4uf7CCxSGZUzE5xAm1M1XOvm0R96FuXObVkiTX4vef8tNWZnVhov6X
J0CAjyp6frmEBJMWTaI/DN+C8GngOMw9UC+DESWzNrIlBjqeOpseF5s+3XIWXQg3CisfnSJ1h7oQ
8xMif321Ze8GwG8R2Ovqr+ZPrKA0I4Vypb+qlndpJGYYcm+2i2O2wvmJWRyUKnQN1HPtsTQXEbiF
9kHclX2i0sVA3XAT6ZaTbmtzIhPXbDScWNrfyKs0PD9kd9Gpyo3jLymyD2LRDIRMdm4w8HThxTI0
yUe4/sWIWNMe/sK9cQOVircFiYszJuRpa9YTwlxmqmzsdgVK5AbKyqtpOIcu7puNZCkUdEDLeGId
dMA6XpypoLa3E9SgDJto/V7w9+mcdJkLtlyb3l2R3Px/0t+EdbpDq4XZKNtbef7W5dkLwjzkORKY
qsc+fVtmWE5AoMZb8t/At8TeOZLeD9U0gtqlpsErO16kFrdC6xX3TEuzs5f+AcLKTYQqc9fElXlB
wc+GFoS42fxk6GZuDD8GBp407QLJwGDkaiNMsPQ8xNRa6YB+ZWT8ljYteW2wQkr41Zodte9Er+6d
dIJHZxgROhM0cmYDDbiwO7nXkW0IiMDs//TtYgMspIdn+AMgm1g+VG7K07/ZYolds+qJykGfD3Vs
X1qJwaPug7pAdgytawwFMPXeK3ElV6/MH+yHuCbEZtIKsjXK+oYVPdmzOH3FsG6FrtbEgbM0Lxwv
9magAd1V4tMzWakmNAsHw76hl4quSHsWCa23Nqm4YPIF9gI6zfQVyA0eJWKnVmJKehz6nUPNROOH
PNeqEOe3xbH2pAqKSltIH8ZJBXskzO0kQrxjnQ1shRssTc1+kvYZdHbAQjQ6dIBChtkPKPqKDWPV
eYecBrG2Fb1VbJEPoPe36Yi0O9XJkkJCCFo4rwnXog/AiJ9hgw7xvTP2YFPPAAkqQF6QIaZpmIUi
Ci7fSM9rQE7c4jiISWpTU4ZJd/YPM8zgy+IUX4RulKGf1NPJZIE067V6KIzoh2AJhI/3OpoF6fQQ
QLmED3YUi13vYPlKF+0OLZpse1l/sjKaGe/+qgQ1cukUSEDwjSu6k+3YyXBO0/ZIDPICReOsD49G
AwCHdHqbGIK03Qr49zuZYJJOxw6hM4rBJS/3i8sMWMZMtpvm2EULQ3cjJeaXhIyAMp6EaluBBhoc
AHHguRGD0KG/udNCRHp6LXUzYYDGWpsdEyziCvV/k8feqZXWeGsmM+TRHo6zxvdbUArdh3Y6zpFy
zjO4ELIy3nLPcM8UFLukqNxD2c+kAHndHKQDIswsidVDBRiFjZ3kih8foUZop6qztBNcGxbMMpI7
0qJzNEQZaSdkam6AM29N9LvHRXJOmJrj79UIEydhJHpmEnqfcbEc1JwQ9GQu3aGrPUYWia8O3cwE
bW3PIHSDlCfUoUSWZyGolsMvJTjJ8y3LfFwmf3Ijy/ftgpRoU2Di23oMogCVt8C13ZoNNlEsIJrd
L7evxRlh508azQ6NmUOEbr94oeUStEPnWqHlIddHz/AYGnbk3LpUnL4xs+fHEVN1X9B1W0bdhKOB
z0JnGhzU5eCiEbbVDRMm/tkkin/Ic2ajwr7NK15g5FpPqd0eMjON32eyAR9yiWfq319GreGFvl9L
Ng78U4dWk4oqL44E65XIrDV5SerR2eBYGc+kppwSlHGnIfEumpageJD0BaWM4pOEyDdiKr4slfat
JdYv/It03ztHy4iWfR3JD4VwDHB8951qNhFfrzOX7+jO840ExyvATfNktrQt5jL0e9JcIJDqr4JN
57ZcrFPUcZAilMPXTxiMLc9F7HSkb6DImud53NYUUBjfyA4qROoHpY0AjZSTGQWhuxvJDHisxri6
6QNZmMrQzqopXnLJCqS3cUANgrNaDbRruXbB5EVswXxexqJ/8wTLfFZtLisQOSE8Kv2ovDT+aK7t
0j9Gu3nq6LFnRfKAwMHq1avfzKniK7F2CAW++qbtbrrUIpSF7mvevKfe55zE+9J7iZlLLMxGREWF
IDHg0Sja7mPclqSoepeuTQ+2ke5r+akIONPJHYv18kw9EsZIchvvZYpIGchS/HaAOhucVB31oODb
THNwMnc2Z2Gppm1ZQrdCHDF1/gZj1GuNCGBR3s4FPl+Zp56zVzf8F4MVXzdADVDNUZGKlQNOHQED
a4SqSfVudPPmfxydx47r1hZEv4gAc5iKQaJyaHWaEJ0uc878ei964Ac/wNfulshzdqha1bedbZrh
a0Dq6oBkKiSH3ECpHe8l8qC60elYuBo1tsicjcXUKYd2wFGAVIAB1LHAw1YuoZPzG8mJbpv1m8UE
rAbAsYYF1oi4p8lhuqQk6J2q8xh/m53q1gQu1eTOBaw/BZBW0vwhmIyZQgJBqL4nbcbOVxLHRXcu
LgwKm49I402cSSQp85cchKw+s5foaaEQz4lwVHp4F0XTHivLOtB6YMv4Emr9znfvaJ3hDuqbOC17
sJXEiPf4p+YrC3sgdt1TElA9qyG/80V4DRP50YdPTSu2cLFcwgAC4buCurfDelDEbzLptuB9jJAs
t5o2QqBfqNn101MpRF/WrAnLyg26fzlWTVTOYBDsuRlRVU1Omlaog0vEmt+G+chqYA0YcwKHxAkg
98LTIPg0TE+ADrIEK37yabLbUFOiwjq0DYtp096HaKrQHlt1vxHKylsYh2Qm7QUg/amGM1/Rck+H
pGkckDQ2G4g3wIGbAfm2IDbbTkFJUFzZ5uDYPiOv9VK88VRAk/iBz23NoSeGRmR49aiwT1T5QWKU
Bl+CfRKjd5L42I4W+ujWyhHTF+mp2GxJZclZyHYEHlxyNT9NBLiAZe1yW9AQuZNWLvIxLgQR55Wf
GNp+YhZmBJTKGFMZgJ0QWG4XgAwLEvSFVIek/QkYtVhcw0PxyFS+HmSBOWo/NdgaafOJgsPFVeZF
U/CsZOixoLw60kcIOpJV3QNatkhfKqvninlouvzFpX4gmWMTaic2+sJMAidrPxlycNpEvPf8LPP4
6NkAmWSbqNU6srNTk+S0QCYzJzhGsNASBeoHM+RUJ3472lfxAZfZTleov6Z3VOe7kOofeAa1juIT
FrEd9O+wfqTSV6ct2y6/iwx5U+tF7v5aLf5VeGaL5EdbQajVHtibRoumd1+VeBDGDD1Rs+v5qPQH
za8DCsPOThOKkhLADMSuDcjhDRtGdgt+wwMnBueiBotwjHmWUt1geZ9sR4xtYeIKeExl69a3/UdW
0BkxJGCdvSOL2lfi1y77QfG9weErshCOq4uYn6pu4OTDECGz1Y/P5HMCCuFF1z7b4iVHsyJoHaSu
S9a8gg8jrmE4i9peRKIaFFeT1HQpm1m1nGphzwtipwS9MygY5MnOX9SK3frcuENcklkh2a3umxn5
xjtCzBx1SlHsv69r8DA9CmwoUW+KYKKDLZtkJK/7dEr3Bkr43OK+axmD8bNFmKVrLJYxQUTJFzLU
OO5OhLXTFnsDK+2B4BKJBNo22xZFu5F7xLPM+uo3OSPjeZsjcyjwVUp8HzsT2WfCsShgNO5lbOvt
Lmkst55/1nVgR8hI1792OJCscXYk5qJGD5Wbkh2NMOJNB0Onx3LT6aJlpyVveJFrsisVZuZTX29H
eXCnnk6qAOvR/MVsIyyGsqF17slUNEsghMStiNqBLK5NBVNvSjssaKexISWbzrllZ8HkgZExZlDd
zUbMnAif0zPwkr3RX5qAly6LSM30hfTY4aaV5wtcHrwK/QZ+MjpJt4GGpDX7LmOYKBOm1cl2acVe
n7MRDmnHW68HoomrkgPeaweVsQXYi9Qt/qiAbJ1tgBityR4GKx6+79bLRONAjQN5a1XYQN0KIEoA
HEGyWI/dvYjKWwz2j5vaHmOUBAryq/TST5wkQbunzLUtHDGh0jCqpClhsTpnkX+b5uSGm3kr0twg
QUCo30A8I2YX3ZdJCA96pdBiUocROtA/5kkh1ZPanm09pCSCeG95Qz87BES84bBEmi1TX2GYYN/Q
ERzzJ00vK3oiQZfNco0NiFcA0yPIuWNPxZM2sWSqkJRm0o8Y8N8p3mop8QpSYlW46cDOV8Pcb45v
PQkm2okbUJ+NrkA05dwqohsMA5oSZwkDL2sDGxGIIxarBob5xczMvtzARdm0qgQ3BaT5/Lt6EzCG
n0ql9Qns9rpU8okJd0fpTcQls8iHIXwIZCQLRHMTkXayzEceE9DBe35fzeH6fG3I4bEU4QlJgq0U
l4i5QRI2ctWSyqOI+wjMe6JGp2bdaq0yq37cTWh9kOyNQPfWiFKqyx0Qkg0jehjcBbeWmpM4RtRS
v6dHJo78lGM7oCXmK74oV608ievqPgHT4LHJoAXXbgPH+MRLPbd7lrZ93uKJyhxBLlGpDNStNGgy
erOEyKk6ehOFd8RaBlbovtjWs58V7McAx7L/ZwL2Enbnvv4J2h9lfIsb5ndPYxIfiNW8KGT3QttO
EiDhjJjho/lbnS3+/66x/mkDYnJe03JosFKNL43+PYpIHEtmH+I943dUeVOjlnn6QV7Kh6Rdi3E/
tkyctfzQKhc0cyuNys2DK7lPNxOkdxkcYjN2IX45RVQd08DYUtrvi3hXaeJ7rP/GOuh1OzBvZnvW
ESQRT4t6bYL1SSSvXO8TYm4DVizpXPPjUuz39U7pGFCnZGtCiCufcndAVbkLzQxRPSMzGJvmj1qc
pKL3DegrepZ5Uk9aGwWQVScbUAaNSqY3FtQ4gQjbuSGvW2oEV5njPsqNM8Swj0iGzpFa2Fe++4w5
9Eo1nRHdnHIGzljRBTPy0nS+taq8FxjgaNO+mfwgT+xKQVsVnFs1Raj9T1gUm93SIWve5fZPBe0T
Mt8cIrLwtPdMLrxJGW/XHD8VUFhDThmEr35fHMLlWUuQl2MSnbnG2zsJgY40GL6iha5hMhBBAsCp
bkIin0mjkVPan/e6oW5CfsCArbu0KnONCcHc9EaUsdejB1u3k9BDTjSbLtG0LNzb3K0TzIiNV3aN
xD1W+mWiujxPP1YDjiFUfPofT5z/0Yofir68yXVMD2IRxj6uphKLN0Q9pLycWvDPFJ8xk6c6UfYN
UQr6S6b+jgEiRQHYDtw7cG8lDFVjuRWFeRutAjy74JKb+quG9SFf2K0KTzTqLyOjEBYrvwTEbVIt
Z/aDCHhkoAY44UmyRGVhB1bZRmDBos/hjpxPuWB0DDpJEo2lYx0JJ13FJz4dIkP9XOjGqJjgE3Gu
6+KxLGWchkSLsnsQY0p86i5Mf2nUXMyELMI5fUdNRXUKsVOl5leNF/U+I1mcZ+od0H7IR4TklbeC
uOv6WKKHUvTmtkQhw88MWTeThIBoPYP+u24fRGwxFiofoHCRhSqoCxDryYItkBxvqsu+1pstjkxN
OzZa5JfT7GP76YitGhbSluQjjcp2LqWdALGQhK0o87JdLRJVVWlHOKZumFMQBmb4HSfixWBSwIrK
Bz66bdT3zjpbUbuBZLYx6PZLSgyrErgDWeEMpuZlXbnt+Se1dGd1iPisetexoKxby4nCdTvdArgT
fpZVKJUwM+5ZzB2kKnAIf95q827RWreSmQqvhYXQsm8vX3WztJOSGZDkBegweFiUfJcNCiTObwEX
dKXKL1lRPECduiLNX06oUs7jLkI10gfQZfJ+Un2xtNB78rMkhEkY884k9M4QetcCcaUYL8kwvARA
gdZ+U4T+2pJVoTMuh3JC/EjPNHkFgfa+KkcXBvkUgaMzFpfBUDxNXTYdwuoue0/WH7W7gjNjrRxB
76uBvRFErPVPRcRe0Rh0ufpl6e+rIkQavnRDOWjrbjH8nBW6z35yKuOmLXi1Z7xq6JzfizzhLCda
kwlerCMCoV1qTxVW2yDR90pMQbr4S3fOwDym+nWYIdWy2reEtwpWBvYaj+NnKQ+WUG5ls3lrWUSR
nxi0wJqwGhRV7jNyJ1RR28nQgxPO4Vk4LcLwGKfiHqcBfQYo9IXsOnC5Ud3uSmP0+hDPFFPsOPhs
sJGQfLeRZdTzBt818I3fBgowhBxnBOvd1vF+akFHjdslbjwJ+48ZfwCsPIbM99rF7wk2NtRr296b
5rbiXyAMC+rVUM4LDRKqhQwKO4HfYqS7yQQ5LsQJxKK/FoWLXsJYN90ioAMGyJSuwFaZRRQqbDFZ
Xi0V/U2PJCsDayyi0hXVEiQRArrEMHec0O5ENUEZV1BJV0Fnzyspjl1ezO8mS34+S5uId6DibGAY
5Mly6IzJaylp21BBjB89A42iXIIwcqNTt5ttor8N0tYMi5PRAWXFtW8eU0oVq7phYR37L+7RZPUW
4HjE2xmiQ6055fg8O9Q6Yf/XVBqFUoL8S8fg+SsKxJISnIFISZIYRPeTG6bks/zk6J0H0tikdI2F
vyG/9U1l3aGiahtBIpCMyYwIagLCrDHZ0zG6FgPZvrzEXQWsDQX87GgTAb4EGYdNc5XEHetKqPR7
bC2HmpusjXOPEgconc0W5p2CH72ypKA18yCU+npwjFffqziekRgAjTD3VF6xFkCnwJJd5U6rfugM
h0XhLOFYmMKSktC6stllJSyVSLMOikASmyFT5FGnLvdQ2isQp0Q2OTGDFcaEXhddWbypm6Z1W7DG
ciSQMccrR1hyXRdeE+xGaMAh4Mq5u9MmyLUO2MufZX0Ti7PdVOmLHF6BRKQN25ZzCSYi0D/xbiAT
hHSRVW/9hALk3pfhQWcDxarHLupDa2I9xFWfpV4d44V4C5SOZt2wVa318rWQUQH5hl6D/DXv8i8Q
sZ+TetDp6LKCAGCcP0atklsD2ZvRZ1UaXwut3lAUO4s9rFFCEWPOUu5LnFMVszTYO51+taCq8bxF
VoSxhhdlLri7z4b4rxLCnZADCvXRwBQExbYWZRJnrqnfw/aR5jixK4bLhscOMiE4VQCG8pNGn6Xl
j015AabiBAz8m4UB1ciUp78MEoe+W5lfoST6wIU2OVDPrMVr4ZShkwq9LTXrus20GU6BXPLT5th1
OyM+SpSTA1jBspxQvAKDY58JZSXSdxFLAlZTnjY0ztJKIOaHbd2bYFytryyeXxa583o8d1Ua9Ke0
GI6qQA2ma+Q9AfG0R3UAotSLD6X51YYh8SAD7AMZbpQyEmVsidLgDRXkDWvU2jOoBXJ3IG+k65hF
28dAJQhMsJ6ppvbgZ1kXQ9NjOBOkoa9V427o+IL1WVFpZCKwii1+iV5JRKdaLVm5EaVHeFZM98+D
1aJTjJR0O4XqI63q2K+xRMcIMNw5WWPoU1PdtZFM5Eo7XtBdkgapI5hcGDgqiRpyoqLhRMgzouMg
0KoU3TbPf+EqDJzlxGTXJZMhhRGLwgYtYXsbIFe4hHVyNpXkHA6TupV6JnT5YDKPVNDojE4FA3TX
I1j1F9ZNaq6YjmXNbxm/4Imx3WtrUTXmjZOnQrxPWcSwxF97QRzVtVX/9CUynhjXtRrO0QkC1msx
Yl7szLo/kGaz5wIYfZU0cWOh7TOy2HwmTCm3vZqAAipbR9fpGaxOcbGVX6ZYn3bgZPCsD0Oxi3ly
tJYMyM56Y99wHwqgPqIkPhnnvxI4gRSKNAjIWn2JSLTLXySSWNE+MMU0MTNMaN8Ko/uu6pHpW1DB
yTeedAm9C6TaqxiBkjU8SHbVBhMJoadIFYetTBbsZXUzEOKJCwOyOlwE/c5Bfk8nUpzjEnhwL3Im
5qP6T0KUfgYar+iEdeWc/UTveJ2xzGcW+VKygI4dpz/03/0e/WJEEK7Sb6cJg5ZEYP2NEfd3EDW3
TjeqnwyEM4QtX+ul3B8yapshidgnaZE7c4eXvyVA3d1o0djmc3I1gXmNkiJv2uCj0QAWbeean6oZ
mXKX67pGD8hNBRm/aZ05jv4kQ2AxtWCnlaOlciFSWKPwJwW4Hgp+U1C5yAHkfG8xfi0hJKqXRIOa
vAgF3WsCwafpiTru5cLW4zBxviKF4mVUac+NAcArCSeLXl7zFM3tAtbip0xbaycNwh9Sb/pTtjUb
IwjeqzHhToI7A3CdWGFt5oLEyMXRcNO1kENHiRnHICYbZXG0q4XtRpu2f1FkrYXPwLUyzW4lyoLD
iof9z0zqtUnOVasMPEICKMnlYaJlW5+LerDU3UKGFAgEq94SpP0cBVhcBH3vzUg/xKEAqpqxhKTF
r2jCjb2Kp7ePWS4vdfxjyO/SRMlvF1xCQnOSZn3aKgsh4TMyqgE9J1hqoJhN6qslI+hgrYgnwFyK
pr+o1pifZ8k4ZVW7l62U0w8/bllJzA2hkG+GGFUOKESEul3ae0klLfjxuTenSJcYOaTDRi8w/qFE
GLvoCxw4B9Y0lke5ex8giAfK+J0p9c6MuflqOeRmFw5oTzdKSkY3Q0WrNbx+UU5CXW8VYCKKlu3n
fkEjDGFNRwKrXJSoZmh6y1OioYp+X8bPLjH3kty7KaLXcMi8hgS5pPpudAXSpISoiWhpZFuwAwwZ
roH8pwGcbeRqbxbYSmndknMBX8aOShCFXNA7bEcu9bqnMvBNwgejG1zSs1dxr9XZjP6ea7t8Yhzx
EJCDwiVghrW4IBZ3Lb6XsfVNf5yDKdHFEj/W96T+kP7AFPWzWKcXPFhWQpJvu03RaS8V9oUvw7xI
DdJVa0/CA0uJfBMW/ZsepVtIUvh6ascY3sJl3slrMH1AYFz/kgblro6NQyMRHOLORPZhJPLiNuCj
ZbMFEzRN8V/pyiGOxK3Vpt5ASIBuXfWu28rys17+pfLXhN5zBEtV0UQGzI8DBtZSPdsYns/SR15R
PZwFy3QV6VXFNDOBe18/poI5S2W+tiJFWX9qthomSGUr9gRIM25FHyKr7FtTYhnSwYYNcl0YMigR
nQXIwaRxIw6/BfO/qPwDDYEcndtpQspFfxHT+MUNuuO03UvqSxoBwkFONfJxY7vD4WfdB8Y2acp2
EJF4X0wbaJt7otNk89PIt0Xik4hM+G0c3JTmdTKPhFP30Yrd/i3Mxa8giZFlQ7OSHDOmVQKNW5y7
IVVDAb3RjKdrJh2X/gKSxQ4rEgbXQEsFSH1/k1XtOipP03Ji8+X/qa+xg5XBLIYVc0OxueopzF63
reA+4FPRUgVFB2LSeTql+eLEYWAb+sMszzKxZnm/7NUO6k1anApw97ME/4UnalIe/a5gxJhGNXAo
hHcKwulC9mvEHbRmWTBiQ2MHx2sgJicabVoewPC8lwxR0JCRNxTFDDkMu4oEf7FQ3yADUxWDpx35
ueAD87jM5bLDHsPmKXdSldaEEp8UafWNaBF6QTBnHfwTTx8tJBIuL1OvtfaQfibolDLlDbf8VqHF
aBEpbxpBZPWjQFkHMsp8cei2JduLZcbXSfgdrPsgp7mRjlNfbiiy3VA99jMTDVO6L6npWWP/V9HE
F4iZMpwB+x5m78A8CQqnPbFrThFIToc2/4CxsIwoksw9kgtMdatCDxk8OdUoGgu7LBHUQf+0eobf
nprh6Ky+gNWso6P+LvWXNSx07ICTEO8yovBKKsdkcZdnJ1RPpoa/IOIdCR213C3BNYpJe0h4kBsS
I4knhzJeM6tceVDn0rzFOhkRuLCIFNjwacXhlhramE6SwNRleZzZD9zL+s2o7jIySyCUtqB8NOC9
GgX7EwIzM0BE7QtJewR8vwFJkrCpA1TlsqqGGPybcIBOLQTpmDcKsav4JVDhZT05yMGngN6py7g4
kW9OA858lhkWSvZSOuvSV5195rwiYrBFZmTLckn0iWTXQD5IYBFGfvZTn33UkuZZ1C9TCVKEoVAi
o+qqgc5kVFzmjxjidWEmIaaRy/p2Q8Y3NGJeJw0jDLSIJllDLKRHaop8OSVdSHOoo/ayzCrtgHXq
EuPc0S8tYnhU8wfcP497hrkzCKMYv1xFOLz0HOThV6rrK7DgqE33sTG9NJm0TWA70V1smi54H5LC
1tLprFfR7yBHb0ayps0w3+FDHC1KqkhBTzQb/b8JHHGck1gEliQ4GBMg3sCoucUUaaNPrUN20C3A
YCuSjd4qbl+on5DNb91KxaSii85GaHqGRIJjeDd7HHSBZRct+fT4hThadebzQz0dZ4sg3WEs/l8V
DaSiAyymmiZTXMFHkHXPHnEjoJe3FGGOJH8NUvk9wEXOuuxc5HSI3Kkky6+MefZL8T5SPmXpTa/C
q/4ldbcG8xkZpSSpB0r0rbbivpVjLMfmxyhMnrysR2X6kRDt2vDJcIB/tD3DJmpag6d5tfmyDhmA
ygd5g/gtvRa4uNnfMvRvaGiGiGRj/OphHDt9iGDHYpheVRaPsO6HlrrtgX1aYuXXDRsZdV2UfIhS
hsJ4fhuz9KVvy7swGjuRt65QvlpoFJrc07GYh2X6knpQPQrUqHL0Y7jbBXgC3VyoWDbkO/6Ox1aH
02tnrjzYPZGTY07ko2GyW479JQJlXd0b7Hlyg4K/jy65FfEnOr+KQEXVB2H1zuG9lZPpBU3e3qp6
uz6+jCq9I02OOAhXXVrwy60x7y4fgWAQG3bJWRiy08JwcSgr7SWY2RHN3xSGEv2x04EcMhmqw5dj
Ba4ulOZsWM3m3AgDUUkxBWu34RmCOxetZMYK5RB/qZznOnp4idtexN0Sqn+oCAqs9CjwpOUSWbYS
uGF9UpK92H5klnkT460135GAU8/G0mFpdHi60i4Bxl8eI7QEEcfsUv5ced+8OXqSO+SgJD70urEV
8n9dIe3Wl2KI36LqoeHYKYBahbnCcX9BqArfQiPIV9pqUBRPeX5pao8FCDI2Q9oZKeRnB/O4XuN1
ghPZc3eSpNeJWG0c2LxYiQwuEsXjaASJyjoLNyu5BQoAmlvyyuGNY10Aso4VRmN2iQKSW8w2xC2V
a4FamKyCB4th/cgj0Ggb4VX+tWoPuIFLEITY2zJ1XvqwEIFu4iOCEzbSso8covmXKPIzkzVAWwz9
ZbgjFkZ4EyxJL7FXrq6JXux0bjujAZTX5CwpW+PW5ar9k7EJjEzRlyW+GUy3Lr51sfbNqLJJD/Cz
EjNVPzIE5a7vMz9PkVNCetWk0JEYlVgsfrhRGBSM1Y54v6wjvBc/+o7PQzrRKqAJnZ4p6nkHNWnW
2EGwya/Kv+JrRo9/Ic6+ATAi7GN/9tuX6YnhdEkdk1K4cuoPpgIWcubB/gjfyxdet1VxfLX8+gp6
d4OlZcakeEdOjCdbzV5CdAsjNznf4yWDMzDkSIiGmdS3jNkJniW2idSSM4uzSfqOg5LRuTH8EwZH
+RxZ3tbOYlt7hAL9i3qUuIVkLM8EndnWHw2HBaEdiSmTD5YjQEh+8yuSOsxzNH6F8Ab7nNWuNLtq
fdIfJUYYc8vX1qX7qeJm3TRuhUUUZznqgOU0IQeegbZvin/zO1QCdMr4LihDF+zwhWspH/nqXNkx
90U7HG5w4xamifiNZ5ciaEOtwHPPj0ZOsYrn5I8fBc95v3g1K8JsT0Zdl/EzoTrEeOcFlSOUDzw1
yAPwcI7hMRNdS9rRkrrjsFfDg2Ae8ujA7VfNPkVx2DE33gnVAZUQOpgevtG+hFbHFwgZnmvzvfS6
EyYJOdi0xi8mX+OPPDgUsyWUsXHH5oQxCvs9SHj1cpZYp4en2vhuTCan00Hv4RE5NTwcH7WrpJ1n
5clWOcxexPahVJ5WPwlnRhi9hI/qs1R3mnnstUta+mF6aWt+BFJ3Q5g5/SVouT1OTy3kTXgTEy/X
dh2qAMAYVG0Bv6j+6Pm7Ur4L0ymHVq8jA5Z+gswT/lWdJ4vA+Nw23ER3TiIE0ozZMPBRDMY2inVU
bGxb0h8JpSIQINN9oixo1SfNQMdk2jhR+KE4aTUOrK0GVXnL9sDMTyp6fDzI0JoWG/+NyhgMqaa0
DVICEelQvTTzcG/X8lFjyxk/1wTkdIemU+22debJrQ/VZqxfOCh4vAMMETxnJAWxuGBiFn6DyQ4i
FDw89qSpeIXyYvZ2l/iGtJ0fY27Py2F8kxnJRyhTzprgjiqJTQNCbMf6TDlr8RrgQVNeeESK6sC3
23b84VMwbJsSjiXLLk7anV6dFl6XMDhpKKi3eePzEKNCYxx+y94i1AmJ3zTrr6SQgPi2EHVn2tq2
1jhVoy9NPOnTwSgPbbsThb1JJGq251SXTDtxqH3mVdu4ziUK0ljmB7+QGNHGnRdys3Ig++q2Dn8W
w5ZKLovqthiOWeHOcvQZ08tWJh4o9YvyX6bsFXkPZieAYrpc6s5VQZb846PgO+SerF0ztSfNUfQz
3Ba+ns6fzmh/KxRJxCZbVGbgYKMtM8RCvozydTrbIliDxqH9Yo0rFFtpcavml0k2oc5p5zchYEg3
AYXBKZSwCnAHjN4o5U6UnCxkA2z9ha3wfbE5aN8I/EgoQ0GgINYr2Uba1fBoKWesX8pBtWXtxkrb
AZZr1RuRaijFGbWpLxgPw0sGH3s4Yd9i4c0TEPwMnwv5HykULJvErL7YkCw/yZDSWFwg0MUVZ6+M
IxWWJ3OV/YBQnTA1yQP11tAOIWbQCiK8sGFf0ge+Krk98OcCxJYU9JtGZ57ioL7R34R/MTfK4oOK
oIB3uwEgyzbjRiwfvDX86uTSDFvm+gXc0Ixv8LVSvORzxfi9K5DkrD1yPZEqpbPR2+X8DfTLZEMc
LF8z4EE+XXJuGrywbKxQKrx0o+53jPA47Ej50mrUTY9poi8UabuZCgHQl2+roGQQ7gaBEOiH8LHA
Ftgaw05uTjWiI8xHIgrmZyFvWbnF/d7kDOYFyeAUELtJcqXTSKeZUVosnjsOGXV+qCwzNXdiJK9i
utkl5bZpOT4cwAfpdXQ+FLrCTRoeQj6s93zyOIjlwM9DJ0NiOF3BnLFNqUVwALeFrQxbq2bPPNGq
beYDxJda8lbX4WtDOYh4u48EzfIezshwJ8dY3DrHIcZgYjMeV8/W4koAd4lzKkXorJzYHt65LLpF
tBAAcZDYODKKqWEbf0yWPVunMabC2yHlDEjpVB2UKp1oKxXuTyc0diB5KvAjBFikntxvwhfma/WP
RHTdk3eMAo5PFoRibXKSOkpzVKJLy4PDYDu/W1/FbPcVEhncchcypdL1PLD1hhE/6XY71GpCsouQ
xVvnDuQyhkCyxlcvxRdRjjpBZ/K+Enf8amXkpqpbwiJgl/83Sg4/3wwDjlXNZ4hM8iE0Z/WqYR8D
h8KikphJjbvdab7SmNWETwuFmBUXj/pO9Az1EncmuKBOfS/KH7F2huZO1MzAP9K4429L5g31icvr
xGvB19b6PDxEkWRf0XlBfsYmgqy/dj1t4ZqI4yHlq16u0CJmlSEUKYSb/iikD51fs7dZrLCOKxs/
DfYsMnR6CB79wLyo1h6oPHPbzs2NHQe1RnCB8MbAfspR3noJG/xq0+GX3bCrm86cBhNDlx5b9x24
IEtQrF1HGclAt9cgSwnB22zsEOKps9cqfwtpBTGW7svwD18e9ICfsnHMbjtbX6bht6DZVQgPza6t
CUYaH0pxiLojY6xEZHIJQglp2S5FUNAYDyZvypPjYrxwM+f4PuJdeVFeS+0nN77nZjfiCG4rRtz8
S3vQX8g/gLhARDX9EkWXgfbea2DjNDs92NfmdmDBTa2OUmM5Ycdk6TlyLeSZrSIfx76xkRlnuLxD
XLHYy1poDNiZ0IUvG3qBkncFBYy2VonycsCPxZGGPrUGvsIRifWV+li203dK6v5SnY3bioH09Xdl
3xGrlIx2tiCMhNFwFwweeBcSGB0UdYkBwOsamtQf6P+cTLxQoPYD8x8s4RtmxUX1R1ESGz9YK7h1
ePOF3CHrLLX8tLosLehbGgbP0MmcAqvijuwQgy+st3ZPJseFqAu251xfKYN2MsY97m0qesSNnfVI
kycMqMiW3yHB6SNTwQN4j4b7TjphVwgZmAxOkzlasW8QLxTjUSVLAyEHcWpjd6qiizTdhQTdb8W5
TowIrlGDGkk+JmhSXhZk8AvM3tDweMyoq0paSCDM5XTA2kOMLe8Fxx0vXXXm8TNGOssd6DAANejE
4F5tw+YUiWRUrjwJHjrjyZO1L6eCVQA0qbV85bGKii0FLRVAfNWZ/r+r1mbYp0eSIzk4+F/GLZQy
vOSywirtOY57sjRYyPg6ZkGc24arrOtD5su2gocnhMJE3i6nzxGmKFAfKXVLFgLxj9U74AVIRQp/
pzO3Q31d8sc8wpwVr0JFXAKyGji0NLesmEVhE5PJ1ASTH1miH1bxvl/6XQiddqoIVaY5RRuIxBbd
SO3qrFX1TryvaR6z9selPSYjUgVCYfp3UsKpygziwl9iEw3WeBFGZHiZrzJ2YUqiSDt7nWiD6aSV
jE/QVlZQGoMtgZEoGXiMw5ATTuTu8syVYr1ZVAFZ9UtbEY+h4Qi2Ckc0CO0W0GjTIfTDFcanU1/n
+jJPPX3GqSi/CaTheEdnF90aTvay+FSaxS3mrwz7NlrP4rPl5J3Jn0pIeRAkE/ULAhnpU2s7cNaV
Z5Z8zoPkisgLRl9jKFaBSkj7hK8+o86AvYb9KDU4VnhZ6vPC6a8O753RQSZS/Zb4KK1mlzVKpymb
sbMg3NBuIbGAycKkScH12GhXM4MaxINgTMycM2Mz9gQYLseMiQ8r3mZgki0ARA+9XkUB56j1Je7Z
Zf3yIXcpZ/nyjOWfoiF1IiTcuv5SIbi0VWrnw8jsCxofdRzfXcvsM7y24psiY8X6fhbZVdWAFbBg
/GnVExP7YPgcKm3TWYz2rhOwqax+F5VPsrHQu9+X6BXRh0cg4j1DdQxxUt9Nw1um1ow7Qw0YyBoT
rtLuRFSofUf42EyWglYumt/XJEhpJhEK6njvpUnfsnBrJBw/pmpR7+OlH6LeC1UaAznhdJbMYhda
bFyEqc3ZfY0F+WYTdaDJmdj1SFkm3Oyi5QjpxDGDrQ/RFUn17FrcumZz1zCgZff4ry3YDXWDvDNy
TiV9AXNF7YHKLRXYTsH5UGpIATUrytoOpYYyLjAZi6F+J5B7ERKuq0CgGZ9ZjhKgbafaNtKzdC9A
RGX1Xx0nnUcvPMZm/xpDdQktLUAFot2CGb+CFjxIuAgRAgts53U4azXqbt0y0VfJxlv7P4PnPiNJ
Ev4CVTmVeroLTL6DUBwxOdJCxO1biZSi7HNWsqYES0u6qkWH0VBxg4nxVqcPbh5XT41TifgkfMx+
X6ofuN4GuqHB0xTLz+bmXP3H0XksR25sQfSLEAFvtmzvfbM5GwQtvC0U3NfrQIt5T1KMRE4T5lbe
zJPS/K6V4EIT7MKz/ZXWIBhEI6efKWA1Dka4AIRC1ONZNKTR/aLZqW5wz7QknplXBm2zgoI7KvTw
CgdhbFC9s/SyP1s4Xy2dpnFuLNsh3RHG3mhV89v4FmFyjhElq688d2bdEBJP0Dlq6luRxh+lGhis
XqZSwWLvtwYum9KlyLff6xokgfqn55lplcWIUyiBOql7P1WmfMUlwn1Bixf+DfI9XlOA6wpwu7g2
ZX9Fs/XprmW/MNW0XXtn2FskdufpIe+Tq+p3MQvweAdmg8ynYGhoaBjQSwQ/kOnmsnWUpVSAh2mW
aaO3IthQBI03fpqFep7OqSFrIFLkw6tw8niv6qTeJZDTcmZXsvasIcnrzrE4qvjPB+rMTFqu2rYH
EsTnqOl31QwvaeG8Jz0UQUmOAOTDTmbZ1VDlbnIHMyRXrkaDehwQca93nso6otLWfRD+4EmHVQ4g
EIkQwlpN5Q3Jmj0bwCPdJIStebiAFaUd2TXaTdgdLES2ihoqy+fTLxybqz/bKbl91D35a9fc/47y
6v1rNUxzbnPWY7DiAVI/nPPRire01G9TF+t2L/nzpQsLGTSP7b++tnYNnF/F6S4CivOb2/NUydud
RuNGgp044YcnWd3mSLvjeCpZDsWasRK18wVQkAgLhTWQunA4FQlxGmT9xE+/pOO/Jzx130IMXHyL
Syiud8D5B21UuG/sfAMRgP1hsTVEsLS0aFN6tLSEIGkRBoOrJbGxyj8kz4Nv9gc5uDdypEbTXACn
03WhgHjzOVvqnPG5jNYLgwMdo8faZbupAr81kJmNdM7xY/RO0GxvroZ8XZuruuEVO6ljEf0GJTpj
c5XltirYajrZoQ6tVdLu6qFdJ5k4GQZJSst7RJp/qOKXMaEgp7W/gduY8FfWROvIuNcGMewGhSLj
uNYilMX7BNukCy1uYBizKSSfSm5j/GeSxke6ogrGmUubZWiOKQ6hVx9/Jd2/MW7hje9z4xvuJpyo
8U2w8oXytO4aipJGdC02hOS0cKTmrNOz3lqUDCCRwDTKJN4Sl9LLnnIil3yJP4sJpFWTLYFXill9
lnjHBJ+LFinzsg/JLLHdSVkzAkKjJhOfVow+Pgp7JtV45iv5TB22Gm1u0Y8TfNSC2BMnZR5mSwWr
GdRBtjICkAn2aq2YSR6zQVIs+u5Vu/8M9x/oM6rGF254K5MPSg+QejrOWTgy22wvRITR0JwLGezr
iAdMk25S8NpBc9KnWksTOJEvVnFmLXMQZIVEq1RpMqttiLGQAWh20FqPVTAtbRS3Uoq21KFYm0B7
uAGaEg7K8A2T6816CNkcCyNYRta/PMeNLDyk3z8wmHTuhCu4hguqTvBwGgvdL7nVMLKDxuoBBIlh
X/Yv1fUOWspyOZ2RHN7Ho79NjHGr9y21KJK2t5xTHTs5fWt2/qcGXJoVxL5oRnanOXVhA74NFcSc
0rOnBGQe+tQpa3vWKauYGtmALGEnWcR3HTISWENpWC+TWYwgAY0sZl/fVJ7A7IbnXTCQoAA7kDsL
DpEILSBQZoEnZjrzbkE+cBanqKuWOq/4t6n8KrPh2PommBznrLNobxqi2R0ySCc4a0hs6L7c8NQ8
Y0JaB0m4KvOcjQQnWVBTZxNxM3L5r6MtD3l/jqqjBWDuzYvUVSCJf/jqsaZMm2f0WR/pobSUXcX6
w8rc3wpLkDK6VwYQn+C+qjtAvsCuHUhEU9RXrDEcp6X/p9jdO2VEO23Ub3Y4bomg7h2cltSdQHWn
pUUBAO9o5xwGqV5AFnb7daB+ifDgV8Gy85VjvvJa3sLFGmLpRe+zo5cZq2SsT6ONpM3OxtO86xDV
8E/hfbf2PiTs3/dAeiB5PnKCKwHWnAibskHTDWC1jQNNO+fQ23uE/Yu9MSagX/Kj7Go8yDdvhCrR
dF9E/VAxND5bog0kCpMm3Bidi678I1F17W7Jfvioh81Gyc255Rd/aoNtOAruQ5MumUpPnPEaTiKN
gk8fnc521Idha+BdzDVfE0FK/VOFexyiYdZUBhA1dW0BKLFArcVCf6+78iWlOFpdtaMPk5LgV5/g
Ydb1PbRLCtU7XpHyblsOdVYgs0Kc1di/6rF9sShiNF/ZzlWExjrqFdonksPIBhqyDxg655axnKxa
/1qjy1oZriWH9LFXvsr2o2mHw5hUt7wdX6oeHSRtTOTvYW0m37I/NzScBv1T4RgXV6hIZPnBMWcH
feQKim8xH24fMKVn0dwJyys8M9Y4Qcv+SOzhXgHRpU++SRYpEDKhXbhfl7ihDpK0Q8ptaIXGt9v7
SI4lvJjoS23EWxWJZRBEl0b36KWl6dGyu1OKeZ01MoehjtgbfcIPnSoGnILHXklvzeg9czW4Wcjg
GkIdtJ9Npjl/qiRD6iRMVTkQYSQk6NwlEWUVYpB3y6Rx10ErwRKGotEcRcGiP6YLkb18kdpA8qND
i6048+W3E3HJw3Gds+JxOE/wVSdRCNCA1V/7ycg83qAtX7vaeXp19F671bIMjJ9a4MyJi+IVYhmg
nHzZ1/UBwiX9xLZ3tLz6PFj6LGIHr5Z4q5xxV01LBId3uF9/YIJQVWdtWdpH2LgnDmE80d19XRR7
x5x8FnVACK85ueayIZKcpbb3ZknyNZhJNiHrC8q8EtIFTSGe0GWfvLxWKYENs3/AgHovqaUrZPpQ
9n1XH90qeYhSW2dFx1WKm6zWvst0Fob9OilMzCCNuJX+1fflDwMSjsZ2YU4/blrUCU/3eNuKG86m
r8E8YEo8d0W1tbTkpfMhgWnFSLiqphMbdKq1P/q7ZOBiG9Qf8LFrJYjw9x87WkcqwE5Jyw4tjnb6
1BJh4ZQtW41jQXirUu1YSG2WdHLV1f0xFM3vIPOTmSrL3K7+t1JiHUMfDRq057Q3aFOa2z7H/9r5
hOByNiZtwaOM2uo/NEecci0/mAPmTTh+w4Bzvfigau6kg3RYjgnZKTfbM1cEuvFujyW1Vy6apdKu
3GKaOvxdEcg9fCQ4EOms8fa0Ky4LlM1O4QEEkSFItXWN86Vmn1pGyRQj4s6b4k3JvyyGC6T/FcT9
oPDAw/qR7VIou44pQpTv4OaBRj6TFKWGVFyAFUNgGOCW1dIvyhco64YAsWp4C06s5QwMOQfAt64U
y5p4jYqcmuFiEBEbKvdZoUwpxOkGoyVqA8MEZomdzoMJ39JAaRR/FMMyKny6PRosQ9jgt+DBYB40
OCEs0JYlBE3ijugSChCXZOjpF8NGpobrDsRSSHlfT8CcbM26hBmpa/gRCiy671GCZYFvzg0+oArS
LzussrikyShYy/anrId5h1peAiJr8Ge1HrXzFdtAtk2G587GIYWgTzOkeU5OfszU2NU7sB6bTgSc
yXzYbhURE9bNTo6/zVyMmGMqHHQahgeHPrikcDZKcZFEsZL20RcnBSpPHQO0Vf45qHo1/lhLWDij
yJJOJSE9ke2hWcW8XgaSv42JGZy1MhYz3wBDDEOA2GTbq9hTKYWfekshXLkRWTMOiGr+NIUzU1iO
VXozp6uCbWCPk9Nd2EFwiuN2rVRIaF2zZexd+EeJ1zPhsTLdAT4sZAEnFYz9htfIfLSzHyN4oFNh
zVswnfcD+2903bi8OO2tLPst/SDLpl7zjONcxYfQojJOFkWKBWoi/jG9tqVAHtabhV1hKoMbEbHX
cGB5ar8D6dyRkiseiaZ1wS5heDb7EmtVssMhQFYz5vJ/nXwa1SbS7X1gtlt83foHybalWfxMX6ab
5FJiJTUG/uzUwwTSwSD6CLgUcL+F6FA5thx4h/U3r8S3TuzxN75lxJrrrwHDkxogHlvfMmfQa1M2
IBc/4wJ5T7wbbo2xPIA+gPDYbya0q55sW/tbKOdGrvidRvyA/O+172a+1ttf4iKV9kU+Nok+JDG4
JD7Rl6sLQF9X4Ew8E5dFSU8db7hMRAfKyg4hoQrinPXGC1hFVvKYuP0DgBM2lvKAeIy6GDjajr5k
XDtYFK6qItZgzZlhP0XxIzAnZVsHXcyS7648je74/9idpp/c46bMXgMWWs28VlELcN3D8uWQSlg4
cmaPJ5tb0sPnaWM/QIFkmO4wUOTRMFex7NfDu2D/xKzAsuhRTDTv9A90OkuhRwkkCmMtrbJo45xV
sSxDUIBkynCjoYVa1RpgCvKrhinbOMK/S+Ck6ZMjSnpziZWMdCemynWb4pQtnx4Bu8h6Kbj2iT2z
fodYw6ukxpOUjPuQhMlIkl9CcBNErkWogcbgoiETANeF32rNg9BdTg8UalYXBj6PSu1WLuYS9FUJ
acBQT6HvoY6y9eOBFtZkyjtnzTGcLqKa8+jex6TYdv62Bc0uUbALIn4jNAUJ3MfCEaqEA+MWTnN9
z8nHVO2NqBAQkLsFIDy372cqSpPEgzcWbH0CqJYV6StsnoO+TmHC2LhzTL5eToFWwb6jq5KtCwvN
lQAviMMGKKOgsmZFSBiHULKvPCtsoT1L6osN8zUaOECSouX5iAwGqC1ZjipLUUy5GgYKj3d1iEyI
3RY75zIMgSlEyIKEIqj2KuAZDGCyWlIpdowvNwEsV7IeCB5mQv7Xh4IuIpQ2bx0JVINkLQSVUR0V
JxEOgk77GNz0wBtjwaFxlRMs8c18qe8Q0FiTcRhZlixjxmCcA3qnRriEj2seFXprYVYY5G6GAVof
oJouTDZpYqxK/giJxW4M8xIvrQstoAdauiq2EH4InSzt5pOnNCrjHbSmpeVN/2wieMLRKo1VR2zK
68zdlNil/XrbaIQRA6osiozekA4Kikp3FvZYLMUwMampZdcGT5JQy2IEOa2tczyuUmvn9JzPTbwN
+CPWlKeQta7e+E3WoC6asIIxqsw5Tq7Ah14hgyzDBn8Rb/qwizawsqdVb+w8hfxNE3YG7cWZrMA8
Q037n0Bj5s4v0rsg0lVnE/55hv6HqX+Ymxn59+hPgsnsKrlU1N8q4fTl3AdkI8CAy/y7hpHDTdbQ
ZmDlH211AWX4f/IId4wN6FI1OYczi1JDjj2fmAx8Z/IvSs4u9hUj1uGTbsQ/hTNWON4D5aKOmH15
A2NY2g0EhoLkkrvPpDlbyk/gAzHFAmM59JM9ZcbvAz6isCtv2O2NpE31SyaeUXTpwpde/1IZntYf
TvMqjeeIYGuwdq0VqpSid1CQrvpRcCZv8VT1rFQy7N+dPFvyoEWrnnnKi74GPNrAG02HDMdK7U+B
fwY7ToD8LcIPbeM21N8AvXc3jFVGelblbdRfafxrm1DDM9h5MEovkpNffw9D2mWXNBUP2kOjTLaD
TeJgPS0hP2hsbFv3l0Obma2DrCAK18y8mCsIY2zU/jbBlqfc2qQRjzo23sKvWMt+LKb9jARww9LI
hffhtPeohSIzVEtj0DEAAMBLs5VPL8fAvmHAWJCNvPKIhoWgYJyE8IhRHrxzT6+LpQD08SBKcykF
hY2JOGEE62YP1a9nRAiXqsfKNmGTiNLBSVryY/CQGPXkYo5fk0MYYDgYB+4r3Xqro2c7vFoB0A4m
S8ZpziHCmbco3ek9cznInka0MO1BYM5Vdl6xtKtF1f1F9j8E5VawqJ3mOwf1xsXYi2kGZDZWTNzl
mA5HWeI7lbOsYPpoLayv1nwKW8fJcQRd1OkLAJHuuExU9HaGk4wSIl4ZPpWq3QGoJt/MPg/uffnF
K1ex32lw41L/lwZAIK5a9DMaNxVHvNn+WgZkePPGj9MY75m4tMVfOUAUP7nuJnXnAvnFf/RtsEws
wsS8esWaP0g6XGS9D6b61NADMwOoH61CeRWs0IR6j8NnsQjim9t8ZphjABR1hDebLgEJxXSxdRyT
H9ShtNel9rRY3DfFJWcmSRlBPfleMA+ExqxQBrwrXy5LbBsrNgVGb7Z14XbsxJmqT3wUIHHiWwKM
ZFSfRcGojYOJ9E/Q4eb2zkX3r9PYY2c7rz5ZxWXE0eYG8D/QwkXGyKmzxSWhADYkKCYrI3fJObFZ
VVcYbewPC3N44bX00mKTtL6opJ8Bi2i4d9MUPTK8u+KTb4hguO2/cmXlZZ8VLrTaeO+9nwgURcFK
JIy+UaTmTXw2m2M9nR6LvZRn6VwCc+MZxzA+879JuAyKbWKe8Ob3CgYcBVA4tkKTUzqBay4ePPHO
FIsySxZ7TI0xVs+43xAEQuMbF0IdNqb0T67kKNp06xivqdORmiyU4xTyG8Wmd7LH9LeKTHZjWLHj
xj3JSZSz+roLa566wwEIA5B0uifCa1dyk45EXiEtafGw1yN3q8d4M0x72yf7oKd2bvhn69qqAgkh
C2MpO45amkHNqEZzorYH8Qz8T6WcQAMDBqYFoLqlgVBMzJXrSzbFnHYKF3tmfIaafwQU/h3gAfVD
lG6nuUaRdmHX82mm9aqfIlnkYWVjL3nDlqncRGibKoKTK4G9ecUuOorahLwUnZyOFo5Q4BjtP/Ra
u2LVJwXRv6uBTmfJsIT/u26TR2TorCkhChUxAme+Mrr4SlXnduiUrTGViwb9LmGsyt12kUyA9rrY
D+l0WONxM/XF9O5HwUvNjgjdyWHvyIpeJeIaXfwSZnCn3fTS0l/dETMTNj4x3V/R8bnOkK9S/VvB
yNbRxgsXYdLXtNFaO35H2sre5gCz/DhbjYm18RlxbJiTADLwoztbwPdK6G7iutkYqJaOHq4DnxYX
sIMhI59O1UiBqA0ix2hIWComq6duXMeuf7NsknhG9tD1XnnTrdYh+rwJGhakedc9xorNZMDWnxax
S2vwJfVcf9gTDzYsEe58rgCMR+w72eFOZi4ejv2imw2dxCpSY7Olsom5TPspaeK09OmMUr1EByVL
vxRG0+6mXtfMR1VJg+pmKObels1Kiyq2cApkFOPIN7mJccoUrAxnrQqDfSwOZlZ+CrVdj2DTp8Rl
Ni2MJr5WZ3EcHrwvCVFvoErqLRBUFRv2OWHWdeh44CUwnmqDwcKH18gRHKj+HGT6nnjjpdM62FR/
bdIeE4M1Yx+qfy2UOkbeEmymqmT/xpyL1HQ/FUY35ccG5zHSH1UB+uh1moinKBEBx67/cqtd8sxc
5W5hzvNxr9V1eSLL9JkRGyky2rvpv2IVyFqApIQltO/eg9Rlt3zTVcRiAS3C74+1ph1Nvne4PsfO
6c7CVs8he8I2hi5S3nQ5flUyPBP4+CxfTjQwi7LuzyeXBEhP22/uUPf3Pc8xI4Muysmafc/OdIer
gLLvWI/OjdZ+85tACytd5V2o7tms0qvFORCnwMK2053lEbG0V9aITl+0l9E2TnAl97YR7weWfwIO
rJB0harbCpU/j8a9X4+ros2uUHlsynAzCs5VJUCs0fpbFIcv32VtKiUhex3NOAfXnnGUc3J9QRpl
Ufb1wqD2wnNWBozpFBNNGruHBi9vpASrnjZdKoeBjPtUT0Ck7grWoqQMeLCD2DirDVWg9NJLXjx0
agELb95K9U9Llh76Jgnt0fjOfcBPOcqUZGFQaM06DhiEnbsEN1InX1E7bEZcOrEJljOyF0bRLKez
YQj0xR0fNiqrxTaXL2QN2l4Ny7ORa+9uMs7G+GG3yjZmu+5CthoCzPjG2zxRL4bzGQMJAwNOb0BE
yol9KJhOEBRrO/NOmJicW+mZJJsRwCn8Jng0tyKoIibqAoAhOzt0xrSPe5MwH1zBBd798+1hC2wX
H6S2CBu5HgUuQlNDPfw0x1OPf5RSIuzZIYxT4XUXy48ucEKPYFXWVFyqmJHa0cfDigG6iaiDDIlk
ZHLpKoxRDBJ9+4pTD2sInX9xSoAGqKfBpBWDZsfwnGeITPBQbEiL9Zq3tr7OIYOG3PSlq59jfhm2
ffYt95w2uPdBb+mJgoGdBfLLdoJLwIgLe3ILtO5fTM9dU0abjA2DlOZaV8r9AE1An9CvSr5JDY5n
zjBu/MjZF9VPg5VXlBZxjXQrPI8sAlFy1T64vbG3XuHZDsqjzi+QbBfaEqC3Gxc3JClR6p8VruYC
3F+fWs9x0N4jVfkX9Ok5EOMChJzzKobkaIlklUockLRyWTYCHcHyTAu2uVW/c5A0Q5hFmwi7F4f+
FiKYc9eLBach/il/AUgFQBldM6SEMCzl59HZjO6nzwMpD1Zmc6UBuNAPZE++ChoGq73o1lq9jSKA
aVyOe7O7jzkP7TUI0yiZpiKfRwpoAv8aVO9x/B0CUrP41WSTGh9hH8PhMuzDbcERwTPPerapsbpy
fM0WhbiCihqp9TO/JfHH8q4Zf0MZvUX1OY4/6/6G9Nq/tPw0Zh+sQHqGe/PaOGu0N858ZftyvFWm
baS2Udyt0mwKUD2VN3P8gzr868hvsl518g+B3OA2T0N/lzWYQwY8ciKN8gOmicfZD4ErbK8/CZUH
3fTtDlTumL9p9d2UmM8+dEBPhf7jmleNyxYH+hQtW2Jbr7BrZJcxBmZ1r+UHU7YZ3WnrJl3GcEW6
0FF/sSCwLm1FuhgnyQLnYEIWsUsZK8snf/g22kOi422GJ2lrKjsnv9oO+ctDQ2Nefk4qorWEbmpO
S4XnE3P6IyuxGOsNDPkjhXIzA0p4Irhz+YUbm7EXCl7zsqBFKvlJV/YwNsT4JcWubj+cbhsw+Ake
EQh/Civsbpf62344gs6oMHKxiUwODVFYMqn6Xy/5qMabnr6Dmh6xEkZ7pzkUzVHzAqKx0Zvh/kau
u01JMzH/+iB4fNNiszqxXGd0GLKep70HW3oFE7UPr5Beph8vl3ehb8IAPynoyAQvVplBv98z36kE
V81vy2Xf/a7VG76zztvJelcCnnZAkzyD/KdxP0fIxG33rqLlNTmVYy9T2deS3cAZS3T8y9kClmbT
H5xunXlLhR56OrPlJjSugXtkoE+JcFsOsIdvp/incewDZ2GKrwTCsHb2q6M5LohtliHNJjzB70WJ
5N38Wu6fIe9ldqXTKSweCPaa/5Pqt4YpmvUi94CL8ur411RhqaR/ZtYh4Nhc++D8hq/CPPTNCW04
tWC2zGCQ1hahzAc3zRiT3rhr8iB0KPeEeif23bUbsLhv/fFfaO0zd4fxKm9QVenNOdnItu47p5dA
+4yJNNfccT0Ce55i0Dl5oK/QuZB5Tqb8HNjNZ32ycAkVNCCJWJu8aX0yM7Pf6bw9PSf45oFsIlIM
Z684DDzrobpHLXj8r0x8RZBippfbUeHx5z89XMQ0B+GWiRZtdkj7ZWj/9P27p//G+p/t3CSXV4/k
rrv01xDPLuncjDgif7Ud4K5ybteYvMp33d8r0GbseYQPm8S7MjmiiTKGZ9cE3bJu/FPbbGR9TMed
Iy6NdnTto10/svTsiPcYQ5ZnGW8O0RPNu4vkDPBdsU5+suIvUh6MGsmM/M8PwA64LxfqSAR9WENK
h+EE+OcQ2r9VuqWjXcVCqp4T5TzodyDPHBHYVvck4x786FUCJ/APNH4kevms9LsZHGpi1lq6JLQ1
CHxBB7vDePQMgz/PuCGg2AQHJT1G+ZeO2mQSqDTR3FR2lKhKcHN/hTj3AfGD4pkhlPIScL3b4B3L
+J8YDwbcGu09rf5NNxgZU3XKvmnAU7U/FMWOgMVg3xPE7iB/k+ktMLamfqiq5dge2bT1hMz1W0Ro
wPWvXrHNkrM3YOyZ1/KdKhDw4BjjdhqLTlPfOQzt2kbzTyw+fPRaScqgP7YTuIAQZSMxf/djCQ4F
Wk/qF/Y8UQKbGmfrSaP9K3BxKWNkOA8jsbrBf4UcCAI9wnNJtdHUu8wxldJp4VwzxX7kefilJNX3
kCYLybCjDeLXYdKce+0rIf33VupoGC7LRUHv70iBHEt69dzbjMe9FM826/DdByrEkQDMuOu4c0pE
6NHOKL3ybLq0y9hZZJR0Vk120PQSFJUGqF0LMMEC1OYnUikJC4QynkO+N3HrTug1pftNqhITEbxu
xwitRWEKDOk+MQq2LH9QPtiGhemEOqA3ngSSjTe/N9aag+QjzQIZ1ySDEZsxR7nYUubcfNnKbooN
g76/S1GQ8auvFFmdbUPO486Y/7/wpG4DF2BdsfoMl2OGAddpwhCFw+ZCG+HjkWaFLD7KZd2q25Qa
FaRd+6y6JeuoEujMOHC2KvtVY7nDEY6rqULst2IE42bAnZ8q+NfxjvNhWHNfhvqSiuZ5X0TNspE8
EPWIA1Q5er+Z1ujLBKpZobPEjZWNO2gROBYxl1EGBUK1iUya4cA9fO1bY5epIQWNqUCvVpS9yRDF
sjRjGuSUTl8mLwY2GQ7nMPrVqpMfeis3d+kpETRZuoi6bVVNZJ/gQxLxbobhs1DIs9QTG9fK855p
o9i5CV7JIuARMv28ofRvXMq5MS7xvugqmsa9HwexXM0ByFmg5SoAuHzu0aaLgS4pgu+2Y389cziy
9Q3kZacfeD9Ar6DRRHkbNEIwbO13UWUO66Y2/2rXzal8+jGzdKJ0lMpMtmq4Gak+X6Zdieu7RmKn
sQ1wbVTrS5TOXH2aGtjOER+CtPRdqBXXqqvLq8YFzloZXCzprs4qvy3YNlT5iB1bErFtC17xJofO
tkhgGyige3GyzsKGVERlp/ccV5CoXyOBoNCwtBXdiDw1NWMe4i+dDaKoVtQaLYbcodSri5csI10M
J5PqN73X6YhGh3dydSls7a/UURikU5FHRBbgK7uCXPBAUFlvlZuleCcwLDmBRXrXci8/ullV0ZDZ
rvzyvRkxVTouyNEoM/ONpI9raF3lEMEU8FW928YRo09IAhiy/14YZMVSJ8ZIHvKqTeVOq4dDMnkf
1NbHb1rWK1PhBO+VtLxnSN5kX9jNQKSnCqoK9YUvYng4PaHsPuKONVF3igrPhFEDueM/zHwQ2vsh
c+OTlOOHK9J8ObrRSlVMY94AKCQXb6QbL/fsVSgppsrcgHYXvJxvQ8FvsUXPTDQaoJaBwZkDM7ue
Zed1RHXkovRVctFO8OozclDAjBxcNbF6acWIlX689qh2q7RkmWxJ5cNM/BODl7/riw4IS0N6JIsU
1hiNhsIH5qxzToMDgGAsQGvpnuMwVzlbh04sZpDgDIcNY74odlzV6kyJEuj8yZStts0L/TJkA5L0
0GY2u4yYGEHYXrU8nqcmKybLjvVlVBNCT7CS6yahldI3Ccyq1LoUHJ8a/63su2beafAw8OPOaw+5
qzNHOTN6G7OxXnzWRpe+5QWlEqZSk57B5Q85P5jR2ILZqKWLI0cKc6nIxW6KwKuyc85SZR1XHJOs
1oPiwtYoiXHU27IGq1b5Sx25Dqs0PwYzzVknsFGWpc2OLGz7maCMgxrEaFG3FikK79RLLPLCHcDk
Y60CpN1u2iHHRxuPryiko0sBk75EWbnFmf3gSlsxsv2hPANcHU3k0bZ7At83iCAUJ4BXLysWrI9d
ySSg/fgQZqyCXAYdPBu8VZfE52ccx4PgBgo3qa50qETBX6UT4BIDW8keCwLoKTkzOfmqsrmkGRHi
OOugx3kXL4PppvhEsNAteLhjUEzplF7IynnGTbj3DWWH7qY4PKW9ony1nXkHKXSVhOhE4s87XdMB
51f0ivLh2hJ8nlC97xS278qU8bYwWHwpaBO4hYKTyHiLaPo50tvtwOoTsMUj5pk9swkBBbaxKBo2
Au4Q7PUuREwa8LZQIs9HVhNvZJWWNskdij9tJPb47RrqJy0Vn5n23SEjxYNNdT1kB1qG64Ve93/T
fdq1Q8XfVFCY3YOwI2MTGRAFJCUuJV10M9exzk7AW91JW8qjU/jwNnDbGhIkiQ/WETxO3gwTc7CI
DXVVj/lzgs5DWMbrrar9IlGo5ghafe5F03oKv9kYooxbI5tSLBo3C9q011uMu5b+E8F9xuADJX1i
58WZ+UrHOj03WDF789iN6dZLhu+wkDp1Leh7rT9tU1OP3oUssJZQU3n0EhZKBocmoi3TO5MclyLP
Kp+X9MOg6qw0p04q7vhl7VXk6zgrltVv1qLTBmFpLzuxY4OLi1u4bOSxPtqVfxl0J1tjZHd4Q9Jt
mS0G4TQ8DFl7t2kFvy8/25XKFpLmUi+CKRXb4hTh6oXNdWhMC/C82tz9BjZSCO0Lu63ce6xgGoMo
yMThBP3sd2wfxaslesKiHa3zgIHp1HDicpyRcy73l8FLpmMs9Oq133Jyp4nOmOcZeNMRu+sQ/3Eg
492580e2n77Bp6noxi1y1HCvdYuGXLvukEpyGjrFSpNsGktJSJKCvFx1Nns+R71pjDer95/KqM1a
g4epDCkClDYm66Ig82cNvKcGMtQO97FvmB+uOl4KxdQ5Gzf7QS9eFf0fcd/iGQlJ4yoX15PBEtg8
Hxlb3YE9uCud70DzlgX42U0Zqyl+0Hvrp1urIcrUhZnLzcM7AdcuPx2/hhuG30XJbMZSwltBTD4V
4g1rf5fgANV0+Ke4u3LlluXAC0xR/1Riguy09Tkb7G6uMTbGio3NCKpZQddXklmr1K07xBvosz2B
/dR5RY4O6og4DHbZuzfGpHWRGXx01rnw4nuUufRsReVL4Bufi//RIjVpYm2uFtn3QIwr6GLQ6SFb
mM7VfqXi3VUvWekFM6fuMByY9irmuQvQJfwUMr6aKpel5+Hvlta80WVMeOrmK507q5yHFwMHpefl
d3CqYDM0YORYj098Zp9cVII0arEF4UNS4pOdeFMLHqD53qEcgD1IbFlkMNqUYlZP9+hhMfZ5Kz7b
Rh7T+IG2+xsG7TpS2g3tb2sLV42r3rSKwEzf/MfYmfVGjmRZ+q8k4nms2mjczAad9SD5JnfXvka8
EAqFgvu+89fPR1VNd2c10DNAwlMKSb6SNLv3nvOdkeGxW+M77j/d5LdJbRpfPSOlEo92unYNDKmg
vZ+95Z73jISCI4PPIrFxOmZlyama4BdPgc+qnPysAdjWgIcHLIM89oJhbSpt2N7zDlMCgGZGRUM0
H0O2v21PQV4rPg1bN9eTi1olCbtnlzh4Igho3WCsO3Rs8iDKjBa+E8YBzCCvhjWFOIOmMldQCn1h
0002H/76Z8VIEbCklPajsylnz8VFgyVWozDb5Fl66wZ0LpNc2vywE5e5q64XZ0CzIwn5c1JURhUL
eZJQ5DPuJfWGXF1n/gQ7hUUitGPCbag4kZEETt2Q4hJae3b74JVsm+R5w2zUhrBVtzg5JDmKysFS
r+cXx6kfsmrPsr+VzfjpZ3C1w5tuAcQyeOgwu6E/qMI9uQtJ4XXabb5+o1zvZimTuyCZX/yxpGrq
ahZvG+98juRgCsDtgxhnaiPfxsW8h4p1tqYrfkGfdjEFS0WNMXce2yvkLxyw7nCdAS62SK/RFTqH
JMBGLYR6bAtsNPZcsP+66wXau7Dt20tLVs9RxdYurhSJpVn1VLdggizcOVVP+KAnEtJ5FA4okULP
8In9zHNMZWWXPHmUrehwfuYz5Xb027j+uGtsgIcR1WRLttNqwIJVU3hHz68nKFGF3pEDftWKfjo6
VYR1fUDV3Xj0Mg0yjHg8Q+jGYlCNT3LhUFg6DxzsMiJNd4CQeLj3ynkAuiuXHcXnQlExfgS058MI
1VLNpSASyP1gDhc4v/rwIfAGTQc12bU6T9Cyp0ym4wERLEAN33vuUvliJhw3BRlNrZ/fjmuwTZD1
ry3XKF42mpde8UE68yuiaXY4zEUBANyNUn444apgb71zKqPnJKI3OIU1wukSMz+kH2a8o9jZVJ8X
84AYJwgfnVS8igCHeBw6COIspsS143+4IbspRBhIkTrAmlMA+4QmxWWbhcleY8AUnXsKoT/SgEBd
2WhjLuZ0deSo4iDbBXZa9UTK8qW0l/eypRgls4aejnfURb/X0wi0MO2tTQ8lGoU6SlON8gZ9YwEJ
IBXY4qB/P1klMZzMIjrWojdrRaQRL4ZAWZGcEPj3UiR8lKnBHh9GuwQSMGov32yHcj5VbV8c86rm
Isy1YmrPICrhK6gYP/Yc5Sd8KATANlcOB/Gc0IFoUvCspFP1mCjc6DAs2a/JZkccetgP5uIYZ+Nn
QWzlpakVadLpbVplj5Zq7E1qv6C1+t7F1VP3nN+yK1lpNbD35whZk0/iFM3K3egjrbYNAYJUeA+I
sX6nUxTi72+eu5rGbeZsVOsDm07SlQHNKkBPGb7dz8ItLlTj7+bEfa7Qby2J+OU3yKfdvtwXCqXF
IlnxKyIH8pgrdDV+t0q6rYS/g41oxHhoO4+Ykh5BlpzZWTgkr2tB5kXObnqAT0urWzBes029DdWN
V0CDHS3n7LRTd3lMmuiJch38aRhHp9B2dn6VKLjB2AhCm6lIvMMoCDGL9DA6GWV9NzgWTprR1Vv4
azNvD+kwdv5ierrlGrKEqAmy7HWI2GXYQGB9k17Z74I1KLHBYbhk7Dns/rm3ozOLvAyRKgw+w0an
cTqEtKCJsnkVqrm0ZvpCE+sAV3iS7SEekLkZyPVNHqiDlUVwrDoSnwIww6s4Di8pxp7uqvUQuAoo
Jh1Vy1jGOHXc7mER7W2FrE/YhB6wc6O5lf9K9EDPtz4Pffg5dvJnTtaS1XlYAuCfJNnyZGnrCXgs
JUMRYSmy0Hy5zU09gDrzYozxGY6qdoItKNyF6Fi13PcZu2oiShlGReZgc5ywVRZXgqBsOcESTtnP
FXX8sw+jV6o5XkPcUWGwjnayvKod1DHCIiA5Sln7xpXmUu5Ci5STOeSxRhRtDCA46Gn5CT09Zl19
k4jlbhXiteHEc6AYSPo0uorFbV2RmVcU7jEJ+6fGcL7Xus/PJGVfltpmiu37CGamSV4UFbLbLI3Z
aRggkW6BqKG2Jl4mGVN16h9YGV8NWXedcO6XNd5Vq+gRhyHWAZb12m48LgkFHjZFKoKvupadPScW
21qSyTIEH48qj2I0/dFdvGoNsBqlszVe+usjGbxtyUCaX6DF1SdpZTCR8m7Yjuah7rhGdLVDiIN8
9UOWINd+J5UI13N9csLklE/9Ty4xONZSTBn0Dg64IQ8I6j6CYDiXoR9e+u1wx2cR9eLVEATuYhxm
SAqJEfskoJt8bRyyhQ+TiSopzFBmtLdhpXbzGquRV8/zUNx3LQaTWNpYV623IJKUXpon06XVrq6n
J58wI/raXF1mDpaqbH9g+Kw3ZGB+oLx8ajrYvXOBxSFWRJstil1OoulsZ6O/FUMVbrrPqizvbKGv
XF8g3imJfYHWd6/R2qzugPZSBg7qOTIxxsyn2hybVydWy7FT2ISLESQDWFeoEDKmDT3ed352cKsa
Y2HNjrzPV0/shCWbUAcXxfVG2MFP49AgMlP4IOzDHKsnlBS/Cb7Q23mEV++35AQ66LAjsk0uXBon
IqTEDcwEnal67vHsPy3Th69DZnaS1nC6BodMTGaHLnpLnBhjU5UvNJhpdXfWRH4zcWJAT1K6MkN4
x1oF9iL3oXNI5Ft1pebLojffo7ljJxbDvM2k3oVbm6RgxINsJSpiVOwZGOoICouOMKkbCXQBJ/kY
bM+5UJ31cxySBjnZahSk9V577osVhvd0ta4JDT7lscN6zTWGJvOmA6M02SxLbl//bgZ1Sff5R+vm
BERwhbeYeGcNrK61hkStjdLjnSKEZrdzHAvC+jDgxBeeHq7mCplQ2zIesTyuwexQ1x7iJYAHSJMa
7GSA4udSigDyIElQBLfhLaCaybLkNhLOeGyylX0zXC7u/FMkxZtLn0g77pXWyAUXvK8DanSaptaL
ivufqfRfvDi6hB84oXniBNQ1UJ8YTTX5DsP6FivAGfCj3yWxuXiLpzNyow091fcMmUOL4KnD4qic
lNjZ2rCVZuey9GGxCTSXYVl5j6NYbl1CBCigQVJ761pn79nIDTBNYmdXoMlpXeIQGmIHQOEfgy75
oSj8kbJaBEyNTKeMp/RWExY25Ehc8yDNSTmLPyeVPvut91sHnINU7W2Bob8on/teYzVn960GwDN9
BxeizgxZGusNaSbwK4p1Jor3j+k+pFHLw8Dhqr1VZfnWVPYTflg8CejCigXmAd6tRBHkFI/2MeGT
3k0eOMkIi6JOVlYhyYpzjPmtc+FprhoZ0tx+TwtOM8QPZoHNLgNkbZWR5Y5c07XxrNVWyd9T3r94
Qf5QkCyvBnUPiji5sUdiT4QP37WcQaKmzfJgRwH9nnDtvsOfjY7LzBIFWNZs6jx4dab8NUgQks4B
LcAVtJeHKZTMqHmrCXTKfOAfuJ25/ArT4qtgh5kkSD6WKXkH+G4H/Y9lyRp0/sxjSIZdKWSgamzC
nm8HTkoyRl6T9XMzOiDTBTKifczbonu2mc+4JVTwoSsRsVYk/9T0kbZOk84bUzE/KRz2PJUL073p
y2Z9gj/n2XttCfXA9RUy+cFpQcx1s099kNr2sjAhTr+7NU1BX/t3Q1mhsRCh2kTWYeghd+amDG/q
VrcX7MLVobTRa6UJbvoCWTL6SYTX5JLFh4GAMT5Kjs/Aru2rtqBFOaOwhr3JfNKbNaBLBws98lc4
SCQSz2xVRXEhUxhV2TTbSFuPA4JfmpZolxOsijROeWubzaBBhZeDMhdB1TVMzFJW9HhXl0yXzWAg
2ClmwnbOn9sOlArSSCYJ06MmIhdtvLR2GCSnKOuhR82/KgSfRTn/VGs21yhA+y3eI+fKr2H2JEre
TG0yxqQ54YGHpJqfSoX7sp9QqJkM5lzh+HRAKjqQh1pzD05ZRFs0QkvzOWp5dAGuWiHDE8sH6p0A
rRGFno8+JCVfpd0uyLu3wMuzbeYwQCgEAfILB2gTld9hFLyV5QCmqqdPwLtSiYgNbB+uXro7TUQB
HTasUXkDyqVRuJ8X5g2XOaG+oasPZrABUmqAhb37YLeZt3N8hqMC6HvGGnppZfjr5M3Y2Nau0kTw
eOwwvaZ5QcRPEE33JFKcDPVyoIX8PfM9cGH4zfypggdnMRK1il9BMB5ttxBsKpmID0t/01IijCml
Yycmcv18EFAZTBVIGZhB4g0hc/VlInoMlJ1aJ8sDydz3Tu+91iE9MEsAtgtmjwxgqz42w3TVe6CA
4bsWm+l3Hsb+JaL+gA2dhWmLEaN4FtXSXbdkYmMVnfatLQ405u7E3LWXDT1EbPfkAxJZdukIoN02
pnPORGur/PHBNzaUrgA9sD9bOzteuqOdI50sGW3t9CraKHrcIotD38JNGmZ6miRzkMM+wq8VgGln
LbwmTFDtQNJoY0ryLb1a0uGexKZhfHyyOlo7JaqEuj62M4mZ2TSs5S1nZ47uI05G9g9uTlj1CAnD
EDWV1yVdCKhZtsUQZfJvMmljknfIAA8j+ZQXnKYVm8jM1wMW2fS+KQPn3uumCzckf9RLUUrTCyUs
x0fxS3AXiaRUM8z3CnhJnu9tqzwtNnYTpNsxw7MwAnIRthruXBznc3w3zq46uIqURZcmI70kTx4s
YorZ6xpUm50r7hOrOmgoaCNW9WM0Fy9Wlw9XmVeevQDwjC1cknosm6iKSW4J0CBsZGasFdbinU7e
7zaHWqi96qeIDBipOnjWQGfoCPBmpw1ZuB2HQjzNMEuVD6k9/tU74F0i6X0MviT8Gl1nNWKkQWIw
+wHA+j6et26yHEYKYcKa1HhZYECIjURBDW/UXo0+GZhbRN9YPrhUb5A0CwLyMke9UZH/qJJlAtOJ
Pn2pmfLkI9Gy7+3EOqHeHERwxG3RY6NA1NPylrpA6yL3fUrO08wyaUfjLRxfxgPhbd86MFyNxEE2
hICtBuaay5s71z6xUPULAczeJaq8h9LJ7kdBloyMrB+tV92TW0WXgjeMJZt+LDPagI4D5CFgwSZd
h9zB+vYs1c/YnR+iFul65xQP8+Q8uvMy0P6CRTN61nPvZlds4JlbDzgqa5TFPGwSXFOZQ9hHN0JA
Cq6u5b7uzWMzvAoyLT1vOZNMoi5o3cG0AHDWa7q7nb8Mh5xha+QS4dl42E8qiJHKmo90mkKm9OQG
012kGiWLp/dIEgnpiq2GukkBoVgmJMPVfljg6amLjmmbHQysmERuk5XbT/O+BJCWIN8m95kPBCBM
g0EiG69aTsoFJKOVf48YHgXZZ2iaq6JPbmouxe3v1LB++z29joHZVCOOaug7Gm8ZXKmm3KQMy/fs
2lq2SSg2SrGVqXsfx/mPIA9fmQLC/RiY7Rq0TsEupKAf9MK8jC4Z8rCQh/CuAyL0SnNnhOL6iaXO
VlsPnWbDPnUqzkv5PFV4ISXM6aZ8bkfPQaUMR9UQTWITHR1oYksYk3d2+SPDu1OyB3K7Eb3idJ3A
3M+RK1koj0L6MCmA1kLxfw2OOKkv3Py9ie+yfqBBh5kVA0zPnp2c1k2M5YdMPfq2H1ZnH4isjzjB
kQEtPUToOLIu1XphqjW9SxRA3P9SzhuaLRcSFP/aC7Qhn7cUdSOlaUNlHcbOJSZWexvTKs6NATXA
QLiKDwWxtjB5aZV7PWUlbStmUMy+YaKiJHRGSJHsC52fJMRcDowCJQU0ZqdNXVqXDlqXPL10a6ZE
1RJ9dC5t4MLsp2XpL+aMVh45DcMle5q7McH2lZJYzg4Q1mREiCxihUzULvlNLgAysXru940xLNre
oRZvFSbZdvCxeMS7ilCyDLBd2lOgV+nNmshuEMpOkuJJZ8cenxzXtjMFS8dnHF6HyA+G4l36Ty7d
0WzNTNU5wUQx6xw6aYljxPoMCwnvWNevuuttti+l2Xl2iV0UnmcwWNTXASoZE6bbNVd1DffzcP1K
wC2zQKQLDzihgQk0IKeyz4YZ10xxpveMs7o+a/cHArTc1R6psGgjQy5tCUEkdosf3qREU+PmXS/Z
+ByAPiCTnNs3q+q+q4DLYur6t6qz38rEQM23qIyAm1RKycvIprWaVTGzbpE9946980Sx6YrusZPU
MPYMFtAJVuX83lWgJrER1uTjmk2VlO6zIgxNNW303SkxiXo9SASGueKhzZHtTNmwnBcXpfDgeT2q
Jac75mSIgnuBx0PaNyWkYRkebPEeJv3wZA+AZtqRGmd6ZbGR/fzsLUl4/3WDMnw+DezkAl88Z9kU
3Uh/xEaDtP821OAsh3w6MyWpT4sFjckvguJcjsy6Zj2kd0yPzUXrh3KvReMSOwCFY/FxL+vkxama
8UF02t4M9uxfhcNAkufk3sRupVEjVRUBD3wKNGOyY1Wh/eFEOeL+mX8YX2k+Wns8+mFfPq//TljF
aCPG9YLVLxylv4J5kWem/cOVT8ynnejyzWmjB9Hazn3Z5Vjc+O2vf15SzyPppNbbeOiZfnVVTeGZ
RIfcRVDe0j54XlEpbZGTD2n3/jGUnCG2t6RvnlOSt1T7N04j5h3z7vI1WooH2/L1HdOu+nmE5/n1
z3Rs6PNXuH6K1q8vbRXp7199/WQKisNYYtCdfDbo7YRAHlO4ga+67sfmwt1SV8OzGoTaVaibHssS
vnhr+x1H/jaaIueXmiqatbrTD7FBZFJMdNi6Ng5v/Q6g+tjbzYU0Y3PuFuQ+DWFxz/GYupcaJ8aj
36E48Frrx9g6yQ3tNkIKnNn7VPToujtpXHmv08bcJm1z5yoQaTzyaxMDu5aB7s4dfq0mGynUwmZ+
i6vlo3Kj+o7u3/BQ5/OtYcV1fMbTS7hv4YJA7prt8yI0rDGrf8jIv9po4b5VNYLfvMAat1RNutc2
eh0b9QKFkGhP0GUuYhAUhxlR+aMgK9GHRxZZVXnVqm7i2IF7VKZdtU+88HEdcBx8JzLXc9R/9+2u
PdVYW+ExTUcgbZEb8pNOiZueK3lKc/F6TrOOeMvpOLeZQhUV4xDKxY9sGfnOY82ADYZ6JsxuGwNf
rumJYumBJ9ymOaDylv0vyQoAv79uch+J0JLmek/te+1JDnkZqPHkJcOyCxcNGp8j6G5y1EcIrO19
QvIHJNC5sROCC+miMqTzA/smxmM1cbbSj2qHrRdUGceJcs5lVSED8eROS4IKs6b+PgVkBqgJKvoC
A3RmrYpKwLxNPBEGIBX8knHZAcKAZ2yNPz1r7xTsDi+W2N8tjLi30vG6/TjwcU6+AZ+W7KN5xAwV
d+9O3HP663Q+RR4MZPgoyeUC1U1eeFXTXtlw3vx12B7RwlrC8sZY6NTZagPDEVACGmblO8tZE7sV
W1V6RofKRIiE+iH2UbKhcx2lhUBmUc2WfflDNxbh9eSBxdYZW+C8mY+sGt7RTwGwRX43f0flh1+u
iiF/t8qAGFveZaeap6LChNR2AH89ndFylOpypFd9nmfW8XLs6pMNN1LnwcK2UFKqKIFArARbwXp2
VU+Kgmu2Tj6cNbxRt4avB60Q2HkpvCWSm7rS10cgEsUrzTF2AWn3vQdDj0CXfjRQT9FED3MP+6nt
/XIbMbdkJCy7y0RakMuR+VZTbj0qG+FgyPHwIVVxm7nJRszIpR1XjNcJtBXGsIi121lMtLNqRDQU
OTvuNjnWzs6uPO9MeY8JVyh/W/NxXGVOfNXpsX1TNuwNicnC5QoBQ8jNrvUKqPFWazvsgsKnng6H
jv2JG9cHmirITGyZ7L050Yd6cpjWDrKpbuYIfJIF5AzcR8Nk9+sGNwVEqKVAefeDeQ3CfmbTt1ig
WFKzGcJYlyHZWm/ajom6WFCWo3zRR3sGaE2I33WZIemM++HEzIw6skoagh0Hee3I+L6vRueQ+H16
Deuzu4jqptx9feuINL2+WByIUDYnycUCcHLVadKw6OgOFr4itlC0T1gI6zvtYvuzdIZ/jKP1znes
O6K68S/5XXPq1htZZ5CgpDrEde4etbaCKyQoyS9IAVi5mmx+UGgO9mNr/+qk+5E2eX0yxuswkhhJ
yk6RsidpryJ2shtgRN0TIe/jXlVdx5APSrdTeuG1h1LhovWEdWuUDW8qIwylN8l8k08KzIXetZOr
P4sA0WiqZrFtDBTUsAtIrlrsZadeUDPFNME/FGXkKFrv5Km8vBl76lkz2ey1R1xcADfccwcbM24o
dnoLnVw6FfSnTEsIsSefzbhKAz0o0iWF9rHx4n4bRyXmHYEcsRCIAQVwvr4xp9INnZeKPKeh4Ags
ghk6TIJPYwnobkUKeFU/4owtG2RNYSvv+2DVjBB2K8Wu9HI6TG5ioY0jHSqy0lOHE+qU1mbXF8G4
XtYuCul7TKyd9BSKIT3JIeN+c8oehdznZXKJ2VlyqzxwOP3sYMHcTIruqtfmIPZTFj7tlITPm/4q
LXX/aCqrugs8TSEYsY9PwyNFQHTyMgZN5T6sWnlTUZY95lXBnxJehWpxvtCjr06dCqaTFiTJdRC9
vm4YIZCqQrdW044/h/RiKyAZR2icAK5J+bLe1NQF911vnVwnGR5X6FEf2T0KLzs4dMmp5yJ7XdEr
YT44FI+6Js2kiMc7LrinBfPkteXUCrcdnRxyuTLjeaclEOCk1hteDzqVqJg3xEvbLEIJpRwXGbWJ
bYZvZS3tc77edHHyPONL2vcyCnr40vzb10+TMQfYlQT3VHnF6nB9ouEGtB8awM3Xzde/f33VqeXH
3LP7/pd///rWlmsIkeoJ2DZNwOC3rhOSHtna5+msb1oItLhbk0OprO00jAOsYa4AZUFBQ/KuwoKi
UFAEnD5aV3eLF2LpX4LoZioEcvQltbKtztYEhVZGNxbcwZuvr3gDzMlqW/A/XDwStmCnxjbyyFzY
pZ8eo+prmEftBkdAsYuGGyFpmbntevZ8wZ3WG8bKy06HeCTioeivM/qxdci2p+kbCKpFYm6XtDe3
hYtiOjE+10hVPzm42A7h8Np41ngUTToe6ZtLkE+Z+32Qml1gbwKYHol/7WfBm2fxPo+V7MBNRPeo
xtgKr5/g11fd+u3XV42ilcO0BlQhr7Na7ZBlH15JVS2gqrnJ0hTf8IJfL0Z/Ebppzf108vbrBmQo
HtvWOc1SXtlhUB0wjrpA/sPuCGmwylz73Kw3Sd00e6kYbblu8dskznTVulUCMkf9dpKqO/3nTYXL
9aATixTnRg9yZZwitYM+QPAJlzXKGMbIfWs+jGzJsWBBwSb6e4pD9eLTIGMRWOeLhrRag9k1qvBv
RK3ukeQYPEJWLZ7jBdtlHAE6zsfmcVXY9BSykwj60zBL9/rrhvFKvHWWGqrKEuY/4RV7hCX0TLEV
hMOCIF3WpQ2qkhkz2Uy3A5lEuXjd74yaq2kxBHk6KHY+qokjKhh9Znh71Dn1r2rK26oZbhLMBJzT
XE3TCd/TPM40adxbVMbw2ATqCieLgscZFeel6ugO2Bn7cSncbD199FNqCkZBpCBC7niv6a8+hB4o
otxpQRL1LGnANkRJSMiCq/WGfgmhXtKFeCrst2WY9anJMoMCnkoNhyX4s8Ajdc0Pq9dE2hXnDfuc
BoJhjgRhx9j+2Gn49hOWcEGRtbEKaL8+CK8NEUGUira2ruSNNCV5vU4qn8YUhcdAoymYf9SoYS7x
dcQ3HoiMU9zIB/7wNRn0fKVmSPoBgxwUKdvMzyE/tbSlGkit2wBm5rZoz8xGCe2OaHpUMCvz2AOk
6EscF5H1QKdkY1X+r8TU1DSDse+mlNymIG0zQjdClzA+m25LZJv7pCTqIZ8ayippX9P7JANoPSgg
+xRMQENMpAMfWWCpDyehoTQyw02GKTjYU62ui0w/JvFj/Bksjtiaopt2YJriF8nT2BaLJJ2bvLRt
1SWGK4eLjik4lu4vafSamrea3oroKUzV2+AWTLcz9VRq6FMR0ajHaY0N9lR57HrMRbmSt35M1eYU
5Iiwq4v2SUrJkC8YcGdGagoJy3Zoa4AemozIxDjNtTYIsttYS8hZPcVwPjxJhYteNuQlApAssIDR
Dokcz7oJ8kzd1ApR3hIEu2S9JCmadgZFOKJWjEF4iGAvqeJHFtkRTjGjN4PXT9doUUr2pOhJl+iA
O0Bux0hUVxMIIBHba2BCN79lQu6EqK3HMBhWOlRJoYIj+QZh4T1IzPxQWj1kmD6Mn8bBR4lRx4cx
0LS7h6zbjZYfP9vWd+kN6rFoyuQZDPCphjp8UXWkXCPonJ+i2UGKHo6/FxtqP6o1dWQSh8TGgO/n
k2eX1wf93vTRvLEz2GbGlPQu4sh+WqimATYxFqpGqZ7yCJVoUdOqdkvm6+L3WF07kWpvu0zgncvW
iwm7s30cy+RBjyWNy0hm2ESgxKBwn45R3E97ZFgJ3QATvqgA9gOQ53DXjv7txHjjAdrF98ASw4eS
a1FLve6u7YIlUK+m7WmHsg/cdiJzdwMaHLDxxKSaSpS49gfSXYbpkwDR4R9r69cSWgnsdOOI9zbT
XnnbFmlLQkIgtl/f5nNW3eavFkjAbUg0Hjs/i66luCNbogDl4IZvBWlDegnwgvbevnXy9qrS2Ljx
XhFQwA6EAgOGoQp1ciPXGzQh885qKPWwMALddaBzNEwfH5JcuA+lf6+RudH7nnBkODWTElWrg8lJ
KIQQiQgFNSSCsra8l83yko1ifOK69SknMCCDG4WHQtrhoy8uFsKmOfOd4tNUz76Nr2t0OvuYToKN
37rpnFYOpblYBPwuiNLiLihDVJIT7kk/sl7zMmCiW3R3fg07qiykOIgSZUpjS/TAORpOq6us/RDM
98nc+2et36IQ6bKayf7x25SMU28iQoWCmL4gOT72/LNOxnd0iP7jMuQ7A+t1Z/lOsMvaKH3lkn4i
y9D9OTWEifguYIqZaQk6lhrhF9LA19Lzc1zUBBSHYzE/hKK9QjpebGJKyH1DzuBT1KDkCsex3eFo
5uq8tFitxon6LL541xL4owOD+YYWL7PW2CeEM4pxJFmDPHSei7EuJvoVKig6BOx5GvKpaEfsxSAb
Lv1ezm9giuLZbs5FErUg5hBc1kmChiWGaQsUVwEwUeZDtp1zpZup3fqZrrciBEeyAuuvTY7/J49/
kDW2Nw4wBGxA1OiwxWMnuUY4Sy71pKaNW76USPbghhDhULctBCFtj1tfDOYQelQdy4xfa/LShvMc
2pLDFzTjnLdf7VjnHwhAK9pEMa1+U95JjoEro1dbYeM9yAq5AvrM9hCJSF1POdR9L4ycWzQjauO6
DkKVLnmm9BXA4pz6WpSc7apxCTxqy+g8muSjyBnoTxU4XDq/YIRaClJfZ4+8weWN77T19tsf//b3
f/+3j+l/h5/lHUUiLoT27//O9x+8900cRt2/fPv3pzLnv6+/+Y/f+etf/P06/mjKtvzd/Y+/tf8s
b97zz/Zff2l9Nv9xzzz6P5/d5r17/8s324Lmx3zffzbzw2fbZ93Xs+B1rL/5//vDPz6/7uVprj7/
/PZBQkG33lsYl8W3f/7o6tef35Slv96of7xP6/3/84frC/jz2+N7XHR/nPuP+P2//dXne9v9+Y2R
398AxRqlPcvY2vE979sf4+c/fmT9TfpGGsl40pFaSfvbH0VJMsqf3yznb5aFDdsgd1G+q33z7Y+2
7L9+ZP/Nl+yEjYK3Zyzf+N/+7+v/y+f4n5/rH0Wf32EE7Fru2Pr2R/WPj3t9fa5LFaxZc3kOjgOn
eH0O1cf7A/209bf/16g6zx8xAW0WHPGSdTJN3srhQbyZy8bHWOQyXLCQiyDu+S/v1D+fyX99ZF73
//jAzl8fGH2BQsi0PrC5dZLXhLSvUMDb0Jf/j8dR6r8/kjHGX18humj+++sjJZMbW976EvvZJX5K
PwjVHBM7pOhWqMhwmaJEn1oBaRMjSh89aK+/mriyUGJdVW5xrixw0AILwShnbNJEEHu0ci1rw93S
i1oBa+Yprgwcf5hEw41pidmk1WVlcl/EA45n5hppT0wjWXQiO6spOdIiwjy2IJ2DPzhEbwXWNnuK
9x4pIO4mNzEklXCvVfhawR4dVfK98eOjh43VRWdHWxkaznDTq/wsEnU9djlSznxl5uBpa0+lL15S
058mSAapso+qdA/sqw4yzc9jMG+aPKKRykYPoaEHq3NOm11kuhM2hGNfZvc2fLoZFFLBSLgG9k/F
24PQWDahG5wTf9l0tXe5jOFja8JthLanYeGiZ3iRg05b5vTn59YPlyNKZLJEYBORlucl97LNzxzz
DylJt8iONoHlHLyGbTBr7hsz0szbpmSG92l6GPGKRe2wSzyU8qgTnTTkcnnhsC/J2l0FAa+L4CNU
ETGL+qkH2raQucaUbIuQ1cFiNMD5ypgp1dN9GIGbQd675IfYE9vSU9c5cWmpCr8DmT5w7UY0Mow7
6PEMWihR4LABKarz+tbU+WaAwuwhr3ZGQyC7JiMRNiJ+eX9+rBniCVCdBaXqEuCHryEIpO+tSn+n
dvRdFCdkklfMud9VP25LPvrQT+8ZPu6TSJwLY4MfEec4dI8p7x1zUVP2vHHIfERy7xASuL5TuDnB
kCK+q0A3EbZYZ5tYuxBPeurUbJP77mWvaM7IEmi7OSs9sS0OGagS5x6QQEIFtY8SgEgV8+oQbWIY
7Y06TXTq/g9zZ7YcN5Jl21+5P4AyAO6AA6+MeY7gJFEvMI2Y5xlf3wuhtOoUVa20fupbZoVkUDmQ
EYD78XP2XjsTZID425y7bSBiIknsvQ7lzkqHs07PR0bIXykoJvAwDUcvelr4DtMbf0VY1OyKGlC9
StbQJ8gzwuZDnGehOFkvc/j4Ghj7+Z+UHmwL7tux7A65SJYD41UrR5aVecdJ8WSNTH9no+4AspTK
RmB5CHgyjKa+zLcch+3PPWCDGm9aHBNLS1pa2RBJjrNyGJ5aj0xzo1sx07tZ7rRsaz4eQJBFT5+S
uok+w7Knoe56cuvQM5yGjwrljT2Gb53IjkKvLmmbfpr/Vhzeq5aPlLkPPcNjPsGRrIPnrpsI2uLh
05BL1f7G4lyUGOGj1lowka29CR60C61tOqmnCqKGqjnr9eOGLuxDnBJKbVz1Ve10h/nJs8oA4wg3
QgJexrnN/6ks4jky3GPsV4sQZ/xAZBRdkZWYkm3Oz6GCZNvMvzwCAbRQuc8pIOvXCOoXKuCmDwkZ
qcXX+2fruKt1hPvdLIZNFehLHXBwC2yrGPw95vNtCQM3B0gJNXirgeVM8Pt3fn/OCdEabGs7/04j
zBst5MxAt0UgFSyRFoNm5dTWU1Mzd8AAE6N4VVF27KsBTGm4zJ2X3gzXDn1gYtCapSAotREkQOYs
r7l39Hjf8jjah37/ptKnwvfXpaSXZwjB8kBAR3/DKLpEcPKWmjzZlade6lr70OTWYvKYwICmnpfP
osk/1yq7hKY6ZZU4SVd9U7q/Lwv/sUgVJM9mJ9P8CpD0AxvrQ4ZIIQCw4vfO2fH9Bahuaj2rjI6i
TTawmx8amwiM8s2KWDoq4v7i5BCnPHItyWcDf638Zz12Hy2WfNE7NClc6jXPC344QXTz8eIE+lFr
MEVW3ZcKmhodXHuXpHJPV3RVs6rrWfEm6zN2PupkyE0gpC3J7V9UnzlKXEKFrqlAQuQXK8dnbO+5
R91Dsu8jA++aBbqaPc4F8snaQ9CM+Lwi9zlKxBrDrsy1Dxxkz6mvHQNW5okJRQUnPWSeXxj8Nl3p
PjVRvTOi9AiH/9AHGMzD6ayH8VGP+y8Nx0UZdOuS+QZvxtNEIi8q8SPG7EHb+r37UHA+RjVys325
N2a4WemtDFrjiTJPbiO3iiNvEfZnOtqb+a5EQxOEN9/hlyJp0vRaEhiyq8q+KzDEkrMj+sElshmQ
j2QAmcVT5yZLMfE+FBFGUe2muc4THcXj5CSPZhXd6Epf28g6Wc34BV5cWm26ov6iaeM57p2XHDD5
QwV3tH2yM25dPpM2+VRW8lT6xGGZmylgYuAqjmjFxRit0zRLbua8KtpevrvpGJY5XfJUED9mWM0X
340+6TEGJz0jUa5gaDOVch/XwzlBPcAmfhjqZAuFazMqgqVYpsLeW6F9qfPPYSJPKoyvsysHQf8a
jxVRMijWO+fFUsHKDIOV0wCH9b7bk/2NCuCba4U7Jk0bI8OXGhtvGdHsLW6oORw7+QzLYqlyGq8A
XUqBmaEWCAXbXenhPq3UI9KrFAFEgB6uEc8DISAdwrbG0ZYlsJzW9/Gpy22bB/uWKsdNwn2EtWuE
qzF40yaZunUPAlNDjdtP4acAb1dVlztSoz+3OHCZ44hZaFO8UdJwgFjLix/VC7Azj13arcKwXsZf
588h0PyLOXKzfvYYjnekWvwfHj7+xyPK/4+nD0kpyzHtfzh9vGRh8/3b/ztQq3/L018OIPM/+PMA
YvyLLhEpY5xAqO9NhJr/Pn84/7KFTjffsJUpbGE6nA3+On/MpxbpKKUb0uAQbdn8+/46f0j3X7jo
le0ipKADCyzof3X+mIvvv50/pGWZtuSEY/Cz8Tza+q/FuQ4i0baLgMDLNv9BTEiHZqy5SRGvTMRs
VqOOJmkU5GjdLwMz+21RWek5M5ueNO6gR56SW3NwyRfhTe3mb2/ofzikcKb67eezHUfwtillmEKI
+XDxt/NRHDPQzjxcN0HBU4iyPFukAikwGgigXJgvMIqDLpxf3i+5iZ+6zLSPZY8/Nwwr7VoZDHvL
goCGoiTFwawy8WJKBNNuUxQkG0/FMtLj6RO2tRszhk2qdaTUunr6zCiqILPKzXbNrPixhq9+X+u7
HJ/XPrIZUgSpQP7aAN9gKA2tp7T6DY388EvtRUw7szqHwy6/MGIkPIQQuA7hhTnvgKkJyRJVZLDz
JZKDmj7iq+lqV3tu/SRQKGzqW1C7Q2sP6BmLeNwhhj3kUw/pJkZAaCENupQhsS0OkY1xZIdfooI6
PyuVONCaKxaujwdF+uFT6lAlG7I7hHbGCI7UmdfUHULSlXu1LBo05qLEckBDj9n73ERCW2thThGE
w/383Sr0qMrqXXgsSftJUDlcbfsjGTX+XrbVuCnamTbRkQcydO7aLUPty+ypt8qq/U6H+Icum/bF
MWC6Tn2zC5RADucYV1/hP/BjcqeDUqTPqe7Hz+PKRSjDmor3xhIaLT2GZbvJrlJ6Xv5jXmY9H4L/
yGlp3BoBdFa7sZ8Tp0MlKnFEZiA5j2ZeZOu8zxwyZGFLuFTcLWPra5NqA+xfG51XmV9SMQvji9B4
FlqV7NF/anRKeRnbfnoh/869mJ1tvthR6V3sSvv5qtU1uIA6cQSjv4/GYmZt5y6zlqHVNuTeKoN5
AZ7N4BCb2W6K4yUd2OklqsmEkTIrl3l/QCU7nePJry/3SzaRVUmUyWmofeRlwDrEnkKr2KatGk52
Syr3mPS0wqeGvMAinsdeCaYHQz3Loa9vuRwBK0eokSwkmfk0OMTDJ/VlrOl55qFm7TS/+N4YDuLb
JgHJreIU8gBJS9+MIt0xf3Mgn8RkvnrJsh5dhf9UkjYr40uxv3f7Rp2cIT6eaa/1YquRRpqWBYwc
7aHPFF+g3NY68iY6fL58ZMyvD6QHPrcOSudKUQXC+7FvmYzGryNfaFE/vWkQxGVHLw6NNRMcyVIS
Sqtb1QX7qR8OeYwKYm6zxaG6FZSgdlyi5mzUzU6j5ERj4IRMu7maJLuRLZMHBpq/hDGO+WgNU324
f3bYir/Z4cukp95Rnz/MjG9Ebkw/sK3PTlGog8jsU91I/djOFzcbtAeC+ORSGKl28EDcbsIMPnyO
ZZGQhSr5HHUFT3JVPutDdIgcHwCdpusvQ8NMDB9q9BkJytVP0uDLnxdDm97Xr2u10nVhWqzT0sX4
fF8r/7YWRo7smlSSvWolHZj9KnQ+wmsIb4NhvTmG8Un05Gb2QmQQBLr8MSpgw+dDc626KEfGTeZg
DhFmK2S2spssPTq1DolWAdjzIPM+cuvbS3uEK+q59LpRwuBWnN8TUgiQARneF81JjWOroCcncjxE
lhs9DSXpxYB3ByMTj8Eg6qMCsVE7IuXUVzO9M+36cXT15xoCgh0SIOLW6s12dGvhtTVnv65hdZXF
42Dq+iZMAWxUYJ0Q+ekEL8e69dSIzANnXxZopRs0o3AGvt5b8PeLSkC6DwgVV7Vhatt6sqzDSE7Y
WzhkH4FA9BuAJ8GBbc5YjImjw7Uc+vWfPxiDbuBvH4wjdBqNtiV03Xq3SYVYf5iEFenCSj3MZ5Mj
XxgTgoHsv3YVE2FKgOrFIYMLZPinXg/CdRIa/rJQnfjgkWCiecEyLywfZEfbPY1RKbaWIsrYZCLw
5x/VetdvlJairWkbFA6uTRfJmPfbv91Dng2BO0OOsDCC6mr0fMT3/dCfjGJ/f0mDKN/0xLYRaRQa
R4w436xaziHbxYh2hUvDFI/6XL0Iy9X2UGaRv8Yl6Airrkn/9meiPqkoeV1F174LHeg3cIlVpp3I
EVMcy+Mf91eOZriocMaGIQQjMphf7hkUlnHrfWNHYAZkKmYROpYFK+rlxc7zdh8SP4vPj3CvamD8
Hxt9R5+Ut7HITW2ZJBk5UPNLRO4vIekYJx1KOM1D82dD/mel958Kk9/qEqVbyIroAztYsR333Uee
aXmQMmlIaM/5LHl9ox2qLAERGLBLs6Iu4gz18ELlcw7IRH7J1I+feGMWSXoLwgSkFEY9NvYJFvqg
W2/o1g6OjpSK7gZHlXmpCixUCsnTXw+7da6kN32oJ/n251vC/A+/inQcS5goc4EUv/9VzLorhKnB
exwTaVB9TNJf1nmx5FkiQS430y38ROhilcfcrR+Kx0hhg3eZYm20rH5mNqotqszpT8ot6RJJbRdL
1z9F1kHe16mJU7swlXyMevLJsBPyEGu+ktcsB+XNeVRs//wbKevd86ikY7quIZWUuukazryQ/u0m
DwfD1DEz9w9mOWbXnHTCWor+hIgdr4J6CfNqIIwvqdgjyGLNYuA5WnpwRsc+ZaknABO7yE0d7yam
3rsVjrK3Ywuo5/69Vks2Pl783Osa3Guj9vMrotvkNg2rHfrv8dAPImcyOwtIccvBNdEwMjBZhD8x
meKD7GeWodZdf27KCbEEBTPoujSLL12OBY/aL8FpTOcI3ac6RfPlpxjHgciWwXW/v7p/38MhsgEk
xh5sIeRWThTtQmm0H1qat7nVFQdZaybaIx+i3b1IThvO5rW6GGEkr1OWgbRHxbKAQacfYzgsNAeK
bFWQDVMLCzm/jfiwzb3x2U6NZdOnYlWjM940YBP//MmZcj5v/HIeYU7gGtyM0rRYSM135xHysntf
VVDD/NRp1+4o46Mdd1xeuf2SD9DWDu1QbrUmDTbp4H7WklCeiQWxl71X4y713OrWq+jJb0G9dpFz
S7SEDkld44KoLRScbmivOwZcj0UmcfAl1rjwSKe7QrYeSDWQNtPQqL6NCvFtLDIEjVtRptgbIKTA
7XaJqW+6cMfPhCxetOmzaJt+FjSv9fRVjLTYgZIRqDDpF8hk9smMTOs0mLR53bSBHRtN9Ukx3Bhz
MF8WrqyDZ4QcNdpu6aXIeIQ/HHHDQGOJCEjps2A4ZSVTA1xq5zSz41vre6h/Neu5mS+zoRTEPQcw
cr7mH7y2kxE8R5CTnQdPKI34yUbOGI9WIGuU2mayTMbwLAF+PXJ7JxuoQeOKtxVkVPc0zBcrCegN
CTtnxKCmLRrI+hLNlww4Dn1iiXKD8QnBUNSYqSATUPPIWZp7jtSMm+pb59u0YfMsBAUl1C3E+0sy
RnyqvdhcFX2WP6f9rMVsOSjAZ1lFPTDpqSmPmtehwQ6yvy5YrJm5j2BD4SEy85DVtSj6eqNkiFrO
Q34+TmNxARcIG8wrXLIYp60sZXIJI/+1cbP26G+F1acYGJirkZyIstAy4YnEqJjxOSxLP8je9GFM
tkSGkansttkb3avH0JkuTNXDpSZdWC+V8517iSkfdMeu6hhxGFW5ndqR5hwpMUy3sO9F7tM0Vx6O
Z9qvbULqjV6MSFfX92NHk402WuCe/zhYve3glcVbUEprC6rylsRtcGDLWw5dGa8KSrItKZjWBzpP
rzoHgIehVCW9cYoxx5Lj0vFiFlFXI276rmbyZWQjhAL54Yp8Z4TZXp9rHZoSqFHsM77M+vF+MYnM
jbpL78MFt1y7OzcFsblhOJA51CRIaiFgRrbxnCcO1MnIqVZu0JbbbLAxqeIP+oQojdvLmcTOj0PG
FpVPw5fGXdzV+SVPAw4cZYY6yK/j7f0GaTPye5L8oTTabE2qXvBEBl/PhAv3rdvfQMAU8aqR+Zch
82iuijF61pghUMtrn7pSBE8tK+kJ79mjxbuxqmtH4QBzwgzOR1fdwLiUezb/H/dXjjLqB6EPjGeM
BMlq4+iHya2xJAb0Tx2j155mOErouuNHBGTLf1i9fttJGW/OPR3BAibUb4uXF+PDHhWlU2OAABmj
Pj/6AVZFTagTCJNYYafyTNN68ZnwVoLJo1N8KEJsK8aNOCT3UlL4X0gnw0KXZiYRAQW4AG1KvnJz
PsU041+cxCtJk4p3HiqvVZn3A/rM9J+W4bl6ebcKQ++SuiFcwYD8fVeI8Y/rhSY7CkqkN+YExSrp
Oufg26Ro6FaqFm7sk2KVbbquN5dlDGjDd9EIawXcV6SpatcPB7MNrVdYPhWQwFxdvIJoYXIIkKT1
CVMmN6PgMaJ/KHDJB3n/s1sOM2ZJZ81BO8Oz9OvmP4U2FjudPN2pcok4hFM5CG3ccgAgjY74u03J
JnOsZtG2wM0GQKmsFyXpaSd0cO7ZDxBRBXYXvfjoVx8kBs1VUHvXWIz+qUpFjSm2MUhak9zATRLt
osZ1tlWXO5gpiGfrQw5C96+MiMAqEuUZa7kbdGJUdLT7mET7xlpF40KbxYwZgLXK1MOnui2wipMC
ntDdUZVR3e4XXbPdA1QnF9lpGp6gu7m3Xhu/MkHFD0yfRtejtywIjTejqJ2lKAptZ0Gh/jiEn1HS
KxA2UX/pqPghg2fuK8MobQHRamYqZToaKehotNHb176ANZeGaXnUFczzebVTmZ5SOUHGkgY8NBOx
t219SHqGgjrF0onhtI0qyqTrw15hYkhfstktgr6BbZF7wT50PLXtfBryD5XTQF/yAlSZsm9AtbRa
ffLI9osibzthpJ1zhlJSsdg/ClMyAMO+0qTJSA3QElcgiGy0w85ddCq1FxKf3t7CwvCgK3K9Gerj
rwm6FXmtJRSzLyRXt4tIaZD6cvLAARGKVYap9gohRCBH6ukwFT45lpLZou84zGAj1nAwezH0iIHH
D+PINWhTtVeZo9Z+lRVnvTb4KssfROluu9RldjsPivD70MdJLroWV68AfRFthdqjUFO06CUKVFAz
EqyZMJ5RgToAzn0O6U5pPBcJUY2mNsO30X1rHhUxi3uxhfLSLKfI+YfVSf529LPoogqIOJKpnnLe
P9RtaWuFqAdWp6LeBB4RdDhtnCODs2rXhlOPtUJWR1kQS1YRG6XrnKhgDXVo2YjhgVxP4Gqnxx8D
Yb1xDuZY61VvdhjLDxGmpggszAtBQMPFruUDHxokHJP4JGv4ZGYNqfNunSHRwgPexZhMCtteazUE
8thuv7QGT48zNumOtubNNP3p6Aszg7Fuv7FsXKzOCbYZeeH7Py/Y4re1gua6wDE5N1Vch7fm17Vi
0O0SNa4PqiNp0ChjKiX3cT2i5TxOkyc2OI2xnxp+CEggXiZ9Ig76iI+hLSd7PUI3PurwEtZCJ1sq
NB1A3o5BplUidng+3JvWx6QQWX0GM7fflEFeLGiclYwCdazOuWR+jkE/jKFnQUS1UVE6xGLQ1zia
GS1Aq/EOvksAhPKR7+VGbKB2gWOAu9g5/vmd4Pz/ftm0dWHMAh1TSts2nHdvRde5Vm9HeKdpvmmi
OZTR1D2XKUs/LWUmVXlsnfHZvjlxA2Q/rbnhHdHidh6vA/jf5b2NkKHE2d5fOhy9DqHQhqXrI690
6Ejv7j5HKoYTEgKgj42hQbTBWIx7NydkgpdeQWklzVd7tOQRfxrG8Klwl55H5wsHHMDnIUwdAMFV
sC6TxX8PJmgTfE7RxitTeWtVypaowVQ++rGGtdBqxIuky5xWzZoxTYF+dvzeGjbQfWxv5aYSCu83
dQ145wDPHH4OvfHk2dE29z5qU2nfROuN2/uKXI6pj1bFRQXbed/LotSqlYEnb6fZ5JbeL5k2EKlE
o/kBwDm+u6y313GQ5x9ih9je4ClNffkDFSmZCDVxXoWNn6hdIaNM3gY5lMhNgAFNwYAKFv3sru1K
ksG6MINijzstE276mOI3Lh3kQxNm6VlNXCAzWzVIoJfDXO1HUZusOw0Hg28E4aErlU3sNP30Gi8J
+fKcjygPOY/2fSBfk5EeRqIGkEEJPAeZkkxccEJeh0pco9rvnkdVd8+thox1TEl36NqtX0fJNrEN
sVKN3m0qTwJ7nN0mzFn1jUvWwk/ziUF8XlzoxkXPidNqKnttiL48uvaIO1nzb0PzI9cifQXDDiRD
GhisS/efUaUVH7HTFdfc6aOHsbX0tzEIUsQEwIf01CBBKCcAZ242UCN5x5/LrU0PnrSL+yUqiq/E
3bWYyl1AHgMHLIMKjfa/0+yNzFOUt5l77VrvI9jlVx12yqvuB5e0iPw3K9bOndWhLiguVdnkz6HF
R0AKN1Kpuv6qWVb/MfRLStDEfmqz+pMRqGxlBam3bO431/11VzsX1uLmwbz/fo41aCQKcBMahXxM
i2YG2aC/UiPj3Fk6H/7b18Ne2BHjWBkPtaupteOgS3ZjtTBGxEyaXecfrAEkAwCN8WR1aMSToewW
RRWasKkdfaslbvGmYWRsZuAmNIrqg8VxiPCw79Gk9iZkaHcs9IumKYCkOJse2sGjWTfvWS338Y6M
VpORtga0j6n7CuC7PGN2RdeUzE1y8hq4nfIJQpwPxVw2TUy4EvxyPS92pWVe0ljGa6ID9evPTyYO
mU8LiTMs8kERobrQ9qDG3IVmAKPSzLK4Bqamb6cwfEXe/6jlTEN8R+9fs7pMeJbwuCCCmHpG+BnH
ypjHKRtnOd380i4d+9bFbQmZPgXvaeCuhkNGhzKOjSOAb3dlZwZUnBDBk2fFw8lo4J/Z2ovx5nXA
9R8y8IgP0T/oH3/fdm3qZ8OiFmVcC1X8XT3qw8Hn/wExy50xzJ7/me/jnCeXBndFqRXRUt7ZRu5e
vBB8hcn0bGUIMJCKuQiCPBD5VSnzR+lVD9JM1TeLsvPBqNJzPqTliU4MeFerfvQE0IX7sXJWjoe1
3t5I69jeW4lhidG+IZKdOAz7U2KFwQ6CBGBWlfTrbgLbkeztueaMhhANToRdzZK5OtXuSN/JI6P9
z9uN/O2kxJuCIJQKHbKSUvY79Wkdl41nVlSNNWixhYEO5jDNl3By5X70rveOxeAF3c5wc/ARZhYv
ajcwd4ZtBbekHvZl1MinSof4mSQhYr1ubyH8f7n/Oe/htk8xjcGb29zbRyO7sbLqax+X/ilMSZwg
qFajb0YbDAZgTcvp3C7jBq9U7YngWum6dypoTZQNiJXIj9KvoWdfrWhu8hj0VSIhzmSUFAd7MNKD
WRAKizEq3v35fRL/YVdW1CaIzilSTNpivxYoho6FHcRlThvQ1L+MgVmwDhLJw2AwfEz0Dvi5T+3u
AphPR1hHQ4gydeyTAVEQ0dFaZkO/SvODmK3woY3/pLeEsyvxCFZz+waPyI/BiextwkKzQojsrtmI
0ZpkxGEmWmvTKKI2ayWPqu+kwZZYil6k9Qu4FwHRCqMkUlbib3H3B8wuknhw2L5wHOhoqv78ZphI
JX49ldq6ctBJ6JK7BvXDu5umyyzQhoqBq9XZYp03Q370GjppdmIc7xchreXUltqHzim+6Y7HFFI4
dGANV91+TpUckOhACCyUXiuXQJwH4KRimdrWzGkkXKkvvF1vp/Wx08AQ/vnnl79pLWzXMPgZLCkd
i//ND8Xf2tI4VbA30QODKjt9HmUDiibuyxWuxIZjHngq3VoOIR64GLbKLcs4szVBn20lsSPkeNYe
x1cVbuNOb9aK2J3TWJfP94kXDj5rHWY90D/f0vf3r8xMjpvATQYPtSCj3GHsRpAUyaOsx/AmqvhV
6xWJj3Vgf3D8lNKyuga1W7yOUOj/6tLjHNan2f3SATCgbZL+MOspvWTDxxHVCGgysz7cGRP6/JXZ
xP80WhO/LxSExMCMNC2DhrD9fvXsZB/ao0koA4WzHzP/8aa9kPoHMp3qrW5HIHOr1Lvdv/JdmHVR
anrEXI0rT/XWq2ALOgM1ZNzd9T9oAL3htPPmCDoskkVjgv1jzU2axHqajWayru1nW1QQV0e6+0ho
McKIam1MbQSV3yLMRwTw8AObB8ltmaDZaXUq8mzdi6gFVe2J+J8q89/veiYYLhgKxouubb2f2PVI
en2r62KqXsynOXTeCIhRgGbCQCfdgu/LBDzu1hInhO3yZLhusnHJmXlwaVcfx5C02vmI2gWKfL6c
JSDo43YDVOhseRWht/++MKSIDtrovf75vjfuCv9f2km2zjhmPnmiWjKVer+KJaZk7Zk7HZUOWXCI
wsP9Uvb1X1/99/csuOMLJlKWhBnFqb6xBrDCLeOvTFa32vDluurGdJFGOOoC2MWrOyDAZDXbw4q5
DsZgPQnxzbbL6vH+onPaCRW0V2/vL+3RrvaiCiCO9QbetPv8jn7ewQ+rYevViXFxYGMsK7NwLig6
jWMRDGfl1P4xbUKNhAYPxJzlvHXOFG7vxTFGCm8DDDFZBkhWHoeYUmQfR732UKj2NdF6JKvDg14H
s5I/sV9qEauPrbJRk5vheBMa2Ka+cfUV6N5wnRYux/ABn6WPdaAbjY/T1M8y0MHcdhq54M1wIRx2
BKzbOBvNlZ/vFb/vZdot3N0PA6IkfsEQGvm6vVM/yj79Qnj7eLBJNk+rENbFPKS6X7BZF2RhmMOt
HHT9mHJbrxE3Jox+GG4Ypn/uBwZ9ZijdbRsjB+6KijwfHVYCBSZu6KgZAUFrib1sGFlr0FF/ijcc
wlaJci6X+qSjXk4DSl2sgsh6kLG84JUOd77euou7LKMbpnBX4cgmkmWW3IB92djuHIdOUrcmde2W
czcsvLCsP5b2+EmgVtqabcLbAqth3KdGVJ3ul75vvDWBAvSSyxwu3hjYAPs8igij5Ug6JfKryPsp
JV026tB+2y0LJ6hmqKZIsbvA5i5Kd5y4hl1qAYFcSlUMxxQgIs0L/cB5V51COCbQbMijwsMdb92k
ZtNTAjsw3ICHvxrtDSJ0HIZpDozqzw+UeD/ftGx71v+xkSjF8vh+I5y4K1ulU+TeF/+iYBorIQND
XA6eLGAMT5Z7qwZnJTXmzyvAqNnBjMv8zFE13k8DY/p7RSPnbRTdDS42oI3LroREgR8vO1PNHqbW
eAEh6Dx2pf0a47D8VOS6Q4xenR8TpBpAqZLHXCdBqQlXPyfHsG4eEsMg6CmfwoPRWeM/NHfNeaH4
dSGxFTvovIQIC473ux0U3zH8gD4joOM+Ra4zgzHIz53d/+72WfZMynp/yaf2oOfDsISOxiPg0ZOZ
8VTw+LODP+WfOicarmWmm4+tb0HuYxLnhqj77zVvELrq1Nrmjz9/aIZuv//YbEfacl7LXYsaBgzf
r/u/bjBF0VpJ18H1P5HXki7KYIxu9XxxpDvueh39emSm0U2Q2XKrRmTidE8u97/j/q2iG6jGOAeB
3UkQvogoW2RDRPTBPMNk/CF2bq++3l+NhnccUb9s3NYrkF0QAF7Kp3ba+c0orqL6eB9nVy7Lxujm
zt66WNWlmLLTfR+4bwvvNggEK+Gi0qVcS92pnjHOLFVGqKupbUINuI1qR6qKOIAqHRpA8+Jhwu0O
4NdpNPVKu+Fb1KvqB0yUJvQ0gqjddqEGZa3rJLZfIXczyWVD4++pt6adiY2VO/Yyaa9VT+lfEPmA
XETAcXfFNWVYTiQOy0ZWgk/Wu6ZkGshmfp/6+vRrpRlxPxit98Csxt1NxkQsFHrFpT+p8ko2hnOL
QrEMY5U+Z4ybDvwhLRkP7gmfEimzSbhLzUF8iOPyOTOjH2EbXn0Kxq8ZuZ0ZD/7Pu9AfSSolL+tR
6LnYAA2bPVIkWczHb8+uMIlkWAcMmHlOD9cPWwqsN9d2N9KqSxJuuvFLEbXA+WzrI/1DJOidvmjB
iz6bFRN22RbhKo0tuaM/Ga/0gh41JDbgLLb7ZjlxDwe1uWg9wYtVUx1xczOodTYptyK4DVJCp3Ey
ngJdfcdbRE6bxDrnhI+A34indgHGDjzq24Dgt11TWPGu1Cz0tESjuW2Ii96e3A+9mre9jklo11k0
TpoovUSBly30wU8fUcMyrs+HYt8BVj0Rn47vQ1Pti1nUcH8Julk0mIN4MIddX6dEI0g9foHdQBJY
Ci60nV863vfGnFlRJl6JB3sA19vMaJL7RegtvHwoNXqcZdeaAhiVDzDP+8tx/p5nRjmAW1PMaZlL
1HnVhS4mlPkuGZaeRjexg7J0pJGrhxyfyACqzr7bVGdnDOufX2W6W6GKijtoDPypmi8VoRUETzIk
KHX7FHtSfozyblh2uojP/iiMreaO4aFrrHxd66m8hZoNNdXEzY3Fj0jMqCAT23CvjoZGLrNMneC0
1jtB5gvzuH5VUXt0RVt8sVXnQ8WE896h/T+iJ4O5BR75C8rEB0MxUPMJLlm6oF4ObMV0NwNHe80K
jxN79c3T0xUhV/6zrwXxYy2dg9n31SH1qTDGwg3PyIYf24IIxipx1p4n3AcjV9OKXtax6Sr1XJXY
923yhx4NkLGE++TRdqg4ad1fei7TVwP/4gMhe+W2hRtR+NMj4FXj6X6JquQV0Wpxur9yEeOuDc22
lmFZ4g8j+Ez302ER6ka5glDSn3HfoXSYL2OJ/G0qzJbkcam2QVhPGyQL5XM3lPuQWiIrZoN7L4r2
+PNLvHb5QVFIqaAodnmp7SLhHEbWmxe9svRd2VUmD0LPQDgfABUU+kHOY+AmnfQDYRNkecLc4+pF
Ls32Cfse3Ip1XtTaOUDct86hvkIQDp3T/cLEc4hKwh2c5LOL/KVso/IHxf5VxyD6BimPcRqdXC8c
thq99WVa9MZ54kh6bqdhOtsPKV5Ksj3AjXRlkD3LEvhwZUJXRHSpSJOgTdsU45OcBed2zyS1aGVx
yMmFI+yOkXhF7h8bNJS6sPDHF5FVNQtMS5FD5fUytZO1iqTerUWhfpST+izL+r8IO6/euJGta/8i
AgzFdNs5qLulVrJ9Q8hjizkUc/HXfw+p+TDn+ADvXEyjKXkEBbJq195rPYsbZc7wK9oB9sBI+K3g
kTQjntBUi16VepSWoT0aBAgaU3ikw5F8J+TNT5D/Asy/dYPbncbUy9ak02GbxNQHoBjuKyZkUfbN
DF2NuYMgh4YSX6JeMVl14wrXWYKYgL+cT4xvnR5RAbyxnbmbprOIAnGGbTHaLitdfegz/bmKu790
PzkkrdccfAsMpFVW8a7xSLOD7NGhBviYQJfKGsdrLpyVaZBe6E/HXBUf1oS9B4ovOmgCucDiMR2A
qmJNiLPGD1sRXRghGzki8sbIMAViT9S8BRkWzH9Zb7wM3IgmmUaPffkb8YOzEVVarJnMvfuJiZKv
iW7k5H7oGaWklobnHg/7KhuMT8ilNm+0+1hnr1boZvuA/kLB1zrHSnukUc/tL8tfLfkmJ90W3apI
rWYLIiLctRZofCF9pMvoVn1Lxnv/YgEK3HipFW/RcKerUiPACNolp4M7mny2yCaAOUwtuiVezVhX
pVVdM9b4Ve/rsAh18ar7zKV93Z52A323jdlsUwONXlhiiGW4Skk+nrE1fuSSGa3j2u+OkiZtV/GU
RO1vnsGfdn/oxG2waKFaascQAsAw1oWVrtXGagjMNdsFYzKObySvYmIKRbodU6bYlVZgN/SCU9RO
D8RjJpeyQJyulPs2J/fYBXIb3I7NpiGuqwOMjvXT6R/Q72RogHvLrnZt0WyNKDtXNaeFpgLzL8iX
WMNDtWdhUusEz248ecd+Yn9Uv50GwFoNDMj24n0b1Z9GiMQE0dVDkEJcD9DyrRzhEY5KL3HycV5E
ADP71nrDpk2+guie+MWztRlEUJEdwhxzOGMlWPkSX5xhEhjiG8xRXP6iG8msNB7bbg06ZNpYQxQy
9kl+tLhcpV9Cu/CDaq1F9G6D5KyK18EEGghCrT13tpmsSzHxszngGI16xmb6+ToM/B9++4moEPxN
pt8LLyHAL3E+2g7slm5FJi7oo1UlxG8cHAdSE+KKmOGr16L1tsrfAICrLQmHpM3F3A7MDFl+PAPH
ek0cHa0BKghd+z0m1UsZFh/FqG+qLv2sfQtwcPDoYTHlCSsOWQgiiJPokdPWNyvsxTpxzJ1NYcB6
gW+htED/ORYt/3sySX8lqo5/3g5kfPVIwQN9PfEsQpzGamvb+2ROrFNtTVwix/ddi/YT0SAzrNrV
ODI0Vk+w+TfPUwzOXFbMwlbDcwpAMso7vI6BueFP6mzALBZ0hXPCAryd1be3Pkg/yV+H/VO3DD/G
+OgoLBANpQNIEgZcCrl9mZkHKiDusk4NW9Ms+OYkDX9lXTz8uxuhTyfCkJmiNiDDa8t69GrjOOvc
2G+3zljo29aF30IHZZ2Y7knm4c0MiZeuh6rfQXzb5wj2drnjB+upCcAnkxww2gZOgEA/CVn9mEi6
zh0T/IlkuTefUx9NUie6QzZV3yp9rvSQyFPzYoFlQMKiWYOSIzUxdfxxC7fw1cSY7bNVAb/jPJkN
Jwl/+tRXhMCpllgMlAddkO9muyEHJNyeJJ4QpeK1XXkNaRHj+iGJI6TedfXPRNtx1q7A1hTrchLO
Ab/tZhyR7WelevcSUvekP+xEWYUH+Dr1Nki/NYKmUTqxXoMwEIUxzNBze5sOpG9AVnQOvUUDvq6v
TdXgL7fgbKGRq8+DMk+RjrQK1iSqG9qHI0AcWlVoDWQoeyyuDiTkSn4GroThxxFpXSjv1yiH/mJI
5yiTiBiyGfGUQ/e0is80TB6KMtjHePD1oiZcofI2HWlgofDehgZuEoTbYZ1GkqDOqW3RtmbP8PWd
jYH4ZUvyy0dpW0QuxoNcixHjgydp82JhX1ekwLIW6RKLOUWb2bzFBh1Qu9c246AIY1JpuM9G+K1J
VD51EmWi6e1DgMbUYfHvCerLaqwNZ5XkYOzB+938qPpsywRKcEMMT4cuIIHX7ZtvRQd7qQ3ImyxK
agpoM7t0CFhTckvuRg36Ww020x/8E7XbuE/K8GesshmO8BQF6jH1xCM1xIvbzpqVwX61WQO7ltRB
pwnJAmJw0g0hBgL/w5gysgitbyR9bw0tPPRe8F41/IxD7L5qJVIti40HKYTPI9lPK8N2yPf2HLCj
0a9YtlubQMGjyVyplQ08Kj84FY79HIUzOnJ0s3UXmiyzLINxfuJPendK65kJm/4QBckDsiRmep1Z
IrcxatLKWdBU0z51brtPhs8mrk6O6BRRhGv77rR0jnKd/BITCYkjyecuLXs9uvG7bsm9ChO8OdU+
7yNie5vkAm75PKBsMto9pZrpJLM4PR/WMlM4oCIagbnxI8I7h6V4G+vEYLe4cPlZydDKhwYIPVlD
61gysNTj39SX9pZ+282kECb8BV6n+CTzg19l18hH1RMfo9Bw1CSVHEJykUgXWnVpNx4cEXVA06XB
ekzoRsRRkE8rme0mM1MHFqy9nKJ3ifkDZpLro++wyYhN4UsRf3JAerFqitzds11TcbHzmCOHz2oj
HfOtbrLv7uiT+QQvcp3oeAqT5nvuUXDYRBJtYNTz17LWoTUgzxxIzG0mi/ikiI2akBkrsA7V6BNb
kShzLvi/u4IUKdqeiMEVvYHcQCdtBKgy0U5UTbgO0D5WXR7AqmpgRJISTj5u+Nm36R3wh5rMad0j
g92yRlvoXxhZkNSsdmPmXKlGrYdQhA8cPTeyaKBUxoQueoQ4DgMHD4clrQOrQdHA9mWR0CENmmJj
bHIAoru4/F6ijnXWGvvmTNf4cyrDHzyy2PVtjNdxDf8P8yKwkbnpabl7mnHuThyCGHRrbbLip4VS
6wJgaPzbss9NDFTc8eqT31GyhsFk7ZHEb7sKCThN0eg0WPKdlho08pnoGBFtiE/DRz2iaKN47Dl6
+Vc01XB5OYat3P451vRkxRznbOr977rvgN2FhJOhbe2DZBtKR6yFtL/5RApuXH18h2hqrYASx8eK
mOWszvVnGzFf7xkInAjHWGtkaMcWqa0RnDwq597a4v6DqsIZPRwqYHyuZmzchM4U/4vlm+a22+r4
BprYKOkA9PUOhpi7SxiNhkgNES0SFaac6ljMiINRK/8KEHiEDfeoQQgIrGkQj6j1SQqwHU611D0A
wT47zShWzqTtccIaK+G9tFUR3liCCSB2fsx2QQud3lbpSKYlXPDnVq91dBO9Q+Iol+X8EkiWsOJI
EnH0lNuO+TI6LYPAwbn93x0z90/BmuO7umkiWROeMBiH/9Ht02rYBAGzG57oWbPSV946tVAwI7gH
PTerXLK+Tu9E9OA3irZV0yYPaVKAz/ZMfjqa+3XsxKfFm6K5RJX7xtWkSQeRoy+fs6ZF8aBhSg1G
nxSdyG5OtcUPbs6jzeWSFKZV4obhLFV+CLLUOMfa+FKVmn+NJvQtpW/E4Pdm3UpHEAF5va7Bs7Ei
k3vCPEwak+WFzwRS47vUqxSUJfJn5XVP5US0kZbpCeCW1nlM2Xy8Lq/2EZP+FalszdMVB6xOnAG2
T1WL71DXuaGQs1R7uEHiOLaJPUPPzENla9/RVo/XrpsF5bb9IMXwza368sIs4+8Xt1CXuLWcfzHa
2PPE9b/6sS69WBw2lotizBfij4ls4ZtMmA0isMPeHvhlFgMhaU5MCAKA/ihGVpnaJhpo3gGVqza1
7EjRdtBlau3kf2/rbMcg26IZl9UrSVww1GVgTUsnt7PRfpe6cQbDfpzlFQ9ExocX7gmCuUaa2XOn
2pSe3Bi0WTbCUCbTi6la2ZqKiIGbC2ir/m5BZ9yYPN0bhLrOdSJfYEPvJDzSMn/uCQn6FuXIMnW7
Obow4t6IzKPhpn6I2kj3tsNRefZ3VXo27v6B9C7vsn6WbXIg+L9ve/PP2x7xsulDBgNL5uPJ+p82
sSPxP+olFr2JiftmEQvpgW6fA3ee/Dvip3R1/yGaPdNFrb1btnIPjRaoElLIaJ1sEoTQaZ5L3fGQ
A41QWjpOkUr15eMyCi8kpTnNBPNfHtjFnPPft4Pr+97i18e7oy/D3P8YcFca5xurArqdFmZHH0Mv
wabvLVmgG5o93x27RRWtF+sS24h7YXQz56DPfs+iaftD49vfA7exjizbUGH9JiyOeqbtkPcx2cv/
TeduGP8zkl8sb4brotHxHKH/cQPXrcVS32DjK3tXvPom7Rc0NubT8s6k4KGTPV1bWevvcTDotBhj
cqDSqrmSKcnoIUnjc4Oq9irnF2W1iKFb11zfE93u31CO0h7V9YOq02si0c3jVfPn2BVaMHqGOMus
SNTIWLkp7qmd7HPX6nNaVFpAFM+L3fKxqaWZDhIXVqYipSkGQ7Me2vSFbwHSssRiu190UxWGgHGg
kerIK80xD5CmTtDFON2JrDhpImrflQ93vPS94lR1fX8N46y/IjBBG5Pj6Jivlo/3rpUQBlhjRs+I
d9aN1DstD6XbDyjIJGenmPEOOuFYvtNsXQ+J37DjSpDkswS2soWkOVMCHght8hYz4okCkxiTL11B
HN4tpIoraGYQKBEhzxljw0MzOreR5vwJ3QrblKtV37MZ+urnySPaKfu5of+4acci3i8WX/MqZ9th
qhn2lsLNnxNq5nWBX/Zw8nSUpV9PkO3QHVmmxGHuYxN3cLfulNnoB70HlJXM1ky3yL51uj5LnxNU
bzn5Has4LPqb7chNivDxrsdldM8S9W8a5D8fdwdrtsVcn7GJ7wpMN/89FSoQ3Y75MDLTyrqb1g/y
O2qxjsD5OLi65ltlhOOpNhr3AAuDxTC0H82qFxyVnYlUINN9dcPgTSWNd3RMjorBrNLTa9M5i+A0
iGa3DFSjLEzv81VmE5DRg0Sa4JULm+CFNIXmK+yuBuGV+lu0WPG/qL0Qdv2xT/AzWuY8txOmIxz3
T0MmjgIV8ORk67GsaLRZxAmENj1cu835sfr8J08naKZlk9O6YkvE3Gma+/owwLxZUESATG1GwE9t
yrSvLVkf+gitPJVaF0jrnckrmlv9XgVuty8Mz71DZ8KgmuyWsWguR8aiDeV1lIkaABsldTcTLqKM
HlxNYXeGxBycJ2EPB9EapGRWHHuMIXiojUp/8cEn9UKBMR0pzoQcBkQx9tlxQ4zyQC0WFeoIN3CF
/L49wJ/OH42ki3YWMoB4VfEUmURKXfLO5GSZpRCvBEYPryrJtOuBF0V6gbCVfyatJL06rfszG4f4
Cp2lvtpN8qttuhuhlMM9BViyRQcE4lmW063tcLIR0eZp03MukvQ4zF1mRrXevoCSRiZguh+xcj/b
8xjDimjqGF7x4naxvEU+KggyFvInyHXw+sw5qJF0Qbljs46JtHfTXRzZybeKNnFS1t5HZujmjjD4
du1vRqMMfvelhqShLn54Sr4G4nWRmuCiY9oe8SPPw/y4cyPkYMJfA3jHIz8/13kn70wet4OX9S0z
+jH6F4O2Nz82/7kXzbecg7YfN6nLbWf8MWwNS+qs0kUkPvjZS2eX32UQjMdm7HBscCoAcWzF/AbD
nY8g/rMYx5NOPNTZl+CNzSmFQAfQ81b2YXHCweLtAPo2L3YeXgZrniUa1XtZ+86axcZ40maVQhZ5
DrUXiqTedT+cMecwlOjF3hAxesKUGICosd2XICo52tQSCj2T80MpjJwTUn0GiKXOX1rmirZ9Xfjq
1LHQkzMP1het0bNR0DCie/cGGxMovEknWqKpyLJSe5vQ1Bwx87Q40dHRixGDs4mpxp+i4VwlSXQf
ap8AscyYPnJ9zlEc0tfajnEAeckscuoUYDqaJBc2N/eIAKBacc5gvKSlwVNXI7PRyd0gP4lkN3A3
r2XCDeLXo7wsSzEvzQkZIi9GCYQx7/uXLNGix/GR3Dn7XONyXGdRRRTtfJkEQv2LVPJ/tAH8wdFJ
klKA78ux/ods4NdDGNqMEgntrNuLNONmHzZ6sk3HVjxxuv/VOn22tUj/WUyzjZtrR0tM3KpTSatJ
twYd01KXH0OL79BJzR8Q0tM9TcCazKbiI6+k+0g1DLY6CIp/AR0Zf2oDXBZNKjnsOY5ngnb643ZV
YVsz19PFqkKJWAUW+laf3ESqiNXQ2t4e3Al0C6u+aqaWbQZWz1nthZpjIqNi6rWMZqZzQMz+L/Iz
40/5GUwLOA6cfE3fRbL4J9sipY72Sa5gpJvGHTAzgm6YOb/b7oy301V5CscA7bSTdyfBxvxFK0ia
AJEmEU2rVDjVvxTIy6P7n48235KHCpR5BhoYqFB/7Jis9o4boW2mTsJYyqIsrj184W0R4NFxp+FF
H5q/dMM9YfF/HFknLpYeW+spIwX7/67Vhan/aSFyBXo34eOZEYbDQjN//j9q3h4UYahGSTsGPVqq
1+O15+8wdOWubbHrdvXUn+owvIa93pypA8U5NAi49bNIPHkZvB74hBuCAStyWoDVxZ3fXGRBQT+v
VGbuNEdTGD/sFl4rFuVoa5d2c/taxgSaaA4IaRHqYH5QsDVBb726E13H5TLTjDfPHfJZ/hTuOF/j
wZhmcW9QeTuSy9//FgVxXLIdJJLWDA2SvUTZVZTYd5GRrjyiAqD0Y/DQs4hb0+i1LQDIr39LR36g
rVl422boq21N6spW5P46ZMX/6Xc9NCHEwvsp8/NdaWvFNrG7mdaSq20lRbSRisHyF2IKaZ5HFBk5
Jfr8knepBSoDi4Mtn0idfTKTHDNAG/B7/SrqQtN7dmhgzTQvzBkJCoJtWYNB/TIwxGbanEGhGGfl
ZdFBb+KLO0woIvBx2JPVYsQ3jBdofnfBSe+qVGm80ESE56EgQQTK2yCFJacHFPTODthD84C9PRhs
tdV0cskCmupMdwAvTUaBBX+s7ecYzWKb1STjkrvYhfWrUWJmYSzhPyRpYhwqvSbJ0mrZfW3t4pHi
cqvRQ+y+2huTZ0W7IdNc8rv8jefE1rmOhLXv6fcVbvs7qxNxDEzDewQ0F59g6nDP0bZapyST9CvS
v+DzWkNzmUI4XW1YPDReBWC1nv5+FxFYB9fRgo4FLTfHP455+iFwqukylghKYytGAdTZRx4f7Aah
Udx3yytAkPLup3CkhgTNclskw8GNxnxf+e0PhdD8JnqlbbrIhgpL4+Qki0jiL7GOgpQVZxov2Lrt
Q082KyuabzMeic3VYifRgqreeX7hHS3lYfZoRLbX1NASkm2H28T0MBaB7n6t2ylE+iLzPaSfdC6f
hqS7Y+Gc7lRB5K1KTHkxvJqvh25+pwn1pKReHpYPGVpLz8Ed3kY/+TZVpdhVfg9sqtTLS1vLEpgm
FgP0vxyeY5RFttQLqEMBpwoNbSEBLxOSc2W3j3J+GXLv9IVpC4IY9cuQDpfRy9unLLPfYvlspyqk
iStRGPhxZSLJt6DxKnfcODk7SFr5Zww5xh0CinFXGnFLpSNTbKJCxyLCSycw1+eDelyudJs+ajCf
SSIwYLN4GUFVcF3esXM4xzLQn73GAZIT+C8pe/NmJMDxQATCd3OR/tfPqqGTjnvW3ep6roEfldZ5
KEhcxOETXDSrEWvTLY2fqCtVuumJjylLK33McaPeG4vkbDGK6eY1HbGkGeLN4MJm25xxHvnVqm17
uF95VvArzGOS99K9nJWScNkx++aKYXbJ5GgjZEu1kSRhv5sMcmT9yR4fbbPXQeCx36FzDW9B/wN4
tTrFNgwORnP0TpdrtHwwkFX3a9H6w4HlpGyl9qUuLXSHoreBmli47TJmKY5bO9tG6I+IehXBKSFz
RG33dcAAoepi3c3au7KZmNTZU2GJ16/PATX4ES6oi3ycNk5tgtClab3ijrV3A+GCy/9XjyJ/GtVj
NlvPXOY1u9ixEQfMl6RWRhd6R9mmTpWxJSSxvWToCETjGi99bWfPsvit7JyFaRYMteOvOogVgYRl
s+uaRvsrKBgnqd6/VeBzrsiW5S4YYY8ls06NWEP1YFXit+F1iEd45LXgwOGQCeig6qfSJa1D87hz
1f2fj2oEcF4qlmL5k0GcWDkFHrykMY7FojResm1EVO0rNKUHqxxBzwfDd5+//DcU9St31O0f1J8R
xvrn1CZvFQrkeNfVGG9jo+12ga6SbU3gM5tZDyCqacutWZA9V4hhTQIch4qpGz18Pf0Q7JzA776e
u2DE1mpVUNeXJxBOK861kknz1zG9pb9+olVHBJjLsV4SQzgEZUHvmUO/GBQlhqchOiny8YI/eyz3
hs0vclTdjwI17xfOZmHauDPYZnnnC0uwyvSA+sLCvCSZH+4RLcLVZUKGlaStwWGMcUp0YvUcBGZ4
GLXkMef5fijnl9REOGrCOE/qFiUHO/lL5WvgAaEjQFZEzIQ91UlQ6KG0+UQ5vR57z3tUmvNJok7/
EITl8EDbBoK1Zeqr5XL5RBO0Lx4IM6KdUX5AcTXSBw83LhmE2oVeab2Ockoce+HcMWiJ9hrkkUzB
dJmqqHttiLxZV4bV3L72P8wf+uE/fyiZkr3YFyA6HQroy8iio1bLW7N7YzSxzabEetAzO3yLS/+X
14fW8eug3WKUWHn45MKuMn7Ob/TUym5BYJebwgNiFTrda1t3nEXtat9pigEbvb2B0R4hzugJ1trg
UJkV4QQHIIcDp1flTyTC9Ct1nSl2ktTVrfysxa9ooP3Rxr1xSGoenn7ymWzRK99iq7v0hT+9EG0q
mMYmVboTMpsueKPMrd6a4bbpIAUrvWYAOBdeUZeMm5Hk1jWn2EPcBdn7HEu8SZXtnXPRefQH1Gtg
yk2nyeLk8JTTXP3nrfKZLUvd/fbFtAhnvMWQC/sUUv2zUjdNd+C8xWrW6H6EKAD0d6jZ9V5xRFkt
5/8FotBolrqJ6kMmufGG8mk6ksnZbcdzE2rNo23gS8UQn2wzW9DhN0pzYOnWxbQpANtD40EBmoEH
f/ecaNcIRC7GXB8tRtsUWt6uB8OyzRzVtQSrjznZ7RCNtKqOnhmQJCsO/P6Ds5TiFPLGOce74FQ+
EU0NKXdVOJyy2XAaDaPJmiipJpFUf5ln/7HRtu73wHtXferRf/JQDugs5ctl5rQcc1OBI27KDA1c
cZPtnQAhEs0Hd5NkdnEKjfT3YjX4J0+1NN3xrMcZwnLTeDBcpjjCx5w9F3ONstK7w1Xjjzel4HK4
To87oekCiPeIsZbLuHbHJ9+Y+kMFYc7IsvybNPTPeATv9HV7MAFmzmVnMKTrDKmh4V3xvz0jOHKD
s5xjOCcKdSOu7VNdMVruPe0SxFpCK7FUPwhsYsP1DcrbwdstLswSgPvGyqP063IQQ32ITcEIcAqr
Z1X2P/2x9t4NYAk5ddxpeUnndyru37s6si7ADpJHPwh/y8hS30I2UO7iztzbVaW+uTFGCj02keby
r3DH/izNS5SU8UUa6fbLjNDDMSKkXTK4DNi4GECJo4/RaafTWX4NVfsaTYgwYMuhxnVCeUvkcCzB
EqLdytM3Dr1rQcrhU4uh7zCZ/bSvyih+CWArsBg4D3Wbi2to+BHEnehJZuC5a1VvaSwZl8ppjUuG
S+uyXJJolxFJID9o/BU3kioKeLQV1bKFAGS5XD6hNU9y8cgrrz+owQnWVqjyv6Zu3Ri5+XMax981
loIFYUI7+c3j6HRP8lFeKdCsFVLDBA7oPIMDoSG35OFauHLK+lARQL1qlaMDVmgIBmzVtJXpYCEh
hkQBla1wih1VHAq/eg4scsmznkrzxIP6dX6iKmiI/1XGOtDS8konRuwD16TKb8r+GA4lDeowHC5l
V7X7MtSHC3VVu4+00d2lxvjXxFN2oSye1mlr1h+lH90MnqjXPs4MtEEmQoOMkwHU05eo0vJNDmQY
GtUMI8ghs3WFzuVcnC2ftdtmOjh1ru06ZhZbmJr9XNkDRbUD402LnV8F8tSrEdTmG6Kzjcjr8bku
x+5QQwtbzV7bszefcOhPAWZt0tNytXzcHVNL4rzmn2AZ//9vPZTQ4Wb5V63+ETq+fnJU65FHgKnS
z9zwvLy487sygT22Xt7GOnD0//76y9eQfvNbGwY4F/NgbhnRVakWbMZSFOyCmGok2Y/gnP/utCqE
Ao3jObfcTb1HA6jCIoFtJ/Q1hHpsvditn4L5hTyMYs3Ra5XnpbwnUYKcpYl+BqVNyFhnbRXmnZ0+
24fDvPr7ZbmkdBzWbUmeVDaHStdm9tTmunaE7lKvk7bSzjhDiaswZL9nd7ZeAYSFnGBLgqb8/EJZ
VpIp6gxrzOM5qXwywe7U2VtmyOE2FJb6kRLtyrOjXu28OgCAJImbTRjhTF4BGQucX16LBN5t23cb
W3dIFP1hFJ6+5rhrP9t6/prq0j+jEnlCohc9LB43noI9ejfufcNQ1zoJpyvYcHUVeYv+R/qP839F
5jw6qTWeyjDQ3jqjeROxr908rFuXOsw/AmwICEWdX0Ikn3WaRq8p+ttdKx3jZJHG4brjq9s/ChFX
7wV8kWvUxy/8arc6Xd/fVcNxYXarTZ55cwif2AUVI1PXlt0aM1cD3oQ0FrvLhm2epWiP566aZfgZ
4RWjDpRnRJDCiTiSFQemEPVCWuWAhmaJ4GBW34h1S/btbDDLmgaARBp522W+NOF3OqsBeRDSNth6
+UicWQH8HkcX4qPRzv9qBw4QWLBfW83+q4rq9yhLORSBCuQgORAPkuXyOYRec2dDoPctB33PzDL+
AeZp8TEtH/YmCw8T2WxaYPevxOh+G8ZBuyHSEK9f/jWDPtMRoZg4emV8L7DC33xtv0wiGRFtDKI4
Hl1cFiem94ClQtzPqA2CuxP55Rut+569VnCmiovoO49FsNImt2Q9b/2VU6IPqocxxUlVFegS0uaD
1PGDN0j9TW9pFZiUH+uwqj5DW9Nv8EBQVc7vAJqEuwny3Y3DNh+rdE7hKRwdPPqsrFhkPxrNB1ac
ub+QOOEe8aWJ2iNtD0mpXQyrjG5WMqI0dwmacVSz7v2OAhPu2ynt+GIeWRYoNmV4sOfhUNLCt6hZ
kbPQivYMeIZDZxvJPiXuc2UvyYbGputF8tBmWbZHTvjBvQr7zIh6Wg3ZLhnb04zHfUtzwq3acerP
LM/Rm+miGYktQDbLZ6tW/zmUZD2FKKO8uVwP5pdwNCoUNqjkUp/zkR+N7T7lS9NViI3t4tzR1B2x
XPysmOxvEqfMj0yJZrtawdBzH1lVv/cGUpCRKQdbValkrzy7OxT41F5HunUGR76fcI0YdRYqv+m6
uowYm3a4ZqZjWQ7OKawo2kjX3BUkcpI8J6pL5Y5iO7IVPgd+5K3QYHxLUiJgvfl+yOb7QZvvB+Z4
IBVjsKl5S9qM4CQ486vN1NUeWzCPKm5JlNeaEWY6/4/j54d/qrulxCvM6twvUO0mxSojk5H57xDG
xdrs0piBp5mc474XdzPQmD6U6YvrGfgdY7/eg2CnOs2K0sR3a5cHObYfdePXL75PooxgTdtzyj9E
6MxunZ9TDxlF9TviT5aQ/aal/crMAzIsqqbYjWWEnkhLsl+5vfFyXGqxyD8aHAwbsr/yhwnT6jUF
1rK2/TR//3vD1r0LJiLt5qiCw72cYwzj1HkuJit4Dn3jJWe7vnSh1l/KUpC25z3gah/ftaLOHxwH
sIUMav0Nkt+mNbq3hYFOmuuwcUiIVlZuPKuovXeN7b24Sf8Q5272FjQGK0Bj3CPZPdmzITLLx3Yd
WGoroX6+9G639vy+PPecb/Gh1fjNylaDu1KY2TkUdPY1m7gTw4nadZzq7b2SZXvXNf9Q1sN+QB0l
aRXR54Lg1dqxgtNZVLvl0lpYXv0gNj9LpxovvpmG5CpYDr6jsgSzVnrcq5O/xe4uL6Nsuw1rKzbc
eQbG32TYa3UHhqugE2aTIEB2F5yYPk3/cqFukZADhUtZPJnAsVbIImBPduoL9Z5n1q/c63uaZ5M+
B6b1xymuX8bumlQ4Vpi0E7bNuh2OujxxES0fnbprSH7aKw2BOUjNraD4iegC27x6m1h+tYx1w6m6
eJtWIcJH1djvxOzNRavXb0JvZMKSTA+yz0kNM1Njk4nU3xXoh210eD1hAzPslrEaYNbC1XaJUyMy
7flpjQHjWWLGvzASYBNKL2FH02t54SnQN6yc5S7oVH/3rzhBAmaphJPNW0LvVMVTU+sEFAhtEwt2
cjXiZsZqzVcfZPNXrbBTk9vcHlDXjEzL+mODV/tDj5Ed9RbMcypD9GrUSssLajxSRQH8bpdLcKyn
scE/3VkDYNSFijqa4WOembsOOvOzYf89xGyIjObIwLy91JP6yoghK8AMTzW+JSUjf7PQW2Mnt0/t
At+3hz694MGVK40K/Sh9O7mT5Jmdvr4tlOCCR7zEh+zV5MrMkydS3PGG1BX85YWjx4ktpbU5P9m5
ytOHBnqePuBzmCBuU5oOTMe79PL1VmhpeskMqAzBwHIrSaw9hHFufs3WWWq7TaUqTxyfDPp60dqa
avopZq1t25mjiyaquwAXOHZzbsLy4ieGtrX55tf/fKzFqH3JKkJcdVqoNNcZAvQAlDZ2PIqNmat6
Z7OvbljQWwqbRJ7z0aw3dMp/Vq0VPSwhFb1oqhNTBzI7ZpFcYXQDpNlI7ksPEft8WrISUqNB3cqN
ZUXFQ+37HAnmk/5o1Xj0RfTJHCSgqgggEk5G8CKamXqcKtI8Fi3BZJIKjF6rJI8daUFrTOmBuIZg
5UTB/yPrzJobRaJu+4uIAJLxVfNkWZ7teiGq7GrmMYEEfv1doL5f3+FFIcnuaktCmXnO2XvtZic6
4kYrtyP+oamaE5pr1vWxL54qlRC9nJgjVMaw/0NVvZ1S0/lEaCB37TwGKyKbzXBmPavZVv/fjTT7
W05C9mWS+nfWWsFfPflW8fAs2aFOXZNuKhblc2xwggGHtJrQh7CTIyPYEbDN/jyU8UHXId7IuLtT
KjyMoC+tRC2RYf0CQ4xAPtV0ZNIOSniaqcsNfLEnXc7A/2x8S0mzozsyCwid1IpvyyGzsz/tzM1u
rd20jwpRJbtfePbms77rqATQxfz437sVRLQUJttD6JUPchpJhSZ1eZWO0j/FHQlQMbIlxB0hyCVm
1nQXoXM8FrXcG/AmTlJS9S0lbj3qOCaUll4Ydr1Ezejzxb6g0JOP4NRJUZl66x/GD3hMii66DF0d
X9Im+OMVDRVpJ8dt4xrWKj2QW2H+rYmqcjV9emutak8e39/l45Mcj549XEfO3HGdr+snv2KVjTZi
IDR7VWnO2fVl+8eASLiSYZJ9QBAyuVDc9KTI89gkLqOXeeqQEkhxQw527qVJcYCjZI1bF+KG1/a4
czzUijl1lfRKKN/0fsnQYBCj8WozHKwXWSClsdMw+poQWqzzWljnAGLYS+tTXzqhfNKrILrkffhh
8DreOa4z1EXLsTzSp/UwlPl7FugdbAqoR172HXl+8hNkAALHVPuIRTJtLeS3eMbs+grz0nFk/Lqg
+1Rt/YndYYRdiWMgLSv7PNVQijyjDa5F4PVba7T75yKrbJiUU/+e6HQ0ycRmmpGJbIvfpT67LkD6
+Ry47GeN/Va3hnozdP1by/351BBTzPYPSM3IWBl/UKUOLO01Udt1SCe+VgWB0MW+aQGRWFnLHMz1
5xCSARZIPymkQPOTy49Dw/YuJa2PlTW1aAX/J3NouVeidXe9DoRHbWvZD9rOXKu0kzLZsKko5lsE
E/Rc5mcdFXm7SXbvqRnUD4WlI1IY2FScRiIbnx8uPxh1sx5W0qnrB1nb/qn0su3y0/9+hcxs59AM
2puCH3IbwU0dtQK7VYGf4LY854mhe+Bj3BODQHyPDqs50cNq71ZTd1GzbXW5l7dfTH8I+IRdy6fl
ed1FZkhptLFCDYLcGhME7qaQYfxbBlfyKIljXFeD9sN8BR9MXLmQ3lKiLm0nOmv+nDv6PzcIhpo9
v/GzNBzDXJ/xcPAqa3UeS2GeleuItT06XfphRqJ7VBwbNq0HKXFZTexSphcYdP/U+tAdexnLdRZy
kURR8rOISwqZiGOcAnkExAGACq3YftmHus5OLyozcax1D0AGsq0juuiFHtmxAH15WRBT0dgOqCtM
hbWIVcFHbi8/2mjwDr15ai3y020W9a9Bs27lUEy8iA/WlFPo4qMdqVdeYp+FWo301gfi6cPSbg9p
GZhHt+uPivjedUPlcJIptJPIZ0Shj222FrJtvrwwA6GtO5vJqUgw0abqyesgxc8KKdRVEAoUDEN3
SB6U4Te/UZHzXaiN8CFh773ZGu95pkRwFAQ5bRcZ+UT1sxIOE4x/e7/U8NtOMOfDBeHSORomfAW1
PCc+kpkuUBA8JQCxSqhHY8SE6rswbZa9c2mAm8rDty7Kb63X/HPleOcO2M2KDqp9Zrr8J5P1yMSE
RxVRTtiurRpq/+8gbobbmPr+GoXLSZ/bps0YVFtwCYwNO4YCBiyLP1rJS6xV+Zfu9j8dIO831sZk
V9uIgmj/dw+ata3DYhWb+DrvXN7JocmLGoDTz7yPjm3EPDj6rsZHgsyPd7Km1EtAU2A/RKauau5k
LAAlhbWhE9L9Cu2iI7YVan2jUXwYozWs7TJ+GwbV7e/D7i7rY9JIT13eOO/tiMIbSbxPNpd5Rixu
H/FmMQOnO3ZmZaO7noP6kyaU0Pn/RkJecxpzGtjpDG5ankvsb/bJAR13Hl0lupS1GntIO0R3g6Ou
tw3/7C5MbPt17jYfEdGDMZ8fxmOQPtgJZz4hd2OL6AHFWIWFbXYA0fG0npUJ2H7+qedm4VlIzijM
3o2XEkq73/rxpw+K4pgM+EQYQZinGKHZxiaTJ3Xc9M1XKt9bdV4dGU46T2QwTURUItkk0fFA6oax
znrlbePG09Kt8GCz95q9VZ340GY9oj/fLPd6TyTYB830whDvHenG9CRdJ73VtgiREAYhebdRsS0y
+xLQOHoojACYHcC0L6JX0d7pmnluez9+0+HsImEyTovM4a5P1F1zPLCtCY5uyXjrI+3GtEd7N5vx
a8jT4K0JSBxNwm5lOvAqfIcvDxkR/xZ6sQ8X5L8D9dJz1Ip42OMsf5PeOEczSU0dC2d4GuOr1+jx
inGvgloVcqCYx+/Lvd6pf3Ueg6ulXTe5Rnh19PPgaNeFa8hkZZVM0bTiWGBfqnQ44pJuNt0cuBYh
jI5co3hqDd04tvPsmf4w8MKpeOsc/OPIBH6pmiCzJjBIjzQT956qERsTePiiQCg76DBErGQwyE8g
rgNQ960zmokvAetlqNUldqRwqi9xoZ+9OsCdZMMGOjSJz7pcNemFyPNzWbXmwenz4CQpxGvYAIAL
+FmOZOlS1fJaBY3oqIeCiRVBRyGFqOXkSRCvrddF+0yzgFir4tUzAgCnC4Io9sS0du+zMheJeenm
4Vbz+s8kMlgRvT/amD3j2ocjKewj4V4wWSRg29wM/wok9jvkEcPKrsbxqtctcoQkrZI5gtM6ipow
txG7TK/l0ckv0pMB6ndcNZphHlM9+rc6db1J7e+Xyh3OCtc2prdAuTNmg9yJSYSbNqnctcVsiDEp
Ed9gSulEExe9GGpCQDDP8yMBrfZ2f10d/QuSTfUnOcCHtSNoX0udRBN+2C/oXeWExJKZerSJ5qm8
oK93CUTjbiwyG9ZBwPmEQX58QSBJtM48NwmqV60ci4/UlxKRQ0xSuKrENppC7Rh0yWumuKxtqXZh
a4jzMlT3QtowIfrkY1Wlr0XW/BrJR3g0soQWSEX+qca4kNJRygMW3/zsVA720EY8aYUZfUpHo7Sn
WpgyhoqzI3eRYQUNqc5V22Ifj+o/lUn71KISfGV+9JIZUXn0OVPtRR6giqI5ul+oWHpGkOAiGG4P
1TzQryZyRPg7NhYXx6eK1fP9x6Rdc6V4ABUqV1uJyZVHkkXuIY2tS/g4saj7COughYPCkabzk70J
lDrH0A/I3TXmEIcZuAFHsgYCL6et5rb+uxpgPhOH5rUm1lND3kr9Ys0CHlEuCylBRncWGbIE/16P
O8qO9jXvxGaCWbNJUj08GEX6nkWxdqXdY6+1cgq2moWzT/WMmVQyzw8wxfYmMiwPsdOVPsa7nsn8
VnnazSvUeKKpg1hEVfWXCYBytdxEZedu24WsC9JkpC12Fz2gyQI4ztlnFc1Oq7G2jeNCRFU+E6KA
2STs8ID+ReOVxoOl7dkByqt0zKNNA/C4pGow+23ssNxrAUnfOgjFZfpg6yRMMF5NQ7Szy1iD5NUB
iJBHDj3CjG3c1vWmwVaNkRpFkCBhVoUBIG8G6vdWTI2E6Bg17rVF/PMZuGOGA6bf3L9EhMIkiRVB
8qjER1TSka00D1S0bY4vkD/3VjNB+87w4i+jCB1rblyGmJsUzUsttz+Ulic/UYYSpSfIz62YEy6E
0wC56a7lmsc/2coz/CN5lnZlk7TMKcKWTntZbiJd/2UyEuFIjuCVxTVtj7FAehcHmCJLRbZEzxB/
zIlRXOSTeuKM+NAalj6DAqWeLT72WO2YvmV823Lr0fd1nDqN87R8tQJpsTMW6lEGG9cmcsbtgrky
my/Iv16XqJ+wgGtpG5oiJsabMCRjDrtfY6GuJatcYLZl9xTrbm5JhGaeHWSGd7JmuV61WPrOk6jE
IW4woMDVxB9HTXaEHSaftAj1yvLQqEBRLGD1KIyMS9yieMd1tJKNct7RBhxpxtMFrsfNomaW1CFb
jfHgE/0rE3oR703V8JrSvNvz1sjGf3SNnCH6okrMnP65q33//3jIB6DdTSoqLzOaRJx1VUZkRNk7
yXlq6n+WK7REesVUQ9EaKxIIwWSIw3n2UGGXT3XjMdNXog2OCUlM2azVWcTI9Lw6kqae2QBINmQd
ZmItaPR5iPQ9E5KyP0T+DdLoN02ZvQrRtbh+5J6TqvtjOgFK9fnUpEL2ryyDAErOYXlJ+ix8Zri6
02rx09q4wRNL/G/hWppaly5moFk0JqPmjNQi/moojnEtMC4lMUpzK89Jh2yIdu/77LUqaMgSOGAf
B6fod3lAHFU/5FtGjulrJIvsBUQZNjHUDxFtvrt0Kkm78Hz/ZiC2nl47BcFMeEDHI7d16Z3PwRFT
Sb+hzjRxFIr0U2Pm2jUGuTNhNST06rMXFbTRHy2cnZS9mO3/Xn+KhQ1iaDLf3YbDWeH75IC6YiCq
juPufzeLnGF5WCjrTZsDRIywhiA02yEIKQhfO+Cp+7ju2fGtztlFJtusmwDzWshkE3HnUpJjsSDK
gDn428ZjxQCET3xFVpjXsQFPpNAgtnQYDklXxrveJG1gXpL8KCeNPk6ibUTYAY7ipgJMCCAN3WdV
b4i/mCgN5qEya8W5SoNyL4lI+krr1yYoy11ZDhnDlvjFcEvtrwAWJqm0V0ZhIaxAaEUvf25SaYFI
NCaQCSICC8+y1oceQBfBt2aWIUSQBL3KYNuoIF2FpPId4qIt9mZmaW997z8lrWWgnShKCvzIx1Eu
QxIA3cLaU0Y8AqtH9t1bpNsBKp/goffl3nci67UOvirZ638Jh/oZ+NCvGtJhTq6yXheY5N6WewQJ
N3QzEFwfbbNWq3AeoXQOa1BjjU9Z7vQvbssSYWfpjUtVQxDJkDYcnM+m8s3D4gCLzPwJkcN4vOvI
alQWfOPDMwg8m3gic/w1pUhM9UHz8T537rUju5wu4NokXIj9INKPsOq0TVomXxGBK9U68OpPz228
iwsuoHFGSDdORW4V55Hd0nSy3Mk9KB0kqxPyhbQI9tohYK9ukJnRW1M3uHCp1lFlZHj6UGmFUOTD
Pmm3i2ZLI65ot9wLhZvtFMPTdVhPv3qnGx5qL4v3QZRCJ0siRqJ98xJU6M1Gib2Hboh7gr1v7sdM
gHYtGFSQxmU8lXliPKUmOD4WOxG05l6Ci1lLdotj7BMtvCxA8eD+7hqn2TINcZ5z33pwp/JbJ7Lk
MQHIjuA35etSIPpOLTc4tJ310k6Jds6iPoeVxD+oZ375iRP5u7QYd0MkXUepGz3HAAf2DOjPJqrC
A+zymgovvpmZ3RPkm/00ky2uvWP9xn5pHwbKWESApL1onIuhA6b5d9p7Bxzs6WcQdEhuhqY8VQQ2
r6Rth0x/aAy09vS700lgz/GwbNJhIM2yjqyVmWJ3v9tSPHDpRdLc8Ao99FZvvmVammyk0Nwjw/Mc
HGhurYmkD0jv6SpG4QhANpPw7YPTNeMLHehdmqKqMrGIXJSdtbe4wkOmA6jeokwRb1pM6nMefWKb
JwdYVdeltmeBp4hSL1rxV81qotyY/zQ3p0/bubSUhbbHgvwSZjJ9zTKdL+ZsRr8vfU5nvi0t8TpL
YMUHKCqWljhZx2v4V3tDr7tjF7feu5OOWxTi4y8nRGKJuE07ap0gmKDwmADr1s0JvWZjkupy5hAV
vVq8EcTq3PTQTD/yLH6v8mT4mtomgXeWTC+Wl8ltP8a7oO9Obm9bBLaKXzbKFJrQbXRlxYyuXWC0
FLBOuS/0koA3sBhXjeS61yhF4AAg8nPoEH3pbHYb3Z+u7BPP9VDTSoAK9JSHHupg1+33nbDjlwwG
F5XDgwkGdz36AFXDQvtaZPX3PsFYVTrwjh5pcJfnO28crjQU8x0KcFKHOw87QSKBA09DvR781r05
pFWtsxEOZJ2DK8lR/z8IrbGesmb6WT6L8n+eV4zqgEvETABCorMXJip6xHOcKFythroIJ/httbiX
s8ATV93Eoa8bsqYqQ8RYOD0dPq6ODadOdK1wXnvau+hViOkUzApjNLqfCSHZ6ySHNwDgOdgO5A9u
rcj80CKDEU7cONEFNp03jJ82QQp9X6pD37bJvjJNMNXozq4dnaCkyq/1ELdbZRFyOM6bhchplaLL
hhwcm+Zx6M3fUUbsqlnz9UQZWHwSVTgRwfth2K1FGh8RUspui/fQn0Dh0L7CuVOUzwby5VWamcOp
L7H1iaqQlyTIn5JANrdR1vXF7XK50RDibrQ687apP9gnQeG9HuKAgC+a5/vGtdxt5Uv0DY7zYdRe
c6FZIi+DWWU7pvMkTvt/F+eKmO0rOYbEFZdPcAYBE4DL2JOfkm1LW+CLTsQ7GtjqSc9IizBN/9sW
hMoEIbrDpQ/yX1ukN7VdpWuXya7oTw5inxm1QT+ShpHWY90F/DPPMTKU6m5YffjwQBIaXXD6xRtV
K45az6Jag3y5zst8Oiwt+TBBdJvg3Q4pB+L5tJiVjXUcg0GtvdIZduXUs4zWwPPNyOnWplfi2omz
mxa50RdoT0ulAJY1+e+dtNhinw7fE63tHiN4GtA1Oqo/RG9EYK8MGkhPydh++d7c3vKRbIZB4l3u
p3LUrjMI3i1XcW0J0Ku22jmMMXZDVGYvklOqL8JrVZX2OxFH1aWZJk6q80MDOv5hYrq9cY8AQ+sC
ssFMAR8CE0Ek6XLdfmJNfWWOz/Azt8q/Qnse2ezXdz/OfS2yYta5RAT6pc/yfFOREfkqgvLVTRk1
IC355XoRh7qULk1dI5ro0+pleWuQwG0R5B1ZO+VTT0/uIqzsnemdeJvEDD3qOy44LZ51NG23Z7FC
8wz7/lXy6WxdzfF2BDhDyiEG+BJ7tBV8CACLZYKSJDikE2CdVMRoi5OiR3BU2C9aax8z2Q+PpMnY
L47jusyfdUTSEjxhi3nhVhYWGhu6wzrz/OOYx+ONYz2W8t72sSq10BvZ7/au6zHpdyBjNaobn+6j
swDCzSYsSY5tM5pfqB6aPWcPZ8e5e9wuJgvAi/8+7Nqpe5tuS3yGkaGcSybmD9FMFk5C4laZj+EV
ytFB4GGjr+HxpQNPkOPZxoIVViF1JD9Y54uuF2lTvfbimMPo3OlFbCVWMUa7cyJASxEzeE+glLQD
r8rCHbLSTcXrDkhJCkwXNU7GAEyGLqnEVvJLeNGD3Y/ih033gWyBjeWW4rJQR4KapKdm8q6iwXNY
FCP4Mfypo8vwnpAy71nTKd8qm9WxC4/5vaoOUR55ONz5H5YnS0XJk47/BoG93m+L3EL4xPDp/X4v
Qb60LO+G2aSrKiwRT2aN85xy4N8s5fbyd2REQG/ocU2EHqF6MZR9ZrbWHNuwfi1LfavQqoJSd6YN
q138U009vJ66VyeXzEWanj4LRl9+mpAOtnnLYHfpUnOC3Nzfn86zQJXPO4+RhMiG2E1OgxHsGqOW
7xNC0KPXDJJjuG2uYwVeODHrrWOHwd+mNp8r3X0Nq7F+tfzsB5h5+htL1I8aavBehvrSnPzE7mZ9
JCPZYIwamckPUbKO3GQDwyx76kVEE3v0Mem0g74vSseGo0q8hz9ADE6H7LFHDQi3BtKbwZ61I3f9
HzVnzflRYx186UPBTPKbOUwI+amw710zPSw6LvbYgv8W9B8h1TjyyOc7OsbrbpXwslXkTNk75TTv
XFE0jx3W44OZzLTCrtloHLxfaj9oTiGpk6t6lvAtz4X9X7eEpI2B+V2vM2vHpO89xHKGI68WH76p
QwE1teRiLEj2Os2RgcZQAGNkext7Hgrh8B8P97WF0MDkYcng9ai/9wBgzmHpDat5s/5W6ivoQg52
40Sy5JoKZQIiVqF9yc2eTq2Rmi+DS/c+zZRLYgtN+BjULtGteAz0OQGXygbh4vxeAu199NCqnPtK
Rlu9VOavPnFXXZeVe6phlPZzvK7rQGIcAtEfxLJNYCcTZSiex7zU1yLo02OI+doHChSEsc0Uq7c2
WJDcfRMmVPXxmF4sj9dqFG73ZDWKGZJVPUxZoW2CSuFeMrxsPN3vBgyLt7TrcP6DAW/i5gc1GiDQ
uti3gAmgNzGrnddM3Rw7bCNXt6v0a80of68IN7/c30DlIup3E4SXJTrhuzPIruWlcYS1reabZs5q
VZAgdXHw6cQc/x8Bfmrqxfauc5yi8ZprKbJ5nyDg/2ZJLRMPEPRMcmarVN4N7fPAIRWxP4O7Tj7n
IqFyqrxulZE2cb7/ZWASVsEsQVrcNjKaQEtEer/xluZ1psPAJCXioKLMXYWgaS6WlYWHlFnm/d5S
COF2kZyIK/kUeZFxNjlcQsoBibGsbX6BRCuKxrltWZ2W1OJAB/QahvBoEyNHbVH3tHIduLdTFISA
W6Z8RcVk/wkQ8vnspm99pT4BU8MiKkJ3+9+60wem3NSD+2eysYr0dmc/izLL1l5astdZ4honur7W
HSZIpcC0YCATkrgwwCFM1bPIBZAiY4a8BaMWrgtf/OhQek95mLabJJfxPhONpH+YyktGBBt1NuCA
2DSCNf+4dpVYgzlbU+XTXDhrpZP/ne8UBFf/HdP2zJ5ULM/83z/SYD0vv7P8Mu0vxr6kSpaGwxsy
Fc4tjDI6mkzFt8g4JcsD8ChRasMFbwvSLJpQX1xS2H7BGT/6XuI+0hOrmGm42hcZDBzG/kNJLffc
GS+VuFuvfPQ08gMS2oyP9gx2QKkvLwLCxBtqwIhwpj56wCsVnNui/BVQL5+XmyQ2iaVBD0S4lHXs
owrzVh1YR5ww9CJbTu4NkoW31AXG2jqs9VrkZw/LQ+Chn8EAmX7bOBzfiDArvqwkQJ+FfHLUteCY
zbIRHJrdakxAJFtKiUtlIvZIGkvtsw6opD8r/mXev2dd7j83Km42uS69g9t3H8lUDafU8BLaJbr+
DHOGVAOa5uawdRoysujAZicuyBT6cUOcsY3+gkbttmsJYV66ya5LaGyHZ5zrEbw4BBlB4ozgAq7W
BMswjDd7K6cfHfwaRU9OA5plsa5pbuz7pvrHxyH3a9QUlm1y3+42084xQoa9NNRQq7kbMKj1F7qr
f4KMv0Vl6llv4JVECpMHNkx4RtjH6jh/G+YHWs/Tyy+Eyk7u9/77Vb3qhkchi2GD3ar+wEy8WZA4
fms626wZMuibWUP7Tm1Cgz4uTgEFy5A0Frhg9MAdCHp50bNC/3+PO6vavsjcNN+69FHr/G7jilbc
GneEWRBN3+Wos15Umn5z01KeNNimOzCpsLEZDB8GXWWrTs5BIU1nrDFqxEFXPWR6NM1pZeG27Djk
gvVPPvTarVem7MeHuM6TjygmmU4wCvLMtkYbW55qP0w/KiJSQAeDYlx+K6iLP13gFftKwTy1fIJn
jHkDWW7aIHytuHLOYdr/+1Ql2uc2YqSf+RNVZmSFTzgx0svy+6mL6+HuDWsjLkdSJ7oXktbAObaE
k5sT4v5UXR3H7hHqwF7KPaaSnHvSjTU/x4Hwl2oyoIDNALobay/zcdp2KU0fRpzoDlXdqHXv4DqC
Kdq/lBINj2lLvipDs1ukH8tNO0f3egLHYJKn467oft8njirqCZOuWu8HpqtFJ/lvnaDz4q1SrzUa
3JXSzfigDehL/PlGU4I0LTukHYNzKi04MlSj8Rjnwj2a9CSJmkLLobre/ZVO8iCMKH9vzGGgodsb
2xw39kmvYWQhXZs1cm7iovtznDOxfXSNWuWvl4dY92TD1m8CJPWbXZlk03nIaAqiPi4ZYjgSTFY3
8TEkG87AT6WXqJufFEy5YzoxwFzJaWQlaswCU2Yd3k350jKjbRKFw8VqTXVZ7kXLQ4etwezzJ7rn
9rNByLgVZvvWf5a1LihiuOlFNZ2d+uQx7FnXoqS2WRhwOKafUvyu+yYKFdKv0vga+5s5Od6vxJ6Y
vDhPLWjQB5fpPgYajD8r1aTRbnlSi5poP2qIetOqJmMS0XndJNNK97NiZ4psWKlWlqfcGrEkZz7V
vvUQV72xQb/PVMcSM6JzdoqpgVGRXJmIwL5SzXMPJYmi67hy0n2Qdda07bHy1xZLZpvnznNJVOMu
ampxkkEwPjhmg1swEdM7nN7fpqVpf6XFZ+TS+IUy9G3SBR3LAmsxjvsPvwQ4oXL/ceicOcN5HmaH
PuyPwT222HVXxsz3GVxjPFYzCiFpbaatTFLGpqJaZsx/1YTDvtLDsjJd0n2ESuRpdMHV0yoa107f
ZqdYulCIVLZNaVS8CEsW+7ACrUO19seIU/wIHQ22Nh/Faaosebt3hirTWfVzZnoOkxL725y6Pj8k
ZM3fuFkp9m1I9qVp9vU5sCLePUIaDlhI9QOof30nS4PI05hedeBYxY1QgxiCJFxUK+2b33FhH22F
369jgrUvSenejyocjmiznJs+ynjdG079Q8K33RQoy/zMv0BRBbA0xOUR756314vRPhvt82yQ/92M
erCZ0AycBx0x1WhORwn576ynjOea5BZ3lWJDHdoXMwwfRSGGL3apsfHQNc9FM8LC5oSXEC+9F5IT
L0xe+Hyvda3vvAf1NDmX2Qj4DsPpHHWRR2S2ab/RogpLHEs4yRp6coG5zhRxaUXXF7vQcOKH1DDH
owmXY4UddtwbXV+ullE0+ihxUQhp7hCnkFpSDWH5OKyzMo6el8gp5mScvoN+o9lxjemgD1+XGx3B
LM7Ll+WBixMOD49h7cJ6ni7mkJjdsjd2YWqOK2sxNNP6ZqSAinT7f7ptTeq1jqIazJ74cppYfDSV
UR405trsxDwUNOHXqe3r56QOLnCxXJS1SGfZG6E/1cdQG2nLWH+WTZkkDf1S62OxGrWxuwsMu362
FGJXXjmzJ3axwo5jHZwLlgB9xuQRkPCe1r71OPRTfejdlhzU0A3Wy/ReS1377CYoUpa3zHSgAVoy
2vjWAIdsCmeXen1pxscllAv/jngoh/q8PKIwIupgAZvez7WuaKxzOf9XI0mOGPrScrcY150eUa5y
rK9cM38tU8lo1o5mGuYL8g8wSlbC2ndFRzd23pUzbIVOlr80MIDlpFdfMYEmuyD3r91o+ZexT5LD
6HnyWBhavanNnlE1XaS6rsKP3gG4GVsAv91C854JetoujqdYhLuub6sHmcU3bRrcQ6LpQF8D2W6s
BYAaGQ6bgFP+c38I42UeuINPK0r/CjIdeWsnkGVGnb2/H2lKo39ZGt0Qx701AMH+3ugm3ooXMsV0
2enqKEHSKZOgPfFATxU+GepiXiRtQuIKi0uCwuuiwdelfzvf9ej/XoL5hsm6txeZfO/9gMmFm+Ac
9q0QXnFdfUlDUXcW6WNrSmqNrAnPtNnwY4lJ20BnWGeepR2HuczIM8uE/JELukn0tD1ySx4bO6kP
Y6t1e+mWZEqkxS1urWJVuaN1wDj05njzYFprI3hfgBANhMgNZrQiZjw7dlllrUQLUQJ1wDyh7qZg
A8moaph65dL7uIvBxjjKtlE9OKtQhcdlBmC0qApxbiEgMqbS2N6D75X1MJcAWqlX37GnPYdOG/w2
gncKmQdkPcmPbba/8Qcnb5kbh3sGS/HmvqX5E3E8veSYJSlUv/lS3SJcmu/8u6d2UuW6r93mLRsV
nAa9cf5aOCZd/HQT881NwV6Ih6sdm/Ny0yv333tuYL7QYpz2JXWC/eBFsbz4pU3j3I9nwuDsAKlU
/95xgRyWctdOK4uIbIISeFv+wXNg3KyyS/B+ee55dMRHYob2xTJBDliTSeL6pIKnJboKyNg/hcsR
9P62oHKgnW+QprvcIPQJ9pgF1Sofgn+fW34wuhmmWYQZ6y5Sv1h50K+7dXFOiyG8LsVu6aJgNWxM
tireLLOjwUztpzjDcDyLw+tMvcvIsNBR+7QVfUecl3t6Z7+OcFiaLaQ375yWsbvGV2t8mFn0twXG
/pfqdY2jZFPY04B7EWtSYqNoRLmviEaYrc5BbKfr5f8pOiiEMgMDxP992/WMT4oidtEWkP9xb+10
IxS/KMt/lbMrlloAe00hzXOdD7AtohzQyJSf8RcRX7ncZSVj8qWfSIYQDz2sGHox8rLIw2qvGKmL
rGGbz9xq300dYOTROKdPuJi75LAdKGUs6MqKfJT5RprRWeLlPzNgjECRtm2xwwZEf7ATGp9URioo
lscxd3dK1/urG3XtiUQX+up1fx3np6I5Cihk1dy0kyDlrwEkojWXOu7Hi5xv+i6bb2xirKHabgd7
bNjtGDAUlv3bMrRyVerstmEMCV0HLXku5cSmo/GlWpLfYh3BL2Xdzcyt/swIjlnv3NCJ0y5Y6w3a
rJR2xgvMnFU8ryIYwsILMonfIVC/3fLov+c1YwBYbLgrJDq44SpvLrdGQSRFlXrofRk6aPTNvwdC
5tKqcb977kQJz+Aot9nKcpjht9bM82fNDZ8WYVAT9HJP7HK7Q5uQg/prPnWkR7SNvwdAJWuPLvlV
LyagNnzbRW+V5gqJX7Ud/BAZzvyptQksXXB9RHyXuf1IXgtD03kkaqKSXMueRMWFP60lqc0QbU1Q
BuTIQlFR1iJ6iVwxotgwPko0QqvKqTD54v8isacmSsVAXhB2FBzORDemZl53Vj5loG8UmyEX5cOS
M5kYDDa5/o+0befoFoPx/xz2WPqsdUFcoTLrWPAgvmjXwu0fGCME7wO1707PgwHJfrxbNOLe2DyH
GU2WRWDoqOJYEMBU+cMnNPPgf7F3Xs3RG1m2/SsdeocGNgFMjPoBKF8sklVF/4KghfcugV9/F9Tq
6VHfGPc+EQrpo0jWVyaROHnO3muvNKv8Ch2lPqS/my7qlJbeVACvchySjzQlPwlFuakYUFxrO3qv
Nc3521eaiiDDwZpOk4xvplEsT0i7nn7/6vd/DUjkrHk0737/ys41ojcK4mSsGK5WlslzJesfjdZ1
khAVRxsEoi6NRpVgqGKw3VOkIAirqfjfqIf9aglay5WRf4FgRI6gaF4doEX3SQLuV3pB39JMAwa/
RM2Z2twfYtvqNzq0M33eUpVlrGvLPNb262hghlklSwJVZ42CviSDgiFh/sCGxWQvL1B0qdZ5nh11
b5ruM9bSDHsceVqUnuOpc/IXdOvOAf9VvlliRz0ph3ArljxiQpyb+7mTzX0/qH9Qof/lU/5r+F3e
/w3M1/713/j6s6ymhplY909f/vWhzPnn35bf+fef+fNv/PUUfzZlW/50/+VPbb/L2/f8u/3nH/rT
I/O3//HsVu/d+5++WCPB7aYz/tXp8t32Wff7s+B1LD/5P/3mX75/f5SHqfr+7ZfPsoctyKPh4Sx+
+eNb+6/fftEtUIr/8h8f/49vLi/gt1+e3rv48734i8/z+f9+7fu97X77RdN/NS2CH5HMOaZp6wLQ
4fj99++YFkhG3bKELXSw1tiqu+i3X0ztV1e1TQcDvxCaZiw8wrZEs/LHt1SdYCGd3HUDhOIvf392
f/oU//Gp/qXo8/sSdU/Lb6uADf9BYbR1zSIc0LYcQ4O2KVT7nyiM0BP0kMOohhgeEHZ/js1z0L0H
Qe0hym0LWnFbW15VemDu7o5Q24sb3+lGuA4inYkAE9K82hhkoyouiWzNQ1E/GdWTNT1G46M630b1
fY8aO9lyjmZ8QkfVn5yzKD8dG7UPCKWLpV1/f///b6H+dwvV5qP9zxcqeV3dd/EdNuWflunyS39b
prr6q+FoqJnoJ+NIXtKf/1ilDutXF5aq2ir5DSbXw99XqfGrZaoCWjyrhz/o4FD/sUqZuhOPanPm
M0xW8f9mlQJO/TPAlHXqGIYJBJh2K6pPXbis4/8A6Ay6YcwWhyWRmslVATVTyfSoFsOqUulpkotn
i5Om2DvamE800HdOVJ3dDNlyTmcenyWG41NtxK0ndPWu4qLAUqNS9JuMoNTiESjh1hJG4SEc2IVO
BAOpf3SAJa4JIsWlqcTPTjSsMSt3XgimsusppsYuqrBTF7ezAsqnns1rrw0FPSMNQYEL1w497LHM
K4pMY79ED5WRrROUhWwwJwWDXXo1Wum9KOR5aPNv12V8PhK0iMvDvUlnjAp5jHpBlO9ZmIEIphXl
OPmBbjrOcpc06tgpX4v2FdLZhYZbQusUuSTEhANJ8KNXp84rqqt3s2mPdENexFBc22yXxDls8umh
1N3Oxz5Vc2DG5uvkyfBK0dUgvcYnUQ/xDRyGFKFWFh2zOH8OuyJgbBhg4MI2cKdFcjn5dO2pC+xq
F1TFlQNvQPflIYrTN6UpHmsXbW/avIYuQ5xewadsjryZAvH2zNh1iukJMfADH4gQs0XoZk764yQr
Dfo+rheU+sldFo4IkIgS6Nlg8AOjqsxlTzoEltm+RDqqD87r1LnVpneDi1bNABCMJ0N82AJymG1m
xqomFVFi6OCDgbU6R0sMEbpbfkpbOPzSAtmXltSMs8qMwCixTWQbQKYKuiM2KMIY446hpNWeIkdG
Xmimm4JsJYD2Um5iq1iRQENsdoCvc34WcJUR/d3HuAFWzki0WJfKL4N2M3NWCo7M2rZiqQ5iJrxD
q7lMKe+SRqi47r9nRcsJJwieZdudGGpu4IrSuUECahrziyugcJnoHqbsGcmXx4OW+zJMw31k/lha
6h4YcBXwoIQfdTD4GPhBIXLfiag7MelklE+Z1iJAVEX3Ra/mzu1aMlFUiSwj+BpE3uBwW7huafdY
S/g9MZXukFUhx8ziZW5hKkXyoUxT3xZgImT93HCDcKANRtN8cmXwbmQGWaCcm5mc4jGvD0ZC3Cu5
lruEAVhfKKBuJx10moERDojATJOMESdBRtrnMJee1Arm7swAMnyXa/r2QMrDU9Phm6uzFwd6o4fE
590Up9odMj9vzW4VtvaSb0jGG09myOZrFSUwjB2XLjmsPPoBSK3Emxrp903Kuxmb6My7yvkYWf/r
rtefCa7kl1H0uwQIphuQhF9SczexiTcmjcHnFKX8dkzVt6PHuXZughqB6CLFxsqAptjHXIRQNd64
XDsy15+NlMCJNHhtdOUnXB6EuHNPRtmWI/pjYiOhpItoJWNHaHFNxSnEvSZKpPk6Cxs10Fc6fSKP
q6k52quSD6TbDteUQpR+47s28FZN8oqgDQcqZzAzo/SLn3nzulzzOzIuyCMc9hrjTxdudlbAvC4I
GVAa/b2Nwmzl0o/2R9Ie9NF+qGAAaCOrOnVZ41GukTtS8uqoSqX9LEraZyW0+xtXq32kAQdLxRA8
hDjmi4NtBWu7JFBtLHcS7bTjhrdmCuWu3mKU3GXZYkuEBzWT02kDbKFqUBhqW0SP8vF5CmK9lplu
x2widVch1rWxutfFtGqT8JEWC9LM4aZFPWEir9cVuR+CYj/YHPqeAifY5LK74bLewdM6yNlaLb8J
kGLt0PdB9riymmitA4oZSTEX2pkRqm9icOuUO43cYuPVNKddWjRbmzAb/n6zEKukepEqoUSRel/H
gC+trd6XjWdB8O8hXEQFPL8Yi3GA65UKWx32piN3QTKR40YU5iBQ1Rc7s2J/o1fXpdF6eU/6qkcA
TWuD7KxKdrf92OK0hSGsNbSS3IPtGuuwL2gWQiSZDWRniXnHwOzYK9ZNNk/Ax5BV5fnJHX6Ip6xF
sgrT+0VdZE7hhct8lZB20OvlfipLpGT2PgMKWbKZ2cMBWi9rgKTlZFw3KTeQCvIQUYrLuxU4cp/X
2nb576BE73053irhumtfBtTyJI54oIXBRJpIczEjwwWXhHhKsjTDXmyd5HksiGqqx83yvibMxSWk
++V9npC2oB9doTRZodHxXYjJatSgr7oraToGg72ryupOdPBkaF0faxU05VR9IocjETgt7yHP3EaF
djSh2zRJjdLqa5aIuYJTbSENmpQMst2LSo80appTzU6kc4N0rApmdtk/lkb2YowjMQbd2/I1U+gX
4Ir3tG7vAtpQZD9d+VR8qzFWTZefOmIeTJne43q6dBiYmqw+ui0Jt4wDHHEb9tHDzEildYudWk2P
9HNvK904oNpjk8num0E95KhPIsRtHMceJxwGKZtoZshV2UHLQDOvoy0EIv6o2Pq9Nkc3IbT1VpRg
nhN2GbBqsNmbWHtWtQB6wEcjWGIdyKu4fcOU8+EG3UpCQAu18CzxGiQvBYHv2BkQ4V6YKh8V0EeT
IS8Gj4GN9GrUuY+Z+tb6jCcUWD0QBzkxGFUPSduuKtpOBk2v3jwzriN5uKA9RRxaOpHap+7qeaSo
hziZYQzMDyZDdL3tL4MR1z6Kyk1jrFUzg8eF7KlC+Fi5KDiGyxyiW3HDJzcs1qJD3RQmm0BT1/TA
j3kzEr3GwCXC4FBBMC++1VenSi/Io2+RKOxFPb2b5njJutu46t7Jn3/WTfHatGnljbF6n6svUbXq
0E9gUzvZiDXIrS+h7E9QfJRLbsvnyUnOyzUjtHYlSvM7YNnlYXmMVI0AKImQcj6mPmroaweVsxXa
ybH1j6yWIF77VQADp6pmvCURtsOMIV7/lpkaNijPDRUoAMWJtG9aqJZBPMvSCqVDx+KOxmlrtxOd
DaBzNSHPQ3ubzOpLOR5j913vtt18IkvcS7E7CRxoOS7pegRyWB67CbVmNZ0ack0ROG2zxU9gKUQA
5iXtguLU2yxrur3gYPsnG/4bNmP5k2bBW519OBDgGs0HBygRUqmY8iazv4IJOYfqTNhHsB/1RGWo
Ye8VO0Ots0Oa7/eN8WHKcJsm+kMXKbwmrjkoP1TGCUw2bo6z2V9i8muT2kHsEEJGDFGtmg3VAEyA
zlPs9KOuHpcxllbCXBXjHdv4jJBZtyg7bH0dE0MaRu4ubCuEKMYaERCImwusKcjmJGjo/aPWxJe4
T6ExLPGVORsk717k7tWWjntqHFOXkARgn9Oc3o+l2CvdldsYwBH5GNUOjGg+bsVDL3PlBviYtcpj
KYZHU3JRFLguy582Uq6jpq0mEKBNZN+4if3IBnKFK30ebIkvJvSFHlyT2blG7vSsO8l9r9PJiWb4
7JRsSPPkyN4BIR4M+G02EgpYIEJdV9UnhxV1H9f6O4A4x7O6CpFSnVFypFutfdADG8sb1C2vXGTI
YXSTLdaX1DmjXSQBtrdvUKie2v489ru0jL4iAtTX5UT2H7MwByGjuQH2r/kALTadJIwqkdMRJM4e
GvSJ0Szv1Ly3MnEK1GZXhNZZDfipshSA74N5MzvVRVoNvaFIJyFdU6UXIbxAfu5Rc6ssATqnbjyD
Oqx1EPTUOookRsVuWKQ2unv4gHZko4xp+3il4Gn33I7AHqW+kUOG7EY0Cm3Txt6AKyA/pyYwJR1v
gEUg+aggbmPl01YqSwmxhD+Ar4cyfKMxR1yVIwHFs3VXhfVrb4UXBkwG3dQu8PTmUU5R5nEERdhB
VqqNydVHwLUjy+exFcUJcamzpY8HRxHZXcLEfmNFya6khweWcE1falohHGpuuoFTlhHfSnhmG8fM
8o1JNEuh2YXPwWs92NyQaeGTWQyenkPF8B6IehMb1Ogq4ZRqR+tUc8GSRk7vV8izS53glKL9xLSy
NQYT1UBS3HYpFyvGotdmRqE1wwTGIDWjTUch6UAh8Wa1fnfHjLIC0ZPsHQe0L/xnSImSm3oGXn+n
2uVG2oPjx309+DNXW/ahG7G+hs6jbYa+4mL0B71+SgLjRxuibxLkGKcIxSNApWfjGzkOWfb9bKeE
RygANH/niaRLbkDSEE0MmKJDPTbPq1JCn+q6nxjgMjzqer4bXQCNvBJEC4OtbasKm4xthyWf77g2
7bHF8ykwxssi9TiUxDuGS8FG1xgmY0nkdos2xs8RKWxaq/cNWpurRlb6nTllu6qx8rUdkP9k2CPt
ZtIxyJx311DpYoQY+kM2iNQ3eK2rpqzXKqrfm1i7iKpOH8s2oX4WcthhpjDXYBpBT+VTupkUA+kR
8nNvCnoY3cWk+uzanZ+7H0rFUjQM8R20/RFNYIsZX+S0pwyHpZ5UnDpZi0QbirVFOeBlDHx9VMML
bB0xFJn3HtoBuVLHbvTGdM+HEGwWhtE65rLR7DS7qciOWxtl+hUCmV7hDUPGOnf7dHLqXZ86+1pP
GSFrZ8hnkCMcMnZC1+W8BOpoSMPHeSFCGANBSyMyMd11OTySVeE5HcqPBaqlirDzOREa9wmjpQiz
4a6zzHYfNHvSojhVsQGh4kglzkT69wk074Kpp70tcqjhfZ7ozP+Kd2b/ByIGR8/mdspnn+WreqhO
1JU/yDEQNJEJ5IAyxsP0JCrje6D//E6MBxmqLqqfRvqdJLQkCTigQlEJN7YsLSwy8bTN3PibPXW6
49MoOPq4G0xM2PWdQzMJDGxN+8efKtA4e42pgtY6MR+/mm1+VztNJsET/aj7RYITa0D177mJMh3z
qbiHB2awSGTuG0tfJQij4ckqGnCRlc4iCbVN1KbDNcnuRe7oTFLryZdG+YF30rra7q2lBn7tMkEW
Iv1USkIgwxbsqN7cRazNwyCxSISTal3ikskUhEz1LnXxVtfI5bxqgbjR0Zp3DnGy8QRquI3KZDX1
6mc456SOEk7ZlXq+y0u07HmUuMdpBi6YmuZmiQY+geoZL5y4DlOTB3tcd/PGLeoX6Zr5LglrLGZ9
dXb079melTMPDVCWPWPXybGm6cPJRuBy5W29RNHzqFeAAezos0CR8mpZ2pPRQViuCfRth/lJGMl+
YrIOXDGE/JlFnFCIeq7THYCeY4ybk0oAW3TZ4imzzmWsUKUz7szeoir/ptbx8Hi/kZf4VJnxgct7
w6BtW+odaFVXO4+miYsPXUCLVnMYTlPUQCBvrB1igrVdgdMxD47IQw8J+0OrTK5PzvomZ4xCbeSA
LR8X2VdpgVrkAbAEWpiUODHAw5kKINmEI9jKIRb0kpP2m9Br4atmyd9NtnmVg06UIQ3lAJ6U5w0I
VQEjwH9YIM/9esinG8vlqpnZUhj6OptxdnfirQbvjaLlR3HLNwdtVTufkPHU2fDlZvFXUzUv3DjW
Jnqg0LT3dZNdM7kbJpSbAThgjWYSgl+AflPIo+rhQzBjQAmKm2jObsIEH5pVjg8K7QVfMmP2skn1
Bugsucw/ckvf6ta8hre/7CpbARvjRDNqHRTBAQjBMwC1TAHfi/nMtBvEU9pBKfqv3kxOKjHZZAYT
dB2EF3aTHWzOtzDBEx+0SOlDeiJuQwJBht6Xm+o5toOH5b9GoHtgNy5ZdjbL+EOQ645Fqjs1AbzP
rtZIruEa99NY3AZ2dtNaLdXSlmGqgaMVECP3VXqd1UdV8VM2Y0riIByteQTZe9P19gONmKuLanUE
pt107smx7vKRq8ZNGN7mTfgTOJyaExDOeO8yQXSOOc+0/Tuu7JjVU2ZvWQm5kbx0LUIZn+KNWiM+
+tBnax+3HITDIH0L0aJCZL0lCihGJ0ZAOQxYGD/AX1XiXl31Matp7EDSXLcz70mRZ5XfFMODojoJ
ToXKoDaOSCxpGaPKCfDOTNZlXNc42Ww/UDWqYjO7zr27H9T4GpGiPgGQq5ueooYPY4wFHIvsw8gC
rCXm1naL+zRurk3evIxZs1NC94uQttecDx+Xu3LobZMTO41O3XmQjXIYeKt6BIAelrKNXdLaAx+v
RcpxyM1dog1n9FmzzprD0ywIIhAwq7w2z29oEXy6JS9pqpj1j9Y606cfm58YxiVg2xKbuI32JYnh
y58dMuIxx/r23STDTT0dCiAGqpOz8Qh6ch1K29iydmg1OMk57yunBV/p4L9VkQ9WVIp9chlxeAF1
XbeiPxW9cQ4scdsVqNHwljWh6cUq2i/Jcy308DZR7Jj28Tl1iDzvsKfBcOZ6doik6k0QqDzRglzK
weBvHhcIo8WzDuh34FobdkoWPiQWu+WI6RmuCXPsfRJjYa+1iGyzhnBu+sFuLvZtwUrN2CUNTCBq
+tx1+TUwM9rd8m5u6peQjLtVoeRXMmzOaWlSzHZLr99xr33ImxNoRD11+HiahMOJBINAj1dArwar
UySMRhdQoBT7lPiaU1kdFEd+2DH1Q8cIF4MdoelYuf3B/AyFvalm3nbCjerJ2SgmmUva6HWoGHxo
Jbcd8m+yjjDNcpSaIp2ukLRum6p7mdr0R+C+XxtG8STV7I5+2jYBMoSrREt/dLtfjcpwqnnjsW3/
EBxFOqNwV2qQ7LuGpzz17DOKtSOPwVxp7rfRx4wA6uIeW95H+4F/hcmGwoHRPURK/EGMIZDSbG12
85OmA3slyafRX9XE3pTcHDpXOYSKe6j74i0O9TPkhTUJrevaYp1OIv2AbCAIlBhOx7JjExhj45AR
jVSBBE2K5QO1pgvtBh+q1c0wCKzCxbXRzTP3w6sbOvu+x59EUkQxs6ep5btD3njDmpYzYxZI0y+Q
DuMttOePn1LhXj5zKDBJT0j1JWd8k6kKOS0F733Y6mfHFLAGK9i2c/9qO0/1s1a4+7zkyDHmY7mi
XMmYIcRfWS+3gwXwwMEeGITHZqpe0Lc/mUBZJBDdNuCcLh2bY4pR3hucJEU8Ptk0FOrY9ZY3o6MR
KpWM5wqSWCZNRS1nrRHIXue2uJo99JESnX7JJV4QQlYqnwMMHm+S2Y1Rj34vkRHb8alL8kM8KICY
4FXR5c0Nziu2MT4N0afom5SISTZjYxQPMI6PgdYi9eeWJtBQI3aoPcvgvmZpw43yME0wZ8fyOjD/
r1uFyCqxfQ/xceMh2tW0Ipx0fipL4g4DsV+WLFz7j2nWmMVyu5TW4DvkO1W1fVsZC8DeeYgbc7vc
vuOgwxNoEayqn9njqQfQjSHg3eeI9yHk3Gsw+D1i5DhpFfdTZIDT7k5iJE7MbNjnSbF8phzmmhSt
N/btC9F4X4UaMk4jI88goBIS8CXW5/sBaBXNSQduaGFtio4gxnAVSFZAUVs7WHytb2GrohhdCDz0
ET2T/g6dLA5YyDKIm1BClaCqAXhhIh5EEpJAPgc2xVMEhZMoqnAxiZrEze3ahCzvEmD7gF41BJee
VgiUlRnpLkFzq9alqzNwba6TbIxWo17oa6qy7/+bL/+PhBA2kcf/+Xz5+t18xO9/ni3zC3/Mlo1f
l+mx62qW9nc5w78Plwn81Jbv2DZEuSV7/u/TZfGr5mq6CVGddEad0fQ/psv6r7rBoNZ1hGvw7f/d
dNlw3T/HzC7TZURD6Ck0xrIqz+WfVBA9y3YG+Fj7iH96U+98s9clw1aNyNOyBnIcITerCswMabWq
uoOBwWln5cUWlsu80ksF5AVmEi/Xi5XIwX4Ai/sKpxr1K8wajEc5E2joVMSDgX2JxbMzJYwicRHv
hKPdpWM7+DTERKroa/cGFSI+pUHu42pHfhCHfWjdlC3A+pVGXF3yrnwHLVWRB6M/kxjotx3OJ5P9
N0rf5kUthuC58oUjfQW3q9Ulj5Y6ANYMOL/YzUitJ0l9CpxTju+ZY7a6BQd0G0iY1o02fY09dWpd
wTiUanNxkQr6fUf4GwaYlTJKh50E4gXJJ2sRmhb/q6q4HRTsqmCyHO59QrjZ0o7XmEbbR1MYDKV2
SlObGzQDzMVtAa0ASscaik3EdpF7GQmVayWSO9bPOp3dbUwCwpqAtYZz/ndZ1XeNYtu7SYdrOqNw
XTtF9BZYCb71XsQ+ACW56is4jMVoUKyZ4Q24YtqKYuyZ6CkxWOX6myw3Zau5/S7uhgxp/0G04wGW
9bMryWbRcO4lR8JavlJ+EDpR+h4oTUg3QLzRrSGA05TLzSg7zLSgGSTqP/kQUPoSCyC7zvJAyUJF
HDUP6wem76bys9l4G+lDWk5P5QQuwawgm2gCJmVF3l6PHRrmWb1Be/dBIiH4shtcKYlPssbgRW6r
8eAJQQ4NEA+sTKt4IJMtD8gF2dRdce16DghGi1VcxG2K+/XUj9rWyXpiJqZTxbhIg8I4RE9kO1Cg
Wckeb6xntikyt4LSnIbOulVgqvMIU+QCHQjSPU4ACtzxtsrz3Ft+L8wSjg7za5Ig+B01jiJDod2O
8U8bixtVMd+UTvkajQhsD+4PDn9+yF0N2wMkUQhPT/sUwD6TVJBn9OnI0mmpNw3rFCjOCRcIrs6V
CF3evr5HdVSLd1BzT2jcLV+23LUSQjcoam7B1NyIIjwXlnNra86LRUnL8R5KE/AX9JSAqBv8DwY6
JjsY9nUx/BRatJdwCpxqdjkR8ZLNvL80hI2jWt82WneLKOraaPhg9J8uJMA8ne5Abz6ShntTDZAK
lXchpu0YjpNvWNGziMbzJA8WDIrQai8ALj6bMNiGtJz7JDuZVQzTAativebNO05FfenqeN8PN3lg
mh4WU14s9K0VfUZY39pDKChOg772I6gVXpXpL3UTXvioff3VFtWHvvRsMycOEZorn4YTv4Qtg8JK
ZWB97ENS4NUheHPovnpK12LdOzKlG1aEEK3KvgQFX4/vZWvsO2zIcaLtUeGDWQDQKJp3hUmyZQ6v
NLw0jyzFoGJLci1xX5X63lXmHVwAg5nkARYSJ3u1v4lIcG3GAYhlah91NX3C5Oc3At0uOCK6/1E+
MTOTr3ktVjKk7sv03vQdmX7s6ABSdLbdSwyo23Wg/aTQ2ISsVvDyrnEmkE/2tLTiKKXgODcauDND
57AmXX3fWGRMkjhHYSTlMz3020EtCq9Xwycx1aQHxcYHIxBc84w7uigFfpiRc1EmX3O00rvks4fb
ShbByc3TW3tAKKNazn1cNyu1mfnBKLr088jjwDByU4cAOTZ+vbMfirJ4jkcUKjBv70yfsVKntbz9
OP18y3bejJlsK7tlglc4DDu0bdIkLQfB8BSb+QHBxHFUeVEZ8WWcXIxTwJnKFdqe9M0voykN2FE0
xFJUxxySWAVVGPjg6+i8qMoxdLGfIlF5wnj+EYuoYbqNu0mlX8Gx4Sydj3D5n5mrv7QuVTcZDRO6
ETIQw5NqCCIUO+sGM++2X56DE0uAHFy2HfhzdOznwamPFk74NTsqIAqZXWrIEmIA7GyFb1oClQhk
m12iOhYA5lA2GA7chYZK9XOagZHn9Sg9zquEw87PQ4XIhkMMgDIiE/02WRyohHTIlkkKJ74wRmpv
Km8NdjTlhAT3KwjFyUwNtMSIB2dYjzWcPLcQ73FO/QyWccuh7aV0OD5lMxqEIUGsEfsxBGInnd5H
Er8wpZvnmI1ZlwpxN8Jh0yk5oknDfY7wZG5ka2QrA7FFGx4r23mwJvr9ZVJ8pVGEYxVrgscs4IYg
RnbmTuzSGn0WPB1OLAZNmR6mDgdJKLfqqHtDQjjt7L4MnfGTM61qGUv5RQD7dc5RqJfnGi02a8N4
GqzprgtaymGLdowAFRUkytMgCOQSLvTLMXTup2oJQo717TxDYuosO1vHYfxadybJzMLpVmX45Sh7
BE0MGfS4W6GNPnP1kqYrihWhVLmHqWCXWe3SOKPq1tgg9FwSHB3gBCPzuB1Stm9FeGCLwBMD9vVM
eIAs+Y2C9j1ZDuLwoBavX4rtoj7gqJ58J6lf4rbCH+bab7pWX7Uhe5Q0/0ExFH45kIroNPQM6cT0
CRNN1WCrR5rHUSTb5gF3QTOuxbonKNEjZfC4WPq20kAzvsTd2DHDmkHtVVpuOoZYZshVwO7DndMn
pLhCCnbT6rbB9qbAHMBLKLXNNMQc40fEOpEDPkLcDrlSe6nUf+xWMkKpniWnST1kYhNk4kbR7Uuh
WGRWxJ+ZQ0OoblXYnDNWtS431uR8fqgKsxAe2l1ZVAY286SdEQfwswLM5imtWaepMb92KgGgzQUw
HjXHBN8QidwR3pH0I1d7J2EVfcu0i6qZqiBMNVLFljtmQJ8Q273ZdM+KzJDT0X/1y0RyCjWIRVYL
mx1HN3wDMrGXlDQSi7705zJnHtGrlwQYHTqFF+qh1BN1pK2LITto2kDN15BE6swMkRgXRg5bLnc8
Ji8lgD2d89zsch93l1pTGpiJMpX2GEzVjIZ1GXafZKXOeNaXrolkLBp8mm3wzW1/Lx1t3Wt4h9MZ
dlvM/Lqe8wOrGM5IuDOlGm84NHPPIQwYy6qN+adplGPSZGu9Bk2BJx2LT56ugo5NDDa+3wwoJKJh
26rTR0RvVFnQkvxtdLv3FYFOFATDnvnRBaYNmFXISFao6hz1QsI+g2MzZ2iEaKuDtGquUHiCFWHF
r0wJ7Sz6ScOY7hBatjD/DCPrzk7IFnHlAwB69MgZ5uvJit5sJveDbWwUuagkyuZMVb2vCjUnaMb6
SnAwlV113+YRQ1eNxhkBsP5yJywSPhZNhSifc6ieUuRxhYLd0ApozDm5uSqMDM5yIT7dSHuK4mzr
VtYjKz/1NAs4oKiqM6y/hyq3ENfFcUnbqzl1Wf6uFg2SLZronkMHdih1itWJPSuKB6zb6T0HKJZf
XYarlEaIFJ+NFbkU8M164G56SExt3ebggaN4fK9UnnMzdrduWxs7pFDlSk+VB1nPl3miKRDNGPcg
riEHtfKfJKhOnZ1lG92qJ2gGDG+HZpdQGGr9RNc77d7sgO2Smy86KNz7LhZwP2PmwACN224eWgQa
JXrik+dqwqgb2XNNzVjD3dgMBRoyEGc60/h8XkWViq8oQdsFIhjImePSAlbBCc7Sy0RWbVtZfiZz
QP2i7QXklCB1VupEAdApLPiJflxT2fmGBlixaweGCl2FiDMskbkVzMB9dTSTLWSXGTggGl/mrdxD
iAbTkwa5eviaVLRzHSNE4aGwcbTjHO5aEqCJ66i3Whw8BNTxm1xrAQAW8dFK2xxVkWN5JEBRE5bZ
ngDQQzxZiS+0eNlmKZkjYDEQbjZKSMdBaMW3xDlUjcZJdgtxI1I/LSKuGSJ0LZuzfeEMqqyD/EYt
Z6Igc5onVbkD+LvphUKTn6wtxzY5K2Ke9Wcj4gxp9T9abFHaKDpC3lL6JImbz6QWMoOkaSV06I76
koEI+9U3bPJ8iPCphrU18TWAfl4gLSnyXJzYZORLYhq6xZE0ue2cMPcb8uq7s9oDQToKfsrpNYh1
089w+gw4HTmvzurawBA/NbYF+bnoEaGBRKvW1gh0nObhjqSlwK+SwvbdQAW9welQS9Tb0rZeVQH7
3iqKK6qdt6oZ2fSyiAJkTAgg1B5mxhzQgickz7DSDPtFHY2YG1kzrRkjbAddiw56u7PjJl3ryQwI
NEIil1xSEmyuNCnPAtTKwVaLEWHMkjyDHrgp8EnpzYhcprxHasDWILuv1jUxLEX2Yt5JVjpSb8k9
dlVh/iCniom/SICkyyzg3IOaKCDC48a2acqzpAVSSvmqtvOA0c+0N3mIWjRYTh9aAKC0YG+n+HY2
Wtbv6ihsdiRiJ1SZ2jHJFcRiCO4OI8BxcvaugUQdapflPtSn66SWsAkSg4ubHqsQfXnUGbN7Zh2j
N5b1e7/I6bpBudCGSJA2cX6dMTFqVnIDmpWjXvADydQ+lNP4FEEh+n/sncly48qWZX8lfwBpgKOf
kmArkqIoUd0EpiYCfQ9H9/W1PDJrkIMyq5rX6N0nhUQKBNz9nLP32jDg6UXoLjfmOBBVYvhRtbMg
fq0Ki9+LIoAJlcearHWAUKNmI1BIHRqrOjrcXSTktRX7doAyHQKaLQTLVMRzz8LkIFNb55lpkMBg
66uiu8f+J1J6lOhwBTdMuzG87aVNDJs+MsnmUVsPPYO2SWGeQo0H00L5ACzoCn/3Fub2ljO+FTTG
tm1I2jEKs17RhIW17qGAj+V41lLywoFdQCAxc8VA5UwZTQEtY53evXn2Srl3M1aXzO5eysLwcfo5
Naqn6u8sUd8Owk/XWkuwfYKSQWL3X+mGua/YlteGPzibJtZeI7GtE+S5sc65ZU68ZgU8OSWBgJgn
hH0yz5DloNWkw4tsxqD4oaaVzKBZkqB9/5aLy7Og0ddFshWQetERet0y+JyYDHVePWzLonrHEchB
Gyv+pnINGgkDnNJ+Cpoi5+QJB82NU7REvC+w0ux4ApUTJfXadgyx3lamVUGvI0DPdsHgTrSh+VkR
R2zpcWuS7mOsB5Mroy8RqQ0jqDSXviqjBXef0DJI4cvBoaiOWs+h05rKpykz/owSqUI9T0y4ceWF
tFPRquNniEzBLtQ+dKF5JR59aN33Yqr/6g2PR1FW86YWWMKRonZ0k7aLkxpID5wP1MSI4u1j0bw6
/oCjABRCizKKXg8Zq/WU74lh4+arRbWuNTTyefzFsawqw2mV4YNaZXX4kzIwrfPxHlomZ+wcVhMC
y6vFGOdfU6LH0Jg3SblpmG9T6mj7UtbPkzQJCik3BTIurAoxQecOavB8stZAj/IVmE46zXwQTi2O
S58+ibb6gz3V1as9S621tu2mXdsDcxoZkiMloZnQ5CJTCrza6NEecJlX9t2rmcxibeYyC5zxSBLN
nzgeNcoOjVJXh9PRxTQp4oX8GD/60r3TEKZYBN96P43Zlfy7kfU/s2GQdsLzv2oiNHpx99lJLwrI
NYXtGzT4RVd6BQlIqxJuMiBPtoNMCIckjuIn9l4eeSN8k6KgQDV+dPSfXo5ua9L138xH9mtq3BQc
4lnTILQZPNOtBC/fVnsnZvlinoGOCk0aYBBU67bNVpCyVsmq/JC+vRsKO4P103prQsM//aYKRkfc
PIa2ZmN9mNlTv1hvHNJxuETt75i2dyOfO6YPCUks8EMY6NLk/JMU/bvLmXCVmSklTPMcS2KA9fRv
L4gBzbKVrV45icsfMQPvL/OtiRADlkeEWjAbYY3ZP1YkOCnpL8ts3mQSMUTnKJ+W4b5q9HVdOfoq
tTVQeA2ZO1X3THjKm94SiPrv381F+d1axrvO+r5yPW9b6iYrmmTIkMpoP40cYoQmW4UB2AOcideV
ltONzZECmCkpF7l1oN256lWaK6Bt7ECwnNdtyu0wkUMNOKSOpTjB4ZWhGSwJy3wYsbGSeVKmfcV5
0ZdsnSolBypmv6uWvtksOKKChBuesyHkm2j5SGaPamGwUcu/NSFgl8j6JwMC7Ax00dXltlkahC3R
t947n7VtPo5wcetOdhTzYxforHdIn3J0gBC2bFAxNFgRzXQ/egmqvBoisdLs7CehtCDz4nkZjWe/
Qsk3DNS7mpcEoU5XbpKkMYghD3R98R68dOOF4geTzWeTsY+2aMhWcUgFn8vkaOA4X5VzzDHOjo7w
ZEAxy+/OoXUIDbbfWE1Nc4C8bjosUWdCwWLrxyxir5qxPdRFdOmqnU53chkXRj3Gtlbfh53xHZLS
BxXvBQr0PtbLnde4/kpOyi0FU6Ia0o4m/BJwCko4c1t/Rz4Hm73eH8GJlSJl4FXc4866F31rY8OI
+ELSvWs09lc1EPMVOVIfrZd+uPPX0o/vYFOAavAkMcVfJUlM85oO9Bg7L5We6mQ0GsdJc+gIip5+
WcTWaenbBKY9dVXLUx77f3M8J003HCPaFeFSsUPFfBgzYjQxmd9N3OZrYbAED2I/GmB5OVVNawO+
lx/JfTg2FKc9g1oYM095Ob0TAbWCFu3QZsKKZgDPd81eBBWcTpsZ72J2lGn+CKMwLD568oG9kBqb
4MR1Z3JWnjWEKpFeP/ZtfzYKaQboSbPeTjawjLW1W/TrIbNI58CHggLkBNSN8CkZ/4KqfMVWwLyb
1DBkqbhxKOHjg40fhcY0slKje9DkYIIg8mgjS1acqiKBVuOBg7x6hdKH84MDh6YaF/XAtKDpkWrn
zhNipf5ohOZmXBaOoAB2VPbfbzrRNKodgQuqzdB41PqnVTl3KJQyKFrQnAniJdCb1NnovujKJY95
23PCy856iFcEdS3Czmy6mOGM+z00XgpPHfWq8IlQD3u9hPIyT6STQCBtk+7NQcA/ZfRZBBoYLPOk
GNiMTeHmrisUbByXsPV7nKGoFnY6DpEtLBBr1rS914H6q8uL7kbNOiTKbMsNFTDTXta5MWPrMopV
UkrMXhm4lUQWW81mD+5cTOZEFyEaKKsNSrq3HN9XHlpfud/SVGLBwmOXfvRG9hWZCBOmRbv3NvMQ
MGQE2nquyXsHzGEQ2i2n8qMq9KepgxgGYgz6XIe6uCyRI5rmK+2KxrPkkfSymNQrKHRZrGAl+rBO
DGDTpBBwOrWT57K2vmeiDNc2wj9EASAy3UFjUVpK1HGtnQex6e97x/5jRmFO7ZbjqSmoFb3YXQsx
l/t0QndTDxydu2aiCxJXAfHsGtB7Quoreyq2Q9RAoNPbIOu49viFgW1pv0kT7UpRci7t6QKItAxM
j3xA3yOi0u+/EyZrAEX30DIow+MSAXFRIT2QTrEZ9PltzpxWkfJWsT0iQQWViWKPuTiyo7Vt1EdR
FCLImo8kkedsRHoUhoXHqdwA/d1z2e1cB61W/YbaV5tdQboPDYYQC+2mAX0pBwovI+BJRUmUWeEk
YtV6S7I1ScqhBeYv4e+yuBckR8MhRozSNEB1k4lOt09pZbYmys2YGKhcUF7qyYowICw2M+4UB/+0
LZuJ9cP4LBgLMtdm+Uziai3JIko1/xpq430cndes19WMjexlejPrpHTAymXphMB1lyVEo7KuTDMg
Skjck4CkZJo1J8Im/QnteKWHHx0zAr2N76ZNZkPRmn+nsP82oMZzL1WBSUjPKo5Y8XWPfSbGS7vW
G5/0H1KSp3l4szjqcnSwnkbyj+m7cnsjh0UriL+kwcu9JkVVYv+iVZL27qFugHeT6IRD0JnWTZ5s
DVTrnskkK5yRrjRNxVC07jakTpVgr5GvUkB4qe0g0T2WiREFUUsiKhrio9BAmEnf3wztj1/PH95U
p4FWu+jBU7qxqcDtYkHTrezxMFTQGIVbXFia/4o601DLfBI/DTxR0GtdJGgARHN1bwdsUiR9Rd3X
Ug/UFoV8yZr4T7aM+ykrP3y3sFccmONNbdFdmTAj4KQKT5l8Itjqowb6v5/b2cVBpjQFUbqqY8M4
OrgmiwW6K5yRdHRPaZR8ZqWMKFtggDZOr+3snEOW5yfAHngKDbcQ1A3FtKVQ3FTWkAVoYQ2zP8nC
fY7zh5JFG7UMAZcjIjlO5U1Qc5iaIZYQUJvQsps/Whff1lxmHcNNn/1WCEjS40u2xHiDExT80EvW
dc1D1zoMcezC+yZ3aN52ow5Mzho3mcOLI4e4FjXqtWWx9ouWfoHqhNshi79k+sYrsRg0dDoPP5oe
qXjkBqPb3F7cOf6RsF84TvAqoLSfXKeaVlYWsWPizZPQBXdUyejxxsc69E81GSec+shsEXQfaI+L
m58xziDb00GPAcym+3E0/6WVPsFGDk0eaJaCMZeTRbshOmtAvDaSWe4mzofztDivUaMZ65DqHWGp
vlkiV65cG5puaHJn2Rxsm64LNzIjmFk4PT3AxQkM4X2GIntr5JCA0Gpf01jfQ8hw1h55aytOGh+Z
bfxBV3wxOXuxE7O/ubSwIaiNwcz2S0XWHO0lfpRu4RzZG3dlTBUmC9Rz9KwGodNh14uEWGjV7rQ2
vUmss5+l5Ox27T708MdlxLJsIm/hQWgIV/e8T4n/oaR1KCKG2It5Qt2MtSeTBeKU4RPJewd/Pu4h
tiM8hdEc0VjG92o+QYQYuZOIO6ZOXfVylps0nG4yir8rEx0sI4itDy4uLs1D7Nlny9+GZjcEQjM4
nULEXLFRZt07lFSeJTcHNE4nq2uG9DNqc478ut2Q2GflWz2NHh10M+SuEs2XJZuJYyKQGHpeYpqL
DYQlVKFWfUhIGrk1hr8D2bYcK6veOoZePugupPWex9dbxLYRJHZY2VMVlu4T8uQ5y7dQT072Mt9c
xyh21KuQtyjDxLfNgr9NY3pc0Vxz8WYq6U7j3DI6ab6Vff8L64ynxx6944zLBSydu0pybBJzBwoy
sczVoIF2jIeo3w1hRa7gcol06VMPDn3ghzb9yckNMVV1EanDyEwLV/sYvSaAURSThds1IJrST4cJ
YOOQkzVp8aaYUuY0Q85kfx5xklAGbzAXHJ2+O0Vl6Z1YGVeDPfZAp90DUogqcPmwgnwUwwYNGLx3
Pm7nbqAUB32c3GrNcWAErPLqGdkVgqSa0WI7YWrGILeSEXk9yLSGf4HgEJLrTZRjdCWwo1ynrVkH
Yyr3eTRntNxtcw/mCZtIRTdWSld7qCbxlCUD7B6ZT8zwVGa3jVvB7/0oiCcO9KOBmqsU8CdHnRQT
kvU6DApcY3mnzF9YA04mylAaV6zmS23vdPzxIARodHBJusUTW8FkK5Bm+UWcYbct+sAJrQQzoRNv
IvM19xycpq18cLWRXFbsB8nIduYRIRU4ADoJ3nktReesIxggGErg7Yy5OwbC9z5rxxvJEqbY6JVA
RM6w/fPGPWd98ukIG7oQEdPu0DpYc5vPskCgmOkcdGw726H3P7QwqVeLN5IVleIOB412NHPnLdFb
kJTmblpi9zDkPYOPAjOLB9KLYDuDHoQ978wI6bibm+uJcmbnY2xfqYZYFK1F3wy7WKUv8Pf+zZiY
LRLgEqFZGZPf4k7WtEqm6ynl+5J/XrSg2H0+BGNC/COaCQtKK9/rkpj0WF+eXa8C/5hmr36DSFLo
9QULM+DJ8h2ZFDukx0DQGWuaac2xMeznuuOjMBdixYQgnb5UYUQjWPp5X5L6jK0WMQhBNH9sfmcQ
UmoHhqYGva5eI/3PXxHP4wHBTC8aWu5Ooz9abfMK9ZpzWO7uNbnoNHSIpUi4HUu7g7i08Bd1tN+2
hdfu2xZXalPIdKPZuUcTle1scF9LjxVXC7HY6YggB0MzVmOAWqA7TVmbI+H280PYH4mpMjmBhOlz
4Ron3dEescT98eZiPgw+dgXTbt+TfPwJiVq0kzA/4jQdCsqWUN/lMc3WbhqPodPjjuiOtaBsmrCQ
HHrg8oWL6Uj3SEqaWwVIbJpDWhFLNWnsnK6WizX86CeiJ6I1p8GR5wQPhJF1SEo7J4grgZODdaTP
6zPHrl+CNcKxP4ZYAby6fesdZjs2e/0qyfzL7LAY+BaMOuZSZ6xpX8LxWChGbS/9UQbllHzXvf+b
gfNPbNyRbbM8V5q5ze3pTRYTI3CeKmz0jKRZboJRxzHE/EtLFsxJxFPiWrAVio4JIGHJumM9ZOZ4
HSfGn7K3abXmy3dMnepVNFqWqLs2Y8o+lBmg/XtG1rPXqoc25KGNM5JL+FI2lRGi3NReEcGRnAaz
+AmbHi+qMUQEZnvIZb2vsDS+CvSua1NW9Up/Q8kFl3QXRk19mFoukZpWyijb8zyrYWZ8JNSl3u6X
MdsuDUQ3L8lpOY14dpVYtgPGwo55KQjTWYuyD3e+vh0aPEcuNhP6oMYXRyOG70Rmr+b9JGaGrzOz
fZeElZYVsKEWZWwLKjxUAXaYW3XsbUHf+u9G9c9tsy6HlIZmhwZmmQMXTGmnU5MAk01oGXjGaTEn
k25z+9IA6VvrzMjXYgLnii7U2tvhTSKqA1AfTCQcogWTy5kIqGDyUN5X8jJEFhIe59mt9P3Yju/V
WLLhCf8XaNmebXq/hAsCPZuEh3B+lqXxV+eU6IXp42Ay/I2ahDyi6k70UMxzT1UPiO48DkZPPIny
dpzYJYH7mxNZAjhcqLGTVzuuObhm04ZZPjP+C2G8v3OKfg78IOxIn1y7AgXzOte6cUV7pmF0YmQq
fE6S9pWaojlqrwTIVAe36o+pnVUMaot521Mgpq3xx+2ghcyieXJqss8METrUcdMmneDXj6qVq/Xm
ughNF79zxiFrcclHQgYOiZDrR3WMWR1lMJ3YbR5pLVCUItu4FmWFUiXFM+TuBpYBsVvPFoPKNPpx
RPpZ63NE07TESRdiWItoRA3oxo8ALl71SXYbMSTNzU7xz5f5H9Mvi2+rWG5uKfVfu5IHNy8/Ovbo
p5yzJCfnsTzh8ZmiSYdGEF2ZI1T7hKqDW9elAO3q+rVPzIOle6+i4PadNSJ99LE8ttGcfjVa/jSV
FOxOLV3K1a7aNhOubTp2zPSXa59fS1+PHmTTfCNVC0Tu2UfGEOxvc/wHIMwhMdz2ouRlofkZEhWx
qhbKqUkOX149vZWuQZoEXeNVxmoKzyXT8flb98iZKTZqOjvdwvOb1EDcWJHf7KEmeCWVL0ZWQXJg
8T6EPIFT2GUwZaH797TX2rml8bKE85qWCK5+YxP5maB3CLGjiiQkUOpZZr2eP+102ZzLIu4eXEvr
eeYKWChSasewI83UGXGDw/i2DuuqNaGHDOU1d5wqoN00PywJHTuNsJPOHdi8rPAX2uJfKZpXtZIB
P5qV89RQHtQxyr+RAChn6qg8qjS0t5lyrY7LvIqUjxUpwqh8rQkGV/D1TjBjeXWV9zXRlQuWYmFW
vthGOWQjrLKd8szOyj0rsNG22GlpSfyU2GsrbLad8tsywljRRiXzlKYCLkjCszHnzph0ESupmS5T
PKkcvB1W3kJ5epHqcCFw+Y7K7xth/O0wAC/KCdwoT3CFOZipPutEuk+Uaxh7ARIljMS5chS3Tnk2
7fFuYTVGh8hNjvkYThY4vn9+5PZuKX9yq5zKPZZlyIofs/1YKicz2WmDOm+eJCbnhjPYgukZXxLA
b+WDLpQjulbeaKlM0jhUF+Wa9pR/elRO6gRLtYe1OlQea42tLXBi2rCZcmCnNHBtLNmx8mZPmLQb
5db2sG33yr8NfZH+nNIHRvBalMc7b2wqiHaYV6XW3poMwYukvePphmBJdp9k1O9zzQVnrB/Qbm30
zj2D1ycdEHd5h4G8xW5eKt95ggFdODjRS+VJR8eMPgKb+iD3rXzKsa4XtBw1HS3QhKk942NuMLnj
6VzLhtlGGBKRWkcvU7ablSvezyW/RcP67njWF0JQ49BbP2ndt8hFMbWm2OuhZ9H2k3eyWK8+9nv1
JkOn2Dpuds1r4820wmfF1ZhRkbLhHup4UREOL3Hv3wfLOzlzBFeHvaGMX3Lrrz/LvbXENyuZ75MR
v2LxuhfAAiYNJ8L0FoEQyEEJEOp0Cvtn2g2HCdBACHAgBTwwAyBYABEoG4kWMZVwqSdaZx8DLNDV
liJ4oyMkA7P4asNbC96AuNcNSZ+4Gfx9DP5Ac8TGoIM3g0WYi5UNJIHq/4iDkM3pHrrZt1AsBVSA
kHBMk0kLz1/SULLGoBcAOdwqcw8kqEMfzJ75j4zSgWvgmP1igm/owTg04ByGeI/Dj7+V866iPdAA
OlD5v7dgICZLPi9sS2pBYCAJtcgFGVHn3ykACfaUv44iSoygJRwQEwhEGDoAnYC3+mDRwc4UjcLk
CWnAU0xgKjpwFTXYilLhK+aDDcxC0V0kCrnJh0Wwc9rv0X7QIvMd2P/FaqLNUMcbzVrQqS27aerX
sYfID3iGYDmOFU0DD9nZU3iNYpVZxpXwnE/s8kcHCEeFA8YHyjFgLM+AdLiu+G4d49xh87CBeCiy
+vJQA/aIdH4S0IfizNiAP2yl1AQEMnkpnenpbQQQQpz4kb/NChzQITUIkQ6USFQHuf4+gBdpFGfE
ADgSAh6JAZBk/cXEPYRg5qug3svAlLjgSpYPnKd/ShAmksRngCY5YBOTi8IjuPEAntiATzwAKBUg
lBkgygwYJan9YwEoxQWYsgBOaZRyBmN1HxJKWne3yiCNNjw0vTwvtXty+oEgpHkfifEQTuYa4RYB
ss0m7J5cDlH95HLEbNGZLMeYTmZZtLtEjaW/dCDd7IQbonoasgBXtYi/sKdx+xjORrexz7YAjCHR
VGFPJ315tk2SAHNj30CYSg1x7Rrtrjm03Zh88P03z57fPIowjY9RkW38+erPDYgn883ggVQPIFq1
Rym6jSMyosOGm3DntzIDhANrQ33fRywVHmWPQUw0H/ajtKInwn+uJJ7dhhT4cpZchqw6CF8+U42s
MUAefM89tUb3jB7vBnTpnvfh06zgYdZFm5lAIfwtdXnXMv0NxJWFs06P9KteIpDP1ZjGOeVTcptj
3vw8XNBxXRImWabstkML+ceMb3HrX/Tc+1DLiDc4DDOMlXr3k1zndQJ9Kr6plcT3MCrBPnEDz3kf
62vUZq+jXRwjkHHeupv6e/eXtALFPYp4NDgH5+Nlrq6dgeGv2Hjd1S7vFDHnMamClq4TWANoujMt
h3Y7JfNJB0vXZ+l1wqLZaPPxn6gvTcgtNK6xIS+N9D5aemYeIF/D4pliBBlftcd82UJeDDw539Qy
p/4ps60XJkB3cxjuDdKQfLTPuEduDUAjBjc3R09uDoqxaIhe8UOTQn8xHFbGPnljgnyVg3shBPI1
JT3WavDbSYDO5XVw52tpav/+sK6Lb6Zm3Y2K+a92Ue/HV9dzoE/JqawcwQuWR3NgzDTmUFue85DE
wPQrJrWgn/1L3CWvZhpdio41mpey+QtSB7xGfSH95azITPYkL1BpntUHoH5/YXZnbdg5ZnRDSfSA
Du0OQ/etSRJQJIQ+9Om7OUevk4PWmF3vM3Ec/PLjs7qjjME7T+6PIjRRNN960nAVMMtDYe8XBafA
4UbxT/GB6oibL8HxTsj50Q0nTJPypnu8lnQu6nu5Fe6b9quVJdrl5HVOlre8Wp7UH7VYyZXyrRPN
zpyXJ0aOL6mUzyh0P/5tOrr7IcTIEZbBcPyq0EyJ6340SXyz241tyussq++ynY4uMJp2FLsYPjMc
PJ/un+Jo6VrzGS8SbTJIGjK4yS8MCRBWb4HMjL3XnwYj/FBPFNfqYkjjbRjGl1zu0iG9CGMGnffU
mcPz2Fp4XzH7wetnNgDXMN3LUAeqUV3/3Tb6cFd3b2RPeICRL9DBhZ7/4Ne9ipR9X5bhlmr6G5Ka
DxKBaToUVzLkPpBr7KbU3nJnskHALpvDu6gKeE3yrvbJ0Sp2yp+Q8UTW6QhddniRfXKzoz8DS7Jl
Rq+WZh89cujVjzH4/Le9lln0IvX+MrbF2aggkIG8n5rs2zKzz/bNW9qncBum4b0t/s7h8MhB91nB
f+KwuyQjr27LO8PDixL3Mdjq6hl5Ntgob3jWRfoORPSqWY4KdZA+UK52ulHuVgza4unfMUS9rX8f
o48atMOSZKIsQ1nL6/MNP3z99z4dcdSGl2jRf+MmutFA4Jz3qf4Kpy/fWYGfLOfoexEmT9ayCFe0
lb2LWH8ruCnayUHtLe+9DDGMLA8jkhk/yLvubrnisWXdatSAMZv958nTH4p4i8B977X8BJCWlemg
Gim3Ot8mCc2KYtKGHe40VWVtSBz67kmON0hQHqifHCoqhkfRq1nYW8kKGhET2k3ltkNrVrkrrhbn
225XVMvZ9QEYaPq5gbZg+9E+BfuWciZ1qdgJGDllrvaCsOJQuNUD44+TbQC6wIadYNtvxuxJ7ewk
rpNX1/3Esl4Dzt+NTvRqaIimNMN6DG1SsevibLrKydJX17F8H1PjV+Ya5yTBsli/TFb5bbfTa2G6
f7pxeCzyR2K+b5hooaQQkmwNL6lgtc1AgpvezqrgFzO0MKKbDZnBKc0gdNy9CzRSzgSoNtNh9sZj
grKygMWH4Bz/meHXe08P3ImWl4T7gbgIHcsuJGZ3KPgBpE5uOUMPFetgRl6ZhDNrg7UufXkiFvBq
wlKEDkeCn3GOqv40p4fWlTv02Y86g7wp38ZXNonkQgN1n4dEuDjOCdjPpqdR3esPCdC7MLYRqP7W
qTIKDrfcfuOpTx6bBGoipia0KZ4TnSyS2ftoQAgNw09vdjphLzFiGZ22JGBPFFmvUURWWlWs6dRd
lPwv9ASz+fDFCBkgiwK1FN7FPGibP8xQOV7awRhxhEHrqevEaiUgFNFbKMR8lU1bdZ3ViRJZou5H
J3Ttx0rhZQef5WA+2kN2iThzePY3eR83RyY3mc5PmA2QvNY732ZNYxA+1I95mV09RIj4wxjmLKg6
Y95JxCgBncTachASDT8Rd5FIWZHkcK/64dnUkEWmQOr8TgmaBV0PkGY5yw0vl70Xs1bwYeDj0pJd
Pc3nIQZ6aqEQe3Q/kshFPV0/NLS2Jsf/Y3Xl0aY34djGbqaBVmFI8v1fl4SRjhl6xADa2wmWs0H/
k3beSakre3eX+mdhI81x4kM/ZeucISU6DVoJRMbwJIqu2mjqXfL1RhZQXYtVkwI9qSeczE+yyNa9
O+2ZBK8N4KLqzUT4RDJxL+Gj9DQOCjS6GrW+W9AZi8Ytv3XtbLNBbJXXO5lhKS7e0dTKfWws54Hm
bdh5B0xS07wGoboRLnzJGUtQRmcmjLsAAGLQPdbpsPGSOWjDObAY0YShenC1dT15RyAA7doSGHSG
Q1XojxjEjstYHMwm3nVzA49/hhGXH3qjAiy5hWCyQmG6yRrBXBHZIVHIS7ptBb4cE6dSuR71X48a
3OYBGviTwp6d+9dE4opSgPsUqStgS28Gq3NWV4D/Uudl9SkUkUXzvw3IFg4Y6d2w7ZNw3wHg0M8+
5JRqM+n+MVnsLV2FhIZochvA12lmuaPq/yhjVarFT0VmfaThLUXKNFTW0YXlOj2G7nRF2f8R0jCn
yqoHHZ3N1tUfbB79pQK2100vaMlOMJKvA+qCGmJqVr/lTX5IU+IbuAtgFJxZb0jwqH5Gh1aNLdDl
WPMTAnmG1JQ8ajLqKOvIDG3DPfgcObPKP6oNr0eDGc3hJiJeq81o2I/adgxbckYZrrc3L6uZ6KTF
GZTjqzVCEe2Si0ssdtpMP6HuM1iejwbvGue8ZbqMmAsqdDtosbYQW3Xyh2yPwwPP7WMTjs8MTK5G
prEE6me7HhGpWmSnoWZldTJx7KijaRPR4Fi2uI3Po21v1bfZ0UHQegdXsq1hfylcVlMoPjMOjHm0
cBBSKPD/kwI8KLhHrxy3Q29tnHRfW9qZimSVnsZwU8wRXQ5C5Z1lh45609YTSeH+nh1oA+tqg09K
uYRwD2/yLg+0Yg7Ul4HlHTQ33PFoXpilDywGSnLuzN9KUzEjZMQXvFMbIWzrp3koyDC3oL3a28kn
045+X/xER+A4W48ROdJVhYS/8y6FRaKRUT+StfUovHanh/4ujZ9rJrgkH9nRFgfdpqdhpXW3MXxc
ZqpBu96RkrtzluajNqOnmm0vAbgV2ycEnnTQ4IMDvSi1aNfyra6GzlmuHRfugMPSmuC5HNoA51Qw
IAw10zbotHYXTsPGLJyTw2B8LGCYZeNGaNnBI6+1mEg14hL4I57pee+MdoBt77VO+eA44CVI5FU1
R8UCOM59ZqT/lizZUcI6Ft/qpvIa6B4IooG1eBNo5zjZWchR0tn5k+aHUWc4Nwl4dfXemMztv+rQ
6p8jSpksN9+bWn/ok3inGcDB44M1lpvapo8nTjO3SkmR6OFwtoevwtZAFDIBavMziJ99c9Az82oL
HMiWvTc1Vhg5bPnBYj/2mNZYdgC+KTXTwS38XdF4B3WZ+r/pJdc2msvFEyCjzNW/S85rddYShAzl
6C0GMuWkIAL1JoG7svz7OzoOK+6VT8nXzCzeTVgqaVBvw1ZgieIQwP+mSbgRI0ji6iM3w61TeYdJ
i56EZT52urUF2f6UaPLU4DmkQ0bchsMEwQLtbLHH3bUFJUY8B8Sw71HJrKSy5EmdVkK9VQvzIId9
nEAEY1HNmod/a7XOh+7ru4LuXgkAndb8RsZoaOHbcTXmFDR5VW5HJyaJhzt4SHaaC7wjGqHnoFBK
5NYa9Ie8dy9ZmR8zMdxrxnDZAgdKyENGqYxJn+1aPMShhWLY34UGYhsD6FYzbefSvuSMxtEqqkgd
iGjLb9+2/LuCjkzypu7kDBAvHpvHpc7PY609OT5nLQshLcqVro1Py8BNBxqD2fUexdjKiOoH0b0L
AmBH4mtKow6K+NulroM8kIOqTj2C1Mot+ukdnaRAfdCNi3QjIajVLo/5E6DDXZYTpg3M2rYedc1U
YI+jS3wejB0yYvIjrIF9O+u7MMGrFnoBbABiGttHpN2PYX5uq+qaJCWYoIKY3em5zih6gPlOiX9o
rfyAXvZUaEmQmrwSIpsFX2eOtELnYwBpHojF288lI1OO3N5y6mdYyAvG7y5HtWU11m8uUnOHwqhK
6wapCiwp+9qSOY+WP7ybZF5TYZOU/BBOXgxGqmZAXFAJhGjq/z8+5P8GHwL5Q0DV+D8DRA5d/uc/
qr//cf76H/kr//1z/8UR0az/NHXP8XTdVnmDjmmRi/JfIBG+hejON5C+CNJWhPAIo/hvkoht/SeR
FgBEPN90fU9FpvzvnAq+pVvAWj1+SLcdxzL+X3Iq/idGxCbwAnqIa5owO4St81v/Z0hFa/4v9s6k
OW5ky9J/pa3XjdeY3B1oq6pFzMEgI8jgzA2MIinM84xf3x+U9Swlph6zatOrtsyUmVIDYgDcr997
zndaDbXt/Nj4GdEOj47GUQtHjuAc9NNnc/1HQMvPuS3zZ1f8mdvy41KGbqOWsfgopG4R1/FzHkZr
YvNQNZfqteQAUm4B6xpJgWtf+2O+NcP0EObRFofghTtwYi3tW4KwiE9j40kItFTlbtb2u6X+EXPK
COLxcbK1XWlN1CzxQRXRdaFFHEfzk9S089cv3tZ/TfP449UDsjShfQhUvRJSzM+vfirSfiCCDUhW
2TVrRzNOLbUhEDk4dIG7BQkGz3K8RFsbRm92ieA2d/Al0WmZwnMPMLxIHjF9XRKYd4wIZ3Ve7JbW
vhf6ewsnBAJlLVrqDkpTBf5MIbPoR2YfdBuKM4w+cvf02UnNY5/SgKtkhbpgzEgyZULm+8FLn5XG
QtNxe6oiOPRGuFGje4iS6LocsW9mEm4gcV5lQLy8e/A754DpD2wSDX9VYMI1SsBsMdSvoke40CTV
xWi5OKvY2iivmXq7UMUS6yOglMXsHxwUPS+X8W1tE5QHOK2ieQkoOD+ZTMlXMIKXtGdpIbrqFaFe
xQmYRG2fxT2Bh6KMgRPouEG+dRHr2pYcyGfJwLwKeCmAyw5FrK6JpNxDittEqGVdn77SnGtiSIwg
QX3Rdd5Nr81IGNtfDLjxUwcPkYcgQZmXmhVdB0F0Y2Tazs2SVWwG0JATCrr8lI1UGbnDdE9QCaMY
w/4dbN0Kh00G8Lv2XmO0KdQbRAmTojjMpAPPXEOm7HTExg73n5ODLlaroInOEG7As8BFJdurD+xt
ijqdRAXkU9MxSpAiCe0O+wjSl+Z6Mssje/qqSOLtlPS8GnkoJ3/dF/LVGYKbws9pfWI5MPYEEW4j
M7wuYt5R0/ucu3P/7LnlxmcsEwYhxUSIzag0X7yB5BXOaL1tXFJFoYfKEfow8Lwqe9K7xBVnETSc
SAqMqGWe5ZspDOBmmacxUuyWo0RnG48UrEw2pGehMpi+iSC45ex/ju2ebks628a6hFmiA8kA4aVn
iQHPFTcsy4u/MSmtbVcftk6DySDAdYnp0YRwUzdbQblE/6am+I4KbxvGgHlmyRp7Iclu6Azhc8Xz
lJLSUEb5pvIabTmVzfNY+2+5ePej6XtFfm/l06rVADXa0yNTSaoeHyZrV47PsnF2qJz6RRjp6J7m
XoAEZtNOCRFyPKFuSORKWRp0oyJcH9pgXZpJ9thk4uA2aJ87bDuuXxzThsoXkbVbHgEobPWIG4Ls
1YXeMON3ctSm8sXz3fUkZ5N3O0iOWA66w1nelseHovee8oBPQu+LJ2mXO91073K+6SaFsqJjncpN
HvPMcW5retiVR6KnSX7AuNWm+jl3PBIE0lM7RkBqe9x43Xo0UIGkxVHEO0Jt976eLUUsXocifqgC
94ZwywffgEPWljsRwNl36icXLmyK53KZJlyv8Xaprt14tvc9IdgDZfnawZjfoukYJ+csmFOqSLyC
Gaakai69BbxVEFKx89rMRwpXHSbLftWAEowUfrXhfFR9uRsK8cpRvicslUStS7K+r/WmeEfltCyU
eeOl1c7wdSpvBdSYSBSRPJbFTSLkLuniB41cjaXTxCfIGsSR3hJXuq/GZutPNqVie2VOROB48EZ4
/qYOaz7SOIapUIqxwGEb2rt1corjktSk+roFWtE3mJlb7jvNDCAMMVJlTNXU4b2dpyuILtuxh5DU
a9eqb55Y2F8hGGHUX5I2wtmu2jlGfZHF8XU9jXia4mtidM9SVntNUr8BGacnVR/TNDqA29qi6gNc
N70Y9I1Gj6B4T6Ow9O+73GcOgoegZMUqghsO4o/1t8Qi/ggyccWcprlKjJb6Mt76lvjIEDplkD8X
E4EuFh2Pckz7ZQlEK5zoqU5Djyda3lQcJDiwFceqLI6eJw8FOSYkYqMKL9TraOqX/7/S+y9VehBs
KHz+daV3nDPuqPPePt7z7FdmnPHHn/2TGkckmeVatmVKQxkA4P4o9sgqs6UtFeliqBeUUFzvn9Q4
8x8W6kiAci51nXCtP2s9W/+HI3WDKlDZkswoJf47tZ5hOnM592cNNlPjXNuQOtWXTQIaSrFfq5gW
U0mHeBpggTusO+nT5esbiRMRZ8ncFKyu0V9wNouudds5iKK6HzVnS9QUMLAIoTw9LpFjuNOa2UGb
t6dWC16EeSTb6l4Av+kUw4de0y6U7x2Z+m4ULLBxGFZgHgGgGPLJmcpL8qAamou0d/vZsUefy0Mi
69UE8XIAnFywA7Ty8jjCeUG6kS6ndavQYiQuxDc9b/Zz9Avmqbs+IptW94wcTAT8M98s+pU2pQ/N
wABSsHIvtAhIR0qyiYdBwhqjWa4SwzNDDlhQpy6Y+iMlHtw7NRpoxbCulsWVLszvhatuyGUaLtLh
MswhJqCaQIPWUPHRtHZFSe3HIHIRjGgFNVLcceqhIUttoA/quS/SEaWqmy3w1uMKvAX2hi5i8J5D
+PYAVvrZ3jxh+V30BUICsuOR7r/h5sCqKYerMET1DBasHJJmzok1Vhrlb2OiClHN0qjqU6zRG8c0
nMHFW/iVc20J4tVybJIKHHzcTFdgta4jwGTrMCzmZFgaHvPUIcqYGlpW+yJV96r39Pi8fsJnCnQu
xo9jAA/17JKJIB38Lj4l2ovRuA+CDSVI+CEMCUOvvpWhf6kHPTz/7JxqeUBwWHYrTCKspysYC5Rk
lX/q6hbNjXZpAodPo+S7XYhDbwXHzlA+zQXGdZyP7kRpumRxvAmvewgVo38xE+S0ARAPFCji/diU
Z+8F36Zu19cpw//Ath+0LLvpm+Sm6UkqESP6HYTHSpZQvRDQGvRKAVHjaWqqvIbYm97j/ruVipM5
859Fw+ho6K8hjxMoUOiXrT4hJRmaWwQISy2eJwst9u2GKjBIQXv3zi3ojR063bilvT/FqLkawB89
BRcng+iQ6kTrmHp3m+XhNg2NF0o4uSzqCxoFAitkgBDYvTUmZmaZhy4yTPH++AUC2a5/5DT0iB2B
0h01piW3Xo23Cl9QGxrQs7JLmDI71T3XPpboWPqvWmDtp1kiHJnOtywz7lNFUhXZBwtmMncwslBH
6j0tMZBxPnp/Vjf0TijW/Yl6N8tOdUA2nSztN40MrkXTZWgzAPZRLi7DurjOscIRY3f/41dFo4H3
oiIwaw4EVu9CobCsbTukF1qPD6/N9HcmdIuADOKAdEKwOf1FgfS/MJNvvaqfdaf7jp79W8jjj0oP
fTx41J7Q7r2ZX2QSZZgdp9c+vl6EwsNJzPyCi0h5VMLskFWz4WQNsVXyJuwWu48V87QBh9yM1Baj
O65hGl720bQ2RX9jq/pKWMHG4IgS9PpFQYSLmOkHD/mkuIfN+HIYbUKMfKYwzt5OcBnX/UztBeAH
yd0aimU6R5llHTwQE+DtwvFDDeGrTYC6ufJ667GLC5ANXJxTPW+fMmuan+6CjHQPzlNiQ06oEsrj
wa9P5jCTqVwXwAGRhcQm4d3auswDMZ3ho2nzbl26ol4Qwn1fCA5K0GGheGjD9dRV50gFclHpHMmS
5iJPAsSYrf5AfxdoNe+O1EENP8CxbmlyTlFCCkqs6OUX9w4GJC9MvpsDjnRgcOOiJkM7Jeg8zucU
kBgqLqr/nZrsi0hG3+2SWic2SnSBTF6bFHseEBQ8wYa2rGAUN/X4QaOUBqZVnYll4iyTdoAopkmM
5CNFp8xsCGjrMuy+2bCWdQZqtNC38RQ7S8QQj1lRvEzoiTlJEuc09WIbczTmI/IY9jzjXeJlls8Q
Nj8QwrqL6hYUVcaLRkVZY4u1a9ALTX5CLX7MHASnLFaHzhfAoYboAxE6BqeCVHj2ANRpPGBGqD9E
EdE8k8lYFL/hso/cm7Gka4p03FwPcofJzwShx8FxzPVvo/1CqiQuFH2MlpzG8Xh0Gmp7/AnkWrGT
JO0CE2jTEkEoe7B1mTYcOdKz8mf6h2fH92CvbtXUvY+EpZvjbNLoEXGy4+G7570YirXFMeuHdJLG
RjC1RYx7n/DDPCTLl1qog9YJz25R4xDnPEXQFf/1F7YMiDV0ud+9nLozrZZdC9uFr+zOEZ7BbDx6
NsobnR1gWbghfA/1FKW4jvO0IfcZdiV4NVTsFvW2TTfRIlOrFsaJzY8hl4tg0rW+1W0C3WdAOASG
FIx9rC3szjuS0XBpOdwxtRRrZP2XlcfMsdFfNb98a4ML+vgfqjwh5n6aOLO3U7zuHZyFtl2+GKLh
WxHpo2r7O2HGh1o+N2J6qIr02XBnwGwSejx+zrIExRVrxV3hJe8m6lTUg6iXlVkBzBhCiPTV5Yz3
K430UqugbfgNG2jfFXuwMvcK1RlrPZ9IWA+46dpdV6MSzFX9LocSg2iur4RFdCqBjdCuTPyjDEJ8
OlTMqrNjJwEpTgYbtnJR1CUaeSuF80qj+j6i+8J5urmTdkcuGPrswbaPhV/HIMAASHeJfdWOKfU7
EuZVVOMHK41DMhHpYaWN3NM3fsdzC0Z7kRNULxCqpsKk0q8tejEu3ko9aUeiDdBVVjmSBaNq1qx2
JwiN+CcggfDxDS+N1A8YSSBl3IET4NvSAjSg1lWnnfzJvfFxyywM3J2Lthse3NT8yDheLl0nPZNI
csVyt6WhNtRkWtbiwcqNO7qKFz0ea82H2ic4twV3DKJC3B/G1tVqjoz2ffTIobRB+omvupeVpCcU
M7VRF84AJbVxUBvHDu5yPWpOpOJwC2PVVphkYJmZDbmb7pI79Qro9aPNRHarYkAsJjAzDk2Hvm4v
as/ek/+9d41p6xgzeOjpR1GW0myoA3pdEz7KTN/kRbpJInWZJ9V7aiF40wtBNk6w8bLhrXaS21Iv
nhDavDvos2jWYwb63tSiXHYDx2KjqE7NNIIDDUPy6sSVldbuYsY+ujL5Tpo6u7ADrQIW8XIoI2QY
XufhKTEETrTyUiFPKduYGhKDIx2bjlUW9T5V3lPVZ0ykNeydGd41rQor1gb2Mv82bP3rXhdXSYGU
uCF6dul3dILAE2WO/azZ0clo/O/sfIuIcetyMotvnmvc9WNxmsvENJT7Xsi7IWftGQQykQbgiURq
u2CR/hblbOScFRZxinKE97cek+FeD3xAEhiLyOSbOHaCXpsC+d6E6WNnYyts2JjzYPpAjsPyFfnr
LHBeTGvTJ4z+8rNWUeIWM+vWU1hu81acp87eo6LMlk6CFcWDOazY2I3sIppRxGjMdvUMJ9agFA8z
rjiQgIsxJmF9gWWc90CNiymDy0TtCwqahpCJdx8juvesRZioworpfhdAqLFpy5nWu6H6ilBGIMrJ
5G4VEqbI7HZDIpt1SzWnOM0zqrQUPQXwOV0GOcyvATQXQOMnHay0OMRJStK9jVZGB5AyznDnio6T
Qiq7KvsR8HOCmtHv4zs8jAQKQofuZkx04bOyu0NxnsX/uCbg7CBledcGgBEGnGnygLbZDJ4mSPPK
/YGiVkCpQ+jUkkqE7MDo3g+8DwW/mozYYmkVOOld4zmduNPivmT01rKRUqEQWBPRRPHd5ZTat7II
SYuZYdn53IWPil1lgtGGB771LtUM17bMGz3IuyWDslOHNG3ntFQWJLA/dj5rOWmDPGs0RqE0QbKk
jbecxvxdqrpatiJd0eGfyxjkEcTPTCj/ky1QoHZnxBdmSP80tViHxUgyiBWVGJ5J0ZzL05amzNKa
rrARUQAxWLLnCZM2z5q2utXXG/tHK5pRVD3PpHJxHdErw7xb4gjbDpVjkmJqvNct0RHwNeB2MODK
aZCjLr+JebBHgmmUM6FmEkG/bWvxLKyJFanimW2ANxQ2/WwoSzqOVvPenNgJtLa/SNPziOczbmZT
zdxktlv7idzpG0Z2NyE+iEXIkNXGVRUk1UuDuXjFbUXRUd9CeL4lhWsxkT+ztEu+F8yT9IBYUNks
Gb1bOB7dPF7G9JPWU4VCxtBRPPmS1+tghMYg5pKqEBdiWXqjBjx2HNahRd+8ijAquOQcd6TEMtVE
2a7JS6sFzdAScZuHOiYsVs3YsK/6JHvw2oQQtfYgAJjx2FSEqWAfD5NyH/es3J0Gp7WwtHsrBMwe
V3yVNhxWbuogQRVtodV3WjJOOh27OP2J7QjPAPnVx0SblglnOOHT9qgtuz6kERdzQsG27qmroI/w
gIqh2BOfuHZnvlipM2/Qm8reWEZHsnPnnvAWHbImig4Ngw07zQPatkazDm25DrnRUJORlUrq6yJv
KmBQWXifyacC1sFqGtNTkNn+2g4t/1RxaMpIOTsgyLdltw4o4bdpximlmMngcdoZKwxHN0PE4bee
HRflSBeUoIl6NVTxvdHnJEvU0JOhMERbJ+Oo4ht1dPzxwxSZYK2MCDcB0dGxNxMvmjFgTybtI0v7
JwtxHW5fnRi07LH0I8B7kcE5SOuXeJzZ2lKXhnNrEBqbpOaVnQBNT/OrzuSJKtSRdOw9YhtCqLtL
02qSh9rqv/HVVrhxh2KDWgWI/VheOU35A5sTbXRPbvyOCAvSyTlpuRPKnHG88Vu/wq1/lVk0qSsR
le9eeQMSt7g3+/IYhaN7qRrxAWhiookZYq64j/3oLtTZoCvLs5ZdYaBv1D7Ksr6LaMGCd8cQYLRl
v2pDHrre4jil6xiW0X21TQsOiZKuNTPwQv5jLX0SNSFVYUJpz8MYgmQX91FiPFkyPzc6GiMX6GRX
+jd1mb5bWYiTRZ1TBO0N04Mhqm9az+1uCBfdmCTmbXwjvxW+eZ+z9NIK28U6Z1qLDHLogGRlmdrW
d+CuNPi8TIb2vjPeVA1KAgXYYs0TtaotUn0o3ghP6hCoB5JU1bFea6k2rMEYnrMyrLhFIn0ZJXKX
OZRJVQs6RyfkPPJyC3aeuAo7YqqtCAyyPphPQ8D67VtlRo0XvTpxb11kN+YIocfRre+aIJspA07I
MVYF1OFrEghpd/tJMls6MvgI3aZT1dHSxytlilPIQbA0rQvuPGSKLIQif7ZVwS6fjNWmd/xvcbNP
ygpjqum+gcR/MRUq8NF+G7Xy2ehg8NlZ+93X9vgl7vHKcp6xXqGygZpB7TCx18Q0fM2e6qOYV0OC
0vf12H/0RlLvOJwgYT3lHSu/A3o31Zj2RPkdko1La8reO444ZPHNIcUDFakePvsTAmy3XnVRYHBc
zaZ1RmOAagAAMLK9rMtz/MvQGmCzAEiPJKdMb6O1J5FBdsh9itE+VptZ80dsD05tBkBqV1cx7kMv
oskT0ECajepGczsk+i1g12hRIplfVo46QBOfVqqEnm5gI/YaN8MrPNarPErLneepewHlfGP2oLec
96Bb26hrLKirtGHGPCJ3oKZMUnYALSMIzU2K/z4PaU3KXNl7Up9ePTLoL1LdvkSojKCLz39ZNON7
F2vTAegBSM4On4Lv3oWT/jjgCaozaWFKTbpFKstXX1bfJ1NdgzbaGN6ERiVmza7tEP53682JPWhg
iBhrVw1z10hwkiJCmLM084txpYlmzf9qAvWWE3ELpnXh0cjEbUzLKeyLczWTC4SBhhJ/oZd1d7JV
L0YNVCon+QUUSEv5p9v7uLqN67I4x5gpIdlNq6kh5C92WX9GUYktMFHIBfJdTW6Bw7x66GzUaRYJ
mbEjgWXmUDJwby9gGTGQGsVGdeabN0J6xhd/FwbDSwdFYmM01sxA9Kr1oIanxI/a9f/bKcH/fhv+
z1tejBXxCU39H/82/9z/yFevzesvP1n/aN3fwMUZzx+cPpv/+Lc/f+d/9Rf/B7OUsBnvxuLj3//n
W95mzfy3+WH+i2TDJMPlX3f/Fx8JRvdfgmL4/f+p73DUP5htWo50JSFeOqSHf7b8Ncf9h2kKJWlR
sgs7NO//2fI3HP4Qf8w1HWm7rm6iNqjztgn+/X8a4h+OowwyZAxd4cCiRf/P9/2fIgs+sj8+h9+I
LrjET/1+IfjLXU5ipmlxjHf1eerws2qhNXEuEmVSbxst2HsQqmTRXvgEPf70efzmMow1/noZ5gou
OhYhGID8eplxKl3XnEa4E5p2mHlNDscz7MwXJcU9Vb7JLZ7a+68vav72qmKWlAgHM4P76aoxb83w
zAkRrsB6nYDbD+r2ya2HgxjJdAR0JCXGOz8AFO+s/MLauo7ATBRc8w2AiiWNE4vzvckx2kzN15Cp
tOGGL9iST96on7vizTDiRyKa7nKr3GsUZkrVF02tPXz9Rrh5/vLpuVK3dcmUR5lyfp9vr+cw82vu
h/+lt04hmfOTuViRQSW9vRNoz19fwvrdNRzHdgxhcTMYav71n65h9Bx1BvaMbe9EH2xWKwHuGY7d
sGkC6Jq4hS3ybHC78kPOOclrrRsjLiJgIeGl3WZ0spsNGJU7X1XncrylW70piG+L7MPEjmxr/aIL
D21BGOIgbszobCXUQsG1CVZm0UwR/Kd8i+ucZrMrVn/z5j5pc37c5UzPGKsx2ZKO+KQsCiBfTLEs
661MqNvy/uTlB6OtNpaM7iBx38A0gX2hjhZfY86en0b9VYdmnnqUvIEC6YjcVDDiQ63YmUTROLGk
XCDzkIE0x559D9lHAvGX9J0TUT6HoG6deDhwoDyG5GwEbvSMlf/49dv6MYz7c1j3x8PrWvNzywKj
9M+SI00oS+EFrbeUUfNZlpEWYd4MABhVNNjnNFHQ8jZneocPZt66MlPrurEuIi/ACKobS3aCmAlF
t/76hf06RORp03VDN+enTlrSYJL4671Ee5RTkoXwHOJtqjsH5B07s7irSwRP0Phj3fhDgfgvVzHr
8zL244oWGlgG9JajO5/uXgnJZoyyoN4KtL+peTdN+rMS8W2VRuc+mDbGqD/77MBwygJZQWe7sRL3
YE3WXsuTexmGt2SzAsLFWe+nZ6fLTw2WUkH2kkIl4HkR9jqxd/PLmF6ZKFuo2P7G9d2DoY3w7ygc
bfiznWifwFW9ff1pWvqnx39+c8Jl7osixELa9+nu7ZnZVuwN1bZ1mrvKgVpb6XJJBCagK+VyRCOG
YCP4Ijt68sMEeVm5+7AKtiQ8IWUHK85BPbrI7ORqINWns9ITBc4TiC1GPXm8MjKnWE7zcUXvnlob
s0IdSyZFTnyhQ22iAc6p6Ov3ZDifxH4/7hGDVZRtDhwM//x6jxA0Brw/RlfeOfQ/69QpaKdNL6Nl
P2bGqPZ9612GXsXrd5pk3dvunrgPZxNIRwOnkmOupv9/4OBsXWNSI96AWbDpzSHTU7kfdTpBEENf
vAlXJRo3fC4RWJ9x9KNdBl4ISivyfKNFS1YVapEZ1XvjM84xWAAyLM/4rdqzMzjPsiOsl26ps66q
7DgBAaJtwAPk3kExZypk9YoZoH8cVHPIJfCXiOneZDgv3eh8JB6i/wE5VQWfLLAcxjfu0u3Ccw58
m3PxzCCvX6PJEmvJKXuJ5J6xXEvT15FQVcDpId+xZXrZS45L4Xewv1VApGzrRfQAUvkSa5KaPqth
CY4DUPzuNcaBT0DluVdpvUpUNyxKC0SXP2hwEKr0BSldnMZXmTRXnHlwDbTDtdMTs1SH6k2gWte9
CV9V7nGUcQCJTmuDpwFBNR06MtcXQc1sxlHhe9RGT014qXc9x0ksA7aLBrA0HoZIe6Fmv6olozuX
hKhqXkSTobjvg7Up+3cCGGTh3crK2lDWLwkQuW8FRNtZ3RRfyyAviCfnSpGqgNSBBiTZGTMT+C5i
KreGdmuXcsIJNHAzxMSxDhGUws63lhCgDmk7p7V0BI2NEQHPdXADH/xBamDJ8pQxE81TvzmZfTqs
bJK64ZiWc6g9/LOoODSe64IFyfdDQWxejCR20xX3mfboRhXgMG4wWbVXmomLLnLJZegozFM9/ub7
A9EensaNxplHgBtR8Djy16Fz3+LUvcr1Zu967drATj6YximQE9RFtbbCR0sOZ5pT4HNCWlXz7TVW
HQGmNJVBUl19/dC5swT15/3ix0JiU4TZ9EYlu+Kvzxx5TE7SpXXFwuAFa9BAHzERAVYI6zUnXSpP
UNoW52JAnFXSi1ZjeM6SACQkXB1KG6Begb/L4Z/BQrSX1Zg/GQpvzjSDyzRw41GGlpAdhfEkPh0x
01lup6EFFIrMrrWd57q26Xe3Eb5BZuc5sjJpJc9D1CL0843VpHf5ykfEiXPQo8Nk3vctrYvaDl5N
4hOY9bGPkQ6GUzchiMTKd4TvPGf0EaRWvkELDOd8iCvlxx9tRK+OSSVzOvO5gpFLfMN0a0AaCePw
u4uhceyHHafryj63Uu6KjMG9dzIGEpLDnea6x1h2V1XvPYsUJsQYgBtmOjxUtDGKyic2OkneppBA
h5AHL/TPrTAHiF3tPflLGnMgO6HBSV0wQZ1bFnJOHqja+6+/UGNe+f/yhSphGbbNd2v+2Dl+KtpG
Xx/EhCFgW9rFY9qPHB21ZekcjDoDOR5r9HV6uP+tc0HKA53Aqz7OgSDQUVa9ADPH1Lt0SOltk4+/
eWW/25ClaaFR18m6YUv+9VbTLUDTRVNUW3PC6BWARcsjWt9tH89UPDKDUNPBEUcooLDGqBz/UR6/
aO5T6Xn+siX2cQy609cv6jeflm3qukX6JlXJX16TN9XQ0nSieqZMXcO2hWOT2Lc+hx9ao9ehV7x/
fT3jNxs3iZ6ohAwTkJs7n/x+qald8LONO1VbX8/fcpuGaG2pC73WblpTXiRWfO8VBolhwG6wAX59
8d+8Wa6NvBY9mTkXDr9em5DaCGBET9GgjXCRMYTzHbgyurQxvIC1hOn29QWN33zl0iQih01dkG36
44Tx080oes67ZYyjxlTFRx0MC70OrqsIhOs0520L8D+DOrK5JuhopuOUbGsCb9j8PhqDP5DGf1M3
/fYTsOz5HK1MZX4um2Tp0LFzuQW7+kLPjhp9IIqOpV27xwjC7N+8e/Ovj6I0bdvROeTb3PifKlCQ
lcDECELcFkJ/jl0Ip31+afHUTY72Pon0rIzkse/TRwcnUjOEO4LxnOXXL8Kav9RP64E00Q6aUgpH
SfH5hjPoOA6VhqGI2SObvolku+2IhtvZeWEsLQlvPk7MfSnt2wjETltHDyrKXjPCT1EbgyTtoghF
88BJdtT3hVHA5+6M29hJHm38WqZwowsbyisOELKzxis5kbg2Jc01EROKIXKygWHGopKgFbE0lmCH
r/3rN/n7+8xl3iGFqf56qpetVjiZH/BUFfatClj00YPclpZc1d1l38YJDW/COe0ieLP19pp99E6O
3PIePslgOuYGTeCvX9K8b/7lY3ex7uCQMZQj53vjpztfeVYkqt4tOX1E58btt8KFcMhoMYrz577B
RAHcb5D0ib++7nxPfb6uRQgEhx6WWKzHv14XqiOUICHKLePQC7MkiSHq/uYS5m9qBgnCivpT2MLi
31+vgacl7PViLOFVEo8HnZYimh0OOwfNgkXrjNs29Q4aA3KEUiXjRgV/RHfYIUcLYdP8DTQxJW0D
YqiIqk1spof5ZcIFvf/vfxo/v9JPT2DehAPRMvj2Rgd6vE8St5/8oX/+l+fM3xxspcU6zooiXdP4
3IjxZdQm3tSDK4i1o0PcycpGGkdXWuFDpEPfEgXKrMja/807+91G8tN11afd1HeDbOAYV5LKCnPf
BhfhO/mj0xFpL7AGduAvah01aCgNjMLtWyXFsQ5RKCgRcshnii/zvsV/EoJ5rF3c1B2nyDKB1uLE
mxRuP+1tglDp0C0ir1zVc0Ia58W9lvovtYrewIjzRNkkgUnvxNT4wSScYUFkUT7exEgpUcvX0IHY
5T1MO3aQPH/9Cfxub7ENi6KV4CB6lZ/MVXByMriTLQubxoqVDIggy6OIgpuvL/O7B/nny3x6kOO2
DaRsyVSji3ROM/AHeXg7TA9tR5TlkK3lyFygb9GTfn3d391XP1/300OGcMUNKZRZQLruOqNHNnjr
bvQ2eNb2iFg2gVP9zQf621X0RzWkBJ0840ft8tOa1SvdDOykLrc58EGTFLW8CRCYcDZ2tsYhI+UD
+cmprrorX+ZPQ29t47jYdQ5eHAUx8Ov3/5dOLdUrj67LAsP2KYw5F/3nFTSTrTlMhSq2HT7sjDia
utE5XcflMWmyG6nJc1N5O0WOotVjMRMcAUa0IOhLFoVzVaJWKcphlQcSVDj5cu5gryy7vBXVdItP
aES3ZB+n0n5MIfCyU73Nt06pR4fKvv76nfylJ/fjnSiWXd2w4ML8+PWfPle4g5z4h5T1sjBgoieP
Qis2hZltAt+4JC15hyD+LYNILSYm92J8GV00NcBr/AVhtYBLoSPW5t+sW3+0bz9tFTQI8Q9IyUuT
8tMKginalnFBGqBd8GH1qTyRwjXneNRqqdXqBAqS+L7Zru5O1xo6wGFCdegYHNwcp/8eVaG+rsC0
C8jQpk0MeFZ2HehxC+h2CeRD57jYwe8NcDYujZw27qCKB7+WeBYj1GddBejay1+0tr7Noop4por/
69v6PjT1ld7RYxgaELau5S+b2H5VRfjqGBAVTaALprfrGWlazUVZGS9CoP7Ocn4zmYrEQPFIRmTD
5CR1Jy0M2Zggig5FMrbGTV5JjGw6WHof+1gHWCSNiqOMaA/F1QYq8RU0ciaKmnOIEOd2LHwoiPJ4
Izzm0UZ2yELiOXrPzbcuBDutTZ895CtFm90FEXKaWJBpg6QpWpZ51O/SUr+eBvwBkk5Wl+yHrt+Z
XXlb2GQfMBhuQjtYJbOiukg2QjSL0DMvLQwUleIjzcsZgoHwLynq774Qa0HaVlCV7+gN4gzyVRsf
o0x+I6J7Q9ol3xUwdS04Zz1xEWCcgZW3T0hHO5JXeIOh5K9rR9Japg4fRaHaPfv70u95w0lEewTC
SYsmHi3C5BmQMt29JChsY7UEJmfnPsm/e5N1YhmcxVnflNDgaJTIHJNC3DsMwLP6wZhcfCGqfEZR
ztcp04fOi4+arg5NX2M4twN33aOhnSx1sOaMdBtKZUrrv/a0b34nvw09ka6zQ3P0uSlyh2gD3nxc
Zd/92j+a6Sw3j48Wub/0AckGe4KoDqqN7vU6jbvnUnTu/yXtvJbcRrKu+0SIAJAJd0uCBE15J1Xf
IFSSCt57PP2/UPNFt4riL0bP3GhGUrVAgIk05+y99joCBNvQtrfCH5qMsYSF8Y2mINq98Gqf2W4h
BuD1oSuHfE49WR1GxydtoRKlF0EbKQtAmLHCdg8bwTg/IDu5U7P+WnQv1IUfbSO++0bfnzYKr9CF
D7Jc6ORltlUOWuiBNZXt38lOB9ascDJ1Kj0gi9E6s6wjx8AjebBlbRx9NLda/1rAWgHDdihH5M7j
1wuf4MyGhLdPki/Lnnc5T3+ery3bGpU4rEpPH4z70I7/KkCCla180vpqE+b+NonsBxGVP4Y2v3DS
kmfOddjddZxQON8lBvfP15Z1mE4J5UWiySrdHROOzxRkwHz36h1SwtdAlO8FKoZab96jSF9rlXMk
pRVtx7dJTTJg92v5qjdt4pl9gpQwNNBOywGuvoTI15vvsZoCZDTqh8JAp0wpY+s32nOK2FObdPKV
0+7dVspHdU7FEcDfg09uE7EMJC/ksekSB3JVV5QhNcXYM5C8CE+4r/ubti8nr4rlNZyRbGsswu+l
gnjhmzn3dITO4sMiSs9JOxmkk52BV8Ou6jVldjWV8Q+oReseVs4qboq/zKr+mhnVIyCCp2Cav86B
eSD/tSJgc+OUxwgz85r8qreUh3bhJHHugxkqmzeL+oCqfdSyflkY5VBhjuqswsuWHICUUxE8VQLs
0KfcDoGYLjyIMztGnHHLAuzwNGg9fx4lAp52NxRj4SmgbmYt3dSVubUccakHt2zNTt9FllTO/jbG
Of307IcCruriuicZbhEYddGx0JLnJI4fk0Q5ZE3wDGTwuhOLyHOW16iZrRq0ZHJxhT/3RprL/kk1
IJxii/p8v3kSp44Y1cIraw1WGrFZ9VjfRfJgwMokl+puIgGzr7F+5XF/obB8rtBlszW3jeVIbprW
8t3/8t0mNmoVFQoAejYVg3dAwJRZAPsjAkvTbguJ2t1J33MleyT858LFz+zZbbQLgtY4CovfumMd
qd/FaDulh4P4TolRksouW6r3xxKcnyKtR1GZj3Go/nXhTTv3xFFMmLaOkZPT8ckIMwDiFIrUSs8i
c0iT6ktESHOMmNaMBOwqIMhlpQFGxZoEf+LLn6/+0Y8/GXd0zgx7YX9Q0ldPSj0JW5XGyEPQdIPx
QhHMhM0+3VL+vOtrauuyMd6QdTybzaMTfA10tNgEiRqzQEpE12tUeiLvuvupHC24bt8bU03IwmpQ
O5O5MfhVugFTd+dAclqjuQ8dfYsoj5qyZuyrUte3dk8QhWRDJkFE5Yb1FlKdhuDI1saI/fWMiSIq
tS9ER7Az+VHW88voO7uyDbaw2r5pTf1oJcabk7SvpUqWT2tP74+6pTA53YqkM9BNNQSmZHHhurPD
TqKYmMAxDyExTuxDD4cT6RdSwXL02tlks9cXaKp5N+iE8YEI7nJF131Bu/3DUMUmmsC9wet//PO3
IM4MvqXah26G6guAupPZ1kilWWLaZFKzQJYnafuC3pxMsAabVk/EoCzT0kXMvp0T3yuGmtzm1NhD
OO/XmtK8thTsVmhmjirg8LVdK3sDdziqYuOtnnOPYIPiWqfrGbSsJ2qHUTwcnFtUuTsY4reclzD7
L1tZkm3xm5AnIN9ApcAwwBe5MBFT8ql7srN6rbXWaNatC3P6udMOuVPYiAUVT4G25/OL3wbQwpKa
BE9inN7IlDkkEoNqVT/TpSFttqUxWkU3qpz+IigI/5ZpPpSqfxUCjGAq1msTZFaWKRc+1pmOuYbQ
AzWLY5qmw2ns88dKU6gl9WwwH2UWO95G3GAxsNY+2/OpoRAaaPKN+BpQhgaBQjqjMR9Q0Ns0U8C/
+e9zIq6NrHjpB7q/01PIj2PgW1SNW9M2M5CLPEo1sT29GV5nVaaHvm9fIY+I1fhSTaBxZNo57p8H
25kj+7LbA8VDhVc4zCif7wqBTVBZncyp7iKTNrALEBlbr7PZQgIexVuyxb+YKSLOnmeupZyikc+S
Ral1XwCzvETEU6wp1l142Gcmf02T7EIxoZuIbE5XnqKDPu7g7kWj76xT3fe0iA2FZjCxhNiSY3Uf
FDTVYfYZ/aXCycd25tM0KFTVJpWLro50WH2XysovKw9artDAvVl4NnpMvIPoqZEQHwYMxlrIuQOP
VVMZV5khntulMGAPF5pKv5VuTj7AybpbUWYL8UIWXp10h0hTCNvD+Tsy+QOqMUNjn0j/325tPl/y
tOtn93oaWlXCBtjpr2OkRknOgls0FzbaC4vg89ZmuY4mdYtVhunNPDlmBGpmdiLm2bZ+tbfxo2pj
zGNVu4OBEDuTpmv74xd7MJ7idnrJovhb28udtC03rnCJDWCZimcjjaBYP/Qye73wOpx98jqwBARQ
sLE+cFK/fPX6jMXB1mJ2XlCQbOwUDWYD5BxeE2br1Fc2Ko723nHuZiJftBgeJMTJJRYmDUAbFVvZ
XGVEwjjN24UP9tvWc3lu7MF0C145W8qTSbEksA1lAvn1Vakc8k7cl621nSNCm8ZqvxgGS9hJubHW
muipaiuIJfFr0dyPZvJcUwO88Gl+O7WefJqT41KsKFGI9avwAkB9hsNGGHwAJeNN6B+KyXSFKZ6p
FNwhWzygyd2GUbGrotKrjn/+IGdHk9QsJGG0ptAyfX5Tg9waSV1yMP3ab+Gkr7pG7FptQ15QqpUY
IFEtIQ748zWXe/ttdvjlmuLzNVstz6yht3Kvcgj5svWV2XdAzDDsKt3/eKmTl8VX/YralQ3NVc1p
QHEWwECi9Q/6xQbYov09c1eGhsfLhIBtnsx5QnZlZSIY8eaR1Wu0WzeGtQ7rYRNW30Sk3UqY18Qw
SHyncXilZNX3qJqOCWb5DgdKlmavah/8GC1jK+ZXNtdrKw6elJ7ElLa6dCDVfzv3LeNv0QQyjeiO
ZZ+sxVnNRg8Fa44L3diNegkFGHhy0mzLBgQ4k8hQGSTcqsdQ8azeIgXFx6/I8TnTEfHnH69tGkI/
yvsvQYdvTjlMBqqrmbc+HcIYCEC8VXx/IzoKbYQw/3kInZ1lfvn4J8PWGpK+0zOGkGnQO6Tc3KzN
RDv2fb7L1WQTtPN/854w40phcKL6rY0eTzSe0tjPvQLP3aJHLm15U/vExwlxhXzXzei7gT65NNsv
38Nv7wptYxqGKpWd01HVoGtC/8SNRhPnNZP44pCY8wAwOM54+CakirDdNr5S4F6Ttbf/82M+86Yu
Q8RGkQ218Df23zgbyVjmzFJKPm3Ixtj4fKNBna8pCV5Ysc9eSoNmiEZBszlDfZ4UAr3QTOJ5mZ7B
gKg+QcCwXsIm2SSKdanufmYpQKZL02pRRRCqfDIBSYovausz+Cci/kIJlKDGBEjjwEVzuRcVayuZ
Gh05OXk+rRSZXVUh4JggnfA3WI9pX1+oV1z6QCfTVCdLOagjs3AVmVR6TJZrUtHs4eHPX+dSAPl9
PNHQsT9QQlLjBz4/5p6TJQA4jkZjkxFQrqONzAuQ9zQ6WgOmToOKBN2n5olMLu56IugtfdewIpWV
sQtk9aSIR7+vo+1AyLNWGrZbN9T6S00c0fTLRa8/u4q2YO+r/WDqt21l3+qz76rJEoo7Y6arUvpZ
C8+Zr3jfW+GzkpIeMBokzFYFvjTA0Y7TLEhVr50e88TaEDmZbwuhHzSjvkW68xyGZJMRHJkKyF4d
LvVWHiPh3xfZE8VGZp9SO2CLizZBR2CYn4CpTuSBGgw1+5rJto6eZIaIMSxDWM7qt0zXX4Dzhp6u
SY7ggdibo/pWxseRsr43FTUaoc7eq2VzU3T6iz+hUe4m+3FCPbgp1fxqGCYorhA7vWC8TuN8uk6a
8Hoe2vIYBukK0ll44In/AC2BQjl8zAjQXimTiHYYKNXrdB5/mp5GwJ1QjPC+ryCvJfV6qn5aZuts
ebMLQplrL1TS7zYptWzkoapINLh1PjTotTBM9BL7UfbNggDdKlQTrLGAol6LuzKUNrGc0H9GTXer
UMC8rOyDUbd7o9GUW0BAXyJ/ZLTrVD8b+ufmqAEZrN2x8I3tlHypBvmGFeJRaEEKujN+hUyyRp2i
rZcEvZUzEU7DkabJ1yCPYs0hpDmF/+Pzl9hyTQcuyqaNZbUZO+dn2xnvWBotxSZhealTjG2/Mrux
cOdRwlc3UccWkeG2/rjr5nHXS/Ot1V78is/dJovvnQNLZzs3kU8rOIIyvC5xVzYpSi7GwFs+rPH7
vINiGa8bob45mfkcswnNJ3nolOIncMabto+/pX71puy0qb+r4bpFhfmXFUWv4fAU0hNZGTmXCyKH
Dpo18QwsIhm0fWcljBUuKxt+iUecnabxBAC1Qg8brpS8fYwU/8aIAHqWZf+qlTQluqieCNlGgjkl
xoG5Bx0qWgsB90Qp+Y4cH+2XEGTHtTJBuAGRbkpotGYzaaG0XjkwDbRhAgkEFLxq4l9BlkCrGmiD
2wLiGwcV+gC5gAeVUgQqdMjQ7V1SJ985JsTbTGO8VBn6F7UncS2NXn2D1FTgzVghG1x1KWJNIGFW
y9sSzpzQkCmqdvi9XETHfWqslUremhmtZzhS+QD7qJJiZdB6I2FbPHY+4aB9TXAJehp65sgOlPyL
qcS4QZPhBZACUTDTRp2SpzxSTaD9+XoaGf6D02D+hSa2J9jyqmjtx0GMD7nQHidpvjo3YDFgIzCg
yP9axwUeisEybocy/55bHKPBur85GL1bO/me58XBrECcTpwxXaL+ngtTeK3xvUuzjaDUr1VwRsZu
uP6QXwmfTiThvLjem0XynXwP67zjKIzsUWuHr2ggUUVWeMDN+r4PvpaocldBNe6MwD5QfHyOmgfZ
JqjOLXsd5lCUgpQhMGbJo+IQItQi8eLUecPGjuZpiiexTsLbQrMPlmXtyl7Nr0WUHzWWUlef4IXn
fnfX1Te1meGR1HPYlJbqMovvAJIxLFGS2Jmwt+BHedSxjW84ABSqUNlwVPiwKAqB0FrbRiNPfKjv
9Fi26/5J7MyuIoSza45gJjdWQkZ8+i0dh4Bk0gyw2+zNNTZjRN7a1kqz+8BYjRgbXCoL2qrQif1O
IELwEmtOf6fGurkaCuVmMBhC0CN67Zq3j0D5hUGLmaz/z+ShB8m3ggnUD8i2nssv/O8XhekTl3Td
I38Tb/RJdlrEXCzq197NTe2NBuStSUSCKUuHxGuNsKgxuR6cjVWpT4XdpNuSUxqJMd9rx36A04VK
tBHMMBNfDOYVK0JYn5gOZxi5sRCLuHqDd7lEFbeCRXRXRo2zTaYIgoM+b1pLB+PWLrMVLPYweU0s
SD2lUWMnbma37Ex2s7Zz1ScR3dtllhlHCXiryOE6OuyEDTqNwPBby35uqmlwoTSztvWWS0UwWON7
UKo4XAcFP1eVxXG2umlXDuNNpGVrXUzgqkQCNS4wgM/UG/r5gzdkIL4MR3au0pGdMQiyJPWiihmh
HBqKVtM4mTrqAZjqsMKMhYs6Y+fSTG1yDcpGIV3NAp0BYoqgocpfDTMvuE+rGNtrqC/+tGprUvVe
p3E0bioBhrW14muNVeVg41aPq+l91uqB3Aua5xlAONAHNK9bYf2oCepbTxZvFgVHqtj9S+zLvwol
/UKGCz4mY8phFdBjI52tZfgFPD+Yqt+zoHsuTX6CmNvvesbLJ8qfluPawDXXtTreFoO5Fs54XeYa
UaZB/Vz6wKusPEpde4qcbSOX183tRvM6iZu7Rpuu4yK+0hPUkFp+7xiEx/sO01WtWyuVyA3QifZm
iVW2Mb+tdNNyA8TjyKrJ9ugaPBrNt8LBn5vTgaD+/6Ak8qWkOrqLRbhJ+vKn6rAi9RoTsgYEVeuA
H+v6PmVx6n39PuoY5AFrJbvG6N1S0BqEomSGIYx+nWQ0K9vkG2p+yHazWMJN42sTTO/KIelgh/dn
NcC63g2O9tcoRvsYtQ1j+jtS5RB7ggPpr0lR7znN5CEkeOutkUBUcjbdcvbFfojmI1L9iQRKm8VR
pcRp48/WWfb6ur6Pw3YrYlybIBmBvyQWqRlin1jJ8zS1lDVq+2eYRXshQrY9BIk72rLCbgLiFXLj
pbCVO5PUHNuuplU7ceFEJ3zXpG5cC/U1y/0Z8bwC5dVMbs0lggYM7L3aYDqfBIlaJO58qdv6pYV0
EgX5Ve9nL0rELNIU2VEbmqegYXOVjNVmmnyS7A0yayLeprmPgAcr8Kas+MnqiveBl2WtGlN91dM2
8jIVCGI0k909M7Gi5rjylfTKMjL1MHdHLQ+nQ23LfU7TZ23kzk8Tsp3NF4H7oSD0HnUCAVdPYUBO
hNF7OO1YqGVmbhdkLpGuyqKVk2uZlyhjhTKurbB4d7LxMZ1BjmQTWJaR9VyWGRHNqliHnFLWUIS3
zVxqXoRRb1Nb5dWsLcsIyaAbf65/ZhzT1oNobZcoybJtb3D9oMHxk2QHJJiKSkXs5EHMId91F+2V
iUXM0mYTyU+3Nuf0tS6/p02iAIIrIIXo41EjPGC1VJSLPsUPjy2WOferPqQtu4yEU3fQHA27ajZO
yNY61Ht2Gea9GWXCTeYU+DrQQpbpdwNwwLYjloO1zS2D6c6IQTynVgrdDwsw/WcQK4BqD74Rv4+N
HNa++m6UJhjuPLtuVWudodxRMWLu5y6iv0O/OIbzu4JGCmfFdkAZfLR+pEujG29qD8Vg6m7osHQm
SMwZHepqzlPNHZ1ni3cO/Uh/KOKxvIkyZC9zU3PJtLzryI3c2Wx42zlxmLzyY4QIaOUk+bUZ+vQG
rHfh+I8liUwkxfxQhwbQVUCFMQhHcObmATD4Ycj6g24AcQgCBSbYdYxPBU0b4muc5nf1TpV3Zf+u
WPc+HMjEnWfXIO6MiRxQb3FXlU+5D6cQxewPwWu5kEpE8TI5t9kAZfttBnlJUAfsn+/6WAM9M3CA
JbS+AsgEZE8Q/SCGv/zoCvuVKcYFHExhx9poQXYNgIvYr3ZPbPk+MC0vVfdx0xCiGLmCHlXe2EdW
+ZsRAg4K8UMB07nR4aOP+e2oPyczeVd6ezB9hXSuxEvNbo999zZImepaJAO08sf7MRnoUIFhlzGV
Yf1aE+G1BoSziYsrRVM8wWCjI07DRN9rCqmMIVkakWdx6qK84kYgw1Liv3JtNcfwGDXn2JCiV0gF
C987y+mKKWMra8tVWFHtFgZQNQKQSbZlXkBfmDd1gSHMD46ZiHds6BBymI8RuR9p3roZ+5w8ane+
PXJ4kduuX6a9ra4Zu2SCkhY0T63zaHXVOzmGuB/FbWAEj20PpbRwOPn5a2H1R3tOD7IKHxMrvrHU
bDn2wNkb1hNdtiQzrp1peqAifNXqzF4K5I5Z0Z+F6I9drf9w2vY1d/pHtjbX2ArLvrkWob/PwhQl
UbJ2ou5BQrSnmbsNpX4TGQW4qX3LS2YkwX1vNDtbcCI27YdEVNexbnwFdLO37PIQSP91rrOvKS8r
wXjPRDV8UfFI6gQDXyfwECPsF8U0HvxQ2aWsmb6uvmBEOajq8IQWAxwtuxgn3qez9e746r42hFcl
871fKLu2IfiFdceEPBiSVQDMbS0oDvuR/r1UbbeMxabT7ZvJmd0pCq4JSCOKO7yneMdS5qNLuh0L
jtuDuiZvYSsyst5nWMGhWPuy3PREvHKCX0EsW48miu3UOlYZFfu2XdmWhZ4iB4cFLQvSuQpXtDaY
M6t0rZKFqx8K8G0oEfb0dGmAxbt0VjytXnAjgI5auXWk8qx2a2mXH6ywiFNMZzNZE2k8kB3t69Ux
KVl7nTR/DG151wP0mQmcQaPRhcp+GErUXdY2TecD9AZ3nKYn6VC1Hz0f+EbWqSvdQnKEOw0WKZTA
t6DKPXUcARpYXtbpm4ZopBDTX4uEKCkkigxcuMTX51TY6O+5hsKHHIK17CGF6CR9smikUMJry9r6
drNvWRAIhSbhW2Hj6DpRvtVq60bT4oOJ214XJMsU+rFO9jiDD06obQlpIpNP8eCzPQhhPc2crGvD
2Q+NQt4PV2Q31gYBqx1CfhlvBvyVIk93eTTdmoDDwb3i93SMVUrsbwOwDy4Rd8dhpTQpCbR7MFc7
E+BSqeU7oxHbCR9mOVH50EK36w+ds+u6dm3jefHpgdnKN3X+2WWUADhUoGZe14OxRT0Jr6tYOUDX
nBFaalO5A1Amu9Z3Zlxt1STeqFc2mTxTp7iC2C5aKV6GvGNthPOhrjnYyPJAZRynpOJitVv1/feQ
zUHCdXnQYOnRANCDbxXOteVrM1gunfjN3AYbuFcbuhN3/CtbXXTeCN3NjGNXGbKrWL42vOw+X3qk
6myxg51lCWic1HH8eVPwiQjyUMLrMB3WnNhXevA62ZqbkcnYmF5dDttyiT4GqmmTUJCB/i30h7RL
Kck0UEIjazPp2QvsQG9JMO9bWsr9dMgI51N5ap1k3giJSUiMtW4rawWw+xIY2LFBnStBSL29igOT
bnlArSBysUuH8ZNRBFsQQ/F86HGzKaa6qbqNj0Wgzb04cVxt5slHiZvDCVQs0H2ZvlF8KkeT/g09
zyaHv19n1YLy99AwvWZZfadu44m6tnrDREPNp3XrbEZLYUAx1Pf8w4ATEhdnG9sdmBCgkwc6zl2I
BCbIPPTqAlaUAiE2hxPeqJqLDcvtnPxIssDG4Voli55SmauJEMK6aNkaNhy5tR0M6q2tpNsFoTtX
LnaWVU2YlUSAl7md/30S7TIeWO6o62FK9acHLScWAwgcXu8AF7yv4AI/9sLhozqu+kEDeMCCmnJU
BXTmJj8I7NhGk7GrIVF2BVUXsHpqlG3DsYQ2JtaqxQGUW0NguMqhzjmtdCtc0mlSAhCbPbXMF7fT
xkLXOxNeFohoqxMPYY/yUDbKplDBnY31Q9qQH973xF0mqhsSmTiiQUyq6CoJ5vuo0j0dlEgne89I
oictm3dCJz+e2MuuHF9n27wd0A5GBBeUxKUyDLYKyuVGsrWNEDyqXqWpW1Utaefhzu9Y8Oj9+G3k
1Zq1GiabxnDuahN7JO7PLOardE53pgB8iLOd0O0OvpSG0jmVgEm5iub462UCZZd5BZtqLQmj6Bwg
T4WPRBvFMlpaP7maCT/PpwkwnQAKsu2n4aD6P0e7e2B0srOwtxOsWTmWG7aKROjxanaR21vGJmBe
35R2tFF6895QXvGgHLSM3D3d2jf1fEVg9jGjoRVAwtTlYiif1l2PBYV8rHxrxlQy5mqrhxUK4OTQ
18XjMHLqShIV3T8c4sl+Ty0KxvF4QxH5WMFz1eB2wwvbCQlXu/qrDAnOhZcWorwPfH8fqwSY5vbW
jxBpDhK+3n04Y8rWd6BCNs6QXlfwoUsyyzjj3BEws7ftbNe376CfvbLPbpXEAHsW7iPK0X0fbcqE
t6LLybR027Tc+uwxiM85psm0L2P1xvweV8ONymMLWAsHUg0x6m19K7zlkK06I5slIHa3UClWPjE+
wTVit7emGp7mdiRds9vkDRBEmW5EA8bNnr06lYhJe9js5UYj9NMWD8rUrQZO9F3XeL2INnpbbNu2
3MZ45UQx3MQT5/Z46B6auqy3zVCXh39+qQm1IbE4eey1otriNWoOkUOMDtYv8i/+/m0YZiOF/L9/
f/LXH39x8mcf/8yUz//3D066OiCq+fv3H3/9z3934a8/fpCwYCxMk7mnQNYfnSAZjh//759fTv6s
JEWJ49jy03VL0UGLa0iXf/93ch6o0v3z+//vv3PyI1Kf96RwNbuTP//lcif/1H+u9PGHH/8NREd1
P6HS+uePPv7ff36OOnhbBC06gpTVjvy9Shov2mB0BGoq7ZXe1feNwHBblcm4Kv3250R0sz5Qob/Q
zTnTy6EFisQV5xV+Q/1EeZRCXDAj+jlen8C2dqKMEogRs3NPbiKLmQp5wcrGG2Hrxdc5u9GrnAKD
v7nwKc50KBeKloBYZdFRliedZM1SzMyfEJuRj3lVR8Bk7ImzwSvBUkyw7SEB8DOBvAnksMud+MLl
z3XOFlgJSRzIfFG6fu5nSTWswMwgN4G8u7e1fh0kwH8U49/3m2mEqpAx0PaT4nZyk2EcqXlTMBeS
jXCAfMFOjIkkWUUcgKex2RraJXjO77qyRRcJVwYpzaJhthblxi9CGlmYQ9xaXHIIuq0zDivfJ/62
g+gXVF4IbK+czW2vZ3c2G5ShHx5ILgM9O27q/m0W04XnfE7S9evHOUUHkCYFMbTlQSNfPJYV8tMK
O1KSA9ws951uUeRa5NZU63p6JjYK2LLZ/XmonWn6f/oIJ19Co4xKTQQsT2SoboV/G8av9swOhym7
0jHijO3hzxc8d9M2XKoFEIeWjvfs83egQpfQy7QtSKbN4LwiIlZ7mFLpl9gYtlY+v0Qdneq5Rs8X
WpgbGpv1zbQumfjPiHS4OsYKWwqHj7NMBL8MhZwjQJ7DLvFUPYIZ2lLsqCrnG2DNq7jLHztiuIU9
f00BDl+YY343GguVLKdFGKTjbVGdk1EIobYHZktHPB3TTWe0nq5AfQ1CLVkTwhawVpIZh81MpAZc
6UXhPQC3Tmzah0txqJ/Kx3luOVBQycpkfNeRrVSmhAzMGYnFfhte0GksnfITvcQvnxcs6edHVSo5
L7DFo7IaUiKQnPu2vKDdOqNUWHQgjArHgSxwOiiC2axSGCMFmcLtMTcpA9wIRbqESF640BmNDrZL
bIEkDOnS+hCb//K1Z6ZTh/7ADGAnNS0oeEuJvC9om1ZNcOR4c0HscfZywABNtMPQOE4lQTOHmzqR
aCaBa63H9HoqcteZnjlABqgZ//xmnXmGjo53GgqJlIj1T6btOkrniXiZxS3ErnX2KW+kKwOmpCHv
/3ylMwPC0VFLokcEd8WU+nlAEEYxqyUvhjdGgBEyul56az/9b9c4EVUEBDWbJAEtwmYCWGiGYDG7
MP8uH/NkXHMbyHAMnDOsQidTAIYvdqe9knuto77YRfSjL+UuVCf1wgt/9otBIbK4lIBWOCePq6cv
OKom18mt+aXP4jdWlZsFvgdI5L+6pX8udfLULBn0lVEieilTghbmpHcH236qsuDfTwk8sn+us4z7
X14jZZjEaFXckiqNe9US90oWXpI0nh1lBrw0AcPGMfSTx9ZNZm06/iKUsggW8PUd3sz/5pvB1ecg
37GYfE5ES6VNyA5dDjRCA/BoObl+Tir09J0D7YV19sxyg2gbvxDUSYNbOplD1d7JUyYItG5z+h5O
vTtj4JbhEUpnZpmPVZNdzc4l08bZgWchZxbsZ7XfZM1a7acm4yGHQVQ+VjO97sWcJdJN3PcXvEnn
LoUlS5g6g4LD4/Jl/jIgJiKa0zExGXizc+MoFEoCDYUj9L64MC8ou87sWUiGw3hugwhVLev0vSXq
iiQINfeG9CXrtCOY5wdrDu6S4IKo7dwEIdleWeRg4YX9bX+m1YUZGP0iUMyu8lH5XlAbyKzogr/q
3GVwNwG/xeXKd3UyNmgVZXZAX8oTFnTFYlxXJJGZol7/eUY9p3KHf4CFSyXk3MRU+/k7qvKRyS7n
Og0UfbumvMq1TP+xSIcbnCHgtNJjoEYk0XL5pqIcaP6kbNFLwrc7whYqDOuadRwMgrczceFV/PAv
nM7GDiHMH3JQoL8nU8rctLPtpwzWjsr6DJcwKMnxgmhbGluF0iWKTXCIBvIqk34PyLHmdWFXK7GB
OAEVVbpOWnslq2w16w45faXL/vrQxXI1iuCQU+tQrGRXo5lYKr6E/2wvPN7la/rTDZxsbJuwMexm
wVsFPVYVNrY0bnVP6j9GgVFI6AtNYCP1+sKyvzyX3y5LDrNQBR5bzImfv1VFzzqzqHjzRGgTsETJ
EWyNQsd9LN4t1Nl/vstzY5X9099XO1lgsgm4UxlzNdnpvNrYaTuLmL7HP1/l/D0JattskjFAn4xU
cpXbxh55lKMBiB161KiGXkBIFPC6wrQuDL1zcxdAjr+vdjKf9Eii4rLgaobxPtHrtsTkGcpLqF+4
q/PPDgePvlhHAat8/qb8nqZOVlJVs5Vpo+T3qlPAZqj+q7v55yon71Haz2pjmXqO7PIVB+RKEviD
S2yjyf/xdk7Ge4ndv58EF+qRTNvZ91R/NSr9wng7OxIwuAmqSyrezpOzEou23TPHLxuaxlOGd2HC
cVFokGojEjrnwoR/diT8c7VT+hDmkahrBq4WyGYzBqR4oFWebJ1Rbl/4ms7fGPsBXD2Umk4Hg1mp
pVDNielOvBKuHcZfwpflXSJs4sIjPDvslp3H/13pZEBAkrTVnja3N1m6Gw0Hskpd9KoX7ufsowO2
yX6aRRkAy+fB3eQi8nOCNry2uF/WF1goG1G9hE32X11IYrHQ+OU3F3QgJys3LVZ/UhndsrCpZtKd
DtlNZReOIL9/RbCdNWoEi+0TncbJzNrEHOigO+Ser1jbBZjdAP5usUr6bm3l/3qDyMXgbalMdx8A
5M/Pr9fLUOuIQvm4GIKhlz4tvVALb5Qk9DKCuptjDtz3z/Ps70ODi1LqM1XV0EFZnMxIyeykGKLw
3xbJvFGtL5BtbzIS9/58lTMlHy5DBDhyZvbAHLU+35ujIYG1Mr4yiwyvdpMVKMwAUEd/qVcIXnxn
P7LFSGiyWWlzodx09g4pEwCKUFXGpv750kT3xUZQ8Zq1yoJ/xjuPW4+U0s2fb/HsZUwugjnTxsly
MhcOslCCAAWKF/jIy+j7zbTCFEjEf77M2SdpgCIhVZmaKe6Vz7eTJLrv+H3KYq+3SJnodSpY3OeH
oiZTx1P70J2pm1nv6pei+ve3qFE6ZaqiZos79+TSsV6kSRhPGZth0OKFcsU3DQQ4vzAFf1TYP+9n
sFCgC5CAwPEUnh771FkqTZTYmVcFmYpSTK7TvqRzPRa3iooQA/PTtZznckfhsgdLREVMRiQkFiXq
eD3WETzjI2+j+Xsk8Ogn9q1w2i9pw3Np5CUL0++zHh+WnaeDxhhK42kNOyDmMmodmXldrD/Ie2mU
Ll2LO92PLpx5lqd7+lRMdnjIGeTiWTqZXmlvp+Qdiwx8Mx4G2+CGI8W4sKL/fkjVDA2FDcVxUAts
Jz+PrtaO8bK0c0aiHUmyxZepMhCv/JWpyHanaqOjZcll/vbnMb38oyd39umiJ3dGuQVNJUojzuAA
82EfCGNAJotyhWOIU0VuXTSvf77kmYkdTyHvKuMZfv8pMQVho6r3Zs8ly3pNXIjnG7MXEs+WRmgP
5ubS/LdsV09vUZesIwSYc7IxTrazk9OE/4+581iSG8nS9atcmz3KoMViZhFaR2RGCiY3sGKRBa2F
A3j6+RzJZrI43V13drNIGNzhiIyAcHHOL0StZhk+cNmi0ZwNIJuFijS2NVVrSKtLB/OEcdx1o4Mo
89+t+/7Zr/35v//SBXZ2mWCDl6MoLm0IccnSerzawK0EcEqSzH7vJ75b09zef9e78crP1jUoS/4o
/tf2W3H5PfvWzIY2H9XSrOWjdI7+4NYVf7b/ttUT9KIi+7WJ/DY/Pun/hnEOS2vTdnl6/7V7zpGf
2xc/u+f8OOndQkfXfkPoibSfDt3VYVjm48S3pv3P/9DV38gVIHZjIANFqFyqk+YFZtX/+R+m8Ztu
owxAplBlWKAv+uGgY75/HsdgKrDuQKn4F8ecf+egg7beX8c5whPMEViOzeEylaDSLxMGhJ1cMzPN
bGlk7jfkG7xTVjeXblTL505/6OOp+jplAgta74ynVH3g5cL1zQXIgT02TmCOvWtSdzO0Kh5xCuB+
tWrOtVsqKCYb5SbKo2YLTOILbNn0xTFPMTJWQGLSfeVchHSjy4uzNbvTYVPXS786vamKTWDzOG9s
BgANFAcSKRlgbPXVynyyOcIL9s40fuICYcrZYzysVjTXhbFW0jrc5RikLugQ48u8SWqB26GWQK5X
QIAYCjgw+sRnXNlapT+N3k31Rhu1deh9KGE/qBPQHw9uwkoPQdxrathtTRd7oXg3EZE/Kpp/N7Uw
vGJugTN5h+FG2nqruHjT+wRKTYfpHIq5i8lTOQlKNbi6NeZ67boA9I5/pL/NpANhghWhLj0JdcwJ
pxaXwlL6FbpopJAm9Naa9DIMpKshsX/nnIK7wO6wlb6HgXRA1EQwQX7DFdHAHnHAJlGTfolur0Jn
kB6Kk5F8apARXHP5Fnhz6hBgnFaruabRi5A+jKl0ZIyxZsx06dFo49ZoY9s4Yt+oYONY9OVL00Er
wDUVBG6/i6IaxbLKu0y6e8IOztnH5FyHlMfHwp5jxGJokQYWFtm2oQB/BFLvptEAGLoA35GXgNZV
cNyj9J+MpROliyXlJL0pQWHXW1/6VfpVvTJ7cmOq9LKUCPMSc0ujuevS67JMelwvtfazifG03Rpr
24hJmmGQOWKUaXTmp1w6Z5IUtqHcmCjaPvpYa/pNj8emYz6bIlfXhVmBuceI05eOnFqIGwartDcj
KMXWKC115SfVtMSwenTEQxs9ooW+xN91x2x6xSO6KvVwDduSoNmwAde6lVgfq1dODbKzMDL2mEAs
kBP/nAfDPYmyQxzhgFcUNyU9F115rSv4mRacR99dKZj6NqO6xXt1h8PooSr6C5JU26nLD5pirAvL
vIaltkrTJxV94OyBiO+hj7Jd5RZrFRV6E2pCKn2iQMz06SlUlZWvK6Cjn/z+Sz1WMOLIR4pg3dmf
QrU6FnDtjMLdjRUzL2faqUF8MsJuVbfawtaKs6jDRwDj0vrxqk7x1i6w4PSSVwsNWWk1mMb6VzcX
oI/iE/69hyjmRWag94t2oaNu6QqPObMJpF7HbTUjMu0f0HDcJ2G5l6Ox6g/PwOIOVuFdgkQ/DoDt
VStflc2AZ7m7L4yYNGq0Nfv41PKbbObeqGBu/Kpc9eHnAbvPYsAQhNuAOdl2VImRZePOS6qjN/br
KNqJDkNSqrKg3HQdCkIilEJ6C63BAYmrVXcGjLWXEdYmwbcN/3RXYlQdGeGl0sTJjYYHWZ/hlagp
0cOIf0vpKxtXf+v0cWOkylrvjDVZQDDwxjpryk1aFocYJpFu8+lh9LvkdmIDuo2wMCyow3ccYfll
33sr5rMQitVVlU9L3qZtGGH4ai8cr18P6Ua5ogNTEQnxAb8qwkf4YtwTkVnKO10MwYbE/m4jL0fs
T6sudXaeAbwvsW72AbmmHVDbc6JyM8YQyMHvDS5lMRhk+c+K4JwSvDeHYo10OvLen60y4s5qx2Sy
Pslvabv9fQJ/FZrmxh2rnTkZaxzQIVzuCcx8s1S6NPhc3pCdDaS0IE15lXcIB2dvfOlBFMZTcnDy
7DXxHDTLmlUE06OCHGkWYkOSeKnp/Usk7FWtABp00LQCMJnF6ALwjQCFF9mwHrBAdHTkmjMbHH8P
Vr3emnG9ciY4rBgx4rm3gtTL2OLNl0kvi2WD+ygGrFMW0fV5+wDv3UkNl4lpn6ppT74EB8wImkf7
Jh9lec2NwVqJ8uaYOIZ6CwtzF4jTcb6pVFxbwrvme1vDrZmYG9dEK6+56ezqxr2URXYOex/05NU0
/cOkhA/BYfTC41jwFDXmaeqRq4uSB0Tur4oRQhssdkFINHX8UuT0f5Ox7JQtBJhL4PpbtUr3Zq+s
gxx4bpOu0Pta9zk+2zbdnwKnjzV16u6MWGwM0IvtgFy5rpz5A0C27mH2MKr53hn8IijbdRP1qGHr
axuAnY96TBlMr+NgrGRHLMtd1CwtRmvMsNc8CHs0Z1dI6+Llam7yIj0zoG5G/eTB6YQ4hKwGrs0c
1nBLsYH8WYV61hNlm7aQQny4HQMXJgfwl+z0HP2a1D4NuGV4XrZnEQjvcKn36sJOx4OiEryvhj8I
vUDOiy6W0K+hFrwYcXbGkz5B+7R+bPAn8XkbhLJpgDzIhyocSRJ6xQGE+XNaeAc/sU9e4+xdrhcU
HDjQwyIJmqXmVAQs6acRVzOnlPCD9UVT7BjFLu+sqFgVE2HMuNhp+VrV6lKMytoLsptfNKemGZ4k
I87GKNZVj727qfjWbvJFqUIUPMo3xRlu08Xt9FdRmIfEjcHSPsKSf1O08KEIk1sLTjsgAiwE8440
emxwbVqMjbmhrztAb7a9tZJM58lFeH3oX9TCfSQhvQJ4vMqJf0MmXI0BxK7xsYaT45nQMR7R5Vk3
qrJ2J2Vtaty68KvS0sliOYOvt5eV60H9mpqItxcmzEBim8lGHdew3lYuNp1KF8KwguJqbdAsWRc9
tyRVdyh9ruIx2vZ+vg+U8iBi/VpPAvkBPHdjrmNMRw18OwPiGBTlEbDMKkFHI2Xi0V4bPQVB3kjm
hL+w+gZEub1JNGOdYBSrg/v29vXo4hOtnZ2Kjij1kTqJtzV6AI1mbKKdpCePgdjInhk6HRLt7aLj
JxWoa6X6MxdlIa8AuINFTqilc+C0Z9IY7MEoh1UdQ8Rl0mC76WIITIiYzkKv83UIfBSfSImhm+tD
RJv7NthnvrdUxjNKAy6mTfIp0JpvXV4ucOsi3Oyv5ZPjnnzva9nhAsRdcCxNvppLbOgOo+19k18m
dctjHDgr923srqp5F2G+q4bx3CjRNva7x3xUslXiJZ/qL2Ga3fCNexiriSCK1zxZKZ+JP5co2nub
tc96qDyYeXhy+j8sW0HjAZ6chsJqCksTSuHgsHz7Jp/vLE9uWV9epy589a2bkpVbYcIticcHp4se
E695jF3rC8BYNGAvfjkejN4D7otha5wdNA+WhL21EKpx/HALunJTaf5yjKMFOtiHJq0OWeHsAq+6
kqZnJp4tFetbFqP2ixeVwRivegC4gmd/MBBHhE3Go1cgN1do8SkfXyaQ3sg5rKIowBRq3DdMSrpJ
rLugxziZMRgJ2VYbYd/gshRt4is87Mx61aL+sYoR9BdfldBaxEwCYdiVzEU0q1sHsXUKi/bUNcxr
MKReprjorpM8PZDZuxpjS6R7F8B2VKrpXKTWCVHKVZ6nCOu0J97G5djAXjGHFaQR7H7pICaMrnDK
2iuteTLjdgsnbl13sHV5gSZjpXtEm1DfCLUFHXOsIyPtggivBlyxC/Ki6SfFhhyR030CHhFa8Ohj
MlyAQjfcrZG4p0RvlorZPwEKW8jrPCoeflPXVvTX3HC+2fXwMhJYGaPyydaZlynw6mPt65B/ArR+
Mx2exLDMzopVLwPdvOpKhLaAHbyUkbON0ODz4+aPxst2CAkT3IwfqinZE6HAgW3cqAXcrzw/mrnY
q5P3pERcBGb4Cn0pWuywAZXtqIP0z6Qvt7VBIeCs4PCRkzvigWwrsWwHRN0NpM2gt5gZCAk/eAEL
htdvE9z0LFh1ZfOHWedf7BgJ8+oR0M2bFYTPbvEMNv9u5xvTVlYdYOaFV3fPje3u8nAz0oWmHK7x
EmFS21/kQJhhluGvBmy08XM6dp3/XLecMdhvaNi8wbN9Tczk0xgET6Vo7j5azJZ9qMG0O23+ySiy
W299jsz+FFXBYzipXwOkJ2z9YHuCV8F/sYzgRc/yL8TE19C/oYNg8pl03V0eGET3zOqjzBOmn4eg
GR79dHzOvWss3JOOS6IaZ5+MEMfPrDy35fgARyNtsnPcuxeu1nMssptmdhdzQqncHe6jM1xz/c+x
UJ7HrTPVD9UrHPXPokq+dCUvW2zhspWde5VXJgme5Mglv6f8FR70X0uxDvJrCSiCdvCtZ2WhtP1T
FYsHZryPVsJSisijPC1Xu2d5GjH05xZGh6U05zHmXgpVwuffUi+5BTxEfm+/hdb0aoj2kRnzpzKt
7y5WAznwl1oBal6JvV/BLW3aZ2donyPUdOHrMGONeMyVB1u09z5Jb4WhfVHH9u75Nz0cjjlpipDo
ftE9DdH0qrvVZSjT25Tig4Y+ggVXURevme/fdaYRtY+Ep/1Hywow6YvPIzPOsHUWlvUJ0uVaQScn
H9y7Y/WHyEm/eGZzQ8qtCpSHqrbeWDrfcQF8zoI1vKabfCjM1H+OXfdN3kYl656mYXio9YpVzG00
oxuJD77c8CC/guUoz2gKnsv6d8QKd5rX3fvOvvA2P+uQO2x/eMD84hCqJUv77u6lCaMqbmxp/+hm
2c2pg0dj5MEqdYih4rGqY8Tk/ih1+yzafG9a4o6rxlum1J8nGHFLfQxefDv9JHom+Ngz9sbwqpji
eWi0I3f20QEE61fn0G8uEaYkoFTvqdGgfq+9Kk54DhQs+CyopzgY8sW7TLnHlX/WouBF/qgUM19M
AsIyOAn0G8b4VmfBS9xmBxF198BAP0g7lpl3nz+/9i7QGYB8o66gPMibPDkQ1VxxQzXihgfCRTh/
KDFqoPwrf7IuZaDdsHt7LQflGffXi+a9hj3vvYB7rTKwqMFjjeBy0QaPqBucayh0cKjmx6Zy/Xtr
NxdzUB7cWjwq/AIA3fElvQR5s5TfR3Wwn6wQZfGtN9k0CDFjsGAyKu3CbgeshcPHMgtvKiIQaSNO
Y7KxR3p6e5jWjVsfhqhY6RrM5fzZa24sHVy3PcMjlj9Mq+kmb3JqaoxX9Y+krJ8ZJAQuvGV6wBkG
1d9r0n7CAgIijOWLFZGeu7wBQxg84+1TOu0jMtvERi2SjCzvNL5j71w6TXlwUu+ud80mhGieGvbF
od8awvE14Y1UYhv1EqbaeJFOgXozbGDz0JUS9TXjBUVfBJGjZFWbl0FJQKv4D9jTPwtmBpXW3DFi
PvFs7lviz/Lhk0+UWgWX2mpfEA9/lG9UZ/o376zlxZsPgWnS4KwsBAge8jV3TEZvei9e5bcfxxgU
T01IR7vK4+Hk3oNMex3M4mLlt7TkPpXBWm2sFSzj19ydXj0dVZ4gvSSh92xoqMe27d01p12rOuvM
GO6mUT91Cc+YMr66Rrv2gBRUEVdBS5TPI6acC/iNjinWIHCW8i2d9PF1VPtHzHqXWaaiT90+tn/W
qfdAiuoTujiaf2tNUrghbLci+eJFzWfRqls5OhjDF03zzzkfoRN60XCJjzEXaFivBqm7GHzlOLnq
TanaZ/mdQsd5MxOWokRmXKd6tnX/Ln+jfLK7iGiTN+KnEd+sHEWuRD/kjcPvFM/NyJCJqEhRKPfc
tS+57p3cBnXoClGI7BbziBtDcmuG7Fa12dmsjVVLUEqL5DOgvcqrGzriZnkZUOLuufXqz6YQBI2S
uUzQZlowE05wnHiN6hqq+LQLk08TgR0GPXxAbP+sDsC/vzZky0GoYCPMAtsJLm5S3KICj2VvLP+o
mf6kmn50Ws9Bxqm8EjjdITq2MwgqhvXar/2lnKAOcPja3lzJHjWXrFP5BpA9Nk1Cnkm/KWCBq/pL
kfBYMx+UD80UkFxmzZsgaZNY3pPpMq/Wx6Plv8JC19vu4rTK56xjWAhU2L5i38Euz3ENSCC65b2x
6EO6b2fcpWa2zvOD8O1FYsITNpz9UBTrVi/2EQkdZUpXsussghBU1620AXTFMCX/7LIMqZIJ3Rw0
MhTr1Db1MTKvqHglC7XND0rLuIVm6zqLvEOl8bU7n3lhsyyG9mKjOK4EtrwrxESCS5NAuM/NDdKJ
2ynNd1EPnSMvjl7MtNclYtTvO1W/5kTP5Mfx+q3awFyZAhXhDkEyXvgyUrZDqN6Emh+i8pORE4Gw
UVKrkYDFU4awk12+heYTWv7yusrrXFUPZhAeEUCDmB2sJZWXMN7SItwor1YLq7qFXd3ipJo59cnX
vA2jVIILqsikE/2+SHyUpzI6uvZUtfradbwneSb9lBRI4v+XDZcUjENcIViITlM7sjpjOTUaCtTT
aCt0LHSDgPyZuS4MSEE4aBnJRV4TYUPuF8UOkNjCtnA8dvJDAoMz7cUmSfzD4JVLPTmpKZ2pchgs
5U8/r25BkX5LI5gviZZtFdODt9X0r0o/aKciiz6nDtKqoXOKk/4Qtz5BqU6FaJpVX/S4CHCp6Y5p
Zy4i1cVslUh8NAww6Mtz5LXS5RaTkzw5ZiVqcXWMlFsNSRq3Co31HfzT2CyeLN/7pk0hGJJGahda
+TK1rAerjKtdHHv3rgzuWEH7XtIs/cYyIJnjiA1Pae0XxQrKo1hVSAosK8N68htxbZLuzy7y4Viu
WxfPvyQTyBWZLHPHwl2JLlWXUym+FnrHjqp/iZAV14vo8+jZ96CJd4W2VkLvnBaEiDSY36TosZrQ
Lipk+lZg41qm6KzmirtLJtbSSo5qheiwaDaNr2kT/xmwRAiGvZmmiIrcwljJlw4+7YuGn2uOWAj6
mfrqTN2nqk9eI9VCEKF9c+0qQ6/JZ3Jh3aXHKXz0TNnUsbMIHCXZZa5kdRrqekILzcy99io8vkTS
Ocu0FFCWM/poBOLMAVWJCsHL5djauDakxjJQCCTomAWHKB3jm6biCgTNzYjTZTXYaI/4NEqK5JM1
5feoESAKdURssP9bJ+Hwh5mXUAsQzlvoVbId/RpJwwCKfxmn2UbEYNo8pVoaNRH4TAF/1geTtkSW
ZF/BEF9k9vCnEMGu9vQS8qxNnLCclrHJ3ZsA+dd2+7swu+fEFVvTRxTDZhm60J5tUZTLzJ8H3kHa
HkwIyjtPXikwdtKRvbVrb4VTgYtoZ+Sjo3/XbQxti6q6aM34tXUQEzArRJOtiKmZQYwwM9OvPJU2
alf+pmL80u2gXdrp9Getjc/KAB+6esvx5lqFZmPAB1IOXd9JpY3Ww8wDOUWhnq0+OUcWKieuD9d7
Tg/+r3Kp/zwB+nP+87/+/zKp/yop+38xl0p281+nUbf1t295+nv+9S+ZVE55T6IqmvabqcFPAbDN
A4CPERnv9yyq4ui/Oaj0wlrRLElvlFqd39OorvEbYvOOinivSo4Vr/YfaVTL+w29Vg2tHShrIM6s
/00WdaZ3/YQG0BGG9sAi8UGminvsr2Ljhd2OmFzE4uxOb2lDEGQsjfI46XGPPCoKP3lVMeTNlfNG
HSPDxXCZRmHelcePc+Y6IQ98tJ73Stve4PsjWOj35a5Q0fwrBsaEBQJK6vF9t8km9YioZkFYtCIc
OBexzj06ikXLufzT7vtJqe0oS2FhnBhVVbyxU68hEjo6p3ljWWGPYJ0sZ1XX9QudGFyWQG5MIbQV
B61hjouCVbdEfpupmmxYtcaIfzpqb3s9hPgl6376nDYXFv+M9b89ZSN+AMz7R77vsle6+hTZzH9d
RvK5NG/0tkcg6f1oWXZkD4VJJAjxibmhKktl7XJgbmNV0aZru+FoleNIntIm5dyf1UC3l90Ul599
M76OSRQ+DYFrHx0HmZe20bAX6obPThHHj63b11v0rHCKJdd4VESMPr+F1E2WHeeahC70b0BtPMx/
RZTwDJGbB20J8Q71NeNXuoVjITIFmF4724k+bDLDhxMsN02nG/hyhigZoSjdHeYjc3Hei7JpXHlq
gMqShajOvNFT6PBpwoD/XvnT7nzcK+gg3SECtxcM6sVKyNIH6XXedEJLr4VecG1Ldy90yz24bYew
RxydMhE4W89STmkesIYORpXYUbd3B9X6jIo3PvCa+qkeRQIiAHlaZB1zJu7TBtr+7wjwmdsw9uJl
kLn+Sk8y92S5PRFYfGKQqvtHca7L89LamqX+Opc+Dn60VSydQQhm/Iqxac+Ubdwg1D0edJeEg4rF
IlYuP8paJ9Djnsvvh+ZWfmOMh54Y//emhmz/cdK891MbvNJYyUXmEs0w84paYnZOG3fFW29eWxyM
nEVnJ+0WlSCmIcId9nGvhsC09fA6ToKAoFY/tKXpLMfJJ0eOm8jxY5M5sfNTEbt6hjximsu5CXkj
OKKECxF+7CcLueX2c94FrJ8RPDugGEvcXm50xayXvoPCqh2jHeTkTvIQ4j0D7rkbHywTQTQ3SpT3
EY3hKPhWfAcH/b+8Y90f5W0DOEWijf7S+7nQhKDWQfsGaWa5v2DM+kF1/MEy0rMG7/Zgi4B5W+If
a5R2cXrBesGJPweiHO9JOSkIPAaISAe+h+6gshLC+L1KddawfR6xLpS7U0EUmLT/1/c6D5MiUAd3
TXsIkGG8o61krUZVRe8GSmi6mETIAr1N2B0qQ1vnej8shtoilpO2ZyMYQGEnwacmzS65KfrNoMVt
gOeNGZzBHBAY7KLzXOIB/WkM+ydXxvoFpwW2xuCNlXxkkJ281r8ALI2xQr/KTdNzP9Y731PCE2SO
2khy5FjnbYJu8qmvlfL0Xp53g954TZIEj2ijTNZxEYmlo5glsP+ou1Rx9yUhFLocRvXrUNh0Y0pz
FIrTXIPJ8G5JXy1TD/X1TEFsHqVUX0qJsDsYDnYy827jqxCw51bvuz81MPJeEOUayMWw1lTctkY4
Pq4vPdIM2mLQiXBOkXXsGswUYY11V83KbWsBEOY5D3pvF3rfyPWhYT3EZn4Ky0Rq5srdSAVYqpVq
I8PXwDhqjFX+/eX2fqHrYCXF9A9YN0wy0+KK//Ig+nEbIwMhvIMqhIkGn64fPjalqnwvsohlbfJR
ntv0c+Uvzd9bzpWAuDYRes+7jybz3i8fg2uh8f5PG77sz/+lrB28pVsDwIrUv8DCr17ESRWvza5n
oSU6KzkJraRf1TIU+Zqa5abSNHLRwZF4lFFLy43S740GeF97xyatNtfNZ8sN0+H2+zkfR9ogiXZK
iW/q/DHOj1OUWPHWpgfmwPSKidFcB9xfp8F0mMu2rJyLvJL6hu4dZaB2IpeVFogftkcbn1JdoklQ
9ktRo3G1KV91cLle5725riunF1dHvKdHq6uzjXXVxt6pLoS5U0V8nUuKHATmvSaKp78Ba3q/Dq08
F2DlwIcifoEqhSc7sJ+YjINnBb6IDecg6jFDYVDot6BH4SdAPnLnBLlxm+u0SSPTbnQAf/KJ9FRA
YmARgnYgiFCVF+zCnVOoMLmSpda3Eu39QGGSjwFxtsr7oLyIBJuIqQj+zLqOxUUVIO0n91LWvxbO
4Qav5l+P9CYZ2UVMcsYJw2mPFh5qvXaRob4E4glVVOGSSgOAcKhH20FBjfkIC0wa9QVBvto7JNnk
SRtzxAcbDd1HPVZXc/FjUw/u9yYfdcwdvGMdIVK5V3s8dK1SlIfKdlcAE4dTCn+KryR3SUCg+Fb6
zXWYio4u3AjCA7Ht4ZSrTbItNfNzPfgxsZTqFa6yf0Rvykd8KMAQ+KM8jNX3Ix91cThoS8cChJGS
bVZHLSuWLiqjXulnD5bRhfd+8HtwcSgN1aa+L3udjqeqRLn6950H7M+/DmMGqvOaBVLT1i2sHv8H
31WxYo94j/A3Q8p9p48pX4ugPCZhWzx2Te/cfRTY4swuXhM3Gk9O7aNkMeTla97awdZ18mQT9iF+
9kkRrU0/ba68Ja/Iy5h7NIBHC42v73VeXZj7UBfNda6K5V6OXEbkpcpmEv37sbn6xznz54iWbn6u
+lHvyM/6aPqj3iZmtZ9LhtEQy1MEMupIMRysqE0XKni8Rzfp80ev14fVmA3JZi7OBywwDz0E7pPh
2vljiWLIJZnU3VyaWzUZBqRxblmg+f7xQVNYa8TXg2w/N0Et/Eku2raqBGbNmz7oqmMrN13SE0EW
VraaDzSxUR3dxg+j/VzOQnsC/FSsQ4Rr7qYLKaJqLG0/GgXFCepMG44v8VjysAwjGoUaT9F+boxh
hbLRVRfRjKaFExpFygOvpv9gdUjKldo0rue6uNP9ByfugIkmFaZ2sjgfADu26tAovs5nZeGQXArT
3DkQ/Taiz4Cg+V790OF1dCoHZn6a3YfLH8X5YCtbpK7x3iKwYlrE/ygWYqwf5mZzlTvpV7Mpm4ch
j061oyWMXQXG4BgO1itEPN2l1asxj2OeDef3Q41pfj80V9aI8sL/lZWNmJ56dfqcxqNdXryOF9Hq
HlDi0EAMdnXzN9ObmZX988TPgnFsSiqV4ZE/+J8sZ2OMxADSf98RzylAIXaErkf88bZFIzJQbkZn
YPGjnIaSwF1TTJcWesjLpHXWsRkJZ83F2Gm7bevaIzAteTSvcvTv1Go/eES+I3wsVkXt1o9TFR6Y
hOSXuaR0PdMJr3yZS0NSNI/IJ5FCLEN9PdfNm6ZA67QoxotTmQTv3GBV15l3y1hF/6tSk5vkdeWG
1kIdQAcLAw3IyXvJgi2EvvBL1OSAH1qBMGCQaA+aGxWLwmjCL64qvqaiVR4zHZNtbinp1fKcxYk0
EBpIYLHxzWS8udn05vhle/iot3Myg+TiopWtaH8nAGXMjmJ/uVkAxiG2uLbrGLy7v64vW0OZal3V
pn2ZjCVy4Hp2KgKXOcm8q4Qlu0yM85NVRP66LIgihLI41/3a3EXkvllUbpmfdCCHC3IAIaHbv37m
fOb8Gb1ZYTmoNMwd5WLdnFRjN03o9c0r+7lu3mQiEi0TetrYYdScZIxuF+EF/NFkrjc+zpvL72fI
Tx341LmEjnCDe1QfH/zSWMd+01wykk+atF5ghtIzPM3F+Qg+jMl5TP+cC1VJwraRm7mopJ65xyr9
Zqhh+171cZDArL/JBtEvPuo+zif+gnp4DY58PjofmD9zLo56CZDKYRk3Hyh68pNmECP03OsGdERQ
qQSw+9cxct+KvvSuAHSd5yD/c651EFA7O1EpFnMxyjzgByACN3OxNltFykAjO94jDk9o3Lnpg0A/
pK7ULezoTlkkGFat0esFBSgPz23KxswXOLMebLNwzm7ad8DxE62jN9av78X5SOuNzrmWm6nFlS4C
wGb7oLn93FOBprBx5cYRmlOsrK5LFiJz7U0M9Jw4ujhmOknyXIXjNrEYQNIkM6NlT3RmPR+ZN23B
Angx7w6jBqKpcD6/142GU+80Ham4NFLDB33EoQ7DxCc4MdpTbyEwypz1cS6ViEKRq1NxgpIHUwVF
b78Kg91c9Om4tlrbqKu5qHcYNogUCzL7YkGtOfKmuHgY1CbRiKnTFqEKeqJXFVnZmu9tMq3Jb/OB
n9p10UXJvPoWZgpqb2UnFnboKi+EGNKdCrVtPRe9HnRdz1pmNxc1g0uZWaaJeDeNCYmtNLUXe0/4
/FI5o5o31TwFwiUnOirhU4ciOlLJOiCTsY6Q2krp8FIr7fZRpVlHQ+RFuIo6Cxxaj+JrGalf4nBq
dn3u1NdOiO8bDcwMtj/XX6qdbK8OlX4Z/tp6KF/1ipX6fH4qxCFU2vYw6rFz1hXDOcfaITZ5pVJT
tDxAsmo+GOQd+OgCd83QaSE0zIeLMOUp4xQTyfP3dt+rZBts6h/Cml4Kj63zZNnifRPYFE0LIwaH
91aPjF3F87CPMMvu9lBUrGPMkIT6p+ZEK72cbnVHvq1JNPVx3qhDM3FjxbSfi74wq2vHzLKpWhU1
LF9r1101NqDvvRGZp8DeIFVDtsdB8bhInqLW9L/lXfvNMgkvaAq0CWeoo7Mfa/kxrt1xoyPFeS9c
+1OX5EtDzvzmTS9ncGDGOvJIOC7Pddw8Fu9y83FgrpuPzgfMggjrxxlFrgcHD02W5Hfda4olmBnA
IQhUWDBmSIM5ThRLUVPtIPLwd1J2LFzGsACiURcXGPmrRh3so1kYpYGnLzdS1k1VQSop0kiJz41l
XSfbzaVRnjqfj6bx3+kCzWJgPw1OMCDRj4PMZBMugQQ+k2R/WqGVlhGxctZR3c+saWMxKzo6Pzbh
BOjZi8JDFhjY3WSCbLETXFEXmRDlSO3HbHJySRhKwNpjZK61wzcDU5IXqUmMHgoeH8s268UJuHy6
0hXiJR4skkVO9ObkGZ29UjJ3I3zQ9qgKaa+Eiv+bsjNrjhP3/v4rogrEftv7andsx1luqNiZYd9B
CF7984HML5545pnU/0aFBN1207Skc853+Z4q9z4ANn7wHAlcZG7C8NswVdWtmgiLCva9h/+OQN6n
L7gJ0E5n2rYwBOv3eyawzX/glpQ2dvi/Z9oGW3LKe3NyK3Ks/qTP2sRFQU4hKa2JNFuO8Vup89zp
/VVWIBUbR6FL3zsnEZnOSbnetXFzcy+9dDz7ZszqUlZy3+fR0bYnb5azRRBPBcMpSbrhFCaFtUaK
O1g7JSbwyh+Pkwj/CJ1g2Kuq9C+ofX4Zkj7bgmgHA+K11Qre8CYANvhgGCT08fNwKV1cSPRYB/iR
BKLGGXFj874C02wVmri3KVAe3az4HCW1eS8K46OvQG62rlWCs5sANajskkVdt2kViKwqKvOjDJ2v
tVTT1R3c6Yp7Iv6QJDnWWdilVHSxNSzaQAPJhGazYBk81UETfqasv5c9UZvJhvQ2peOXZXhoLEzb
RO2hScuLyMVB22yFuuajVnxKcdJwBu1TnwTejl3UQVaznj5K5pC8AAdp4kuWweVic5j8Jv58vz8j
eEIYC8NaixQFnOz3TsSul7VlG4zdbkx0Kq6eO57Hn42D18F6SvwepDTF9US0yZq84EzWIi4Qyi2u
JcrSjoYM/c9GgGTZK+W/VrVVnQMDdGhhBs9dOnJ7szq6mwINXIppgEiykuw3aeElufn33zRSTuRd
SIEKl6Ca/NivWRdcm5XmDlG/ayaFsjR+YNelieIwpRwzpeQ4Ume3jKm0D88oHAFdr4rH2okaDNj6
YNfUKn80ZdTfW+AVdQCxj2Q/wI4VMj16dTKuA0D+YJF99/puY+LkyZ8s4jg6a1No4IRmxddMfp/i
0btjRvTulqMeZsSeVZ408nxiaYo6SNfu6LvbaXlplGA6Eg8T88RgR3fDa2slGsL2znhjxfLOfCXh
B+r05S6ogEHAtasfrQ7DgI6HRhqg73uQnJcyGJ10sxwujfStZC1iMf5tbM5NtAR7KCD99+TivktF
83iRFHXwmbYNByb+e12IQCRDOmDQsZugqN672QO8f5SvUj/50VQ+3mTlBKegCluMGzqMndxKnfL5
w+ljVh7cSS8xDYLiCj6DfTnAInzSnE0RucEzMtTe2eugmLS1ww86iIdtVAVnPalgmIHMQXMFyycT
ZuM4M/9RfvJUBvfdVu5TkoRY+XRshnyvNg5h6+NEPc/1ZeW6h8joXrpQM0E/zmNLYzceAqp9f1l6
mlEGm7TGToZwrAVM3vbbMhXimmmV3Lp6naxj4uPLrOCgJs1gNUiDlZ4NuBQY1ngt8BYv83R4UCbu
Uqyg5qYHZ3oZatk/AEQCehU1oANSyhI5YJ6mQJ6zMwL4dqPDEgOaYpordGC7Oqkje9GTy0rmZzIb
td8Q3f/lZ0XhFEkRVNkoaNvvRbUMvO0Gv2ybXQijJJkzeEboCJwX5wTf0u/yptkzzzzVMqkOUDvO
PnZTGXxHtz65b4eRSJrTMlh5uMZZKZgTLQGCWlpVfVqOlqbV/NnWYbqGkUNJ8ceJLrLRrj1gC4Sm
iVOJQ9iw1I7zpmbyPHXfBLkkoztue+yBMFSjUYabX4ZSWNjsWeDE9WMsnBc1dpgNl2UjL3gAyEvk
0ixdpwFrNmJSY3j5+a3B5Kk7VlBAAma6EgCL7I5+QhYR0YFTjW8qdVKMvVy+8EHk5aXKjOkgRGX/
Zr1epIN+neA80oQs2B7znGcb80/ub5sWnDp06AhhTV1AxKc+nAi+7AAiYx/poJe88ENgIj6fGLY4
xL7TXrURySvbSTFKktmd1mIe0IYAopyJ6tFqGWyiLLtD5czZJIPEKseEuGfbmjzoJB3vO78Fusyc
+5G9nV1dqJPGp7rnjhpeAS7OG8L7bm7c3Kju5hRKH5bXHmHaaz6F47kQbn1f9XBYWdWfgP8MT6Yb
n8YQgFfUOyCp5nR1Oeeo+yUpDY9Oo1I056uX0TrjYTKdGNhC4t9bY7P32sK4VLHt3y9DfpSlp8RQ
nxq0Rt3VMqbQAd/IzGRGmF/1dvHP14PjsVYewQES2F15yxP9N1qG/9hbMf3Z+HyBENFti0zvuxJA
hGNcInyn2mm2ngE+JGw3RgsfmXIKITfqmN7M3SQMr6XngWMitGWqwHFiDIEvNyUuEbZ1Ul5kn4RZ
2ydsfHKAdl/Y2fovTdVtdVCzj04Wa4elFrs0eRTNhbfc2sX4/MHHqv0HtCT9cybbl0iPjxB/y6M5
KXlUFbvyGbCRFuaOnWLzbPO1sKHpNpkGX9KR1C+8SGtxBsOvxHdBJb81RdpR/nzrL9dgqoDCO2zA
eN4/qqVMOjdL920M4Jybrd76b6ezLv0zaqv+GClIPIliTXO6sttlftxh5uEP6IegcNx3hix3frwx
wJveu3FabEoStFsvSvQjzPhoteQ7SVQHOzJl4xpFdgi5euIcEX0K7rQOUWY7wxpu7NyjXnnGg5Pi
91EWv1FlBNH9Lsc/Z7+AXvguqB8XYct3j0HfIMvtdl6/y5MiWLsx5smAyNxoC63nnNs6DpBQefGy
AgyYAFYEQ9OT9Jf167JHLvHa2iVe/NQ6xnAyykgx7SXlKm/HhzKB6NqONc4DfXTCUqSZZ9GliUXZ
79w6/ULUq+66iluYKqO/Fv5EjmXCP9Odv85Bj0+4f/VWp69jAcBHAo2/pDkeGEuzdHNzuMlpyg9R
O7SX0cnbC4vqLdLieI+HIFqJQ5Y9KLSSV6mOSe+omcYpM/wUKyHxgiyu2pKEqcUEeRvSW1cNMGbZ
lWJaLLZT6x74IsDsMINlGBCfnDme6AYjPIH3O8Wq8dZlKuXJzMHUBDaMZ8p7JxDc+iYMsG0kk9Zv
lYwb6Fnlk4d28Vljk3TBHS+9/Bgn/bs3cLxaQ/Zv8IiZN2dzxtyINTBHTX7s0k7lm3pO4PnYl7Np
1VtY6OCZO100O+mYxbnrWipxpL6BzofiIvFnqcs+wcSjifY8j8c89INTEbrtTpKcWXlGXpz4B2GC
JMFMkhudw8SOBA+r5mylYVetGrdrzlCRmrN0R/PYdDHRv9s+RbX2VQvK6rr0sHVpNuhnT3Dco2Ct
sfvZa3zL56HxyHK1JPPXSds8kmjprkACmsep1Qw8DxJvrU1kg9fe8KinoGRVWGOQBqq4i9rp6JsQ
u2r2MUaj1SdzbmLilNPS9Yf8Q1xE8jqa2TfVCOMOu+fuqYueKTmOOx7UZKU1yXTBl33E85wwoNDP
UxQ5oCzDXLBFoCkT/IX/e1tp/su20ncRWwavZKHA7c0/uL+tgUlbVjlmM+0OliXiGQNGg4gdqZNe
1n8dLWMUtao1rn6426Qwn/zkse/zC9O0v7mfwvl3Bsj2UCizPHtOtsV0vD/hqxteC+8OFS7tZOq1
OE+y6w5DZp2qGS5TjXiQWWXxZE9sEgybCHLWh8gwz8PBDKa/50/3Tel1uwCZiHUXsH37zaf/VTsF
nIHDum8jFOXSsKt+BzggQ6c1FcpNO6cdIQ1Z08MI1umkz00zg7WWbqjuXYmHd9qGlxZrR2hWYj+F
MIiAjqAvBmUCF9nMv0J69q7Klf516RoTuu8afjUSkbJzgeGUoN6+K12c5VVXNNsagO/W0pPpKXbV
Y9RP/iGebIx6CDRIC5PsqPQAg5/f1NMXrc53Gx/P9mywlqbjAbkAp/n3L73zyjCX0ux3bYt2gzNZ
w2NgTPElcZs/LEuSQMbXDOjPPsHnZA3sxTgtjTsfTXiKHnXxqSm84WrN4WuU6S9GwO7JC6fxVAQS
OyElvI9T1CerfCZvsSk4dfMW0kiz4pKHzrfEiBOMiChaL5XrkNr0bz6lNcen7z/lrLKjI+9tW/Z7
rUC3EF0g+B92+IHjA5hZMNfnph6lux9qVv0g7WExReSeJNPU0jVC2K4lWvdVCdOc5ztEfxeyc18M
HwYx9HdJaGpwBgzuEmWQoz/BlCzbzrtfGiAHZ9uqPPZgDFX9GBzdyoDYm9X5p6EDNtl0/p3Z+2hp
NQAGoqlOPg4EYneTft/Cto39bx11DUQaYaqTvmdRjUMkbCr+dJOT6UNFFpzg76R+/+2RoKRk8ECY
LrmL9/NAaWahhXFWtxtCAG95EVY/GhEgDWOQeNoVPR6W1QDWu/EbZ8+wKEmlVEXonHWFX66XOT6m
pAlcUVN6N6tPvRsngUq1F0BciGmYRn2b7LC5JeRigXjxrViz36Def/aSz8vc16dtuTWR01tjb//f
v/b3OLf5145OLmHXDCLhyX+H5jJqBa7Pq5hPyOPtKW5WNjlZyLRANHEN7LPmsjRJiO8asX+1exsb
0trArzUT63DIs7OpfAN+G+HLSF32amPUXNSk42SMxn9+B2bPpvTpoI4Ovze+VrBnT+jfwQ1Q1QWk
AfYWQhnbrKzlnQjReAnCwlkX4ZBeGvyXN8rFqg6j5woZo64/COlAsMeUvkzrO3wXt4mGIcdvbs+/
/F58h5uMkBWGEtygX2eFMk37AjmNdqcw473IDi0JqzTSbVvjNzO4xv2k1ZRUfFWu4ZrA8lWdOHQB
ciGui9mumfdqY5s5MJp6urdsClGkrHJcAjJpn2Iv3bSaZ33IKzd/stVrmVTuI3xWMS85uD6Np0mm
3a6PjY9tGqqz5kVYoxraEXbBth6zAEY4vnNuJI1bMagvCUJ4HlCIV8sodkPpWX/ItLzDIMX5Wrkl
HKUvIfhgd5VZv0v0/XPJBCvu62R5fRLv/1DonKpCrxqbTIwMhQ9PIXd3bjvaa1uk96UbDo9VUH+I
UlSyaguqVZOX0Ukz9e98xp7KZRAAoFKQ2lsPq8cST8dSwtWNs+iuosiph/2fAyi9S9GighPxGfCy
LAlvskHfOirX7jwbi9X//u6XufDXudLXDTxCSU9ZqPq+lxmk7BI3Yqpw+Alba91Z3tbXkJ5pMtu8
oHvknVAjRd+DHV7X4n/UA4b60fiZ8pCOio6A+MFRYHp2o0Q53po2FlcNyHESoPsy+pe3xsPOj5oX
hA9pACy5DGban5MoVJe4qTPI/PMh8mXqMszNNCDkomIFEIUgqLfNq4ay52UGn8Crz06y6ut1HPaw
PjAq1QKtP7dZi5u2KG34J1ZJwWhXVA3V6hL7OZ9M16oscEc1WspYQTfMHxWq5Awv1AI336B2geFs
jphQqhlQRWuqVxFSXTcB/PxH0/TRq6Gr9DczlDkvvO+/BkFmB5Qjap7i/dfQA4KvNB74XcrtUhD6
gD03jRbcwwo3j/JVTPJz5DZ403dCuwPPG5y03ruQvzLPUa+uqL15x4nl7uja48tEquayNOrnETo9
zarWa3drCzM5TSEZTa1PLsPcJM34VBRmctXzsb/GLk7eXWHs+Xpx2CrrD7956P7l04KUx6fGZYWG
+fFu72nlkdv7Iw/zYMJFakIb92bfHS6a7qW78DwWwcoH0/XnGOLrihQ4rtaXpB42CBj0J23SzGPS
9IeoiRSFkiNyaPnd5Dhy14m+PAKk2wayLICrOz0y/ibJtUF9cpOMghhqAWsKNc16QtFp75s5dmI4
fhMo6imxPQ2lrm5t1hkKYqEG8HBuemn5O3xrn/yYaGJpynCsrl5VX8dphKCO0MnOHLoRxYtxl0uc
18OKOWvw5C2NW+dQUPLYlHPMgKpAt3GwVjIEcm3xVFaEmkIenQjmmeGU8Zw7xSOzJlGdBkn1mydt
sSt796TNmX1uOnUqKtTvAukqIga1hqAGriYO5OCjsz7BCYUrvxtLDG/91qAY5STEBKp67VxP3sem
ua4cb+enzPnFlNWbujTIW1but8oszXmDR1lN6ldtgvAQeHNNDuNV34Yg6QYjFuz6eJSgceLAOmud
fzRHI0EkCBUkp9f7E7DwdS1L82BrylwjB+Oatg/4B6CKmeXcGtyH6sYpDlJFr//3R3HGDLoUaA1u
yvu8guhSWVVV3uzQK+YfaD8XTd4jSFDLrSbG9IS/5CUMwuTeCDJjjYiPt0f4P3l0WtlfmtbfhFg6
1laZQhGoo4ObL8BJfGJbn3h6mooKio6+wsy2/GhPKgJo54cbpcsN4lEvHYWYw7IQAqTLTi6iaPFo
nlyz/OBDxHCIk5NmVfqtdTSRehiH3iCSBEsHMabd122yrdpsWGmBoFI276/wgvkaDBS9l3yXnJNe
tUrzPez/a1wp80QhXttGBroUmKmKjSaMcV8OZMrzxobz5I7eQ+ME3gNc+ZZ8G1tmcZbj2FzLOKt+
s/Gw533Xu2fRpmZsgECb5733Gw+/SkYSa9rssVlR2lT5gxs232FKZmeUVJitI1fsrMFrrpYR60cz
0M8oaPSH1rWtFfkdBCUa+ZTXyQUUzb6q8VTF2EUc9MEZDnGKd1rp1Z/tzk43rGcTlc4v4MzNx9lO
VBbWS17a8TUNdVjjHn6dXtbvWYM+NZSbTzLDAERoFRZbYR3tfOyICBND0ocehdawZu3PXyyVqtWS
73BTo714Y+ifp0I+RhiIXfxZ/SyZbSeCPD0vjdBSj5SRiW6RID3z38/ycrve3c5Zp9ScHd2wfXl/
Oym59jVVeH7anUNASclr21fJqu9RRNRS4pC41v5QXv2lHIyEHTh2HKV0ux25YbkH3XgVg/8UpxZT
clkL0kDPYZZQdp4kGh6AZA1e/2gFTXWwrC1EXwA5TRN8zgksVuVUE7vHcmUaKmK15kmPO+Xc12l7
7UwZXpvQ4FuV1WvcJL8xQLLnaP2XD07x3TcQ1KFKhmvJ+xIZv6aywk+lJqJFEKcY+7MaahOCa3bt
6jjedZou1oAf5BrwIqpiUPJY8jydIj02xbXqsrXdVeZjOiJYgp8afgD5oQvNW5fi9jaMPkS6IVNX
EB3OofZT+DtBtFOoPNzXRVPdgeneJZQHQIHF9m7sa+CwzKcdtY4aCp6Ae+WPr/xB8UlNYtMoOE3c
nde2cT9gBKyt+LCAVNMY+r42FI+5vRIzp6nw7Pxk5S5UKX83TgXCWTUCYaok6FKNGa+KJDk2ni/J
PZVPzZznBmRhnboamNV/P1yLY9mv9xhxZpS0+LmirU3F+9cgQYxTm0iEl3ahT7xv1f61goxyxUGw
3gZDU62XLjsTg2wq5IQrHo3WVXxYhvWkE6B25hcsTWC32ZoCxbD9MYbl3bZi97iO7aT4UGA0tA40
u9+ZmSw+LGPg2PVZek1uSQ4F194ADbHR8B9AvLXDJLwvplvqI7fIvlN/tUJEKntSdbW0UKwx5SYO
7WhlE4yu9E6HozgAvl+OejXdp56T7N/GhRkINEzn60an/VNIa7gfWUIQvM3zx4hIatflmn/qgrC7
RnaUbQt7ks9F2L+UXZseG3iHqKXMEE0zbkZQ9iNaOmbiPo9S9uxiSPc0eeA+T55EG02K9iojVV7K
0X72Gh2jbLtI1hkCdqdiQtg9ABB19Sz7VOFeQVpBltfUQ1B2z7eEz65PFc6hCAtxnerRbyYV45+J
QpcamWO4GPWxbzDfk8Ssqqg008nj3Tha6OBY7k52dfbJ7PPmoDTcGEbW9S9O/dHMkfLxnXyi0NEE
xyqzJgSugltrms03q53kGmMRpAjz6a5SFPWCJPK3WHn7D6qeHbBRtPhCuvFpbEKEoLKabzpDpcpL
p7tQGvZXAKMeKgYifAq7DNiW5ldnw+42pKqqxyixrlYe13dLD1JcufeNLtv4QwlQzme+7yWSYRpw
RQTkCuj7vV7eGaTLDzzV4TZBvcKIq/CJxI/5ce4RLqVXA6GFsdbiJ2mkL55ykM5deoPRk/kMuClz
F71L/6ybTYpuAt0BkdUPdS7XfjGaNx/KXMCu6JvdR/I+hPvJ7tarmpXZILmbV5pz0snCX8a5scHk
bf0oMVbmMOqXzCdFspLT7CUkwPnnHta7AzwxFJm+arF27niu/+y1YOOkmvdiEiOvOo/4OmlRlQDj
Ol66gMyUFfTx3kV74N3LKZ1by8ujpPdfrBYigIdO8yFvHW0dujE0v7QIb02MYmANyOXi+EV4FCDj
TsPkqzNzurtPfAW7DXzd1m4t8YHfOvIibV99zGyk/vJ+LL8AY3mNQMO/whM58jggStzzz2ttF/NB
qWqmjfNH4NQP7WiAIDb7l7yN4CsrP1an2GgUBTuO0p9HKmz13+xGDOcf8T28cpIgOnGwbyBr+i4s
weNwkghTo11ZI0RkRxi0qdh093naBncWMBJoI3E67hx2STwspIKQER410JAPyyWDM0bHuvae2pq0
71tTz13fN9sTKCGkef53Mpp882xHzV/XLl0h4gDC93zN0n+7eqhQx/GMtkMpide9ndArpGj6EDhK
NwPGFtTY0lhx//fu21imheJU9U+StD3KC2HMN2CLb1kgkkNTxekOxUJ2CVV384QIHjQ3a+4cq9VX
y7hNvg/NcWMEoxqqu2pkkQsLA3mXshm/D9I8wbYTEAl5pl4jE9PAJQhfmqF3VMuulqAc5gr20a1o
t9ncVQrqc9yyt5ozyx1MyzWSEKBDhNvYp1Q13VqmIcmghWUxYn26Gonw2l3htcYqCMfnUvjFRepZ
9xB0pXZVVgd/S3UPy1BnDN527FLWi8oQezla/iUczMNoB+JrEHfjOtVr40YE2B5a0gtHs6mNe5mk
4QYV1OoMe/NbVOTtoY71Z126DpGhXhUY1Vcg9hzWZ+RV1ToKY0AqcZq/5s2T15fWt66rEaXGHfsg
IVFvE7Mkn8f2FNqbOfDz6iD5NsCS0XFqz0ujzzjHMnRVtTJd0Z7x+PnrjFt0c7A592UWIS2GpPDy
EqOZAhRfoNfyf/rrCoHAtakcs7qLvNi61BuE4gp/15ksu47j1aSR88zVVrprDM2qmoFnPw6NaCjg
1ADLzhPOOCkZ7eX0365ZDrM0DqKNqUiHKyust8ugrZLfeU79c/nBwgVgKRk3E6MuNra/7jtYK2PR
hrq/hfs1bZFYIhSbZGshqBpu9EJ4FO3IP05pUdxAmOUgBjkaQOiKQOyy2uwP9uDBp5mbVBvTfapp
bBhihJ+1KWBrvByaYRhlq0oo0rUyLE/L4HKkdLBgk+1uMivbE5VR25yb0i4u3OHwUU/wyY4CWzzr
MFQ2ji3VzWiHcP/fGzBjdh/6dZ9rMS25M7zUMAx2YCQjf70XRHnKHPw82QPcQqSposg0GS9hE9sf
fjTGYCApy2Ysscw0WXuBoW1SC7kAz++zZG0NNnvN0MoPP86TDXpuhwa1759vgcE5uqe+e78MWUlK
FZfI7WBU5X3SGtbJjER7b89NS37sHsPZ+1y11qm0w+7H0M/xuAjm8UzZTGh/XbuMjaY89DI2jrER
BffCbvz7Xi/ctWWhhrx0306MGgq5GgrtDTWZe5GW9jGs5KMuTXKIcyPNUJzbAVGyzXJooTCA4d7Y
37QWCMUylupkC5ObJoPwyxhhHp4GhX5YumWO3Cy/C6Qd/fpSCOyyJlaCL74Y6zXRLyUMS8XPskw2
ommjL0JV46FClQoYLu+magiFznd9jLpHTaDTpmaHcCHULTJn1TZHU1uWHJ3aIVeIMO9uEWbxy8ll
qJACrR7VF8dlzM0UzEXQDqvl7I8mjz50Q+5elz9go1y7N/0WrtX8loFj1Y8TQo5SJ7WV5tnGFjEG
6vNfjyM0BMfBBgbIleyOt07VWDfP1r5OcJYuWqLbj3qBTHUI+3QztKHz6Ciruc8MdWpKco9rsPHf
/u3a5aWmaF4mDNUIFeUcFOTi2Yr6B33qk+9kOT9a/hg/h3Y87GyI6qfGRR8OYF25Xq7gM0pjsF71
fGOmaNP6ee6hU6mmQ6shdrd0Y7NEGKEYsxdHhJt28Lo/AiN5Uc6UPpeOnLYFhfpLNTf8I9N2OQHe
+iXRE0Qw4lDfNGncHQsjUys8JIYUDEstkbhHwnzK+/QhkHH6wE7sUxGUwXnpgTuVtx6Wdxga6wEV
pNT3pg96b+ePEFBmYVrzE6VtktLFhNzR3NVTsraOkWDHEEZ3yIHUZ5TAp+DmSU0/JWZbJ38q/klj
EvIRac1yTbbBOSzdLm3bcxWD4x3sJqjWbVHdqdBt7ggkSSWQ0N1VboGU3NwVaU1okoMWWX5Syw8R
cJGxd5XV89TDjgO+82s/ggK+7yEDIRP1v99tqpUI4ePphlugfe6C2r6xgouPc89BjgJ9Pt38CDLk
xzkEm83lXAXr5ce5bjT/D69b3lOf3+W/Xjf/9eUv/Px7y38Gjaa6153+22Q/eH1RvaCVkG3QaLev
MeokiBXk5oZY3vraucOaGqDxGsaUgCRSpLdu1OJTEBsSFUbHfLbT5rZc0aryu2vWzZOqNWuPvdII
YDWKURNMitVyRenLkwtA5bNlTfbWRLpyigegm5akStUkGsrdpvxgpz7RBODOz9bUPbOAoKT5OfDK
NlzpiGg6SjqfKTbqay1CDDXRbH+n+fl0Xt7G6b3gx9vUVmS8vQ20ad7m+vY2ZTPX4vTGP+cZVlwl
Zsn///fyG5BJy7/kaeXz/BvivVrsyTZ5wr7ByUzzmqGmFqX8/pdfMvVTqnxOA1GksB9FEk/IkbA1
WpWkQFax70eXOk7Mjw2hzYqC1F/d5ezSbV3lzXQteSz8NjyOk0kOwx71bD3lErRulMtDVZfdw9JY
09ocSJ/5oCDwaH60mZ9OzgjlKKw067FBBORRB3en10H5gOpa/NjE+ZdEiumbbEcE3/NUv+EeL0jB
ptFmOZEOMaGc0J4nicdG6ah0D4fL/9yjqbdcYGkx+6OBIIbw+vqDp2PM1iK1Pmd2/uL5/BxnS6Iz
eQ6sXgudhwz0yh5GidtMUhyQXmAm1xL4YchtfNN07c8KdcMHze/QwJ8GtAN4WB7TNlnhJZN+1OYm
wY2n9szi0QkSenZ99XwR3C8X9AUsjBZR9OtyshyRsQ9y1FWXrqYVzWYQ+7REk6UVN9YvygOh7rxq
6LFZkWl8KwpVgQJuBXz72rE2WWU3X5MOhUgndV5tYl7wDdL8EImmOQYWPHDAw+VHkRRfliucSD2Y
eQeK0pEfJ9RmV2Ufi6/q51GIHOEy9PNguQqhT/H159CPg/vUap37Kfeij8oia+WGkO2rarh2BUl9
a+4CkjQx4F6wpX31qetdkmJ16B9Ta9tMtnnXF12z9WuP3KWsZ1JUg6p5KqmpF6I+Yk5WOUj+IRv5
DHEqh0LZNdfcSP5qqqSEWG50qKv/bzwzueHLFW9jrTNdHL2SR5l7M2fx5+vjIdeQYNf/ZFoJSLzT
ECwZ20Hvm41md3+NaUGvHQq3Bxw/X7Kc8Fnlr3oWHd+GlqMqfRnyysB7wfR/XFk4wTMCpyGgXPeT
JMl38gPx2bMj52T1LB5VVga3GK77utDRrVcUULVVAxt32yVATJfTy4WZcJHDqWW1EpVloernITod
B+mBMrb/420o4bPtyzqLVMSd7sv+VixUanro9fW37JeeSHKsVzjn22l/042k/UDNpv0gxztvYpOZ
agIqkZN6/n1tyuKWFr2NJwA8pkSkxW1pWswTz7ihXHBlWjeVubZa13gKE6d9wJFm7cy9yu0NJuD8
4EZK3JZeGCXEFE3NmjifLNzS2WR+lu2XrnAhNOgI0WwKo/4ShMRQtZ2ne+gD6qkS2p+OVjXfy5Tc
lJDtF5I5DtXUScN/IrcvqUYEmYdF+kWEBXUlLm384o9ey+0nT7oa1g+pg41T3d18bYaiFGHxHXdT
DLo3lmGKnfDT4eS2AjfQmLB06dbC3KuCWmRcNuq6HEVqhJ708+IaHKR9MhBdPGmsNcslgFJ2Vj26
54YQ+66am0DmxbbUK2e9pBOWseWoqHs0IYv4RybibXw5aVvRs0p19O/bwCaum5MVb+80lpF2t4z9
OEH14O2dxj60dnVkix21/W95qYI/RgNX+jiwXyduHbN/njxSVnapo0feqSpcSVwNdk2qenr++aKu
KEk79fZrkINvWl7kIS+36wE3bJmRvpuNLp6TslyZYTN+jrOkPOkU3jalZY2f/YodcJy19uVfLhPz
Zbic/f2yQUUm0T6U23ncVU5xyvvwk210DVOv1T5PJugTMqzDa50E2xLmP9XMusUbqii/qwAtnCRV
4Scm7Ri5fNOGGegle1e3pzOouWw2NoK2OsWdh8CG19+SOrvFcypYr9pNHXbOyyQCeyW9LHlUAmcy
NH/k2dLz/iKqmiC/QaAZlAAwrzRqv0dltPJF3f7phO0nPSoFjiRZv5F5HN0niaXtnEIdEpvMUlGL
8atnv+qUHalbGeVhTAIFNKscvybV92U4iPx3wzDFwtWkpu6h9n2s0ZyhPRiBXnxuMv0OplhDWs3J
P4Qq/lgJO//stwlhopDhbumiHVOBWNbUncwlgs1TtFleLcNl9THiTVsXxWc/Rwffl0l5lqn5/xg7
ryW3kaVbPxEi4M0tPZtNsp1a5gahkWbDe4+nPx+SGlGjrf3HuVAFKiur2A2xgarMlWvlL01E2MfU
RqD1cWl8LMxhPzuN+gqdWfbcKsOLRSbpY0QZK5panbGJnfyDBuqLuAm5xSwnQmESxUSJSdPiK/zK
xiE39b+l19R9Z67Q8+zPBsEdsd0byCKSK1IUkCiR6RE7BNrJVezERQhTQbEKg/ZUtQ/Qj06fyvB7
wIP63WjG6bFKW6qKFnMXhNlGL+aWZN8wfUqmb//TCxW3H2tF0zdDC5X3HFWQtVE3wUEnUv8cOG64
tzkvrqng5gPKIAXECf5xd+sDYM5WQUW5iTLOznPl585zNNU7UCnaxVtMvdFBEN52axnLZ0q+nXl+
VJy53Gscn0+t3beoAxjFnhfo9NSGHUAj/krffc0iAlEV3jd7iICW+XzdOUFuy6F2vqGvxjmrOUD5
kX2o41HZRGpRUKkSqMfeQVdrZr/2ZM9dvLHQj/mUauo7BXnmf+LyanHkXuV+jPJODh4y1zX0pAr1
v66mn6P/00/pzU8QkzWvUdV97Oy5eumzWD+HhR+uR51iqzyGpazNUvNSzWXybEzu3wlJn8+TPpHo
SdXp5Hdx8AGduqP4265pb43GtfnLMYvPLYkpJwiAgJGFD3KOnKA53NeuGC5U7G7Rrk/epzlSHkxk
pDbNPDufC7X9FqdR/UwphMUr0ZtXhh66n4dugBF4cNNz6lPEyF4YDQ/8eeNlW37U+djqFMLq1Tcz
VMzPRKlRW4LQv+W/w4fBukM3Fiq8xbY0vhGZyKlVUEvRk0HbQpNKrpqSHEDUWOlBbDfilTSaW3QG
G3Rxlin3eTJFN+DyhD+nTEHhmeXUnO4Nz5z2f3e11mlO89LIjCJOreM85NvMi765w6Ce+Zd+AECs
L0RUyWlaunVu2mtHr92DjAbjlG+jeSIfuYxakFjt6trMt9LVzdg9uIprr0M7Tz9w52PYOhKD3dGy
8vIZlBR9u/WqoYNmITmJ62SBRQ6WDMrimeZh9iEhdx3opbXzg6TcmGMHIj/rtbXC4/wg3aopwnNn
Fe/S0xeP1AK71HeeehKbFzbpMTdT9jIC4beMZleTYHq6zai6cEd2P91GtaavLC9Rr5Fqv5h+5H3K
Bs9eB3z5n5wsd/doHi6lYp1+bqYW7V3w8x+cJCvZkxbzd4Mzo/zVgLX7ZTqbsfkJDosf0xWPrzxF
M+XW0iKwSTV/XkjOWo/gGSDsAlj2rvf1cAyiRFlbSxc4lrkLEi3YyahRW+MmtoL5IKO9qTirWujo
F+eyQUghD+urPubj+wiFSWk2ILwrw3tjU7oaVE6AVPZVhxmo6YUCmBywOUQlWkVtdeYr4AzZC36M
K6daA5mrTjIKI/QhgD32FXKl+kUnJCDmKNK0hzDhpCmTgiDPKbtVqLRcliwgQ6O2rd8G6Zi+JHFI
xkhRSMAtISdp5vljl1cjSg1YxiwfoQRwh4McQINy+uEfWWFWU+P5cYz0EZ2VECUnvVLIHjvh0fMC
pC9zSkkpArbMywCMC6Ujan7vNoXXEGXDSHSLt8kNvehLIwM1GKnHxrDWYtf6Sj01gDyGKszfxta6
dF3rXmqjzd+CMoOx3J+8vQxWCCwe05FooYxO6FMce9sNV2Y3xCfKI51dqhSI8lnxSUxKl/+4Etu9
63tuW9ymifFPU6i9VA8k2flq1296NGif66QtQckWyY7iDO1zoPWnPrbLt3DMVQon53adh5H2uQuo
T6yQhLhUpe8/p4XyUaZr3piuy8RuOEMRtC7KADniNk5RFNSXaJa9HUo9fSPrYjxNyfxBXubOFOkH
LSmIKS9eMslt7OQko/89Sbwy4M3Rwo5H3ekPeEK3wJLuXbkS8IJc6WGQHGxNA3gClMGqCr6ld+f/
e+5vS93AEMvn3pd3eKtsy6yBFr0HrWPlvbpotnLpju4MRBIqqjkr9aPN2zDa+GK8Df0yITOmeJ1X
fbsRozTzYM4o4sqCoH2HfV64L2WpbEh8BsGEDl/hrJoIIrzV5A3qJQtd9Om8as+jciTslf0wib0x
i+lgB8W3u/02Nez4mx8cnmNGm1HZXnblcKGkTToy1THCpb4ZOkGq9/iw+ufKZAa+dloCkmkx3dYz
dLhvp0B/iZKAJ3nL9yXxlORCHmJWVws34uQb51tPBqSp2+pI/ZZBzRy+d7tDMeUl683vZG/jgylr
3F1sbu66iuBw+OUj5LLp/H5jmjAA3b1vsznTgIo1Wn1168sn9JS4XZrcfhlsBBg6wDRbyfJJvi9p
UInyHbhbl1yg4VTB2TSD53suEPhbuZVJbZhq6brunCsB6EX96dcJ7dITkz2gtg4UstneF/n5KXbM
ZibmsToVx1hTzV1ceu25Sv1PEbjpw62HiOTZ0CMTboFlNHL4+hQJqzbLiNikyaiBHFezmkHWoeqo
peTjr8PiXS1TIJF191GsfLmtKjZZQVyi0K1OYRoD1Pz5wXIpo405GStKupxtCxGAaSAZHC4/la/4
KiASoiMgW2msafpPOfH18GDtOBuma/YbGQXW6K5bsHUUKTAiNtvJKO2QPsS3CwoKarWbUcZ/LB5B
bTNz9BXHIUjeKfwFlwua9jUq/EcKd9uL76bla5vDyKgpC+dAngE97Mu3eQZXexscHcoTEKXfUQFU
vLZWPjxBArqRQVnMH4puTZ4V9t5lNTcJA0iDk3cZlEm+QuGtUn9qoYlEvYXAuJc7BPsonPo8NXZ/
/C2j1TfWzS6+9+j7T/9f1mj/8b27ydVP+z0QL/ZFwlg+U3q3n0On4LDLrlGF0CqbsPpZojCD3Tz/
wTS7bkQ6p2+exZXS2GcxSU8iNxxf/zRR1pKVf07MeirC/rCWLPPT6768uFpWdVv+32uBl40e/22S
ibLWz1+on40vbrXsKZcY00+zeErv52/wh/X+1934w1p/+KX+1w3qRxXqAjv8avfF3mod86q0UFj7
Xp7t7MAMtrKBVHrLe07yv2VMLFahoLoaDg6QW7ajfVIX52Ka3qQ3k6d6rfMphhAj7G471Iqw3zZr
Q2RvbfRTiO6dS4Lpi/JlO/YbPacOI+HbKCNSc3QbaFvordi28jIT97TV/pkJp/y8I21UrcSYLyPu
CGhs1npqIWz1nGr2Q6S33rMTRjSUHxyUrNJhI/vHNiJSui3RONmKiwwAwV40hoCz36Ytc02vOJVe
OZ3FFLpEC6s8QgtUd59lkt5ykoD04K+7aYSbaxdVgb0Wm8zsmgyiwaR0d3fbbL74AVg/N8ivko4y
5wktHnqSqvrZkzGlgRNgGZPU0dKrcv13z1uKq09fUL4ZM6rB0376ErlGtKmU2T1pwNo5Y0Rvae/9
ak/iBLLFOTkDYIsvTabm1EZSPxJoTXyRRk3C5HYVtAV6Wq1Zrn8fWJzLOmL3bZlff5mw2KULvA/4
cJhs/rju4uY1+rrp+ZOSH+TmFqT9SSGlWZCwQLMa6fqHuQEHyDN6srfUe/5zKdY4zhR9LV5Rq8w2
zDFMuFnFITBqHyFOrzvwG7r7cVkqEpsTuARVmtjc9OA0TtI0aeqdJsCqHdXd/xjzTCHeQuW837fq
cIxyHtygUyK2U8HsFaAl1QHE0GK9jckqt8sUecxj2A6HltPCpS6pShiogK4MlHY2WT13+y50qlXX
No69T5zsO/WRw+E2PLaw5Cqheu4L3bX3Y1AsvDKBt70Nt1Xin+f6VEL0rKNvtaxfoT1pGiOqx0sF
XqEP0c53+hTMNIzcYqN49ceVYupTg6B58imJB+tQ11p40NWCsE6QZSaxsCG8UlENJpYStLsJfs7w
WtXjW5dP1lG8xsxhQq9SJGEOS8VSAOWO3W5RaWjXKrUtl6DhPWgZQXdrzDR3US+DqOi3AXF2NeWc
2FH6oEMdrK3E5umFCW0Jis6sIZb7ao1lU7blmu+DA1I5CdUPSqNSXbU0AQq7CCSie61Hir//xSaX
9QT/ZjIma+l5P6dJVylc8C9Noay7hg20Q0xaSsEpoQzOiekFgH+pDL834qbHMJv+2+60mbXlKdut
7datSRnuNeGXzpC42Kps17ZABMNXGRzGH4PcgWnlBM3XtJnWt/yFjmLBdeneUh3StZT51y4sDr92
f5vrM6qhTYJSXZg8kNubX0kW6+sq6+KDaoTzq65n2gnBb8r4l1GxDQhLJSjDXMUUzLa5VVsbEhUf
jzA0ums/VMe7fzYAJOtitQBDypKD6bWAYzkitf1niwC+trIJ+Fyyyikutu+lG0BnhI+Dke59YLmS
0TQAZGzP5Ms2MtwHSATHYlx8fp/37wUT8lHrUB/nDt00xdhpZuoh8je1YMzHLtne+oFVTde5PESa
tcisLi5gTX+4SPLHyl3U16BlQuQ75IRZKc23cEAkq0JfHlJ8o741gVHEKxBUExVPQ0iszqpWul2Z
H5EBdnaJ7g47oKXGR58yyJXZBNPZjQb16LpxjcYz0aBYD0zSt6l1KQg+LAwO0V/BQmdblKS+Zzc5
RAF6ZINuJm+e/+3/Ax35J5fOGNG/LoKvKgLQHSglq+Hw8/sOUZ+RYimNG0ZKtnLSkLb+xU5WIdvM
qDs85IV3jm23/AqDn0qGQEs+aBDdbgCh2Hx3KtQIpxqNobTJTwT7pn3boKmsZb6+yXxSq32/MHDU
RvaVbPQljPU3FSqO5w7BrF2Wt2iIL5F52zdJi3Q9YqXOOHx0nm6ndYiaz4MNmaKc0mVOy5/dLlqO
9vc5RakMH90LEbF5pfWlf0FVbH60IjgjYGbsoeHpm1eViP/SuTVG9apEQbNkExivAn096TVFOYTF
H+qA+ofEK58D12ifewjKSZEXB/lBY0LdsEGE1lp+JHOE3bXpzfQoXQuiEZkUTWn7Whol6m78pDDv
/JikceZ+7OIEtvRUt06hMX4MWzd4maIifKmsft5VqA5txCZNlGoojs9GcrjboF54MLzRPcus2IWt
EhgAmrj/LOQDrTzoQajDsYxNGt0NtU1d8qK529pU/c/ce6QIgxIVkD7ItlUGjQRxOwrpKYALHqVP
4B3uvJgE2tTlKEmL0TEziEXuTkYZUSoHC8/2Fyc1DAr+OJZFxTPMeBUXbC68TTZ+aYyyOw1mP4Rb
L0pO0kVWhvMNam7UloB2z6r8SRo/1/KnzMi2BHOGs5hmlE4fgnF4Lq2oslB2LaxdCM7NRUF7kzTa
IbJQYMjCWt9RKjR9cdwP0Eyln0vkKA8EKX+Y8/hD53Q8/WoK5B2VyGimvVCk3/GtU/2jvXT7TnEv
4DIP4tH217am9KXVtdJZd2PPz/5bA8XjwUr67ZAH+67fOU5j/G0P7y3PfmKcc3718zr/YudBBkmc
/qgqY74dtb/V0ajP0ijsYW9XoRdEG0vLFtLCtD0NKUg4iCh/feDWHvFyNJJ2cd0jow5AGUlP7wyV
IRvVlPIPoMj7PFeGdQU3/lYGS9MA9KtGWgfT03wUG9KYS/FLRB2MS53Go9N5G/ZB5pfOrY2133v8
pDqaxmRjvheBYn4ZPfaQ8OmiK5XlAAYiuJ5kQqx2HvJQKUT8nQlaK2hVBJ4QRBxKqNF/dqcmIIWP
4OFtNJZR6Vqlcr51fzpHpCafgyEOIJxBXEiNPJQbhmBLtZj21vlmeJpihEEhVtXe3MYpEMVGU3QZ
DDpMQYM++djaL2LKkuh7ZeTJWXpuCzE1U055qkYbhycpyTE7UHdhlxaPTt/k6UYuqWic1dQ43UaD
uEdxKVJ5MSS8sscaQV8rTXIQNtVX2Z/rgP3W/WKvexibU5DVaW4M3Acf3v1c2rAlNBT7ZbSWodzR
kKXtAX2k0OKt+dvrjm0QUTfpZ83a7jPvL1L+K03r7O9egwCOadgFKauK5OZP37yqG9DVhiu+AIzN
D6VKkDJHMTRfcugAmY4EUPovJA+AavlT/6SWCRWJuesf7Ni3r41Jgjod8v7Zp5D0jNRjuBJ8lWHr
/VnPIYxt/d74IF0ZbTNdv3V9mItWY2NUZ4Qx+1WlJ/VOiWz4ErpBe54JByIiFeXfCr95sAzf+Pgn
jyy0IGmc+5z8A/HxdPjIDVjq9ulII/FwCz15COVBlP82IAH0UXuXSWySQuO2jh6GPyZYEfnO1o4V
WCOX9HDN29eyKAaieOG1z5ExX57eJqUxlNgiHBMvXWWkngsCSoe096+TDAPl7KZVf5k0ok2jpPW1
XFQZrKZsnj0b5FDiZf0mtBbhhiqo/7uvpE2/kTnDwlxFkNTYik2IrMR2Xwda84CaUVwgOU1BfzXm
pWxU/yGs8vHqwQtmr6qgA8pWDGelxHYbUErjko6Pt0n+4A7XwXDCxxHF4Sis7Wg7ITp+bLzwMwK7
TrQ1NGXc18miPLo43+bZ6B5sjQ56RFkZlBqf5pJp21APE26zeBqv4i5N0GnvYwZhZ6pmVDFzO+SX
VNXIYRJ4NenKL2n0mbPSTCe72cRZ/MQmt0CcoT/94Xe7n9I3lnn3e3WfJ1NkrfwvSqMVym+jR1Ov
7cew0+zHYJoI1N77cqUXdrGK3KnaSXcMsuqHT7QeM7RL2Nb1RzAebKsrckcm2PqLvTSpEiqbDE7l
9SQjYpSmAXSDrJFn7Os8GS511/eX22zD+VzCwrhGSA4ifVWPPtXdUwMzLQDJWj3PLfdfzDNJ6G1T
Vu7Niyj+hy5JFdKAs/KiBulJvPq4zOFZVtFort1yE/Zps55t23iyw8x86htPoxyYo/diMheT2Gsv
2w9Nihb5YpemhPBk7Y1juycrTJlq1M07OPwhDG7qBDXDka82jAzPd1syZs1ztjRiaxqKGsRFmiRN
+rWb+FDyuEFlXxalwLcqauGF0xoVtuFRPxkharReXAzvU2q+V4Vhfy9TypOQ4/v8P13LwX5X0Az7
ztmUGG77wzUwKOq7r5oFTv++uBbLqvV/r1q2g4e0ZLG2QD086RRIb5y6z7dVWbA3XWzFFLUHiLQn
kjH/2KBNaM4TKobG4iFu0kTVSBmoUl4q23eejCwMTmORvIyz4eziBO3OlKrxc2YV2rmpKnSt5dKb
Bm9tqHm7qTv/H2MGOc5Z3KcY9COxgHEv3mL7ZXa3MAHEnnZqJjJrALGXddOloLvX9B1ZHe1kE1L6
gR11rMfCgTBqDPoH1bXzF0p+8heq+HzSGpq3lq4MaLo6rzqjLI9iY4+Tv6TaieNh8+wsHZgh4PyG
7X8lY+KVBp620btU2YqLDGSq8qKpHo+g5aO8AqpG2LF3909HrnXaa2My3D5dJvkmNURF0E6H+6dD
sL0atDp+UL3wLRz0+SxNbYKXWVWAe6txoZlfBnRuAv8VzqIUBWnwrTuNgXqbEjeKffDm8BX9U/Xc
2AhJUkoITaCBHBk0QXM4jxdp7M4bL1FBngDlTMJh/7LbVbBVo8RBZZBYpITz8tjsT5QNGiuJ/EV+
15/8jHe3EcTp46iE9qO+PIcoxrJ+6fp5722cCFlLcfmT391Wk27Q54WGZllOmn65cqmUQlbNviBe
MKwsglSQedjhazhExWNbjV9ucYolWDEvHgEbhQex/fSgjDt89QKvPUZhBp0cgkhPZm5kKy/M5i9V
CwxY1/T0kraNcqh6pXUpJiUyvgKhid6n4bhnx/tbOs1IQbpcubadXmF93qHBVTzeTXI1F/F/+io0
Dr/Z3aHq1opvPFNkDnabohzykiXPy2HYlVJ8AzTsMBWQP9teXa1rqCR2qZVYT3YwWE8e1FQ7M/Oq
NYStaFW66DM9+hX084uLNAAJY8RDhr2eBhTjGDDr6SVnWNGRjBadAyOOqLzojWOX6pWx0US7AGex
iVsIUhKdp8pdSyitb2v7GPnN2+8Rt6j6Mqt8y2MoIV8Aa0AT2cz6Oxqz/npAcfjZW7hPYeTPzxS/
wtbkN8FeVWtqfmYO6JlpfZ94ni5bjvbx3mRp0D2C9PP0XdxcXd9QTzLI/lTdRTqUHrD8PvRLE/gN
/41yaU9wcMpVlqU6SPeFklOGJ6gvdk6avTuDwa6S8P+pqSEVAL6Y2z8uvfozWV/UARZ1DKRLg31U
DQhrcL+0vkne3S6w925keHuDCPIHV0uvTh30f3klx9SsScanCoHXk+8ipOVQefxXsJXxADq3jTO3
1qkg4UC2CUZKUAoDRZQWTM7t57yf+pM3EOvmzYipt5sfg3c3XxmpSA3RfheX+wAF2eWsdg+pEsUn
14f1AVRhfLp3xWYvA3IlTebPgCGAEBMejYx2U0j/N6dhrp/9rM5PhFKCFz+N/lYnOEOlNy+nfSop
tLyfn8Uy9L16imLvkwzdnGIOevHUpJv7nMjIw/VQBwS1llWlibXmaNZldJGeanv2xdeK3X0hamSc
A6o/HzOn2bdkMq/10siVtWzoyGeZtwF39KmGnpNPYN90AnW1fY3M0LkiMdUeKVaCaudf0ycEfTZO
PiEdu/jepruG8RTCIv7wYzUHPcYoBgNiBIi1VhGaCpuiQfDMX0R8lGn+oemjuJn2S5eE0tsI2V+U
o1jjBua8ydXvZqxqjxnJpPNMjHPeFG6hbSxeZFuB5HiN5V/yefpRNLaUibi++3EO/fSccATf89xb
6jyoh066gk1iU/wlPWlSB57IlVxOfg86TA+RAnCV891FrmI9zNBMnSEo1hAsrebmk6m01ms6uaup
do1ne+n1YeqsIYMABrZ061axUE0dznk/NmvYfKpdxhYiBr+OWipvPu9YWxb9JlMAMtv9JTJb53kM
Iuda8Xy9OXscwk5uknxLZDCJnGcOISnqRdVr70fviYMkzUpNOtAF0GQLX/a09IQbW9i0c74F1FPk
GWkXOJb5Kgeb2zTxyUL1j9MWNm0n9zn5Wvqx8nWPg24LbN6vdcgml0vdVEDp59bhV5sMi7uj8Tj2
ck/fiLc0fgC6/daHt454TFewbVgWk8ahVAbkBPkLVJ8eIqdLzi7lJgdnAgK39AwlScApcBUszUQG
g/fXSPYnpN4TcgCMd8ee8Oov3RgGLErSYwdQ5r/8ZEYO1RVvOh6OleNbJ6VYpIZmBIApUaKwyNwp
oTk+Ilo+PupayDfuZzcPcyUH9GrHK+CR/c3RW4bFBwbkrAMu/M8cyzetbTohYtGqkLquZEmUGiu/
Kq6I0HjXVlffbMg7Hmwk+67STE0MU6OeHEEk8h8utt7MELjqeC/8Ymw8/S0kKvQAo9af54K93SgQ
OSTRJW7UcjNTm/HBCXOoMlAt8q1a+UBN7bnvrPmpLHP2LVPkA9fKII+khNIeMhuGrLR5hsakPlbj
UOw7J9be6lL/Lh6UHp5Io2Wfwszrt6gpGCc7CxsiDbZjHmrfaw5/pDW5MZz0CwlKTU4xXzkgx38h
RZGRX2hQbKch3B56vD/+7TjH0L9UXgytAXmcfdxafykLW4k07sJUcu/KVd90VCsgE/2b/e7rUZO9
R7T6LzFFxNjJhQsDys/ldH0A8gkrsNhzf7g0Y4eWclNqTy01wZum8JOtdClB054y1G0owqy+3k1y
VY8TSuTsjkN0oxC9KWbuN+CVfZn56pO4wNfBI4DT3Vq6MqBmvBJcxdjI4saU7TM0g4H55coxiuMn
a5GvR8RxvFRuDvJuaXiwJRvkgbWNWrWlvpJhcTSm8iEfYVoMneDLFCbokIoGq+NWB9WbiFShHzYt
CqyV6Idlmd9TmbRA98bQGh+7MvzUkFU6W6Bj3/wyDDbGPGSHKp77t2ic7H2ROflGRnNkCc566n+V
wYrH46OmRF81GGuuumLHV3NpBg5lPP7tElqhfwbkaqyn/BBP/G1L15vRHZOrcFTsx5n3qSyCNg/w
fVmqm8M9Wg/hI+gC69zFn8p8Ck4uvC4ne2nk6k+2P7mMaUdlYTxv/u+pYwevQ67rW1E/uAsj3Lty
ddNJkGHpE7/+oZWQ/by6D2Rq3SNArMF0tYze14rVCd40F8LjcDQstIZUtziGfQGaDSbl9ajOGXs2
K1YO3VxlJ5i4s5NczcsIop870wHD7Wl2s9FUNEwrp4NsIM9T/UKl2RKQy+rEeUSbAtGxMn+ZtOlN
IYH4OXE0YzskS93qQJdg/KpLvYpCuz44wYWTbFBo8l7y2dq38AWd6qWJs3wqj9K3BhX6oU4fdtGg
R0dHuuKkhbYPB+7if7usm/zdsJPpqGkVub609MnDD4kD3ABBHnY1UC5UTYYCpeWfxqUnprufdK3O
SteK3ZenMnOPTWl17wAW+4MSLQVGjdl/1sG8u2xEvg6gQLetWisLJYjxwn3/5qEG8jVrC94V4Zg+
kWtaqXkTPs2OT6m7quf5GkqOeRME8eMta9ouGVJJd8YF2/8R1i/piT3giLaiZqlYN4ajrQ0bkt0g
8afXQm3mE/W6MFir3qc4GpMrkA7rNCF1vUIUq30nuBCRvg0ycrB0E+hYdjVVIGDgU3NtuZOxS6UK
S1Uposyz9pBNoX8Rm1xlmfYxMD0UIENAxc7y6rGWpjI992r543uaDfnD3Y4M3/Co+O5eHGCZHY69
jlKuWSvec+ADKoxhvydQGAwrtxkQ5FuKatsoTBAHUD5TUH6Fkst0NnMZ2Y8aMgJkGfx5xwsj3AjF
cFkY9UoNKWCy5lb/MPlgM6R7H+17t32UroxKV22ptukKO4n/Qw1FRdVE7h8sRZ83YU5Rp+tmA7QZ
eYz8HiWfRWT8NUZufdXyLvnYH8ZhLj7amqlsVbbJvFq/zQ74IWGeAJxKPZI57+7UFC3JAHRkwZUP
UwC7BdpkJVrGKIA4XmvdGDDSYIC4LogRDhUGjLCuLbadw4zcAywZVsrzLwjNpzH2QspxqRYPrDL6
AF4Lot3FFgTBCAP1P6NyJbbCV6iAcCh9TPTC5zbrw3oa53HnIuEGq1iAfGEdzhFazQp993tvIh0V
mnONrFqrH9tO2/m+2bcrsWXULrWwP3n1zUeMmqXpxx7H3+xD7cD0iBBeVa16lDD3xkIjUDbzM/yd
UDf6mYpUkxOeAQ8l2wBV+LUSpNHZbhSy5qqhRQ9tEhFgzOt+l2dq+jrnhb1SyU/85SnR1oc87D+e
Y5zb0YvBGZgmrxA+oXIpOic32R5ikojnWC/Sdd+G+QZ5eeQgy6S09hOZHZON8sOURiDI7OXd5/KN
eKCyHdVgd7oMbpYfpshI5mFFDc/AKctUrnHbKtfRCT9FeYzwzNITe5gn9kPMyRV9vAKRQ8+KXwAz
JDBSolWvjWBo5qbqk3Xkvhlw2DzVeX8JVEs7hBWymYlVc3iWy1+asPiYe5yb76ZpZucJXMxZShtO
KP/O1ybk2eLGyrC31KiLt6E7PTdwQTzEy6i4cLYiwKeGYBI6cM6t6xxRoLgQAp1UkmOhSunG/AY3
Ecm0dsfDUnk2A8V/RvYJSIiufZGe2LMqMmFcdfw1IhL+zc3qx36tVnm/F7++avxrT20zD3P31bRQ
6I7DTNuZk19+iqduV5Bh/ytUYNC3I3O+KJ5Xn6keVtZyvE96d5XwbfzcLHTtBipHD12adSdqTz4F
CtJDmTkaX4tYPTaSOk1nCKBhhvzeRinZKb8K3rXY1DYTsB6SElZ3mPvSRMs7gi95ND40pgmNl8ho
IxgTP7QgPVa3XIE3EQn7vd8v44q55GaShDiYzAe+bG/L2c+OkneOtPTicio55VrCi8XufH1f16SX
OieCm8wdg4dbukkL9FebSuRjW3W2s7GhZNoblY1sSjUA3dOGbIMiJfKTbMiIMrYFgE3d+GTGxnFQ
svh7bxDkaoMseauVYNoHADKPWTwHm9LicCF6ByYBZnbiiMs8SF+ucvKpP4zSlwZd2ngLnudaUXA+
FaZb34BTZqkWG0WL400+Lvxck3uFZsmHHLJvQUWMyfwwLI1cSeMZqMDacdivbsrzlUbQskPmRgTh
B2q3birybcODPHcW3jqIC0ZhKfhpu7vJLLEvawAVcIEKdrty2cJkHdpQqshESV+aWz+0G1Qmk/ab
CHRU8ELkK33hvLoJdrAdedC5gT+M3Hr7wa967t2E2CFoFwTFET/YmFM4XPu6GdCb4gqRCU7+Rqds
xRZUKvoGuTpNcE1Hw/7uKN5eWHzLmyQ//mYn0nSuzN7cB978VNjll0bLWw7HgfHBKfMvxZhEaMaI
AqGHKFAcjHvINfUr2TFro4SR8QaeABQE/Fb7odfUXdDFqMyQX/giVzmF5Leru62824wGSjtLQaW+
K7VnLxkvgV03Hz2fXH/voG0mXchYim2YxNCpZVbzERDFwg2a9RfpGj6gqMR999qsvBLA+y5zasPm
GVa79kacoGOMUebhcSfdRuteMwD3oV4ql3bU46d4UjNgEs0n6UmTN7kPEtAwD4HSew+5a3oP6dJ4
5BR5sfR7ihRI4BPm2nlxuQBPNO3NXMSbXCNN1jKah6p1yQP1WXq3CZfUbfq30MuKLXJlA9IlmvXU
AcnZZVQ7T354BWR0VtTY29cg+6/l0uhzFB4g3CtWo90l1oqgZ3k11Hg8Nr36SZQmxFTlnndMNeOL
XaXFZjIjiC2zqgLepw6XVNMeGxL4r2Lq/QkaUdcNH7w2jYCTPFI3kuhbV62aB2mgubf3nKWhScnj
B7cuPw612u9ACTU3knqYBSCpn7IPeal50KXCWy8NL65uG8CCz3PjH1tZZ8ZjmehHmTQvM2WwZPqQ
+f81nXRJvSEWyTE5RuGyjY3qJI2rAuRaVcg3rzL+w6FvYATUG0qsThf8P8rOq8ltI2vDvwhVyOGW
5JBDcoIkW8G+QXllL3LO+PXfg4PRgObKW/vddHWf0KBGM2D3Ce+LajUQsUN0s9epn5R+gs6CccgH
8YJL6A/snjtFH9Ar7QJdP2QNJGZyw5ibqOqf5PIh94zZqFzeRHa/m1riamWW7CIrnz5UTk3TX64T
8LZpHN7ldho+W2X+2E5OBImy33+tZ05EayqxmGkatlLF+GpzeAnN0vqc0wb+OunKXyJWZwKBlEsY
D7M5Tg9aHsYHdYnh56B9PdIs+hsMy5TXhO+cxqKAq+o3MRO58BrLTJSgMv8mq0mSAcuwKYFB2QdT
+wgv53ChNXq4tEHwNtO68Xbp9QMR+jj65Naz48EXQGkRRB3fwnqqzqnfTx/K/ldyWD2cP8uJzo4o
D5urma/fyeXbzG5+bcocGGoCj/U5rgJSkYUxHDuKcvhmMuMLbapn6g+C6wCS6K6FFfhD0fnfXBot
v1EpOZ1oSuEPr/UisPz1dgdTREhrYtJ+qSjpIG8afXMLb7qOYdhSuIyXB07BoXcppJ2i8FcDIqTD
pI/9dR4Lcl7LTF2GTbYt0zr3yt22xt81c30365/LJm9fE6Us+bqvsu/NCJupOY2/E8yKHwrLpdhG
TTjY8SefdorJsZWCg7gJ+l+Tlsq6LgMRb9VCfPsps72dKEWkDdFLklrZi08RE5yqVlxXJ5rc8/qj
4rbtTjcAC3QHUqQyONQVQh3s8Myp+ndMpep3Ctd+bdR2+FwUlN2MsdOeHN2oL/6Cs1XGf86unXyJ
HS/ga29e6mQq46sxd8MpM3LvodXi6MEDwO7Qz07woS4ODZSAr3bjJaTM7Ek7Jkqb77spCz84XY5Q
7eOv1agUhPFwkEFLTeUCocDH5T8yf8hjvsvqOr94e+rplPATMIzFacjaPwKKjK5abZ4ad/m1lhSW
DO+KWX77S/9HlivmgHWd8ZDU1pyq9WPvWn+u3/ZlU37nOcl50KhRo7Hj78sqv7SV2QDemNPV7Ci1
9Wwtg8wSN7SeoTxXD8DPWPt0mNN5J8LNsHezxzqkylLkNyYe0M8naif/VGPdAlyYrW5Meg1M/trO
9OOmCUwyKOPMK7ZN525H8Bnw2rF8HAsbSrRlZfSTWxxWhWFisxBvN1R0nXnhx/B8nNqV3pJ6akgv
O9A5YjCMRQjyFFOQnsanMXpaV6KIzOkrIBmUbgHfxTE/6f4qkqtjV/WfoVMTdIqd8ZMzaMPJ9yPr
PJlu8erz8joAWRz+bjjNWXzSuPqYlBV/b8Dtpn7yV9VNPYlyv/+UGO6fObGUq4gsoqsvru2eZTVB
QvHJt4EBanoreqjGJv4IESp1uOpHve79B4387EGWNqfKnWIYyTnqdP9j9MwB3fqYLPNxyJWr1pon
ZfQfMqOOvg7x7FysZuCvvuy7vRdo1oWcMaQs5hiCaadwUu0qKFOS6tprNfnXxH31gZS4eEWfX8q2
Plogd5/9DIIJVfPLswb8377o4d4GxgRaDyBdJ++xsaMvk+nUD9mS1KR+toVyznUWwvKopbLGh7po
uUTJMC83pG25yYLmdSqTcNVpi9U/mt65Vx45zTJc4inh1VOcF8dTXN7gBMCShyk286d4DosnmeWF
QQ5f1tSXFU/creerk0PMhpnfelQNbsrV1zK4RVjKHwMd9H2QfNeGVqO4f0peg8qNrnUIimib2flX
ii1f5RYAzN43h1+1z1GcU+AaxP4ZIIL2qYap6aClU/91Cni7gzRXPfuT0n/NrWDX9YP9uQeq77Xr
p9/EyjAb7zF2QKGTpcWl+uDSznOWZZ9QPORo5cfJaelinLzVinRrfbTbEK4sAMtioo5nuzXjl7wK
ogdlLqzPHMqo+SzH/K+x+pWvTOvfbjx9rmq3/lZH4J4pZZau3uqoGmfCN/ELx8w371qPUt7TQbF4
ZymQHpG9M+fya5Jn8a80K0Mnn8XWsbb4QspmUEXpXf5X2dH871S99aKBOfmcAJFNQR2Khr9INQ+K
32dLNUHpLOuL49be4zgmdEelun6oJrN/TbteOS3otQQAkvLJTgr16FEg8jHzfANGXN3/6iT1d6qw
qr9Cyt5XdJ5RJbfVGdHFCKYFVqXgjGzX03DtR2e4KtygSATPZ1lZ1G6BOByUcbXbbNb1qsuMZLyK
qtE0oGdCAAJkuRrJLn4JPkIzwHji93CDy8BfU/hij6+KG+XPstjEIaUJL+EMukSTufrpTiHGsJ/p
h9GrnL27bOlYVaaSjYrCc53EPdTGehsZe75NnuGUtL4ERdw8RQEdOxNxyC+pUVWPttEDNLtoPSC9
Hsp49k6ijdra3QW8J66ibRwXQiJX/9B4HenpsEgeE4dfmhKC26TRQwDlj60FKA+lQaHz4LV0k+ZJ
3j8FZf3sAXAV7Duj1F99j1KQKvrYaVpEsIMhgegyBt3yZbXKrfIjwUHnGuUNzduzAiym0hjxWYzF
l0sQwP2taR63XQySWA9Dr9sHG4qPgFdRmJ/gmij3ZADbZ3Kt1B8tIaZ5SN0HaNrrBx8gg18cuGo/
TEH/QPoe3L7JIgOWDq5+FmOFq97FUEHRK4EvfPJLGqjBy/izdarwvPVbyEl5kZs2P3uRb4fnd3k2
dPXVi91HE8aLqwxzE5LG+ckyMGOdS4+b7VY7qzUAP1oM521647gJY7fUH6i2y3ayuVqA3lLBZnHY
Mghcq+x9PMbZfktB3NM3/3wt9pKtWJMZslYz80z3vXsuooC0LySXu2Ehz7K6xqtP0+i0O22gWEUj
l/vsJxrtXjIVo2Q3BrlOZXGdXm0uerSBvwHqBV906ov+Az8PVPiRhh0L0h4g2I4bgN7mKTIa9udj
MfKHK4pareEB9ArtXHDafe0i57NUb9VJw9eDZa4r0b2vRLdYStkXqKmrpXR/vlvWUWY/UGHhPUhP
LoRPj1MTja/Sf2ukQ3X0jNA7iNLOsuwToFiiW4eF7NXQgUuVVl3b7+HKtaNfRCk+iQPFUe6Z+RWS
0d95uf7SJYZCYX/zNnC0I0jePIs4V3xbJR6tqbvYb5ujmOmFAdSQ6EEbHo4txNscnQAr/3tA5n59
E6ARlazzJZTTC+X3jV6mtHv4bxjpVgvEGKGoCrxKgOPJS8UW15lIswGX6bMr3FZEU2TqRRkJKnVa
SnNJfzut3YK2QsYdYtJaX+DH3wGEBEpoW5oLFtGGQKRoFFOlSejsxUSMqWbzqRn0p4O0dRtwrX0w
zO9re56s1PL71qUt+Z2g+HPFJrTerKVl+2/+dxL2WPv/ZEfSCp3mAoOh9u4xclqH0gbDoViBWZdE
7nMPCW0epNllkw+V1c27Qe+Go6Em424z3jbQll0WX+InGRUUPzbOvc7dmSpRzszJ/BdoA8o92Sya
vJdl3o4UYy6zzJvUx9pO/qLTDSYBkaWg3lMrHMKlGkRDAmNKGLwEnal+SuHd2nGJB7e/SrRP9aII
1eqpXlZi4ZqTfkhzHyCsxUEGUhq7siOX3Y+pu6/TflyDIHajf04CeMmLMiypOMj0/kGtjOrgqvB6
76jVASvRq88kKQjxFvp47P2KwizBplmn/GziFdlG4G3uUWxEeId0I/A2Ns1M+6KjUa3dByX9WOBC
trxYCmPBSPyxmt3ZHg5OQBNBSMZxfa+kjfnA1dK6yCvkZ3CeXjy1+5aCzIO8dO7eQSKbSTE9+nC5
yQrT8rGzKS+YDk6oJ7sbHFDxnqcPBhVLT2L9s01ButV2ydR767uykReiGCYLmChdARcQjp4hlaUn
z0letgL7RVQsojWGvixDZUhe1AxAST+KW9rjk/Zpaps/1/yels+PnaZbr5LeM/kuOYBKyF08p86Z
NIr3Oi/1SNlEnVqufRbJJrbNzjvG9A6AjoSpDFk7/TGrinuSAvxk+b9X4fR4kKUU7stMhrU8Pw0q
ov/wj9/IIG/8XCumxnkwKF9ADuMgYPP7L8uwSI9r0P99ueYIHNphT4E6AsbY8r82mUr8SQYrNBvQ
RWBpSBciPZHZNOqYXp28yCo0YPOl9/hMI4X/4hVjzN8KDeUcgQV4k6999WoYtGTJL9X70kk7/9AD
BrWH2Tt8lcGYgug1CQgJF45uHe8UeRpmx9Ag73WnGEA/IYRBFuN9J4XupZ03Qvgl8SkJaNlNeyHh
Pl9klUkcQOJYLoqYBMy5GL6nul89y0BkpV5nsgzU7nuhUA5zJ5dlZqrVM2zsNMINVG7/zL+eing/
JUR0KBsK9ssx5LvjQ+oyptNvGVwzD5oO5hPN1+kHzcn/ZwvXh3CmsIYPZeBC+mdSnwL3T3/sm3a4
+Lq6K/OWXq94TEmx12CMmgtuggxWbRnXurUOKt0Nq0jkgMX2+NFZXmtK+bQuNze7tL75nUGDy9/d
tAV3Adz4hIJPS33YHDa7wgzKh4Fsxl60omg094NL4eR5g2wtBpssdRZfVmTXZWlVfnRZ30QC2Ros
+K5cW1dFJg1mIhOt75nA/pZ7DwYNqhgrOEVD/bm2W+25zlpj2s0V6GJg4O6hukC2KHSwV6edrLVe
C0/ZCB111RM8PohetjBV1djXbkxH4eIow1ik0bTA3XwL56Lma4TNRLHuuK7LvcYB5sGoRu+stWPw
yXb9X91ySH8rTAgW9XEsqKCK0t8miIc1ki3EIaP4iXchOVqIAo6ZWqanqgiafdGOyhVaF/vrDAD6
Ap4JMq4CXLHxpTPzj6NDYaoexXALpNV8dvMq2olMBj9U2w8m0LQtkAKrXLP9795AklAMtKk9uJZr
0YBC4MiVWFIR0qi1kINvMpkR+CeWJAWtsrYWQ9+13gzvKl3vnMVYdtUJFp4hOztJuC7fAnRT9sfQ
jzHN0gSaRSkhPFn+0K3Rvs0i1f4YK0rbxXwTiyM62W/T/ed+g5qTSzDyk2a6b4FRiY7KMlGdKDjI
1G+do9/44XmkFLU6bmHUn/ltWkt1b92sMeH2Iuq2Nmhxk6lvRuODS/5jV9Yu0X1aU+unaRnAP6if
orJEKGszIa5AHWZxFBtRb4ayXAdbgfAsNI4jMVOC2gx6UETrDGjx/5D9r3ZhADc7B9OTbBe07p+z
Y7lHKlqy567h4LCTqQwmhYSFlkHCZnvZ8yaXmchm6N8vVhY8iujeX0zayAa+n/QlCTmesfnKbJBH
cpzapbGpXi3uHKTCwK5zp/lQGSlXBUoDgTBhRuGKV+xkKgNZBTBWAA8uFu0m/6mxbOMtBWSi3nb9
R5kOLf1OjaiF24zFVzwKQ8suVv+dQ6iq7IG8ma/QyO24ifYXXUrAYHKfr2mpzeVZpmKj8y1/sCoq
cOoBcgVacFP1uqohBtvRQFs8LE3ZF2fwjUula7dD8felaO9km5vsIiZ3srSDbNGKM9CJlmeoPp3k
u589c9taceviAeyCYecsKBiWYjwGGYjrVevmL1R5LFAKS71YNeur4la22HSN9dg0owsI6GK2iGQn
mS1KLRxB0oE0qU8IAQ29R2A6sdtoQaJNrlWsN2/TNBhnoLDLJddohPSQNrDttirw4qoyAd8fFopG
2U7ucN0ex+lkG+m/QJlGY9SclK1leLNsQoWmorB+WH1E75g5yM4LYp58PiWabdp6WhuYmf/84KIF
HdEGGJR/kQzmtGCOmBRWUM+PZl1v/+Jtx3tNqsTZLqYe+AhidXutGwc42gGWb5nFpaKXO1mvU5HO
dmyWu80e3sc/WytOj6IV+Woi63qAjGK/Tpfd6Vdor6Mbn6dpjC6wSAeHwPWrw7iEPPrRo4lQkRhH
rekQDZPIE01X94AaLhEQWYLWOJ3dlKP4Ii8iuklAznyotMG6boPlW1Sr98lXimGC0538H5eUuFtX
cRUTD/+QArbVf5MrngN+hE6X7DAnwGJHZs/vgGPVp7ruKafVQ5iv6Hv3DhE/wcONUCP18JiagIyL
DeRR8auxDDq5xedgrLh+LqxZi8hWXPUaJPlpfZ+7lUW+iIzTfnttA8fVrO98ka3fBjL1aKU8TLES
7+++HOaCy5xW9NVB2NsNHgAeQGXvPLLCF3ChRg4V80jOB1p3i/NifpA1VQXuruiS+CFe1CK7UYv5
qAblKY3H30WbN1SvlKCJCjZTvoA2yYy6TnjlgOYBoWmGfnIP1iIP0Zwi4dREq89OzGQQRCd6yfK9
a+rhIVU0KkHpCIGyQ1OCq8xmXQ+u5LcW8NJFczMt3DymzFe8xEEJzGbXqLRrxw7NDubSOLHAzawz
kc1Z5F9GWs/v5OHisHmVo5HRRJaCG/93hZhsvhO5EfICffmwPWywyviRJuTfpeanUZc0nD18k/og
Gl0GOLgWmVrM38Rilpqhd7t/lMkG4VJlREz3Zk9xmFLQPSYthuMKODSOffOvrToNgBaq/5YuaRhS
/GOfDPNRDcvomw+Cw67UiC4TeMgpHggPTZ7E35QgMC9h19jEAmLlc1989dKFiYDLwzKGHI/8ZaAP
4S+1SY0HWa02DnlFay+CbbDFUdYk+t+8N7XI1s03GyXx3fUxmywGj+Gk0MwvIqtuNf9hfSykl2q+
W+eiTJWuf5yg/VVKBwKywOu0q7GEiGUmA2w/v8PAMx9FPtjFD7sbl/+Yvjut9uJq/X3f7TE3NvLE
1rN+J1VFGe3ycW72/qnL6j12QUCL4i+6Q/GVooy/5rUePIfk6PZuppe/gZtDAt3WrCdzzO1fabJ+
FHnuK/Sru6N7gLCHWqDfB2hN6BqmsNrhwr4gq5S/+bH7oXIBxgXOoXlRK9iCRW43HZy/5TBcreaX
1DGSg5LH6kUGF7LPS5SNQ7a7X4tqs9zUCSAfbz6bzbrHthZzx4jGt403923LYHvujXmVBO4+pINh
H+ijA1tL7NLvaeSHwG4sUMuRyVBOtnMZ3KqDKXIRylpm9aKRWajBaXXvIxoZzLYDpmNb//OWYgMz
C9VEKuGSzW976rbNzVPlo9zZrOrZ9voziTc4Qjv9ktq6fjG5ahl7mbaqbmewBRZOthqIVb5YiX5b
yqxSFf0iMxlWP7H2tfFgdo3xKG4iagDc4Cr87iJCp7FqquzgNVQpwvSUkJDTMshMKjFlVliVdtmW
q3UphZubjy97rLp7220/2Wpbbu7ObJyqvg6ou6Y+dDMLdJssvmP2+4lymmI3EC0lFTc00dWPlRKg
716LrvYyiFCLxqrYgXoLyr4IdKLJx9zsf7/x3Hyo0zHeDNf9b3Yu6VK8UppiUOIyfmsDUluNU33g
z7l4pqe4eM5qviZ32zrnj5S4YaQcN9mNjewAW8+6g5h4UqIhUxlmn2JZ3io+DCg8IG26v+D7rU5u
26TPZPVoFFqaAGXZa/PcHkg6ps9Gzbf9mJ1loS2SyXE53oqdmgYZvYiGAgJyOXFMRq1SVgXapu7u
2kItnseIUPVgjdZ+++AyWz+9fJYlfOGmxtP2YW8+vJ9TShlHrbW/EU5NVXWHPDtNw6Q/6ZD8NPk4
VOWRPlr/QPZzumZ1B2GuTGWgIHq6FptQ1qLZlbExXjejOx9Zro5gYk+roQgNIyir3Y37jfRuk9U/
0DpCMmr/TQe68WQsPT3JTI2GDOZSNGgBA7QqSiHjrAEwuhGKYbvI7hSbTEy2/cNUe2hnugpKx80p
lmCw6/ltoBc5gJB8WRPqn2lagsLar7JitZmyntKNzRygyvHQ2lqy1+Wc9tPTGv18AW/ziYab5Zwn
x7iu+xtE57akGc46E7y3zcchh+KiJoUDu7af8Ltg4y3TYGg5GvYlMKd5na42xDATaEZ/WMtsdTGB
9252i3WTxm/W9ztGWVXCDU3Lpdi4SVbR8bdsCdD0SBNe+9mzOxrDco2S2KgGSDjonRl60dILX+au
m/d6SodpaICmukuyYn7qp8CyjkRaWgK1Js0VgQ33/Ajj3FPWhVipdUuqcui/rJuIps2t7pIb44IS
ycbyDFGU2W8maDsAhi27RAtL35RW59geAThYht4zEirjqNxuIFlodyK8mWpNpyH16ZzRVKLzi09R
FG/eCTcxgAF7CzqBRWiMLxz3tKuYifLNf3HbHmrCm/bYBslVnFZ/sb7bvm/BiIbd4EihINn0bC71
CxS4fKP8fSCZoF9qC4JrUVSZ+8P6v7uIlgook28d8Vnnst3NTqt0TMyr7fTayVhe5EXa8mJvlne8
rGW2DZvMkW8A0aw+m8paNpq80qUGKNtt8p9tI7L/weTmcT/bxk1BWR265N+ivDH++fRnW9x7qvJt
JtJ6SOG5H7qUX6YfP5h//kHdPHKo6ZTN3dLZ5SmIK3Q+dxcLQo0U5ELgJOz3gT4UhNtaLKeesMlO
puIu6kgH3n/dTtailtn2iG2fm33vnig2d7K7R2ld6RytGoSH5XNuH+EfHykm6wcUl5unb49b//13
j2rI1IMxoDZmEO0MxaweISm2r/YSb5jVsT/b1gB4BKttMCKN9ihZi3H77qH2EZq/+63W6kwY/rjq
V4lYOUa/7h7oeVHvuCRQA+Jr0cP6qxxonH5kKkOxHE6qZdDld0TWsxyRNj11duGDnkI8fr9H0UZN
eBRprRWWvd+cZLbuJJve7N9TAGPDgrU3KodawpjslAyVrb3N/rtMq0KAN8XGGP3/yeV/3frO7m75
//qUd753y20rFQ6/fRSp6sGOgyOBbtqd1R5wrMzi2wJw6gKYtnxHBTAI2l5Mb7xMxSYBm+pxHrxf
5wTQq10/paS0F2cZbAsy4aYB9mmTrbuSi+5hqtLdg+ylBI4OgZE8ocn/TUgqP+QRZA/L6VGGZjnf
rZXAHMNq6nD0v0TWLYoq5sxzsKx/cWy2rrER0ZBLTHNr9LWX2G499z5ZJDAiFqVYqBLgbcAwebJR
iJkoZCbIyuL19y3XNuJ3xdDl88kYsu/goxDQXQYtUZtj09jfgP2HB0fJCeyKosyHPjpKk8EqNZQw
XX1E71dXv4LkqKuM8Bfircp5VPppgRYGPSq0nFMCqsUJwKTsqSNg9RQoFTHJNNtRbMfvsshES1fd
m4nIVvXgeMmDP9j6Tmy8SYF2ddtMfLalOM5z+a8mSd2jyBOVIFRnUOQ9xA4VioaXdi8W6bKunMur
Cuj6i0sl2YvIg2bonxTQuu/kolQtF0K2CPqpzaF2ektboFr1Q0PDyWE1XDZ1LOuiBiGIwH/PGW3p
ors8kixdE5Rbar4A5iW/tNlu6aa77awsf4WLsD2FfVldoWqurkr3YzbaAWhRkCH9aleZfxSt2G0m
N7KWY7ALjbAxaib9rI1y1PXeX5dqG1ivorCLJgNJPJ+OstwURmWeh1QPnjaR6sTzkwulI2nRXVJo
7kUCYDKTQQJV3hKtktmmuLMLTHcG4HMxFJs7l22bbVcOKCEJwLCkyUDayQ1XKY/CxzwAnfVc2hoA
RgPE8LoPIAVld69dpadEHPLhqHSeeUkqCnT0gvarnUxlgKODutT3QQypRnqTbX5FDbFMXY/hXmS5
QlZst6m3veit/qGRfag/KC5ldK75CrjK4C9lCbabvi1Fpht6fSyG6d/aZFg1MGqYiGKz+5ns3e2/
265PJOzNF+zyXKjruoPXRO5RYN2DrGyfyjz4LitBf6cr5dUGzw+ESnDfM26P3MTVcAWKT2hC+EC3
++ot9oFG9aiqWONFHKoqjs5V3IJNktjzL+kMr52Tlico7JKPPv20r5GvEw+nQ+k38GqNfRM0fCz4
dD67NdAAQ679liTudOxNUKrEjJvBrijG+qvZtB11VgfN6qHbfu/XkURzEU0ELkU4hMaPXPJNWpl6
4eCgZmq1F6MbzX9Mueec/cYOzhZEK08yGO8zXWuidkfBNByuAWUXi0Ib9DYFl+p96mQthAOlq+5b
sEzaXVBz1bzRyzSkH+ICqfs+1K2w3YmsCmZOp2KuVnz5iXCmQ32nd1oJ8AD7rDZql85na6gr6txh
Jnz2Ko9KlEjnd3XBu8p7OzpS5WOvAFciWwGvEiv1n2gbEJEMd6BXdInE8O3S/nqDkPX/2dQlgawe
Wi38o/cyyrfMYfict2lxrXwvhJxwmcpQ2/xV36yTviuu5MzaPZzHVKW/G4pClqUPRFNKv8LaL2Kn
g0ef4NI1QsFRTPtb9YdiVZZ3LhdQvLYaDfq7Zh+20DKOVsN80UyW7tCOTWPXk3jL4NJ5WlGdf5oF
b08MZZ8YrMmjBl3pbqUimYXMZBlWhpM5bQj+Ca9J6dA9Btp4TjsQeuEqWdWyXrlPxPzNVXZ5Z0gR
eyA1ftCm/Bd72wHnL7XA5tHq8SKDafUe7SUNtdYUZiYZP6pFZzfqm8FmKjIIErDcbNb1QjKpDSB7
rdtRn/fm7Vm6YT6sRv+4590jtuX6gQAwHMEZ7FSYUoZzLlfm5XosMxkGuUxv6+Rd3SxX6Fpuwpta
Zumyj8xAJeJyPaV/ALFlrPuLmyi3re68ZLmZxDPUCkrRwTTqtQTXlpIDVS/nqxQbyMyJIqJatql5
J1vtnu9Mksnu38oXjEwflP26UbvUM8zdZO6aGGS02Agt/qi1vgNDY1Hd2spTht/ccUlVy8cQE9li
+xjTlNnA4izOIpxiIEQjM6K4WzYX4d2HM6xMf6grkA9qKw+NhzKKAYU34dJ4zRq7vfheHA1/ipQ2
IWrLDYsuSdNOxwMU4q0evIqOuqzuopm9d56UJuwzyqhAvbn4ZWU8R5RAPLclUDkljdErgYtCdSTQ
WwyAloE9q+vPQtYSCb3LatOFRgitKq+tIbDgoI7iC/jIO4sQcrkzHL25wtHQXLVlti3v1WITaekI
o5MRUUarktm7f8/Ecf81CRwIrpfXzPaGuXkzZfI+0q2g3G16zyg/g1ufncBKD54Axw6eZHa3jFK+
c+O2mx/SyIdeYbORmT+QYzxsPh4FruY0gfrBpqtHx5kHv8174Ch3LafHth3UC5k+FZCGVjk1nnmS
lcj7d+Umk9nPlsRpAXbb1D+zuZPJ/tsn2Hz/u2z9WFoHp4OhUmBKGQpMkxLNlUCuhHkpNwIRRH0R
iQwSK47zK52y8yreAsBs4kIK89IXNfUCWn2RW4KTRrRCQrO9U+SGsd1FtsvF3V2jJRO4S3MOlTcX
mZuby3axqd3QuLrqUSQy6EkKXhl4bk7ERewuGB7GWX3Oq4Ru3X8IvIuDROh5u/DaopnhJP/w1Co+
+yPgbfLvNauBZHkV1qts+/mI9t1W5NvP9F2+iWATrU96B0EUYPrqVU+h692v00oNqrNMhzZ9CoGz
eRydeqSnaLEcncpS9mDsU6pR+T+kfrlMgcqw98ZUDOtOoQ0A7bgUYIknHMVRdSYyuTDcz/4jt/34
E3zFCtjIafc4LjXWIuuM9iEp6vRVVkljRc+p4r/ICurt8jns6Z33JueZ7mnnWWamYkwX6JnZ1XOe
YTt+k7tpT7OElhYwKKt756NnqKR2FgrirKO6dVCm9klblrxxP5m6k37QYUP6olnqLq3t7ldNH/1f
glCFUwGjtE3huFHGz+KSDk7wpCWzwYUKJfU94K0OY30QrenPj25Hv38BsmO/0xrXeQJJwXmyY26k
UUw7AwsRW7bd3lqIpqMKDGQZv3/YXEWx+clMt5TiMUusT7Kyl003sztbLXEg9dHdx7stzUi7JCYk
XZUcGZ1ceZ4jkGCsis6sEHDUfBHJMGiQ3hsUBxzFFihT+oVkCtQw6am2AXllPBpG3L66kQNchBdW
H2GxDf0u3LcKvNmWWv2RBLMGtcTHDPYw6+SGbnvMUhAO6SyYXmRIQVKCCS0h5t3pjXZSpm66DoV2
AXfd+mIX9TlQ/eITWDP8MXRQsUf2FzcNrddu1r6IjUIZ4FWZQgjTe836MrpeeWpNndKpZQf4Tyns
bRX/UbXU1zGYk3O+JERkAK8qAU9Me1L5Hn0U0SD5mTsTavjfPEQRWvNT6TgdnG/vcj3qwXS2CUBa
al/Tx1jk1rNr8ydWA0DRp2ZzWAEApLu/1dtH29eHJwEBaBYkgLTK3ceJ3iVwGRdMABFmLiDnpktn
/IYMYOSz81xoBjxThXqiHBDC8qigppv+h+QqQ7nM/LSudChcoGC1MyXYtyOFUNX3ybFAeCUH5Lqz
zoHS0690TXXBQabxspaZqBsndKFwFKOCq2SSasruRihGm49V9RDj3a9zM/i1MfLitO1796yujr1z
lRn7qU2K6WjGw/QwJR6HkHSkC5r3IvmgNRE6KNrZgOwro5aIXD73RKZzVxiX+/WqEumNw81UVOJq
aVP9AAZCuLvZ78a/ARD+7YFG+mBBFUDRuD/fDM3y9Tw6ep9RXI7mbf0zmx+y/25iwtKz7v/f7Tzf
oiZlfSbwAwdPhyPnZx9BNiw0kGeN1P/FaJz0mEaZ8WgT73pwI8vaq1yEKcxzX8rIeoMUDpc2nT7N
NZqZwMJq+/AxTc0MKzr2pE1PZpBL0wMk0yQxaGWLT9YCOB+57ceK9pBnWWlVH535RqJubFG+WxiF
+ddoDvOBLu7wuiFxykxkOtU8QPi8q/uq+yUuTe6NfTtd3SKZrnNrWvvOfwwaIlc0J7XdTqZaGz27
Zm89AskcRBdYaVp6u/PiUC+sVVPUdBfd8Hay2gZzIcf6x6Uo+B0EIjPtqTCMlp4ocCgAORxham0M
uugH52rn2fis921woeP52nNyfFXLLHhNq1E/mYPKJeBdJjMFxhpIr5/uxLnuhg9aCjiS9FSunZZF
O9j7bKRjd11LOyZMZ1QQLj2cYjkGzTH0OKMDTN2dfYuacHLSzzqFieDZLtN1zWOfrd9vxMlCxRwt
gxikHOydTLfOm0gsRCkyvVRKCCsLjcqzH9uKoq3a8KlOgy92/AfxLjrD3MB7NWbNPyg+N2+vmxxw
bAd1nwxp++CkbWfQV+85L2pJl9dYek+yEruoj+JHQLS8A7B03qkd+/lSmSkPeMyUlmRBM1cq33yc
nVLNch+0hechXSg1RDForb+3TB/GljDUrnFZaVeZ2bSW8JY1o4dNJoooLfhfSmQUQeaMp7Y0L6Y5
2vBPNUChn5TAsz8EM9wIO7dIv/ihG1xFBqOCTaEZHawEsA6OrWoPvYCqODYBCt23NdqmBujQbPJF
4AI6Fn9E9DjylzgBvfBcuyeSzXB0z/P0FS63f0wU3eSIxOZmnYywXe/vPMHsTA5pYQSw3AFrQQly
/qToSXGkTTmhcuOHTBQ1WBAtBfnYyGBFdfFkaAGVNmP6OAy+X+0MHxDoSabaMjVLA/T1EVDDpWar
aWau6DLdhmQp0SKCSp3WYiNLYwIsoPMoEHL7wdwNbpjyTgjiPWdGY1+kAf/d74MBdBV58ve1zAyv
mC9gA3BIbPQf6hLGnag0rMdQM5qLojIk1LQDTKF0zWXin3eR2SoUvViKMHQjul7X6Z27GEWy02Yv
2/FXzvbb44LwqBYE6f06+T/Grmw7UlzZfhFrAQIErznPabvcNb2wqqpPMwgEiJmvv1uB27iz69x7
X7SkUEiZznSCiNixd3+i5Bj16GuhXvyeF1wm/quNXAq/i9/ygg9LluFvHZeX/+10VPvBunIqH+De
wDoYHAiVCDqea/qaHKcq+Ja6FSHvli/0gxd9mTSjCEL32zGSf/ivoKmc4Hr63wDRnIqtl7EXA1yC
c9Nx9qaJ2edhoRS7Okz5uffyGmof0F2IWHQARnlgX96HhoiS5sWwnO92qFCs45opgo4+EGGcBYgv
oOlMVEvM40jG4WwcExvUtINACCescRtc3CX4LdQ8NlQKJ1o0+9td6uz8vvohVbhuxhZy16hw71ZM
E+DP3aqBeIIHTqIMfIZHGhlIVl1GX1gd1LfRJWPalWLNgz7cDKFR7UDTmLXIYfahsaaiTirnpJ7E
17dzB2jhLRNLKegyuxCcQZ6lPHScl+AfhnzqMLTVNjb94Sm3ghBxfJQEytAG25g3fiHm4L4OXRTS
aTphC6Q+FkpYLqoo/7bhyoza1hb1IEQ2zGLnl9+ocgdEb38aND1apxvqke1huLgYNvZGRQzW2ZpH
bdlhsUV1dunU9BlCyO0FbDOQk9SKI3U/JD+TvHkdO2d49cDut2u7lK/B2F6A78b41uNeewYxIwAB
aQH0Y6oVQmi8NOQzvjs6kNkFtUo6rKuqiJ/3Jm4vz9Tl5hQ/o+LgiMp3JIj1bKBNiar/xJ0/b1Sx
xyGeBS+N50P6DXG0umA2wE6p4juw2YttFSNqjVsNqDbn5+00jDZxnaOcmB6v6ckchyQIqr89n+tH
9XkuOKMAX81kmnQCoJv/cgxwanPP7Kw6PNhnos3F7+H0QLQOD0vI1iZ72TDQ0XEm7TUrqvEE3pES
p8hoGkEjIStEo7WVxp42zvNkXJo8ATvN7DnPkyun9Xx0hoNQ7oZstNGIyhRIkOrtaEwbfXgPNGO6
ylmPJuSLEbxv6gloA5299DQ4ulH1W2+xhU7ebnzLMJEaxvM8qL/gAyZPw1nTmg9WGs9T5GU5KRaE
OQ6dOF4YW+Zb3z0/SPd25asLsAdr20BhMBLfwOBU0VECdkAjxbkBxobKkCvqNobcGVY0nH3I2AgA
Bi546vHB3o+jETUps7S622BuaBjKpGOrVDnBORGA1evT0nxwQqoKGNVi5GsB7E3uAeKKjEn1RE3m
B8lukKAHX2yyADpXDoARm/adzHb5pYuD9jLUIBDxpsjfJtD3ACy2r6+IgtZXmqAe2ZDJGIAh9/Gr
gseDm90MwwBhh27fG9kNCorePtJlHAnVcoQZWLzq/AUHP4Utfm+XRjYis619wWiPHxD+02lEDW2k
9yA7dOu6dV63zqY2wugCDnprQoFtgNyDO76QDUAwo75SNyw8aJ4LeapbKB45OeLM1NBQSVCl4BD2
c84USA4sn85LVF4DTHgzI/q0gVIMH8aQjLZP83j2pWW0Sy9H3EfB1zhtOiP8lTne17wV1mcwuJfn
ynSSdVwy83NnDv5+4lW6FX773QGP9UW2YPwbrD9Yj6JxGpQgd0O+PvyDRjWItF5EWk473vQIM2t3
skWDYYAqJq0PkVm8ekC9QHp+hOiksPJVCIHAIw1JTRHsXPlKJtabjUgioE31Zls4I8bCfSkE78Bs
YAH8kkfq3Gou0U7zw3lEJbqMaZpmfmcLirYq5y2E0Vuou7e7dUBEpcuaecv/PqaZElrP3I6Ojt1D
haA2BNiKzWjbVWm9mccV5wkErpkHyWA97xuoauvF3XZ9RF3T8B6jCASlBLFgp5S6ri4gpTE181Bp
BqYPY+1Oww/LLcP2DihB3Sx+ELJFVY4KX0LDMbdWi1zSnKv/JzrgdzaH0vkyNcxtndfVihAAj45e
MW0mBRqQwHWgPonMu8RpE3ooa+oGmqMP5TNQKKFx4jN58g2fTdsPrqPfO5sAbDHrJrWg3SLMflOV
0vnsIQy1HfH4tlMgxnqKEPZ7hsRFtMoCgKKZqtNnavJ+MlZV6Dn7xWZUcblhkJnayjHmG+BLAwh7
uOHdTYwKJe7xtvGEcScTNeCIaragCADfWh/50HfQzqNjPRU+KPvI2Q1kd3C8gK+GrjJXIK/pLqWO
9tWZcbFyr322Sl58nhB91SHBZurBtxubzx6NuMxOgQz/yCNv6zB3vDSFPjB96EZRqIB/bsOV8v3w
BEXC6WKxCjac8qZLoBtyp6HqjW8Db0G4/W7/sOO8V9qCgsetOSDRtPfDPrM/B//ENu0ThPyWtzX7
k4FedzIMfDUZSvsWn+W9fHhh+wZuMuTE6Y9b3lrmiXwvwLOJeGN/VSMfN6052CgYEaC7IeMyA5Uf
e+1SHKPHwbdvbLYD02TzhGhEc6w9K16BI90KgIGD0ev7k8xZc0mConnCw3fzVOe4IwFTXmzIRg3L
k+lWxnxeVFo4aK6GHmTwEdDf+8WvGU2IGEd9vEpAmPq0TCyv827nufzH6+gJQwLTpECMgYLrHlF9
Gf5HQtH4U2pY48GLxbCfWNz9MTbOKzh48l95y3/rkIK32fXBamnKdTZ03p9RgnQ9WCujV88Zk308
RSA+rnrrzkPIvtUDM1dxBkoIN9GxbB/RqVbFzS7J6580Wuw0pCYOS9RcUBfB9WJTeiGIkjSvVzjy
fqPi3FgbpkKQfuH5CiBvf/IdF4Xx/+D/Ig+yTfZ4t+1iPDqFLNY4Y6Q7CiRTcBnVOYDouBBdmsA6
S6YiTqqTnXqfybQEp1GNLNeWz5AK07Fqmo2K0LzX/XoOVw8cjAc6DvdPyk4aVpP6pku5kZ79m9mT
aDiXIfUeli42vV5lIApbTEPCw31sIDWrNZRze3K1zu5mJv0Z8tC99X37OJxJf0Jo/pIz3fqcdGrO
VsJeKBuhtKhvKXCAesxQJCn71GesPyYOyoHmBEaTZUjQGjjUjOAM8cAAM0cApYzFNhv8AjAA/MYE
GKE2sstG6CoA42PrJmTgUsERHrTHeriAf2hIMCC3TvedV6UXIADNe+yCuLCuQLNKw5FP1p16soOE
jYvQJo9K6x7oRpZ1AAySGutgncQJyIiBfi2BQUBdMivOdQ04JEqlX01pRa+GHMQttqoXXHbj2dSr
4igKKNMhwKXWSVd4WwjN95fBg/YiqSvGIoOEVgYsptZqJDs1AigEqJ/hPAuW9BPL+3bFEqc/D13x
+X9PGFNiedSFbFXZxGuzKOrNB56VRUdw5BAE9fN82hBJC7GrUCPAPLzH6fRrVFQSBREIU095jBTz
P4cfbAboiSNDsg3ZqBF9L3aB34MUXR+c+zTTp2fVb13U+KKoBMdlmkAmLrgH5rrzYhD5B7UAjRSU
qJamSdQ2iD2wXb7bXQPCVhXT4tADJKwfJlSttatawDlogmdxs5cG71eB6qu7AzrorccBlQptUYHI
PuHVPS0za5d00ph9yNHndbVFNfKIW99ovkwya9ZVq6at0jcxVUbmxUoU6naWMfXaAZjkuoP85kTT
nmnD/X2NXca/+pHJHT0u+oVjQUIhT1oU9SLHhiODuxY67uzYDjIJ9Jg4qjY4xOa4cREtPUVxP5zY
e4+GNEG2PmkAXlrGNL0sWXZYbNRrBHSITPM/D+bF/+EVzT4e57dCK5ZlywowIv/9Vh58aPi790g2
22+9o6nuTAT4Q3Vjdq1aQYnZC/EQOphryzKbNdQtkTCGtsGnWBa49A6WWpWxOX0im3JsEFUZAvWO
tfmpn0C9XPOx3NGkGclspTofnNqGmX0SVv3datLxh48D16oG6dEd3HwmYDgXJ7dNADrLn5PTGgdm
9THYGP5u+tBuUXWGSrbFRr2Ydd7BdsJfiz0qeXx3Sj+4IXoAcbGDFloABU8SPhluEz41fWeAJcS0
kBG2GbqKl1vcY61NGTWOgZKQvD94RQ4GDO1OCyElOl6UTC6SXMimFedy/NT61P9Dpnl2oFDzEolO
3mPSro9LcGeDf0hHpMlObmkpwNVM47zQtM1u5Ls43oErdmiyELWCgBNHZiyfqGlA7HtiWf05GO18
NpHd0Q8kDmL1hxA3OZAogrYASjPyc2bV8inz0uHUS3zCqPBBgSEf1AlXVMDlUW1+zsbgZzqWebF2
OoBAl9lihCRZy/0tDyscWyHeDF4nkg5emsAJE6Q0EYtbbLH+9Ht9SSikkW4eJmqJu1HthJ/J3g8s
3jmVAADi/dSxnC4gIyPAaVxn3iargHsnn9Lmw3w8GT1r2k1h8q0d4/w8VpDLgqqGSldDbI/biETl
aGogeYdGq8h1usHP6QKKSqDeU33BBjX8jWvggeROBN7mJL5CDa6N9nqickMkuK20ifbLtJ9Bz7bO
7qUN2okJ3BnehnnlcJ7icu9GKoBuXIuTVOC41cZDShSsip493YqpPMgRz5tjywZvYyJdcOA9QIA0
lEVs3qwe1KMQlpW7pp86iBDrddQ4x5a73e2DOUVwE3Dvfs2sIjviWxjv+O3GG1Bzgi7AdK+jVYT/
ifoa73/wvod+MazTzsWNA+piqw904NQlrvCsAfFy6EJp4LfTZCTy8K5DkC+MxI7JfMPH775TTp9F
FfpIpeXl0S0M88W1S1BQTOCDG+OsWPM60fWs7dgCVgUy8MYxLwNqwi5NklgIe9jg3g8yfN9d5YMw
KwYQpfGcaDWAE2MXtHl3qXwfmFg9MftwbaSZ1muKkx8whJpgWuy04nc2aMWBTq4CF8H/w5leEpeD
zTjE1enhrSwvQT2jBdbVt9V/rLqD8GDsGa+JOawYGAvP6VDkrwxcbtuglubWBn72dQqi5DJIC6cc
u/RA3ziuPMTXPnl3x1wlCbcPhhGJr2llAFAMgSYP+aMdJHY/2KFG3AMkFUggx52s/DLlDURr6xg0
ghDa2CPgrg54Rv48Dy2/ked6gmp6OuW/oDKzirSEjANYlo59B2eedGA8KtkEzTTwQ+6GmrfndhDd
GaCNbu4tNhWYRYh8BJgWbBvqw8vMxEd+SFldpX9lA9jfTQMSWqxxw09u6j1B02z83ttWtSG7q+0I
d852KOa+2UOWGVCwsQ+hqvbKqNurp7PwbWMkx9oGKR6pxpMtDYdn8iCTrdP2ePYxVjRJTRR0zw7u
I497jNBfdjzohI46fFjwqAeDHs/qlReH3c5MGzB0Vm0qt1OAamsEq+proBs2Bwp1t0tA8dJ64Tlm
IVZ7var3XVb9lTPAlKgRuieTpNyhVKpboW4L/M/LNPWCScbXIng0Z5oPtW418zNkxopVYPrWjoyl
21XXD1tlev9M70/7kQ/15tVRO8TXxn3cfxBxDFgFNHbmAoUHUjx3EChVSId4D8aBCOzYuojhsZ5h
dnqod6AhdIn2VQkZJVoicwHobuwf/Qp8XSDkuuABzbpGRmxfW2J7rKdWHRHtumcqdkCxraffumEU
IUIGnohEu39YQ06JhneFror2NESBGpQxcsC336GzI6FkvXKqt1YDxrUFL7v4UI8aAtY+uDz4zRsu
Pr/bmrZ5WEfDqCu/Q2643AW5sCB4OjjZee6mcZsjmlUGeJYuTb7u9NTcrfW97oPVq1iIALl2cPou
O5fF1O2lWdwW07+2p6madp67es8BKthAq+iN5peDwGo6WRZkCv7eO0+4u46iWq3H0GjOGUr3ylWc
lu3Z8nkmd2RFMiEK10FXnkoUKR6KYXDLFc1Q82E8e5I11ZuktB/EKac1DvPTeh4v84/rP2zFW9B/
OQYIQEozNcDeCfECEdb1zQBW5mbjhm+twli0K9eO4v0yk2gfGoqe3dXk8iOtUCV7W0uTlvmtbFFF
SXPL6mAyvDPi+9vFNL+UUefWAc+j35cJeqXQRbFVjDx/YgNFrQmNzpnzNS8Bmpp8jjCEbob3XgU9
vGo1uwF6XK1onsbUSwaQCcRDcl+WLNt8cNMvNmQdorDL9PIOWKPERvhlvqbZ2ZGmaUz7zO9kWdO6
fbYGBAs3uAlVwoEFBDmpNc/CzFDwtBF2izdeqOoL2WbxZhMlFYcmT3+mzC33oaisq9M70W7kIT96
ypefWMR+gdtI/jRUrzH9HnC3zLVOXZiCMAsBsh8sBQMcHKD6jHOhsKxzUUow2gfA5Ofmr8kd3dcM
iMSX3k02dW24r2Qq7XpjxuBypZGYTIQSWXalEZ+GYc38ThyVoTzck5WxNYw62LZ6OQ5O8hhVxrrB
0f9EN3EhZLY14xbMvVUsX7s08VB96QGPo+/pLpg1X1z3Kw3IP8n7X7YjvQvd8wcVZ9vJgroaeSCi
DIHAzh5WtBnup9Cy5cEKGfDyC/MlIkIG9O6QeHQPCeo0j11ZhDenYAgmmL33uXbNP4tx6P8KngrR
O3+1nffDA9PxvBZyLeU9NSLvw1rLH6YN58G8Fv+U4QqIEEQsNeo5QfJ524d5tF1Qz44H1AMernOU
gduQEK3qrRPk4zMtaAbUnafK/WF16QT0XPEdRGXxTyjjgAw1GJJnPJDbuL7EDAwemFDR17RWxiuo
Fdnamkz1CZQfwTkqnf/kvVbRGNL6qxwL5+IDNf/JZNDOjhH4fPPVNrvxV3nbV89Z7VefjGhC9AA8
WFtaYOH08JQKtXXDRqwLMwy3bjm1F66bXhdTFfogST2yhZ601qMuvaKJ1A+gyuBEg9es5j55Ie99
HPOhPC77UG/Z24zd8Zggb4h3XIL4FcnRDlefJESoLEvw6EXdLutEA/X0obzQ2NXOzJbRKm1rgJP1
kGz/WkNTqCbFKctFiOXDar2mHTqotDX2gXj3iIcP1SvRmXpkW1j6LKctIe3Hvz7Yyfd3Sx9sTvZN
n1LPDYi8ewTTHYSNgH5f9aLCE5QTRFe7CBKojYAhex4vPmSz4gyP/MBb/V/MakS/1rbBZ+RLwx00
5RNAB00QvjsmkJr5KE5RyiHOp59nqTEK4zvwkfklY34EuKYnTmAIffPgRrY3vaISP0zo5awK4EYh
nFimOF0p77A8jdgZQ+CXxu+z9JgC7WpIQMTMx/8/fumQa93ZSII+0S83MhoETwerAOM6JtOeOftI
ZBmAf7hI2GFv3YCiuXdAYdfr96XkK/H/vhZNUxznawB+x3tDVNmmsDyIHhrNqUjs3L3izLBNVcf3
hT/tA+4HT9SYTIG4qwm/mePwZmJAvN0zp1uRA2TBENgwumYfOAa4uPVK8h0gDQNN5qA4FpAxnHcb
Q5GBRtv2kfwCNUHuJ+2WipmoZIkqmgLXrXASNDeLiXrkxqkQisYmLqNzNZSZ4hLWeRG4Z6IaCnRh
ukUMOcXTN/iTyEbVNdP7xFxOQrU1nuOkW+VBuTru5bryKnkPRCTvYLCQ976HzEETgYee8TRwVoWe
ZiU4yqVMf5IfIrSYMHJln40mOi5rqZfr+hzh7xfzvBG0iTe5O7kX2nF5VcPIPyUQv4M4KN7DYh8n
Wa+Y5QIf+j4Rd6HYGzlUDS1mGudclME2Ek2OshJlgGkfNpqg4dKQjWbJRsPWKMe1E7XBmmwowTLU
vA2NFXSS3sbLwgol26qp6t3vtga7Urstcwt87QIgcqf0mq+2bybrcMrG1yYJWsT6o+SZ4QC481Tg
XyGVLaH1PoGLBEUsh9BS98IK+apknXyKLTd/Ah+LfPJq78zw6H4hu4uL7RZqSBDkIjW7QLOUR8xE
wTEUP7ezUTRuvVUmAGMEjmhRKHMTfyNPcbf3byiYGkGmCkyxHpV8C3wnnzVWoN66TfrpB+moLJop
H4YP+is0U0+Ix+CvhvYKKswLIGcmf5MkcgRdlEAksiuHes1cJJs7W5k3slHj6Fm8nY57YjaTgwQT
8g3UACAiBUPIarHNu+k9qhiBQgHVTPIFaDFZc2Q9EAkCGxo1UxWIclef0pEetZ203HUFngB8r8xA
J9w6N1Q3ISoVhT+sFNTJRiKc22KfQqAfBUt+kYkmyZ96zRT9ZHrRYiK3omQ7zj3IKujQV66DYCru
orlHNnw5+0KAApgmqVl8aRiU9he76P7EjUgepzYvIM3HNoWZik+g2jqBPsC7RMhzXRCp7Q61ZT2R
abFTzxhGnOPJb8qh7Jl64ASimT7KK4AQ9TbLGh6x7sBN9n/tVVcCVaRguN0YhjzPeMrJRfGSN6Zf
lYMUVzSECJt2qZ8/DeB7tkOwtIxCyqcWFJdPgvNiR37lZCKhTH5F685+oEVwN6Ex6ljc30wYCzsG
rnjgxHhgwaj6stqGYQghRk2jsawjegzQ+r6IELVbnyMB8GRk13c7Giq2ic3ChZyo1R49XFKOPoQn
UM5kOXdqJs2ZoRjSrhVSgZuHCYP5P2wzGo9k51bl3IsctbQtfr0j+9ELw9hXDk6wVu/XL0ADNi+m
IxSQ5264Jxs1kfHHKCLxDH5BASK0PX0U9EnFUQeyVx4fyUSfG9mrPkwAw53+5Qt+wdm3R0EbcPUi
gAwGz7eqjeqDpxL2hVvmV6isF0/K5tYrVFERlenYF6mksUcxPaRPxqe2h+iFS8TeiG5fZzZvEDRk
V0AGov3UQCZlNs7E3+RKTR6HyHgPUH+b542pb09K1mfbZfElF1CEjFEP+LUIA3cTR0IciyJJvlaT
Bo2X/MW0++S56cQf5AUkULhPLUgq05BVxQSqura/dmLAPcnIwiO3pANgSyn28zlbH7YBHbrGOMhe
6aztO8y/5U21E3bYQlW6bIpDFcmbDPob2KNBfe5VoLVYzpJKVZO5o4OggLDrzjIDuVpOkI0wkvJl
5Y4mZCDJFVC7lYw89/hfGV6I8IWYYBaXEZoJRl+ZM7nMYv+dL9k6aNOFJejOwbxeWs6ZNwjxsgEU
424NFCACPfzWMcZvLoRoVpApbfdjkfg3mqCmaoQ4INSUzs7LikYvA/cmijA8LamLnaih9WEU3PD4
NNX22gTkEo2dbFEzgALGUkBCzSEFRK71EZNqsCAnTuZ2gFYiWecx5CB3vB2TI9mqvHybndeQNxlN
KOpuEZZDnF5H9wIvSY9K5Xew0U3miWydTI/cnuLThyjd3LU1DWePbM6GHHmRIOpq+p9sPMRtBDfU
EWw/7EvQBveh6KznrrPEJ56Ws7niZn3qnQFMGtorG8uPi/KB3wOV289hU86LIqNIVhAgyLNgDx6l
tYWw+jcUrrUrr3Z8kB325Uuaxq/1ZJbfIKzlbj3Emw+TdnPHdgX5XPM5QpJxxOl2YM1N8GnXA7X5
PQQD8bbnrgUp8qb/LK3xzc5BXoUiXnNTx65zanXT5VB3mHt+7H4c6onuwfYwfHd52Or/sT25IFtb
4yX3bto7d2pMw3PuTYPTmcBj1eFhImJ/lm3V3RYzhJKq06D4K5laREPvXnV4kPAQmSj3SrpfFz74
mTN+8VNKC4VIYIP2LA2/Ekf8B7p4GttN1zUr6pJjb/HZsdG/qtro2v1kNPEzPn335kzWOsHd+3nQ
Juol4FaPEPS4LyafJc+4T0GS8t1VmA5yMsJHZEHbqBkTJ1jjUabY0ZBepRp7f1u0LEdSocuiNapb
1aH1UG7r1Ke6885d2hZ7v/ej69LwKo8RKW/xiDglzp9RbhV7shWeh4dDclSF+ELpS0pVUl4zrQEq
NZWIgU5A5pMmBgNIDt5kqKuFqTUN3IbrEmfVtFIxNEV11tMbAUIGYcoRPwZMhxM8l72Qm1LXJrI3
lsj9S6CrFBy/8y9xUrYQAe5f2qI4SM/L7wijyjv1xiHL7n8uxijr83nGnIL9VAPLvJjIDSiQX9wN
gZvWO1FDHkODlDPohEDkoCeWVUkUDxvoWoybxUZvQGRjv1NNF62XrTK91vTs8BDW7q8+d5FCJ2cA
i7wzxEYOD5vMf4DTtqhkG8ZjrSv3Jl3N59vcuHWVQLl7EVQHJjr/UDr1axcDGUpNlAQTDtmEKe0I
P+poZOniMNrHwYuLzERgyEItgFOI5x7qcweoNeCpMzXFM9k8O9OqM9XXwMqakxDOr0K7ogRluIpQ
HNw6SJ/reEyfu4i3T406QHS1jYA7hD3nIVDhqVjndYeYGRBrnTOCUj0ubksxCBWNCPY2F7LnPFGf
vcr3nks34U/V9ORkbZMCyoD/feBZ/piHfVh5e8WkXJOvCiV/Vipim7Ds2JaGNIHK2QHpUj87MpAt
A3ydFZuiba0780AP3LR1AykGDI3Cte5xicbv22lTWxnbuBKiOlYNYg+layfyMGJIY3o+kCx6jDNU
fohZ/wLsrn9M/KmCRJPIcntVJVF9BrZpOFiDOhhZWZ/BbwKEj60fWGhMDfk1/jCU85LfTS+23Hwu
c5QiZJACaUPE9UNkzK6RRpfLxnrrRUk2YKJdGzkoZlCQilng8tAlHwVhPjxt86NdA2IIjaxvKA2N
P5WJ+BJNAT8F+sjlTgLVAaiTmwamri5n7bCirqXHfWVFa5+JeouiJMyQETlJZLl0A1YnYwcNMIHS
yL9ttaO/BRrHJrJkMl7TAEBLIOPf3WiYOjGS6MmY4akQgYMSwveryYq7S16o7kK9pVlsoNWTu0Tk
KIgEJFDa2V/AH+BgEtXuudcN9Qyv1Uq+JTCBkiUuqgaFs3UR4MG5ysxA56mNc0PjeXkTY4q6NNXg
swG/Q1tuqT4wMtK9lJrur+pRXEI2yw1ROEJVgYEuDaSeY7bjKcXv1M5Rd78gXnyRTDuIHgJAp9EX
NKFx81tIbqcbq5qydVom9gEn/PgTHu7CK7DIN6plri3oayJzAu6ucDyAdysF7DTxzoEE/2k5uM12
8hiUcLXNyQ3g0uWV7vuBjRLuLuisJ5vbeBCOQaEAxvTxO01w2XVQW0r2Te2D5k5oyp4YwXWUzOpu
kbgd/6SAi15NrI3wMB8bYJ9FwOC0NGPS+qDH1KVUZMRjY7KSltUh4VIW59KPPjaNk4CnazE++OR6
ydRxH/h24FxQjTadMpePp7hqJnDUYLjYoN2BT4TGhSjuTYxSkd/5LTahKnYs/B+l5O21KWR7NYcR
j1M0VikC7J4C9bEckH3WDe7M8gr6WWDq0xEl6hEQOipGEw9XSQJ5GZAy15Bxdz94xXOddDs/GCHx
kBj1pw6nBQhOpv2RbECJGydkqQsUuJXbDEKnV9EYEEhiCXSzgxYg/EC4ZrINBU7fA9QaVT6oGxBY
AP+1XbZqGM8OphUirDi+LOEOClOgck6dvIldHyIgNKw0AGgYzMPoI5ZTgQ4F2eW8L+6otek3dRWb
m37k+IKDIXW3uO/3a1V4qPMzHHnMcsN9caUfbcIiyRBhUN6Lm0b289S90oAcUgC7twLQi63qKtzg
A7D+abhumrs5flO6G2uEro8zwt5hzdNiyl0Fat4MOrxHPIvtiD+UmliAF3ce16X/KoNInFI7TwEg
QM0TFMRrTRvydlsS0gdwwVevdJMiuyXj8ZAE0Gwyox4PMVUIHSFEvcWISxP1msz+4bLaOQJ0EGxZ
AL5WuzPEMyRNcV8scnttR/13xG1LwFDE8Gx5Tv/MXclA/pjdGitgB9QF9mtpevnOr80caISot/Zg
eQ+PgRGecjWaa88JXgOedxrE/tN3uPlVVqBI6GzD2kPcM3sJE3GGnrC1keDD2WhRlnusmzGuuzuE
HVAJZykLMBXYUoOVZ2GgfqBLrWNuhPnXcQLEiMeeuJpJnj3XERer2MaZGYQmqFqRzqWoTPahaaDl
cQnxobsOV+dlknytyArbVd7zCroP0ZauqYE//WVmIZLH+gpLF0e6to50xVwus4/T2lsJ7+Z0YgOt
UmtvR356m4pc3KhHDZ50UUoiumhr6lnWK6BYPVfukYwarkWf9zjnAp3V0I9Q6B8cyVIqhVI4ZrXh
vZS5Tu9O4ZkafwBw6EhdaDSDb96c7Yn2CJdJVCGH5yrC+bQd0q+NWb5SWWmN4zbE7gS0V8ci3Iu2
s85UkkoN2auQBWsfNaFbskntSxOoTWVHx1OvZB9q1gebHpvkehPyWHZaNqn8blOZQfPiFhaKPHsI
EEIf1vgjBsL6kshiXOV6iCrk4CQN0IfWbjohrQGKHUAzBt1QzwFyG0Rhab5dbIkps0uBKgwwZb47
kjEfvOxSOeMzzjh8T5OLnXqOiculoVDKjLhcu0blfLcBCYd7ESkKXk0QJMoyUOC7QUPV0dTDb/8v
3zes3YMd/819s8JJAC1N5Wn7zRe23C9rlyWJx7aDhcpmqhiJxg5PMLI4AMk2XMn0oQFl0pU8Sj8/
zHZgqjbI2KvNcqvFPxYSxtFYQpgZt1/DyHJnZToo/GlN+9xDodpBYqB/uzEbPN32GmS9mPp8+O4O
iTq6A3SeQqtvD0ulIBUZQu73bYIC5DRLE7QCvbcVc+UhGYOw+Nc2NOHzPAMUoAugwqTZdtjCvkxX
x4GIefwKMUZg9EHi4XFce5nAs4LV1kfooLNzPAXsTD08a3lqVyKyCjYudSCbBz4JtXPxLzv7dDLB
h4bAxpoKMQEpN7cIf/DVXGv5UJ1ZyhK64AL8JGGZhLehCraIB7onqAbh34SqNaluM0+caZXVgJDi
1PQS2XZ5YN2IjB5g/FBDjWvgDRPOdgqVtUdKO4R+bl3mWVJDpTHN/NPvQ6aCZjedPthUfDiifsbE
ryfPT/JLh9rbXevLIt82AK2UyNBfLS0kTWrSqc+yI/TLAHUkl5BF3doUgHaST8YhsrYaHQSfcdv8
7bpKBWLTK7BZUr1Ixp3mmjXWca4IoSEuRce5fISGOKAfZ81ogFX/5azX0k7A3q7Ai7uadIjby0b5
ZCK5Vk28uJGJmryo/K3ZuHxNQ4Dz8ifq9WX2wZfsacEgbAWmJq6TO/SRzZ+3/iLoQ04VsuGl8Ys+
/OVjp+Hsqr8arwZDD3eR5wrCnzF0Fa/j/zD2ZduN68iWv3LWeW7WBUgAJHvdqgdRozVYkkf5hcvp
dHICZ3D8+t6E8qR8sup29wsXIxCkbVoCgYjYew85fRxKtOcHhj2utWlDowoaNWO00Cb1Kx/NRj2y
uegGeeQGSY5dp6AeDktHjGUGrUj/nvIK+fMq+iZl4eV4Q13GtuiWgZRyg3/u+OhT+agDQICCPZhZ
uvcsO/AWHLm3IosupuhDgB5NJrHaulVU+ixFJ1LiGwuH9eEurvMQUBiGZsKbHfqgJK+b73rQMEq8
2/Xp73aur4tzmXk94TP0cYKnmY/dEWjEwgtjKT9G80IxlX23MaHNcr8E4SQ3ArRUu+HDSBk6BbBA
WegNWiwDunNdI08wt0rAQqZG6lbjvLCkCqXBV9rSh0ADu242m9qztRmSDpz3wAp5uvBDW6zOlcuw
ifj3upH23cI6TLy3ulEfucEKBNoA27RGvWv88WH4JWUO5EELzqcULPed6hIP8EETCbMK0itTjNY3
Rz4CQoTJiZJc7rqpxO6MsvRInaSbZjItM7dXNHBj8KSjHh/lnB/CtL7XlkkvPDKdVZwkw70VsHBe
WLS49MrZ20ZgfGZOtR6dzH7Lq6j3kCQ1li7UqXE/8F0WoDde94DqYQqNon7tID06KwcO/KB22iPA
RwTLiSH1EQMFJzGPqHTmvGnUEV2kzbE0sUfIAG1Lab2oDVQLptLpl0OTrHriG7vCbJHNcl4KGr9A
cDJ+jVXUovBSxUu8XaLXaEQdeEQLzYGnKn0OUdREH3r0OnHDb1O0c3k6TMqhmVMH4Gk9Grv9ug2M
LZcOm9MxOmFfTndgQaQ7NAAjCyF0u7Z2BDIq11MMuC0wpV7HdbwPYmiJzRIUb1yocI3Jzk0kJFBl
Z0YHkCYZ7Duz6H3NzOAocjQ5O0Rle+hmWk9Fgdy+NnlGvpp69BZMpuCbGfpWssLKcZwXfaXOBek7
YBZGsiGWUZ/dDqBen73pMXAD1uekC3yQxgWlOIgUeagozBdgKG0fuW8126BF06s2w8ZwT10qPG1F
FW8foxJUBSOQaSh0tY+9FUmvwaSz/ll15lTgw/arcqvPaAkqvQhkEgtgloYtFJ0AjwRwE+kE9HwZ
EL5zhkXm+moWQtF1rw+FKMs9UgGtF4Kuca59BL/wfpgON5Nn1N5klrHRfh2hB38zAc25QEHXh24z
7qsjbvfQsQpcasuxxoP7bUCbflqAxBPibD36SFURe0HGs0MQNebcoPH4koYh6pLc/7QFhPywW/vm
RgGydVne3A9J9Nax8nGYXoKahY1MZ3lSZJAkH/KF9t0GwGy9wSyV7a5+QhaJ7OgGvBp0O3KFrmN9
erXr0NxaRKAFepQTNQdCJldQTqKRv1/y+9VdCUi2X8o7fQ2jgVxMEG8vr0E9gSaHtxo9OcsEnRlr
bQYo4rf+JajNcm0QI19Ks4neEhEs4y7Mn0F1MdyB+Bf7qsmf8/ExGIzyEI3DquIxPZY+mg9LG8VF
YjT0aEhBjxy8AZsh4wl2v3/59Bl2yg0ErI76SiIY9oY5AZgjKeaqCiBxHCt6NxGuvGPdhMQZOOAe
LNDeLSnaFXcgbgy2BaRhV1aSFKc0sImX0aydE8AAPf1gsDw8JlWKCq8NxbHSbLBeGRy88iYLcjNy
7k4yY6NWGEuDNl2AEw6YHC1IpqP0uMK/CXjgMJ07MVPzJrWCQyNJta18P1iighI8lw27iNoU30U5
YkXtWJe+cn+GyqiqoNcmsVybQrlPL1VS1HOnVPVCTSRwcgLjURKCYyStLaisTIeGtf5Xe9TjOtQ0
ebpCA/K9DrxdogevcbyH2noah0+u4X5Ko83O/RjRbd9gY+S4Sf3e12rZu3bxAkqQfB24/SS7ythl
rN70eGsBR4l7gQcratVjUPknuxnr9xH6AV5Sjas44wrAm/FDgOPyTvZpfdJkmlFifgy+QA6uqsiK
8c5B8jyCrkTsZs6dtsOCvJpm3M5B6blJ6iq8H+228efusB5rdCBfrUGhNXPIUoWPJqYPvJ2qfT6M
zyZJ/LPqs2yXQ4/bM0yLHmpn/NDZEH3gSYqPqYlM1i1hEklLzQsUUPHg0fA/CQH7Wv1Xn6pJG06f
YabPt0PxoI2iaOWm49aTyil7GqQBjvnWjH50L4pH9Y+4IT9KKFk8o2AbYn4bnH3bcHmn1DiuKijp
ncIGT4smkfnWtWjImy4CAmQ9Qo7iHc8j98o2ECfLD4Hby0yUbwsDYrXMqQFZcoBCH1VfHfXBaSNr
m0FxO3f9xp1pH4BGEbKmZbmpO+dnHKjfK3CngSLh5tPBsZ9C7ne0dzd/VnQEXOMUzAtlWh31QJeT
b2NVoC0M/AEb3qJvOQbh6oNbA7jAeToR9RFVzlElfWoqbs4KNPRi5xGm93GZTGCy0VijTSO8T6sE
1R1i+8+tYh8Wy8mP0cuc3HgOGwp2drBCIyNU16dRSTSDD+nW4EF90n5TZF9cwJwVKLSAm1qXGeqB
zt1WQvQxTsx7fzokoTHsKBJ8Ls+ZmOkw0BwisSdQTdRx2nc9SBSNQ8kFvs+49hoseYi/tGtXeQck
ncsS7ImT7lA2LRLGAgg0sDDQTZ5FZ2RSfrpugxWBJrUNKhFvtEoDZLy/YmiLFDlBmnDV8BQEy37y
qd/SvMHPKlMgTfUbXB8SaH+iO0xEd9psQRt5JKY105a+qoSgxwo4jq9XFSloXA0kEMC1HDkrwMDt
VUGTbNOjoDSzBa/P+jCiMuPlJXorGiLV1ddV69iW5kkHoKqebswRM6AAxFB66cClp0z58wI5xJ9x
AdF5k4UTGdxEAffltJjoAa+2qAiwr9YF/L3jOVUM+12byI+wizwABYDNI+o1xDoCryZ5NEMoF4EP
rjCRKFeQHp/MCGU4D69z5l2/lFrpMZ2+tKWTLmQGAjaI06OHQn9xqR4uYtCD9pnlFb3vA8qVfScN
1pr4Z9PDICQ94ONOD8ggNEtfjNiDTr5rbBaRJ9spj05NoXGIiQIQTBTQitw+FmExoPpqgiL5l48n
hVxVbnAynVGtOiSVX5gCKWRjh98s4Ps8FhK2B4O0dQiKGqSQVh1+KxxjW4JK1wuVcu+MkmA7Qero
3jcNfMfGTdzKaIEJhyUe1FCgfiR6sGBhx31Oc+RO/eJUTYb2QD6rAmN2AqRuSQoPigLkbP0YTTZ8
xhbIA5JQdI9gzo6WLr5cns+GtDtQOwM7cG41S2V06aY2hg57A/Y4RgTN6YVJkZVoO+A3otdrNiXi
YAwJOOC1VyZMZEDDGfWHf7fxh5x9jkYZEdtsJ6YE6VgXgGNlqmc7E+xoqetbd8Vk2dj2FnMdo6Nj
B8tCe3zn+OoiPWMW5d1gttlGSeDEbAPb0LLKF8TswRY1mWUDlI8+0wcie6yvctV6VlLmB+pb4Poe
KwBwhTOskVHK5tQNrCcoTH41VQhakdtoCPj3Im6G96at2llnW9aRRjE7pkkf3PdgHri5rMlflvwB
ia5+raQj9lRY4VOZLkvimE9Rl0RPebqsJwPyqeO5b5/qOtsKI3GOfFTm02jkV8tshfmUcfnF+jVm
JFbyOAAFkaN7qrKM52Io7HvRIf9CkuClbcPmzqEtEr3TYJfHOcheIrYEqvib2ThijjZL4wRM9wex
g+GNM2PKQnXBXvtFmXwkrfvVP7pA/XW922EiQ/FsemhZkBlnNJvPzZCYT0Ng+9oCeBM7l2nsV6Qe
mywT69cnghTYbhycVdvb1FMOFkAB+tBeybqqlHodm2zYFmADxlA/vDKVUNAe8Bp99TBR8EiS9nU0
o36bZMnoBTIZXk0DWxaHBsHKqg1s8KC6AXwVOoS22h7x+dgWEKGGEsU0/sVWZvgo8faDck91saIk
398OBP0eX0wAIi4qCDGJ/t2PHVWElwW0CvULCwm4Fmji0UJ+7q+X2M13e4uNPYiN7az3GPhALpU7
aU6Y1XsH/sZFEzXVHSTqjYeQ5496yRWWXe4RIeQBBNYVGrwDMdMDZmh8g6IsOQs81y3xgdj3pzUc
9NIXsW8d1YieQoVU5b5r+M8DBeR+H1fY0QIOMixlVRjQ59NHHZRv8yEg1wv0pZWFJZBRt9cpVU+7
rTnGu60+vS2Qvsy7X07LxEWoHNKfy6hbPAcfjE0YNFoC55JGXbvPYxS60pDFACaRYF1OptvXAdAu
yFnoURE5Dcqt4ZsejGmc7dlAsDjysjGGlpgN9aupRKAPrea4HCtkfbMRu88OlduZHvEVpJ5YFIcL
beatstFjaABRxUjvdayN14HZyofcycIDy8gBMDr54KIq+OAnyp5FeF1utI+PodqNQfKGYsCc16Fz
7ly0L2YtBAuM0rVeROpXSxt/xUqbgOIDsBoM6Ndg8Ss4iyOomDjlLiLuWtDcvSeuIDamlbZcoI8R
AseT83YAovUpMEw2j2Kw81uGZe8jW9loSIic65nMRgLim8SedyWHnoIe1oGyi19TcBx7cTrKXQ2i
vW0TmGwJZH195qAB9STn8TsX1sZmOfvhp+2yMsv82zBJyWZlTwCBtlqwLuuGE31ILEI3LW+PN/bS
WzdKE+d83RntDxHkWZzMegK17LZ2KnFAM0gMmCbSbYAstyd/nJp4xqLkd6MYTw3FkigPXLkuxxH8
ABOaxcdEllDJ7jWQxXDdejUMIGW9QV1oDtkz/Pb34QSG0RGZlfrelc7h1/XXuzGzXv02ascCAD4U
ybxbG69BURTLU6ta6hbe68DI233QF4tba68+K0Exc43VphE2ao3ei9aDPhjgM1gtzqIuIg8Cafxj
R9uN08TbjuXFc2OP9doPZLjqHJ+9Oq7tlb3g7yJQzRzrjmA3gkL2FNhVNQMFUbAUyNDN6yk7pTNS
+uCk8SYsw3ZzS12piVRAD2rfzZxiJVIam5tLh+lbdhX9UaXY/qGUPeE6igjSc9BysWe+DYgDBxCM
z0I3KFc1TwjWP5PtJlV1DylXtoIOp7qazhSuB3IjzdYKGkYz7bP1JdFATWzsRPD1Fk5C0g2ms286
UP9AfQdVC3ODtOvL7aban1ksu+Nj8HC9p/a1Qwwui+4eSZH0LSyQvEDT0PeGYR3Rcp8/cNX0K6wD
5KZvh/yE+o87o2VUfSfqjja8/ECmrgHsLuP3FvhK7www6ABLRtonO63egulm2NjtunQsX/17Y6m5
SzRryeg45VohR35jPflCva1DMP9m6LxBem4Woqt61lkgqbzaegitfKU3jC5fl3J4UPgbzrYK/X3e
Y71sGyO5gFFJekZmp3vuDP1DCIZR7R9MtIeEdcrWYACjFywBcpphCVqJ+6pG0lzP7830JrjO+toG
Mc1bFOKbdntFXN8GeeLSbUud62VXn8jFsuDE3xXVtCYwjNbTnHGa1Y3mNniV5nwQrEQ2yVVeaOR4
bppabhwrfoeekydNKKfj/UxGOyMEanPqL7odbnIA2vebefP1VRyiX1Q+Of4KJIheylVNjqLI5QFL
SejB2SBowf8Ji79fZ90QeAIYvd1v/lKa+SGXYEeYBnW8LPyAzvQpt0HO5PL2OlCx3likTFAPvezJ
IfL5rrWkmXlJqUz0zpXmquele65sil2MJPPraAFauXnOsxpzFEYleHPPgw3oIoyrp+jZIneqcGG8
a2qXbipG6MPV7EGWeyWX+21Yx9gWrwF/cPNFa0COG+//bTiRyoJhxD4YhoMucQp2KMNGj6H2pRM/
rT6LAtlABsnFJ3K6QgfrAW1mueHZIJfZJaWFdhk90BhxNo+dyAKEBHdmjbwflHB2RZkSdBUVHyzt
6DloGDknBCyjTmzbK20GYSVOITBG05g+WOjOXkJBRs7RqEPPxAWXdxuCZzdkY7VTIThSUShNp9K3
9uiD7zNs4EN7eApQYqPgwSTgtfLjot0aPtZ5+gzajtNi0ISIpAtGYk87nSnmyqV2swU1v1GzQNuZ
LtuY0P0BPi5fd5Cs3kAnDa0s6AeGqg6KOreD9v0KC2P0N7Celgsw8Y0eaVDk0FppNw01faZ9FQSp
SIwuA+3Symtag02bjrLFemydh5ufFAr95GjBMUgagCtzHA4dZCqfe7QsUNL5jw4ods498oXD5E5N
ID6xRgLH2GQWgHWvnN5pF0aB1qjIN7pNNeGLoTmzA0KUPQxm7SyZtMi87Cv+0GWdcS9Ce6UtoL74
w9/jQxsKvzpeDwaV8LFKca/x+qIpPpnur61bvD0m0TJtc0jdTBn5zG2KfoaGwQ/EkpX2pYyAxmMa
ZQwYg1ljopkK5EF01hITth66HUQHINXPZWDO71SWMRSA4uFnOk+vU7/Y16wA8MwgLZ1C9fh1yTqi
5SdBYR58qAq8MmiqyTeCgRw+4HEbYkf1d1t1YbHBLF3NFBUYv8X7bYQFtmWItTVlB2oaRPuAgQho
snqJ/9NsStZIFxg5nU4ohW8fZQyM/5iClFP7dLCr0n5O+l4ttK936D5Hm95RKbzecucJDyg79eiy
wGLPeG5IiV7VHh9EbZIBNN9SDD6wpRgNZS9A69aFd0PK0EA7qOInw3wFMkQs+3c3vvlUT39tgP44
FyRyv3UX6zXeNMjTkuxa35QrdK4iM9/HIGPvatCyT2f64KMt+urrM9Kvoi7c3wb/x9j/FOK4eb8M
myRFg4yLtXtTAOwSkXpdRBRZLhBA7jqSVcukKMJzw9CrlbpZ9RpWkC3plfnJJjRQmUIRGR3Im7F2
6IqFtXnndg5IZMhwKVsHKtxgcgZzolU/RlX5RIIk+hYraIxZmVsec78tdzI2qrke8LFyyEk6XCwI
PSxrS+RAt8TqdqXDKIHEIrJmVU3KO4NP8s0kSN+yQt0rO6gDCIc8ASkL9Zws+16bRL3UrojnoZ/X
x4opuup7g9xhPwAmudC4C1IXBcU4M8EjHJJt3AENyWoIgAeR6jZFAKmpYkKrRQnBgVsl3lLAsmmf
Psj6UWWYR4D3QRmuUSeQSgeLKhoqsGFFWIBnIKdZIMn7l30bH7lAR5hI+j3p0C1jU8wqpdn1UMMU
2YqhpPUam8V5yHv/VIAjGR9o56LdtygF6sdXk1VnY5T+SUTDIYxL8lGBK+9eWMQ9cu/B96vgGURJ
5d50sdfVu3+K3MAcxRm+IZ3VzSXpxq3qyGcI/OcD8wekXGq3X8UGUU/CcIHXTdKP/xCQCjYJpRLk
0JHn2w3SAfq2Qyoja32wHkymHrC6gexk6r4YJIYont8PC4IVPNDKhD+kbWrvwS9/rkebPYx2xh9E
2R4tgs9joZmiCIS61hDFDaF84yT1DFxyIfrHcGA0Dndm5TsgxO3Z/LcBbeoQHdzyBq0S2ga/R34X
WGgYLQXYkgGq6e0kXLpdlj0q1NG3gYk8XpLY6WMpUvYQU0+PaU8am2D5dmO50z6DhMPCTKsQJT7E
3y6/3m0Q1sMIuQurSR9p3LQPUbzAujHZtWG9BLXYsEmnDT0+bMlO+7WJlgRMuWkPhDDwN+2snLJ6
fW22c8yTjQd5HrajBvrOryP2lBK82rVjndAkVq61T1836DShPWUMtS3dPLrj6OrWt9GusJ+I8CDb
MC/GDM1gpeGDwq9Ah7rp56gIhPI0KHRvNtgmfrcy0Ne13YdNGuVlAxpZAoampTHy6TIIafU0Wsm7
gR6p70Vdb5H+bF9FX6YLUGZVO9QbFagG4qMvsOEcGUUzapmoC7jeJDhYLpy48XooUDnTZlSHyxhZ
vee2VgyNqcCvxVMY2DFfu8iWaD4c+N7hKvB0PGCm5qS3Nh4MwMlO6PT/rv1VAbXR2MzIktIYm/2s
R5tMPbYbaF38POOTD/SI7QasgP+vUT7F6bsQzvayNEHSMuWz6gyaGHHcgznvVxYMKPkQNG03u/um
gMHcaU8To9EnE0WwS1VuzdxCqmNuK7bFrkbM40Q03y627dffFEmdOXY6JpaiObpyJcDkepjVLppT
K+MJJJfOSpoKbdqjQqIydrbZoO4H5MiP+sDDlB2dpJxTWxXI1//lx7fMwnK1C9c3H1LIJXhfW+a1
lbkv5HDRsD4pg5c4F/xkoqZ47xoULLoTrM/tmgIg8ta8S9uRv0jzot0sre21NEW30OZ0dWpLccIu
rLovgdz/crWN3//OLbtql5jjhRe0fpJ2u0S3dnnpixiSCUlrLg3pFpcuU1uQIwSgqWbod68C8E9M
/rimyrMtVK715YA2I1WLy8vYab5cjj76LYgXgseR1lgVI3GQGzY4S0iySgYruDiVu2WSk4c6NYtD
FpVAJE/+trHyeW35/Z1hd+y1/qa9qT2kdy4SAHNtRr4NCIBbWocRn2swqYBTTGc0oajp7ONiACUv
HrWHNYuzT4dxdctl6ojKJis+DkA8UDYrc6cAT6R5FGAK2qK358Uu2QSGiNti67Dqpc5Ydcp4XZ20
y4ernFyjXfgzIH7QxtQAnGB3Q751eQgUgz6Vo49Jm9aXLz4d+MW+nmovT5PK8ZzBzre8Hmc5A6DC
HYX5ETZz0g3RR2yVjheh4n4IQI+081MAAkid8ktNQajfVOZH7tvDzEXR7yRSpdAoVIcrgK+MRyU8
yHxVaBbm8QndcgF2gGgnklLx9xQkikMU8NeEIJ8To5CHBo1w1bg0fTJJdAYjXvHNdcB474fucMzy
UmwTARpKPYBPS4jG23e7lxXQZhN+CGvUU6zwFHSATMyLzWznAb9ItYnwpVzGdWu8Ktpc75D6tfD8
Nh32UIAGgaxfVsDEVgcbM+8KbfgAznNInK2GAkVFkRYSujKTzQOUC6/2gCrqyprs6yoQ+mZoSO+B
zGtKB/gtfxzvO5LKe2CnKFaQKCPcBtAqIe9jv6GzSrY/B1hSjPdyGvjtCj0Q+DYGioqCgA6VB30r
J1J0XoFzYiNN+jQYhrhQ9NDPwXqDhBSKNi8MXTZW1NiXpiuqVdzl0SpKHfvSDsgJQrrtuQJB8l2l
XDLXflb2r4Xyg3NdZvIA8IGYVcUAXJphdGtiMWMNwNvgdU5JHw3bNffMTy7a8hXvHwjaoaYhfSgs
d4fHT+4NZdHHDKT7szx2oQqGl+SmMZ1hmh37PW1tdysctLhP1pVvEpABCFIB13A1/x7HuNHtIXH6
Ug+jOvRdxNbRhFMhAPO8UnyEZ2nVdjtzMlEG85ULmglotQLc76PDenKjxaJeIFVVrrXZd84pFHa1
hEpbu0o1kkb39INx1cPWvdu2Ke3yVZQDfijAOYruM2w1/GKbEfQDEaTnzh2wV6D/t/M9tuZ0g600
WzelXx8wBxcLdG/KRy6gByus0X+rY2Nvu2hNnlXDShZFfZQDUqCAAAIY2frVMXWdYtcVST0frSH6
5gsb65tovBgO/bn2DurYOk5PYQiAl8pDiu4QPJfbIYjLYVdw9N/lPZ5v3wNQLyQ+vdOpsBx89DpZ
oeicqRk1G+OkzJ5tfBcIUheNBS+mQBe6U1nfYrD8puimAWs6e2zAzr8wobGwq4wg3TXm6C7iMLUf
XZlns34ij/3Rg0b5063CfGYaAsLoIRqw+sJ4loFvPAP7197lEh8ibUK5BlyGXWwttZlYDbjfo6Zc
Im8iPZPIbmG4TnSJDec9LWP/GLfueLTj7LtlsvgSK1UubOTY1nhrwESVyG7T+MXEBxm69iPz9NVu
VzgzsIR1+8bOmsfe/hmvKkut+iIhS305JfK+xEvnIesqE6QpKJqJ84CE4zlsW3ZuISxjtLXYaasM
csBkRpBEa9NoENE7zMELqw03+qq+s8FnzhxMC3/dA+t1d24oUJwPtc2uN++h1lCl5dIMQ1DFsfE1
HrvhjUQZ94TI2x0YBMlZ/uUfJr/zyz/F+44/vPXodvd6NfyMb/BNltBGusNivZr3rYIuGXPAuW11
xnOMt4gXchZus+l/AnW+M8r+47GpyuG5wIpr8uYgSboffOf6f+uH9kAzfIc52GNeGockAKCZ6AEg
dHjOYnCwmtaLSSt/FzcRAEmTGRU+er/AmQPlb5iVCzjA/3BRY/kTnzNurS/ijcjxFin+00UoeYgH
n9rrzBmMVctD8F/FqXHfloHldXgBvhW2uYz6uPkE8+lT0fTpSxNHIF1IErlP82jcxpLFyzoxoye3
L6OZhUL/Z2LJWVMYxoJnIUokhs3BXo0DV63YobkLoDRATLzBlGLnBlVZzvUwmWyD2GjlR8NdxEyx
dJHfOo9VBzwpGjy/saFfELSdgNE2OVToRLxUBqSpmrTrjwXP5NqyeI8e+5oeurwzZ64fnxyZVfep
bQUbMNrTdY5M6j2YscN5WAjzNaGQkiJD/aOjKPDaaf4xxLjQN83mASUuzBBIIs9oAy6ioQ6c0LNl
742YmyBCNZmJDQ68soG4RdeeuFnlJ/D+Ed6cokS2JwsirMfMD7D1mqzJHxPI6VilwiJNrBlxqkcg
9arHmqk1yGPK49U1or/bQEvXRg+GDvT50GRlz/UoszNsJEnwQw8K4F4ev+sBiLVWuEG69ZW/AYuo
eg5p1q1rI7YnbheIHHU10BBqfM+gawuGEOrfYWPBzgw7Yu13xxTqBn0g0a/Ikg2aLMDco/rHa76J
EEa2KRl/moVqr+Y1WxU6qNRNwdwBu03fdXOL+/6dJAPdxaZyF4nZGw9KYCXCSgqcfmrOhQXCxMLF
F41V1ZvrQDmChvkn5KfzWe1g5xwyCxQXlL4YrWGdJ6jLTvvzphjehka8uBnjS7vu0vkgXWx+YvHW
QLsBcmV+gj1/6y47qJhssfytQPyOL5FFnOHBVQGbMYOY5z4mkHvPXDB4m6rdUnB9AVQynaqJbnlI
AS9X0mhmbe5fdM3qVsL60qOtRxJC1ByA1cbT5i36twqZNtMp2DLjr8FfKmxmXYJ3Mq49jXbTgLai
BavyVEFHUtyojXkP3OMV/6aHg7xroMk+Qd+yKcaZYjqaQnBY9ImHrIw1zsJQuHt9KBW0gY3E7hfY
W/v7mFQY1qcNtesNCLOPX3zXU8W6M7Lyyeb3m2FBywBzyAJP31sWQ7dv44Ux8fdbINqBsmr5qUn7
9WFUUHKvnBBABsu9Evxrf+lEizyKs8MttAsh5VNksdjom+kLUgvZXFvyYql9Zs2QRE1BJQ98vwD2
cXoE+FL5WAdhp2lbpfsTNKhHmDTGaH4b/3IRmJi5lzs1AzawsbC+rv1tQcL0yFzGZ4CWtN8ELfYW
WC+eDYHCywCarDWrGuuJF8lRByjAOmcOJu6jn6UgrnF8Y163PwJamwvTSpxlX5ko88UEAs9ivCNo
UrvTJg+Z41E3/lGUQzIroth66kmW7LXp4yvzSPsT0j6AykJaa06jLLyMgV/PwAglDrbVgYExogcf
mLFLVxViqUySrrSZtB2qJFj5EB/ypNeHCy2UIMnr66PWj5VlAEshO+ZvojHmE1+Gw7zRnUSItI3f
nVNw9fUDBW45CyRkK3zbEwlFT//k0wdql/I+iJNhGfauP7sN6CuwtE3usAM9a7+vMj5rqmxYttjx
HATndwCO0Lt+srRLn40plIrSfK6NKO3VIULi9KDNLo2NTYF6kPZfI34N4smYS+gogsr9l0+f6WDM
dcnczUAsf/PpM1lDztXALzKHNEA2EyBnXelOSuKD2niGtBzaMO1s5go32uvmy+sAEKvmBuXH0wSq
5HM9gtskC85itNS64Dz584//+td//9dH/7+Dz/yYo7SeZ/W//hv2R14MFdhI1G/mvx5BWp+n+ppf
MX+/4l+rz/zwnn7W/9egffRR5XX+Q/0eNf02v+6Mn/7zt5u/q/e/GYtMRWo4NZ/VcP6sG6n0b4G/
Y4r8/x3841Pf5XEoPv/550feZNDUOH8GUZ79+XNo8/2ff5pE6Ad1fU7T/X8OTn/mP/98eIcg+x/H
6LOqPv94z77/sY/K5hOr5n+7x+d7rf75p8HFP4jDwO5lmZZrM0HcP//oPv8aYkQ4goDlmGND8ucf
WV6p8J9/MvsfFEsV4QobfXXE4bimzhs9JP5hc4JdsXCIEIgx//zrWfztf3r7H/+RNekxx29d448T
+CGoGk//++mP5ZZpgs+TgMYFlUUKalAT4x/v5ygLEE7/FzMaK4yyFrv7PCsWZt4d7C56wc9dlnUK
vJACAMMayaxCRXbMJ3xU2CBtEoGws43EzK5Ii+1fuSeQkVkygTY/OjyOhhugPAdCMt4hCJWcBQPS
HskYSCBF5gGZD5B/5fItlYSgaNXue0BWeiQOAtRV5v+HufNYblxZ0vCrzAvgBrzZ0lsZqmVaG0Sr
pYb3Hk8/H4p9REnn3L4zEbOYDQJlQIoiUcjK/E1L3XRGZPjahOq2c/QH289QCAQzwH60WbhaMNNR
QHX88cFRUFLP9OFOGRahZ0SLKmSrp/feS53na8eXUaEcX2O5ohyu28gwa9YL7/6WRI609Mb4yg0p
plYEzK6hSgs1ClibHDRRdeWWf80ViIznCFawq76WvkX5w8qOIZSIBXIIlJiJKbrB/tlriDekY7aQ
Ok2Glxe5s3EYx02IK17ZgyhF18cDcVJDAssJCV6xEFxRVD0iw4cJjFE8xXnyzJNEiksIHu6ubiZd
jtDdDa21UnypXyZ19OKb8atrebeIEL0lcE6XXeRJ6FrOUYdwTSaNTf/L0sAwvdkYusdtCgsm9OBH
XPe5djPCJFu2aDh3g3nVWf3c96RfLEevvmt/K1DFXZuNtbPreDECmOHJTomp63gQdemSW1Kdx7ou
LdqJeYLi0kwiCzVnT06l3moWiKZg+WEt3B579Cx6KRMvmau1xc4emxSQPsCuTe/F0o1buyX1m0wm
eohoDIn/0o3WlqJmPofcDo0WOcxASSBFBr8q17yqRoQDVXWp1bU7T9L4RnLGx7HDSkw1+FlY0LDQ
uaVqcNtW4WIsYBrJRQVSik/vYngJ36S7gsTBPyRP3vK+5gcDQnybtcaitiWi5RQNyZHHXukdkZNM
l53soC8XRT4ud+OcfSuQ4BjNSi0LyBz7/lL3ByzhEelZjtotrjX1svedfllWxbOfASyrymQioWKb
OL4Zk8AksfgsUCSNiLW61+r0tY4D2CK2NCl1tFs91OpV2mvqPFoMqslu0B2OdRVlC6sq9QVQZyKp
EUmMtMcrJAnvlNFcs+9lPowMIsLyxtAYUksHWbZWWSQFdtxsDubuJFSSFlq1PHgoBs7LIT6ZTnJb
mToCF/tUJ4j2ohdVjZder0O4Ka+yHmFSJ0aiM87vwHuvAuhzju/doOFqz2odgHUnAZoapR0aMpMS
WXpTv2mhs1X4HehK+jzmbbdIDRN9T3fCf24wTpzFYXljyTB5i6h76Adrxe7g+cNK/Ht1+7iasVB/
XstsAIWyrhIwqYoJuP7zWmbijYCIruWtbXRSZlZmrIfQ3LBd1fixxufn46fH48c3U5R/ejfNNg02
izLr55d3axtFkSTf9daWnU1q6DcGih0a/1YdQmIT/GTXdqzk6Dq0MnZs1dOfP6syLcyfFu7pwzqW
bBq2Yqh84s8fljqHlmV4HqCtEr2kpWXPvfqATsUcTeKBJUF8Fwli1G58sNPkII3W6s9/gvUPf4Ei
k7yanhsgveXPf4GuGXqCdxNM37Y96mpy8HxzWxTJfNDjZeZG/+Efbk+v9+UTW6rK009RZcvgM39+
vxQtkLJl/VtrIw8V30rWZXRd56wkZVeHuH4haeqPUAwLCAhG92BVym2qNYtC9XeN/TwQehs1RnwP
TRHMbdt4ThrM1tsHO7PZlUUbLS/AC+lrPYJCXsQ15kc5ksQsdWmj3aYDVN2xs7aFHr5USkCI/Zwh
u2tYLipXctDNDcdeErs897Fkz2AcH4Yiw61wGGFlJPeNE0OX90u2Sd0PTPe+JR7iSTDW0aPnK1wi
iGTMg6CaJ6p7AzbSKkq09O2UNUSr1nmj3MJVWZRlfNSVHp/bEjSEB25W0MUK+5tnqw/RYH9jpXFq
A159kKFSal9hJzxAz7K2lTuuJB5hcVPOM5Z29EriufhF/F/HjP82HPwYDf7byPL/Y8yo81skuP43
MeN9GtRvr/91V/+o36pPceJ03e840TT/xd1MiOjojqrYFoHaOUxULPVf7AGxbLAM1VEJ/N/jREv5
FzeZpZkke2B+vQeJiv0vR1MNxXEU1VIcS7X+N0Gipkx31uXOAz3KqwPWVpB0MR3NVu3Pd97kNZQq
XWS8FVp2FJzuHpThIkcpZK1M/I5OL9RFMpbOWozKCLmcRwXjW4xi0Pt79J+uFS8lJv/TtYrzA3cM
f4FEfgGxm4Mdx/jiXdoOCYu9NR2+9IXeiEjzuRMpAhO2zsabwHiXQzzB8S7NQE+kfRZtnAny7iGn
cNBMxyNlRrMYMPfqOsBkqlnojzz5X6O07q69fpwpBAaZBXVf+F8ZeYF1luI8thRBDYcMuDsj/agv
4klPaJjSK+LMFDkVkVu4tJGIRo6xDSl74hmuWy4yYqUWegvhutTH7INXim4re9H2zeZawvv2BcFb
avcTJlcYuQnbN9/FDS2Wc33+ZUA0xcHETuAQCbtCcZpvnAkNIcZiEDtLdCxDCnhDuwIQYV+FLMMr
L3ftK386w2AFGBvMJmLANWxdLAzlQrrBmYlyrkR5oc/bDMl1Dq4UcbCo5xp52s0QPfQadNoTMwEv
6TlrQrwrBYAylDJwfEoWVEu1hX9cTjg+36MwANcMFlLiTrQKoz1FUVjtkDYS3D5B+eNztBu8uJBf
f2cFTvcKYg6htxV95qh6pz9dJF4oNtqNVmbZthNY1X+CqYo+wr/fpoUCuir6Wj2///2d29rVEOIN
rnQxCt4B2H8XNY5qgtwKM7Mepues7SoUvNSuXlOy1kgUqs0ut7p2YwPlvjL60Fym9pid1B5ssCFF
/mMUkyOAyAQhKC1kBD96ZABRSHgQZ/H7WdVJwbnvcmaxKWRr4pvI/5RTpJAa7JQovc1Fu0tbYw00
y4MSRyG4HX2olwDtQKVH6WZEqQ2ysmyf8qoFwY+Q5Kvfd0swFslz7UJb9XUpOBq16uIEEOkLmDku
nnXkuM4FWI2IYsaPPlt9weEJ1kVhdQYovTJfCVheaQ8gxASST/JB5ttF/tNq0HJy42c1TCjj504h
7aZmiiqhP8+g5u60Jnvm9uQDvTfLqShfjVtFG9mCXvQHwjSOvEWNZtxS68byo9gAYIYXk+hiYyUG
qUNfMudNK4X22pB+IqrYHyPL1a6SHk0v+KXjQxuDeJQR7eSZbXt1PFMMpNTZkw43zmj050OqL7gi
+NgD83uWFbDNXZ2pACrnPeijNWXH4DZzM3WmDmXyM+i8DbWS/hGswRUsR5yu/lIuE7lakX4UfR9y
jqLNF3jtjrCorVIJD3WrJEe/ZKfG42Z88lx8oidSP/T1O300gsfEhh0nG254yMYyOQaO83tqm46H
UEf+/8Oj8Ob8FPkcR2tfni6O7Ki6g6CtY5o8sOQvcZ2lYNvrm779FpkBan5OFMYz1QngKuRmtqsj
lbY4/dr+OvVD+2+nX6+lKk2KGhwXlqyjfN8U3qlAsRwrpiC8z7q5m4BudDPgpvH0NYuDYo46axhw
sTSuz/2JmvnUxKcpaDck814q3aWYd7ns/YpLv6GOAE7FFf/5PYq0hKjdpXeDjchd1WbdbYDpx8E1
fXhaZp3/8KJ25/Wa95A4mCfqNkYVXmnnPyg0BF70oyJ/vaqDzN6YqMk9YHKyTaAwdWN913tjeiNB
ejkl5HU89ByfBry/NiO5pyUwpeYpbZEtTcrKv04M+GulB9sRXcEEi+fBf27dCmSqLPeHljofhLXi
BmF1/7mygSTLyehui8BIH8dGnov+xqFeNNShSvI48p+V+robeuvJHVJpg8OpvhTdXqtva1RN7z2q
9PtaJ5fqdih5UNJY/Idfn/15H6WbjmWhRKtOCToiHH6Kn2ObETJxZcJHf0XhX4sAG0vUJqLxWZdH
k+SOSsyQu9oJBxEe5SiFybED2sCrK+i/g3Yih/I4cMOuQB6E1InY9pSaHB3AgPw+E32SjdcEmpub
L/1ibt+Y0LzFvMtwaBY3pVbyH/+HlxN9Mn7sZONuLUMnSd403UGuE2T2SjtcJmxNnmrsva3p5oYo
dFOQTHwUU1Vf/z21HdUPUzMrtl4zSbsJcY55NF1EXZRcmZIgVLT8Kd8zstW3m27LLbnqQh35kulM
jnVMX73G/332efTrPKnH0zDKuOLzPEojyk4tG30ubNSFv/rl4OTKNtTMEg+/UabU/tfhMhdNWITh
Jo0yE//6up+ECKIBefvLlC+XGVl6rXZxvxGXikEx9+tliSOfpEjtFn0WrYSBDg9PJKdtpXwyhzqY
BXhlvXh5fRwjzwc4DuwsCKQmmE3mQLXhlCclSMq5ZKT3Cljwa8E0fm8JpnEQFPcqkIhrwUmexkRL
MI3fZ/6Prhund3h/lcv7ebyDaL2PXd5vGru03t+Pqre1jXLg/9CC/aOde/q8N9QMTRO4I6JPnF0O
kRjwqJubCinEy8CXyT44hs2f72TrczoCAVRN03Sb/Ymp6M606fl8I/d+IKl+qUmvsNvu6rG0IcOF
2H9FbjsXdzQhwc8m1exbQh9qK+/9lJR/Vu/97chWPitU/Hjp763A+TBf9IMm+xm7P4LSOUFfg33M
zY304PTTEz+i89nUB+SoWGIgqM8coVh4GRZzxK9NnImJPB11gEc6ryg6zy9uKy6+WCNqu4LcUmBB
MEtbB0nGKSiGbCevfVlDkWhqyqkd39ZQ1EUrm7o018tJpifZPjCeJ6UEUCjGPi7q6rpTu3wuwOWF
4c9D1+yfE8Lk5WWGaby6BiYAtrlFLwBYiOCGXNogP/78LZK6+hwNWKqJUhmVD1nRKHYRFnz+Gq1E
Sos2xT81hxaFPgeGU3IbIDurwfkqZ+dz00XBurVyGS0NU58bYug8QQydD6WRA6ZDF5WnV7FuyR0v
z/pkU9NGhRYQiazdu5mZrzOpipdiLwvT6vdo2CbZreP0KxGAioBUnDVVc19aDSbEExlP9F9i2e6v
QdH/hUrsyN19iHRZpqYzgN7BfRT2S6BQ45OqkCFHfFJaaF45PDkdmuzIFvlXkdOdp5HAa49Jj/6K
+HUQ4ssr10A2+/IzEgPnVe7zT/IyWfxWL7/DL83LK9vTK4vm5UXRHzjUWmhfO5RJxYMFrvutIkUd
xEyDGk8Y1wdHipwDgqlQ/6Qweaq08iqoAlQnGkeqt6lXeydX66KZktegroykv+tUeadOH1qrjGRT
DSXF7KkppsGa6A65ggd15g7F7ANzeRK49IbkHmCljHN3hk3E5NS+0RJEw9pJ0lIc6unMN7P7Btmf
3aX/Mle8ZiBsoiQjO79emJFDrUa/nJtjHJ20iI1NXxnOkkpreBIHNQmex0RH5WHqwgHQvnGjJ9EQ
1/gWFVutdiiZTRP+6XX6NJKXf76BjCnt8zFZww2kYTVqOOwSp+y0+SWchscJrsjP8mekzZPdRbaa
nWYyx6TOgdsPdXPxRdX6MnwWuc4BD1d6vm/ctL3D2rAxvfYkGrCjK/yxbIDA05jUN8pRdvtThvhP
Po8i+a3ILGDEJdYjg2JgOtf3BrwBp/EWGswvdE8HrCTC5jEAHgwow2cHNo7OtaHjhDJrRu3RTvVw
J/qEXEA4SCymbrEWrXHA2IRkCZvTrs0rODpZpc9SF2yz7Y9L8UdBGkxXcgQJfgRAeodcrn9LJDI3
YcjdiRmYfrE/TONsK5oFBdddhyzoTDQVLQb9HQXdGkRfesj1flFr9nBl5sMAsLzOVfI9crf0GvR8
fLtJzYUYqiT5GYsgfTM48CY9z/M32YBgG0I+ysm3KjQ15Bg2aTS0i346C6c+fI3U45nFZEWKA9oz
IBaK/RvDV9G0nA7V5KUo+nmo3YgWojZLAhFnj1WRdTNK7XexdFSZN67aXELPsuy8Pe4Y5tZP3ds6
7qujyDnUahptfQcQi/BOFwcpcW8h0FRnA/XLDJGzEFe9v4aYH3j9QEmWrdllXRSLnYolxrF2X790
i6bVqj7kk/PYZckUy6gYc5vXy5oqzgr92FY2KgvT/Z0jZnXQLMffOXSixGMAMVYQovHsuL9tceXh
n2qED42POSZmW9mPIqlvnFh3f5n1S5sOJmGsgjMDKaDXqlbw6HbS7x7af/PU9BHvUUPUXSYhikEN
rWNo1UhSGFW2TZXo1kZEfFz4U58YSO0700+C61Y41phT3ROpDG/tDioLzuRl06fxKnPQV/D8W9vz
9Z/vJ7EHeHDqCf86mYZqxbqW/Dbam3JsA8itkLzoym4ELSOVK9HpKKTgFkXt5qu0s4LbIATXglIm
TmhNLcfzSje8BSq5zkqkulh9yttwuKYisS7IQhwu65/FfwPwDWvCeelDN6P2bWkSxvG2HaDCb8x/
Uly9eWkCEzsIxYtOlLiqnSXn2rJAC+DZQt5WzMgaJVjUZRkdk6axrkBwsxCg3riVgOMvVVx393mS
mvtyOojm5VAW8hqvLH976WrMqFtrYFbGB6WsmrVhkQVFCAPD3VC/6SfpIlsKTcxFRmvdWrrkzjI7
bPFxwIRCDCOIot8EvR8eZNm7koIiXINUdpD80Jx1GJfjTklQ14ujWlk1SsmPR9f1eWW41mNhGT/7
0UjfcuqGZ/j36A0bqSj7F0qooBiayl0Mk9y78CTOKA87qmqeDYszcLVLuYmilRjUgtq6diVnFU9u
xqLLU1JpVpt5vhVNCfD03vAMdgsd2Of52MX3cTjZVxeTtKZBQhUohpwsg4TUlR8XyV7WARzPxKno
FIdoGj6fyRTGwbXZv6eLTtFkuTXXNpz/XQQzy5r1ehns/CB86rPeuXahk16301mhBhIF8HxYioEu
yvoNPEZppmAsDGowYFmZZIxUdQX+zXoEPejuURGpoKMhlpvo4fgwpkA7GkMNT+KAu2CDNvKN1AbR
qYbrtVeG8vkyrpW6veyQplyIPlWuftjYHBAoQJjp1/EQzIbOy3/URgIV3VSzQwBd9ArfH6heU4Ls
H2bknqysulx/0vQhO3mOv9ImjSfRCg3vQ2saI9LQzmOZAnj+vTWNwcuK3hKeb/s4a8KbhqTH+X4r
4grLAQuywSUFnVbt3tXJuODyciU464ZdzcsSCSCwle0Jiv82jjPpQU+N/oBiqzIT/Pcw76x1iHTp
UozGoV8t/ConPZwPDiAaBO3ULI5vlLr5kNxGXj9bl274+y8IPS1Z114UzqrI1g79qJ6axIKzi99v
vGzNsV8qYDZO4uBMSLcc58nara7PwuhQe/uZH9TqEuEJ+XDujAcjW7cU7Beuh6TlCCFwKeSM88kd
1hml7jr0txeBY9F9meorxm/72DhR+mmqbEnOGuMXA1JIJqvAJ8C7kB6M3yqyAxM9wcKaeKaYdY2+
mEPNBRv6Q5/jCI9+Rd/MCRKlxXk3Fgc7xxxb2M1WuWs9+0M/bnbhMRuzF8AoGuYn/lyOqbwqfeF8
y2x3jo91fhKt0LWelNZ1j6KlKr03b5si24lm69XOIofkuxbNQDPrdRhY6kK8mjmUw85SJWtm2G61
apUsXIK6AooCx/4g6wPWncC80Piu/RfuvVvM/rx7XeMBlquJtpJRYDoOuEfNsjpdV6UUvFqxlky4
7uYOk21p3fjDsGEb2Z7iERSVmBJGLcgfog3AGHwjrU/2QU3a9Z+jSf0fgklLtizFBl0FcesrpEIj
MecpkCKfAzwKzBY0ujKJMUe1Gu3yKipmbDTrk+jLqbez6CO/IZpiYNSsr1fhSr0ZMqeW7gwT8bxx
bvdOEs10nCL+Opks6UG0e+qybaUBypxWV3txAHFarDJD/jFO5tOpZ/W4ZllqtZeng5gimrBluE6c
Xi7+cI14nX4ov//536XonzEKOpVWnkOUb0lkk1r82/+rKuXK7xKt+662abJKPHSxhV4V2B/rKM7g
8k5KVnJ9KgMr3Io+oWt1lriyG8SgLEkLz2JXQgsrUTXrELWTzHGGR6hlKtdfzlo1Vs99/fvZ/35e
p5ar2vDGtRDmNsjoznzdDPdiWyyanh5Ge7GHFs1I78MPTTF6mXy5ts5aiD2fJ1+aXoXjkR9LLuYg
inWwsyy7todok0zeY+Lg5QWaOI6mrY1J/T4enfTatLS5rsrFCxKsEsLcaX1LoU3d5BGbSB/xePYF
2kRNa81X8HgV3/arGSFWkcQ9tDuFJdnMq3xm93H65A0s+ZLfKyiL0Ex765uUWeltqo7FifTKleZo
yVMQZ9XGlxpqRaIZjuPM7Nzh2IXt8KClb4iRpU9dnKZ7MlXTL5vXolQULDIbS08xisb93PHT8j4I
5J7tBH+BeDEZN4mV+AvOTbBEmd2mtw084FPVGleJ5xtLNM0CVEFj+IS9ZewThH1ugnBKckZF8MLN
8T2wM+1Ok0NtawaKv8LzBbFj60Wq0e38ciG8xv+QvQH49GXzqVmmCUQHMKsqq7qtfcnejBqrpuSY
yYPZE3Y86IqN7qkfmgNODIsGAeQ9XDN377fFre95+lq0RH+dNBbma9OoaFMOtee4KWubrtOT7WCG
7PF8PUvmlgoh00KvcKu1Rn8qCjO/wXhq7pXxcBJdada3q1ZKIUFMM8QAsLE7s2zUg+iyqK4eKn+8
Fy1x6F0lpzpPVqUlZ7sMgWyu0DKz1hn+BUvBciLI9OelXMcHwYHqYVCRQBnug3aiAIVWOIdkZtRr
XcrHuQqzdSHu7PMtf5a1q7M1IixIBskQqXgsrUNnrK51TADPByzn1Bnk5/jDgD9NEVdY0xVicpqb
L4rmmhRAcwAOrdcUe9mJin39flaKEdHWVNS8wDxZP/vcIWM/TZR6+aqWzZsveQDRvPQFw2wcK/0g
ejIeRx+NsFSvQPUbuqaPuOCOEp704IXuM6y+EsUdWk19Hesou4BpSm5llF30qVdtfGh/Mlag5STl
QpU5WJthsaw60osnKqjpibUaiy6+EH/SqMBZy7gr/A65wTws9qIPEaV1VifD+iKUJGXDX3JIQjhJ
tC8SSuJMSCaJS9j2XflOBMJAwS9BbOJ8khc7dBfuxfYN94b0vJHT/aaY9ZlDqUD4j3roHl3mIYGg
zCBCjYQHOHYrAY4mZkkEpU1NcZBrDLxTPb+dUrK7ocS7Eood1BgAbbMv08KiHmZneANmaPoeor9/
LQ5pX0ZX9nAjGmQDkRO3df8hg96J7XyHE5EYsQLYLwCYpYVoOvyY9nYd4r0oh6e+shDI7eIb0crN
CNgeeUjREgdchAs0ubWC8IL54qDnPrF8bs+TqEU5qhxeK7fV7iMzt0VLEEpCafzQ8v9qweFX76MI
7v10nZjZUtXGPlNGrnSiqRjvhJW668czdUX0AaRBGLqLqbA0cbGzDDvfaZniykvTatIYPO50rgCf
WydhnM4sv4UjUQzDtk+a+KCiuosh8uBeNcjbLSUKH6csyYOFnvo1krT4BrhdGX7v2+ANKG7400gV
fs59TQknCGd6G7DpqCYoXuQhVDXEzSEpJPvF9KtfrlnbT6mTOTM9hwyfTdBz16aa/OeA4m/QK1vT
bJnNI4sqiynDX0CWEXZLaVdU1r1f42kuHr1d3hRzBDDjnUhf9xJQo1yW490ZijWNJkH1e1RWwGuL
0cu1YlSFzdioWY6v8N+vv1zgq0h7GCWsk/2kmonaMVrfX+o/ZkPNhM1wq6ITOknx2BDID7oKmJH9
cnePwl45hw7a3ets2ptmQGlNhXEb5I+jHYw7QPXoSU9NMoXy0va0gUWSpulZ1EKKujiOtZI9GgZi
8kMRrxsDyp9X+0hS2VWxNlrVvG9G4yQ2gkM9+jO7Dqq7sDOMTeXJxdqrQ+tearVTQK1740GHQsyq
2MlVln43YD4v4EMoR11LUfdw8NZ00FR/SCoTDCnl0/epSQU7QUy1UNg5T7Wd/jHrcmkB5MU66jZA
soUSU/wOs2ZfOz7BXjN49hEzgOSo1Z39oibjyeSmfJG14s3ye/O7lifNzEnc8RHYAZgW02zve4sq
WuLAFY3DSS6oIUkhS3W7tAtfv05TCdFCq/Sv3DKX132j1wez062NKvXOzkEGcqdJWb+1uk7e20WR
IS0CmsMJkBZo+ty6ymFhLZGPHm8A6XvLDILfKcWPaBEGdv2tKlX28mraPbBwTabuvfIUWKhOVHkn
PVvj+MQnKX8SABytsbDejC5Z6U3m7zyKNpui4+O0eoqQXjYUt2levPShpnxXPOi5lacUu6gCyaLE
cD6mflhX1rrMkm7V43Dx3feMDW4q/reuue65ubejgwhmDtaNUncVzPE3jH7qRTPzi6h5GwobGy6z
ye+RmPVWqiFp+xq24NH2DGTU5cJ7jDrzoXPG5g0F+VXTGPrKzEJ1M7CnQbc8alAfd7WV1sjt3kLd
hgURtntT+vldlYQsl76WvBjFuFLyst5H+FnOrSi3UUCRrPNBNE3wZsQghr8QA4qldOVMnGJSwamY
dD51psu1ekz3ERJj7y8jzlCL6OaWnMVbVXKqRd/JcATkQN01ZqquUGBC40jw/LHZfNP87yhpjT9T
HszzvkzlW7UY040U6vZGlzz1RsKsDRcyq3ipvHJeTdektv2rUeXsPk/0aNXw09sbGtA6SYEErCgo
Y2RuKfNYDJMdq+EdZtFEH9NBm6IU0V82492l69JfjcqdaHWu2huzGA9k8Rr/tk+8iHiHvsUhQZP9
ObrIxoJqr/cNA9Xqqk7sG1XCvl50mUa9qyJluJanLtspExAwgbwWg6FhJzs9pBggmo46FHeZudYt
Ga5r1bdoTyRXGuI812Yt1Xe1H+DxPeluKy3qvIqhwY4hqwX2LZy1qlNdF5rW3GFY/WFaM7SvI1Ja
WmQNm5w0XYL0DjIzhV0eemP4fRDNJBr4/gwjXQhZH1fJvJsw2IGtIl8puqTOeEYnrP7dN5rc6K6c
FUsxSpSR7//8PCHP8DlAt3XDtlXwjtAWbE1R5C9Q3gIrxDFDcu2e+ifFmBVrbb7rRnttkne7LSZm
6Og4a3A3v1vT2KU1jYmZ9fRY7z/N/Pt1YmY1veb7O7xfF0RSue7KdJy5LcYIaHF2lFecg1y1xrG3
zQE9T3rEYYD0u5bCGCzp54HKjNkFiESxbSfywinTnY+D0bGYSm7c4NmVUbob0RIHvQqMNQsFXHDD
x3ysre0GEwasK6BkzkfTsgFx4GtkDYG7C7TwNkjD36Z/4kzCO2jReCO0q/cBslvlKk284Sp0qqWe
jOqNUFYbkgITgEgqkG9FVc1XEF8jfojgPKkvJXneb4Fiv41ot9+XStuthtRVdoobGVfQCf0F3urV
Ns86BzcSkKsaGC0rT/I7HJfWUWJmj2bahQejITcomr1dqKxaRg1cNs0fB8Tl55KyM7O8uZJi9L3I
SakLsmEmt3lnZFdeuYQKp1/FyMZsCSXq5Vk/BebaD1Ae3WyI2npJZtq+b3L1pFFs/Zm0lFD6LCzv
zFE2N7FGJf0fZpDdzBa1q6jrssuV1ZjXFDXUJDmyB86XSS4nDzzLXou+c99U9XtTN2irAA3TN65V
emydMKpSYWHfdHGm7EIyJUtElown5NFXfm8kPxUp/j2Dv17eNUNmLS2T8lWV69UcMWJC8BwNP1Lq
zTwu2SurSD8/Ddo8kOxu74owxfUbD/Xc/oCTXoGQIlWUWoIQN6tCA+h1p8Ks1q9IM0NnA9gFTd9x
H+0cBQCC0ujb0AaI1PNhbuLAgb/lSO0Ria9h09eyuhuC1p98Y7NNBsHkSLoxXuGUGNzyjYGq1Sgo
D15iViti8PGoFcj3ZGqm4cMhDU8RAmZW3jvkzN3y2Jew4US/7uKOpvk906aFqy/6D9PkqDDOAoPS
kPJqtfF7GjZ4RO7OLx7t0aPOvxAUbPndA6+6jE3bR4GrKK9iJXKxIWgQj80OMQ4tPwNZzuYjzuPX
pueou6ouA/5YtXiMsuQqMSPzZxLHb6nUld+sAvWcPy9VaKv+balyFE1XFdJpsqGDZ2f8AzUVjQTF
iptsuJeNBAliaKBaw8IL3nlntE6xiOKo+J4gHj8zpbq5brtCu+1VBWw0/dEI13HAAwc77bmW99FW
bEREM0Dr+0NTjJoZkmZBfuuMNjwdJehWftnnp7iMyjmu2up3LRlvgyZH5NKxt7lhFb8qM/+hobL4
iNwPzETkELYUf37VdSXvJbmieDMJSfhWeqqgfNyVUz+uRenCm4QnWjRt3QztKVLvYkefRaOMfn2G
zsH0sBV5AQpc/RHOqLE1JxPQtZHJ2F0aWri2YiiNM5B/1CrttPydTLc6bINqtz0gveMRIGGhdxBt
FwWHg9cbGKO4ffh1QEwxc5NLxMTaKWGc2v19rZs3shJWtwI/DUwxPkxdUtji+5RbeARPvMlcVuWj
bU0aP/K0GZLlHAx30L/W4N8C1TN+WXZxCl1begIRasyjsFRuRtCGrP+InV4uD9zs9+X8586Xm4an
/yqD9jRqg3fd6G63sYI+va58jKoyDw+lEgrVyrbMZC2VVfrkW+b3xtW7m6AYgzsH3JPoHnDm2oB+
haMxXYRsIlpNSFce8LGpH4Nso2uYYjtZbu6pEpdz0eyl4Q7Q47VQ+klL98oKjeKb19XxvsOlaCH6
0R64dpWq+KbVwyJ1MFOW43yl1zUhOJH8oRq6j4dLn2zV3VLPYACLKZcB0YQO1i1z6hLYZFbDolcx
6XaK1FkSbsg8KDGKDMKkOHjFkG0jwsJdAnJhr3GDbrSwaQB5J8pK9lr7Gt/nBCWOsD/hzePOczut
7qM6Q0BBUZon2a/gyIaD9kN1pxpwnr2VebUaIhfRpNFY24bnIL4zoD4Zeag4yBlFGLjMPxsvuNPa
MQ1/tYAptqJi1lfUBRBXvJWn+llmY63G+nYrxqjonMcQc/swJmpyf78O9Xt/0XaIw3oTGcTRA6Tg
MgdJjEnBGY0kbZflfjsT3JDas6SV3sWIos34RTZ3juxtCeO9XxYn6M8G38mFKCwUiPvETqzhPhXp
/03beS1Hjivd+okYQW9uy1t5tVpzw2hL7w1IPv35iNJ0aTRmz8Qf54ZBIBMgVaoigcyVa22gEnUe
3ZostuQhiu0lv37ne63B6jDpaL+4GqxILYuBwxBQ7xJUrDcrPR1fiyo4Rl7azhWextYhkrcg8Bn8
pHo4y03jJ8XvrwXJ5RenQ+qvcrvp1nBKtN8MvdwbfmduEiUNj0Ddo00aNtrRqLXorLZVugb0lbwY
Iv0EkLP7Acpl0yVm+GVMAF6X9hjemfHAk6aCHSSoe+PeQU2KbbFufXXEbyyZ43GR5uiTRsOIIoU9
lBCFkJ8Usy66NCBk/3ZmatQxt1YxLdTRsu960b7WpTd87t1x3Di5SaxxBmK1mrlSO4hox1RUJxj3
oqUkZOuKGLgaX48LP5s31ecObsWHGk2Se1Ekj5LczSuMdJe1I1UFLaRuBO+IfCrht9wS3Q35BD6K
0ghWV5DUFI0OmeaIWP4vsNXY9SuFmqFb2eXkTrSrYSIkV2CgkD7A9Bs4HrS9DU8GNYUVReu6J+rL
7YUKy9xvbVDeU85MZKdU1kmSFOEij8vjaPQQBUzo1CpBZD6r081lYaAk33hQf/Jb03iBL2radXCx
rGXT8/oOyVp+aRcrf5ZAZuPmn19+9p/efbZhECCmONOBmYGyuz+++zQxQflsV8qT8HINbJNhLMdq
6m9VkcFxAv/MJoYU4cmnzJbHWOZ8L8EFBi0/4qvvaOndfkxuWBbgHpX5U1mF6aIsDPvqnqmUFMmp
U8WLDxffeWoLKsBF41P2X0wQvd7kKBot4Ic8tkR8f9SwaA1dkfzWNlCURm2c38FloO+gJjV3AXKw
d4E7h0GVIvgtG+OjlBWdB/XCSYiCgtOYwE1IfHNpZdGTE8QLfc7Oh1QsPSWC5O/8BJG2X60xmT7a
5nGgXJz/URcAZO7j6gOkrWHx5gJOp4KN/wCjI3zjm8AJnSeD1O4q6cakfEktyMLCCZXainSjC29z
uZCndUc6sp0PF0tujt5Sdoq0IROJTtQyQHd1o9rTWeJcJBxGnn3AxHxoCoFkdjW1trmDHIrijq7v
WYBDqO9oOotOt++OmlI5pzax+3UDNvoZrDlcO7OOa1aeCsrgv8tBmRIxyIm7jWqw55eDmgQJaTV0
jWcHMoPASm9RWg+/d0KsXR196wX0eUt7BAwTDcUXmAmnz57WQq4A39iDOibWukgi+9zGUE5OEPTt
EzUJzxZwgY05CeXghean0CeglgKyORGi847gQ+ONkk3iKZ/pz0C/jD/8eBG3Jt8q8HjgPfr4WSSe
tY48qlzkIALh0WUQ29bq16BRIgVqaq3qFJY4OSierzRvmy5XQnpOPKm+TYoEANC2Nz0UUAF2Rp+m
NviiUVx/EkYSH6YSnU0ZZWx81rLNMAQ7GYOsDLVYWNXoXWKQ1Act5v3mc5laUM2B31QUzf5c9j+b
mSK07dphUxNP2blW7MzdlREXd4GZfM6czL+pnLHeN43+Qh0q0k5zlzzIppelGwLv8elDv9no+hIi
unqdjw9JZ4xHqRvxQUbi2pdQ7rpL8hNPKLdn36Y+5skMOE6R99BmzWXHBk+ru7l90ufqXWkdO9U6
1d5jUA/NXs8S4yWZvA1JOvtRhZP/vg7FY6oPxkthNt5OyxJ7pUy6sVY6CjqKss53gvj7Sv5qNXfM
d0iFokotlwGzNbPLva+NW6tsf1rz1mzwVSpGgHHRRVOJtXMF/vPBL74bo6OcGm90znKBG2qbyEFG
4bLm1V27nYjOQ8ZNcJrlTEJ5nlBj+MqaEHQ1pIzsMoPV2IThqYT18tGa4vf9KImdhtzKHmd/q8u8
V1M/paMBHXCr5s9JB8GHvKMoK/cs/d2VMHp0/yYk5vMsnBYQ6LrnNgmLZ6UN1nKfiYhduc+IDy9F
onePEMyW29JFF0omCv0km9W6TO8kGRbhYZR8jKDPni4gGLBexmoyFHXD2thBXKZTzm4Pbawft9Vn
q03ugjnW2cflwc5y61UkA8rnrMtuKz/y957SNNso8MyHNE/1hQtW5XsLiWTS/Mx91XrNiweCwUW8
+HWiKB973pty0AvIq7zzyavWeYUx7JNMOYB9mXNEDuHW+euUN6SM9EgLNtLa13uglyOqR4t8ZK/u
8+9cQjza3qSRA8u6VUQUzzWw3Wb1uklb7VtWwKiKdPp0n7JIAghou5s0Et5z1vZP0qPOIjasUfrc
lmm17dw82mtpVz10c/BNejiqui2tfjyXPNNW7czBL4n4hWoLqoUha3O1cGRfb8fNrXBsY5l2Tvyc
DdGNoacVGp28fApaDCjv5Pd2tl1bLZLI19avcb7PF/Gf3/6e6vz5/T/Dbcj8aCTq/lzMYlgQ7AXq
AJWSd6gVTXR7aMWCpeehytcXsX2UhRHyLOh8NkCmnkaruPEVsGS9v+ly6jb6WMA1TmziWKF7SvZc
fUqcxFvbPKq2o9nGG9uHNEOCiSXIOJ6C5rYtKDCp0L2KqEo52jxZPzmm9yl30ZGVLTWATT2PnxBd
a+5QS/APPLfrVZA71uvYF9+pl83uUeBRUI7qEbi0hH4zegpZqWS4D9u++Uqt4XcLqoHXmmAb2IV+
fImNLlpGNeSQYyBuitgq16gtFTe15/i7WBPNvmZ3mrGHXI9d1T8Oujqd0qj7TZv0/nGscn0Ztz1q
Yh5ZhZJ33XfPbhYGn90u0WKIZP32KxJrxkNmZiWfR2DAX+jVXzR+7bleOi/maPpbx0T8wa7KDqLh
8gwLj/6aZsZK5pVUqP+XoyhCeG2re0iB4v0wRPbRz6lFkQdenyAUi4p6uUXAK7Qoov6n0HnfkqGJ
Ku9zWPhUShvIarsOzPCkxHiVdtG4Nqyh2tSJb97WPJ2Wwq/cjStAFCxcDwajtkucByidbg1gcF80
ADOLooTI13dKaMancVOo7kto5f1X14X2Aw53eJOnLt7ataoteQKIF8+2o0WNgtu3AKWLOqigPuyM
pz43vZ9Wr9yzKUbsK3RXo0PFwpjoyxalgIXIUIpMzNY7FkMz7GxXOfhTka+10TtOKUqKKujqlynv
hg3izfam8Dt24Hl7q5fg9xpAh1+7RNy5JFt/kHIiZuN4y8AP3Q3VIO1MhwSU2wpvcMhgES/68CYf
p56yhfQ0BGF8Lw9VpWpHJQHCN3cligKtSuZa69IqtLNwRuoPRPl5cMu7ys7Lp76on7TaS2+hSFCf
C0X7VASac6PHZXMerfqOQgAg/Vkcs4X7EaOge1Kj4MGLB1RwHUQuFzWiCSeF2LO3nkI7exU2UeOy
U+uNbCqjfeuWbA9tvRc3nd0Oi0DJ81dTiaNVrXbhUfe6MzBNF/zz76VhocdZFRrfkzIMttko3krG
ZHlNQhCTcM3sItuUi/2mOEW+6v3xmcxIflul8TM50OZmHGJ+SZPQDkI0/SfV5UkNNBwynKj/zntX
3Gdub5yHwdlZqRlGS9uG3oGze2lUR1/cI1nqHMop+UqOEQ9Isce9F1FYdmlHUBosxgZ6Gn/I+3VJ
ZPkTy5huDfSe19rctOHEWKqe1u1zCDY2kVdCN942SkEqzsiPl1PH7NgmseJCeG3uTQJeUK6uLENx
U4rQO+TNeFeNsXXrZu2W3efa9IzvhUA5W43br8K0eoTBodLSC7fe1BHC7QB9Y3Y6YxdDq2s+Cli/
n5sk9E6VPyGxW6WUVSQdRSQxj3RqMP2dKqIM0jqe6ZnSlXf5fOaY2l3GQ/8ou6SxL5psK4QRLGUT
cFN2o2j114SUcNE41lOdqP1eNDbkOXPTiYKJyFvyJVZy+ynqRvGQdcUynVslMjqLKEBud1AH5QSb
msI6PH87SxP0rfvQ/nLturpdfT2jrEhtcPVfIx27OYLi/QmluXsYqiZGddH3jsQvs11kasFZwB+0
DWsjuSGVOG6M0qhuJ7d21l6mdkfEVu883szwFBcZOutTCzmX6e06KsNPBqXuG31Up9sBcrS1D+6D
mucE7hBTqE9lel/XFqgDd8ruISaJd71Z1/s48NrbMeoi4l5p/ar7+RldTedHkoIt0PLmt7jujCVI
vezOIO26A0il7vqyS1BkgHFMI4q612xmE5YyvzJEtXQdQ/tis7HQ1dr+4ZYZzH5WtmwIKt4JQ1kL
Ky5/mhSVhTwLX4OeO4Tjrbiz8qjb1WN74/JT2ia6K7YDzEd3quMSW7BD/UW1mq+6ncU/c/sMSpNA
Lj/mO5vc86sTGjA+9VrzMNnsj+B+Kk7uUB+9mJygHyjNHRVGHXJTZAKqAuK8ok5/qCHbLC9nTWK7
Zr6hvLA4TpNhnXVwJKvQE9pnU4xnYiCQMsHUwyN706h29SUKrWktXCSUCFM6D4hY/aC2ggclWXt2
xI19nzVdfDSigFLMrB9vMm/evljW11grA8oyZpXnsO22dsASSYvG+27Mg28eMDmY8LLxAUUsAcK8
Vjd13ncvhCdIkOCBFMYEhUaR3euiKcABNDsED9K9M3n2Xpvi4sT/MtmOamvfeiYM6JGAyrkbYm83
6tF4Qlwc4dPI858s02zunHo4JDBQCUMgRUW6Nxja9BxNcNeSQW7XEtwV8FmubBFVewn96mCmASni
tjfS2nTuoqMo/UlV+/xB9QtCpq11tOo+XRpmL/ZdpwXrydXyV3j4f5B1Ge4qj9KOwgi/R/Mz10q8
Rdkr5TLSicOOnmrv+6hH5KNP8odAFx7xyq75ZkM5D82E9kMhZVGpkfNcode71rTk1R3rclXMZMGZ
ZAzW0MvTY76oUCrqyoJAkLaaauSMQ7/27qSj59nm1o1Nb3HtK5WB+haLB8s8i3RDldS+cy9zXyZL
bQ3pwNuhF9MLwg7h2i3K/KwEBACpD2T9jL7iyYu935zE8M6Rwf46bB4nw0BVftJhHPCOZlb7B8dz
tXNJgcpygiAF6AmsRl7a6Pu8T8fbcj5Eu3zM8g2b42hXslNALLzTX6hX/2LUw/CT/NwEUpmFCrtt
mM6zRdOityiIffO4TIPpoKQ8qE3Fuh94juzUUYlXaWVrz3YcODs/UfIlX3l+r1r6GcwMpJFuw4JL
LcfT5IMeyQzLQTrIGFbCSoqNq47Oqai6rofhv3u0Cifbyb7rQWvc310aVyeu5gD/YjWCLDJCB24D
wTh6hdGnHlaeVZ9Zxl3ihWxR0TwAz72NjYkSAQoSwPekwU7olVhMUXsWtcEWkAjVY0aeaVHpJjTu
c5+WGfain1qKihX3LjYi5we5KGislkhruA+BwSo50tUvqqKMB5Cn08FUqDRZ+JBfIDFGaKJSBAvB
5LPSROmrUEMA68CBZuCySwA8PIBK74/UM9rLZHDrtQ2G3gojEpJBFp3UcshhQ4ZX0i1VZVU5k05q
z/NR0hQPgR2cqY0O0KmJFQIsSbf1NRjgiadRkqxUOXVsrUIlBqsmSmrrZ7sY4/NAXINQSFs/J2Xh
3niJ+cT3x36aZjpLymXdLkhunY5gz5hfqmNlPVjFLm5V9SSAx9lL9sUV0tNt+U027DBU14UjkpXj
1NNdEvhUUmntQGWCMd1d+lAU2+qpC/ZidpEGdgvmraWcZE8p4mSpWjkLYKUDJuE51anr0rezFLHC
ddGTd1UiMdOizz6XU55EfK9SFXpy3oTn2vKgg1Ep7c40zz/LA18Db99RaWV4+XS2apsXQBbft5WS
8PPnscgK1rnXJkhmfT6ZvVVbzr3sa93igJTStCtiV19WJpVdXWqThR+S7aTmOTUm4w1ZJ+NOHUdr
afhhcB9y19vRGdOdwtay0oOJarRxDiHcgmBd9ZZq8poGuemVOrU4sfnaU9R3DvvvyDWTaO1GtDRc
ArdllDiHxm9Yi81nWtI0+aVTtuWhdW7I8kJi3UWwjNoqKYqSSkihpK9+Eia/wQYFm5aptJ943qND
H/vBI1iUaG3GNTKWKl+KKPnC5ooEfFcD3u8sXi1zUx6Ep4OqtTyiA9S1YdIHxz7kAibbVL8zmofI
bChsVO1UJZzkkJWMob5QvTrd+7YuqN/QYBUtJ+IBZmJB3Irs5L08VCElgay2uo0WqG99ddt1JGz0
ao8kkHnxE5p2Q0LPPiWF5W3KeMaJO5p5aCMiLR4kJE9aaDcPohELFRaDJ9Pp116iKvfzQt3vGu3F
ALF6IkDgX5pWmWWwv4p4k6GCCmdqD4VZCX/TNlXTlFxs8c1FQPsY50Ic+K0hW9yaw70Fuf5y9NJp
a3m+e0xqNCbjInkQVEiaXd08BWivwZbt3pVGi6BGoNRPniGsZQ/JCE9YmtDo+fDhEZpBJOHGKgBV
Ubrl38Aw/12bpvglyGJ0jhCjWVVekLzYVMusTRQmd9JKRUSLkJJZgl7BCk/YioiL8gi9tPrA+wMY
C92D01O3GBZo1LDRPKKWDGCwt4ydZSA7q/iqTcVU0uwyAEwr6sDt54xQAgRkrroiro91VLVtWcwC
J4ljEWIJ660JTHQtx+peH2xLrezWl7EdoDPe9sT5ZmdWeM2mmEDGS2vSE/szx6m6NIFp8cIaB3Uj
nXOBLIw5mP7Fishkvq47AmOXscPgrxwS2lvpbPStDtMM+sfSmtpNtyKnW+1kE3pNEm89KSH5J6BI
jeZ92yZb2BR3luP1tz3cRZssmsqTmxxBn0RPSrPsNVU8KZrTP2X18IkqKu9cmPmwq3qKNxVjELdd
m+6tqPeoHVIgFZV9rfalmpQS2vu5q4es4AZKs4Wvlnq0jtkxHxWQjq5wxa30z+soXbF/jrZuPiwz
Jxcs8SJnBXw6PQYBhd9UvX3LCU59QcwTPq/CsG4z34p30eAe2nbK7tBaeu7UJHihHlk/JKYGZYk3
BC910rYbYu3jRloBDzRLcoTeQVoLs37MGsTogsg1PnVfmioLdnpYqKtSWPUizux61VC3um1ikpyQ
kk3jwSuhd1vHlvP7aTqfmlpW6ct3Du9OzUwrN8lI+CCwHnyKMD/Z/HkkZIHxDl7wyeDbdu+nxUG2
FEuYt3EwPshWPOXFDdxV32Sr5o+mfDuqSLdW4aeprrqjO5Cjk7PG7WRsfJApq9hWDCRt1LeDqewd
RQS3124W/CUcycGzdLr2p2anrcORTPEHQxEgnFD5VAtcnaUL8Qj2OrZ7Er8uh95ttrBqTXumHn4T
iXZ8dSfbX00toOZRy9WzqhPuAju9cmP2yOFYh7C8os0tD1J+W56lhuXy8855hzt/lu9Oi8xbDz0F
JdJZ++UinaVVdErwznpR8bZFQ1SC2Otl1qZxF2kzAdzrKComwDJO+aFoordDzFLhkM4HeXY1XP2u
hg9+/8LlOv0EID5ZyPmv42Tz6nO90r9w+TDVdezf3uXfXu16B1eXD9M3wQzM+2D+cKXrNNeb+TDN
1eW/fR5/O80/X0kOk3ep9WO16cLo4fonyP5r828v8bcuV8OHD+K/T3X9Mz5Mdf3A/tPVPtzBfxr7
z5/L3071z3cKmUPN6tAolhCEsLSD9Tk/yMM/tN+ZSEUxKk/dt1GXdmcmxWWWS/sy4N2wv7yC7JRT
vR/193d0verVRyXvPK2vlvcz/V+vz2aGrbcwY1bn1yteZr1c53rd973/1+tervj+L5FXb6mBsCrR
I+by+6d/vasPfdfmxxv92yHS8O7Wr1NISzpf9EOfNPyLvn/h8t+nAlPfrUYoGhcmsvM33RA66xpE
/FI2w36mDDDzBuQOVjBa1lKtXH+luE2hb9ErQ1K29lhRzmbpOIwBmDjAK0gutygZFpBurqQ56Nem
mXpnML9U0MmufvLSY+WxCiz1Ut/qo4EwGUmlJXV/S9IMQC9nvt0LG68k5pWsu9Tswfh/IeAdpkRZ
ylN50J23gdeuK5ev7xuxsqyb9IsfNcre9D1rmWdZsiUnRTxKzYoHUJk7s8rbG8iW8geF6MvJ8to7
aZNeFb/cjWfXw4qy8PxBuukJXLAhwZaDdNF9lSVSztKUWaVDWhZguMxYW1wn+pdX193+zrF0nyDq
X1zZG2Fe0v2vQW4QgctdcZ5AYoEDg/vjLNvUsIfLIfXezFeD+cvFNhVcigGXQrwNk2PlQfp5v2ax
0MzYFCbFuxri1QDZYrIA8lQeiBI6MaUzmK6Hi1PiumfQl+P23RiQp7+7v+tFODN1l4OhCqiIw5y9
pmnf9Frk3MiztEkXfZ936Kn8oZ8FUbRifcp36I+GdEC9vE8C2Bp+n0N6yEPJ9hYWKLvfXvvkWYge
8o4yyB8f+uUkZeMe63KyD9Iou5xUbDJ1FPtKExaYSfKEMHFafEQOfEO1d+mXRtkvz64H4HX2UTYn
SYAnT12SKX6N2IZsyWGNGfmryKhbSGuzYQMEoF9G8aR7C/j1mrtFpREkgZVS4VsLhJqwnT1sYq9o
70Sgtne1VjoHp3efZNe1H/qtJytrXfYauMpDBhx5Y5tBvxznkbLvcg0507VTXsd1gvFyHWlAXPFz
VtTNVpblyjNIoe69VHfLhex7O/WV7ggJn1cuLh2Xc1mzK6t3w3YE7dCuvCo6h+RwD2prGEimZlXW
HJRKmeVTfUWt/3DeakatLqW739b9cGw13V4ETZ8hGWS81U4nSue5RDeojr4ejLKBwZ1ovux65/Kx
8lraUf2mHPudq6H4Qg6XhdjQFywiv4tgviVmbRoUSjepax/DGRQBxbf6W1bADiQqShx+eYS2piF2
LhDU2X8A/SQZ4PON7HSmsDhR/2oRAFkVJZz2EhEEp9ExtwMyR3Nsj1/KQ0QW9SjjevLgQKAFMTBi
TbJZTipCF7NfSzbs4gfUQqxhPWmgjiub+5mhYBO1dbwKrRjSbZCCOXCQLF4J36vvSzGiiT33aXNf
d+GMJEZ7aUvzh3kGNb5tOj/Y93YjTr1q9SdPkCFeyHbsh8bR1W+Krhjy1cVA8Ak8wOB0X0OjjUjc
6/1SVYJydZ2hy+O3uT70hfN8vo4K3O8Xk662GilbRR/uOzcZEdXl8O698kYDX/sTyj7UCl1fJ/Ls
H95Il5eM8CN1GQB6WlLh5yx9hYxplkYvgrqwbT6zBctD+usMBUpYga9tae5FchnxoV822UH3W5D/
nxvRubNMOPtdxaOIOTMjRO5+HXK/eWuaQbvogImcpFH2X8b2VOMsg6me1tdhRNX9FeIL2hI6JWjZ
TQoOKYMSkAGaRhQBAtaqteI0r+iHZ8GhzR1xyuOcjWnUVPt4Sqt9YqBz+yAsYgfq4OZL6VPPjoks
VRg9kNEdWTfikDeyyw31YsliVEAP0mhqtvR0O1lMgzPteM1ptxSz6rfyLIPIXZ+i7nzt1+HePWW6
BXcRrp4KqHahDaW1dbhtSvzovB4I6/GXgPpeIXg0ZwZmc2R6UFX+uprsa+ZLDoVCSoarXW8grPPm
1KMyI73e9aMSCDoGYmMx6fspjaotcWr10esyiCoV3/6uR3AudZn46ra5WNYU9d/5v3wjw5k++Arn
c81l0iq8sQONFEDXQI6Weg3hpDzYGfA1iYu5siMikiAd3voKCqsKBDg2csRlsJxHoGS08avQXTTz
XDU8ZtpKzmgP4U66fBwyz01pbXSUI6S1sKpVqjvOYN+CWc/XbhMTXp3/RDukTkRLqi+hHcPrYTVo
ONcJ4g2wUW9m6ccn6SvpWv7oq/aTRZoG6IOi18rC0XglyZqBBuFzimESmnNBgWrAqyatstpAWh0X
oIO0yrFFRx5S9QzTq5c+8yyRalIWqHPpFA+bROAr8FPXprRWUJBcrFlRHqPaBNDUaNsYiMfC9FMK
dUim3sqzq+HaF85WEBza1o6pVpB+8iBa581A7cb3iQzfJARJ1OsAeYkPM8lLjLCdLKRBOl+vnc43
BfqqQTkyBK1hlmt7BI4X2UP8Sh2UhxDXa8AHQLIwMtcA8LVXFJwAWZXj41gI6vOUJCUTHmivTq46
JD9V/xykkwqDNV/YebicNW/zej8Q7/13s/qDDjeGojjOksXj3hKutdX8nsps8FkL+MP6U6RHwUtY
TvugItrfuvH0VFQFStmaMgs0FTd6F8eLYPaiaJG1s+0i7TxbvUSv+FOYUlrllFTliZO0Rqb6bsp8
zEkUM4fbFt9JKaRkGLwCBL3TPahK0u47N7Q3GQH7Twi53sj38NUjBfi5LyPH2oSN1S4tE3Yqsagn
q9rKdfIUR8YRBeXlh7Uy1PCswCdVNY5W/GZ965OWqKnfWcaBN8/islQn4bMziuYxmfm3jTSFRcds
Dq0qFHHzq0lSNDjLw5TD162N5dlWPLBqg1vsGs2NHuTBA+BRJmDxZAtuC/1cme3R6M0mgWc5G7ZZ
J3oesgyY+P0/OFnaQg8doeoCFV2yHFv1ULadc5Yuo+6LG9udttcBuj0lO56gVNXLAb5aWMvWqqKL
z+W6U3JbFkV4mcSA3vE2HEl8yrtwgOGju+NbC+krD0Ck0xXYJoG6JNNPilsikJEEj0q6UmO4XYuu
EY9jUOvLSKBcIPsGELcnUFHfvZnvVXZVhQlVUKaenblLgE7fJLXNKnJulmz6Hgzrs7RJdzOmjtTL
KNlpVd88jJn/CneIOHpBII6jP4BCl6fywONdUdrj1eGjV/VrqPSRTb9og2oh21CdRWvdmvrLnFef
rIhHf3kdLee16vHtPi5TyHaZOU+qqIPtBxe7UXmjBt5zaNUmNMmeeXB7BfFBoDicysO1Le3SU5oR
JI/fPGXbvnpeTNKVhAQKYwE8I9JJziHPrpe0obEzln95NenJHjWEdRBkoqo3w60DweAqHjTE4Odm
74X09QZn7uQsBBwUmw8GX6TfQ/It+4/9xXAIy0w71nmdIlc6TzK4j/pYiptAD1rASZmz8dhZ3tsq
Aot+PYm9bMpD0rkPqtnHJ9mq4li77yyUFZMwvC3mlmcGwT2FmdchFSwc566zdv7YTNHS61pYBrzs
i0b5d7SE42XiJ6JD9ieHzxcezFBsmigDp1TVS+A94r521PCRQgBwlf6jPBix3YIgstBrnPvcBqDq
NCntSlrJ1ne3eaAfKtN7G6D3QBisUeFHThelaNnamXpoY+fhYG/zU184P6/+lAYC77Kbe+lQ9dW4
DPpw3Mnm1JYdYDQ7Wsqm4qbGQ15+ypL07Wql61aEL21nb6RtAuqmMAjauIg+neESjfnLUK+CYr04
y76osAARX9vm3qBQ7iw7/HmQ9JJNeTAiOwZHU6CANVuvhmtTg3R2E1o2GMFPhuaW52E0gnuqikk2
DWmxtAA+rlqBSi1ZeGSY3Ci8VyN3EY9l9ierHGt23kL6poYbPMrxFPd/HC89QshpLx7XK/y6vjRe
5wAUDJcvIHTPiqgPCOHwSuokh4yZ4p0zgqRrKjMCiAQs8a1u4+AQzxjrhfTu7MhZjqEx3MlDC2vq
ufRRyarb8S63KfLIYj/bynuCYvrVb6z6dGm5pNEaxRoWifw4flnl3WV/YU0Jib0b281jxfzR5Wpi
7chVB1Q4pZTeJGV9AC4ItxQA2FlYK43mhP/cU6ixd7CH/Kc0XZxqv1unsxr7dUwginQx9sHbPNIA
mfH/x3mu1x7+9/10PeKxhgVDWZVaxqlo9G0f69a+9Q3WW2nfG0g9Mg1Lr9Q4pbYRHwZKgBGkMk6y
S0jrxUe6VxTlrLXWo5ZkHiI95dyyqQyTCkQAbaZFm1TjWnZK8+WK0n2gCGlN8RXCsm6UvD2lyxGc
z6I0jXHXTe1aNavIXBLUMA9RlVlAt3nmtwGvvJNse/L5Lu3EckZ3XVZtu3tb1/hDtCfKp9zwAwlu
3S5FXr5oDbiOf+9TZwOScVTm1PqlP4d5B7WL2QUJms+9bpV7OV52yQEaX58V3xRoUebx0iD6zD3Z
+qhs4mygnkOUJ7AS1WlCQ+v0V01pkC4jrNZ2PVFa+7995UxpFHxxbBjRavuxVAxlKc9MQCuXs3zu
K1PFepRn/8LPdVwFVDDBTDddf+DGkk0dGK+SRwBm53Wc7JKHOuyDdzoqKdCC1DegbcuCs+YE5Qu1
xgvTzMA4D6YBgDl+NOZuP+uSw8heeimbVkXpPRxJCgDmqXjRNYLwRIEgHJ2dWdFf5phY09zFTvgY
UKz0wiHhZ4uc76xwYWdlqm6L0nlAcrnev2vCO7/vAwhNtkrjXawBZGX3sW1aJylsNkGTYo1Gd5Ra
Z/6sYtZECizYVaSvnL7k4YWCXXKa3LcBcpQ8uEZ6GSpbcvxgJfHaAUqzKt0qJdbZjdtCi4z7kkKr
dVcSJzMty7iXfb5itsuysJuLizSMTLCAmS0/lPr4owssik7zzrhX6/ygxqF61rrWjZbFy0it2H07
m8auVc6aPexaw/EilFCy8ZAo+s+Lp0mxFuh0s1jKa15vJg3g+o6BxZRg2I+yP229dlkh8bG9THW9
GWmWN4ha3OVGrtMVL5qXOPs81gMIE9gxGvPO0o2UfgfUn7othS394tqpjRO4W7lflO5gvvGEtP7i
c53iarj2XadBpDxG1X36jFjR8IkQ2gsFlcpTW4zWFsm+ctdmdfoEk99XHeDjtz86DBGCF3VAWEZS
AY0qdTIGRF6S4k8NbWNlV9n7pjk3pbO0SudrU1o/jC3QjNu1YKyXorOMc5aABxp89zP4VkTSAw26
dIp4YPmqS2UkTBObZ2K7xll6N0O7Ql5dHIv2Z1pY5iGE4ulIJSn/qkopIdhR/h9rb9bkqM5Ei/4i
IkDMr7bxPJRr7K4XoqfNPAoQ4tefpaR2ubq693fviTgvBEqlhMuFQcpcuZaoIMerrJ6JpBJCQtQr
lQud0aHlKJKaez63naQz987wo/ZBa9+RH01HbQSRepRCN/tURqBrh0ZbgTJoHMwJiu7bsUHAfsJ7
ZDnYTen9k+dWcQAauEboMymKAwciagmJQWNJg7iX+0HS96iKAwpWs05NraNqXUhUAOqIwaomWKPk
ZVZydP23Xlsf2usEaYATCvBesOusvvRFCrXSKglf+h5wJGOo5EvYJJDI7Hj5Ero59AiryIeKAtcW
mo2a3d5ERRPSBv7ecM1wrtO2UsjTU9OYazzBO3dr3nqpru7/79g8jyDcKbAl71T1p9kDHmO2iYG1
gu+eHMV2gvQZUOwSOcODiJqAbCMgl9Nq7lZDiqEyglbNYKGgK/AN1gZeq9Vb0Kd4QYay3a8sS585
Sgyu+tCwiyiafEH2shgg0agDRu4rUC/Kn7E0M76EU9Pt8QVwKJUU2VdUt/EFj/zwDCzgdF9r3ZXs
ESuadR5aNgJjuEjCu3VvAU7UgWfzBfp1cTr+FFMEuQI81q5D3U1bqJ80W90qontsB4Ghd0rnZ/LK
OvCfkCfozeTVSUEL87ayBt8kKp9KGa9AYZGjBipH1KjFY/pCRpQa5IGUbn4CGs+9lI2mLbXIxtvs
/SwqESolW/J+duudz9KxOvUlyLGSyLnGWL3uSO6SDihit852GuobJzerxacOaso0vNZ14e3I9+YB
nndEwmxgToc8uge5X/lgtHkahDpg/xVH4Viq1fXSHtz8Rzemy8mS42uUtmkwtdlHD65SJP/Tg3ii
8jQBGWYsX61IQ8FHCarNDdhtCvyKNB26mGpHwmNIXNo6OMGcuIsRiaXNias2GtQfRqhv0BL74IMz
tF/5qoN6/dzDjyZvT1KrWxSFqD3Nh2FqbuSAxwNvT6SyxQYEfM3Gr+8lgIk74WlsPU619owI1uxh
ouhnUUgQDzkpSqJK5IcNxbfOiuobUs+GEv3q7sGjKM/gPt+aJT72Uq9ktbYlBOrIlw6mnn8DhZ1x
oFbTJxNqKiFoi03pHTaXy2FqkZYMC2vVSXf80nHE4SoT0ZGJd/LJZeWKSqBBj4rtMORUVlTl7DHX
WHiOo59QoLjMY2PQHpJQygCs+5WDShnQ4tIhdnR9r9nqAKx5gacIToGttRhKCvrvBZ6NyBSoHnJX
Ne3/dVpCd3jRohwWda+NHK+Jel6D7MtGDie3sa1H4UL5awq7cs3rSILAFYcJuNvD5Dab3JPulkym
CRZx8Ff+5lKm5njIZWwtJrBwrG5jb350FmV8k75P9ckt8y6abxQ82YByBQqVEGFcdZ1T3tl1jo2m
laWblnX5irMEO009R+F8r08722q/i7rw12zQJ0gRuO01Gwt+JVvnDxPEREd+pY7/tOlqLCr8UJp6
86EhecvFspejsaLE440gek5bfshjxlAvWodCPFHWcu6euaP/PJ/Tm5ZpokiYpuyr3lkPVf/kJSuQ
Xy5sKBGfhIQWb5BpKPV0yz+amaoyLgUidPnQbaj17tqp5xg9zN7tNCO1yE4e7/5kt5RA0rs/XZJc
/VenAQFTrVir6VDVoRNAtnha3Gx0pvgzT6zyQWNLPrYHXkLU67+Ng74jioLIU2RNdBpF5gZVk330
uc3YgXhtg2zUT+glOPumsc/z90FNsF6hLBpfwO0vQpZtdiOTV7p4nr8PnZvU88mGiO+3MGqbhcGE
HvAOTzZiF6i5+ROA+uESAVoMDKuxIA4CHjXF0bLAE0peNMiNBrAvJJn18uegjment1SJkRhj4Fsl
yt3qTEJDCjqoi6x2xhO1I8jjrAeJVCLZNOXz0RFV1wGeVu48mroREzaQWUT8DdhrE8RD6S8Lmbed
Vkrzjg5TN7grV/AouNlalNchhahHi6LULWyLh2gllHAYHRCtBt9qi5h3OYZgcDQq/xI7mXlux1dy
+GDuB2MNOttiSbbbHIjJAffEXXeegzqc0vBPLMJSU12qf78eUED5epos8bkDa44fSL0Ou9vkjY+f
QW31uPl8tgWDEihhFK0aSA3bq8kq1Fm71oWXEKlu1EE5kIkc6JC6H03kqgYCrGzPA3+f6zb973PJ
qvsCjUdj77F44To2v6dDalTWJjLC/k3XpqtAisQm39r1SndmGAr/bihiFaOCloyIhLUJdXjPbQSu
kIsvjTdvF+U4dxW2Mp+9b9ejEbqan2zSGv27EfNTq6+Nl6SIX8Ysca+jwHKvycx4R00q3fEn94Aq
NH6iGp4i9aNrahyoQU5xxyLUMlqPiar7ITu8w002ADXV2igGW/aQzlsZHL8cGkE+qEB+u9RtKnUp
F0HcE7kZXRVfwxZ1fmoOHZVXR4HLFBAZXlp6WK4jpfuVA6d/FxfDuZ1yeSATHWqwOm3cKWMgc4Qb
Io9AWqTw0+1eHjLNbfbNaKVuszaqwdnSViKjVxyd0gEcjuGqMwxjQdsUstG2hM5uttuITzaawELW
b6F7VR/EKAAFZAh8YR9Iw1As6u5aPYcSg6ITQ7nrG2FYJdvAthkoMgeIC6411E+uW5UgnbK6WKPM
IFs3Kpt665UR+zEaQNAgpZcsUafkBp9g8tSk3hopx7n3hoYnOD2ytPE89lPHPJXqzSbcydA2RHQL
VUTQNHqeajB1hQYY/b3BsJ/Dnr1CkKm8UGffsQVI8thjU0DGVbJ4Q+a4gBCfKVCHO7LEeR4rne9K
vc5W1GtHXAsiP0UeTV0gdJu3C8xTju6nCyCZ+OECice9NahMgXpFmUt3tONsiSbCLtQsbAD6pMGW
OcS8QeDpHftQJituJ8n3BoUcEwP/KYTgrLVglQNSiyp7gtr4lRwAoHRBdhGZl9tIyAPG3xsDm2A/
tL7kU2GvIe6C28oGa30+FuCHSXDbDQrncjuQrYTwCuhty83N7ietWDcASiLOBXGwT0OpqRGYUo1F
nS70ot4nlvdpgpvJ7qO2XvRKn4IOTtUjUEWnbQoIVqcOt26yySmKV5NAIIg6Pk8xz1O3SBQjCr0y
WescbwfRD3w/1IAuvdsjoJGO5giivdW/pyg5HCb+wafqknGTdf73IRqrM7iS2anV1tQANTSALw6W
47O9KTZkJwuddWqMyDg7YW1zM0cQlASnHZKsv036Yb6b/bdJIwhiDSVPPHfJUDml9hS0AbFDz9mM
Y/Y6b1GUnc4+7T9QKPwFol/A0yoP4MvYOklHRItV8+brqtmaOHmdd0DUO+9nhkasAHDyDqlZNAjp
lO0Dz1HAp2tTZABy54JHuHEfpYPKdBDW/AMJO+/JwPMTMTwjPE5p2x6YCSAk9IvMB3znYhFrnf5T
6y6k86XG2A17GxMaWnjkUdIepqySgSHkUhYVdsWIaL92eD4vBpC4XFo+gM5Dj7D7iovplbvgfgBf
pFzmHFyOrpDVChmV9ALo8bhzPKltmMurq2f4DXY+qMMyfdAtK/IwmYi7ceDsy6dBRtdqYFu1qmvX
gvfAk8zdWcKXBVQnsIBEfVDrrjO7NJ+zdjzn0st/QD0elZRYvd2DX7NFjSk8Yk03n1sxnCl+9jeP
9zn+0wNFbN6yRBXwyuuzJ/BSFHcEdOgDHdmtZ1vyFgVg8SMBKqpYd/YjOLZmmENRm4B6Qg1jbY5g
r+rBt7upzXJYVpXF9oSESMtknpTGdyuaVAItSZMShgKFne48aW/IPkghWgJoMZYpuivuIr0pj9A2
wA4E4mRzU6q1DfHGGjAhdgKGFWUiuzK1qV4eaYr3ecgEQc+lm2oGvmbQ9zsAPaLwCiQf0XFyWHbh
Skivj+PyR6/26Z3vv0IJPlzl2GjNHnanD4sYIB0fSLu1w1MUUL3HU0EHwC9VnRvogIycpPjpzWiD
Bxsylxq2LjQaSZtmwcD5oF7IkbOqxgnhNVkUl6IGl2ir+N76Jh0BqPqzo3U07CVUR4SI2jwiG3zc
xaojSmvryEzwEJ9GhKqKiuv84S2+I0y3WI9IUJPe3SocpP6ty16gFFr8QKRPXya+nM4G8E1HFLCD
IuzNoRySoM014Pm01NvIrl/beuceHBna7grhkmxdgkgRKCMjmbuhl+4eEvw9oB+CXmWO0rtdzlDE
Tn8ZYNaBCfT/Sz+C6eNmBzdOYOVZ/PIXf0fZWeJXQDZycJFVoPfIsxa/0rBHWlC1dS9qF0gb2xC0
Q+zCr41xYTlFB8nYxnzhyLy0HYKQCA6c47avF8SyCZ4VUFpp4DukpuVY/3tQY1gA55XyhCBVBfpb
ddDAUwl4IfQzuulfm+pIIVMGRRgB2JPuBBLsxrXhNceUS3mN1aEc7YDXFdjdVYsOAPxbCceiU1n8
otcvPXLF1AKlI/g4gOyDJHJ0uJnSsS0OYtC/kokOTu9XO09n3TySJ228K1v7FyR6AIAGUzxejmM2
QBy06pcgQreRYxI14u3KSD3kSWezO7WtqPhV5roOvEw2HrFlMoJmGsSCsJaGQPUN1uXooTb50Bkd
wJIG3oLseDODvjftF3Xfvw1oOSS2m0m/ZMyFlJHW+S6eyRrDN9e3YSCbyFulmSkf+RAjjmr7V6YD
yxWPNdhDHUM7UOckdB0FlRBap17Ps5stRKvDJfV6eNWcHOl+Q2WxfLTBBf0AOYCqbdt+WbXapRHg
FiPPykZ1diNLfUfzsBY/HW4LGVAv473YG6h3BRsmPhFwHOldyuo9TUseQEKCsE9r7qmVlCCixJaz
OdJsiFn1ILFvJGi0HOiNWtDDs40B27ApZk8hilmR8EhAEwUl0q3AjbwzQaN7QlU2Hs1tVD82IMeA
fhGU2Sp8aSECPhHkgvhKj9Jx20clABduaJ6xnTaWSRI3YMVDs2BVbC6AZshOeCmBr6W2UGyjWe4q
7VJjmYfFb46xCxGAsCnWetlABdhG9k1TKbhwskfAvcXSH8buTCbqdDgIbHTfEmvyoA6nB5ETjSfb
bRLD7oHRLfoz2XWuCUjSQDML9frGse2bclvH4TWcNAvUX0RpFRUMRFYGOFKnMP1R4F0OchXVE3Mf
p9CCydYOtIMXZIQaFtzpdHYFdWUZ9D3SUpCnXvn+S1x18nILAUjNQllAmGhbChxQR8KtEULYvF3h
AWveUUfOOHLelfECgox871ZViQefzzZW0fvnuoOuQWEnEFQIp2mpt2760gmvWrhTEX5rvOYsBALy
i3F6rbHhw7dadaggGZpfmVU82yIrX3sN/1rUL8sn7AeKVVzm/NoPFQIClm2cvHictjJy+32j+wKq
vOyPK1ej9fHKtrqyFtfnWlaIs1T5K5L2H6889NlzWhf6Mi2t4TIl5RokZmDjnixtY1VS+2YK3Od+
n7EH0IF4ASj+/SNq/oc98ujGxhSpfpeB0Gzp8qb+YvP+RYG2Mf4fUBsh0zll3zRD01+iwc1WDD/6
uygPtQ3qt9N9kqX8NHbpFNj+VD26cQjC6NgyvkNI4+1jGPgYWhhF33sTQcBPH0NO/h8fI7G86reP
0WJhczKxTl72I37PjYB8BZIQxSNYXaur2eGxolqWr+MALF/pyvJMJqy2+MrnZr+hJg2PJ2CVqNmZ
4zwcdd0uX6qhQPujxhykyO5kJavBjG0IxBvFFVstABM6+wF6AvbDEKkgDESQDmRro0ihfhXXFUiO
H4AwKq5O+DYckmDIJyY2oglWrx/7zno7cHWWAf7uaAPQparlJMOE2EpuInCqekDOA9UeQ9/pYKlc
ka6DZSC6gBTIdAQbLDT19B9khroopGKUF+nUkFc5SXmsG/2KdUu4TOoafJhSWO1xUAwqdGDdMGB9
DDLoBPSPu1sHpBHgrb97y7ENqi7cQq6zX5qIn+0oeZdn4L4Cw4QHMlTgrKkXnNf+jhJ/BZsgx+uB
XtYJw2AGDkwijhdhKLxNlRituSLxd0MZoangbUjYncTi6Yx6GVjcFp3qbTpgZ3rRQXUdJGGXKTYf
GbHUqpZ09EeisKU+1br1KU/93fP3cRAYnj1rszVRSAZYWChsGWQdOJRoCTivBsk4JjV0QtRikVLl
dJi9rc5ElS9S87eDLzUZyBqrXxE729TSTIAUEvkKYNeqzv3sRSZtjVI/2ImbNkt8MFk0+Wz3pGIY
80L5quw3f4NZv7B8E3iGIfYyKsZ2OnQZQ7WI6BOE22C79UbKr3C7CWAH2i2WeRGfIwMvrq4TqLRQ
aR7fD6PVaBZsT9kdt7qbJslfPnkJN1W5xX2OHfxVwz+tNx0kLrzEtVZeGSPBqYRZhcnHayPxL6W0
xsCwZ6P02mhq7jW3dPMBLDuBhvcNNFPs/qjl2K+RUg3LDSznWIwiIqVjA9mXEtD0mB+ot8vtvQRt
xX0UxRbNQeYB0qLHuMAcNKWJOBjwSFmxKOIqg4JVHz/UsmlAvwOgUmMm8UMF4n6QtXjLaQT77LIx
B2gahqG7biznrTfDtpqGkulv45UHdboosAtsaNKgdqB1u1r9KXwmMHcrqzniT+EzZ7lux+2ReieV
GafeegSrJv2abr30a6Jm7LKPY//mTL81PNWyoziUiTsuS8fXHrVI/nEmR/ZmE+9nn/y0FFruI2/H
DS8z8xCPHkh31E0LHMS9rEf5YA+deah7mUPVEDdnC7pvE7uXD3a6mcN//UUKLtBpqISjB7XjIkAE
EpPDxGN2kKxzVpCENxdku3X8rYlYAmsWNO7WbZaTs+piKGR/6jDU/DneuKvOMyHxpRnxhQ5FlT+i
ftUF4vFfE52B181fglM+DyrSyyRjnXLQpjgeKNB+905igN1z5/vNbMoouV2hcKu3K7g2sFuKNc5f
sijOAxpxc3a04iESxU7TwLKJ6qV00RRjuu6g8gktOY/tuklvzrrK9Gpx4R/0HhADlenFm5bfc8Sc
ILPQQLdVeVBHwa2dgRqyeRDKi/sVh7iZNKbwDDnSbqHlfv21q5GOtFkRH4pwqF+gRzbbWwmVIggS
WUGTtc3XGmtVw6iqe7MMwVZUSCCNlX1Qw1EBFd2GN5BcfYic/hkiF9UK2nvZg9ARbqEzsgllk8pG
Z/9v/LQK4YVSB9f0OMbG0jcn0O2rJ5q9mQbZfbFYLA9SB2aZrFleGMtR4IlSxyb0K4J+Agm2DxEe
DQR565anxoaELibXPNtGpd9nxZjdJZz9JDN5eYmnb0rLkl+Ul+67G7MAHqbSrAesNVHNbOMhgHy8
/UC2Ko5XI4ocr6YNfZIUQs0rF6jrDXnQAEsi3KkEYB/IpgYMDthb5ziAx6IEIL4sAGt3/AK4dLsL
h5YFsQp9ubDbnf3RXmFb9Kr8/2YXUw712SZcxGPcn7NSeOuMDVVQlXHxBBpDcwtdSn8Zh13xJOIW
Rctu5C40H810ChGUUDpH5GyY4PMZCnGmzqxOp/sMJGQRlk4COlurIqrYI+tFchVuJ7ZD5ng6wnBO
t6/xsswXwojCnWVuDJvz4Sd1aBXorg4FG7v97A7ZPujNQIQKYKwGLCxTPZ6tpOpfupUzWuJF13gH
wakxh5oJmlHdK4ZJDTKwqglV0hriCihloWYxVhsZ2eIBmWn/6vXOicz4dsFQFAHkXmctpvSgglZA
CGZLva4hX0NLdussx/7u9rpFdCSXiwQREmgBfHgN09v29vINx0AV9X5woL6YFFjQOUHmZX5X00CG
GHQCMqSjBXZ37CENsR5Ulq3ox+4+mcJ118fRhUy97kHvOG5/Uh+ZboNutt8HdePUHIxe/CT//9tB
SQ+0GNge8NF67iFO6o4XP40A9ai5MJvvso0OWorV5kMZdtVjmYX/GGrV1bhtsvCwmDyBTtCcm87v
Teq9OSNixU+3pshQcWbkUbPytV1oqcri0fSmO7QiqjMe/toy3bJciNxp7gEJYUu7iNnVY4ZcQ1a6
PYIIbtgLDrEc3/X4BfFlc6UBMPE0NRDSkFXTfveaeMcN4G0XFeDcICmAUGhhfofyTvzFYS5bZki3
zVMOmqJ9dMu3KcUEwFIv7LcpUVJ+jHDvJh0XX7SKDaBmxJlEDd4COgfiS8lxTToTyvZXv8qcQBPr
g7B0OXZFvCZtsBBhlZPjguKiAXFyQM22byEUDkVOUgojzbC6YO7p3U7SYg4CGHgZZynWgievhGzw
AidWiPfPAlId88nHrv/howPwsx+mxFxHvdmv4skNd4nvyy8u5Kx7UdXP3KjSUw6G6MUIXY8v5JYk
mbYDRzB0Ni13UbPB36YZCzcxihVXqEm2gkTU+F/X+dSvzCqH7ge1ZWf1oBWxrGCEqBB0QZ0pMHV3
AyzTz9CW0Y546wG66i509m6/mcg+2cbsTxT3ZLIVYGSEHW/VaEd2MlHn/6f90/y4xz98nt/np8/p
E6LjfW7B7LWPqra1oTkWbsh/DwOIbCXrL32Zgfe9ER5SF2X6vTXdMAuAbUf8p+1BMqIGzD7mlELo
JXWhCpPiKf3nVDfL+3Tz8BSUvs5YQCFcqSFYla3uIl4vfcPL12Qj7YQezKdnkesLc2Dgxcar1LQi
Y4fUqD7jxoSXWwube/3JBcv8U9KYby/gtH5zm2Fkys3vqv4E1hDnKfvXberGP2b73Y2GV2GEf7GD
u9+csDGGAtOlq21o0puNe014Yl2B9hSoH8aNXunHvAOzBXlyy+y2jmN64Epk2JQo/3ZKQHUYt+C6
JR+p2c6i5UDTMeRYZh91BbAv2x+uoK9m91yE0xG0EXfkTdOOPp5b5pwc0vm4H12gVqxQK7Y5dDCf
9RopidANoxM1QfW3aYsuedCgSPdQSHMlVRVrlpsMVU+8WlBzmgxzCzJmfe7NxxhAmLEst9RLU8YQ
3DhRU00pc3Dy0ZQl6HXyPupOdhSCFkXzEayIl4ziJurA2wIwccjBHSmW0kf1BE28JFpT08hicWA6
NIuGJi4fI+SNHqx8DqWQQ9uA8vk2nPNGX/puHxidCZXCKPWvY4NSNabUQmsxgHbC7QA07gewP/zp
Ibzu0I541X/yAHIKYXGV8vjLHC7276sxMaEPjzVLwQIgcRBScUwLx0nR7g+ptiYi/dk294NUHyT7
TQsWWLvUjI3dWMhKMLCaoiK4ObrURMpkbhLChjA1sbBn0w1T8z6I0Drk9W6iFrm+D2QoRzjGEUqp
U1Zd+jw7QH7QfQA02H1wGXtGGVd7AkmsC8nyxgsQ3x4D6uxczT9JhKw61UmmsszPlZszsNJidJbY
aYCS+nZNwz2dG9iJtt/n0WoQpDQ2gPcnd2TSvQGLKhA/b+gTjIPXH2LoAS+ol+ZgyMGVOhuuZBK1
hgoi4WZb+ghQ1272NnN0AED+/URg9oHql3ZPlk4voPo0fQ/TZNhRAI6DIHczNX09B/BEYnZnvGiv
1Ek3GbKxEH1P4yvdYHHWoezj9+G8qOtV7DDQN5eZt0vwHgB219t1flM82iwtHwusk8wxGy9RY+Ie
t5m1tFnMt9QJhPS0NUGUsKQB78PxvCpA4irdwHOq9GyaDwSaYHgJrQDpncC+A777rEFSuRVj8h00
uN+cHvo+IBrxd0UMNUY3z41XDKR+GihrzVvZKUAz5UrTU7azFQTf0Bq5RVrcUNALfkVe2F6EdZuv
PbAWCMggfemzxATbaY4MhsosdkrKRdmBrGUf7L/7I2d4Yn4b9zuULo+AsGZAKqjI36cYYO0m9dJM
kNC4dXwIFrYUCXQFWDXLBM/wYajApSHCK1S8wqtjIMuC5bG/GSBjewVHAGL+Dkq/hOcfyYOFqXE3
9t8madvpMvdjR9GH/wpd4aRLW7EDt2pK8qU5aEq7aaHZp67QDAzB2x7q3eGAoje1s8NzyYGMX9Tt
qNkyfRWDFfYpwc4Dy5Y/3ehVMdhQ0PaL7q9ujZqNgMzvbmofM89Gdrqo1lv8dlGarR/AqDxkAsAJ
CJNtuinLDtAFyw+FoVkbCRTCJRYVYOyV4T30IULXDbOrryyJvyaxqH81KfTuMneMF+YICHQbV796
v/kqtbj8WjRlCmmczH2QDD/mWovzCwQq3q7SGOPHqzhWkgbIg7WgP35tTP2NNQZK0+IAzBZxxHww
QxtyppX5m40GKQoOLzIgseF7QY7Y2wNEYqq9jZQNhHls64FsEf/SCWu4FwZeB74N2eF2AhfWzR/S
V4A0ch2r1NZor/PhZegmiJZW1p0tR2dvqsWqA+zG2shkijT2xC9Ito9Au/5unMXjyWgqzzSw9iP3
vJ9Vph91sJzcTlzHmC3+vye/+VSpL5+TrnmlNTKtlmmhLAeIzfNQ35Fd+N4lNj1gH/Lpax9BduAW
3qUwsLJbDGLnlhOtqfJAiuc6glIFpCKMVYI8IyTn0ulshlxfkoPtP2ddYy3jEsXqLY/yJZ/0aD0l
tnXWgLidD4bP4qPPrWAoQoS3qINcBOSWliV+ZGuyDaj/W+l2EkGYrueXQYAupLOzcV2VHN9fU2kI
QHK5x6JRfgF7rguJSlvb96rJ2LrxR/elBi3Nwfag3hcr7WijmNxlz0HhP7laCSas+lctTe1VnXhZ
/XZigB834xAEsQ1kF0sjN54br+tWcc+tizCgLZC1SbFHwgCMDuHkBzWDKkJqhOUyr0G+E1lTizsQ
Z70HtDeAPGjrBpJ+6agbwX/7kCMd0hRsJ7Hyvk1GZ3HxrSw7H9st80hbzqGKpzumTUeSIctSJu9U
H+0wqa9luFvU5vS973+NAx8KWO5H67WFLMMCxEfxQ2yG3lp6wNgI0BieWOonQd9w47nS+m9FNULN
PAEPHlZ1P0D3bC5GNUhj/w4C+HY8oaAnBbOmpj9P4zgPgqzqPKitENAC3EQLh+yQNLa2zCeRLhFz
yg5ROIKknXq6MJVvp9Q1ZToCKHYx7c0RCbRSlVVWGgrBEwPC69ACS45+CAYNreDtvWal9bKqefwq
C3FxbdR6LQbxbeBe9wslU//Enu09u7kJHmZvtC6Zq2fQfeLxHt9sfcqkyQJuee4DS/lLEkabSeWP
6CAq6QNbE6NunNq5iXRxZo97gzJQH3zeu2MvlntqdToU5zvpTxuCBFUjdMqHFhG9GSGk4EOgZPm7
jTtgoCBRanImv/F9LKGOaD7y+8/57BZrdC/rjuDfQHmK7mqrW4RlsPRHsKQDc6OCNKUFUGBlO6Aq
U+hodaBBIbSdgpttSv2zob022HbvE8+vsUvWtRHfYbSam6MonIsURYrK3cRHuADESYk6UAeY7MKF
aZfx5oM3VsurVubD6eZsu4rYO6sfPrhByD0JRrtowQX+AoIY/8Sr2jYXHeIBO98MX2rGwrPk2Les
AL9fOyYYyGYX1FxNizQJNTxdZLECngiiBrfn08jyGlTXAT2YOrJbsrfOZd4VK6GcqSfMkYFb6BwA
wZTPzp8efjR7wUwDZIsoS1dsh46iR4xYibpMOtWJ+PDWRUZhpBZQfcBmqCGkgffBLx6MKl6Ro50Y
KA8ya9fcMUvMtnkGU9bbFjJtVrwo6gJyE4Zh3SXZ1GztpMt3pWnLywQhSGjEpc3XEXKPrhZpvzzR
bJ2Kua+dW4xLGlQ4abMVuQHmEb+XFxNTzoMK3TnRE8Equy1iRM48KASu7c5PZcCg0LcoVKWCoyoV
6FCPzRJBK/9kWsIArkZt7cG1EYP+CqUHIGR888OuCcwlvG6AN0fIZ/E+WK8SsYE+GuSNkc65ADM8
XopMNCfmQKGes8KB+A4oUPSklfvK16/UcpSJzsBbkm97R5UnqKE0CXWUWpSt9RrwOzdsy7dZ/Dzv
VqxHJDUxvDAJSgsbzTFjICS8XQq5JXwaIGi2NNso022YpvzMQaoQeJ5IAvpFVepnpSflA5Tc2JFa
beh3p7LpwfuHPjr4jS4CB4iLIK38NxsqV69hpXnzbxFVteWpnswL+dNPEeTxPIhi0QS3iUTI70zI
Fp9oHgSHQb8h3RRBJlCq1Ir/ysiSf7hI3Tt7gHg3D8FaT3bu2O7SaA12aKNyfGJpvOmkZ3zNhQEl
67KVG3LLkELPDWzs22lg+/+admJavXAEaLho2iIU5d4kWGCr9eYWVYNhUNhTtyYWMmqmiK1/aMaq
SZRletuEwa03FAhK6OU/EV4LTwM0hfY8w19JTStGtLxyPBQiqN7UVhyRcQ1comrqKbCHXNH0UxMp
g+SU1V02NyMp9FNUa7/mmZDxOKdR+Y1aEbft89Dpz+40TU9dybuLBh0x6osNM75rc/9MfSOQi3et
NMEZgCuCUaO5YoG1DUGw8pRokwZMkVxTXzEw494BYSCN6+2+fZBdsqS+eoqSR6f4p8adtxEpsO59
WA4Poigz0HLlw8FR5E6ADZvblFk1tHTAFzW7oJqmMW37Sq20zBkwgImxpuZgAMNdZv6ZWjSoxAJ9
gQDBcKAmTel6/dXN0kepaE/yoc3uNRW1LevY2mCBMUDuJq53I2r3z+SCpEx8hgbF7jagK7i+QSEA
EBRqEjr0RcLnSaKiGXYmoMsLMEz4SGXXziJtfKCZa8vSFkyzY4hscX9l9VN4V+dVeIdqyXybQN5o
oZNPw1BmV9b9mXrpQM5yX/qRczc7ZS0eLi3ugXnezAdTkm5n0fY26HatUl3GSEFh62elvULBFTAk
fqSzg40v530tUIgEaG1qf3j7j4nMg95FELzu9E3a58PWQbXQQxTbP+N0Kn6Uuo/MgVs9FaBL+5tD
1rpPvqzq2QEv3mFbS2y61Aw5Nkv3LnhkFokDTfvSiOqTm2vmC+PrKSySl7oZm/OYRMBpK3NfiniT
ATi+RjLKfLkNemtitZ4ikjVN1WF+M47Mx28kiSuU90Ee6cOhDwF4iwcJlV90tOrdSmeQeXfP2PAk
5uivyOIzhnVOVv0f1r6sOW6dyfKvfPE9D2NIgiTIiel5qH1XabMsvTAsy+YOruD26+cgqSvKvu7b
0RGtBwaRSKBKVUUSyDx5Tr71UwE1PNvyIOua1mu7NuPHOsNSMGqC5i1HrEozLetnjTRWwYf42W4Q
1EiBz8ZOW2J7iOX3wSgqFNup4T7Ebqbho6tXj0h5tOs4xWq/UlgIR+Ej6srC45LLC7W4DjaFsUnq
pTEYwHeoXul2771BgHL50s6BmFJDP8Z7bi82ugcG0wgU1ogFoBC+VTUqKQOtCi6Qe+TtXXBFYS/Q
clN/kd0D9fvgdluZzBuPNDBVAxsqbhn7hzKNhgNXZRVl44qLrc6oGTg+rlO/PRkjtLbBwgF+xjLv
TuRGHqMW5NtGgix2D/CRXLp2ViLjOWhTbYCfxvkiMvTuarRucQH2RQOaFalTpyty/D4LJU761wgW
JN4tCAHBYZ5a33nt1kd6OMkq8i6QQds2IZ70y8oM2g2Y9KrVvNRTA5wubY5k6kDTt9FdBpA0wqN1
7PQvflrsQbyj/TBs4wTh0vG5BrPAkqPe/wa8WdrOlnq7Q3kpUJtqELdRtxjr5X7sw/xm9C2xSAYR
nlNVlZpEgEd3kASaWh92u7ZFvcq67CAYuBRnkhnAQqHro0kOdlVdHKgjxc9rnacWcvymDyVXqQ/n
EgxpT/Jn0RnyKTD7ABy5YEXzSo891eD/2sRG12/ICayt72NMp7SejO9WkO66UkS3smThvZkxAONT
HfRVVRzdp3VenXDHeabOMQyLMyiqz6J30hMbknQFZVwILKqmJ/EEXNApHXwtxi1M9Qx9gh4O4U4l
1OOsydjar4DEpbfWwMtLCvzoomk9/WtY9doqL02xp2aCjAXUMbvHxFBbMOBsFyGYYb76cdkDW6G7
ex668RFVp84Sy6GFTOr6y5gF4VnXBg8EuoABQEi2WWm5Gxxy1VRutXLTgzI8I14JTbSgQjIMKKwV
qGzCAzU/3Aw1G8Bi4EYjUMFYvaKyAwxbRf7NcxBTVxHzWK86IK2ke+k9kZ9QEeesPjyQkkAJQNx1
S0d5+A0o5ckDmkT5t6B8n4M8NCjOgYsIHMm4Iel3DZJp67FEDUifl8YdSumNu7T2NhWilDfkkUUx
A+LA6xeIToFnl8fOuMDdZtiTs8VQmF0PFTBXGEojKjUnwpHV2sq7MVsWjrbpW/vZhKbWPgEd06JR
zDD26BdHakKkhj3asn5vBv0QbSKUKq/6snZ2hYBgGO3VHfzXuzrvohVt5KmXmrRbn52tpvOPCOrE
C8pqNVYDquBYtJuocjWAlDN5qC3mHnWgtqbsWOKDkqtHhpUGkJ1SZ9XQR9sBGKBppnnA73MiUgRV
wlUSYtljpgC6hVmbXL0ET7R+5LelL2AChuDYm+7LbGpjB5IIVtYtgyaV8ZKHWb2KtSbZTO0iGBVn
ecT2U9vw8fAtc3GhKfLMSa5DL7E/VIOBt5vmT1FiC5K6/pBGxyzokhNWO++H0Y0B9vm9HeZFe8yq
I9lpRON7DDSqOlHNsAtXYPOx9SEYzFFLyXzNXJDNVh34+vOlAChqPdOA0BnC6EijAmkXRtn9aA/2
Q18DJjNENxKUcw9kYdq4B32EvNbK1DK9XMSF5EfyEMhIrKoaSmiVVjlYUaFUsi7BIUVDQ0jJHlCM
5S2oiZJY4/JfvBJnpbxGgLhUyMJ7MrVRKT2W2bFRh6hnaMshzIAZGrMjnVF3bske5MSsB2/jx5iA
3KmfPIuxAJ/P76fUr1VtuYaUVrS10iBZkW74PlPVYQV+Jyuz0ruzBAD/bKdpskp1kx17J/9R+4k8
GZ18PwSxJU9kc1zw69lWeqTOUXlIsDUgjvbhQj09KuhA6QxetUy7ndNUY8vDoz6Uz/VHZbmFNAOZ
KE1FB60BRaXyoha50sAxbKaBU0brr7nm6X+di+wfrzjPZf71ijSzKQQ7ohYbt0/cjMoElbeE4HU/
mtjumI9xg9vK3IvlxOcm9SIhHqZmdbZsrTv3Zu3v8Wg7NGYMxA7ZplMXAJV9bBgHstFBOAXqmdUB
ZQYgKX0KG+wgwNtV8+FRA/zejbWnoinzV8HcJxc/hFdQQU8nwJNOJ7906X7Pv0Aq46C6hRr5X0zx
P+4DCTBUeYG/e21L2z6VvWMtiOghC9NwU0GndmKHYBzKLkWh25cG//IX032IRpM9/WmQ75rVxA7x
90F9XLCngFnRqRMovpSZ1l/p0EQ8hVbmcraMCMRdnUgtyJNQib7qis1SFMbWiLBHdTpj+DQ0lUvN
L3N/mrI1wNWh9yoooV5BxfSupR8a28QHESzZLGQoF1XDBahBRbFuUVO/93mdfhm0cStKE6BWZddZ
4s32Lsjf7RyMbfsS+Lovdo495Id99v/VnpeoX6Ps1ZT4UtkrUF5Ck3mYkmUlaGtP0qse5vxZ2prl
trXdfjnnzzqkMBGFjdzNnBSTVvCcBlZ/JNNkD5e5j4oyyrmNmp+cQlY8zC8tccPZlmU4LOdpKr/9
PDV1DEY6TU0T6aByvkrHXI4GKgRrZ0RgMAUk5ZIWjrPUqjpDHUDvX6Ye3KGGPepaHjNlI7/K9KGg
CATJlmaYxtIEH7N0YPdBQZOa9OOA5ek002ya5yyjZIvnDT9SJ3Bgd7GdylOLMv5Vn3GsuNVCZlp5
4MFXDBZSs8rkgmd6l6cDqLpUk5YrtgiQa+v85Eg2xwXBAUDhN9Q5ual5HaTCN7NNmD/nabXB/Twt
DfI0BLPirk6wj8IyiKZtwWhNnXRoPqb1a2wVhgKrqr7R7H3RYGVH6xk3AA6CmrSeoabjth0KkZCa
mJvUi1o2XC/JyQ2w62lRQbz1+/Gb12BLFHC9PYFQHGs8anNlpDM6RL6ARGxSbWmoD5Z1PDbUEGrP
M/g5CP5ZW939Zp9m/vQiQ+pFC+6KboMQR7vveXBvWq3+wiHE6vl29D2Tcbus+ti9QAK4OYHGA+WE
Q+59M8ozOdhQJV7mHJzyZV8UZwEdkRV1OFsGjalXKDuXK6fsorMXBtklHIE9QGor+u6YD21hjN8Y
itJX0LEVatnsb5EiRuyhhkonnrnDS6Zb9SJKWHAVwrEu1IEtAGorVIeGErupo9DAv+ybqKPoywM3
QlAr2goC1dfdHdm6xgbKbmiHuxKRwQ0LtO7GT0Pzxqj021otamOkkqjVNVq40cCYD0VgiDwGnJsH
RFX2VNQyF7pQE+rO9gHk51Mn+ZOdDgNSSwc7cna/29W0YIfWDrnR7D75Kzu9QDJq4REFOVPnb8NR
vYv8sd5Nb2+utyE3QCLFcSzS7TytCUz9OXa7ZanV/dlxkNDpgcm/aX08rlFoFt3ViQfYbw7Fhr7y
xNKwjOKJ1xXK+LoqfXFdoAC6Tnz3EpAnCUf+lJZYJUnGoR96h2RQjF1KWi8Lj/k/kToDjDtNXvvo
DTV65aMl5bAOcWs8lbrIjwayq5vRtbCoBPnAIsjc5jszg6U2ptlPcHB/kfZgPXlaj+A+Iu8XR9P1
fW6hdJ9jT3YbC7dddo1uvAxWu+8cI/2p8/EgB698AWgTAl1gP+SyXoRdO97rpoi3vlUmh5LXyY3l
hsHK8NruBUj67VAk6Q99CL/KNB6+tF0/YPdpiJNnSOuEKztf85bnT1wiHKhcWTPuI+6Gx7KK7GUR
xBIU2HZ9jFxjvG9q4x48HfYLNJqh5uRbzQn6YcUdaNpeyY5/BlGZtuzOArR1t1UdAkgduSvNQ3Ed
CDCDi5aJ6FwaITb7jLWvlb124kh8B7gGMlnKwaydYYsaynAdm4m4ovhFXHMfBV4IOBSI19vZ1YD2
mrsoMrzjMb0hE2q4NGSmO4+Fi17Ld4HWxJtOgT7wVWu3pptGC4SNuwNTz72pw0e1wOjnV2qFjp+f
MzM8z4PSHE/9IYxA4vkxkUDCeIWLKd5oBBHBgvp9YvLhoVEvMrf6TmRvo+LjLBI5HJtsIWxF+TYR
v01H8qHDp3bRB+OxBtZVGu4BEjYL2wGLR56yy4RZGCGNgeBAvCGMQyDM+owCjS/USSYnNM4ma9/9
ayDckSYL7KNWufaS6CisvPqaR5ZxZyJodvqDvS3FZ3tsNl/ttH73LwEAWhJ7BX43Xz0/Nu/6ANVU
UyRL+G39zu+KJMiJO+AGJUwClapl4F9oqgbcE751xQeTP7aQZNo1KOHeNAMzvo648QaSh694hIE+
pU600yDt8QYq1S6IMlCQrEYip5s/9mpknSMwFDjFNJIcbB9FYDSSAVFxI2OIjvO/RtJr6hwQRRpp
h67+tQb4iByw0kPtRbDOgsq6A0I83uDL8E5dEoFvGOLVO1azAnmBkEEtXOrQo2agV2Vm8h3SRZuh
4GOAmsRwDY4u43tsobIQiNn4iz3q3cozO/Mm7wJt245tc3DKZjghzw7xcZ6XdyVu8yjPa8UzlhEP
fgJw7yK8G2UFxrCCF0pVxHquNV0s//TeRsn+9t6CQv/03iJNg8iuqv2i0q2wr7NlzcLmMBVnqSZQ
882Byr5qU7tDHUm9L7ok6RaIrIJCjsJ1bsXLNYvAGDAZHaRt124faguksQV2rQ3f9BAzW4a9j0+d
jHUe4Rkd2KdRqXj16iCkzjd1ALFzXvRb1nNx0AAJOXeO7M90RgcZ52Ao8x1nNXeUpf8a1bq/yCre
b1gcsL3Li/DOHVRJ2wCqXyBPTijxLJ7IY7CYifwme0T1T7eEHntw6HErYXNa/1OMfzolpxFOlALg
cWRvuj7Eth9sdAOCuzZ3UYPip+tSwYprVjcLowEysAUs6MGxAZG2kvErufk6aE7tokAErsVeI4qa
5tIotzZALZ8a/ie3Hlf+VgCKCBkrLh+rLNuilBt5PVx5G9MOx22mml1aLGPohjwlotQPielAdlwb
9Wfd7n8MsedekWjub8CmjYp15c8Mz1nWkiNzpabNpNiS/xDz92lzxI13Y4bKdlBrg2F34wIztkR2
MdrT1paahR7H+2njq3pRsRF9aiKWGe3jUkcmukR1qUvA1SCy24VhtPbaE55+sgntiodE62xQnnF9
f0Wo0xyDBnGadDSbE4pMQC+Rgaj6BIFO39wEBYrKc953G+qng8ajb7FTmNtemBI1LDhEImjPeV3m
KOVPbTDIuE6/IGOU1+8+zJFyWdQ1sr/KmzokD3rwX0JpISmQvIXWujzLzgeYEPpSyyaHRGOXAM2P
1D1OsfJqNmB8axYuQpP9goyV6qEzF0iZfV7ym9leGCaoP6ZeyVZGAaBhj5WBjcf4saYLDZdQeG4S
C9ccnYbufcHSGApniJvTATmqtENI9692A34hAV5/snwaSe0xiQxoli9prnkMhIQQilcHM+NsbfWp
k15AD9ZsdHCBXwrDZ2ddPhoK7kUHMtPZGHZs6cSDWEdYqXDsQXz3NAbZklwSsg2eqKDfE1rreYYq
0h+xOwlB0+dKsdCgSnbw1IHOgsRuBJgUHBixn/PWZG3GygJ8V3nZ3ILSeT3syIdMlp3/NZqmnNvk
Q808z2xrOfc4Bs9XhgNByapDwqgT0fshRjSyQr082mnvliAcCn5MtpR6yN2ueL5pM+0nRSA/BSmT
KILKTwjy9AZo9hP2jp+jmb8FN2mwawePWqR9AQqanU0N/IAdCwcoxQ/xuRxSAe4lqd2iCM1clk1o
IsaTBgswRoq3PkjWACkKYD8iCNfYfvhDxuVrHjjN12pA3l5zQv0OCx4X3JO1ju8xT/Z4aLVgwalQ
zc+TtYOHK64HW+CziLvhNJ1qTGoHo8KaSiQlKolUDx2cDsisAbR4PXaDTWSiaA90GM8AXt5CrLO6
d8fCO6FYsFqSXZMgX8yrsLxJfDZePbvH+kUNCMEVgIxRbh8t1Bc/uDnkdDtdPAb5WC16MPKd6DB0
WnbS1WG2UVN2sl7aqbnJRwDCO1GfayfIHz2gYO9q11/qZhUC17KqHJE+2n2TPyLyCnhjIe/IMcjT
C1BS7g21qrh660U5TJNArw60qmmI61DNmasNLW5E3Z6a6WiPK2CBrC01G7dAehAB7g01h8ivsRur
3BVTLwqu0GiP7AZbUi8y8dqhzEFvQb2u00bnpsEKlXr13qxuEDK4pU4sXaNFYQ/6LtM0NoJtOalQ
kFEdGiwOEErKEv+M35Z/pjOtK76CL7vbmUZujwuz9FsE4AcwwRsZNoYZlJnVGR0CqAIc/AiHufkn
v3kYjSAXGjY3//tTzS/521S/vYP5NX7zow5ed3LfGvd+CJFlDSoh+YJO5wOIP+xVzop+AaGE9Dh3
8AiU9GWe/TWE2nO3q2acm3T2+wukDTKSBgfL4T9PE5Yfb4xehd7JZJxflYxOVVr5wrGM21FG2Lup
NzEPoebkQqc0pCjiJyhvlnuNRfm1gTSkjVTQSSjGTjoUgw0UiOYXy8Fk77aOzuJko0HU6DyoKwDY
aFlvKpmgVuJjLI3IY6Dlem6eZ/uoo3Z7THEnoledOwbQ63ROl1yEG2JlLsPWWSdF5C2nV/yYGFEq
FG6Dw7uj106lwC65NOLVNBUNDuVzyrvwZpoqlUaxDiOtnFw8zbswkBBtwTAhD47U5WE642n7fvYH
G7n0rsVTXNgYRwfxcTbbHDXNPCt1zLYSLKHL2MIVD3o3765oObipQjCpU9O3E+9OmpDQ7hLzJlQe
JeTVdmFjt0vqLC3Xu8sRb8nKTj9PgzoJpUAU8SDyBYiokLW4cRm7gCalfCtG+6I5evFmSX4JOU4E
LK4f1ycepeBm8nR/z6v+kQDpBEMPFBYdkYDJPpvIg+xZOd6gynyhD9gQpHZ8BYGedRtHMb/ghrSm
Fh20EWzOKWve2iFIkOlrgMgrvLJeuo4PFgOeBccqtdR+vnSem4+zJDbebXTWppbzHIZDutDzjD9P
vcFWN7z7RMrk1rbt5Ba8186pbsYjmSAOkdw2AOLf+LiXQTWvD5bk1ra3IciYruRFh6aqdwnLuzO1
+ihObiuRP+VcgElDzUymvgZnhaOZwX62tTmrlm6sJ1tyoY5UZii6yFHEQzaaMywhJxo0VrKaXzXg
km2THgzU83wBS809N3rgtQwXbzjOR/doOc0tDaN/CbiIEjKnxafZjRI0vPH0FuZ/IcGOsgP712U2
Cb+69h4PT/M7k9yPFgZoElGTig+MfGun8hea5vBP/1Vp+oCRmqCrIhc6eCM4QGqjNqb/iiblrQfR
vSyTy/ll9Ua4O60Ebn3+T9uq1Q66232dPzgESMH7L9P9/O56YXs3efBMc03fodcXKuo63EzNsbAO
YNjoVDFNt+cmRBK0POu/xXXzYKZZ8hBDsvHAdR0IXWWHnh3T8uYyYh0O8KdbbxpQGe3drLAeJYju
yEl3TGPZOHp1jpitrTQ7zxYSAnz3bW986ZpBnDvVcgpv3AArAubk0jPuK6evri5Irxo3Me7J1Bqg
9gqyIDqSrW+DYpdFub6cBthmcN8bG19KA0ycgOhhXd3Ge5ocnLjJAVERY0FNGuDhx6I5Rn9LpnZE
KDHt22pLk6PaJDvFTPygTnq7WmQckcINbqZXb1gHtFnkrGkylyfdRbeKC/nTwYvjb3nCjRO1eiwP
tz43W9CJ4B8atT64BVJlRZ1kyiGRubAqvz9QMxkLtuMRgnXkQm+hQ2WcPt6TQePQePHKUd/RGwCt
h34IZI+tJPZUXfSkR6y9HS0ur8XYvfmd532FtPuwhiLgsAt6NEOprUC6BYxm7HmnosqgwIcK6q/g
KbRAiZs1x6KNAF0zbydzCwU+WZbgC0GMZvm+4waF2m7C6c3Y/ASpj2MrisUnoB6La4iJG+xOw9su
Av+J8teBLl5lLfOHAkm2nawh8YMorfegHCi1jTXgq1W/aAhyvsY2AJBJZ/1MWHrTpIP5LONmgB6o
KW4dFrVbtzT7g186CeIUiQ7WQKt/SAYo4woIdH5Xw6FRav2MMJxnCAbjJ+pvfJbip5HqKElQdeSR
q4HZwkhQfJaG/RdoVIDLGfbZrVPV56nHkUZEQG1yc1B7T26ojnifbVBu82xR/N0nogNIHg+g+UZ5
h7bIhreMh0CXeuYTZIdLgBKNbFf3TfKlbK0TL4zwFfU86bIAPPoiuamfc2NAao0N0evHyC6FGAWN
zJ0AsG3G9JUWx0gQBSL9QmcicJLprPuD7U9+gW7ouG8W6ac8m+aw4QhmsN2nrN6UY7OHe80enT2l
16ZejizZ2tZKlJl85OjImWZJy3pH9j5OF2JEYvdStEWxdUA/8GRmxcRn5aSusU6YW+2BQoI4b5pP
fFZYS8MeNyDQNj3ti/J3ESdDlRpgCjYJiJtFZ64Vdn4ZOh54sMsw+U/a3TKWCz+S/tFLIDsCqEyS
X7LRRsLF6FbUgTxhfomgIchW8divgKHyj7ObP9jhZghSvuwtVHN2AGocZda2D2FnijVYyvrN1BxB
xGY5Fd6SydsH2RkjCFzTE3XSoeMgDENR1y21aLY+Md5ns4zufbaAacGmlaJBxMs1kwVxZkF+6NS5
RnWhVq2n9S72smpJTTogyAtizqC+WKUHwKbyqEEgtrSUlAjZ/jDH5KEG/DrHn16FldB+LVpwT4aD
VdxriXEkbgYf6qS7BLVW615dFNDoi1QsurspIdp9b3XjUYf46xo3R34M6yBcNu5oneokZ1900KVP
tHVS5AewUBarAKi5r+Tmp6V1MvRg65p5i6J655WumLqGcEWJmMVto+vNsQlad6UHSfQqs3NeMu+l
TUC7OjZjdNCzVNyrgdRfJTk0dEzAhViUOPskxTxObTpvAQI+Ydh0r8iWdsvW8sJr4hoGxFxHsIyy
fISIcvLua0ORRUKOUawMJE9bMPSC+8PSVz2dMWxVOyFdhAtwNvWqMxZ+s5seKu4uyoTUAaSYMtjW
APRu7cZCUlbiTtRgGQF+fz5uPdxnbkuO1LriS5u+jLAZVrWDoCt9l2nYxrdQllMaXFfb0+2XFFy7
EFPsXsyx15cyiTto6QXdrnFabacj03nToSR8ibzc+Fz2/Yk4tD0B9s4o7170MoUcJOovtC7OHgRK
71G6jbOgKiAbilvygxbLd9vcS2dC1+t1JyowA1m4UaJEIzvQW/adND05ZfVtesfqX3EKkH2RRxbK
HRQL4kcvK055rnkPMQifDrijqKuwG16UPdXxtDDD0Do4HFQpv9pHJDIWuVGXO9z++jMW/P15tJ0O
+tBWvk3MIlqUeg8RAurhYTQumtIOt3k3QNdMgw6C66mglmrONp6kww7Ytuq2VYcaxPrIXsBGTeqY
bXnN603pm+2SUG6Ed8Me+JZbjr8nfNts13g8bnVghxcp0bTOylYeq26RW6vXQuLuEWiGeSMSW1tH
6ixwhvczsv2pF8BS0OcAK7mN8es5uEgdbOqRF49VJd4YooxvUVlvEIjrXozMT1bATw0X6bqI7Bl5
vREpd5amGLWF72bGySVGBAoUU9tGRA7rnOBAJjpwFUWmM6QpoOVajBCiBXh1E3OJamVVcEcgLrKB
AAD6N8w5I5CTXzx1+xXSfDahLLeLLRu35ELrk72la3hKlAk00Ns6sCCmY8RvPq4K13Tsb4UXxivD
trOLl+juMRzzet1LIVHrjXpxqHm+WXX2c8jb5sENo2br+3m2DzIbSmlqMvIYGRTXo9r+htB+vPL5
KFZcd4cdKAQJo04HT4hy7XPbXFOzQ/HenfPuYDF762QZ4OJDcz8KH6X9SZTtkdNAgSEUHm6hDPJu
K/lZ8+O9CJ31nzQrfIZHreocVSqei1BfAbLYafeIruFT6KKgWFHtf4LU1Q65XhOPMKg8gUixug0R
jJls1KQOoNubHVtqHAQIrdWajygDbw+WWShuahfhwwrSEHPTAYEiPld2jlkAhLTreMtEMYxDqvWL
U1fBPbeb9NQOib8kRm/nL7vMWXrKmZJnQgR+DS7fFKKExQKXrfEKvg0JzL+ZXrl0BnC94ItI7ai9
190KhEPqVjuE775tCEZjZsrwLjRAXi19JLKwNxxfLB3KPL0cniAX824nIAY4Mic7+Y8i9teBNqLG
oGmSndVF4QZJDuT13BH3ReTKwW6DopAkTXdGkjVfySNsImsbQ5xvgcVWtpyo5xtN77d/bBPxPPJl
qJKxXW9nOqCGC50a6mf0kcrqc5N6EfHv9vT5l1H3t97fxs7OrZqqdDW5HYPx0A1IukIKvTz2iABs
RGWwewFIGGSOxfiW+zdF3/k/2Fj+ZLbrPsrUwM4y6P0TUODVNEZmhbYWAyqV6HrTB6vaxlqYI/ak
1kBSLXg6dUi9kS11/dtcMz3XVRcgk9hnJcR9LFRed05WQ6B4kO+V2LMfNBmwNm+zR0uvdfxOuwrc
NBnbpDbAxVFSFmcUwYs1YE/ll4ob36m0UXO+47aVvM1j9GgMV5pvP0sHXyZVrQFhXG7mplf35Qby
yOEm5UFwsgeUXtn9E6Hf87yFNF3oDxfXcruTKbGRiUrf+FYnkwPr7/XeWCBbUAIhgksixwoTYWGr
OJEMTaaatmpSL2tR20m92Cuaj9T7p7GJEyJzkQkQqGrigmUC1pUQoDXL3j2WUsdSU9m7ygFhwNA8
l9LN2U+ZcPcOerQrMNwG2W0YqAIGGZ3A1G1b3wVqiFeg1bButAKqf4PGk8cgzas1lKTGM0q+0oNT
JM52LHJ2ZXFhL1vbCZ9bU9xlaW79RGE/8I2efAvLv4bzUAK+0SYmiPzxrAA/godQjJed7Kb1gR7o
v9DlT3bTEs6WF9WkPuQNZnZFbfdRCAgjzYJEWRE2W1uGIMMdIUg0dxiFBcEP7QoGGzBRFUDtI7iy
KO2oO1KzGfL3JpUe4unwuXf4tUm9sY7ysP90bD4Co1OKbAVq25Ndc7H31AILaEQosrllFp6pTQfl
4uej2McJj04GFp/EZxDL7odv5+HV6XrrTh+TC5EhMNGxLWCj8Ya8hmz8gSq94Iq17eRFZnNg8OpT
eKmV68dc4K+YvERdOBvp1myNCCUAwn2lP0UM3HC4rv1bEdbg48bN/4waGeSg/DZE0KVj5xFQcYgj
1uyuyetmmRui/xp77Fvr8eSHWTYYrvJQdlpiq6Qnb44HodU+sHUIsgW4poMa3CjdgDRJa0Rn39C+
pZpvTQvKNjGyUx6H32iZRhsEF1WuC5e1yYEWa56F3yCK4Ys1sXkRr5fs/fSsVXhUKOYvsje9RGmH
sludu5xdyQ6ZzhQPBq9cgLB33KJoJnvikBcXhhu+Zj7KoDm42C5xGnYXFwXUgBo04WsMaQBbB/eG
ySN/++vIxIjGq8jYk8DK5gwKJnHGqlecsQOJd3avfXFZFB1ZHG0CMyvv0zRur07CAWjpoAzaI+ay
rHxd31Gv1trNKQjcl6lXH5y3GsUfRyyOsGtxLA2Sl4iQkS8dQFy3sTuh3VArKj1n9e9//e//93+/
9/8n+JFfASMNcvEvIbNrHomm/o9/M/7vfxWTef/2H/+2IWngWDrTbWY7hmG43EH/9293SILD2/hf
uJeUjdlrLVT/DDwnOx97BMJ9oGb46oXS2KHeGz9rsrUgAA+b9mFsnBKsxaA6dHhh3MYtxIibrsy+
51F9QIbAepo9AMQIEG3wox1XdXJULCfBlIN649ZbU2WcVCpEdAYdDqgbLYO6zha08mZIIS+lNSQX
GTbmlTp0LGOv//wxGN4fPgbI7iLQiD8HmqC/fgy875Gsd3V5eQcmcKXTrPQNdMhXoRIb3yUzR5Ce
uKq0hHrSgK2snpXYbsA022lEkQKpQR1hAVICbHfi5T+/Zcv47S1zwzVcF9+cy3TdMhzr17cMuLAB
tYgovkxRoBEaw6CzC6IXPNhTtbJCyWSyLT0I3/5lJqqmykA8/O/mAOQbk1lnMnoBX+rsXccNNGej
UqDQdk3PqgzK44+mjYK8HPq9IaSXO6xbVyIxwjstKN/PwGZprToJrI4IDGs1qLPZT0DnYPHPH4qt
fq7zzxnfH2OWZ4GFzNZND/zP5q8fCjigc55rzH0Deapha4BalObaVEhl4OXBMqE9UCNJdp1daA8F
qmjvo+Fbm/GjD/kdQEiVOOlHsyC16hiFW9RLUqVeMKx0gQrIsTRPDJUzUGzVzZOtzrBCej8j29wL
nU5tO/vRGWqO7wxEqk4d98Ilt0zIzilB0VlwkzpADNtvZhu5jLYNqL3q+CSojL3K+zTkTY5eggq+
f/6MnV9vGeoz5pZrWK7pYQ1qmr/fMgK7jbB+DdmbLZpgWUeAnICx7f3g1KDtWlAbVXzQDygCIK9w
W5hNpcAXk0YtW88UG0mdLmIW1mci5zAVQwfxckQx0FTeAIWc3zqoF0zpiwaM7usJhzjtZPS8VTWi
2deyj4w9QaWJhogp0LSy55aDLTjtepLYAnZWAiCvNjCjmXtXzqMjrc5A5uReVR/94D/6aG1mWd1D
jt/lOje1cg+dm/hIZ8BQvJ8hLPV+NvfOZwFY64+JWVfbf/5uDPb3CwDV9Y7l2C4Sg8yzfruRhZC7
AOZXr96SRoygauIFyibDQTunbnnFrrfdU2sycQPaGJWQwypgrtJ3obbypv44QZ1zx6v9IFztzLLQ
bsEeln+ahjrIN3JMqDPnqKL3iwokWPmoPdtYHuYQnwoWoFYaGoStoPl37U3x/wm7suZIcWb7i4gQ
AgF6raL2za6y3e1+IXpl33d+/T1K3FNuz3d7JiYIlEoJulwFUubJcwBo9gq8AZqM3VgwDasM/D9K
Ix4oszArd44VGKdYQ3xV76PqZqTgHBvrwP+iZgzA8aNmND0/vjpGUG1MrQBVjHr/mCjDLwcVJgcF
zGoCXHevJ5b3QB5JZfXnJAKkGzknfF3V15MEMGz6zvYlaCSFAYHJe8/dMedt4hrQe1liiQadY5Ab
zSsZFcjkfcvdUCJbRbZ/PJqhjF198K5EvCiwakU+Cioc9wK3ECFrEF7lkWsToSNivm/te0ka2TQk
f9x7mOM+V5pBvRhpFoTlAOjCUir4+FKl924hMnHQS391f9mSnV671KlG3k10Ri/rSo38Z9q7nUby
cJinvRfBk53c/py2lvn27992519fdsEt0xHCsQCI5sL48LRvrJBFI+rSv6PW3NV1YI0WrSqZnFSd
pKU7KJZUzVJ4kBWuoskFWTd8qPuDY+QEUEWd3clpUHOQ592dpqQmTQmhiEvCDQhDIGt0Dk2j4IvG
S0BfcSDL1BvjOSazXUCH0+/ZsEimuuSLez/iPu3CthMwMujheJ6732YBmhFq4lWK96y/mvVPiC5R
j/ISsiqKOZEOtZZ4qKldUYMUUt45392ITDFgjjxoyeodn+J8CkpwvIBsAwksJbdYZ9m4LkCitbCx
a3/TllcdwvbDYZZkdHr7WABjsHsnxEiDZ0lG2bzNQE1ZCLn/+xfA/nPZZtq6bjATVAxATApdGh/X
QEgSOxUrp+Eb5Acq5C6yAeRw0FsTJ7yfHnORAhljN+YvowvkzIWi2xnQBDaAwZOiV6FDVzxZ2VRe
qcFDYD1M2/bW1EQ1rwARqnik1ky4Enq/4qRsD7yDpMF94Tciapr3vYaSMCwcBS0XE0cG66BL4uXd
b15IytZblRLMncmeXj6pxAohLhKE5ShU8GdTjihjaexirdtcnIwkv1WKmp8ORQyNxa4qIB0Nkwc6
ylVi2NjJgQz1Bu4T6+6PXJ+x7PBi3pvRYLh0Bqp656kcEW5R5YRkx3rb3KPmynkC9O2j3egZXgMR
0jw9MiXef73BTOPjEg6pA0TsTClAdSwN58MbDOCWSMii0b7FdbyaGbtQrlC6OviQZrKu+/LAAQPA
2flChjADx+GClgkIBZVuPCGxRssEstHZFE7Dufv+jh9snuvP+eeLAizzy8bvOh7AgJqqQ2dfA2aW
D/MyUMVF++x2t/hOGj8UICpuOUoKzOoR1LDiJjXoftcQctr4HsiNIQ4SHUDEXC6od1AUlWqACcDP
PMAKKwzoQWdQ19mGlquajFsXj8F8S00w7bQuZGnyLdXgBajHnnt1xWx/76X6PeplyvnDWGgNZ885
2Dd2UDD45amgS6CEnumg+d2PqYj1HbWoU1Ei7iJe/UoV0gvV4JM7SG7gX5ICBL1GWNftwhikEF0d
A442iks5shbV06JYidrzIXyqYS8cGJ9RIuP6fglOmQGkZVgvBLdOsXDo8bCSfqNdyDSE0EYIWIEY
LPj0d1WL9CuSVgoqGyL5oWjISlMxHKizQvj+QremZHfvGGJpnkptgiIO3O52mqRtoCt678iyDvBL
ygeEnjkduqq8QOMYC/SoyB8YQofE6zp2AIHauhg3RMDqtfnFQlnEFdVd//Fu04Xz4Xeg6xZyNgaz
pGMapvj4bAP0oG7G2sq/1WPvuNA6qXYNtO0ikmkg0QeSZ6CzPM7qHUJp59xgtdiTs2qmvYdklDSu
CUvsk8zDdFtIGewbrU9PSA5ZKztLhxtYkYCQDsP0q50OwGchnAPBUJTQIHz3wx7HaJGhBJtXTgFh
cRRzRMhhrEwbKxKgRaAKTkUfGZIuEonEFij+RdDxOPzJs7BxMzAXQG7qN+0inRGyA1mTN+pFsil4
B9MHH5QpUl9JLO9AmdZZO6CitkRxZICl2B0LU+yID6mxnKPHZXFtk7G/Ro13wO8lfinsiw3V8iNu
JT7SGR2cqQLFRNSBSaxO9C3ZKtnVK859tnkj3mblE1hfvY0GndajpzJOmkpP3ZtkcygV9dt3dlMD
LK1YeUgI7OrCHw/3w9QV4yFN0m2aNnxrGD6qM+69c9uGeJRuedNORODGn6zebbO0PBmqRaYGj6gD
U2wwyoQv5Ju9y1kINRKGetx/bOTS19EXvR3rDcj8mupbBHa1VQ+yRqVSi+1XMfqvqZEhameF4yEf
0+yTXkWzPUcqazcGEZhsYz94NfI6XKSWLi9mmlmPutk8W8ouHDtaxxCf3WQaCtpzPgbIGHgoKYdE
99Bbt8zIQwiwrUlJyqx1alD1kQkmTdVDjUS5gaPo7uaH6zKSwervqwVEtf71k8IaweYWRIpsJixL
/eTeBbsGowe5azYZ30CGXe9sE4Q2dNCQwVkDht8s7jYTye8OxPDVm0+WJEDTjwvxzyjy/dAkf8FG
yIem+CfZZXMLNPBdRkrrkQ6jYEvTxGvrbrJQ3bQYUeC3LTnoh6kjMCxIT7LaWZLN6GPdFQhsgs0K
lfkFqrd2+lDKJ4jNQ1nGALkiNYvJrLZx4wTYdqAXdRvGQc8LlCupZusI/dIx80StGCnNJ1/MA8mS
Wp2iO7QffBmC3CfNDqk1+dvWHLwFEZESOekH25yy+tPvbtNE40FqSgkufxjXGs54ED3QJiDFem3j
NH6B4Ii20jlQ+XwE/7w1sc5NRIz6psnfMb21fvzpCq3j9mAqVwF9FDcchn7jVIG99PIuODvqUDKR
H0G5BLIX8NlZokyRL1Id1EbQ/YxtoLnTKg7hCLLJTgTnSoubJSo0MsCS/xlXolBvkzhafSwD0F4b
U/NlsiV7iSy8080UeVBqVkVvbuwYisTUrHkSrgyn9zazc+KBxh91FAdq+lqJgrCgvVh+pb8E4Ddz
DPGz9ZRcCoK2t1GUITIL+mdazZFJFPKA/W14sXNpH/3YvJoEUKKNF4iS2QKxzGF936nR2b2Xg2B5
/WG/poGVYDdAa3kvJw9Pn6Ydo30ZojJ8YAjFcmjJFmN9MNTBT4v6QM0pj3M87aR7N9EZuZEHNenA
Grs+eJ5ebyDvEkItoXU23EM1Up6H4Wcrz6FcNI3TKe5970WOl8Duws/MA8/f5GXZkppcpqZrWwwJ
cNWbNxlAgbp3BWnXq1dbX2N9ROTdAuBRBnn6DP4zoJfBTk/2UNm5yf6n3Q4YFMZVDcYwlh5obiAb
S01Qd4CHupCwqQ5qfrC1U7MtJrbTamacPBagZojHbEHN+0Gq3jcXkS4g5xBuqOkj9jHO3lXJoxNq
67yiRJ5cRuXKH0wIW0+GcxqwDV/4fV++IpgwLUPULh86RCafi9bDjz0sX80Y7O4RTxogMVjxWnLz
BGqp9uaYgZyHT8rtw/AUmE2yY8tgrkQYHUOkhVG3I+orHYDEjxYR6sb21MRKQL/Uk46/AzzGzG5A
mY/dktP6MUDpzyGVgWJXjpVkDRb9IQQ3Thc56QPZkIaILhysiG2OatG7WyY+xz2WyYug0CTo0a6z
DKKOQm435ka4ForYj8kSLP8gOlCaiF5nXf7+hqAwP8J0SJKobAiWgQaiCSbTuZDgYv/XCyJosCUZ
4oLfzDqvbw13Icec/ogyzwdTn18CyC7NrSEVxzRPimsTjyAlbVv7BwoJUUyYfe80d0b1+X0QH8Df
tYkJb9IL0W1ReC+SszUF6cYhlR2tKMxFMJbhph8RxVnFYfNHG6yq5wBlwXfQRRSLyEVtSgq59K56
pIMfe+9t5FymiYs4Lt+XmQMuEXUQWOmdDHUYoqZa50gBQ5/id29StZ8ZBKm3okNMZSFSq0J1ttPN
LjSWnGkCaEuz/4gqmypW8+Gjt1TckkkhUJH3cbkLsaBc62vbujV9OG5REuejhlyfVqmpla9VjBIS
Ba7oJ7DClo5ZPZCHhf0fEkkMRfP/26vKPG2fBs67eXqmSMeNoV3avbYXog5ek7DibmTE/cnOW+tQ
FmANH1Gp8zIx7Kdiz/qhXKHGCcYb5co86K77yXikpKNejZc2iIy9aXJkoEHwZP9Hlk5+2BNjB8CQ
msKngwc8jpZa2LxbuPROXDogEspuM2TJKgRYinPzBfUa+aNvjt0jiIufKTkc1pm2pgQwNZUXitez
x7Hwyy0P5Fcg4tuVJdIMGjJI02IlBOlqIZrPvK1OtkLMACJwzSKWfxJa0a7ArwvXMTcPtf0QaHn1
gDjBGuWL4pbn0BYuofQH8ufYO5Ct5n68aQqoYVEvDagQWRJKpRgYYkSJq9AEi6GRLgHVjXaTnUHD
2MtAADl4YBDHUqda1h5iOUFz82Mmbh98Tf2htvjOgY75B6CTrqBNvEWcSXWWAL2BHs4HV1sPCCjA
QOyom+HPqpfpU6MOwE0XlYggh4JGGlrdogMR4z6VRfbEW71aa/qUr6iXRvd9Mo/OIWV4mfNuZsHZ
iptN/E5qt8O7DjlqvVlTR8lZ8B/fCPPPyJdgzNHxvzAcywYpq/0x9IknCx9BrO/fBBL2C6Niw7nX
ITZJrIth+aLLmn8lSIqpdcPRF95w1gIJwIpWBQsrik+d35aHQhYFtl0yLg9+5Pw+rcjaKIcQlAhL
UJBELjnRIOqg5v9rmyfzWext6trBW340nGRr95N+YEguHejMHGKjXGThiBgCymbY1nSi3b37Xz6z
waza/4g5UVLk/uxRHybkMJAHtxzJIcsjPybBg4rpScq8qz3U4ytC8HKhi6R94KEmQYGT6qsukdlr
juwnIX/Io6oCcBb2Zg+9P8jwoaiqcBbImRbbGlUX6jlbqafruwMo105dq2KrPZbT6IPiORLnegBw
sT9lyyrWIXbHWfqoyxhLJAVJpQ6Wam8dqFUJgZn0xi+a2WbLqCjA7O/J5NFC1e/fX4byzzyf+lQM
JPuEjcQ31xGS+/CpAF9i+lmTWFeWl/HJUPLhIHqPUdBvQ8WDFOJ8CzGAoXgMEXlxKRJBB9KTvEcn
oCYEmlAHwrrU4dkjWAEGq3HrKtKgTJrWSyJGyAXIyvsCNWdC8SdE/sZuC/vT3au2UKtvsxK1Igoo
W3gRKMJDzd9Ss1W23gFfWzAa/7KRX6GAt7Oz8iPbWDsAHpnaK4VPF7Y/mTc8hhFJ5X4E3RKr3FFP
WE4QOa36EPXl6H3nLc26XsjClMeg5eorMH7B16lYR7yetpnoCxTG8AXLBwvPCECsV+BhcCzIFzug
JhLOoqvlcOMqSV2AlhWFbMCNqZbq68divCUNQMpduAr8DGKXve7t+ioqzm0TQnR3QuTDSe3PSdY2
VzLleHW5CSo6kMmCB3XoCQjlmP71798RpNX/eG3jSyINFDTqSLVLYSIf/CFaO0qG191olNcg0BUG
P/sU1VX4LetBweANFkOgsApBVgA6FKgNBd8K8IOj2tF7LVBks441u9th4Rk+/TlSVh0DnGs8ylQL
wfipay8WMoFA6EK8j5pOOK2Cop1uXWCDY93P1iF00T4VuZafIJoH4g3VBN6q2QL0AtYH1UwrSLGV
jhi21ATt2tuU1Jz8cRWi8H7lGPiWEz9a6PF6FU5W846IFty5WBlV1UyjhvTNtEtMEP/NRLQiBa12
Vgl9JqJNiyq/eIZ4R0Rb+EO9avu0nS9B1xlBUwYWHB7br0i4t48Wl/4l7sAGOoDS7NVo+bS0GEuP
qNe0n3S/3HlBob8WRtGs8Uz1NuQWRVCDLVD50zcOqr874KnIbpnN1/u0hj8BD6+G07RFm/soTCiO
dWtOYNHIoQ9fdsETFGhNpFKAXa7seofsK2KCg2YvwQUe/sDyKVukU+k9x93EXU8bkksGpoxtm3d8
RzMJbCHfzdSz1L/KYgBVK5IjnTcsuVcaH7EzomrGVY2l/hKx3N84GzWAoDQDRgELY8xzOOGmLbP6
4vjAk2Zmm36BHO5+1HPvZxM1BzFM8hWUDtYysscAbFK+tbWbSt8OIcoXdG4YuAMn/eIAm1B72TNy
xfGF4XH4OAImBgVwHxubvHtC1Y9/BnI4f8rTqYZoctFtqGmVSburO9DoUFPPTeOhrtk6ao38EVEU
3c0RdL3yMk8urLQ3+jjYVzINode4HvemtaFs3CyxkSpmd69PsjMvsh1B1yvWXAIjsXYEnw2oXkjZ
msEGU0zHDmmFxZIDIZtXLdMfw0oA4pzXO8Oryl/YhX41oskBA2jtLQFaNB9K3ag3ZlJrqI6eQF4N
Tst1Ebb59X/Nk8S7IS3KDeCb3arsPB9S7sW1UNxcIIXA9k7RcmVa3i2COsnwk4KNDqLXZ19rwlPK
CUtUKA7jZyfP3WnMx+coBl2VU1o6Kk+AX8Tq1nS7PseLVEk9iaRwQbM27Ps5p9d3fXyqkfFc1jqT
j1BrCzaGU4SHOM3HY8yRdUOWyr5ZHGUTVh4438Awt0L4zfzlt/LQNahPoeEojsTO0g/CDcq7p/Xf
n4TizwWZjf/whkQ2WmJNZnPD+RBbDMXIbeGH9o+qqqErprBufcuSM9/QOVa1NQp+laVczQVljYK9
derwZo4q6a+isvZOKB5ooUKP9cagDUAbqFwT2QbPEisACpHyv7eLtvqOWpp2YXrBC9hBbcBcAvHC
+EsSN+2zMaTpNc74jqwQQIhOuodYJzUTPZLbwYCOCDXx+JpWfgJgyuS04gVlnCqolSUH6s1ylBH+
M/9QvJtfM9iub0EaCVhatho9r9kAYtidsv4/EiMf9kLqg7Z0ZptSgZAAfTM/4N5aJ3MgRe9nP1Et
ATpM9fnRJ+ynUJ4HnFo/cq2DMAnFxO7dfW4cDSS197NfULfDYSw8fx8oqDng7dYCpF/QdyG8ORk7
EgGjU9DeQQ8sQGx59iqE9bMrWXUufWgrjkNqrDqnmb42zWLEj+ErUlzBGmo37a5NTecJAIQH6k/r
AKjQihfnGnG2cwWVk2XdOdNXr46fhiTPnhCt+DBhMlbyqt7DSmQ5AdnzJIaHzkadODCmJ2qBwH18
eLN3D23rDAe7K7DC6YwqWPX46rqeeXfB0MbM5qFcMysXWj3BNo9yCzzzZXiWgAJcmVc+jYOuv9qi
y1DZ2qh/i699tu0V6NkQk03wMJUAJs5NawzPGaQkbgbEdcCvJFJQAmH0/5pVDa8MMEL8/TeoGyh/
+XM9Atgffn1SGpxQas7HED9jZZbbYVAD7IccdjukfImaYdSy98L/HKYSYjhIezp2BdyXOYQLsqMW
2F5DlQmlaGEWfJYsTxbIQltngIfG5xQVUuSW5SI7+AFCDtTMBQQq66hnkHcKsVIcmmKP2plvKLuO
fqXFGQsmPI0zQJ5s1Jq8KtHBJTDC7dXEr2+dsrI8Nkln71FO1m+aypwecmg+uniM8U9qnq7xwl/T
9DYP/k4PoA6Flmdx1v0AD09oSXVnUO6cHD/OEdlEVEWFRlpoUfjtadKeq75tz+RFZmqObTltwYP6
lexkok46jF2JWCKWvMv5CmSs1ZS1PnSLNsv8DdneXcyxmw2CxfXhnS3tsvTYsNIVfWm/3RRdSoAG
bsOTKp1vdLaRjyaq3O1E0mGz/u+7rvoO+yFA3jZYZZQ7n9UPRgIOuXVk6mBqdBKkn2LGxTEqOID7
se5BMKfVugO1cyf3l42vh1jZjasEkeJ8WU7xuISUImDJVpPe7DawT5PpXSwzQEuZ2gSoobphAqrh
IkUlh28eNDP9dffoBfsFOUwb+GAzxloJI1GSY+8au0IBn5pDqgMkVB9aqxUn8jCTMt4CJQ8ouuok
mxGbK4Rtgof5Sqkc1+k4TgixqjlCrPaiKbrY1SasY2jGKCuvnWylS91ezTPkXvloAM13n9TWp9AF
5WOxoVnNqfDOYeLvHYDC8yWIAaFNXXjjFogTGtT4nnmEiPsncifTgAK/RQNJLYR+cU0vcMw9uLgA
CVJNOpQ+mLUTix9plO/42rYq8DehuyKbwUFMhKq3M/mHZgiabk8PXPpsxsH7ovKLRwcqMZeqVFlA
EwkNdTAmiGJAWVquGksE2XLQ4gW029NHckG1oQEyOxUK5zxf8chsNrKDrmCdfE36JFkPkxnuTI3j
LTV5QLHbyVdwIdSu1eT8YPTdcNW67pteevFXVEgDjZg1+tnxZXzBysxaUEdmDb+60tYeQy+Pj1Pd
JC5dAFHhA7Ann1H9N54h2gNB2wF/CrpI4j3lhTSgwzYkm6To5aYG/PAzcJBL4DK9NU9qkExKFHRo
zaGPSlQhtAiELfF0iXZ6bDOwreIjQ9QNiZwhZOXSw0PM0/3skXp1K+xcC7veDTUDTaKyOU++zFNV
+A6XiE+cHdmyG6Sxw7XHEcSiZplV7AJyw+3s2wxgaoVocA7El/GdZrMLW9tIsxdL7ED1G9cG85oi
hahua7Ygzb9MUfs+36qjNdke63WIrisXI8HeAnTiIBCr9eWAWOTbPat4YISynQ3dR5szE9Dp7O2e
e8u5gFgkm+9ZfR3WYDnOV3TVRIDLZrJt1NSpC6gD3Tdirf18X3+7Zxo01Nq/7tmPK0j3ogLn0mTD
utdisWkruStQpQM2urZAiacGsMeCTsekrUBggXxAEdpiC0gPehwtB29hlujLua01yF5EwgHEclIV
omqOHtwqay90PsVGULxNxiA0Fhype7YWHWcLpEG9TIvdIMQLwIhvUV2C2amC3gt4Z5MboLHJrUw/
Ofg+PZJDi0XoioFUbUXNgsX8isHkSEPSZHTcPuizNdlqgGqBy16Kxhh3eZcs34Zh3jpoUKHbllDg
5F1yY75oLqNube4eaTm2+Ge2+ZbmQsZLnvCJKAhNUSBZixumoZU/2AuAw+sd2bKB9cfRjF6ncmp3
jlEmLqKa0cZsBrFncZae/KFCucfgelmxc+K8ep5Yli6SoBh/BtM6yez615hM37F75C9OjsB6VHkZ
2GEggQN0MzZVvPEfBw+M8lnH0y9cd1A1hkGgzsAqv+FfI2EAjdxM6ZWuPIy52EcRYBAQCdoUjgWh
AT7ZhyYKfho9L1EwpUHmynLEKcRbY20Wvr7SIH7ojnEpl8xD9aNWr0oTFN0J6i2/Oj47Q0xTFUIh
YuEM+JAjlAwGIc9/aK3/vWSd9dkaWLw0+9G71VCqciHIzEAANb1dG3y+xf7DdcPWdx7BjAQCvSDo
X8AXAqpTHbWFf1yvL0Mw++V1sZZjAS1TOzHWFdjAXS/xQILR6ajaGDv9Kyj6Fl7H61dZg3Q3gH7M
lmEf/yJNa1+matZK6ktnytuTMXT6JQtj5DFoJOJwXlCON0/qxd42Y+wE1YA020w8cr6AZCpZ601f
7xQW82mS1gP1A+WGeKZe9uegQGgaPIfpch4o/UfsRO0n/Oya3cCCeF3yyvviVet5oOF0K95O+V5n
iO70QfV5vhHwZyy0DB9cjKqSE0fuYpmrO0EJ8z4P2+xlcoJxy0EKu06btn2Ni3FBDpoBpj4t11OV
vC2v0on8BV2qFqBxrbFqePBRDXm0oIXlUocm6rXEU/NTiwjpximqcRPEg/YpN/GXV9eE2E3pToGT
oJgLtb+W1pXzx5UbRrhA5at/tTSnPXjIpMxTVhFqfxFEeW0my98MU1FtoUc+vkw5FNfVBx2nYFgG
GC8F6kGTKMaP+GLCK+kZiZrncoSWd4jKwm3uxw0yC1QCh4MAizJiORbSdqq6gTp0375pg8N36m1a
aZG4FurgJFjblUakrej1GQLmcC2c74GF/SVZijScNsj1GksaRLYOPB4jlpMnallDK6G/3eM1nOd8
g2WuvgeX2sJGfexzYmraY+wXB93r/E+DnePDAe3jHIerKh0FzywdVtRrpX7iakhbYUuKsBw4JX4l
hcPO1FIzctRTPmdqxm5CZkI5iRLX/U0bmwTxygQ91BEsFM6xFR1Wp1058G1vtxeuOsB6Bzq5d93a
UGzx0LeAdowA7EGFNuBjgv8+HQOLLZtp+OHrX3rTh+xn26UIAEkjBvYgaJYO3pGbEvvRGDvvZMM7
xzjXYJ66ThULUBzBLm/OmYZk19Cm7tzmiJWBq7FsoHmvJquzm2+x6DEJZXJFWhjB7kD+bK0Efbx1
0hVvanzN6ELIh39vi0ZfgZOGrcB8AvBubkWfEl+zVqkmc0jco1n2EGf1grg4UnMw+BbV6FhF5Z4C
nBarfMziT35QIYpfMPAKOSz+BN1kZ1Mx7603SoYYZU3euKPejtlfzTyoLjRU81eTwcBdlJTFA5Aj
z3SdNDPLPd1UquYHeez/vinqTbFZpJvSoPWFxUJcbjxC2SmA3cz8oJoZkr8LDzuZmTaYXGZC4Xcc
Eb7mIbisnGyiFb5PNDsRh0SonESaTm7Z+KtxGpYoUI5uqAidnoEDW8UNeEKpxfocSzToslLL0Y2d
MbF4bgEndzT8vH+gPq+RFyh3OBdqATh4A246n1vgV/jUDrZ+pr7MT7/pgQhn/VDmAZ0Kzb3+NF+C
VckCvw3vSCqhkFqrFpkcURqqbg6gUrAX64lzoN4M7/mFnprIUVCvJTz8phJ7D8AFe7ZsBGhSdmqs
Kt4hLZQ/TZYdbWKN6S41/YQ1J6fyPtsA+uFbXEIYdYTuCHWyBpfKjVrus1rLn4a4y9dZhPA09fae
kR7rEU+0eWwDxnQneSLXNINoKYLUWLiriwZt362g/Zwg84yJJLiY9wCIJ1VfnxMDIsNJnOoucsv1
WZQ54nStOo0C4AuAJPfWs7EMUOm1gED5Q5R25o772Wi6NAcDCCI10s8oztsNE0CmkEnKbrrs03MZ
Bmem6VoO2ogJGzbdsHfUK8K6OXijg3xZWuY3snGskwWiMkcyhbL3trQRGmmCUa+3Nc9rPH0x+6Cj
iNoLphZVjWjSCF6sg7hjV7LoAdZ6o0jiNfUFY9w/tN04u5NHP9j42hUi3lLTQe0sJHy762QPX0Ca
3xzJ3GggOMAXtNtT069LE5xjIA6iJh36ij8ZTZKc6EpyAtFSiLcXyMtwZ3RgwoUKt4svSvLQmwNb
GaztVnjSlOusyW2XBna5rl37n/O/ti7l5I6APKFAH7NMkcEvcRJtOFBv879WZEhKcjbxt9t3fBN7
IPEJaHQf8rSTBWZef2miRu9hsA3jIQYY7ig1Z3830Vk82GvAy4cTtWYTpLeRMhuGDag134YjFmYA
ujR2S3Ae74JisFeJCcYjAgkRgogOXu0o6WVvP0OI0trJt8OQvfkZEkHB1rbblQyK0O1jXz8hl9uc
wAmQuvGQBN+9HdWK3fsZYnt/66fxeDWn2Pwl+RoZHtstkR45tA1Yegm2em8Snf69SQjXXDmDsBDO
WH4/33tpbN06EEmXbNg5yN5cakP/RelQywkg1lJV1obSoVi1nUZIEl8brELJy4vs57GHcqGf9nJN
BAJgRnzu2rB5lKYsHxMjeSEUSBH5ztouUAvY4tWJdORitECwCLrRfHNX3Ei0Kj0G2LbEcRgUQMD8
dglVpD8egtIFKf6wGvscQFhbZg9QQIp2BA6abQQRsoamdrmsgnZXDBXAEcUALVSLOfjQIKkYTCbI
OzJQaEEByHim3tge5LKAwnMC+N96QIh2WWg9dLV0nrNTEMuVjszQg6EOI3iwHwAp/DbyKt5Ti+xO
y9+Gko0OzNIGQMZD+yIMqB6GkKk8jHbdPYm4rVdNGdTrXjVNTbd3VuSHS+rNzQjFBZWJ4kd0kqkA
vlQaTH+klgdJoYUc0/wQ1f772Zi+Dv3KeixRkHTV4lPLs/5RN7T62qdIH0uvYQvqI5vla9lyCnsE
hJQ/2WR8aqqWH7soPd8HWuPAFtT8MNDIBFLCGARmuB5hiuntSjQgSjNvm3PHSc4Z1gmgX9YRwvLt
raZl/JB5vfWvM6zwUWPkAfnUIHqESBqiFCa7Wqgs6stOHKnVDpo4QCL7K7XoAPKfcRmxzNgYaQ/J
zs7xrx3iqWowTeOFjaZ+3aGL+hDob6oZm0CIY99rwdUKABBKsmOYTi+c/kkRBC5dM7AciKHh46ND
VFWHxDC0E7VQFgHO8F5/oVZl992xyp1pk6AS7Bj6gT4fAFV/OxOhbDdNXL6SR6KXb3ZqjkmyFGYR
nVD23ECMDtiLCYj6hYRu5rkvE3lhqiNVHbkJWgtIw4GwN+/lpQPSZx4B3stfU8FB3CWSXaeS74Y+
mY8mdLAmXl9TlaK38WhHyTjCKORAtl7JAmhgxZgH1blmPtpyndknSwxLK+bhEYT55pkOvRxQHT1F
YOyrRty06ggcRXkyqh4TTIaDgZAa+VEvgHVPXebhr60IyzJpQRzdcg4ksSF15A4W1EFt1at5/nfg
HcHEG6BAJ5M9v93PfG0M3ELZNB+9Zizf9979hlwcIXv/LVCYVQRnh0WPP/8ZOUd+LZGJI3ul5UB8
Ywe7ZQqbGmCblA6F9dK1WPBAjAtbbmW/D8+gV4/6bDt+aDi466fU8z9hIwEpVHVWKRudkY16ya/v
quBjryP7t7F55VVL2Qd8o00G6PKaAHIJ0OTdA3yxItPdTme51fin1jHrjRTx9GQmSNkV5fBDnQAu
2NNJUL5Z7MqAkA1xdXr4S7RRG+y1Sn9IPOwhQvrL0Wktp3JROGOPAAn+ppY6UIcx8WAvf49w8C89
z6RgNiTcgW8wJpfnQ7PpnVJ/wp9S2/SJn7nUTGpwjgiEbRbUrIcY2zSsFPwq5O3S0Pi676MIuJn/
o+y8diNHsjD9RATozS3J9KmUV0l1Q1R1V9PboH/6/RjqGdU2GoPdG4LhmJaMiHN+w1APdJ/fcudd
lN7QXuSFu6wlsLoVE5sLexWx9ogIL46B8OMtyF1Nos83maKUVDnVggiG/hlp3Kg3jW94h2BulJdN
oHmF+U2xK6K1StWieNca37pGfCyWUTzExD9f/mWQoi1qWNW6fVcNoaIoWc5aCfoYiEPumDCVJ9Ma
MmPZR9uwrX2p6NVhQe2F+HgMimYrGsJkZ7VNvrLY914brGXSPi5LYZ71wlMCqBvLu4p9QjAOVomk
wTJ+A49Vmbgny15JY0Jga7z53XOx78P6obwaoyJ7ycH/1stQUIWqNDshGpKP30yo9dsVmn74+2Vl
8R8vSy9RTPW+VSYtXHS9vH0dMgNnmEa9+6opNeZxHzxS0HVWc5UN8CSqGzK4w1XF4u+9KrmXmWde
U/Bcx3JprX1Odvl97ERIsjf9mTnYGcdN714zB/+0eTQd/xPIw8ioy/LXou3/HqlF5edI2QHRgL9H
tnppfI6USJ+26B+Xuj+muFb/gMk4Y13xV2faRF+a0X610Ove1eOU3nWtkl86Zdb3UELrZyIt5Lac
0fxjWAdfjsrr5WNI1vRbTzA+BFEFfcOMmrNmEb9DDjN/ygSsirgs2p8pZDli9+lfecSMqjTifU29
FvV2kdzXA3Ajt6s/WPSXYTubxKIigpgxSOfvLDjBkw7pX5vleZ51+kdVahuVxEoftD7Sj66b28fa
0EgSocQTWPo0f5h2jaE9c6umRB9YHN0GzfJuUavVLyNiQkGz5KjBeXX9opKqOjJbrEFjJs3LtEzq
fT/mF+67+kX2sGb3GK9L8SCr7M4TQea6yUn2X+PROrSlVoSylSB+f8Mo5VG+lKxykzm0en14lKU+
MTyUx3A0l9dO007Z23WGFvb2ZuzYqAGANt9l37kuu1uZWmi/wnm4DG5avhC6uo1FVX83UvDBJpTP
c+e64EpX5J2EVn9fogVfr8HkT4Gr93uj/pTdFQ1czuyysJdFFJqdup8+amNoj8XKektWL2MR9mZW
oqpU6qdaT9qdvOioWOeamxE+do84n2GewE/lT3ltOkFqAmwWzjjmQT1GTIUtczXR5KemB2GTLCNy
b9WUBxBphqOLOiEJ0q38/zj481Lbq/3rBbSY/H/W1+iwb9rNPRq/+ui9Zhq2JIPWWL6sr7R5DZt4
Mj67ddX8W7feLX7vZrNYOqFi090tqcF6wyeJ+Gea954vHA3n5H41vyGzQmRApG+q6iX3tt0m/ro9
RFkfjAcPXsJOFu3WsvycQMFVFiPjdYzt/i0xOvM2l3FOGpOLjbaFrOiA2VE2+na5DH+gaxuqekVw
AlDPJdM877tpOFkwjIr61Ni4mM55r1wiD5oVMq/u3kgb5TFbsH5JUHv9bo3DTZfj1xxDiCnt/mwq
zKpnp5/wauvSXRN51c1pluGEoeVyzCLR35eLgr8gpuRvJIh+ldmY/BWrR0s3eB+tpr+6hTvjS8+9
p2xyc1nWagdQ8cO5T9bkToyVtUtxAXtRtwcFacz5p2ILXC2JiZmxNx5zQ42OiwKLuhe68QoH1T02
LUEIWVyAUx3RFsk+i4oeGUfdE/lncYq5S8tKgT1RZ+Zroc5ky42qYn6l2FvZTNGuPzs7pKuPrZ21
n612F/dHh4jQ59ikdljnFUn/2drYZE/Eog2fYxH6Ko+RqYyfraWFpOTgqvhRbe/Z85r0GGvK8tla
bGIA8aipn61rkUUHUuwQEbZ31TkkQtLWMD5bEUrAJ0THelReKklV46D2OKrJInObdlgHgYDxNraa
p/WgWxH26dvraqM+HyCQI9q2iJNwm/4YLdWr1s/z7KO3KO7kgZ/377PMuHfEOl//2UN2S5KeaLhV
FwdZFI1QMWS3irCeI+++NHUXCEofAJmO7pl8DQeZdBvqZ4wNmqyU/eQhrrOfTgqqUpZko63gRDWU
0z7bxn91zQpiUUVGLuyrTp71uvqiV8V0/rq2WFPl4ibWWcD6dnzZLcpQ32xRzQ/lhbWSh4+foiNb
ord6+XqxqMaIvFXqh5wN+W+vD31BYHdQZTvZ9+vFHD0/Wa5orl/1Q6yUZ1ws3+Qrf107rXQ3IDCm
fV7DeY4cDdHIzXhdHpQUz/XES/LrsunL/ae6KBKr92VZxzT7v6cWqbSaiRe5BaUMVQAW189T2bVv
CsVPeuF9tvyPy/VFCmcvJrWwveSyXceOB3ZFsmwuiovYuIdqT+ayNsMRz5s079TG/Mtl0bZyh31T
Ut+plhe/dbAdZb02u8ap7VSWsdOyvmsCGpQtgPqC8DVfS6IBsj4vvfm0JghXfF5cB1uykoXziYGw
oIVif5WHps+8a7cdZLHvLWizEUomsm5qW5LU5PjhPeiqSWQqc+4yp3fu8kKEg2esFyZhk9jY1mBH
zrgj8MW8kless2VH2aLBbZe9k23sV7088yLt72Gy+Dm2i60zQhBz8bMtxGFZdOUKpKFwzRJ1Jg6L
mWJdsR3kmaxLSRiFYIBR2/i/GxKm5N+GZQqiHGpTn/9RLy8ih5Imj/Ydy+XPV/y3F5Njtc77SQBx
i8wR+i2maNmrG3tfqsd8icl8KswUUCpOdqzuOpiGRDG3jrLPZMRqoHrKdNCFk/mWZqXPit7FJ6cp
i8OUxMVbGuWPkk6xiijjb9H/3sMDiP2/e0RK24fL2mMU5+El5g09was+rq666uxMIzNPX1VOkSGT
/FX+GtHp+XA06vYOakh5lfWfnZ1FdcKxbNXAGob+AddZWB0m3t1IzOge6b7OOdYo4/jtYvUPn5VN
Bd1eh8Mp6+qtQXSwf9ljq6G8zGeD5uAkD3l59yUtNCuLGhRFNARfdZ+aRLL8T+Gif4od/dYu+wuB
KvY/LvfPC8ny/5Y5knpIUvWIu46JXQ5xqxZv+D3iYIB4yLjMPnoHKEMsWklmp27VSwsvQzUSirJl
iIQ+hHHfwSvkV97LSruzN3vwxcjCvMMFzZjEU5uqPEv01Dm5Xk64ZOryR919l22yBtnCDO0GjJy/
6mwLR++0gkmm5Vb3lIAVeKqfZHd5KAyPZbvqOp+vIevMRM2QD0/EUa/d6aiVKhiYsiwg307FnSD2
cUzQg26jWpv477ocZYvsA828B4s84ui49ZYN8Aa1fT0amIeUhX6urXwUL1GZlTurVW2+pvi5tNL5
QyvBa3dW2ZOHbjuUhWMAEpVYzkuLvC4Lx/gBS60ObSfYhzlbZ38qzeVPJHcDCBhT7BfDBNbI8MAs
mUgLF+nwokQk8QB6IuLtYMKpFnl2UrZ1F7ydemfMy/zSCMSRUhuPXc3NT59XQn6Q4EqE9dPA7VeU
1S1aS+zU+uZiWDp5XGcpGrJD/ynLM3kQqaiPpjCwfYiRTPzvgdBafNfMPNbK1NUPqis+ZONX/T/6
rnObbNi2f73G19Akd8dzX+o7ee2venn2Vbc2bnpN3eevmq+uX3XyzeQrJoxudf2qdiv42K1dYbkR
W+IOi7jaV5zY2M9uKXZoh4FdLx89BxKjUvfuS1PpD40DC1AlkfoiBm31V6cvLuNUei9rNIiQuIvD
d0CrKSZ7b7D83+lb0VsW77QqQHDklbKx03CQT37IRgvTgKeI24U197XLreZULjGaZbk8RpuxHRko
sAyyLE9L/kRnEK0b52H2XsvI+c5NOd1kCRrjc1mp0/1nKTEJbLnzw2fJdo7lWquPsuTlREhsFIQr
w/mGiCmU2alf7+VBBwi7qyJDBaJAXdWafzd0ICoxX3fdXa9ag+3jn0EL8up+jBzb8esKLYrB91mc
HCqUH69f9UCYvV1lgL70prYKwR+aO1xI7Ice0M2DWTvZcUHv0xdjA7RkOxhERe7KkkRVxG6EVSl1
gxEfjG6dWZ5Skn2z1NT9zk6hag9o8g5DaGfKfFXTZQpLIls/0eNvNftnN/RDqOYlWp5K49yWkbSa
bGhhWueGUD/GyYK/uPa/ICO5h0X09bnEthk7oK/TzAKCS1pXrEEW6/W51+xmxwYlOm2aEX0OmdC2
uuYFKbCajFmFlk9lNi8lC5xDJ6DCydYSYt1dN5VvBKOLPhgQgXKHVDw1W1IVvfnVt5wJ2a7Ywx4Y
dhAG40OlngWyjZ+HvJp+L/5UVrvE8k+JL0SF4GRsZ9FaJ78VZcM/6oqtX+NWWe3LIdraAyJXrWMH
HGhOEjIeS4laYKJ2lzFOs0fN6mCBtKL9KUb7xZtV4yUfZhOhNTPaF80YfVPQop2B0vxsV8zHqnHp
bwiMGHcz2c6g7ebqfk4TVRziGBZWBcoLZewpOmkij31T6NGDvh3YNbW3aSNxZYT7d2BgWaSLCf94
GmU3puhfhK+zs7yGPCR2Cgg83kPJBJcGnP+tWzE1Mo3lu9E0eG6RSD/NzpAd0hFEeLTpf2QoOt/q
NsH9TUQ2kQiKXw3JVizNHuiTsQC9+O8IBYGROwXgptNWKHlUwnk34gjXxaRzLkhGNd+m4ae9VUdx
A6tnCw6SJWh9EMzxUYPniRfGpFwbNHquEGfN3RQjWCIbZJ1stTS2udi20gc4bBvgRuQr5ercez0I
cdcx05/qUjyJtlVeGqBdR7GaOtKUlfKO9GogOyA3k4dDm5tXOTKqgOrEAxMEhuNPpaaS3/3bFLq3
Cma73LjPbEu/JyI57eNSwUv8v3XyrMuSNtjCGfvFW0b4c+yMxmV2+WMyVh6srtBvXv0iC0bNA8Iv
Af2d5tr50+mWId+x7i52Juy18GtUu42PjWb0xRI5B9kg30oE9sEnA52iSK4Y31BRAa0pkrel6fP7
sUF2lIQ+AeduXQ5OK5yd7OZGpAhs02Pe3Vr/v0ehftu+DoPwFUMfH+COjA+wERD9NpqTRybp+lU/
pBWJ4nV12Q7STTbkhaoiS6Wf5CBZz+dF8KCfthCXY9yjnEGEfXLtb6qlvkt5/cw7xPXi/FJigZGv
5jZvjlDscPTA1xlxguJU5Y5HkFnGvdWIv0fzjb6DHv7LiIdfXC6+Q/csQ3B9O3U2kfrE6twgjYo8
lHVfDf0431dFrm4ac4CBoTNJ3R8p6pON+iFWU/dOlmT9ViV7eWsSHT4Tv3pVA/jbVDqaRY8elfIJ
kHDyLA/rpumRoc67l0XgokQEonY5tNmKxZU7XIXWL/fWWo4vA1n3AF3u9SQbU2de9muCtI5sVZ1i
vpSVsSUtGNqVeHss4Lhko6yCaQHU1lzuZcmKiDFE4hqxvan0ELjdudiMtUcApWEBID2QRdREyf9s
DWi78ZXJ8rz1Ea3SB2tkIoTtuDO8YG15dl10BnVFd/cseddnRUW3y/Xm12UrySpV198wjCvuZH/B
X/aASg+zztbDBUb0OCYmAXwu5kGmQGACpJgeJLOe3my0cqZy5unTFI+LarN6NNM78lJqyBuaHjG4
0VnY+jw3H+dubABX6sjvlQviesqIX/DwHveW95CfbR42jw7M5WJZyLYWpXNAKBPhFsez92ZdvDdZ
owDSt5UgIT15JB17whIwffQiHu4a/LzvLoFus8erUdNhFNVsZW/yTLGAG7UNVk66zc+aoS4XdEaz
2R96AfEnZmlCsUTOmJInNaqDSURm6NY6Udx8Q5Ifnflx8bYVkYcKXMzrI/+w1GdD79bgVU9hOCMd
ceb+n31gbH9sCmVPjWrEJ0QXP7wx/pFksXeIUs075pFCbIvtMLNkyr9ofbXSpTjYG5rBFfMp6xo+
K0r6bnoD3m75C8YSDw1y9vsEyn8egT5vtZfB0L57mu76Koiw0Bwiop2K43cGCSJ1AfgzxUMwTtw9
RAmqJFx7kfnoZagPnqdihEqe0NfXBAIQiYgdoGcH0iW6XSGZjt00DczLapFdZmCLflL3dwPh+JiI
/Z+5VWkABo1+F9dau0cJs/QnE4ApolEBDlMAndIPzR4gm7XDIbLSk1ite6Pp1IuHhLnP5DTuvLSr
fPRk/4qGH12FDyN731+YYvJdiA/8hg6ZV30bS8AkejNAQ62fYAzyT+ua2teVb3GVB1bXMq20/V1X
J+aPonrHAWRv8M1UHlTD2RG/VJYJoWW+wQZoz0CO2Z1g++6b2UjIQFGmQF+rAoCV9V1P9RXAN2tK
L62TgA4fcOh3TcUEu5SjOLVNfkttkNVrTN7OynErnuvhAFr0hzJV1csQ/dV6OYHETrwqREdZJ6y3
ZiaAVKab9cRcMHmsToi0zw08Jp9kbfFnILwARHL6VWRxd0P7dArH4mUYR+3VcM4jCMpAiZIXDV5I
WMPqR9DS3iKe5qnuqpu5zuca/cunNS9vE5K8Ow2KzG7N+TFI9I6HFDzpOY1PXtvvHL0xT1HdGTBf
psdBSzsWn317SG3sh8ZxeAD6EZrdMoFCNs9a7Sq+iuAiSLvh2VlrEpZLvYboy3bnJJtO3QA2F5kh
UrPA15VBPU4THLParAC+guvCwJZsf+pgpt6QJuoH91yO+DOnkApdB5izY+6SobUP/ZCevSpVAxsE
ZILswHFd4TGYPOJ8Laq0M9tyN5gGJAHbCCFfGGtm2y+gONQzEnxwo9s21Xft0iLhnmOhiqonpy28
t8L/rW3VVSqq2h4PQh1OdUOgC3QkXeVVNNn8eYG46oIMjchyXqcDZI8Kpq/Z+X1vzmhIrOKceKm+
twb1XtWb9gyQfOUOS12M09kfhwJNO0w6ll9MYjY0mdV7FMnmK8vKwGf2i8+2jrBAFQdR4+zcpHD/
fKrm4SNz2cAtTpv6lf4TjcDnJBp8nZzeKcbwYOdk4x+N4OdJvPWhMW2s/BpcHMnA19Vmlzl6910B
W7N396Bfk5cqXdtdMQBE7oZfpYNeB0BdB9GwptmtSurej110KldXeY6w+ouW9KIZw2tloXqIasdH
XxXKzokEPx4WTyjfjHeqnYyk8ElUa6J+Fun4Pe7MHk+j1D7kNgmVZhr20dhVAe83v5TlfPBSvpCy
Qa9EL63xrq35srQieSkn8vp6y9YlSg55Vu5XAspHOxHXsqyRtcnr16lRg2RziV+xzA6K2GvIaOb7
vo6uXYOiQs7NqGrjQxNp76nuEKoR3UVlv4FI9jjuYC5aZ0VXEmL2uXkqEgQeur79K9Hq2jfRzlO7
v1CoyfzZzOagFUXoRfFjXxnaEa++Lh6ssGv92hHPagFp2VRTZEpntr5ueUsdO953xoSkeQw2tfPK
k66xSMjd/L3vvNUfcncJHHFt+sJ37QXWqlfpvlM27r4m3XMbgCx2sehvlTUQzUWKA1sVeFh9ouJO
JYZXYvoZGqXWu1HHMLIIOd0nqnecCvQ+XHGuleWX56D9ZHkf1gR52jKmU0XmyU8T0sVMznOAjuPq
15hQBISh5yM7r4LsGkouRdlesqnnGezO5h4bbd0flHkKjUJ7wxVkBruKeP3iemHWjLho55BTkym7
yMOYWNmF7OilKDv7DASqBMY7Prs5BAsiS8hwKv7Qd39lhvVmTcsfnd6TA0vNK2DsSwMLEbVW9CVt
9JLRAPgmEKZF4rV4wWDUus1M9/glFN2xiUX5UC7g8JR0eEyG1TeHstiVLOpCHWIWglCZE9raBJa2
tINBE+Wu1RMDMRw3P3alG18xqI9QujHSy+qV1ilipXZO0lw7Z5MBQzOt1kud5dOxwg4RcwzbOGhJ
styNaRmzmIXWCjym3Y/TpAOpFtquyXLnoezjdBd3d+0ArcdMbJKpcI3RjWBJXLUGIgNorwYbCjLo
c5W8uQkk3koS68U2PLjna9K+CnEcFRvn4SpzX3uS9kHnWAO+uylugwMwIGMZLR+zXPXb2rJz0tqx
fldacqJe3s+nxjKtEMqr8Hsel++zBdMnhdfyDq24B5wM9gGcKoKaA0rGTGCD30PVep/tYfDTPFHf
69TCSZu4yHsMm97nsT69E09nw5a347vmRaNfgpJ69yxkgKzV7d7jmkcEjkbtOxSyGXtN5M1ixTin
CysknKg8AhJOFMpilqz6rVJgEc3p+9rnTQAvyQTTHff71pyZZE3znNrsiaPYHG89dm43wWe9zG63
B3DGXpkJKGy8Eqpl4Vh3rLWJKHkPytopL33OVzaZwWjzLpHXyTH1nCe/URBEGWJji4KiZAM0Cthv
LPiHzKYW2EDG96qqCCzUxQ93LEgxo4uBUQwq5eq67Ee0NBCobuygJUTqj5pR3LfW5PhLkhu7nBCw
b2Atode59zgz++3X5jbm7XIcRBbdVj6LktlXMIuvRRolDwRSBx89JqasTlHvMUVFza5aH2xzYcKu
uyUgkAC6Dg9PElPsZNUxGwLIDP3ecK0gHnCTMFUjv7enoT55q+aeMXlCnKFZv9dDve+7ej20YmJF
0XhvgINDdA0yiC/c/9EK4ndp3YSPYoMNcSdII6C1kVuP8jT2o4JAq+jQgMGHw9hnGZShJELfSpuK
B1vJb/r26I4LAld2OXThgIuYggYZE3cC8YGAAK5skRUMXun4almTiGR66LPIfpoaj6C6Ve7FYDT+
VBPUqL3YDfM6tn1BZnkn0sYOF7cbz7g92XdZomX86VZwC4JwmWbyQK1YQqMbml0rowWka1wXZNl2
o4VZCdyOFosax+Kd3aMZ1h41bJcSRUSXnlsVYaTmD9NZh8Aiy3gckWFJ04wQ8uJou76P6kMdJ0Vg
Zq/C1tqHeJl1n4jad57eZJinZDmjXzkuY+OnIlbu7UYMt9meFb8iXX8nEgRicW/kg6veOcWEu6oJ
8+R990C0G3DDAPCn7lBfrKwmOjiahkctUgk+9nSuquU36I17/hLzrRdkG3NQiec4cqugLN07LF0P
Y6wU/uiq9yYBnZ1hL4uv9cq59+rXJLGda9Urv7qZH2q2NOPObNpqJ5b8T2GA3+nw3Qjz4aEeuuxa
jNPsK9ni+DN+wz3zvgP13PdUuzyXqhmhfWFC4xxhSg9RdK7QswoTR/llzuZ0QeXdOMxNGqTDbAUi
4X8yNHp5VpIRCqhBYHSZ65O7jHiEu3V7RW/rpnZsqQygIoZpBjrm24BlWZElpX3pZm8+9zOLJ60b
xQGS7S6dEQF122Q9llYhgFY2L72oHxWUMwOsNsXBEeJDSwo9MDrN5A4ruPk8JKeHGZYcMrtu3N7s
LSY6oOa+wxiSFXysLaHK7qPx0uQMR0kle7V+F8IAK8eyIOSmQCRu4am8znMS2oP3UUSV6ffOSKwD
iaK5wCVS2Ii69vNtBmSIXg9mKW785iDUsps9vQmypNitc2yzGR75gtDD3NtxpO4Sp3iry3kOkdqw
d5ivqbsiBU1YKzFuXXpzrWa0oETEFFXapuE7yKHtlWx0gr7M+iCJ0gMxuOKcY8Jnq7p9YY1/XTKr
x9A0ezA0TTk03Eh+tDwUADimMkseBfvZ2CLRjD0Bcz68kr4V7FjVTmelz86uMeL5UDa2FmYAbPzE
xVguu4+T2WJ5I8agBCEZWk7+mHrJBbOebtdjlkfeulT3I3S84+qoHoxfnLJ4hkOlGfNyP2ABuw52
jZRVhiszzqr7aFF3wnE7H7pyscdAgCdJlMQ7FI4+NMzbdu0gpmetJCxUwr5pdT3xVc+Lgt5A9KqN
sjks9O6Zn8olxuL+IPxZIKCP5/VihE4BRiYmKAda3+nwNu8Qc9OjEpjPnLylxGfguQYK2EBA7X0X
jCwp9q2Fl2mLEgTo8Lp/aosrKFYSgR45/24GQV/M5uKrrKTNQSu2589PZBamS5IVj0rUrsGoatFd
IowP2yQPv47NORvy5IRMvOmbCnCummxG41wcdplQTy8j5vPaSji8bTWV514EdS4Cp5SLc69XgLzm
Aj3DuPWRxlEPqsKeZWyt7vNgraAgzLocQzQEHiMvX/dwNLHFziGkDqvCTn0uM4AAXnvSsmk4z1My
nuXZ1yG2zeFcZkCn4NQwUzuE28G3H5aqcA/8uM3ZKNTmbBPv2vdrfVuw/Tvjq7ees5JNmwcvKZBX
c3uSAUMxH1oSjEgJXYheuD6h/luied05b6u3zi0JoFTm1B3XFOMXJurvulssGBQOy3kyBlxN8Svy
a1srURG2Kp8vwTyNCtpXuN3Py1qdmUUqNkFztLOG+s1OQQX0Y1xzfUItwkLA2awDJa0xIlrc6CwP
LF9Zh6b5zSLsvo8UtTuvA9ZKxWQdOh6H507NwS6mLEv9tqtfsrz/Q/TV8PldyTP5NaWrhQvqEq2u
T+AxOURaWbGjZZ8hz9ytOLPj4PcOu6aaedMc7Dmaznb8Cqmp4UG30zD9ZXdBVtZzsjejiistEGqb
n/p+JeG+htqUP2qKl+2qmQ9G8s1CghElCFbwQkRRwENqewPt/ViLW67wuEA+NkjzJSr9VI3Q4i7a
44QTTxBVketn6Wnq4SUqLNaAwc7GWb4DxDzICzvrK2m7Budqw10DeYqWfcP2NzL8tAdEiVQI9O+X
uvLYWk0m8RrhameADvo5gWMeNA48tvanuxY/ibu4fLMR+mmjbrnsjilXm9BbkiYn+Vs1+lyfu+0g
i/JgIubB33z7Kf+tOWrs33vjGyf2y5QQXKwOWjMF7Wh/sDkZAmGiiLazFROBkSo/jm3pkdShQ9z0
57V2M2xTF7/zOvCZidMCueMwgvjbL38muEuTAZw1pb/icpSeCqXE2PV+aJClH9LxsYqaa85z4Ixf
ZhEUTfkDKbWYQLlw/XIYlPOq3wtcYgmHK+7OyTvFBxhNOiHO1qeoLSue3Wu516b40SErFpXPqTO+
duhUHsYtTKBaVnmeYyQSu06/LBom9weICM7z0HEPe6MLXrKsXzxJg8SIuIohUo7TSantnFvHXW7J
ghiZ5SiCVRNxRg/xhnYszoh249DZKyyrIGNd+GpOaMEolr+SdfaVGZCWa+h+7sXmM9KXVdPkZ69e
/+THxqke0OrJnCrXd/UMGS1SZPrUe7cpWY0DQeUG1liQsYUIrU7U92oJqXFkGxUkBcLaQxHX91ZG
xhk3ROx7qwNE+zUkC+PRC7FjY0bVFbd73V3zd1D/3SWqMjOI0NYIhbK21xzhDEOrlbeGx+zemTv3
VPRwNzyFnfJqrf0fc54cnLU/jIBlntGNqg/cAtUxIo7+VlcRigmZ8mOIzCZAcmsEMZoUN0Vl3yO8
cdcUafIjbtJXIklB7czmxxgnj4iBOr/KhHga84JeKfZ9EbF8qeKs9Tt1ObamsH8SmXeJBfCMctR+
OBIseSI1CMdlaCFaES0J61jkJ10hp+mU5npEwXM9rKQOQlCaRrgqvdixfAzrZsoOarvFOzwiUhWR
1j4Z7BvI/qPSJuMTtg6PRlanH5HS2DDBSSboz3mj1ht5Jd2phr0+iUn96IX2Xk19izI3hEmy/eRh
cG3P3MxDB2iqQvSG88cky0vIrfnCQ2rXL2Vxactmulhb9G4B6jsZXXv0xk55VZdsl3gGIVUYe2E0
FLs5zuJXkII/k95d78wOx0lDxe9wGdVp5w4lyEarTvdFN7tIYMWnznPB1otouRD4jMPCRE5pJIN8
xJs3dPF0/SG8yQic3NHu2QEYp65JxUHAPXtOzR7WO5nwXx3SuZaX/dkt/GEIsRiPXl00mwu5efSM
MXk02ojQhpJUfxTNL2QFUnKkaeOvne09gzbGmix1IAy3a8WCOl/vCTH8uej9aV2S/nkSvfs4IGyR
VuCZl5FpARVsHkcy/13wZs8y552TSyv8r/Jns+wpK2VZHmT3r9Ffdf96Cdlsr5F8zkd6qZywp8Bs
RkmZVT5P60ljEb2V5Zmcb8ZUpZMs/3b61f7VXdbJwz/q5HVk3aL1VWiozeyztysKH0hww6S6naoo
rZ0Jp/6n1hhNFgRbe6EA2d3pW7ssfw79PCYLaUDFUvZxnrRneWi2aXYy8ZX0ZdkUy3/KKDezihyz
a73o8ZOlqdwObmkEgIjiJ1nXlDZP98ycDrJOHlS46Wo6RdfPqtLOH2IeY1+D+snzTiZK9p91sqES
a0d+Z9P53S7+WZcpwte0UT191bHjxITJNu5rs9B2qdvEB6tBZrtWWuumNqZ6i0ovZeqb+x+dq72V
AJGfdVWZz0jjlTu7SuzHelnZPsWLj1J8/ZGCuDhkRpMfSYzAWoadOBVaqP0fvs5rSVJkCdNPhBla
3KbOLK26Z/oGazVorXn6/XBmD2215+wNRgQBlQVBEOH+C93rD32dEkvx8we76Jt7M07PLt/Yu9oe
mSLNSXqFOXZOWPLf5ciVnhF3+cjr1FnMPdSjwrKLYSWwH4Z2jJnhqw/J2N4QQ8nuvIG5Z8Xi5gKK
aj4anmZjf56hH1fM30MH72JutPdGQP8hb2v1b/TW8kM42PlRnbVn0s0dS8wOr98iGfFCrfKzWRdk
elQEmTQdohxT70PS9+pH5QwARttkYVMQSUozCzy8GRh/xeUvo+kaVsoAGrvA+jIPZnnI4M69phEi
BeVY/CCWj4fQUlUHevfopdlVSrKBKBycGqjfB2kvdW2nf3hWX99LqY+KmQzT+NC2kwdOrQ0PRZYM
r3no59Bgo+GoYC3xKnVRwWQXcNSjlLyuQgS8yn4jQ/Nvg3lEppmoJBiU5RqyyfR/osEKX+QyXomH
heqDjNga9B1WB6ZSp1epq3hv71vFf/Qwfi0mbCJg7z5rc6a+Koj9nxw3WMITDNtSF1jRS5aTQZUq
q+jnuzAtfsq4LlXRME97tdT0sxTjqSlecb799wp5clJ0gEqCeRWQK3DQ57iMnUvcML4i2fJ/Qbdr
kwbXG1Pzv271n9sR4s+BQxr6Sa63Ney16G0kG8fKBpNBFJyKByQDzasxLvo5FdaJUiebvlCLh3bZ
BLGCd6U+zYvmE9Sc/xzYGmvJ7FxKXX3eqmRvSv3iYatz4+y36tXMfurI27l1Ez8UOinjcIz+3dvq
bGQ/e6/2btJCIcO0NsuDKr0oOmCYVkdxOy5NbNHVrP0ICAQdfeYMJylquKzgBNDBu3as5iP0/QXk
s8QKl8bREGaXOAwBVS/FIezK6xiBM0GqibVXaH8YXgq+DT/etWiSVL/oDcj9dujsjzGvhwtmb9VB
Gqdjk1zaupwOgQlXvm9t5+bXTErshOicqmghImmp/e70OUswL/wiJSvTkrclTyClyPXtd8O0UElq
sxepKrqA2URWzvdSBDFl7pPR+rtC5+Ggj7gmWRGuREoXKUfL89x3janRRc2Z1EmxQOoF/TUmOdLY
YLh4hsFwJwd9EB3vX3W6db8fJoP3qiyf1eWiSct0t/W8/F4aVh4Wx/7UebxYdrqTuoEvzzFsUKHy
WN97UdlDouETN8qHTb5Nru74hDuX5VXbQxfZG7Y+X5y0OWGQk4L9DKJzjlrIezC8lGWdnTylSk7p
sOheDlhtLHRJA07KsQCV9aEkPdGpVP2KlQtf9ynPPixtnJjnM8phmJIyFzecuzmC7oxKa/rRKyPJ
Fs//ghQy9hMjwsdeZ56lVJVD/e4YV0bH6GjP1dkBFXRzdN2DvpUgw5z74UczEslKK1JS0Gj0i5YH
zj4kJ7BE+Zx9D9LlGKVmdyKMtcTGXKbz2dvUGfne1LPg4ukHe2Gh2osXimz09GKYypOR1187XYlO
gVtNT/xoZDiKkXh1ytpFMaBFxiSP94FdQjXU0RBENav43ub9s+9X6nscoDQJ4mZXm57/lhHXSirm
6qpScX8mDXTRspG9cJlj2IX5EORBulZpox/dFKN/jZv0Z2m7xqXBwuExtNCHm5ji3mVV9hdz7+an
a4aP/Zhpv7GYwEmtsVgsPTXTvGNCnpPDblvgEha2ejrqU8GCvw7zehfgC/Fhxs01Asj7U8sQhlOe
Uyw8XnW7uKs1NT8VGnHaXInzIwCWkqR39JVJX3XuXYgMYeuFaLMn7bPZFzWBADv6WYff1WC2z16j
Lej83D1MKjHCHMs9LItdgrYqyFh71vFBHfL3oYsXdmEa3qSIGeoDqRftHua9/ex3E3mobqjgahjj
c1SbC78sbk6gguNLU6ERYin5xegTDAxSu74Q9KuP5kIrZ2VuvDL158/P5CBJUBwAQR1jhUQ/SS08
wvU2Inhj70z9ZVDa12BmBDIYak+BrxcPQ5yD+lK08kN32uapzvIXi9XaRz+72kvb6Cc5hvSpd9dh
qLwb7V8dg/OHGTreG7ZWOxt7iI/eMqa3WfF3cmxECI5Ys7qXkore4mvVE7lfzsNWdn7NdeRxl9JU
Z+Vr4yWn0C8t7O0q5YX4/lmOdZ6lvjhYGa6l0qxe2mG+mmqiImuhX5IqnR+zZdOqA1a1rU64hlLZ
Nf2pdxUbLSPdfhx1zWHNO2U7IjpoBkilsRyJLb4x05TdZXptP6qDxlF/auejGWGXuZblkGxIYGJx
1D9KYb1UVjUWSdWCMCpubZehzwhLNmFh7FyrDiEMoRwmxWL5AyQBbM5eYM9kLYATURxbndazq87X
Lpze16Ic0eqyv0VW8pil/V8mksDXjIjXY99X/25QwHSOZWJX+08HBtUbH3R+yta2NRzN2GGvUu0A
kCMtslwlagkGjXqMYADOkU9G4o6nsIdMqaVq8MSbBEnA7ufpfvHvkTpp52KL8yRFtzKfYdwRZVjO
3+rnqkG+qLYVdBmDmqmcrx3CyQ9hnLLJ4zYHYAzFckhLkshLXWQyeiIEFADnsNv3zMo/Sr8KH6Xk
eZO/QCtzFrscHNpYOSuDHbOQzrt31c71BxvPCxAjLaAXWlTAUlkcv0khrMkxodU+30tRa4FyQMZL
z1Ispzy++oMHcng5ExnP7GkeovUPS5VtTfuoToNXKVnZQIh1QBNFitEQj0fbXALRy+mhbZU3uBj2
Toqp7ljPNRRcKcnvawP9ktpZ/Sy/PVtwXqMVK1dpUS3AoknXyqMUy1Cd6Zo5Ti/y2+wMGaQYIail
JFeL/P45LQnxklgmtWZpubpXqqa+2SQLCCRPFWO1WTQX1SYzFNha+uGMjNFxEDjfARDf1eyFMEye
jcaa/yFu8WUiEvp32UEXISkfvuXouu3wVC12PeuVRxAc6aUsbP/WGnOIN50SXchD5pcCEc8nPYu/
pMiz/cL49dWcwvGL45a/8gyN7MJMxptWRvaTG4O+IfYT/bqSiG+I4LMw0AI3fkzHPAaJEwR3pEjP
8Ti/23Nu7JDjBL5RpvZDO3fFvMsqje7Nm9qn2ZNsFNtOn4iGGgCqvjsoPO77BAa6O+AaTkCzB3AF
9BwOnYrGZgeLxWvHO8Dy87Vuqh9lkypY4GbTu9VVdLvxWfNr/QueYz/z2cUEMXnoUT0/hXb4u+qy
5CmKI3RrU0c5QdNXv5RWrDFpbU+aq9sfoX0mJZZ+NeZ5OBlKFB9dJb0LFO8n03X1ZtbRbzMqfnRj
aJLeqZyLBmKULJuLaRRCY2MdpygwQX7wQiP5NpAkSifLBYpUkax0eLGTavQOekh6qQII8FoUZyLy
MSm/8DS1eYzxCerEZAm0r9UceBfLI/MJ8D09ViHymKYDWAnrpnPT9P699c2F9f045NqroTY3iOjV
jixUcFILImIWcpcEXkbivSpz89oxnsbxm47bh/FStLZ7mbIO+cMRgHK9J86oXDSFvBqcpuoEd15H
HsQ3bj+BeqiPKRGwA/pK9iG3852BWuWVzyMSm3bwd5W59dus89GmSn9ySNwD7kZw3V82ijmG96MX
/5xyJXoYB7Rz57n8Z4YGU7a69y3ogmZv9WH7QvJWO1uVFd4CKycqH5XuIchV4wvIzx8YIpf/mKhg
kgv6HXUdZtJOSLC+KBGHGNpupyJSh3FuMODdo0XPFSgVKcmmslrtBHGe4NjSQjZ+qYN0Gb07H7LK
KzIqGrC/+AI24hjbGGP0mqm+TaRWj55OrluKFkKKj1nsPUipB134NhiQsUe7v5cqA/bB2Yns6tC4
ifbm9UYLyhMA0VKSKs2wEHxr0+QmJyxfn6vBl5m5S3QpNH9R+yy7t8kH0mpG5YuU8GMKjqnrYx+z
HBxZ2ZCvbm9S8nSte4uUFISA009rnY4/xrX3chskLyfIhknJiVcje5YTAleZjkmVqKARaMGsOn7u
dLIPy9WUZTMOBP4USANXaUGoe7j5BSpQ2yUDN70hvpqsvzmLhmIfedPbFBPumCxNf2t8bMHyOryl
WciXrmjjf+zWRleaudOrE9qv6fCr9GbjnZjmfjKsEVuO3Hgvx/JnmCA0IccI0ap7xCm9C4hR893W
8PJTem84Stvc0INbhUXLXo4OKpketYmss28+870vAcPUU4Y9JjMIqGjRq2wQRymOVeIXx+Q/dfoU
Zbug8hDvtvXodQpGUF6+h/a3eU7DyHhzi854S2aFQR9My1WKseJ1V20GHiJNtME23viATU4Wre3z
hjTyiErrxV5Or4L6BNzdRxAdbluldM6rbJK4YbRrhvHqBLHz2qKN/jjGCjRzHQBaYQawo3FjOUtj
IoLhC1pyrGn8Nt+D+m2O3KDxCLD53+vV3T9FpvhHmP0Ao7AMeYVLp2Pv1nRrUepanBBqje+ZlNSg
Kc5zBcBuLeo+Z83Z2Qe48SRVozGTzutidY8LevAmddPs37ScF0NKdav0l9aqC1rwR2XT29NTCTjk
Ya2CBYmb0+DtDCePnh2X17xFO8uedHNHbpdMsTEEr7Lx1PCsFsb8KKXRd5vHqHbPhZ5GyX5ulihw
XTk7OVpEfOVTSyd01iTxaaszvOS3p6p89PqyedEiuGW/ne5kjY36Khv6EQoePdnqrc43h486Usd7
FH3U1z7w4/tas//aGiSsU1DeaJrzVudi1dWO60WbfkCwAhmhvTXa070exc/t6GWPfAMzLM2zWw8J
4iYlTCJtdSe7Xhq+aq3ZXv+ok9OspvhRt35w0MoqA+STOy+ycWuihA6EABjq1JWqAkiXXEw9HBI4
qm917JdvflISXvPi6Cx1WZQTq4yBmId5Ue6nyseMOcr8qzQ2DfdbUKBSbJjAf0oVK6iUYfYYdFH9
Vs/la0ug8AG91/qtSBC5NUPF36vQQfF6GO6czuy5ARwMgU8dSKSClNLs+k2d6vipid2rHJQqzE40
gveNd9WmoXyczPHOrsOe5zkYH405lDdvrDtQQVOQPdRBeczLo6IO5aFpnPqgWcEM8MhvTqZiOA99
AkUj7v1ksd464mH2tTH8Aj58f++X/YPVByi2h+Sk4CX88Lv4ZIUIHiQWK52CGYBXatVljPBbdnMQ
bPVV7QOYE0oIplvt9UPLHGTfMPvIPbx19Gw3gxLeY/UKkdTnay7ZPvAxsOtNMOiqMtxATHxotROd
Az4IBLhVIOmAlPtev1NntOZaTTFILsBOcpVzOupfWHcx2IBeOJSG+ph16XVSHOW+6krosf3gXrMe
ApxhfMTNELP8c1kng/bM+tB9mzNLu01ktIl3tAQTjWKX5VMLZ2qnjkaHJg3ReuhEzcEr+2TXznwj
WQw/qP2LFjbe8yLCN0FisKfKhPcYGPdmE6snBZvWXRF9mef5nYzQIWq18lTYrXvXZ8aEl9iyu22m
AQV426juEC37CsJixIGt7U+lE+Jhquv+Y5//4jLhDbkVY4fu87B3TIPMbaFo9xlz1cwa1RcD/5fd
UGXznYXgbBACEskU7AYTHU7elFwabahvdefXR6wTh0PjOMF96tbzQW31r8GIfwCIqe4YzFA01Ll8
sYB/vFS6+aHEUXXJUGu8RyYRXAnflGPaOO19WRRESfQB/tbs74Nq6u8BEly6GkHGtk72eV2evWz0
rrkxVRh0A4iyezPcGThJ7eu+u1jVgggMOu1oDtiYAxD+gVTT98VI82KSJd9zt/o9cLhujzobETz6
jd0owPWStr3T2KKTAFwLLQlW7J3B196wYduoP6pEn+DVmfXdANDgqiwBD6N5kRm1tkyrmaLQjTry
IGmIMEuOP/01Glr1Q8++97bymKbwfBFH2afxC+jlf2bXqG7k31S+hEmN5pp6m4pKezVheJh0e9K9
dj0k4G+cam/kYXTf5VVwC0ZmGJnG+zuFxR56Z4nc3rD03jIjZOX0aFI40QcmtUwwE2KodlXX59Ce
friLf/zoYi9OKLANCYWuYAd8xcgt2c416EMcIQLINFqOYVdRL5GSrxAB8v0QR7+arLwRRjYvfMv7
BMQK8lb1iRv6T51iETMShif7gClHW1nPBEb0XQy67ODHzZvnNnDM3AbnM9UormHNOBgr5n4e+mZf
dsQE6vwZTVP1vo8i7b5dNo6JWaMDCTPNd6Ee+EezA6kXajorFMXpGHut5hgkibsHlHWKiuCXQuYB
JYYIRSFCGT97ayi/tMia89G+dDkWbo4Lp0kPyIGoI/RUj+nxQ9AA5JlfWJG0e/KeVWk+1mOa7XAD
+EhjNeTPO9YCoT5MkIufRo8Ae613E1nh4BVhFT6fbQVCyVc7cPhmfD+CvMRLGmwWwVgA4yocHrMl
eD2nwcn2FvXZqv8VuH6GQJkBvNHVU0AMZg7w0D+HMzaFOoT5XadBZWp/D5AGI2C/x8YDzlfbDlFn
B5fPVt0jNF0c1aIDodwpGLBoqoIYJHoxQeCTWCjdt6maXsfQbu4JNWb7uZsQRcvaJ9jLr0Sam52F
nvzVm3RQoLpvXR3bvSl+792UxHdv1oLTqeLue+N692XEMGs2CsNYWlWXGYUl7EO/DQBRz1XXfcP7
wIATbAdHpUymhwGvonuH4HGxEIiDVH9LHfcO/MPELHv0uYPDN7y/dkQ3AuBLcXzUjc7fNQUkiiyu
CFS0gUnWrbQulVsVOyux2zPQ9QJQnGcBuuFjcILMfHNyklJ6geYW0rFvpdW5RHkK7ZDE8bmcWvPc
15X3V+q9w2Xq1Nb/Odv1Ac4731JvgcgoPyOj3+dWFtz0McAbsFKbAyt179IDPDtb4EDBnZCSUnwW
bx2Ee8cqCHqo5oE544M3WsNzOqBR5FBCTCY5tmbwnmeKfbdtqqFw1qLNzP9q11DE6tl6tHzmjt5g
gWN0M4Celeed/MD39qGH+prG0LdnybzT1YBX0TeNu7mOSZsy+/iV5voxD5Lpps7INyEU9aLFwW9r
cYiCqnOPB7p0RlZnfIiXzSKeY+ajdq+adfsy9O302MbLyE3JK4P2pY6Y6lZ1ei4DRw33qcNjBBN2
VVrWH12fMvOwoi9JqqNzaBbPljHapzGPWH8vG999mL0OHlqrxceme0mdJrmFLA9uqe9EB6OAAAAb
O7qzbPNFDwzYG95Ij8LqEH+0G/G9+Dgo9cuMOSOBPRZn3SJwpmUXwYDZS0YaqjCwRNNavK5AYP5n
o3Tki3q0TQsPuwwjRFLLL0FqjJnXEmbBr8FB9nxJBCizftR9LE0x3IIjgRGmB8c66EFjTcEwseL0
OZfQyD2C0lc6anHXmNOzGs4j1A7fPoyo0uynpYhMwbTvTR6WmboAzZwwhVfSIT05a6CLPLO4A5Fx
GSYYKcCVHjuze1Fa/J9yM04OOgaS814wc+FC4LfAnx2dYcrhFMzu45hqGlPBLnvySM3d4qb6MgM3
+sBrA7Rh8T0covRDzfGC8dpfbuHTuSVK4CyhgnrWWemkdCjHc7UH2Ux8wgBYecrBl9ZogAdMKmWr
APb0QQpMdW7e5DI4Nr5HdZBfs7hkyB4754BZNfAQUgqA4Ip5X6CYFjmFzXth702GvIdBg9JbAxRQ
OoBVScPfQ3LEf4gJsF6SOfwSIgWH+OhpCvzy4DgjBPcFbwRA+5BoPF30f1MF9a36H9Y17V07ZOd6
rPlMggpMHOyc1QSSUAuPs66vTvh3kZfGVyTkUeQcX/UksC7poLzOBAEWeqt6rszFeCD+pnbGJfbG
kGz9wYtn7xpG1mNMKm2f6sgqtWqO8J8BYty+c019utfS+H1UWaWGVYCMYghleDFpqnx0bZKGvwcU
6MuqABFkdXeySXiD5SrtVTginf7pBkd7A7brIo2tTCwETMZpbcHV52nfHIrU9p5hAThP6vQ+g+B7
NgAj2JgWnqo4+VoyMUC+MgJaWZJMleKc6hlzvjIDoKko56RzQ+ZPRgr8xTrkQWfsq7LoL7AjivfO
rJvLCFtkL0U9cRrwxrWFV6bSPDBd5v9pO/ugl8GvyVamcxGn8x3CH8/9DNjbdO3kKUDK5SlotJrM
MFKYTu+kR6u2q3MJDdwIYGcoCRJzGT9vYWq4A1LBTkiSsQh2zjxmR1bRTwZxDkbxQ5ZhUg9Y7Htu
v2Na1l6zBTNTLri6EITF1cQ1csGN1sakXgFGhAuSVDaTHn1RFMM/xv+pknppni2vXX0rA+6r10Kn
22VFylaAno0Oclqrq+DgnybVYGIYvscNSAH/bWyC9BRA57VbA27RML4hVI66IZ53q66GYIQEN5SZ
LBjc2EHJexHckAOdn0KSHH9MbhPcwGVZ85HJKr9EduWNtiq4ZBfZTWYiSLCw+PeGugDt67Y6CkKl
cp4WSCFzWYBDPXDroMHrwd8lirbEEagNwGIdyar87Sj5IVED3GF/mf0Ainm5cc1yRdnb8Im2lqjz
UaCKUjnO2ZRdpGXktNwZZBGDf89vl4tIKy1Up53tZOlBfmWC1jQJWITPFle/c9CoZ1EYcbw9JPfh
CobzZ7c8v9GMnEuOGrXkgGWTyP2X3ZglMiktjO+kmGXVOSwVHf+Z5Tfl4D4DvDMu8iflZ+A6HEbV
gDhJXx0xgf8l56VjAMd8eYzrE5ZKwUvlPlkXayGNbnVjqXdnpFbwZAL0sWJ/pTdAuyVDPU7peFT1
+rvggWUzAKPuavh1xFORHMmqwcaMqHJSxni3OUrSe8V5hWrwrYe5ePSakCdqIyF6apPmTZ69nbhP
A3Gf01wbDOvWEKG3x9Sd9FZxSx2Wf22IZtv20MAO60Com+Agj0uehuyVmktaV3alF1ih7pNX7nZe
0ec3fB090Geyu2wgItA3lHOFzzljy5DMABGAOWOza87HP3blbAdHCpDIrpHf1t057UFD2dFF/t7Y
NMSom0PcJl/nUb/JnVvvEtTSXWGl00HutdyVpC1Y/7ca4isLBkCeiZwhe1K3dgcpy8ZIcQxpuhCI
JqKPQ/cqD37tmnJrtt4gR2oin7sKDPtBboX8SL2vuT9tUOh7IujMcq3qR7vYhiB3ud5fM3cwklVM
45QxG6DXvWlV3sK0DU/5DNG51adXfRk65LOdxbZznoMZJDB2fDsVOidKuA16QlaSF//PH/7jN8gu
tleQ3fVQX1uuTw81mRykiaEfZAiQ73uH3PjFBpA1vqZwedebu8Ip/nhr/gBVfL6DBmm8IoI1OTcn
I8y1+Ri74Tely9TjdocZBG+640Lp3gYXtX/OMLE8yW/p/eoptWf1hEZjP++bDDvWQVeAeSzj0PJa
y5my9z/rvK6cEQ4Ik4P0hD5OT0xhWLosHUEfkXYy4Vhv3WdpYFczDUx9PyDBdpEePHbWcJlyi2VJ
dcydAeMjdwFX/s+/axfp1Q/BCnu5AVxhAaRsfW+OH1x9ATAahV0v8jYMb8uwLD1JiltdQfRnGZEs
fXaOvlMNYFbSZydQGCOlvWy2t/WPLrruyvG58oaL15h76QnrKdgKnJUvbUOCQMZCFuzNGYXu6/aG
b31Z6qQYLL1Q7ftTA0jvHDrRSY6Z0tmlxXb+5y4oZXlqsreeI+V199NxKX6qW7ttWdn2v0MPtnIk
+FPzGsCV26XAY4oUkFtvg3BePhy6B9E00FmoTvoJHwry9MwL5IkPto4xqPOUz+2Lw9yA9eG9TsRi
VotdC3UiB5Qy1N2dtWBV57F8yQe3O5nmzFSi0dWDGhTEbnoEZnYkeE/CO5jyxS7SnIf6EETlk5NV
fzx4+avSD9bXaStL5dZNtr4iTYohbS899oPSGWVTL8O17OkJ9CUzhvMkd18uUoBnnMCs0O16H1r9
Xt4SWO3Uyu4ftYNr/JVbiCjJumXCNfgIqe5vW7gUITesi5X0Shwcaki84BvGRP+IeuDuyJgc5R7L
Rh57vExPEMpljTylP/JJv3mxkZ3UebxLzBKBMq+7yCCjMWq3cHZL1HMPYRGsXwCj/QUpP7vKBeXJ
yx4jfbuwYexo+DUP3jP2cu6KWfYT+83H8+yUS4/YBgNVU50r522/T29H7dBPEO+3u1hmDiNpsnxm
MjezDr4FXUhIJfAC/gKXbDAT95AflSbk1qCcGOiijJp1XHXMZLIFXrc6T65znQDmkM89Q49Eoziy
9xmOYevsal1FRVpQkHPTtXUQhkv9WBuJcZLry+/y7Wi8tvrTbOTtSTWNF3mq26OVvbzrfsbGFO3G
okDpHwr5vwu0beBQ5Nsv5XVix/K0xJGG5QMY/6OW2Tns/DYfHhBkNy9A06qbsHaGqKtu9IV/yjDL
1ucrT2IbY7YHwwf6dwo905y8+mBBkEYWwzFwOCl4CVxG8AMKgceSWyZPRrp1oBJ7tIAH+wW+If8Z
zKXBNqJvT3Lt0Mt4v92E7ajsSZP//6WYq42wlx7kfZKZgvwYKa5z8a0se2vlHGH7wYQWYQaZ6Cqd
fVHxWJQm8mfXKZfs4rDJq7buktf+F1a/fijld/4xy1jPLXN3DyzgnoQg9hh86GX+SnKE0LW8JnOB
HMw+mMxvaK0QTw775FI0Yagepfm66y9f0AgwSBek6zxOeqrM6LbNVjfNGSkHDaVIDZjYMgmTf2fb
rChJKf8xl11/fTmPMHEexgJdt579Bnj6ySZLNe/R6y1IQv1w5YeY9U13dfUqN1smdbK33futjkQQ
mtcBBJCtsfz1rbidK3vbY9wObNf7dG6Uf3QIdTCGMWbKwImEG9giKcubxx1PWMYvx9cfP5dasYuU
Qf1jGimPcO158/cAov1Vumukqw6g6eUZhF2H5Ib0lP++K2evQxWgnObilunhMxUkgCmyLeE+cUKE
4CFHtwPbGlAOyGZrJ8XB/zlodX5df/3Sk1eyx/bOrPOZtTNLrafnHfmT/7x3sre2kt3PZTlpveof
rT7/gc9nKRqJjdZ+12akZmVc2WYPcu5/q9uayNF1ni2720aex1aUPTnvf171j+WMtJaGn/7Uf6v7
dNVPfylYBnyM5uouhNG3vOJ4OJOrqOZ1rSovvGwIpUDOhEbE4n0Js22brW7O8ASFfkebqjXYXRvJ
cCsX35r+cUR2fTMAIUQKfu3R8rJsb/ynl2p7gbYXTeq20+SM/1n36bT/dvn1dZ3zhdxfxKD9xoOL
QxvT2mUuLB+ubbOuZLfyH7GK/9b8U926nlguu/4Fuc6nNutfGBLvXlOGf9TOC/cyNMgaVPa2b7SM
IVtR9rYJ2db4U92norTzewQD+p9ajSRCUtgQ+Xg5yb0zvZUuvO5KrZRnQtksq7MqO+le8bYN74Cp
oI1vZWVeaORSlpGfuVBARMnKLHcNHfmB1c57GR6I/iPJ2qAM/C9dbR00bJUYgowuRTlDwkT87SBP
UjbbcCtF6QqOLPq3Nls32Oo+daHtMmPQpIQsXJhegzqbh87R03kv698EgAHhomR8D9ohOq1vvNyU
bbMOq1tZbtf/LMqB7dWVYkAg5d/hW8qfriB1c5aAndASXqNtsF8n1utxeT7bmQ1eJSzesqtFYMRY
IiR/rBy3ZnKubGRisBVl71M7GUS3uj/+cTny6ZTBq5TjbDyACnyuoVLgGiAtiJQbGkiO5cNV4ojX
vsnQ5WdJll3kzpRJn2eXWXV2TeZYF3nC2xNd3/0/gpl/TBW2prInDz8qeiJ6a6M1yJU7iJ4YcYRM
io5W9jB7JekY1Fy06VFe0TVOKT1gnPW4+Ute5H+jWrUaHLHOJnXSkBzM8+yaIBEMSxzSmmzqhmzl
biv7VqCgfxZau3LRHXZmCwMyBuQt8mHpWnA2df9OONsWCYBIRbtG7qo8lzqDyqRXxXsZwzMRPrm+
POC5RXSnXeOZn26/3NQ/HtG6dF3vuqxZZHd9zSOSk7NnTke5y/Jnt438gK0oN/ZT3bqqkyOfyZxb
Szm8/Ut6GOp7G2u9HTaGWMUFuf+lK+LxbCAEeNRhzFKEeoYAaXHFZ5Kjlk7uzHCQ6VmOeh4wTz1J
8G6qg7dIy87acg01qbOHMqjbnbSau2y8KHNpHtQ+A6Q3DMWuiXjVZeNlrrm3PQCeGpii+zRxT2oU
WvkRySAMl1nZH4lKghqenGujB80TnCxyzYjGQjzPHNyLYvU+9cf3BdH+GkBKeYV/Ux9QjRtR5aAo
dRmCR1lCeqIeUYGI7Sp9jT0HZUGze5hitBAcYAsnndz+2bP8+Tmtmp/wHS+9qZVfxtzEVSv1v+Ul
U/IaH/ibH6ggxbPmvfdm67tHtJ7Mrh+QcNBa1HGGYRc0df21nsH0siQvP3Q1tfco6gCvipDtUovF
FsAklDznVoV+k6oeKiSCUYYqwXFjxFg9jssRQkmYCQw4CoSJdm4Ku3ycp6R6lD3ZZEXhoHuW5wgL
E4S3ijg4lBXyQ/40/G2SPDu36iLll6mVgR0JShyHJQC8c31WbnERo3qtQvg0fIxEVRQMD21WgAny
2oH1cFO4N5AapNc8gu0tql9TP0XPw7KB6BI9+2ryDVlN5SpVZYZJN7qLqHIVCJ8ZFtkaJ3huUMN+
VsmEPqeKpu2ncQxYQXAgtj2gVanNvcyxFMVDdjcNQ/eoJZ33NC+bOgO2Z9O3YFfTYjsQ6lm610oH
V7SB7Iw5YTY3jjq6MP7vKYnmx7UEmgPlX4c+t51fRZb3hMpMtK/CdofuqXF0NMs8TFOTo/EGmL4w
NPNmO0CdgbVqB93Wk3aHFTwyGDiAl15Y3ldQ7e6bZbMV6Z/npCCGOiBtZMNNK/VbPpupsddMQ7vJ
ppiC/1tZ9JWynzxY7l6YEmxG1OC99wGMuvbY/50M+V8GqXRw4dD9ebdM+MwgE0ErFBUqMf38m3Tn
1zBP9L+nJgGtgCDOezBmwK7RwXqaNXLJ1pRYd5Wb9ze9j9tLmsbFI49Ag/Lfqq/NqNC5stR8UI3+
vUY16MGNkqfBrhqor0r9GvckjhzEHo9SlAOkQj+QX8+P9bjrMe7YTUvzWEsx5YvBci3nkcGmylGg
3TJmHP442cq/Oels3sml6sbUHh0vvEAOw6kzQxbtxAenOmy/4P8wdl67jStdGn0iAszhVqKSFSy1
s28It7ubOacin34Wy+cf9xzMAHNDkMUSJdMMVXvvb31dmP6Jojn9Om5jzN1923ebQgVrsw6wWB7C
/AGjwpmgfdkyV7bNI0KL9gfa8+FC6PggtzDa7X5gWocYKhfAmpYess0xqn9/KHUfVRceF66BFGoj
+yFisawqKOhO8NOGUzMSVq4yaCdyhwPJ4gAGM6WajVOhm0q3A7apreWmPD15pi6vKoeasOX82EJQ
6FIvA71kZ4s/X39OlhbBzi4bNGfL+QM4TUVePnn403PNiNGEnCJX5aIOZxTu39vyahMdCMm/GuVu
uadH3OGP9xTOUIEXwrkmVv8BP5SHkt68Nk0Y7Qd7DGG8R/V7VW3l/mSMmm2mQ22qZ8UhYK24uIUT
Dzy0YRye+mUxpnBPXCPY/bVjGDLsZJ7DwE42SBiSYyVyPAyXhVyTbSaz7BJRAES1RItb/Ab/j47y
I1+9vz/dC8wB/z8fydyR+gpV2/37MF1fArm9iUulEg1c/+vXyd7yS6ay0ttT1i06CtKOptWhgIVI
eY6XRQFg4iw3pyCAWBgHI+J1NSG4vuyuVMjlq+9Ocg0HvSMvvp48Mh9OXKIqUVV7eGJMinLnPFuU
4kOWknv/9VG5Kb+4gzq6dwCBf31Ufttfn8h1c9NXFGj8e8fyq6YqQex4m0v7NcOelMql2c2O3VRn
R1fEFJxokDf7nDyjSrZik5aR9qBW0Xhy9eZnEWnqw2iX6oMeNZeeB+yF3DRKF6CDvP0GA/6X03T6
0aa05NnNORTJnOqcQTN4jmvlBT1yeC93mlV4DsrEvsp9VApvMgR1P4qlp2ie01EzH7UgLp+09CC7
8M7JH9S2RX55iZpsOg2hlp3FsgDup48rM21Ytdt5xTObarxlU/ZBaEoiJ3B/q+mIe6lL7BLlUvac
ew0cbc3o1nLTGNpxb+Ca6lemBRF/ZVv98APTK9BFltA3MYLK53bAFkFFr7db9JXPlIJVvp0H5l5g
mXmtbPFICU3/ZlUfs9u6L5bidnd5FYNOsvX+rZ0ppFAdq7gC0YGlGw1/Qsfu3ijZ0v05wUXcboNH
jeIzGLbdSL0na0nUbWasYdEL/6cJWeQ/O//VplsOVbH5fKpGr9ng11ZBmHPKx1yx7Ls26yeY20P5
qKOY/oH1+0ruVChje6QC4wUlr3qWTXbQkl9wx2onNwU0iYPmTelabjaJa15nsnRySx6xH9WzCutN
RxF9DKeZuoTSioxjAysGWXQTQGGzizNB96T3qcUD6wladlMHo3Mn9wxd4G1MbbS47nA7mQOePABj
4udBrYc1Gp/4Tm46sWpTphAPR7lpY0SED6QenOTmrEwfLu/8i9yahvzK87q4Ggn1PYEI91E8Krcs
79RzHCAjjgLsqsaivlLoswE7Mdwqr3tKk049Uqww3nS941ZJoMrXqXuSHWQ7XMRtpTT5RTbJhQnl
KLYRMDS9juFqiXtsboc32T1BjnYtzFvbllu3d2sMC5sNGPPqaE9OeYx7xHILLLg6KiqLtq9dMLPq
5CceLlq6Hbf3keZgBT5ZjxDCsjfVqr0N3MxqLzfR6FBSr5fPlSlAUhoDtQRLN22YghVMP6pqCoG7
stpRKF5nb1RR5zvk+M5WJ/fxZlvGsXAV68GMcudcpRYFFku3blJ/T1RLHni1aWeGdRpuRKy5y2LW
smBNBK+lfvc/bd9d5JqldL/rQdd2/9vn9Y4CmN5O7hsxtxeh1JRLly7oO6q6TN5Evws1eDLFaD+3
joAPVOjlKY8MG7JxnVERN84vQ+3eZFdhZKcmNrzXpi1U320S65xVHgYsTQMtBS7sE3KkTwX41SYp
1y5lQye14qZyRfLRaxSIWYbb3ntmH94ptpPu4ixSH6CqNCt5eGd+VSuv/ezJG1FGZCZwGCdjT8y2
grpbWTfPhjnO7e4AttSKVZo3JWRcGFWnimfqya4ifwj05K4BTv7Pjq8+cnf13YqOhOJnMP6+Oodq
4sv9EXWPJ3m0xHFptGvkhLVjHr425W7d01Kx5daOv3qGmn6zzNTaqfaIdvv7EJZjHm3Ky++cyFI2
mVbq2FKNzt6i3veA10170gzT2dppPl0nfFz8oVPbJ+5GldIf13ln7HyDzaP8ab1Hd0wZkorS2t4e
7K40P9EkAos0ec5z9XHT5qmDSCWcN01dN5dE75q9adTjXex2Fu6+QYUtQe/Ax6JYlQcfyky9AosV
DMFbEoqnNDaV3wqVll9flBcaqLjS+jVl40ekKM6rZrc5tGNtfohs2OAMUcJ7JNTuLl+g4qoSZMch
S6wd4YDs3kUKRI1zaxE/40FmB3P0xgP4HfGh8ksP8UGmOokRNoPwNHTN3zlkZL0fHkOsOdrux9BT
swynuH30OuaE/VBr99Rt9JTn4LCE7srxCa4FwV7XDTyohLMgDdQsP85anx/lmuM0pABBIJz7FKwL
/jU/NGf0HovMe9WmRDmbg+dxDsD3NlHW3MnN3oA8VzhJf9CTATCVxrjs0FeUupWt6z2FCNJX9Rip
56Gugqe4md90K9QvcmteKsAd3bqXXT3NOcaaFVzlVjSEuy6rsh9mqQdPwUwusbTah8pwnKdgJ4Lc
eUt4Ve46oXY7pxvD91LfNWNjv1dUZGGZUzf7MRzLV2zu1oMVuz+YR54weSgvTaAAzw8Rb/RDpK2+
2pYdcUnGGWfdRckidsCOJm4iwGtGbPyWdocWMLXICfun7w6t0Rh+bffWdsRS8NIvCy6MyW/xRvbl
ptxBwra8tDNuW1hWHyl24pvDvqa6AcPRFbG78mIsCxsU79FVjHPh1PMPogCvfRVP71O8FHp06Dng
QIHcy/TXZB6nd9HE1los7fHS/j/7uyCXvvsHbsBxKE9bt6EL8O0/x/9u/7+O/z/7y+/V6xHltmdu
zMJK1iMT9ls1Ts1Nd0x9Zy9t4DKam9xRMPn9apNdAEW2t2pp+9dneXOCs1K8XaLzTpQLa1FbenWr
brky8n/aVOyjvcLcfneTO0XieaumQW8QVvdK3lkIJtF8Ca0Zw43Dve4PcGz8XGjlvVwIk/9XOTzr
K62tN3qUqqewRojHQ0puQGhXT92ykJu2oSC6/9rOa39gugbr8T97Zfv3pvyEbINtdyxiCtq+m76O
9L2d8dCbhXtfcbo+Buw/IJJ5byl6Ji6qqjh4AVpSXTg/JnvwPgwAdEQLvfHecl0MR1N4K2WmxmRf
URMjPD60lbI1dG9+gcgw7nqOKoGnz8iyDvI7opxyvqHurDNO2N4l6DUSXcuxMa+41zlrT9SNWLgO
GMZWbztxpzcRzO7FV0c66nyZ61hRiTiXyZfcIRcDrO6NS5EVSvTBOZiZWQHX6YJb7qTKDUB07+t7
DxuxdJ5huhiwY4CQO+aKIQi6mEQ0O6XOhx2TP7D4xp/a7N5BjIwvcYITfNp3w33cDtpeTbr8EIjM
vEShjieGUs3PWZT9oegw/8OHI+zg7xTThI6F9e8NP5mdIfrwUpdteyuXhaEyPIxKcIlLB0NfpEgt
JRtWV120DF08yGR1M3plf5H9ZTcMnjaYRk4YoAGnSRdPdkrm8ZId0lsIrGODL2V2BTqEQYSFMZrR
q2KLD1pzscI+3dVIa85pjqjCEOZ8clwqi1HH20cnH+NDCcr46JmxdSDsUd550zze5bUQB0WNq2Nu
lBj7BEN8StsAxNPouKe0mvB6bQiSxH0abJOuU3FgUJut65UCoSvQZQBQw5X8RLXJEqe/BdCe4AZT
O8gTh2qgehge5h6rH8ydxWNsgUfuzdXQRwSlwlJ9aslBryOhGs/CdWF5wz19wXtmWNXxJM4BPlQg
qIvMr6cohoQFP453E4KPIJt/pq27CfAjeyV73cK1iRet/Rw/UEv6J7bV+aeSGj8J/CIvt0IC5aGr
b/OOl3MwmrthOYKb4N9BHViFxYNgQmVPQDopMflZUpeo9+aHR60BU8B8PMJGFdcmdfSFxj8DXWvO
njX1oJC5A5gZVfu81QDJAO8TlwRaC4NysS9MJX4MFM+5OBpqWmkEH5kDkjsrGPdDNk6vps3cSdPC
R7fkTtGmogQboIrXmALATViNw15+Sk/SQ2OM2l3haKNPLLG8QxGUMFVdKoMtD0OOoFt9NZkTQETZ
Ra791Wgve2Tjv/d8dxe55BPyBd/HkW117aJDI4G3znEMvFhVh5Vjp/TPPQaWdyJQc/AVnJIc3jZx
yxGlx7IJ0c7bTF2Jz+WyqZsToiXTKg9yM8gabYU6MVlh8oBIznaYFCwLvYjwe6rMqToKL61xsGBN
Lr77yDXZhtM4vVudEqWxoBrr//G5GWBUhUD9fxxbbv711Q4+AgdGQqu/2r4/Ir9fxNV8l2ev7RRF
jzxzg1WZONZBD9BWDIXxoHpOsDPGSFnPBf9mxyuTq12Xe7klP2Qa3kPX597ZspQ96KL54vUtksKu
6F4G4dQrY3TCjy5UHhEUeb9MTdsWLo8DOODrUCv0mA5Aefs8+UMw4x46SPKzjpuE107bvS529+vU
6qszce6jCsT9jFCgPhdaHW3Bmc6r1FTr8/cOuZcB1j/9TCx5ys5Zq/0zJTI4Ny9HkB+RHb83B1s4
K2dsyFn+95f869CKSNEL6cFzRo0qwMzlS74PIDezUd2T/ErufHdUnFMvQgyIsA7F8UUZIiQkunM1
ITleM3t5+molFQZm5H61ofTFUilz9w6hgrOjYlySqKD+vzaXNpy6x3O8LGQbJZjaBl80siDL3u8d
sp9sqxs135ojrgBys7ONYhODhfH7ZCK8Xzc/Y4QLXqk2b1o4IX8bqunZqZi0N1MbPBRzMfiUig03
vU+gYToiv3cNoCoJELfzZA3jvqSqFoJjTM0+tlUHK/NggixP8dFR40uRqfU2Z657VWHtEjEgep1Z
jUJgvcyf+HXRmpi3+5LaEFCs2TTf8RR9DdrM/qys4E4lkBlCwkHXlDYpQ+mnsups8H0EGUho9H/E
5J2Coig/jTb5UEyi1DwtKaCnasiyBtywTFALFkjPfM7Hp6AZW5jmTCDkXuFE1THKkQLKvQUWnqdg
mNuV3JtkUY7nJUw5uXfq7OzSKOZ7uhyJjEdxnzX1g9yXmC4xJ0BLjMnj+6pTlUuCkxDroTXH93JN
LtQ8fJt1tT58N8k13FAjP8HH5+tT33tVJ3d2CYmolWxz2gjcpNuiOwUOuv7u9/096pifW7O074JZ
p++c4EqFEulBpF5FiiggeaJl2tFze+2ooqNCsx5ru2wGFSN3yIVwoQatlaVPoyhTvf3+jBYon9Vc
Qbb778P81cVyEjRk8uDfRxuw6VgPzlT5X8eVu4Ms4Sv+6jnbirLGDsv0DdtDCLYcXhkbJIIoWP/6
oNzx9ZXyB0a5Gmw903z+ajPkL/j+8slLuQQDp1cPbdT5/+vf9N37n+Nqv/IQbsPXb1jOglz768cu
P+7rN8k9X1/aV/l9AtgVqfjO6lz1WC7dZIfAbAjzyFW5Ry4mefrlqun2oBvGnx4ZobPSj1tGG9ip
ifbcpnG9bjCwCGOkZmFbfFhlO8HQo6ZxUA92FMw7x+t/U5Y7+RlgRTX+HPQU60jTxo/Cgw/mjf0h
yrpfTR54W8ZMRxeEaVzrsa/Z04Ky9T5tBYvspF8pDQ9yQLMmOHzXI8bY4m7lNukz88w9Irwnsx28
1cBtB9djemyCmuLi/kkLBQdD5gcRO70MantyEvSXNVVPBHQ2GdGt0tQ/onI8KWQ9pxJLxAkEQ7Uk
/EqFpEOK3nePjphpqpceY0W7NV2qXNWEKW+Fn9G1Do4mYxHs5ZamUQzIpLL0/NWmYeKymssxP3x/
KiSS5+cNyCV8U5Wr3IEG7aObUVzV3YCUc35o64c2M8fryECocxpY6AVT8nGmZAR4WcIPCZ+UCpMV
HHKwPah7B7JDJ1YCqanpUW9oZZdBEziALYspC27NiI4/L49OOFpU/bMoiRav0ZiJrV7CGpNtBQSG
3YzLGgHT/7T1MwMJkKb6rsZFr3St4D5fFuAovMqpr50Nrinr4OIIxjDXeVnEmVHt3cmZVnKTJ4hx
TaBRIBhqv5q+21vbfImtzriTTa5S63DJxIxdaFtuZJtcGHqgkyaC2Si7/LUDYp4xtV9fLJstvSS/
O5XFQX6xbAuicWV7neF3U0PGevmRcmecqsXRsgEQLk0WYfWL4yj+GEbJraw2JYLga6dp8Y2c+R8R
18Fh1IwzIPLsJDCrusqFO8P6B2tlbb/bsmkoMHGDzJ+qSqIgaQwMPK/7u9RKrSvBfuvrs31sb+Yy
wP0o6tp1UbhM2oIMj6HZqtzd1zYOSfW2KTNzTZ0v+6PK0o/L4Dlp3fvZY3QwzDW5oro3r56XKvdW
fAyXDSNO/lkIq3nriVreTWa2TAvR++D+R2HGdz+RQjnKZh698kCOWtp4V8RXDO/6S1VO/tcVNVdx
SK1xt4KK3N6XTR7eTIJkNz0pH6ogFEfZTS4YkukrbIGqvdyUfTUo675VUzkuPyXbUFRkSBLSM3M4
sfbU0LtmheFd4XLPd4bRv4dBAyVkadedfMBJKlkFiYvyX3aDgHkgcx+dZQ9Gflc11oxjPHP9lVPc
7ZXQs6+IRZ0rDmL1RotcvAzE7FzlDq0D7qlWJGfkptwBMMW81BkDRpw3FMixUUcq2TDWQ8zzNx2s
03ffiNgpZmats8v0Otm6ExUT4CyjW4UawseeJd0YDmS0tdPVwdbwDMjh8FtuoJ7jm9m1aEONlPiB
IB7qGhmmQouXiVwwdplxy8LNU58Fo40qxA5PwSwkWEh9AeDhf9aWTfh6L0WHlx/eGh71d4u1SoA5
9J1cw645J3991y0qoX4pYZRrcjHKQsllwaSWwknZCLq233k6GW+RAHwpp8foq/BqqfNWGXY3r6o+
E2bpmMUuwofvBWNkpA5yO5eqh8HMX8xFeNQvSppm+Ql4E6E8sqX+yKoBu0GDJCgAd/dOLvS6EzMG
R83C3/jvVT3zPuNUh4HRFmAf5e5hmFGIytUE7AzI/zQhzQE4n6QdlL2vM+ZOWJCkcEYS1yaFKM/i
125gL8clKrODfYLdAQoz5AvmRpkMBYld/3vqzV8BtIisrHcC+y/f0h5CfB3vyn54dTitxxg7sG2n
me/RZHobsVTVphym9I48cfKN/Hu/z7Zck/8BcljRxgw5VwouaUe11/0mDc19h1HbnW2U1cFmkpDW
SbNS1H43mvZTxl9tWQKFPqIOlf8wl4DWMCZ3AdLPiuUnDSLmRZRWLBXXzvLPkms50IZNDRaE9+6g
3bWQLcLaJtFlVJD40kyc/joxSJQ5b7bXglB0tLWi5AHxfgJudWR9mnmkbAzrVI6NuGsje/xaGGYs
7gJ9OXP59J5ren2H5Le+84oa6LhcLVxv0DZyVVqvyjW5SJ2gptrJg4ax1M6Xix1LZdQIdBh0/K8X
VuU5xSHOAQEsGtHlz5QL+Qd/b/a5AVlGwzczWDRM81KjKE9HKTWncrWbCXgVuTP53/8ZeZ1+b8o1
Txuxt0LAy8O7hBPIwljK/r4XVm9Gu960julSey+vA7mIl82RFMd2jtuTbKoCC3OH0GU0Im0NBulo
YCsD/9+hLH9kWtvgPmoUaMAW1djXqtPr4yEF8oVInnO68CFqExsDuZCbSQyFWIuVPw1DyvGIMWS3
mltnwBVFScTRcUvfwKarK8W0CnOsdSP8qX3VrZnF6GqwI/bzy8vEo1YtYF3GI/jGlhjOIaWfSJ1v
9HxAN5qe87KOVjDKSJTOVXSyqYU5h0G/Jt/ersYpv+Qar4jCqy3fg7J6VOtuzSOjIoVOZLGq+wO4
gWVqO6s31Pf6fh5xELJdPGmdl67piq1JEoYq9n7Ai6UNt3GHESVO4MqQkx+hTNDnhctDI7k3dc1e
T9qkbAKlwxZm0Lew/8HTzU+GmR2KqiJ+hyVR3Jpv9VjjWThlW/BL8cZC6Fd2/SkKG3XFyxFlclSW
fosgI+pPgF+pJ0lI6SoqqdcwIaiClmoNlC3ejvXiEd0ZVOESoiA5vZ4rfcTf2G39CkRF6xJrHMSf
1uHEuIOHVQqfnwfvFE5pso4x2AqKRIVrikVprBGuHlTAtwb+5xOmmfXwJwlQZKtUUq3FbLm7ANaN
UnX7To84CXDoYtPmTJsRWvF2NKmLGZ89dwldYgTJeKz95fDqXp4tmgY7xrEPRbozlAkhsEK9fz8q
O0YU85r84zuD52jjTuj3K8VOYRNRpuPOjD1NtDkueDTKN/nDw8Kb9ql7EyCQ9mQ81RPFtLhnuDgw
qAX/6AqVLpr5PgQY7IauitdWb8KcQvUUKX+6AG+ZRpyXK0hP7O6cRfNvi53rouVFWTPJVpzgUur9
Z51DR9K5RdfaOGDWNI3kGyMHxxw1MX0CoqcybXHAtdGJoeD2M8IJhokofE7VbG13C1IE1vJK6N1L
wPvCh/K6wpcZf9CcFI7Ld9m1F8OEmIc1VTkTRC/r3NfKNg/b4DZBXJ9r92eV4aoXquHHNCjbzmUi
OGqDvwwAB9uIjtTKbS0v+qXAYV2VAm9iTcyvXk3AggCkpvx2sEiEa2TEB0Mjkucl6g3igrs2pswP
ouFx0twtRriUj0SUYimmSraVGZKSfqa11m/nWvT+FGXVVnGfI6UoVlaSB5smK4jPDMXWspXyNEcc
cOyIDMaadh+KpANNOR169YOZf7T2JmfY9M1Dm2LV2uDXRTx/Y3vVm9YN4FkAJLkGpsfd8ExFrgHs
KInWuHjmK0aD2nqGv7ryMExddZPIV4kT7S1TUVcDyC47MZ8BidUmRZJgvjLGR7XqFwnuKy7EUFXr
95oRWuybXkJv+AjCugHqVP5K5tdZT4GvZdEnxbm53+pPWCg+DdRLknWBljoePZCpS26jE73rE2sT
U+8QMqMI2A70P4RvQJjYb8loXUpB0j7zTqZOt1wbz4bK6J9nerIZcB3uqvYUzD0GssW0w57Xxl22
iPbTT5yziVc/pkX/rvUYyqvddDUTRv79vOB6SwKBWKOT6DN5QhdAJntqhgEbhlwT66bsAYIlHwMn
adVUmAIrhnKoBIOsyNTqdbfj3Kt+5hDwx1LgaFTbJreCG96G3YbUTrIWtfNki9w3ip4HgQKGNste
8bjPfM0j4d02Xbxq2/yFelFEjh1zaJHG+CVRvWk3GAkvPrFURotNq2TPwPxvoNPcVfsy2BDo6jhF
dz8e3Fj/VSrprzzWP9vawCywgcyvMociwr0rxn7aujnJglijlt3NqCOKpvBVIwoqcmB/41Q+qEl9
qZdAVTEtidjfRutgvTDygyNKZdvBXMG9azZCsRe5c3U/RMkqLm2iJUuhbh2KQ6nxUsipEbKB98F6
4alph+tEOzR5fO9QiLGqsvKSp+Wf3HAOdW1/tDETL2FeIzfLfVPN9hSqEA8KOvxaxgBdvTvedbiZ
haCq/ZoK9E1vJBB5xiH1bQU3el3pppViFcIPDOXThWwUBQOF6LGxMTGV0jvH3k2iecTmjTR0bu6I
AuysmUhmVDwVQt2auHpv3cimfpialdjiMlPKV08tk7thHUbuwhD7MRgRtPHseZq7zIc/8xg182cp
7Be9nG6DvdZzu97aoTjPoDlTG/Jci/+kZtvnEoy1W7ZwBkudjJrZHtIgoEzb3o2x4rsxXvdvU1y9
e2H2aFf9SdjUNKrjc9Rl+5YanFRwTSRduwXJBppmOEWAAyloA4zWZJafVszAlcY3Gu5PqPJWtq/b
ciSIO8GMgw8NNADvitB6nzrxjjd1vnIy5al1Adl0sf7W5unnCE7PqMUb+rLflO1SF2vs5iE+9Gb+
OCEjX2dq+aPqgZfHcJiGlIpqzseDiYnYriQNQM2fQeyonXckIIGptYew7294GuEh6BIfHzvnd2u2
oCl4w+KxjdV7YYL8BaC8UswRy0u1ANuUnfSuuKWgeVbaPFob0/N2wvYOb3kLoA/a0KEUVgdvP6VY
fqI8IsJHEzf2I6YY5QXdMCV8Dth0nTuyCojsEBXurE81706pOr72/Cimfi8xRRiQPrNnr1GOPPke
KC6rVn3vcOrDi4YzfWnpuy4Z96IMtu2+HYtty2nhIcHMn9yhWJHbixn/j6CAneoSE6Xad/ipqS3G
YsI7pSWsz95IyacU2zHm7h3d4HeWYaGcUp9WiObF7ruT7nXX3s3W+Dncqi58t3LmjUjIsG4YszcH
TT180nJYk5rB5cHE+nPm2iAjADa+YNjQaCMjGrFxDZUC435nMs84eMyWy/yC9WjDOCBWiVVxu/Qv
dkdQec5csYLDc58lol3VDkRA1aTgyMjDx9LOfledaFZ5l41+7fU4RiI6bCL1MKjeD8dgEDlFkLOL
cDgaLaPsqg/e+477bu71rQ3M22mHs0H0DnJK6oO4s5WMbGgdgBKldgrk7gsMQgqdQkJoBrHDZjA4
yQ6nEcuTmQe6lvu97ngI/l13NSRj7ucPbQ4jakgVdasbMBvaJv6BAXwXwLbnBcdI8ub9UkXfnzRA
ZMzGrL0bdI+KOYHd9Pp3s4M0PikxdS/9e9N623AAKdrGeBR7qednhAgaEhwZhfF+oSrcPAzCajNZ
1yERgV5VcyLW6T6fB/eAyeSLEwPv4Q3eD9UvrWNsPI3cniV8nSQ+mUqJw9wIQzHhcqnjHxqPHx91
ElVN+PfMcX0K4/IPJqPRytR60krGU9C6GJUUPzXIde7coJLQcAQLYhd/zuLch/XRZrAYdsVl8Ega
4i8C6uqMgOiZsfazS9JibYWLV4QuPieLGUDqDuLierxq7MlP3X5xGORtbmMglbRwVOuXVK+5O8a1
3czqvTXkgsF4lq5MlzGYnVG3EcZ/BuLZ3dEqF0KWJeC9ifHJKseNpluCgRWmGbED28Hur8ooqkOs
pFcjZECOJ22hW8XOIDJV1/PIgDYadoi0jdbOfQJCT3YU/oRvBTs1pWYv0mruAC4a5Q9Bv4+4TA+B
bQicgTuylZe8AmMG4t5cZVTb7mcrbPwWIqY3Jutkts5N71Gb2v+2lDuslk8xxqwFQWiAj9TepdUG
KeM1GUxzqxb1G5CFu76YIT6XC6L5vTYxrhaehli/jJ4q02EkRA2US5BgVash484yBjNJCXrh7iha
srCGdMZ1YiPusSdUIdZH0oOAHMYJz3Zb35rG9Kir9qlOuAMjznBqYipBVvK35QSDn3UQh/NNpNm7
2Bbvs7ijcuYpoyJ1hS9Ivck1zhNW4heUGJSNzMzXbbRK3bSE4K0XBTLfUtu2hh7yqrdHRdvaGB6t
PEt5MEtzOwC4XR5S5QoOKlKoiQLq3UKXw/0j5cGmGEfQgW9DZPzUbWXaBvoALBkJKURDpqdZBt6O
EaHlcfWXCtoBBibYJkboVxjjd3EEIyk1/hh2V6xsQbjfgprEc5MQogVeUFdvsavqUOUcP8XldKV4
XCWOpX8QcPmNh3J1HFKy1jqJ+wmrolTXfgDsy31KZRBQGpqvpqW1fGATEyP2dZ3EvpvuTAsurSbE
3tEGl3FAUq1BzbXQU7rXRKvBUXdHJeZqKxtz1WbVU5IVyJHsO8CY/lwyfh47D1dfghQrO4t2I47j
UDvni00Je2X+mjTvs8rnxKeQreIy7W9OMb457fgJSXQ/T9Pa1rX3UsQWtOQRRC/ii0A0FnySsViT
B1Er82FInVvfusgykvw8uD0JlFolke29JVaHo31uPAbdj95UQXXDEMVBDMcd1Ql8ERXnzDJPpmZz
64Ydfk7kMRrVua+YdQxlMfpRrF4xHHnSB1wxvb7YhtH0IwqsgVpA50ZCBQOXJIDZPL+63g/XVigS
0RcWX96JddclDLAZYIKvC/1EL/0Jii0256uh6ck3RDulKs5F9gQ2zyPZGey5JtdNFRkbkWjMxAaN
rnpcbBTdNtbuXRsC7CToR+0C3uBeT81J4WzGWn1VsoxUS6/vAgFzTwSY4WVg0GqnX4dD9xnVlN5b
xoHxRVtkDDBGZ2UxqmT2Nd6r6YGRtAV1OMOlKvbWWjnYfA1+CJmnrANqc4va0Naum/yanOg1Ik85
TX2+VgbYgImnTwdneinNONsE+i4zSUgX6FDRoIYbGx+Y0uxf0yJcItTM/IOE/5pnN2teCORKGo1I
K351yi5BRDrZ6ZMQvL0tXL231ciQY7A70oQt6eEIk2jP8WAo/6oCPDLSqLp0YbQ1MBLZepM4Vqn+
M1MQ7EYJ5PeFN1R3n1QkPZEQL7cKNSqrmjt+4ykOc0OPW2kc20sxbT0owNNEuJ16rtoP0hA6W4ks
sEaJkJHVSlq0f1lALCSOf5VBdlIdBah5UuEsFFiknuJ2HwHYWFG05KyaUv81GmCnsifNdgoct7R3
R1P2ziyIn3hU8xjVr7IEdQqv+xe8mQ9G1OO21qPLDHIYsm+arnGDhUIw3zcRFq5XwduUWxHB4X/R
dV7LjTJr2z4iqghN2lWWJVlOY3lmh7LHHnJDk+Ho/wtm1jtrvV/9O5SABiVoup87yXcoMVC/u1/k
W94HPhHLMX2UQdB53rmvvjGcxgozEnzmyJK3qmtXiXfJn4UlymOc+uZemyOXo3I8Z7aO63ss210c
M0/TGfuXZf/KPQoNBFL93B062yoc9xwHCt6GGN9GR2KFvqWGqW1IwNq/IiQNVr0KYA99+sNNedaN
2vaLm7eMNiGm2hOMM6KrkU6cstRnmkoXFVgMeLk3IdlS61UV9JrvumP+UAZcqhzOBAXbp4IfbyV7
61HLUkqGwnrrwC2NsO82pP/Mfip+eI5s8RJOzsHIGKCLkFA+eidGADjtMYf1TLxbVWtBNMZJmILV
gx+Fj+UXHW8A8tOjrByi7jETzNScCj1N0hOLIvS3qCKoYTQL8qD6FwxIsx0crofE7c7ACgj9tOxe
ZGGzYRJ47mfn1tF6Nt5D6b27bf1a61yYqf1K9sWz6ciNCMkpJAIYF3CCZMe7uuJuQdYFQ/xQW/pb
29gfmttRV4bpVltk1yU6xZiE5787xRaKie6o2vtU4QNOBwANbjZvNr4H8+TV08LzhFMhltrn1HQm
Cnf1z1INO+VqrxmRxCs3svp1XzDw1m3YDAFXC6OYVhY+UnGhr2yR3RVB8yEFEoqonTClhP5Utc9u
Jk5W7tRrU2sZU0no9zoG1UOiaRsx5/O2vrFFCk4UfVL8jPLogHHFXRVHOz21PyOvok5VgQKSpEqU
Yrw3x/I+dQgUrVR2LDsiU1u93MIKf0+NGrqoSUK3HW+TFOA5aeC/BRLjYHvLRzi10dWNJSTh/iw1
A38nx4hWiB6D3noKGiQUQfBrktqLSZTQ4BTRi5b+wDNR2pO51kIdNlZv3o94j22sxvjpts3R9OPn
ogdZRwH42QTzjx1lP0aju6USXTVpC7hfFXznuL8f0/5SJNDzgvCdIcQ7warRyi26nV2OP9py1uXp
PMi13IcROBV4j5uw7Ribz5XKYQ+KF22skdKsHpsEwJtUE6Ifvk0iRVrLc54Rp1TYT7nXCxB07fsU
9mddYSHty4tJFy5cb98UhbfOe0zuZLON+/gtziqx/qXs8qdtZR9BWcK1NIvHHLfGxs3pXJyKtCW7
wR7vNMl+G5AfD8sJrbZRntAZPZtaBzkd5S8qi8PYY0sYkQ2aJDpFvVZ2XI1wzidhbXQwVTy4QrQg
sl/r62YaEpIS43Q3he4JBeW7I9SPbJquHT5fwGrOhTvk5qS4tWntxpcFHEwv3JtVsnb7FsKxRlpU
Mt0jXrrDtXbaK9va2tgb8PwxyKPM1p7J3dVNencg0wEXfWjgg9diss6XKi3/aXAp3rjUU1YWIzqu
YnmxstdWpBsCVB+qqHmLOiDw+RKcRiKmIJbou9DhQkE/cT9lwZ6K+FvgNvdUbq8BRvnMEtChZcrY
kkJ0ykT+3ETm93xwBBO9iGEteirPx+VJNDwYZfy8UAVCnaIMxePywGzsmVDtt7JJfjL7fUEF2hyx
zSdTeQo26F7e7PJclcF3hgfwMSKGKAGF+rMGkFMZhK20o51uvdw8wDKirJeMFkMGFZIPqZ0Lt9Tu
mWvehpza7tS6O/Ky5aawnZ45/eDv8gkrmklk6UFWF1loAAScYOul2k/mvasRLYSIA+8wTBq6yRzL
SkKywsEL77q4Z9KIcwLYvrYuE5vY4tHej3Vu3GkZCJZCiQAS4TJR8yIdeYaxH0dfHZHHxatqJINp
MKz8SRtrTOPdtN4vq7+3YUOfcF/WWbBxkXBgxF+aPKsawsbdvCDLYE5/Gt48EWPGTYCF4w7jWvnj
sXCRpCNy+uFQRzYE/FPXarUD32c3GQxUWxFQ6cPEnqnN65RV9b5jhF71PMO6igJk3DyTL/zeNtms
7OLpM2n9URidv3eDXy6ZnesxM97hkfGsqaG7JboIyTnOvmsthqqFxdDe6Y2vQHrcNIyw8yD4sBLR
rikReRtsA4RvYeKsS76TQ7fkqbu4n4dskXaKXDh8gfsz8s2fXQ19e6QTDtrgiBMzBulUrBrfvPkp
pt/2rhy1i5rfLp4RGMuBPtXjfO97r/jnYXsoSZaY5Lobk/OkO095eS0T0a2SrH+WIehz5nnHqhSU
NN1raqImd73ParAx8Q/Vw2hnj8kMHfhaTtlwqE5CD/t1XVncET4p8KjK7sjHkBsVqgEMv9kwuO65
ra2j7ASBOjazt4MVRgKzCZgduoMjgeGWeKKmlotDY1htE7u8Vkn3NuRz0OKQdPvAyn/18VRfGpw2
Qsrbus1M2Qp9HrCjBT5gWVs/0t/i0b344S+ztsBkK/LQPCacZexJusfkOe9fAyvGXchjjhaFVrhC
Yr0aGrwchmJYe37C3Nm1+xWY6j6JdeOW+vTWeMcyu6XEMuTkQxnxSbRUX5xO3DPHfnH0/FbnXrbV
KhFDtAjf8BhBwu6Ze9RM+hqiB93gTDp0iR2ickiRql3PZc9tZyJWN/mPzRltnTSCIe003RNkylHm
yQIL2+me8z6h5M97SpVBB7iChQoSdxD3vhmYw2nkLnky89ap4xgomroXI8MQULewfOmKEloVBSu7
/EwThfeL7A/ZSJ3ZyGz/aIpjkzftagwBpuqJ4pPrpu8tRT6eNoW2kpAe6qyIjmHSzQNo87uNxGVF
tTLE7mSoHvQ8B1gx7Y9ihp6CH4oKy9pINcauzbmmZglNtroLkQa2DEYeA4erUhYUO1sd3Ul336Gv
W8NRKbe+tHFJH4E9nDmxplVU/OKp7cHLuGBwRkj3VYRLBcO71VCl7aMiM31TE280G/KfqMtfQlut
s5a6zYCjhtFT1mQsVR6TTuH4wRMhUiJYqzbWL02v73LGlKvRRTkdTySWC/3ql8LaC71VOxwij5NK
3JWTym1kEtgyhTwcwlDUp556e+pBcE/S4dWRkEz15huoGf+/nKD+UJEN4jq5ywrK6sxb8alNHKJX
uh1eDLhIKBmfGxf8VFUU7Utr0BDF4geZ+fl2aiwexn39hkXPVtrz+LNAGjd1RzulJ83i4lU6k3Vw
zQI2syjGO1HPmFAFnYb4DTh8bloxrs3IE0e7sRURl4XWCwTYNYVAbjSmWY79mmdVvnYNGayxXJFw
OVG9lsmayDaJAdR8S16zgbdIR25hK6vstRBizlNQZ1skt8bhtw2MxjkkcQqBidsemc9r5fCNlc1b
oieiEhM6dGtAMo7X3Wzfhlic5mesPodTWDzqlFC4ouQq4F/ZRmmN3XddMd3jvY1y3BE00oE6M8py
wXq2jlcW6yTsDoKJO/HCORGrrZB7wGILj5id312KiPAWtLLvuiOap9wMtl0y3qwe1WXndt/qAK0n
NKBqLwmioYturkM80Uj7JUgJoqwTfpSW025cr70LwVApHPomxijhSNncKT/xb+YnGpOHTm81wqc9
FDCdR+yGRJigSvi0JhU6k7CRloRNyZVsB9itcSOh+i8vYmzobgZpHjEqKSaGFTbXnCiNzyG033Xz
VzdMn1jPEG6BUbitHqba0XHGCahDB++Yb3G0MJ2dnqGgADLEvaZGZELdQ+u7+x6M2SHFJ4m6bR1p
3/1KeNvWqAhci9PiAvLnbrPJIx1PgOkAe611g5EO8xzEvYxYmdfuMfYRazwx0g2P7WNiBeOdE+hg
G0x9hISS44bFsNPwgoeH/Nxomb6rvAc8LhgY6uNrNxiHqdapCg/Vt6YDEXH6Zm2Gsl4PvW8wUMwm
Pn14ierme+YAkVm/zC5+8JjtMwnmqdh1A1QjpgPtAAAd+Rpj9kOFbvwakkeiFYRZE+606Wvtsyq6
71ZIrlcWXNIWbqVoP3uPgn6ZUIKHXfnSUBQg783H91c6FD+sb13A9DDBvWGLQOddm9VrkTueBpfo
gjxJHjVR4p5vj1xyU1msCqgoG6NjzufOnvh1Kb90q/9oOp0Ri9MfDPqe/Wy63RfZB9wN0itxPwXv
ZWZsutUT3yjhqooSyi92to+wwIVsuEm15JDrBDpXgfWgaj+5K2qubUttQn7k1Vj60AMBwQ3l29uo
6fv70ttasGc33iBI22jfx7G48oRNGAVbK1Ein6sKCQ+k3I3JLNhtmHcQ2gZBfio/E0RWTBWSZ1P3
g3WkKL1GhR3zisJJFhbtVTooc7Wf1Nr7H1p4AH3VsXYS910NzDYN8qfrzt4sgqlRVUOs6/hXDH3a
h/5UX+N5YVN9y2HS3i2bnEwRZUTloUwdvm09R9AEwyGH/ggn16QvJVjd03xc/Ktu3JSKfjgojZek
jROuA/1WYy+xMUzTXYfWwXMceyMm/xbGkUDlRk27qPN+WwVMZPIeHUSyqoZCHdVQv3RuOe3NxIq3
XZXdD1DGwI5B56wqU3tuHoKNvTbFR3gAqwWJYwhHH4tKH5sKqsNbq6rb+670njLJDyqnbJWXRnXf
+E1JhvfO46HvlXiyNMAbuI5dq2CkyE+ZsYmGj741cBF3geWT1ni1HJiFZf2jVDi5oOhiKJRv/cq9
5iBim3IS9ZpB6zZAOtgBseKZMwdt9F9JNW4Cp2uIL7xLq3bYYfwNczG496fwEjrMVZiW7VKzjNa9
llKPMfo7g/wBBjnDF10u5lGu92BY1aNqU8owTviajeCfgudSiIN0pY2/BvKDk8Ay7mPb6jaNzMOd
lpGMoAzvl2vD0cyb16HpgpXABnntjvrarUf6Z2v6FIN3qCxispNfrsMFOuXZTzWgrdXdhrGfRoiR
HMNTb5XfqhQyRcPFZdYv6DhOfgXDJwyibRBXuHi05sr1xc9ZccJAHHeS2jetdWC6ZxPmdQb+su1C
5+hD+blDqPjNmGPGw1IDbS/4AVzxWWeILdERFRRfd0PgYWqTZC++A05tumQU4QVy5xTjtbNAD2wR
fI8eYKDQq6yDftq2JtT9rrqMbZrtoWUcxy64EheC9IVaRGoMUHVczhmO4y2X9lc1DRch2iujVGyL
o1Ma0IKrU4MQVO9S0XJ1z6MzcJSrk0SC4WydUzmxDspujsZADno+PGvjZFxauEAmPOBdER/yiiFu
41tfZmq1K+nUN61oJupcKQ8DfjcTZaaC9FR50akBS6Pm9m6KpjkbhMUmkTfutKbxN/VUrH0RcbXE
jxnODOuQvr6o9tgqHeFM8ihPdRN9f/kjc4gTCwaLxGntK7Tb91SkH00VTVz95r5X/C8iJryQvPWd
M9U/QosiZJLMcvoEBM0i48ksvHAtsCijwgBia/Mzd1W3g/hED3uXNMk3/v8n96MqK38TUi+gTEvR
v/b1ldYzrbLDr6EenmrT/Sqz5uaN9TMoRLA2Ew2ffJfgLB9HKRUwHRDGzN4BR9VIDXYElGwiD7xV
m0+KKb8O6uwG1gmjtA8j6L21kvDEZjRLNsjzmallG2J3jt3gYP5wN1rj3uUOkmGxz+m4A0d7s9r4
F+ZmksqzGvaFDq0N+XtUfUm3vpEzRTVaFlcldkbAk5M+HXdl/5CLDvdj+WGmHtz0Ydt6MZQ6XZTk
MqA7Lef4GW2EYBcYn675BaDpbaPJvwxQ0jbSwBoB6nWsdDi9fnQ32JOxSuLoUhYaqZVWfnZQq6VS
5ftmtPUttDmb0UW/bqWzN/ohxG2sVESwqCeTE+Owxu2firuKSWmIopN0xwjhta8aevj9WCZfUaFm
06nmaEmN700qp3Co4jC8ZRI2Z6CN/asxRf6JysZ6qMke9+zY2A6ufInK6sFqCYLAppqPEW/6HK6r
R7Ucvbd9cVKmQgq4fB2POsFVVnrGU+8R+jemf0MJYjUAYgyEO8Gc2qtGK7d9eW0m3TjJvNv1Ugs3
KmVQVtaHQhqMW6kJxzLm3xvk1oumS5zTAQWRklu9bO5Cj+D2UCd2AcaR4Wv11s805MrdWzZU26qr
GQI04YNmMOjvZfEZAuiphDBKP9TijTaa706jrkJvDrmfjdvGYLybNalDPchCLJThyBL0D01ofZTi
FFr0muQEusBhv3w4DoWwkbl3/hcZKe8Uv4TyXkFQ9gMxcGhaThaT0ihkGDGE5hXByjXq9Wvct7A9
jGMZZvnOoDzg5M7DYPozlYfhaKkIUhzhupaVeauH+AWGJcNRfKjspkOoIZ17OVnPgZU8CfqUnee2
+7Sa9n5p3AU8yRGLrtsCgIxoym2SUI0ksTOJq5WpBmsDjZI1L2SwU8KLqXOq5mi54yLaj52xc5uG
UQnFRp/MglWpZWcxVJ9B0n2mNVhFMq0M9ZSptuWmQfIXFG9m5HzGg/3VdgV+/ebG0rNyj/k9eNmI
sYJi1u5EH5RkAexLWVE8065WMb1EtvuauMNBN62jihiqao15xn4HuYeAo9PyQLRrr12dfxlC2yq9
5IGBNUTni52teMLq/UclsQ1MP4QlyGFLjxR1Hx2XSlzWFLcp8DfVOIl91BjffHJYlfK/R+3MiI+j
s9ZDpIBoRwpEPpztnNzTwqTAnXvfdFzc2qC4YnjUwbzqnlVHLaYJEcMWrnNBOEagXVA+5QgZVv40
nmXrb+LJJkWJJiAmZwufFGBWb2d71ZNl5+9VTVaZprt47UNI07sXX1BetnxkBbb33DcGAzZ7Q5cL
Ao1HAjRc8S0loBO5CfZitlW9S73daLBUFamhQ2xeHcMlMxTfwISae1sGh/mRBy5wm2Rqr0Qk0aYj
9QmU/ais+t6uBm8N1si0m9C6laash6x16q2E09N7MB+H5mS2oMEhcEql/cTJgahHaqurvsJBEl6q
6fLX9uDlWWYwL3WPlODpG2Oj5Lk27Vujfc11SmC4Is2K9L2GsLv2HQYlDBR71CozDIifVIzthB6O
FAcY/Qb1D+UZu7YS59Z18UMpSYZM6bMxtHALCpptc+lL0VyMIm4vFCAmYL1eO0Af6Ve1Vg7HvBbl
UyK09Ilp9fx62VDU6B/xKeKx6QR4QQZRaKwrW6/3f3bTUBu6LbGG6rpsgg4ADmGL739PkvRhQj/u
DVt7qssn6jDqCbrYc6lj3rFssoh3vVe+fvjdYG6VEWC649NGm78nopCOSr83tePSDrL18Dgo4uvn
sy4LtCWHCEElsDWfbNlWO3WzhmFnY+Pyn21Z7K0NTH2uSwu8u0bYLgkFbTvtr2Lo/iyY2z16QvZ3
/9ouGBtgpdMDaP2nvaEcXCzEGZzUvP+7OSNa7T6EYbScdNmeFSPRU5H9wFxkV5oqeEjI9HxRAcSp
ouybu2XV8Yt0zoCbtvGQtC9+FWYnU1FLlGHf8uRovEcyENYZ8ptmLd3h0ut0vsuhY+XX6xCy3nFZ
TTI/2SNsEJvfJw6D/kxWIUWz+W2rDNe51PjddHkrzy9voC7isrxTHxPZOAVeSEGC5n2r8gPTaW29
rMYoTy+9b37Llcbn0PWrpYz6eTmPwZGUMip1Xk5kS0h9SvrBbtnbJPZ6hNOLqiYrHpeFnalql1bc
WlhlRdG6dQq8Lvq8Xi+7YTQXj7xhfKjIYKYXn9vk8RTBugLU+nuetB4H5gNyT5HC3DWNFV8psUe7
oh+yByD4mTlQlo9Y1LmbIoy7pxRLzU2Nq8LzWClnHaC+eWHsVa3D3sleG6pv3Hd2f4sm/OzczHbf
5GDLVaa1xQ9RlV+EyiKXrOTN65L851BKZIOJ9SkniOyZV/xqBkYUOZgKCEex7vSSjmPSH4KBEc2q
OlOtgpKb40IjnAT6AdHEDHc6Wk/FPgIL+QKIOFnNpD6zyn10Yfh/xH3y3ZNR9a4zJ2D0VvvfTbDb
VZpk4y4uQ6JRfEM9EiaPr2bm0gXNgcvLtjAtkVROGoOfTqnHZYcRGi6dRFBul9VlRxVTHErCTGO4
w6l+tyvDYetAMdssq818gsI1vW03eDjq/fMeZD0X0KfB0exeFdF6qlx9p1kGLsRzm+X8PpjgflB2
9/ujLjtkHbR7WYNpLU2W8w+aDs+/i8D7CwWfDUX6YepS4iKBQK+kBeWHVtkJkaBldOE207aNNiTP
mBjE68qwmx95pt2bdtmHYMSPkxdEv1Ruv0Pw9m+9Y3pEIDfIZns3o6riq5MmC+vkmr23Y/Lacf/n
Jri41b31QfdmF1i5RPYW9QB/0JROj9Itne+DYxbrMOynJ9+Ii53v5Njt5HV3B7vf25PaHFyJNa03
lkr1VxiFCYZJ0YPS0yc5mea9VeYYLVhODzQBFtimkbrnwgEoCov0PmXqtLfwWrikqcj2rcIlJZMA
XHnaj5fUtpq9JWEVSAH43wojvxjtaO5xtgkvhm86e24U95ymCAEKOlzusjsJ6WRfIu0/WHYSPTIa
YUhnuM7PMLvDV8L5bJiHr+omHJ+WprE9aVRl/tN06Op/NbWQOT/pZHzvu8am923TZ9hTyZnss30f
4G2K2zLljGUbBc99p8o+2vbEhW7KSgf1C/rH3KxJVk6CaWvGU/+4LIiXddcWdhK7ZdWY2xkdStzQ
Ku19SddGcHdCLRtXn/Boxmr4fVyUUFT2zKC6AwT/nEjzw6iKSj9c/4em9LG9QafEbNA7FKSowLHs
EQOjS3i0cBXeQNoZtsu2vvCCR0b3cPRx3AQTot2yze2tTT9iz7Ss9VGQ32NRdljWlhOhT/MPCel5
0Jk5x7KwhR0Q3Mw99HcbfM4KKNcxj+0/7cA/NibWdtdlU+l7Eku36lBURKgPWdZsdLOHXUEBpdlp
ieC/Iw4y2qJGRI+pTSm1LLO+ujwWIALMG6lNpuvf67WqMOCjjvu75bKKcT6lpnnx9xTLjsIOm6sD
pI7ntIcNTF9fjWDUD0vhXmoZH4IL8/+zMbQd/aAZlPiXA5eGy2LZgQ4VOHg+eJpK6OOp7xzDeQKq
osq676j/XMNcQWvBNfAHVcMakMcuHswSowp7Qo9TtACOliu/pFn4j3GI8MZX1NOX7bnrP2P3oT/7
83BXKWQxWtTSXhanosQVyh5Jmw5GqbbL9jZiRtS35Q0Ux8WcaCBeNQG6zG0iZ42o1061y9W0Wl42
I8mlcuiwMre107KpSlL2Luu/Xy5b/+7vfIRrWa79+tf2ZfVf22zTM465Sre9Rw2V3KvxFJnjn4Wu
149xy3edBHzxPHLtNyNBfKCXafkD0O7TFqXzrrnytTGM5igcS+w9I4m2fm7h+oEH/KsoDOAzFB7S
9OhPQwNfpiqLbyReEmpMhwkrQ9vW1njycNkKxsTawAqn/5PD/ahU/jWWmHq2tfkW2rUOg7TwmLH3
2l1/O5hGh62oDnS/0nsrPAS5ZGrdIO3yzPy99I3v5JNrTxhmFydpYjMYuxOEhKHdqbzMbp0OiDZq
mbHTkHD9cII1J8i37a2rwvLOUFW20xGIHYs2zF+9cTxSjJTvRm8VqJ6C4JRHXfIUiPDX8naT6fEP
qqG4ukXe3QchKMMwHzB/DhiUYFoJ3EDphGKPneRHgiXpZVlYcmgvSrTQa20PiwONWbqCIHmxzFgM
q6UNWs75JTRtNHDi9Gf1n1MszfOyvOV5Vhz+njqzoAULrWu2rUIaMAzTEd8W/35ZkykCNLfD9n5Z
TSpYLNBTj71X37sAgs2xpgICO0yP14XSqtvYgasmUqjv7gRuHQ9Z/V5k+Q2aR/+TiOZLy3j0q+4c
JFkyJMG+mFaFh0xgpTGRn8vRfoi+JR9gyHihmOX2OTrxBp3ybC5XuAqHOdMoVzHR0vtl9e+ONNNy
cpDhWXaUu6/xq9YRI25hSH32nEj5u7qE4tsPTn2MrPZuWVsWSxN7bresqlldJPqQelnjPsaDrh2l
h64rR6XOLL3DRMFEfLWJ591Lm0oL9HWWUROtbJs2PFZ/MqXX7n4fYhrZujJD+/q7Mf/TvUGyhF3Z
7iOCIU7yz3v8Pr4P8oori/eooRSchrLpd+sGHvZTmObyKZinHLFewdX5Z5tXt80mpQQGdQdLOJQr
5kOle95ZmUl1RstyY05sv+jIqvAbcx7K2sVSNoFP7nIhnpedNq72G3gg5UEv4Qk2nVXupQvfNWus
8FscFO627DBHMJMBHRXyTsJzOqRuQ+68TBksG78Ita8d+FrwJTuGpFbV2C8559pCkE3Pg21FmzLJ
EBDBFHimmrkdONeDZVv281QFFE5dkxkmIjvm5pi6W6JJVste1wLpHBs3OAPPYzAax9l9WTvVvQtj
DQi9ij+Um99VMrFfK6t00VSE2IFMeXwrNQoIcwP3f48ES60pqnvRB3yR30c69FjrcqzNB7AlKu6u
yl76DIUSBp7xYxIE+EYZTQFEkrn7fnTMU8IzAjpM3oJoJ8WZ/q3Zj7nu3gt+n62bptZjkRF/F+ua
+zLMlkX48a6UEt6+boNpXOVzBkPrjsYFqDOjcInr1rxJwuC/lPPid7umEgXZFtqfI5Y9zTiSkNyL
gAhCxO1g3FsYie2TY7XRc+ngWRFj9LZdVpcFDYTrtE+M7GcVEMZDfxss22hgCMqBVED6Y+C3gmTa
Ljw5MqsufdTn2zTPmlczTn4uf7Vh/YrtPvpMuFYppo8EXczHeFgVncR8TOZSU6gSUb9O1gwf9MGX
kL+PkX5mrEwv/3OMcuClpJk8IanyT0Yz+icgT/Ct3gSQUIkMdynPhoo0bHbJZde/XzIItjZaG++y
QeUtIQUCHR+puquab4/LMznqY4gJw8rWPZZy3vB30WQxAcCwXl8mhLTbdiBxvY4H61xIM93GdqLd
EMlfe67CTzvuHkTdWzd0CxJYvP4/TYO8vS5DVxEND6Uf/2n6r7OKSSdjvVApZcR3s5LWNz2oypew
+6+VuHs3Osf8vcfw/2vPv48p/bLf11UACWVSHcnitT7wjEXxDyCqi+3yMjUwBIjnReknOEx6Vx3f
rlOVzvO15aXEg1YjU/V/ty7rOMNXd5NFydoftTtphyckI2KfARXfgcprd8t2hO8UT5eNRj54+CLP
rQH9fLlaWrWO0dqHpUG9bF1eLgvl2WBlbpusSpwz/rRf9oxG+KP1q+g00s8/hNwah2ygMGfkSj4E
0pAPyytGoa8NYOrd3+1DEBoHzwK4Xw7937awTf+0bfDuXeFx0GI77IWXZWFj9Ml1lIutq3K8S5oW
7ffy8m+begTu+HebZbej25i1dATLxNAMwxcN8/eTlI1OfXp+aWowvpZXy6IOeXZBT4pWf7d1pjeq
y9/11JnSXZLjY7YcjMQRp6Z/nYdyJSBNXTt0Vx4Y2X+dg4GTu5bjoMOvKdFqYdfX+fEDRgbyIdQj
+aCy0UUjHlgbfzTz/95xaDoM/P5uLS3L3YC0WpvlwGWBtbJ8qA/V3HLZUPfwwxyGHHt0GjlJM7cJ
uPFCGIJaLatImYp9beG0tKyaAsmohlbzvKzGTrzhAWm+lL5pPqS5eFk29zHerY0gQy4Z5XirDaBe
phDucdmr2fqVJM3pkaBs8VzL6fep/Uy0pz5pS/yUOAjEY9ziK8R8dP5YRoabYGFr1n1PrtLNDEgm
+b+fVsyflmFYtANJGm5/P+1yypRPm9cYNCtU+vvFCT3ncbFrihBe9GyW/tsdffZT/7uq6gglmg+F
Ztm77JiGjJ59Wc90+T0zMnlY1sZcnegqkfhkxtZPGOsiC4zjB7zdhk1NPXs71O4IlSnK1wFGBfcF
QyGikwIb+KHCPmtp/ftA14rgTitvzvWIH2ytjh/gm4VMLfrHlPyLMwbyp1YbvJtu8vajP6A68v0H
1aXf6nmz9NHZVClwetOm3m1orGRNIT4+L3sbJyETY0xfQwP2dCOI2Bl6zbtViMZ2skqG3XKUafaU
I9skufe1zH+dkvPylp7W6WecXkEA57cKkgQgt5Laflkd0/H7RO4sHlZ1+VKHwXZ5S78BGzMmkq/b
LjNfBaqxNPYuTWaBeOg64mKCrC4kZbuXXtlgL4nhBPBCxfM4ZgK7oX92Dxochr+HTNM00olisW/z
aLVsVCdR9xxGbfdM0BKlwwxyaBCyiuUNATL9+P63hdEG3/rEyi5Le1JP6r3VIbRcVqv5hDOKO59r
OaavcnuNp4i/9y1737RjdR0kensGAFDtK427Vccks7Wc8DN6bKOu+CTDKYcnGM5ZAwK17dR4CP37
5Jvt1B++pcnPNDChvzjqzTJttW1wJjxTjXQu5WQoMpB890eiqc3SVHngfGave09TRjbcqMc8Seyq
f5pKv1st7+cgUsw6R70HJVRFTQ0MxrTUPtWIKrdF7Hg3iAOXpWmTmN87T0eDaDoGH4qKzvIdiqBX
a5d51H++Q8oc6vd3KHLGVMt3qFANfYul+oC+2+0ClYpdpqfTAXJAvjEx9vi2rHZVKjdmpP8/5s6s
uW1szbJ/JcPPjSzMQ0flfSDBedBESZZeEJqMeZ7x63sdODNlu29lVEW/dISDQRIgLZLAwTnft/fa
6r3e1H9unRxf++GhHKvllqZRusbtTJ9Ek6IHmZx0Vx7l6owYvt+VSlxvwSbDEZXCxLXg5n0dx+4R
CbT+za4PdSJNH03JMAGEPMJQzqsnx6vONfXMvAW40GvZS5+WwQZeVgr+LumLI5U5IqPEvV8etkCe
iRnWmyXrAPYuy37EHUEMtNek5jlRtJU3SOGRtpG9TKi7rubnS1tFC4TROTtqRr7Km57ICL/lFZoT
EvziDPb3N+h3mqWTqqWIeD3Lko+6jhZUPCojHxVPXo3fN3ZVoKyqqoNIIDbMu8xbnU7NDzQQoOhH
NKggga2TyjdOOvXNkylu5odB0puHiXDJ+dH8/LyHktI/ouljQabOIqzv4rV9TsZRYKTrgNSb5Qxg
x+l6XwD6vwt9BJO1gs5iBqFbU31vOnZ8Rzs9+P58kVjLVlHrZ2gbuM27d2jjXMOQv9z4he5tfdBB
GztIsru4p8nRSHL3rvXyEgB0+yJDbXLBOCpn0KkkoLVJuB5KqX6oZOXer+IepA5BWWPmPBoRGSqR
YsXHtih7MkC0EWr/6F+zxsCMnfk32Mr7o6Y25o0hbnQV3aKR34xRaAqiWHtCgnnA/4fWstLjaqdO
TCs+92/rOlzLDUu2+bn5ZV2ACn8M23QzP5w3yGH1Abbe2H/uZqGksuo8vcK8ad4kpVdf2Z20/NwB
sgxTs2h8+3ybWrPKTTNh6ptfNG9o23Bw4yTwsFzwRvNzSpMNhF2H6W5+2OWeuc7CAjWETDaO4xuP
Nku6Q+8gApgf1uMYrCDVyNv5oRXn9w3trmvMVN4dDvV13bTGYzH6GNicW2WI9BOtCxD8vvwNGZa8
iaqCJc383HwThll9xHOFbZl95SnX1t5UFbumy57QAmM9dzzVVWQ7uu3HzLjW1deW2gLGGeIqdmDM
sLyKjXmVx7eyHsquTHdoNT/3fYNXPGmjqhzmR6AUjWsne513n58JDUXeMWn98X2iJJdRRTTSqrK6
DiNpUz/5eKi+vweLC+Ta5fSE+cVeVg6d6YjWvyIGoBDe693nI8/7/mgeqwYoF5/bup8e/f26eZD7
e8/5dfSc+ju1p1ctBsC/9/z+/4ltArjzb17nDD7qR7/f+f0Yn3A2xicj9m7bdOy24Fji0+fz873v
z5UDDbMeZQO7fz6dVYz0i/lxPXVviY8wn3yGk5ca+Wm+N9/U5QhTRU1aAsT+2uApcjj88Fi3wm0u
++k+6smh/P42n+/Q1dK4UiLB7hPvP9/M78WkoFt8+e0//vWfb8P/9j/y6zwZ/Tz7DbfidQ5Pq/7j
i6l8+a34/vTu/Y8vFupGx3R0W9VkGROpoZhsf3u5DTOfvZX/lclN4EVD4bzJkWqYz4M34FcQS6/O
rcpGvjfQdd+PGNC4Py/WqIs5w5VqxjjFkV48eWLKHIhpdCom1NjMLg6lv308z7Uzteu4wCCvnXeZ
b+y0tJdZhd63XEhh7zBRISQgWftRrJ+rydC+36STctYZWvf0hvmuoSXpZ1T5xUZS/Hbxud+8gZ4b
AZp5CDK5CCmKGtm2zOz+ZGTpcJrvaX/fE3tATsmYxqE7DVianDxV2TVhm98UIVJaTx9/eORk8s4I
nHH9z9+8pv70zRu67cgK6TKWpvED4Auxf/7mQRsOBJgYMWFdlUwrFsPw0E3BpkCsucNQZ932Uw9L
bazSt76Nr7tErx4+9/AkfVoNrQrgw/eK/ajSgA2HIcmXxAi+Ahnxj6OWB3eGnJI2LLbOD+cbFMKv
I8Fkx0CXg7vP12c97LhlrCivcn/454+r6v/Xx9VlzbZU04a7BCJDbP/hQEs9NR1b3/S3TcuIBQ9+
2Y9dF6zaRHFO6KhhVNMVqcRNPPn11fx8h+gmMxJ6KKwBxz2TzXGfI8ZcaL6qIfGhp0yxkwHwh8ef
2+fWBgEC8yf5j5/OmXo+h97yYqxCP2h+efivzUd+fkk/6v8Ur/p7r59f869LnvLvH3c5hW9VXtN+
/nWvn96X//3Pv859aV5+erDKmrAZb9qParz9qNuk+evcF3v+dzf+9jG/y2UsPv748pa39NJ4N+Ae
2Zc/N81jBQfw30OLePs/t4kv4o8vq+S3u5eke3nPq19f9PFSN398IS/pd9ORLcUxZV13YKRxwPcf
8yZH/h0Uh6YZ6I00w8GE9OW3DGZWwBCk/67rhswGRZN1bhmgauwdYpP2u2KomkIYqK3oKLy//PXh
/xz4vv9q/34gVNRfj1DD0AmOMhSdN5UN27Z/OUItfcKVDLVmHXXeBZvJax6g564fbZxLeQoQcTQq
8HEWC7vB23UewA+slgKzgWFrQkMdJekyg3jplCn0qQHPVpw4mxqBXYJSjkUdMsUuKohNDPx1ZprZ
xqqCcRH0MUsLYNMMalG7dMKWfE1LWkWhCjkwXoRKjoyb60ScGO+GYtXohixCxECTF5pzkWzvKTPf
0VxH0LlqRsrOuoiPoOXKW6bAPgmzZeqHyy6P97ZSskPBjRJbNPuAcEyZ9q1oz1RPWiXAFss2XJT3
5GTtQrSUi9xDRELreo3+gmhcq11YbR+5CQ4v1hXwZxISP/yMd4oKxQUR6UJBuNhDR8qDlk7rpuJv
7Kmgm/GL+LOGpqCWphg7so0vSVc6ICuQZQYj8k37oubxa6RMcAHlAvucX7y3U/Ase5OznGBWuIoP
7gR5CWd8v4oCWJV6GJPQkS1FTOiidvCbSdUIiiB9Rk+OfN4KXtOi4VNr0RVttUvKl08ZvFzmxvTm
ZcOxoLiO6s1GLK5Xl7LwH80eIWGVdCH10uhZCvVv8zOA+d6k/IlaAFA8bOglx0rqd7f+pO5Hovk2
barvKqnu8WElZzDLKO2Cs7Dp0iLGe9xE5U6vmobwa4gsvYcEGVNf6qTJVnducyM7D5bWLYJWoU/i
y4s6tlYlF+1FUXnvoycdBVsW86x3beVvHMDToqI6ZE/tV+p+O5WkP6TMPdJ0tMJV9FTa1bBEUkNP
wulfLSwJPQDtRW8HVM9Sj2BXarBUOG59YhiW60ZNqrPNd4eMudmF45YyibRRNBZVkjoAAoNYiebj
gJjNXxoFHsO8xBwwxlV6HlFmL7giXVfTQRX5h+AeqiUw8NseXWmPpxxxZb13Rmz6cl28JuK4x9Gn
oaHT7XWe46W2Ysh9kXVAMoTcRffgTOMpQrENfEHA/wgd4xzznZ1iAN2Mim8yQBW6aTgqDUsHj1CP
rk9XMVGUbIUAWnUjAgcWRdfphIARzTFmGD8RXRHrCmJ9Uq4NebhuxoCELsVUcF84x6qyzWVQoxhF
Qwfww74x6hI/Pafo0uwfbcek4sNCeZDjmwj7iRQigpWw921VOXhXFR2LsT7tmjp6GgLbW2iYWAnp
5OuI052ie7eA4N9SK1lTC+EQBh1COCS/eEqTlxNInUhKDBLVlckv3mFj8ulLnyzviZ7sDRqf4M5U
0JvUBd5bMmxZaadltXQGQ9rU2Pc4+mEReU64h7qdHhB+7MIw1/cItoJTZYQIGjx9UWWJcAwOl4yR
aCjkr8pEd9S2Me14Xfreh323lsjDPrR97Qa+49/3DWuQNtDdVLf8bWd0C+Ti/VIzMkGp65A2lykH
mRGvHUjwLKbypwb9qNv6eCPMpN+nJUdDbC7hfMEmJc/1LpNBl2WWcWBqB3mhuzMxc7py1z+S8Pxs
aZuija5CLfFhJDPoNvQj8C3lT1l8wsb6jE/3yRl9xNWQUcOhcZtpRKuf9m4/YB8NoDaDEroA66W2
7LmOs54CNB7jvVbWEDX07jX0wWBBnjVXduQrazTlovq/021C/jx7QANRwpXUUe8Ckx+2GuJX3YaL
oRFcvZACzeB1zrbVVNPtJYLYbA+5vj6UiJE6dFwoWnU1fZe7BsCgUl4aiIEoWenz1p22173sPupA
Lil2c2NTgpRBCHWWgxhOS7td6390Zoh5MFnrY7LqmBHXKpjZVNW/STWVKiWVaNbS9ImTaVfUWs4z
/O92BXYWe4WO9MAMSAk1Q6924zJ8qjPjuW7oyRXGALqmgObY5KCknCREtQvp0gyQvFHrarcF/Dys
9QSZhyOeFNhzDBIBaACVK9Ra+sjTYSO/4BdfSmoMRBSj2VDYeOADJ2RYwFEMeNNw24Rj1F+EOCct
2gD7Hn28kov91LZbYtu+DoywcWu1JZ+j8PHuQt2KtH1f4jUgXOOb1dUNIAwwxgZZqsvA7ooNesAY
geOoj3dlmb2Z/ZaJLYuIpthKdmbu7SCj7Rp6bkLcw5lmX8LaOa/Pkw0wF4TalVFBb2J60opS4dEv
Ms+NCv8A3CVbm/2yiiERqQ55Sv17od42xPMw9SfJzQ4ilpDxeJfXzlc6wXAT0w6iMg6muA3V22lE
MokVN1+ao5nfYoJaywVe/dZLuRo255FiIE51H6ixtB7oIixDPxI8WKauiVHvOiMF8QcPzMYRzgUN
lWJ5p4e4kUMZcI9mQdDCyvPsgMDYVnL1DS1GvjO5qBvpACVvmlL+GGdFY4N+nj1Em1gIApNs7dnl
UxUJf9Ky8+Q7A0eW1CjZHt3XtpYY5NrWxrPChdI0w+OlMsNzncekYUYnOYSRZqbBU2PZ5WpS843R
K8q+DWCuFBIirxowufleyA1KIDFJqHVXGiYs/0UfrnIPVbgz0fkNL3h1IzTh+An8cwZsC7k7wniU
pz30glrRV52H+lspr+Qa5BOslOB6zOwr2nZnyoTMXOg9UhnU7hJ9rBjljGPDiewOrb8bjfZoeErt
UtJ7xnE/LTsczlHobB0yVyaVNCrab0cvyIDgq8vC6ha+viS+c6h7YlygVxZnoqFuVbMsuByb6HJQ
FuVqSgFN8d1q3aa1BO8Hq4QHFLKnM+ybEE/0AGSw4nydKgQqxW1Vl1yEgWEl6njKPEHn7RE8eZnj
3FNxoB/FpdgeatciPrDpukOpjoT6II2rqMhbRrAMcCLtCq/HgOcHwdqSVFIBcdfiTtMlRLIpbv/0
SW3olCUU+dygkAE+VF62Hdsy3gxGvRpG2sBNbhGzjtY/AAPV1+V1j80VEbBVu2EMQwdXIm5pMt6P
RmRtKdPbMPEOKSw0q8lPfRT0O8UqCY0mrK+136OIn8lvGVWM81CMFz/T4V0ZxiHs5G8yhIwlIxPm
m8hD/RkYIgvx3JKbzol2i5T/G7TBRynNn6YBk2lk3A49rY+oyyyMZer7ZChb2NGaC5lnFxrVhx16
h6Gt6nWLRZu+vO72RgoQnmls1yr5oomjHJ4PrOhOT11JkRYhF6c+TF8dG/F2ooX9Bon2Km7KQ26F
j33il8w4HAZ1jI9wpVEf8fmFpU0HmStpzzhI3ir5UjndFp7Ju4IKFfszrmapN4OFrNxZlMtoLV0i
cKydignADvkNggQfha+k216/h8jRLDHTgAJNIbZEFTb3SGoXbVhxQFTaauycddFMJ+jrH0780CGA
Gyy3MFVzIZEeqsTYmR2dN/QEsS8gQddPc39FDbpbSHVyhtf6kILcmtgbtZD92F4VbfgEFQbqXoLd
Y4hecc9AVrK2Dn0Jf7yyUMHugmcDuYhkd1dtamH9zO1dZMf32Ct2CcC+RMKbSQNW32YYC3AvfrPg
vlW4h/KCqVVeQ2uryyDdp4l8slqzOw+QFRc+l+q90gBQj5TuqKC+YO5dHil5xXuQSy8gatMTP6bb
mslNl/bVBSIaLhpMPwvDLL4615lVeXidWMeDwh15C2nTVfUDIlvzNGhAVj2TOmkcPNVArzH5dGTE
Omq8x9F4MIP2psNkLikAmAd+42WIvWBRhPT1Y/vi6awCQLk4QDuci1Mzq+IcQ2vVnXqvRyU1blsn
PaQj6zlONDzvKBoQueOcI0ymDyOw0+MbgETm5wwxRsAqy/YH5uy+/Kr4AT9bysmQmAFTjd52Ywv+
BYRnaEG4lVKkOctU0rASSPCzbJOY3EFepk3qrDhp7nMNrY+eN2edfAPG+HyRRjjxdTH544CvXRq6
XAd7cDU9MqCuwCwUmns5CQJXbePX3IMdrpjdVVC3DhdaqooiJ03XK4fJVYsNCsKJWHBFdAyYbzB1
khv7EjtQ9JUSnbdcIjTRsw/7jBgE/aVOM6h8GVAkin3Tgf3mb6IrCe1RsnUoha+TVz31eX8ogvDV
x6OxMAsu4ZZ3Sx/yz9d0CUpvsW9qGmAdR2wqZmkuCj8ezrKEbdRR5H3ZG29Fdptk1nRTKd7eiDUN
VcaysTvk6ShZkcBQGNctVV6RJP5qhOBjspEAxaCribHo9fHQNkQdiCWBV/rNbcvbdzLYHjKVYzex
petkIBo5IVQaNeGpSmN1WdcxGRT+dE9muX3Tp/oxdfgRwBDxs0gvupR2VyKeYq4eFx1U8aZYynEy
AvxqVmWHzVRqUEniWWU5Kr2xXkCDNiav83oTAexuEosqR/329/dujvZDH7TxUmQ0jY0s7yydY6Zr
qwZyUQYIy0GrhBW6KEcyKsbyWGRZzDp00wYtAk9jH8rBtIva/HbIKJPZCJGYOmSNczQQGMF1tHZR
lrLc8TzgBag/95Wl7qqW84QsBGuNvtx0jS4U/ERtPOc9CIHAMYG6mr6/9WELKUPDWeJ/NUfZ21sm
FiDCxboczI8ZTfuB7hOdYHvnhHw5/njjGayQoZWy+tJ0c5dUERVYdVgFSfQa1gNnb3CbULKAGHjx
/fyUq/V7H70rTW+uClE66VT1yuitZ3hi2oLFG3RF6xiQkzBSjlpy3e6WhcyhU5v8CV4Pk740AeZN
/jqSiOnMQ7iRfNWpz6kuvmcbkAl9tq5a1vwWWJaH+OjHOntaq9wOrpiiXTSyeegxS5eE1QdllzOp
kRGMPnqJlci3UGyTm8g+qxF02+Yha1/wygQLJ2ivDS+F8yZFGtcq72K04sotRohI4ZGqOgvZNtZ8
ZzS4KFrQATtD7a08MgTEKSSjFlu2dfJq1eZOFRabsIx2YcbQ1FJrX/ojH4MpkJaCaRWfS3zXNvum
gfkmgS7vq9LZxAPVExszruBIvYFL3LUewUF41x7lqK3dXtfPGK67JQrkXZrtkjF6TJi4iINTHJco
GFg5+c11BOTKhwvN9yaB1PDjaF3mIWkZHosMlVUgobXAHDoqS+KtPL85SSnnmCzHrzITnO9/jjeZ
LEPEqER5B03kKhWTJEZYChYYjEcSMpKmQ4ZA7utgsQqLdKpDhRgQqmkpgWdMkSouu5Yhu02T19EC
aOvTu7Yx/AQZ1r+c+KOt5DMWFuPXVMF2IL4bSWOoU/WvcGrJpUwYc+efQxd/cxZeUAi/lLbQTPJD
lLV5UXqYZbEPJk9x0Dom2qKz8DhZ1te5ZBalvN38/Y6iYjb1OoUrPV5DCoJPNNxGuBbQAOz1WF9l
0aNTxi/aVN0k6HpR/qjTFiy17+YOmUFGTwhBr4NDgrkA4jyGAipLdbcCvHC0Bg5ic6imde1Il3Tk
WBMD5DxwD76AmXVvpkUxqBqwGnaYVzmvxCVgwMLLRd5Yz7uSUM4VzK6vmY5udbW2dphpR1fy+niv
1yyMcjCoOHdj2Bt65m8Zzmuuy9QlxWkyBN7ayAXhJqBkRpK7iT2VoZaiele71eBcZK97KYr6Pi64
Dv1QAP43vaVfOxwUVCEb0OFQTFkWJVzRAfmh5G9WVl34nm6sJZ2jZoy2PeHwlmiQeyvDoe6XQRvl
gNMH6xwgtF7MRcOk8C7iL5MyUNCx/1UMAuK31Z3k3W72ABOGjPydyNgJjXzYclQWdDsZE51C7uBG
2BfD18+Rpt6C9/rnj+T83MT4/okMwMCao5qG5fzSs9El03EaQzYgfJjntE+Zv1MZM8LXxlKgyLZf
cQbzJ6jW7p//X/Xf/ceqIVsOg4us0DP6+atUsywcWQTxVVblWpBWE9s4izJwE0kriB1nnWFZjCLF
RK6wuOS3yAnTKXw1YIo0hfOkMX0Y5YMZ1g9B2yxaNf3QxeSm5WwO/HCLL07wzHe0Cl7FnGEsucjk
5vmfP4gm+omf/UZj/gYtRRedRpuqvfLLBwEJJ8vBGEJWUDnxxF8uzvE+Hm5qCT1B9Fp01RXH/K4M
OX0tQLS4UcJXcwwp7DH1ENhoYhwQoASv1lCtoxx4tXSJGYFbjdqvGORG5W0yuGbmOeSTkRdof02E
8D0xJPF+tWbfjdlESZYoLX7LgFNz/qT/ozbR/0sH6KfG0n/Vb/r/sE3kcOj+122iTfvSfKQvycuP
TSLxkr+aRPbvVEmxPFuyTWdadmjC/NUkUn9XxUlnWRyyNE9NhpO/mkTW75RoTZU+KjxjWdZ4w88m
kUXb0XYMotEU4FjG/6RLpFqyOEB/OIAV07FM/g5rbmOp+AZ+PhPjPo07DWP6Ri+HEH47C6WSFZMW
9LeS8y0VCynRrtqmYnGVssqqWW2BIb7vxfILD/s58tsrWhPn8DmTnHDXOBMpzueBtVs+pkcqxa+U
ve5ssbiD5/bUXXms+DIlooau4siIm4cow40WZ90itxrwFnBJ3FYZlpjxmSaS47OyBm2fi+WlzuVy
Gg5e/JCw9kxS5TTicghaXdS0Qzcfwo7rOa7rEhhDlZPdFYjF7MCi1s+3ic8boqWmQa97AbVPA5ZM
fhECkkm5i1pmiXFb9wtDUSzSp6b3jFIpCaC6mb3lvflMKa535U0jIIASl0m18W4p9iE6pRXCBCh5
lP0abWe/Cjxk3IU6YZZT89cxBDVX+0tvgLhus9o3ihSomUyMho4sQrfIiMM/QYFZo0jgj2AjNOlA
KNFHa7Y7BHoa8G6FQpj+zryD9psw+FVUH0aqEJZSPlFZQ14JtRB05m07yru21s6OqF/oopKhUNKY
RG0jEEUOih1+yOWq6eWLfgZIw1Q+BgnNAvS9pUoiqiWDqJvYFFAyCil2Yg6HtnpQensLDEs5ZiZf
QBklkYuLu3H9DtVaMWlcxQzitiL88rVufVPUaJ0Ia3Q7xBvSc/Kt0uAZLMyY1Qc0FRayT3lbdAtT
VIRA1/YQPfD8RnUWrBs04EvFoXMj2Q617KybFsUR+6xAlA4HCW+iF2pMGgcmR9SjJFGZCkSNKhfV
qpSy1YAc2K0pZDWXzjapKlLeSkSdK6DgNVD4ovaMgZ1KWCdqYsbKr3rfJfdmGVEyM6sAmHo5FOue
choqsLOgumjKps/edTIQMIgOvbaUKMRNoiInU5rzKNH1olYHRbqeZLiMVvSsJJSqwCQeUYbuiMdh
nkLBLxaVP4cSYCtqgbqoCoJ7PiOWvdKC60nCMJq72Fiuql7b17qxypl0lugnDG1KF6IS3A9pcPbl
xnCndflgeDL5EpLOzNBX0RmKumWlu5moY+aiohlqzntaNXgLgluvjXZYsxXwwMUm0EO6NEr0JJP0
CccnPqG7ui4pnN4ZlFBbUUttKKqSduEvOsqsnqi36hReWwqwyBEktTlQ73oiwvTU6VW1JLWb1XG6
hYnDSxXpKrRxdRngcCOK0mZdGOtYZLooWuxQOA6SIxY7fFlgONQmRQkZhtsiqp68YIKabOonKSiV
jTqCZteL6ZHupwtqTXYJFpA0tdmaPouGXIYvodQs1Cu7XWpVHbEo9+0lMpNw2YfGgXgF0gQ8/A6m
2iV0VyBGRrU/B/VEi4FmCwcd55VN1PkCT/+wnQDu6KzqF5Y9eMdT3ODimHICg8kUlylFW+lbAsLM
NLpiq1rh3h609w5HDIc66pQ4aKm9+NmBBjj4Q+dlGqF/Z6RS7JSub0FmQ69Qq6Hb+JjhCmRLy6AZ
S/LV5U2okvfgDZ7n1pXVbqO029jteMVq98EzaYqpnGyuGUF8djylXxNMsMKPuvbH4BYZE3y6ViKa
QQMyFNP0DUsrX44pmRqORt0ZotxGQxIUzkuDBM5X5sQf42C/MQ7BE/f9QOS1UdCJldatxkDjDG1v
I1xbmDnpAsRSu9L1ia4kYmIbXTrF4QJhSyvvQz4iDuPp5GvBqall9GmB0p2DkBmtqffokXKSbLKS
phCyii2iKn85evBil8QxNgzncH1Bw1epsix8X7qmKKzBRAqztWL7d23kTKckZRrkD+atVIbGA0hL
Bl2p+Gj6YY3AgKPC0Sl2teW3yvDiA1pD0mysredX0Vcvd8ZDHtOdJjxdGtT6JPkQWTLG9aXVmNqh
F122sqpche4ynEkdsJRyHszMJCShJxoLyevCMJLskeukuhg0Od5i/0zcEYu3qWgmuGtDRSuhEpZg
EixXmNWR73nL2Vm5mbDbmekYLDvIPre+RiBFTp/KiOAPdHI1rpkrkzKoGZRCFFgC9ZBcsC85H4gX
XEfNn8feLm7joFJdr471o1QbSOFDncFAUh88Qw6PLGKP1RQn+8LOLmHxLbBpZeZSRGwrYayDjFwV
ZRxNaZvDFIcyy/fVmFGfDsebqSv8hWoytIZJTPm73xAstB/SWFkMib7qJdDMuNrMeKd5TbZUcSVy
0StxxgUa1y6wKhXfUdkAACoV4ypMnTtfkGgrFYhjqz20I3HAV8RQ7QMpvZHG7rYm8dtNoxI5nebj
C7MtDgTUX+Bh7hTRJBKJjOsiggWtQT49jFLgbzUrGI4C3Gxg5nMjM7YfYsbNVZPKj6UZRC5p4COR
XlyVlfw592SwA/JQL72RkHVVSDrx42TboSQ3C4ffsz5pzi0AgLuGZiNo8P5Fs2ttRUZqeJ5qZ9wS
z9IvEw3KJUq/8S6x/QclS687zvOTUWr2Nol9ggLJVPUdIG7AYrC/SN5+kPpwTdjlOVT9YzF2OIEb
EHa4DLfOGMmLIssTt3YcAju8zHIjyaoW4PFAa4Y2sLx8cssA+kEesMjN04dBi8oVbBV1IZnDU9XR
lMpIlAWqfwWk3T+rTq9sKU+8BLGVHmwACwtbCeV1Tg0/IFPiojmi94HD5Jw0KB0qBOM72FnTwlEN
5hEQfIQr+U0Ki+GaiRgfAhWkaY3nYQq/TabyiJ6+3YV2tZY6m7Qp0k2qEasRsJTwa6WSb9cpZCDp
mlGsHTI4btQGIqwxTMNLRod7IXdSf4MDwD9iHQPV2hq3lRQ3J4ogxnUbPjT12NO2VDBYFlVMnh8X
HBTn4YET9MK5Q7RZOuZbPyqfmTXqx9x3tC3xmYi+aWfG4ATw7Y6WUmzK6GB0XGD5rtEh6uGip/e7
scbgDDr4JSyCc9WiYIqH+JIQPlErNIVlJ7pGjdQjBkBdUKbhCjvJ3gohaI4plDuqzU1oHpxY2eCx
5ThBsx8M9HCLe9moSIxR93CFs3WOyiVzUF35X5mTILLOmFMN/N39YJyKUlqOZvmal7jR8KIXFN4X
bYw0aIq9mpB5h6mRfQX84yoMbOQv+muqcNZIKhQ4edJc0kuxjRUwyPOyZMhU02BlVXetV18Uvo14
oovRKduUrLylPJ5ZXLgm3nQqWBUxXBFnRU1NZsrzJ6CN+UIVTdyokS+IRT96uhf0ycpq03bNTVyO
7VHFVLxxGu9hqszgCK/pODRZswmDi01E4mG+cWgsksrTtLCcxih2f3hyvhvkOt3kX+9+f1U18Teq
mrr5YafvW37dP/dC/hdVQ0022e/z1u9P0b/oDz+8/Idn572qEYukwqCbU0raw+iq95ET1BRe/ro3
ZdOPz/2yC8GZA31V8ZLP1837zO8wqTKzsl9eM+84v+1/a3Ov5OUaZBD1QIPcZBLSsj0JVIy3jbg7
P/7cMj9Hp0eafG9XIaylEymCvj/3mO/NzyFbcKilLh2Dax5SAFoAjhFBpf/rbXOgvvSYxWMzFZHk
DMkE8yb0xVJMyWLxp76XVVGuYhE9TqRXvreN1idhSn320ezsOhFnPr8BgsA/73kIi7qyQ8owcvIR
HJnunXSAAibuSSIgmpqPsYxzcG0KEJ/9fKNnDpmCXfU4/1dpBbLPoxy6qMR/Kon46XmDlPi0x6Wm
5TpbFftgDihvrAJ0nuGQau6XZr6f783bVejNFGbFk/NjC93ftrW57Iqdf3iL+fEP7/O5ncCqYVdH
ibfCt8fVqSUnug0DpNxVT2C8T6K5KULWY/EFNLYSYKQpLDiEJSKaXvykFQCoeJGJr3l+PN+rJJ8Y
qSmhdi72mW+IYBc90EBx0/nn0HNbcTWg3aAL1G5LH2T+DuabUPwinw/nr4m8CTWh19VWMZoY8cXN
N/O2z4fzi/Sw+HMrRTauDPPjecu8I3FMztJTziTC0fXDY5JIxBeJkAanEq1B8LAjNqyo1+7wkhzN
OMWQ513pygvdsS2e8yM6+QX59TuV9BK/HresJbeyx1KGEAfL0dyM6+uYAaW0zzRMGAKUW6XFeZrl
17KhklD7YMWyG8tkNkiklAf+rtDzl+hGJnayCsctOtqNacMjr0hrNqo1tpUNxdtNJffrYGEALq4y
lhpFt2IYvKr00rXUb372DffYOtWF1kJ1DYNPJ7DNPrIRPxE/5AZ50LqMwS0yn8tatHXOlYp7KOHD
6qukIqMVtmLUrKRhQ2vX81dB6yPwkL42VfmkO8ZNN3z1ZER9LHmxwx814jqyvN5QYHAzPFqmnh5y
pzhszag5DFF93bRMBIFLxrK+s9KID8EKJnvsfX0PNhA+r7GdvHpPCWmb6/bRrIet2ahbL1LehnS8
tJ7+1MNNnKoXraV+6wdHRY0pp0b0ySdWBAOhizrnNxXQQqex0K8yC6rf2GyVkbgROOFTMazJBt33
A5fc5NwBwo0lcj0w4PQobOqceYB16032fZfmNzai4CIAnc76EWJjd8c8+BSn05X4APrw0MQrEi0J
FyJxebB2edp/xIlyZ2rafeXIVxmZauQNIk9iBUbAXRTQ+sya/8PeeWw3DmxZ9otQK2ADmJIEQStS
lNcES0oD7wP262tT3a/7vapa1d3znmQqlTI0QETce8/Z50gsBHj1aC+6iKionr/LS+325zrpkRaN
61DqZHZuyQvcT6oJBOF6OZ1XafqQ2tYAoQt3lxrMmM4TojQbA3KO4CnXDDwIzZoJ627o0bCY6iBV
/Rr107FCOekIlDw64UQEKM7TA+7BY5IaO6sgpsPS6ahMj6FBbpFYDrqbk/tQnr2J324tR/fNVVlQ
cQooHXnQ7LeYLLFUM3zLDRk52VslJHGd5lMGr6Sq6iAjJ0GL5iMVz3k2Xwih3+EtOapIXJtsueCg
9aFC82QNXyXwu75i9B/pbPutsP2uD0KPVOKJNwbsBcdGz9MggIeH3pYn2y3PrZmfStfYO31yzlwb
xcgz2rJLONJojiSxkLQbuuS9z+O3e4CPYKlhuEbUrHHMLONQV5DjXHPryo9SI/XHNphIWQ0BG85y
aLGbQtJXIYpWu9tJK7qRqbvP+ldr+jZmpJmdOskkAp9tbOOaxafrwTFD1SLGoemuAugqhf2vKgHF
VLLduc5ehS+obfdidLkNOGpO89G+d/cGdRhNOhTWUYzylva9nznDfkmjz8kYHmx+Au2DAz/5w57y
GxX1ypzGU0gXkMML09flEZD5IbNSCDfuRqXR49CIbZ27u7rdD/TpoYf5tt48uK16FbV7FI3EGmsd
UqKGahSmSraPuIefiK3dETTIWWtX01VxalarMgpYoShK+2s8g1Irxy8Z/12wkqVN9agjC2ZSzku7
07j4nCV6xBX8gcT7SAD7Rm+0Ta2gmpTiNbGMj9yYdiIR5/GO9kTv2OrVLRfhSxPPj1Vqv3lF+QEE
n4I/3KlqfhMD2fLwkAZUGLWq9q2cjkTr7XJBh26i5Yhww1UXra0YNUE5CJmzDkRRqhfqhp0OTA0z
9aHUT9Kw97FbnRT620FGRGjZ+45eiNXCVqTGGrNtmZvMgpaDV7O6p9ZzpqmrQTZ5upymkJdYlC81
xUFGB8azl6vGS1wZXEmafpVpGoR6tCtrZzNzv2He3pEhek409dgTZ5ihjzbNdBM32UM3ORdnkDeO
r9dQd1+xaD9bACdkVO5wEO8iTd+FWngeMu0ZzucKce65Cb3AMgDd9DQ9lLbP0KPUptiG4Z0Ahqh2
JrXnJkW8q2BcV9p0beKBxqi+j8sIs5j74JTGbsmTTR/DHQ1pSNq7mCO/SFHaLxNstOEh0d2HPkzO
6ZgxJLWDkbzFyk7O45geZ8u5aFr5YsYpXXFiW6VxrOxsUxr1Jr6ZzWsywn90KPRQ1gqB8NWAXBXm
O+yQu9L0Tvn0oYGwHQtIecuhNu48woX9SWx/LnEze52T+JLDr+9y5PyI7CQO1Kpnlel8Z8CvoKvt
IuYzcIJ9OMx7kS4bu/sI3fgZDpo/2yC4QtSYS3mrkmFvIkAabVQUWrdXT2lu71BcYPNg3aw07BSl
H/pVgS+0eyr68Ujgx62JrbPjjEHlqV1GjjUwj7WyOwCU1OVDccrvPJcsOaBA8FMVvpNd+tuKsncn
loewK/diQocnkazqNUt3cVuS6iWlo5i5ZAq5DbmXgUd+dPos7IBsj5U3Prrfsn0ZswtJNi7s+NHH
eE0Wka+rT9hPcgxopxmAeUipdkzjUno3G2Nip+sXFPc34n8emy5/TiYy3ZAjhAqbafpA+J1HPldE
vsoqvXdcB/Jm3eqtqsO1XsQAaI2TnSwH29WOxpyeCaNaEW+Jt6XozlYF/o2MTSmKYNRICVmwmiys
CCGwYMzbGdKhJDF8HrG06k93KS9Rk2z1PAnKjBaitjWcaR9ymggDW1UnjHo+pDfp+E10Jp1vhSXw
psufSMR9Zw0HB7aobd1aAOKL223qKvPzzAqsyfBHI/djrdyAY99Tj+0cwWTB3jQWncuYVV8VJ7wU
OVjaOTskk7OvhvpmQk6OivxquU9e6/5JvYul7IvWiYMFM95t3U1Tr4168sP8fZ4QSEMO9ooWC/YI
wHQ60pieCygbhCiMzgFUDluAsS/7+Vy3Fhqo+qMLmy+q5tw6TISU2Bgp3ABL8503xho++zM7WugB
MB+iQ1xCB2rY4hvti2rSv4OzAPI3xJb3dUkffAL8s4OVEYSJRT+ddqU7rassDhqsR8TZbOEPF3O0
72MWu74ieaLeeUu3LstvNypRCiR+QffcQbJtmtkZFE9gIKP3XBJR8+VqbAGeqNp+dDpxlMxoKjvc
lyUPNKRwjiqgqkEouysqaRL5GD7M0y/knzdHI2NIf00zuPSxHmT9/Jw4y8lxaczSx3SI+Saz8Rhr
xB9aHo0Ae49SE+CjZDC8+HTAtiAPw8U6WeqtVPVJmhHrUUYtMUI1MtcWhdFMlzvUpn3F1thK1pSW
NFxBrhNd7DZcR2TpLExyJnUZF31LotBWi+cdUwz0YmGQEHJtEPNsEQtiZk9ToQeRFu5FVJ7zhsM3
eUw0nF56qw3ssAygfV4wV1aELy+VukxW/T5hngQVT78z3jLd27iSUIz+szOGzWCNvqLgadgX23FL
ovjBJoRgcBNfE5yUWTmADuxdW39pUyTpEbqepeYXh7vqXTf6vRVGO8OSgWP+pZu3MUVxmtP4aKak
6Soy+qLpxA9klBIdRMStkm2yMmP7BIZEiqzWBlHGpGHotjFpVhP86dEbN2piZoZpKY4NIrIyn6ts
s9g1PbXFL1JvM5Oy0vTXnF5+kTXrEgmWbU5HyFFHogCAotobG6xgXkCoqYVv6mS49IU/WAlTuOal
YjOaoCV3Q6AhoCR6GXQ8yQvptCHgjyvJOaVTcjQU4yrQwGO+zlS3JXFmKxbkSt0dxTeifGSP6vDG
jWmQVDX0SeeqveQpNYqLYLoQtK37oLeZQJmc8bs9yzfN3hCxNSSs6UA23wqFdbCYwi9dnblPs+l5
4uXdIkKep1F9ZEbtm/jzpHu0OyjggHgz0nZCG+6DtRqAy7IeH+hUbu9MXYtobocHGOfIXsdqH6FC
Waa1B0fZBJPYmfopsZbt/WkjP2TwUO1zYuKKP8lYbEEVhB6WC+yqnQpqjaQW2e5ibXiK9fi9qmiz
1uICf+Tgcbit7gkgVI11BiT+rmscOKt303bSCZ61O55HvtXn50nKbUMqdYKIc+iYo6XaqScIEY4W
3yI3GkPGnpSGuckDyzvPiKstzos663NoLRcp0mAglcDM5SmcuyC3kXVP32G4vGY9ucpt+1YX1/5e
Hgk09xzge0Vf2+sPoZgvozetJwBM9mRdKiu9RIlzdWJtUxLNYBLtLNL0XA0gPiZSGrqYpb07Wqb5
qSGBc1YN/fNWN4PQJrIMn4LmmQET5xWpLStz4BAVO0E23pcxZ0OHf5e64ozqhp5GvnGADYaKtZ0V
sEydzT0KBxjDljPKqbWOelv5Q5OcbfCMuU6Qm64zFnB8kMVB53UBJVCcGLvBAAtkqV3dZQd9boPJ
MzbLXG+SKArIQQvIwKVwcW70AnYWmQ0D+nPinPdmPD9b96gMXaBOz7c9MqCy81bF+BliWMqMoM+c
FRAeRgIQlVh+S+3cLzC/80+XWIDRZBeCFAecbZ2UDTGIdGUMc2dhu0vKapvWdFDbCbSE2qBMRWIG
IomY47pGkshPlvf2ztAfkoEerXaNamNvxR4bqvLrXmxtrSS8z3wIxzAEJ0jzB7NVugYYOK4rWIbs
5Zi7D4gQU+H/fPjzBzz06lA6pbtxW2KkJwgVjGELmDWrn/9CinAfP4QkJBPsULN3E6/XW1XFaC5K
jGAeZfDT/vgP3ZD//bn/qouSDPFX1/NANJcQ4Yxh/SacOsFQLvtsDSPb2yPdof/VQIOrn6wxL8y8
ILSS9BmjliDEsOsIktd6GfyPDpvVdbRlflo3+LnOKQGwlE3/6Pn8fH6wKd7JmG43EEN8ZdcTYyX7
gRxS7usWf2mtivEduKe+yolbOo9D6rxEuFQ8jeyHuPLcPYFYsBHyoXg0bfVaVKFGY4cjkVmL7o0k
VI5t4WkZ5Z3ilOBCCGME4M7QvpNDxYUZlfLw88+Y4VGG4eS16afiDJoakO/gte9x6iFxbPJ8//Nl
CjKqAyraqslBmeK+x7x6obDWL8uoPkg+cjfAWrN9R0QQuS8ZiwVTqHe5OMHcunuSvfuLDMfkRSNJ
Udb2spOdUfm5jr6rGxZEc9QWLRSoW9blnFfgealoxN/s4i9x9JCAuXQgPqgfn0RZ5tc8qr+TcmR+
s3jcFMUYB2ZhkZwWPtg2wHy6jVmg06XIE0FgHs/wUW8K4DQk1ra0CO5IpGyatGdzVn+MEWh2rOPV
LOwiQBQefuQSIy5iwNcxd8WuyvXlOBUDRlgdelRIuar0eqMwt/WWxTkVG6vD82bhs2lwxviT9OxX
Rl4b3tfIY1Z10u+SFKgBK6JhZ0FsaDAk+6EM6BQABq3unVKUz6R9MDy9uC5aBHJTbAbc23k82UT9
hdQ44DU2I82PGlVBpbH1WCwYnhFgIQvGynhaCBIQUhw8oZhf8rwHey+q5ZrV5d2OsZ/b84AiA+H0
cWnCVXmX5UD3snpsLwW0NNQHpc3UT+JNYrmqm+aQp495WDE4TrHBjfs+Lzf5wLXgadsK/qeT93td
A1LtLWu3i33R7rrawKbV+XPPcUXfEY6x6csSOTySkyXeZhJ7XRfvNDo3iXT9RbTbgZkKzVpagfOu
GLpA/nGoxpmtIBp/Dbm/bdVdXQtwJLGWsmjxJBI6lHlbJ5k3ZRttUkGqq5bsp4y0AGTdVfRpKfyS
IOdXxIHuMlR8HYk76AZAqPOzy8+mQMKNYOHTNK80OeyPIvxAvurgR1TJYWZXFXunMTEhHiOdLmBS
bEbMUFr9ohvH2jyHeNki7wAkhQydKWF1irdWQZNtW7npVjzjH07j59a58lh4GbrsZfLejfaZDREv
bzzSRNPq9dw/qZKVXX9Pk7uCBUNnhCXGkVtFtFE4/2bCus41fBfWFx/pL5yl85bPPOD4MeyDROjV
Rm8299UhqeJdvWDRE+6pJO/PBDqn9w7uSNCvar14MEhBAsyT2k+19T2584G+9V8KKuz1rn5CbvqS
P4ymSwClFmQQzafU73T1zhmJ/gotxgZlI+qKLnxR+qVmj1FgumV7nZEFKRdZVPFZZ9Mq3xEXuraq
9x9zJ8f8OEt4Uc27nYwq0Lp7502UwfpOpeNuYXqF0qyV/JaKVq2WWxs37R8zfWHCap6d4p14Qe5s
7WrJT8FZpRqOWddRGRAuWmfrnirUxK9ZJvLZnQ3k+e3RXaaD6zSPM1ndSyx3ePEwH0BnqejKuta+
YvouZuyKIJE8p3q2KpOCm0QpMhrzRTxGxrgT3bGyvGDJwBtx+eNv23uF95a2xKsQsInh9xxX865d
Gy6R8pG39aaBaKtq5VAZ1xuWmczakclO+F8b7xI0MszQi4XqGpPi8jT037URLEag2teBxTR6vN/a
uhHkZonNYMR38zcWz/dMVN1b1fB2H0I400vxkIPnRsz/C/b5SF7yWht9q97ZwGPMI7lcVYTv9SVx
P9z0Y8j+pNwfHcFkdUmIhm1fSpd7Zr47H6Mdttq7ayTD+llvyFB/njmjpyon4/XFHMZD0nHjinCL
kGs7KIMpCdGG0aWdlnNvuCcSJiHvB4NGhG2SBPdWg2bZ70Wp+ZnB4CRDV1v3vv1hE1SExTAEMWjf
iVnOOTLUmTSxvZDVxUuaL6yg4kWX7SdqTOaj3UMtlwcT02tliSPdGtju/tC3Ty3GTRM2NuUHJi0S
kCFC6tGIZMbmak4ferQMA3oE5v6bOtF3Mqm3PWGD6bkvWMi74WoxiR/kSz0bmwxwRe+Q0cPi+Dsk
LuXmmmN3kHKYWMJs8SVpwZLEsLO0fqbIM0aMdIV9Ip2rxg63kBU5yPyXJ0+4S5JvD5gamwZfMOqc
nqbKOmoFFi2WYZqt+dlbHOOXrnF0GT1NZ1TcRseQ5FpECzJ+dzPv8PMVToMcp/Ws+qnCR4QvGXbx
CPf4WPT3bHIDAHo+SOkrpnSU6EBnhy6Uz/DpBCi6+ckZk4fcMJ0b4U5V0JgOARZj3XxUKoQu5gGX
cFKQiAJ0OOb85iPLIXOCKtBPS2dEL3IRwTDL+iNWzRPhe30gc/dXmeTRLVK29kjjFuZGua/mGJYp
7P+nNi3zp6Q7iilubj+fsYWpfAhxwv/5P4iF7qnOo6tgR8EE2hxmOXjnkuhQhBV8RKHmnTsH29qs
2V9MoL57juVqmy8pUaXlz58CydKxm2USpG7y7GqIwFYhlIl7KNh4+PmIUPgH0268Xa+V48RuPvwF
wsF0MnXMg6PH3drCXb6uzOoPEYpnfRYaclPTONX3P34+mjG3rfKIjDK7ReAdLjaiQAUaVba4BacE
SpAt6CxYMIA45LKUgVUt8Gp2nHLzYmIywLCgm+ab7KF+ZQz+1z/uw5KgWjYaLeBo1z7/fIoD4B5s
e3tJ02Od1mAKTJnTMABC8vNPQ9O9bTFhyP/5Z52o5/+vDv+/gQihwP7v5OGE4P3u26/un9XhP9/y
D3k4yB/TkiZAOmmBELqDgv6nPNz1/s3EIOFaJv4IW7r6v8jDLV06usBzYNlIuoGg/UMebvyb55oe
6DP8KXf2kPX/Ig+3/pNNw6D16OB0sV18cLYQ/yoOhxDBrAiuydbLy4D5oG81UDdsED8UK5OHDcvj
lJb4WJkwqVenMGyPgxcyPDv2pXdRIn2s++zS68klSebXmOClmfDnoXz0GtdHAmUDZzDc9Fpksx8t
yVs/Dh8oam4mxIsw7323CD9rfWGqOvlF1n5XLotIu/gLlOUOS6heviYoVLI6ZqRpb8EOPHpA0woT
f2X8p53O//Tu/RcWIPc/vSCQ6nEAob23HEeanvzXFySR3Wgoa4iCZG5RmbcyPy3seGRlPCSRMH5H
IUcJe7Ru2CSjMwLSklE2ZSuy8gcNGuVGt6LkyeYUuZ+G6hKXINBwzn+kwv7Awkxcocx1li4VE8mB
Rm+2GRaJeFg4i+nUPVO+a+0IxLXVtDc92yKeHQ9mXJ1M/a8JBXDv6vo1T+ngkyqxnnXGviBanieH
KWGbMd4sK/AO1iFX4IVrbR86Q7JeOvOeesAjL4fyPp4niKa8476hGfksGIQC2DLezFZo3Ttc2KOH
Mj2Ktucs1jv6DZJ1srJTzWMuI7yzWWK+q534gccCMRUYlBkp79AIc2EugIW8BU1AI6F9kBNjPcqR
GKEWmAOnRqfY51FxWfSF0Wfnngg0q/3WSzL6f4N+oeb4bU/ap+mE+hcpNO/RO1H09lFrThqm4f1/
/25b/woTtJn927gwoHRx6euG9R+9EV3cmtCVppDqoKNYzT6rOKEsCJlb1wIz40Tm9Fw105oK9MM1
IAFkafHpQdFQ0GJvHieOPYP/9SLG6EgU0FORy5cu77srAnmk0aqUK6K6/gz3D6rEVQ86ct3Z6Lwn
dwT2rpMKyhwM0tQqcm5JyJrfzx6DJYMeSRzn23rhUN642BC7hHKhaLFxCMgUaoGS5GCp/T/4xYy7
Ieyf3CL3V0TamOBYFu5/3Veef7bAxW6DAM1L4kDD9UG8DUocSFlRwFSKLG13XsOn5xjnzZSNHZAD
LC6/TCGTB+wRxN/IPKh6woNxMdBxJbubDm4MEMbo3iyortTA6E2K9qXV9NAPi8Lbj+4v9+7ptRk2
0KWrN//9W8yW+l84uHC/AfODuwa90P0Pa1zZVQiG28gEfZVtajrnKouLIEmai8NlGCzSGI7IvrV6
9fMhFhggUXKaKNVCMlpSNAFxTc5eq9RBm6bIH+20xnZC2CljtnJr6DNmAnAU5B4JNcLrmM0c74P0
k8p7tDTj7ksRuz6eq41dXjiVPY1OcUer1F1gyuGWhn8jkVJ85fmzWIbAI4QnbROKd3gqJJvdFBCq
ynhBo7Il3SA6pPlLODcx8o2772QShxoFRUAENhitKF+I9GgaKsRu56UE7izut3DkUx1S8dYTOYd5
Oj3Fd+5WguUdsdbz4Pyu4fEovXvHW7GJ+/kE14J1In9OpTxDT8NwQOhz92dhvIhT3iCDx4bMpEyw
Zdgg0mIsd8n4bYIvZlqNlxT5QbxYy7oe4u/IhTPTSaJlPS6USQyYSgl2vaMnqtJ+7MYuO+HhvfZx
eHYTS9+5isDZhNxGCF1fooGXPiRQPsz8Y3ELklucOlmTR1ut0qJOmUWv5nR6b5Le+KaxjGcgM79p
Jf4dKskMyvNjgW2wWS60ypA59BpWbnO4ZF1zsRrxxWhlU1ZAa7CUJPiPIvwww5Sszcy905upKj0l
1sKcnmtQSjjIu886RRaD4HJNbrqz1VAOwEH4ti1V7gt3UXT0ULAjQkhxP7tojn2rTZ6sot6QHE4a
99LS4DfA1QqUAiuawtQraUQKjOgYi8bIkMx7ct0yFLB28vGYGe2REIovxcChhLR7yErdvC5tpLbI
BM7AIx5FRAeImuEQqpEm7T2eDbLMZGjv3aDfUPwpAHAWkg07sCAI3GYHZ3koLkX8iHK623qqfHAb
6GIFclFLiYzn2eT7uTfPbrYfCZHw+SxF9EQOIQFX8C25PkSEIclVv1UC0MUVjT+lglhkG5N/7Wjy
aDtese1pzGGo1vhmpdLN4CSPDZ45iNARWpokfaGI/E2QXUcbj8I0VM3fkAj0GUzUut6TX/ZuEwu1
Kqf3uib0q8SH4RhMjUxCnrrQFJuuZG5m599Di2h2nml+iVTNKzAAeKzdhigFCh88QcXGo2U5TZDA
i9kLeg9/6aBtWzNEL6u8rykbHw3PPiJ9Rz4mP/S7tKsmR92qUJSEZSV2pSzXDUhw1MPleonFY5YY
0wbshMy7imIy9s72faG0c6qgEvJPSzVp2ylmaRxUY9fOfqJTdk4hTrQmuzeCvXptdtVJy5dHq7cY
3HgdIoz6qgPaXzu29TRIlGWEQWDK63nr5QxtkQ47F1C0FWP7RHimd5xrnVFCe4iyHWkGyXE2Clr7
eWOt2P4ICKbr0vT6+0Cd7WvoAvIofaOmuEL9d1exkeOLQ9ZMCG57dUZSTIg4JLjmk0Q1UgaogIv4
4kpsHrRw17KtP+ww/5rG+JA3XstdLeQ27RS2JTKUCJck+Fnvd4mnwUIBtIc4VTtrobXvM2i4IsNP
10bRWXIS24Z1sq0aIELYKpqtdMm4NafoA2XqU2Ymn5GhGatiyPaNCTOrWsSLIpb8IVPm1QJIuSJB
hk7VTOryGKN+jh6lCSjRkUV1JgDb412L+qsF2JZWSXioIS76XhgWwK5qtTU4aa2GklRy1+zEzqPB
0bjUyKWMzo2D9aDsYQ3QZPqEBUZ0xZvR89CbtP8d26juDC1ajyL61MfpqTAFgn6iEAAS6Ks4oQ3B
4V+xNpTOitMdZ7ja2MxlGPsTkjEDMZaBuJLuY42JHE09Qpp65Wkl/jQXPRJT9cVKHrVY/lY4HlZN
ga5340UdPZgBodyIzoxOJribjjd6mdoDtMjRD7Wi59QBHzhxoFMO7WZo63LTq/Sv5yI/tKtfeVNO
675XHDEX8ZRN6qr17kIKUx+h36/ozFXEeadp748hongIpOsylXhbwvhVjPZ7bNLY0edmRIUpv6JS
nYzK+14mIDixxhArK2LYQPkwEHzdPecTN6HHKzjqOHBM5zct32MmwlPqgaEsDXut39uorIgSGkXy
aFvMUaIl3dP334bw9c9a9lni81hlnF/9aUNq+DjxmhpMfRospGGEDo9usy1AzfUT/ex8M+hATheW
W/SJXzi7AFmrcy6cb+Z0xorDyH4AdxEaLLSRXVvrdsxspqF3TsPw0Sb+EEXGwYnjx6jCeybjoLPL
EeOo+TI5p9Hk5qusBljcAIJU1ea3ZebPA3FyhTb+NWX3nDrVabA1/HlAuXMHf0FLNy6UZcZdK66D
8RuBtLa27OjkGP1XG83+2EV/2+TYjDAvyQjhtlzbjhuvpsxpViYE4lWXqF3DHImaaJrFSyMhjEyD
9gTCgkXRGX6nRZU+DnjsrAL06FhAMNDFi1c0ISBSg75Q9RfD5LhyE/qOKd4l+tS4bnIPhQp8UL0u
a9xzKACc7Pd9ioDw6QlNrymbb4mGRy+SQ2lAHexNwIrYojTpvIV/ieDuWdjdYrO4GBc8Uf4VWruf
Kzqtii/1HSDoWhWfppxRsWvYoDar1B8YuBxa7ifasdFNYyqzURDtpMO5DGJVN3UMOETQUChth65F
65G1Zy/6ZXr5x4QnAmdaUaxbYalDybi8MdIxCMf6r1OmX5Th2GFw2diw3IwayGNDCjbLAUqLqLx1
borwgYcg518VacqaR9QGQvZhqleFM36QoPvWZcNTVlRIpufwjMrsrWlLjnxvHh1Sws5FtRprcUUz
xQkCK7VZjX5iY3hkmIHlwgY8JzOcjQh0N5HTvyX6/CobnfZsAujVUwfdGkkfLsRw1fvkIGbS0nXB
1onDnDD1zvlUpHGsiQwgYS5ZngXTXiOiEhBL9DZp9PwGyzsyl439tjlo4oEJuMdJsdrKkvWyTxlG
jBqddNvS1xXTMLahm+Msf9IsSbZpQ+aoho7Oao9o0eCDKUIO295wkAiNXxp2trU09Ocma7VN1EX7
zkZH1Rdg41rxglx4Zsvt32JzYfliZF1r0rjM+VvftzzKBhEr0hc5MoOZ54lLvbq5DNZ0khAx8mLf
9DjcKA+bIEUV3udylyXztyftq9fcg3tyG42RIc8Gje+ZDHOsmrg/yybyVpQum0GytLQuu0qj1bv7
G0Z41cWpjL+dI/b0EfGxFa2+DttfMDDRCyvIaNU0bW2R3spwhNYG0IMIaOROybg2hAriDulPK5Ho
zGhjMyw0uosmxS6js7KS56VAbrQYN2hw10p1ZpBa5LjWfbNpcUDvmCGgnzXOWCtzTnTy1YkW1GLr
jNQ9LUPaw2Zxr4NKH6Hj0Sxj6o4m5CimPt2o2y5dSnIxYmvuBPMbYmYEyDdUSKLKz1r6xGgTm70M
WzyoeJ+E82ULrHCutHamlQqmanicK+05HLVToQ1vYuRWdydmHaGcnjIVHol72sQJcFu9OSQyf9Gq
7jfl0ksTwfQNFR4zbOU4qtriLYPj58Yz69ukr5RkszMa41p3BmgKq2bn6UDpmeS4WAVSu35SoNpo
V9c88WLSOEGThIHKFR7QkshPPK4H5CZu3fwZOnuHAIL9cESPp7wMGlPXXu1O+5s7+ucSpwcdrG00
lu/9Mg8IEhqqf4i7evOeWdlfd6b0brPupDg3JR2bnwqTP6FXv+aUfdzt4ypd4t+IAKiKax8CD/tv
7p4BBpJ4/V6m3cFKY+uuUiShTv3KWgXiFgywA+EU1Rwc0r5v1ra1BFm6q1GSMK9KDBBD7pcp51Na
JpeyUI/0uJ6q9DMitGld9PNTOusHa3gorORT9ubn4vWMO/vfTqx/dggmCe5bVwA0CxcNUo4HubO+
ctJnJ55i0bSXmY6LXwgObdAjDmUDHDqbIZwMkb0atI4I9vBOa8jtR7e2BM635SGLjQwJlLLWpqcI
eo2IgITqvdVjB3VScehcIhURyZ6FvI8/mvZaFN1e56yyql39Oy/Ry+XuK6c1IkHjCJUzzMyRzHJU
f8v3REyUnjG/mGIuSnbltaaMhzlhfyD5BPsN68lICUxy5YaULbzUFaketq7WelycMFIxKY15+4ey
J/hKATGksWMBgnD1xbnnL1uwV3HLayr5S/n3VaqiY93KTo0+jmtmG6Q2lrARLFLa5+yaQQHY5F3K
4TLdKklRhVX/BbXv3jQ4ZRrG/GxDhtw02fi3ktNrX8Rv1N2nQSfXlHDfGw7GlXKMCu4sc4CseppM
smcKRFWVOR5S+E3rhcHdyu0n37JngMRtQ/crRQCYc+ZvmolkdK1ZdT2UaRusxUZzvosEqoU+VO/N
nD16UTn4mwEWwIowZOymGFaV3JRi/Pp50QfZnlKQiJshu9SG6je2qybQd86vxHIwzA494AieGJUZ
4Fv3mMp+BinB4qk7pDA5NZLr/HUirAi7sv1gOGolmBtQhSSPRTo8K72wEHcYsBysp9hFw96K+FiV
nB2KmrugKKyXpGOfj8yHop9obID+pjVHkcfsUC/S58VxrrAKL6GhvQjJTQe5h3I83YYkTm26AYvG
CJ3J01+REt6KxfvVVZZ+T33ddSikuE0vNLG/M80mhG+5Sbe7RFaxd3kL7J54Xdx7WxI4cBNB6zKa
s9KfMkYnazPUvxni7paUkHtHULHhDsvXyIIe3YXDDXIsf86yx/JJwtta9JHWp3VnvjGu5fcNXEaM
/W9jGX23cbKrIxtrBdKInCJPi5K/g5H+O3tn0hs5ll7Rv2J4zwb5OC+8iWDMoZAiNKVyQ6SG5DwP
j+Sv93kyGnBlwy7Aa2+E7OqsUmaIfO8b7j23DOZwYPbYD6+zwK/CastYN+Vn15qcMUStrTMv2fs0
08Qg0ct9RgB0OVqKw1iX45GT9lyky/uYV8maa+mxsg1nnTrFtVj6l6EBfmCw5zcN51G49rthQSxd
PgiDQI/cg6dz5+S3Bmp5WAAOJFP1kUKIFHJ5SuVU7Qub6yJd1pAuEY5jlEjFeiqLi214z3I2L3nx
qzenbO17hM9HMXBGLKFxdnAxddgRDUYyW6/xghNpenbwkq3wyFyXoaPm6fWtW6x0/CkSz8bkOcdM
EkFieHa+1r8qwbYYqBkdoTwzwX7jwscVkVou723RrMqwp2Trd86M4zuv+MfpOJ4FmsmK8KxV3LUg
s7Pwa7Qzb9XL5pHV/DUtxKM5kVY0dAiZhb3tHOvdSSCvx5U4xwlXbeN213lhtDrTsuDcRFRmvhOG
i8ZDRw43vhCB8BF6ZOqhDD0m5BHzrbV8OuYks6wGcz76qXzL2hG4MvXA9D6WBi8yeMKUfVllOHYQ
DvNL70Erbqhxh3z80ffTEcUdhLO+26ckgPbmiCIeVe005y2+O07+vDjL1onWg7TQtbpfns5vKczs
GntA67CAVNStP1JXf2t7790cvZ3VkWgFdVzM8jfz8mQ1MC1hQOLxeWEUl70JYL6WaxCo80oUvIau
P179t7nC6ETIWUuaDGPvsnKYippk5o5wN0tUETMCf7Sv5yilMKjns5lxOqN6hN0CcCbQo2vVGlc8
ah4zo5B4jLHHxzmns7t1IE7OCR8eIP5uY0fxXWjCxUYrlYUDRhGJUxttXbRa4Je3SQJkCpm+D2N+
xhGEItYLRHgaKyOi5pgvXm/6+1SfH8IJDmTfburIeG0TCC3h9Muqez8QnvWcm8W5QUjYldgHYC3v
2oEcate/hwSLjgUZdyR/6rrp7C1dvJQTlZfhalu/0vR944AMKXNUAqmfBcJl42RayQvJe/D3+ogE
7zzzqawAtPQLQJbSMh7o38zj0mJvsfV4p0+edR1chyiExT35bsXmwR40hFgGrcbiPnIcmts2qoan
BbVUZsy/vJ605SQa+luB0naafiNKiB+LYpl5KR9yYpU3ZZhxD3RxvB99QOXjZKSvlWURe1H6KfRp
I8Xqz183zMolYFIz7OH95XvHM1WPldB75oP2uZRqFlChsR915ub/lSYUIR9FYBVQ8FOHNGbz1LDm
Drw+1nel1zRPdVVqez+u4SFVcBFNRPTcu1ApivQz4vYx0JAd3NyNTm5HlTzVd22EUiJPoAIVoeac
Ry999IIwZ9tU2DbRzWwZGZvY9jkFVLly6+IShRNuvXnchSLFOpDNAIC9ft7LyEiPczvAb/Xrd58m
nQlDr9+YMCAr5iwjKi33z+M8M8/MZfxMyF21ghxgnk2Y+Zv4vknZ3khD+rR4crk2o4FGyx8a1Oqp
ds3Re6zcTjifIfeNNv/X7zRaWz4Yyy2Kp+KgYry/IZUviaffc7QUH7qn7fWpCY9OOzOicQ00rw3A
8ljPT3ooOc4bohDsuazPVmb7x45ZOaOW/M5QX75/FTfs5OkBHVo+VndRfZGezuC1Az9zsZA9bXXT
BSFR3MxqKC5ZIfP77y+uNRa05AMs8q7Yj5oYoItL4wYZuT11XfobJr+4Zab2NkR2eR4ncIreknaH
Fo3RY8H5eGfExuP3//r+MtvxvT9Gv03JIHnhk+Q9GZoTkwWWbToSziZSX7r6Ed5nttel1z2Vc/ZL
yLre2oYGYrUnZp0VYnjNhzneu5l6tPm7hEgZH5lBsq7S43TjFwKbyww9mqQ81PVeuayGXnIuII1v
V/nMvyJJlYC31fL2pJm4J7hNboBikqideOMxi26OtkMo2JIvfykyidY1M9t1HFGkUc21gSddtL9W
QoYFgVqaR4e06NoNxyVC/EL42xzN7Q83dT4TwjO2lkbFudg8Rl0DOY+8gSRcuhuB9ObJbcVPdi9r
dhfGHXcjskbG2abeLZcxnohWEVO698h5hLcEQMvJAcuGpHagbl9A7uHvs2PpHzIfuT/z8x0TKcw9
ZRNfBvD0Xt+c547xa+0zZ0O0EXgVA2pe7BtxGNhfvGJGrZ5U7BE4MnutD4/9UqxBRSA1rzib44ZB
9GR3DwBUYfUjqLGMODvCXfUu6FP9Sv9Re5FzdCLLPg4A33iYYj8wHc5L2mpv3zbzoWEwemKn74E+
r58MlSNN1YGjvZsuYtHcFTgcAhhdoV1Gez6llVnupQwFjlebh0X39ovnLxfCAH5jcAJDP8XJ1oVM
tRsRIOEgmyrg883vmJ/YKhEu2CGhUeKlzbwjdvKs11lymoj1kGbPaL7pL2EWNZe8JKbTjcC/FNTJ
NbboW2Q/fL9yzTQNd00L950hmoNuLYcf2TTA4Ypyk7DGWJlFfqP8R6feDMvJjRvQtzJteeri6S73
mx1AmHlfeZZ/jJRovpVavdVImrybWF3OTDBPUTscPeSxbwyzjn5CT1prEntb6WowcIgUYW4zXvyq
f/FauImdbL/4rKvTIquX3nEUjHNxH4j2yA+mx61fT8QkhPq7nw9vi9tWRNSQaYCjC39bZ2rHDqUT
TwkzcK9iDhmqLwJ6MoSJdjXMFtp1rdD2c5Jm1+8vmV18GNzgi46uHE/j1a95BQDIrarab8/SSTfR
ZOmrPEOWzLrziAEc1N64HiPvrZBLv2OAniLaZ8Ov3SMUlhsjwc4bSvPcpWJYh54X79OWLcloZkTW
d7XxEOspZPr2wlvBoS4r706g1F3X5MxQgHLkTsxcMLQCXk3M4YGnA8JvgdHLsRw6+nTJ7jtTniXi
IaQAhnUC5QoyCL6wXMZka0/9WSvYuuqGthmFNV+TmXmudZGiSH5j17Sw92UYPTe0a9V6sqNjE5bh
0W/HwKD/2jmG8RRbC3ZiUDSI9ULsbpI4YyFqY8e+hn4RPdRe643fg9F81AyNtpYJNJlO2oGqYD2C
JE7aQtx0oKg7+vxDl2u4ucR9VrUxuNh0E6NzCgzMvtvqwALX2flVWgPMUKopIimOFt9vyNmAWjxu
+DOL6mIlYtt0fnKruIyt2eQVxOxieuRw4MxBJ8lOge7BbLeZg1m7hnIntWY4mhUvkQ/1K2K847Y2
JxXZnz0w/tPiGA+8dy3bqUFsp9jM7+ou+Vkxr9jFYyp2Ff7+0EZprGsS74Tsb0aYXYclPx57xUOS
qfGSzxKtdMgBE7nKJX/fKoZSlALOHSmyU/BKk+IsiZ5hkqXYS4yFDk1zN4IIkQrNpBhN/VAfC23Y
pcCbTEVxwmTFAiMB7ATgacaoknZuQalLgvSon6RiQZljBxujon8zGQ039lcuGFbHXnYUUX4WqDXO
NMovjobjsq1Gxm6YQc7ZQqZPYsn6NhXFz3wCStHG/lfXpk9WGvmvfqvPZIVMLL3DbN7mw9Tuo85b
S9njYyJz4NbkjIrTqM/OxYh5obHS/WjJ9tzVOlkmRAcuFpwjyIHOxoGaAKUG73TeZ/sekvMK3Xjx
CpFcA0bZkZkUevZ9GumXos6sL1IdVgnTt6rKwqcyn8xTWkM7TCumJu3SYem0opyN0G6gHGab5yc/
lmU/RhgcNMvI0GiXv+sU7UJSOzrGBbnthrH+4q/7umSG9SJ761bzpKyoD5Y7mxAkh4XS1iDefGcI
FWZlxswXTTkxiiYjgUYqLwGceRPpP0XYWfskwpDrE78Co6KX154ddG80rM+mJruTmnYOwffcOXBd
FqWsbiF4ocGyaUlHKP59uen8ftMvmEa1QZNB0nQ30/XBjnkjvLaSUw6UTBQ4iuY2gXUrwLtlivMW
K+Ibr/OhEJHyM0/jBsvnCcIbloGCRmVMR+vohj7kZt5r2t2rU4ByBuJYN1h3OLzDYBjmJghrgIoz
Mm9vkvej3+/aFk6dr4h1hMzVK9fUd5Gi2VWKa6fRXBiKdGcq5p2u6HeF4uDNiohngMar436jC5Ny
yvR6Qs/ZR5OXuAL7+Wmw0LWZbu4zUHs+yD0H9F4Lgg8nNaLS7tdGSzGoRLwk0GY4bIZl2ruK4dcp
mp9UXL+YU5i5IJr9UVH/krrOt000RacRyvc6or7iJUrWneIFWooc6CqGYDhSIFlTeUtmTqY2Hvs9
o1BeQT0QLdEGvnwVfcWY10oMpOEI+VPGO0z/3yRz6X1qUG4lNUmQrnl1JhMgvq95a69ubebLcCtI
fKOaaAmtRmU8mT5HG8opJ9wtip84WJAU5RDd4ZErt6m3qT3sZcbox3v2PZtWReRgl51o9pl1R8Tn
NOTowI2FbEayjlD0tPg7bCdBJuK2zaOjgnhcW93WmwGl3EtGUg/+R8j5KrxHqhifiHEkF3YEKU4+
E894KdySdQimnKwwtpzI9a00h2pdDizsvGYQt0KfSaEQ8S5RMUIYyH5oI8FCLglDlooa6lTokKqD
ySIhiahRkUS2XEcqoohP56RVhBa1pBctKsYodyw0RHF6PzOOg71B2JGpYJeZCkBKSUJyVSRSqMKR
3AQU2LAQwCX3NelJJOw+pnBeLAbF3ljz4UATZ8oL2EhFL81kMOGmY19AKlNDOpOrUppUXFOkgpuw
8TxUKspJV6FOo9ro6sQ8wX56+d2r7KfawlKM6BfLrEqGkiojiihHGLYZx1DdrbO3apx37E0G5NFc
M2yXFlTxeAWIncKQFaM/RO1ILCNZ7DSL68omqMojsapT7oauJsSqUnFWbU+wFeSanylJV7aKvGJ0
GJ5NUrA0HVgrews1vCHPhP4zI43BYrW21cnQItGnWw3S/d0K8qxc3b7IhUaZYUHI5LuPvjiHxgMV
qBtYRKMEbvKgk9iVjAwjTDK8IhXmZTLzhvHLbJCcLybrjMpJ/uooaNIeASMOp6urwsFGNbvqUeAH
LslhIYOKjTuyhKoExXHq1DdYp3uopTaDHEYcvqdmfDjLVnpcHTyOf1cFlVkqsixW4WWZNbInrpBg
PM8xb67nb7G+BgaZZy5UxghFKG7cfD3yRgdq/5s1og+aPLDHnOA0iGZeOgGGuzOT9q0OGwFTcIS2
bYKYJCz83jF3LVlszDBfE73HpOA+GoY/IeWwiQuqAXJSFT82KtINN/dgUBQY04AevBiepslEHjI1
8EZwI6QEmUns6ivyFMAVJeOymwbcjWqXxJY13ptkwgcR7VNu1PFz2ONKNifvJIUglLKoPz00lQzz
YITw+f1oCarOya9rVJCdoSLtGrLtoA/Gd3ECjGRBGsEAuSCiqEiPLfhP5BGkjE22tqOoa+EkEJ3X
1jyktgHOw1HBegsJe074pumxvKuw7KgAvmZEmQUjdRM2fEe9OfCAsRkJ4ZI7ahKlcYtV0ecEaVPD
ZHJIesAjJP5JFf0Xu/mbNbJCU6GABumAXrkn5LjEHXU/Wp++XlylihIEw/fahK8ix25ndRiUDC28
AkNlvguQREtj8O0kE7os9tfdzFbH0qeHbDEe2G2mmzJHDEpK5qHszMdKRR0m6gcCpRmPhQpC1Dzj
bVDRiBYZiZkKS1xSliAUg791chSpPg6mClYkTQE5m0pWQUKL4cgngJFbI3Bs2zmhKosGxG2cn+CE
EpPIB0VVpZRnxYH1hmPnONoLYgBmEjGpjyaYsPWQlTjdmhOU5oekTpOV40bMS1K1vhMhFEUVJIkY
ZTnxgBxShWKK6xHUgYfJZN4vSXfoBvaadus2FzIzWlY2znjzGWcyaQ+DUQVZyoEy0KSEcevhPVdh
lzhnpnWTgpAhBtN0+mfktkz5Sch0ScokmvXJVdGZmvmhMwDUaO82rNbuEGl+JSZsVihLCMyI34zI
4cwbF80gyZwgL3MV1GnH+o/KQYGUmjPCQPIburRBk0u8Jxk35hZ/moMkByZ4euk0okBHMkGdkoo4
XsSxjMYb5pWtrOcfcxcDh3F/zFX00Sx8PG5l/GaE9FMOhti4c56f/AcdMZoNyfvH5GlpIN28QXkl
9BX8N0imOny+ziYLcrG6rZ4N7CxLyEsZ+9DOybZZDN1+Me29ap/PhrU8dxL7az7g2Uty9s9Z9wv3
JPZzV+Ml8Sam50B76e5CRBp18enVun/tlDqP1xE9M8MgJJrhTje1j0GnPHdc3IhC6Aj2iHFTydGf
rhQ3KI1MNayKQUpVzeeJQisQDZdFqsek4qSLvIsz7X5sQ/swJwPVLUYO10fqbBg43TXEN/CxYX9G
AyOv2L9y/Jv7RIVV2z6xjUAuD+wm+GNZqOkSXeMz6mrO2ym9r9v+qwLxnZkGqB30LPpkbfSarkLr
rA9jdnCQgjEKkjdThNMTG/SQ/mrnlYmPDZzwjFq3SaLojGnjs5g8llI3A654mFR18jCU4kfnSDJR
xwY1UJK594uf3Vq7au7zBJJRnqz1wqkAmnfOqgcLE7R1T5Jwi6VO+q+zqxvnWtTLVoqJbhMt0qL3
zWawAA2UMC3S3nxPYnZkkdZaZKIyPBmH6pTUJe6t2f+BC3rZIsF+hJEqtgtpGltWudLzANhiD/DG
+RU11zomre9/V/4a/yLltyB/0vhiY7V9oet/gO+diihPSirqsIpEmgymuODHgJNs2WRoIQt/NveL
qUoDjdXLMMHPAegy5TSZJLt7G5FyM83+/INpv3E2WIT6+kCUaIPg+/uP+v/RC3+T0G14eF7+5+yF
S/Lxq/0VDX/JXvj+d/7prhH/cE3Ct3kGfR0pmsMj8E93DeHdnovq2+EH7xHRjdD9n+EL9j90YWOh
sYTpCXw3PBj/dNfo/0CraJv/x/AF/jZ/FdOj0WJzj/CcP4Bw3D/MJG4OM97CCovc0MEPz/vntxty
E5CuoKNKaE6L9yhKghgh35g1D4YxnaVHva57Hhhv+Za45WFcbGCa4gQW+0JDRgLbUDyF0Iv+20dL
5TlHVflv1GEPOL/77j/+/V/eFsS4Ovt7iwkRMiz9D+F/5Zi1Ddkevr1LIYHWIa0hkZUPjRXdywbZ
8PLQu9r+f/+mxr/YDdTPDueFcCzd99nb/tVuAJSFAjQB7SggnGtGFeTI5irzHMGMYKDGOB+0evcT
IH1QM7IY7rLcfPQOjsledEk2ve6Qk+qU5d98GIbyBPzFBqH+XDxQEBcJHnT+NIaMbWe3MwzjLUCB
7Qydq4i0SwlmuEPkjGlmocHXUMBLz/obB9L3Q/HntxYepiwsY7hT/gycsYH0pRhv222HKheZ6gGi
5goXz/3g6czzw9iiBS42cx1unGqGTItimllNurPJC4CxFX9BObSh9hBa3nZXjx49lfJmTDMUx+Wt
QsM/PI9Od5fCRTGj5KFg8kYLK54YuK/a2QOcTnKao6/9jlGiboDT5wlOU+4JDLoYDXT/OTEQPXnx
2hlo1thMjov77M32rgeK6o3GqnQQ1wNQxBqyI0pKcWSCrrKf+ddvtYc6szl1LS2CXZEQ39UHmEtY
uj25x6TLkL/iv6DLM3cfZufhxh/uxcLQ6oiQfnYGe+3MH1EnWE3WDeKCmfzZkbazhsyw6n/+zTPq
/MvD4GAS0n0MfLzCynf314c0Fbowcu7W7ejc5uyQx4ER3drxhCgerKTWBm4YIJzJBdKJFQy57jmO
1/OLAyTT3wDHQ7oT9eD6VvOzsSBaeFKEE9b0v1p/Ra+CL55lNd7sCpLahmQjrDFpFYgh8K17/5gp
st61APu57PIUkBSV10gbGDXNBjftRtTbqfgRWpckQcErN229cuZ7hcly1lqCjyB5zJK7XKxH+14v
PoA29oCua/UdAT31Gt6mbV4earAI7RbGhuUeQuzF/XYuzyLdzPo2L3YGbCYSuoqdQ8qnDFjHxNXD
4B0mhgAgNPRrmxBTdBiq+7JEdrvDzRe2G7/bhvCD6sCiX9Ypp1fCe6oTaIE70R71Gt76fGqhHPho
wI81GA3WGh4Gg2HjJvuJv0+N8dw6pXKthUDUYIZdJzR7HbGQuya556FL6gvQtMm/tcsPWvkpfoyS
w8KnRBBMQqAvTpJgqc9TJdYaAqaRSpJ5kyGvur/Nxsvcnpxxa1oMWdbdZ1yvB/fvjhLl4/zrWaIe
H5+ikoECV5Su/v//lio2ReQ/VrmXbXX7lPmvrnz0UQ8DkiN3ZZWY2spZSBjzkE7Pd0xtMH+JdSKY
PEbdjdnC/SKy3QhW0pk5d9BeNRapfP2zQ/mkTY+lNgZTI7aUochmgC+Na0O+OoYgROYLO/lamOxN
h4emiAL4uSCZ9WDuzH1Ft44mH1OytjF5Xqf8S0eeNfdsD/MvlwayoG1dsiwIDco+uZvpwsac7MMe
SdZWy9gb7Ir2yQZINwe6tdcQYpTRNe3fUXHq+kWU16l41NwHP4dKtWcbm2Vb8JVDi2co8EA50AkO
+T0TGOaAAdAZS6lVZ5ItS7GVqEtN/8H0L2P44JHYbu+xfi7Ns94/WvOrld234Oht9Myu/WomHz0m
vQm5rXQBq5QLyikYVuwsE7CPWrez2x8T0vg6jP7mx2uS7/TnT5dYNUGNiWWOwuGPOz7x4jS23aLY
Ntryayq6duPWAutXaRq4D7AuhnWTH61E4/kr9HudYy+YQiU8hUZpzPNZxNVV76c7f/Df3RCkdoua
LbTFsHfM4Wh34Uc+hmdbVC2hJ4UyN3zIZPQUvD7d9XGHGBQmk0SzUqZztBtK413zNEhWWvw3WWgU
SX/e19RUpsAEY+MXNrm2/3iWU45mK0mgeKMZbrggCHkeNCJcWwytQWfJhSb0kyhGMs9GnR53ws8x
hgP6AYeBj1MfxylFKl5x9Nf2J3Bdkrgb612LjTu9I0EndN8nCbXELRaSYpt+WDcDiiwtO8SR+6BZ
Ek6JATak1A5+Cn3aN5cdkSMG0ZD+psu87SzeyggMne1UPYw0aL9lwRtFPE2e0p7kxb5JjY3dQDy9
5NCDccSyuskjDbVHtWec+rR0cRJ4drMZ6wUQLwFwa98i65Q3Cq0PODMGAAwRObN1wpHgxBTnmMhT
IH8tGVfka7rjk15km1RkIR2rmqyguCkbfktf0ieWbNJYHcrk0DWgN1oYxWw+yQogj8Fuw8AgxeHS
Ep1CrvJ7JeYh0LraC4q89lc+6zCoRvIqNF0cvbrAvOBr+alXA0YvMeynGTYmPwOtPLnivVDBV0L3
0hvm3aCa2/js+QRgMwh7CHNbPNjCe3YiJ9s3iE7gfY4jzByCLzEi9WB1Eed0Wst1bSFkTTWbj9WW
h17XnCOH0JYu3rumWE4eJLqrwTDP5SLR/tskcJJgxU4d0fYGbOt9ZOJWhA/PZLHtXs2CHMvJHC69
NGtWzlV/c5emX4u493dNEwPWTLP7WOjPkZkb7xDf7DM/oVXkRgMxl/vKMFuE42Qnfq8Iv381DYJo
7UTGZy3tqEv65Kuc0mGrEQ/yTgj3fMjDQfnQ7GQr2PKcU9KMeY6irzEdsG/XSbuNIyRJrpDNmeik
F5aG4TYdOi6MKv41ezNEZybOTCPiedPbjrYFcdKsPT9bY0aAe+16rHJkCti7LXZl63+GzUjGY1vh
dcy2XZ36O4NAJdKxjlZB317EHQqG7pEijsGlaHnHTSTHU3yMnA4w0Zxz+9rvS26hpy7SvdnHz5Y+
z0EM1HRVzuXNHrMxQPaExstt/Z0pGXRVdnSwS3taf08mCoip5FPCScl9eBfRO+KEfhMxqFwhQuwR
JxX+TktKdqyUkmNM1EtO4VGGmCGm8GpNeH1g1qxINn4lXftQ6qgWAWO8SEydBBGa5bq1EdZo/QnY
4Vnm3J8Io9ZphoQ9nhk5hPa9Vrn1uow6NEKL72+HCvG4ln653iBhzqbMEaQJTe6rGQpGsyaqIpG1
+8RImkDkxu9ZH41dOg7noVBlRQ6xEcWsscl52CAZ2e0xn8QDUPyEO4rATkPtmezO5N3wLA6bOovu
Jxd7TwxrNQiFTSWvF+8tP6eTj4DymGdjh0pOKx6rCjjW0F/8keOHlSevpFXYa9hRn5OVZodiYrrG
sXCs2K8CnjM2We9ra312r2GlvRTkca9M1iM4iaz1mHJ5liyZdmE43up2dvF7B41L2eMwWDATAG7L
sgsZRGyjgSsDNNk+NlWoWtj12wR85opcLGryNkMbR7xrO6BOrwoEBkXUvHo2ETRopU+c18bG8Dwl
MC+CMsq5Ns2nFAcOU/LXMdOpjCPocl9WBilSwCxrC/xulbROrC1hjxRETZAo7LTmC0HytvK/Kkha
N2/tbEh3rLSzJHN2aChM3ixibvsFmJ3L13UUZmTWTBySsps7Rp9UgGldBwZrpqWvjw3Ega0I8yDV
oAnUfW2v81COAQQnrSDFKMbD0HpGup1q8HIWPUWQNgwFsGut6mbGLiL4LpLnmTn/gvISh1qM3YXo
hR6O7dCjMu5OS4jbSzTzGOhEsq5mX+DWaS2wYU7HMJ4LNuqffPJ8kB/2xFL0VKOp0x6w/e4tX3sj
uicLppISvZUdVTImg6Q+pMn3f4FQ4AH59SiR/3GPP5fx81TjddLkRHChK185tjEfgnoIEtMwA1q7
rRhR1GnAiCGHNTs8cYeEEfkumoZnShKSWyagz4inMOH2gFgdAhohDw+bqGpgf1uwomTpnkzktpFA
/bksHQqfWVx9zEsaknU4xxzJ0AMObPA51gS7YscSj+wzfuTzbO+Zc25q2YUHjWRhnXeB0788dGbN
dqPsOqLEjadwFFudOHaezU97jrSgI+hcd8JwQy9UABJq32ZUEdu+sSA53LQ4/kAEAwmT0jF2JB2F
RgvJZpWPvYj3be+463QE6pG3Lp1jUjCSztwxKCpMpl1BgAAKU/xwW8RuyG1dPUFViuXZ5dLwUTop
XJxyxbM6WVZETwsDACsyL6KRveZiYy/StKRb57yvKGEyezOIZzI0+gMj63ZrevWujPpyhWcsPMTj
6LBdWYWdbt5ZUWiup9SwA3fqhpWMTHwa3L80nsgZnLNRVAuITDZgsebpO88Kf7ZocdSg1d+bCbyz
+Es3cu2RBCe6Fz5WyFnaMaNfvM/t0SUd03dOc56cUs9ceVozHaYc9mvYLsYRBbmhmEkkTI1GfOq9
T3+2MsK/l/DUfzrUIGcN4eH5+1fU2RhZtIfOxi8c673Lqb/Bo4ejE8f20a7R4Ix6vRlnB4eor91Q
jrcnrMlPcSb0Q1617uX7S0a5eonIGwf/2ZGynjNH55xQj0pf3PXqy/evvr80KYhWHUWtubw0Vge5
FD3vbwSjhr5OW93Z9DgMTrKNlgCsC1HnGbjrXsfgTB201+uQnNA5Tc5ly2Z8si4i6URglTOMzsqF
11dDPUemy3E2l8WRYHCO23EJWXw1y0Y0BbQ0y9o4SVbBnHb9rR2zVi1KKJCrlCv3LlZfcr3biSyq
znEBbGFsonHnyIZtv1OfKn2kI/Urbx1FaXvPX5QUMn9E9NH7aw28yJqERUCSs6YQS3AKraGFzuD6
j2UfaXduHZ9SjVBMvcp+Db6KbepidzUxmNqn0kBWzOtJZFf+VGbdAgWtGd+8qL4aZr3BvSsA95Vs
//z8RLYemzu9QfWMPfQaxTYIm1oad0ze+wunEYZHwp+zGXBORc0DUwDOHrEDGIQH9z3nMyBCiuT6
SeOo9uVySMCnHItyRtY22p9TF0v0hu1y7xYD6ntM4CvRJfAhMhchKVEM/hxlVEs597eNXBfKJiet
xl56css0sFkbksminenolrNbW8g5cjKDsna5FLOFgTwW02nqM1RQRntFUXvGQU/5JbX3AiLKfpgj
766oO/cuc/Vyn6bmz2F+sxeQDbSWPCR1feJDgm+upfatNMihT9UV2UH1zGyrfRr6mWccuHpiN0NQ
zPX4CEf8qQP77eSo6N2eickQRtY25SpISLBDS+FfSrO9zc0SHUpGYpT9IAZSpRS3kIybSjueKBW5
PzIdmxPUFgNd7wSOzg2jhUQB/YVdFyr0+CfLpgi4erLX5nuN7QMQDWPXK/06NdjOxoovYLhE/uwH
zaT/6pBw5vr8ukxluxmGlabLB19p43VE8lKp5c3wJJV6fkFGH+fFoRUmS9OwpTmXW0MScQbqpUbD
hAp/RI7Py752kOd3Sqe/KMW+i3R/URp+qdT8oVN8YUupNhgGm+XaIQb0GaG0KRxCt/JcGGfyHGMQ
AMB3npvmTYCpXzXSRhBFHC1N6usydjXjKDbHi3IchG8e9oOwnmDjKUcC1mgGUDO5hyw/5GgSxptr
9aYbyS8Prf73hNtQORwsrA6dsjy085sLSEQ5ISLliQhFcvWVS8LALjFim7AaEa21rDiLkQ2nclaU
LEQ75bUwDXnWMV8syoURoyzusWXUSsKkfBoiky+1cm6Ucf8Q8Vm1NRAOVBvvFKjK6YGJ/o2S78iD
4rF5Go9QdxEqvOZYRDirWWpjGimH/iUS87nETBJjKmF7tk4mfBVWhNvEaa78NJl5TToxAKxwuYdo
KrZF1eJUUZ4VLdIfB0wsA2aWxagoG7C3JMrnUivHC7aETYYF5vtbu8oV4xYkFtXhagGYi7NV/YmU
h0ZXZhprOBvYKcAQ1r+Xr9g08NykKI/7xj5KqvwFW46D3xqTzqzcOgTnXskEQFmQP0fYeVJsPY7y
95DOy0STsxHjT2JTT6Xa16AcQUXxi/oX6TpGIQxDKdsroAbPwoZXWc/gtmCro6Im42N5Mg1lQ8w/
euVBIt5nY9raFwYfbZ0rn1K6fAhsS+xY3ltpPaJMDoYWkVJRty+mnV1r5XgqsD5J5YEqRvlu6eUZ
acR47LBJaRT+qzT5JIT2GmKjwpeyN5WvioX1SNPwYRnQrojwxB8Rd6+4TuKVVL4sfMpftrB4kZ0K
cRPZN1i4JqxcurJ0Ye3ysXj9J3vntRw5km3ZL0IbHO5Q8xiaOqiZfIGRSRJaa3z9Xc7uO5bJrEla
v491W4sqqwxEAHA/fs7eayeST7E5hBuIWhxMYPnthCEMpPnWswJv5WAVK7VnzNXuMVP7yOhYHJZ6
ec20w6wXt75fkvCAmZOSJdNONN/2zlpMxZG2qGFVW5abTDvX9OdV2srmUapZzcFMZ4HJ3PlZ5npY
+1BrD1yHGc7QrjgDe5zbjOdeNfAEdv49QbpXhqOO+G7ubO2sW7THDvXuaYHpTmG+SzDhFZjx+pbX
sNL+vBajXpaRyQ3b57Zg945ynPUFpj78bNdCu/xQA+CFRW3cILDB0PBQYQi0HMpm7RAcOFOQjeGc
VZ3aSIFisc8obyKMhTUGQ6WdhqX2HEJoi7UHcclqYoy1URd7ouycTTejIsS2OGr/4irQXsZ4psca
50901UFMtK+ipbT0PJaNGSXmbNYz2lkGBeyne2rbfm1r3yRILL6Gwq+jPZUV5kpfuyxn7JY+tssM
+yXbWolOKQGeYN2M2qHJ5PZ8wLIZkmBDOf8BxRgf1DDy/UkJHxlaQ028nxj5oJFIdH4e2UvaEYo1
1NUeUQezqBk5l5igMVthI821nxRm8YtrGu8ittpNCL5jRXwu7lPGEgZ2VIK9eAgxqPbaqZpEeFYt
bV7VLlYfO2urfa1+uQmnDoounFLXIHjOMcKcvoqF4Eq7YrU/1sIoy5K4nWaLPg1zecRg3gqT5D7V
7trce8g/3bbl8vr5owcSQU5bHT0bFnmfhhctGHGGKcT0sEbYiEt2cej4+PPbM85Q2ow2pZs5nC9N
a8HpnchrD/AGxuUs2VvYrzj1MyyxzWltx/ZpoX3Ei3YUF5/WYizGWI1nLMc5S1OBBblC++ekNDsM
98kZ52cXqzKCM9wB5nOBhdkeLnnq4c6at6p0E5y+z3Fh3ibFcJ1igFYYoR0M0XZhiJVIcWQz3BFI
4sIU3FSgXdSL9lNL8sVS3LOerH/2MmPdwnmNShp2TfBYLIemhemqtCkOs5V2bKdYtzuLg7VNIJ2B
qZtQnvdEu7x7asY2bVENd7QPg+jDK8onXtOVxCA+aKd4NBZPFiIjXC/I29Wzg6VcdtXRRj28cgdo
bg0SfHDC8uBjREfjmGBLNxb/ufW4/bsCy3qhvetSu9hDf3odsLXb2t9uaaf7NOB5B89K4i02eFnT
M9MDmBCRshlA1cmwzDdY5+t9SbeApIgtmkm8YhxNwqp9A4h2j3zpFJgVclNSKOIQb61562qHfov9
fE3//tHAvF8Zd0CElg34bCZv2PuRwWrktfNCIiH3TDMAaDjiotxWoAFazQgoNC1AgQ0ACAQ/IKPL
6YMUsN36OcbX00xWpRFXZxPqc9JiEU1l8AhoJ29JG5mDaesF6gEvIKIuGrAWanQjoZAe04qeDNl5
Y8ykBuHQcR7NmxkMQgsOoRuD8wlmwDatcBMSiCs5euXu2k9O8rbdlzCa6shnfOtReTU1bDVCq+nv
TbvBHlYsAN4h8F7VTAJ0JEn0apuFPLPlYwTjkIFzqMA6FAAH14hbBgQ71DWa/RDQ4l7PZPysBGAI
BSCi06QITzMjwG4ekxiIBDCJBqhE1GbzyiE8DXIxltdqaC9MHocIFMUEksLhZMvOE97Aju/3ueaH
qAcEItaV4sizEYp5hktIZebMGxHP95ZmX3hIzFUQHJwhMzaeJe5Ctvy1ATCjxeKz9TVDY9Y0DRuq
hqZrDEGL5N2NdnU8vRdJdKPM7kSvJ4Mmc3Sa0eFoWsdSQLoEprla6su6Pm011aMH74GsFvB0GTwE
+HhWJrNxzx3v0oCjrt2O43p05TMEHbWGEIl33lA+c4XwtIqrAbACyr4qO+UlCNfDMGOwrseHsm8f
XRM+dRbAYrOmYm+MFQxqA8EyQphxWxrwzxv03sBNpKaceJp3Ej5Wmn7igEEpbe/C4/zNjGK4dQGl
6BsWDDQLNTLdJwQ8JBd3Ej9dACsNvQpyp8AaksTLKYJWIjAWhWw21HQWAabFBtfig22ZiRveJyZz
5IBouFxSwfsgbLY8jT+C8KcC/gI8iyQkQ4Ft6vad5sPUIagLBraMPHb0sMaNAiVTuE3ICumi7yup
2pRAmks4ydpdjDNUpvg3YdIsmk7TTvXJ5KYfQzCh4G/Qf9o5bvz8bRnUY+rv89Kjl2NqzJ4Vnhpp
dEc+w6tZH4A73ToAchpAOS7AHMzYKIZwowDww9SiqToxeJ3UhwUzauKOUu8GSsi1p1k8bjvfyylJ
ViONdZdawHA8rPwAfFCyDWvMRbd1QHHjV/M9csE6RUtLPdKMNe1/16Lc9HnsTabfzJA3DcCgFlsX
+CDYJvjl2xcbrFCi+UJJ8ZbL+Wi5cK0GWOtV33acm/srLeVfp0CKFLCiPuuJfgbpMSV3PTCjaIBq
xM+JptalDzY751kv71EsM2kDhTR6DaWccXQhsJ5KHKlG+2Nu3Y1E6UJeFrtWb+NKaJgHj4CWsnGg
pW3IVyPvSFUkfQokk6HZTKOGNAFrWvzhFKnoR8Jh7CSX544L3qrnWDZBeQrJ+l6n85Ihh6+wC1g/
sP3Ji04n42TxSaZwQ0JLvjY1P8oGRYAre7LBIXU32OXPU2GeOUCnBrTsKF6e7WlIGFVVd5HPsDnT
pKpYM6tQ3FF+m85rODXnpOm82Li09l1A4x3x6BPFxH3ii4b10Bbr0CKQATtDWEJWXzQxq9bsrEBT
tNq5ORIddZsvFb0kJ4bnkeY/PdBboO8+es3isjSVC5/bSduZF1jN+lUg/WErQ179mU6+YcE+MDTf
axr4JTTxS8vnu22vOWBLrd4GFZKCBq+iKTaBJoaVVIUrX1PEqhCJ4QxXTAIYmwGNLZo4pkCPoWEG
eJE2wMJal+YyD/EqBlUGb7xYFZpeZjfD7ZgGPxwKRKSh083cNm/9xA5sq+5xyvYoZp6XOMfFp9lo
tE4viDJ3aPenLKb0k0dNUpMNTDXBGZ2oPkzO9QJxLQe9hh5L7LnY/phoLpurCW2ehNVmAW2zNb3N
BuNmjWI7xvyhZmsf7bI3LkPPuncawZYABC7SNLgMLJwNHq5JgieQ4pjvy7HesXSxw2bwazRVjqnP
eVtw6X2UVvtlkCdVGEDrZVdxSgfeo+r6g8Fbs2XBNggcZP5PhmuUKm4yWDsF3g4W6Y9w0bw7wHdd
DXTOUPcFGXZTRHcnRScTp/cyro6mhTnSt2MOFebsrWhQHCMRPjbERfWatzeHy1MN8JzGpHjrO52r
4HGjA4Efc/T2i10RcsOouk58wgqq26CJwx1jnJWXYk1DzHrq9G124loRHEDTuq2yyF/nZXGETHIM
SQLauul0nWDFN7OKJCaogl3EBuS0bOhhk83bVgUocAUegtEl7tBOGmSxyU9BngbdCu+iwF0CZmmX
aZqhCdaw1XzDBtBhCfAwIL2ULjk1fw0MEa9kcV64P/IY+ynz8LM5RUwBPrH95CgCVBz89LWYGXbl
ItxNaCs6P9tgqtM+AuqEAtccrlRNaNSsxrGB2uhkr0AXIZBqniPHp3zLGA7fZHxaV9QT5fTkmDAg
8R4/+fvYLOQ6RyncAxtDEC9OmlFwhrXitxScpKO5kjNyY57TEMhymWxaTZ8cBgQTNGp5KDWbctCU
Sn/hHTOXalth99zTt3hTtv/hyW2hEZfzwsiiJDx4RRByuPW8wyzEBTUUVlONyJyagpvUsN0u2aVp
oIqAMpDXVzMRv6syMvMbO1b7EloUAhBeG0icI0TOSqM5IbJd+7A6Z5idi4Z3EhZ0jQb1AslAu8OY
K49N1TSnU4mlOppfEhigqYaBCo0FtUBouRoUWmlkaK/hobHGiC5VZ+mmoIkgS0NGNW5UstjKJr51
NYjUmlCBQ4ZTHBZz3HoYGND+hMZL0hC+4mqc6QjXtNQS6hDSaamRp3gb7mwfCCpkM3lhwUUl9SBm
fwChkCuAxktLHZoLf1Oq6QWI4FWcdMPV0AcbVJjz6VxeYSHExKQzXIR6ARvzgVL51dCw1iYG27rA
b2V8lWqca6/BrrFClzzYYPqiKvkh4Nshs0fU0FkvMxIJb2CkmRI2fgCbcQF26thyA89VJq/NBFhy
R001wpn14M16vhNuQjOHDOMFLyIEV+toPG06B2dNWFOsvsq5BF9rDsvamK31HNOYsHFSzBp227z7
kG87jcCNYeESPn/XGt5W4K71YeW2on0q8eokzdviundFCdtEoOFPYeyWGrZbauzu4ri3eOtfvcR6
krI+uBFCDiQTywpJm7sWidvtDWM+FS5aPwsdHzMgwDx0fgPIZZ6x3EftKqnmGxTIK2w58XYqgJbB
CraM+A6zsMH88sNV3U0XkhekgDfjlQtwAGCgBzvMwnRQUGkPde5em3guMXpkdJ7aARBLd4X/fiWh
GKcaZxxrsPGkEceL13AM16Q+sSA6HJfstIOzeIYsb9qyJFWrweqGs6qyeFo+/2fc9AuvUXlVJU5G
QZfS3mrT7kdlXgx58BYOUUzg89Dui6T5qKaGoKDY31thiIoTa1/kYrDx+aYLwPOkcJ+TpWlPPg3R
c0vRjAaQ3nEZH5HJQ3SQ06W/dM5J0IfQ/zCRb7s6/+BUO132qSL1pxoO6FUESYM0CwJvas9n9tBP
H3nHJsdBOjzziuABe5vYYMUDk+TF4WmHn3Kt0Pv7YTlCqvRfPMhkhzBCreDDqhkb5pLQHR6UTKyb
+zjHugMVu9i6ZVbvQTS8txpd0Yvsfpkq56yvUiifMWHfxKwzAXYwezhjPq/8ZYrhS3keOrjUv2uR
rMxFQfAWbQhyXTGnZnZ+45FItFhFt3F6e9n6yJo3tjoMZnRKpg63sqwXMgdt2MNDkhxqRVpsScEx
2qx58UfiIPfzshvf2Rj2fBrm5lkAuwl8sXmAqHwiInMlO1QVIyEhuyrGPq5m3gLHbsShz+3HLiHC
uPQ17bgSEOS9WhwNIgvNsN7VeaXul7YDojTdkVs4bR22ZU0oqZj6NMfZCOVqGuWbnVMlWHkE74Bh
FgmLJlYXbECHgSRByvosexjyCZFJ3t3h8rYPoJzcOwSht2XT1nvi7LzTmSKhQNF2z0iQyrq0njw7
MS9ZoC+gbqRr8rDp5yOnC0pO8kX9WmQzBRhDn62tXC1vrJ8ZtN7AIKpoopM1VLmPxMoSxNczGmyL
il/NWS6rgLAaK6aZpTQZn2b/OX76TTWo8YyHi14vw8W1mZ5ZNgWUg+UZ5erw4MW5dZI2NmM/h3Qs
lD7TcJg53d3ROEvQTxfuZhnwaOfmtJNmE+1dL7XO8xDwF7LIWQzGs6roWnuJl1wZqOxsQRWjJ9ti
gciCgI6x/PTQtOnFsMhxG3aWsw+XanjsDJ8Sv+29TcaAd7O0mH9akpgFRMAffa3zdQ0/3Lehu8En
Yd3PAw55j1P4AMx41ZNAs5TjjD5kGi9rAyLZ0CYbKzKyQ8QOdpcEgY3Uzr7JKq/Y1q6o74u+JxSS
acJGhkiFFHf9zIvr61bi+gxmi/QkIzbPswRZqAQIIuXUXCm8upt5lB+uMyhoQJwik3Dv1pIuV4T7
zx15FxOjwDjZ988uNSptVAfbnJfdGzGer9ypxZVRx+naMPpbU/rNVU270aDcvioHRb1V5peoP/Rx
by7JlcMYU6vC2rZeVR4WlxWCZkd84CBMBju2sfMpeYgmAA8pFBi5yLcZ+99zHC9X7cyzvkxQmeMC
GelktPGN5BlubeQPC7vJjTv1HyB34tMBc16XxfbJUpYdG0LWHHpoAryYm9SM2ycnmp7GupcbP2FB
ioKMblgz8QQXhXlm5J9yWntLAg20g5bvNpe8qwNb1yqcInm+oFUb6WysYZDGJ9XUbwZD2lcOgXu7
lksz8pJ8mdCjcqYGXsV29bMSsFE+xs7bznG3HECwLYc4RCuKV9xQqI7MnvJycBHQeX1zlSpTns2B
mayRdATbUbFj5EjxLnmi0IPxpfxBDsfeTKaVSV5WSbzUgAgX+U+4aTrTvSzCkzgOkKrbXrAvci0A
r1FPESIc7gxlmEiAijdfea+wCoe7CnbBCfPxVTo6YmUO5MtmkXYtIohzicxZ5bi7702bvGAgFWwN
cNtXJGUHtzOpz2dL/6NhfOiboyasZid+CWzDqtriPMNIZDZUhoagXQJrdte1XY8GkIZlEcXixxig
H0Cpted2+aRnzD9ar6cF04dv0uyvGa9dGf6SXyBL7xh1+rgcl4NdLucksSRrOmHVJS2zA+ZbcxPR
qeMUKmkzgtzvQTgMY5zcqLxPbuagRBArOG19/jU4YMGhCLJ3o3LKU+XH1Sl6h0fhllDWvPpuSn3j
fhFuejk26Zt3swRLcUdoe3vLeckTY068CAHK9fDuzoyocJBsglFdGg6GCDWH57YTDPvBmt+LNrb3
6DSqteEW/nU9Lv714pg1Iiha5V1azHtvCdq1nRr+tZcjnvGLoD+t7RqgkI/uwlXTZcYj1hbdQFMD
QdjaQbwSyHQXmKmF5lcEjx3YdZppWNU+/294KTLnMWyc7jjHfnVhTdUjjmdIrp58chJj2UTd6ODZ
kOrJz0BGEVjcgmwD9pwjektwmw/QUWUpD02QxBvGhiEEo8Z7hGJRrpsgkOCRiFct84LkXaKgrjPr
3O+RGEVzk60XoAr1AEkvMwyLALmIROh5WnA+35W0iFZTnZGF60Y/pQc/eRSVOsf74exAvhT8BQy2
q4LFiu5N9WIQc7WyTsM55ohBhHEvJrXOAEb4IXoakSiiR+l69gCfVjRJKJmr/rQVy6nS7x7O/13v
o9zyuVlSXo/1eFPYPGDCoXGTR/lDiUeWZAbzWqWusV+wgdC27dCt6E4L7ey6J0vGNOjeWclyIP2V
CrsWDA+zmdQYF2q9WT+UyRVt1GuRaJobaWrbvnocJxot3oQN10upWs0+PNjxWbSQEpXAGVnHI4Ia
1fbHOFUXlRug7EI6NF4F+XKFEeQuysisCEycncF9BjE0H6bb2HFfapOTXCVKuKo35hy+hIHNCBaz
QD3Xj0h2IQnb15mZPKaKhCu0TA8jsLiO6bIOUHhyPf/OyNDiA2j42dk0vQ1j2qmZOEk3SQ+ZLM8J
A7gfcgY04LOvM/k+wwbgWqr2mcaVOAusrloLu0PDUgYvUI0v5gRyQCKtYu0P7Rsb2lugwPnQqjgJ
mYOQibcuJvpX9B+s1eSlt0br3yyGd0gwQK3qGOd7E7Jhml67xiCNVDNiINRMK0mHnHPEAXjPXUVP
YlNFw0cCXNdWGVIxl+zAtMamUsuPfjBf6xpDpMnT1Inm0qAh3rUuHXVK5STBqs1NhHloEdyaFlCM
6FjQ31u1KnuwO+tioXZZOyZK5Dj/tyT9/7sJv3MT+qjR/99uwuNL8ZL/biXU/8B/rISu+y/hWozS
PexeJoNG/tb/Wgnlv0zblBLBrO1almMTMPMfK6H/L0e5tqJpaWnXnCNQ///HSsifRzuWqYCSDroq
grz+q6CuP4T3/qe9gP8grEs6Npf3q4mksF2/JSNLbZXDsR8RDpx/GxGiRbxw7bu8h6HzoYzW3FMy
4bWyZ8IEMR2EkhiNuveufBSBa2d03odeJmeNNhAk+OkJBR+3aGVPDbv64UgEnsIdsm1qBNaOOTmw
IYxmqzkY0pUTlo9E2F30UUV93LeQqAj+ALYM3Lq3TtSrpw8AMZrgVZFTuyFjNFDF0ATOqKWjYYzW
paKNHJDmju+FDpUgiwQhs3NHeTB+E/wjzK/ODMfHl2u5ilmQxAAsdS7QL74b9Ho2386X21DivM79
6gaeF5PQzv7B4ZVjoL3zZXcJ73yLThjN5sylkVQTskPuW0xw1P7jcpgsOk/MWGjxhji5OGclRScw
BmCKFAtKmjpAmQuZqYcSNgMKWUWed6xpO5WhfA9NwTGGsL9Zigdyg98tj167a+9T51gaQ3lG1uQm
8SrAnuju8xxxkOGNFd0J9AYBc4J97XQ/a/oHgnxQz112c7YDu56xovbPytZ2SSrwneXFGzgET209
XS55VOwTmB1JPiimX+RbZo3z7ovltY2JJI89H53seZvWz1Y1GFiB+jPpYUojeBVzUGI9BumU6Hxx
0CB+8tj5QbolACHAfGq6OfpaHSFrvNoPxbo36Wm7HWb2xlcXaevtetO4M2EvEGCoUBfVNyaB5Ada
szYtzjs6692unbAOTnP37pjHhByx0j0J22wb5fQIVRi9pAJQmS1uf3ndj386XLWv9zerjn5zhImp
U7m+b3lfHwi7oWwHKsoDUcZoSWMHGXIYXXtRCP2lqIlTy9JHJ1owLVVnvn89kXpMVJv2+xmMzdEC
4dBzkjWg12pD8DioRA9iwAQUCDKGsakJzgAa322H5KhS0Z9TMq2++Q76Pf/VHYqQlPXJQcuDqwyx
vl4nfnmoOXHlWoIl0N4zBppb2jSDow6NV7/4pbyhyXGI9ZGyyxZShcfwuhrn3ZTVH/Gkws0EnKGi
xwL0EwEQeaMINLDkFO22LN6RZT+OgMT+fsV/2N8c3yV0y4V/qvjVhZS/X3EZVV06TB6tjZki0jGf
jWT5aF06znbMa2kWr44x9asCEoY0meqVBEr4URN/88v9efNdz6ZLjYnTdkzUr79fBoT9oO9qQFeo
8Zy15XhPFH43wOS++6DPP+n3W8QnOZbrgRrBrPMZMfjrLaqGsLAXp8PEiePQKLxwDQkG1WzzzHH6
YkSCB8Fdj62t+hL+C1dDZA82zOhkliPLBoytFIIM8k/8kPA+nH/jBn5O/yd8L//hRRB/rozUXewY
lrT5OTgk/f5bBDxAYVX13XYh92duf0SlnNZ5VVfbFAIUrS+ThO7QJc8Xf1+zfEQdsRlieSjk/G7E
Z988IF/ttTwgHv/GdQ+Iz/njzrQkuqbB0HRbZ6aUBbVpBuXLVDtPS5ez1TnBgQ2p8/x1lZTs7/+3
AviHX+LPXZWVwIQB4Egd+vj1bYqNcTSLPkb/KhdGt11ZrnmEF2zR1rKCeobhEuJH7shvTN5Cu+l/
f0bo2lEYCAs2gWA///0O9JNq2wKACEI2vI1jvR/6+iEsyitXVLsgIjhyGzrjKfC+K5Kx7v7+rcXX
RDzH59MdRd3iKNJEP93vvzyhLjyQFA5LsxVJedWP/V01kj7GNGz2PcLT1VsULzeBXzwIg+gHelRO
cMSN9oB1Dq10s1vK+ptLsr7iB7gkCwqI7VFQAWWwv6xrreIsxOMKHkGYN+CI6RvLrURFZE7NM/q+
Zxn2h6hDYRpPV47RXxgzOc0YIkD76ad4RO6HDnIYqjsZX5Rke/sZOLeuf51bDmEqu8qMCWdqs+v4
xQugVZ1Xf7PU/bnE/P4dvrxWHdSaIQj5Di4gYqvwjz6pcNzpwze3Ty9VXx4eC8OpZeIHE5LN4PeH
xzFysCbWgr86bB68cr7xsuXUWneqO4zkpZJqfEq18aZQutPk2ZiMfPAlMitfl2J4zRY85aH53RP9
jxfFfkTN5ShpuV/4EUx8uqSEA7kFmwdZu98vBoY5AHspr1dnTTd4Iw9ZVDzNqXtUg7Nuo/4O3822
o+1aI+2ZiqMxVE9//63+4UnHrkrNrCkTJs/77z+VWSZZziBIQ6SIUVzKp16Ki5YJVTO1279/1D+9
0xSZGmLB6m+7Xzc69Nm+WeNS2cZppUPMWw6RhadVd+gEIKqtxtg9ZPVAFBQtWVKXomgTe1Sd31zH
n+upZ0lsup6wpaOE+eXx8BshnCnBiCz94CjwlkWHcLrznQvDm2+cqHntlHs6RPLt759r/fPnOq5w
bT5Uufrv/7Kq1AYhOSSjN9twtt/cqnjOMcIwpjQv8r5+Msr8ap6qqzGoN8lmcQF8qeSZVVmsMivg
dFHTEDQjRmIM5z7oY6Hzah6sCc3Y36/zDy6QXmpIAeXXUZ4yPfnlNe2Bb5t1VzfbIPSPQg2voaie
wCsS3BCsMHCjSyPotxfOMTTBsaJeum9MBFNIQLdL1/6kR7wpJHAU3z2KtH+Nh8b47hr1Pfr6iqvP
7ZAuNhv0l6KJDKKytnCUbekk3mMsk9K8mYV1MQssI6J6wJo947wun5t83gSxu9FAyr//TvKfljOl
PNZdSmaPt+f3+8nqkfcw3XijzfJnMzLjgwKGGoVxk1O31+MgQNfLmkFw0Z4hENqRuXYVopWCOxav
1TJcA3uzGVETjDUkYleDXCVVJVtPhkDICYtgSK4phJz1zPGbYUtAm7gBapDuF7Pag2RyCak0GcBs
mtBdN8jtJmshK9MO5Obv3/XPxcv3iCGwqQ35nkJ+eWVMr3AjhLQCy5y6d4Q9nZQhc3LfY0YzMwcY
jPG7Gkzfwd/vMDuvQ2mMlpN3Rn35ddvRcojlywS9MidjFMVowl5eQiJejUKO1CKI9qxlvM4te9pY
eevvPCs6X6oaVguWwr9/f/vPe826xQWZ6Cktm+7n7/c6SVCjTMwBtlk0nLto54M0vkxbDnzxI9zy
y7loOanRThtGqHpo+4tpukwvc1AUltVSOpnx0xz6YEq8K3t4j+D0rspkRMSU2bgZqObRnJ2n8OYm
Rj5d27xmtW0zApFrugzWepS4MqKf+bCceHH3FPXTcfA9nEQMv1y0TtPAZJu1wVyIckXZeR+FV1XL
T4RckenM6A1rp04fohF6Y9XNGwPF4BKSt+ficU6bkyRPHnCjH//+s32yeH69iS7TMkkRR9Wqz5Vf
N70lsSxZRpjYogw9c0aCnpjMh7B3QFMoYkYNzFd15dUrJw3fmF7ZB2Qi1ySm68GA/99uQP++Gk9I
YBS0nj4bIr8swFHeJXgDCU/HN8R0xgO7WwHliMuuR5aYnI6is9ZLpQVaBNtulhFrwuB173//UXSl
9vU3UYg3PdPnfeIY9PujBGeXqECsYhiNF+R9VfTqqhzna70nTuOhVAhk6+Wb9/cPjhRfXdLocVyK
WcnBWL/gv3z1qQJhaZNctUXOcu82ZJ47RHzJiS4HOvwA2YAj4sMMO8PIZ3IeIl6in6Lz7uTkY2PK
7BnlJQrsUF6nwou/edmtry+7vjyOWlKfM0gbV19+E5uAjaTzQCPnORYTonNjP7zJplu3CfZVSkth
BNJAq4FE5KaUmxRIA5kEO+KP940Z0M0frpLZTldZ/eos+Qui/ceOXD8cslaySlQLHFSe/P02fi3I
uWROsCz7rgILBofqyy9KH6MtQgJr29TAPJtmm2AK1Qk8/yfhe49eTIDytCnmyP+miv6jjuCTPdv8
PKj7Qkn3y2KczkbfZSQzbDsbjjfWS0RiVv5UvSFxu55z1mOa+qhQF/HSETHgoSxnkvXKIPVJwcdG
T1swpkVAScuD87V3iRqPdtj8zf74xzn/8zot8GBs1NThn8/kL89cX6vIHumUbWG/XfvtcIVLY5eM
8XXYc4Au5RlDJbRdKNNq7HjEXOGTlxdt1QM5c04494N10Lr9gn32m/rBUn+8hEI3sfkXG5s+2f5+
9+hINyX8CxTBbfpBXqi47LFuAAAyHwg+UqcjGZErvPs7+GYv7IcjboYm3pdtHu9ZpsjAc1mUC0CO
jdwPLQmlIq/E2sCdfa3ofiZk7Z7ZTnUVVMFjXkXZdz+u5vN9WUYoIoWnWIpMNqavT0Gf1YwBe2PY
tkiNBgH62DY4kiPsUm4V7zFnfGQEe0MTaJI92SAm2VvNhWhqfO1ZsBvQKSJcw2KIgxM7FwAu6vDx
rIz6jbKSeQPrZDzYfsR8P8WDUC3rocn7jSkI+lPyZJDVGyEW/kndZY9OOrv7Jc9J8dOZCFE4UijU
0TaexH5S2YTwDDrPlJJwivD5xCwndxPn9M1xS5FZp3/GJCu9jVmbR/JZ/FXpjwTkgd1Yu6Fv7mO0
i6uEVgCklZIZX4TRFCzeeU2M0gZoQ7f2wniLfPpAc/WUkJR25TT2jWkvycqdmeJWKv1hdgKPNKpw
I/qwjfKBMEJEtVnxZttHpHrAjq1851rJqxDbBP7ArlLLHZaIa/StTzkqS5mQldAJIddLgn8i6KG7
oX1sJc9EF/vHagJIgf7BYESAVx+BBIYyBnnoYQk3qPxLPzBANXRq2dhDsaHr528xV4ABxSFqSNIm
fITvVLTmqzSnm0kBHZ8ytiRbTWc9kUCMiKPT3PIuK7SaGwdD+8oKyubKhvRQUUisrJAua2BCOlVG
xOWlzrAtVVfvrDY6CeuQQCl0kqs6t/MdzQ/irxxMAMKaX/qFnz+YVXn2+fR0BO/hg8FWMsRNseuj
FrWhwKvW2uPODYv+6e+L6R9nQ2wVdD49Wk30IN0/NgBjrufEBiG9DQt5Z4fqfmrcV7Aoz9q9NTnq
DRfMjZuYG44S4Wz8/Objvx4n+HjHBT4GvYlN0ldfjjxLnXgqzZpha2Q9Ns5JUsDNNjrEcJO7xzwB
ttHgIj7LhiUFAVaJXSXArHNgvfr7lXz2cX6vDrgSzyQfRJh6mPZlcc/jBeujkw1b259j0IBbzYIO
hsEip4eVHVM0McxLw7ioSK6JlXo2520hPXkCKisGpMFjZZzYQZPeoHBdZfrx6semvSq7eFdXbXkZ
NymRmT4G43qKddSP4OHxCYl0bYz3sUxtbAfGe+voUdDnH+xh+LL6H5GarP3nuzrmHUuzjGDooIHW
LDswuf35GOEsaBaEQmN0RCfQXzr9HnxnDUJl2MejiQmdFBeGAhkh605/skymvPYRGorRO6vLGhYS
HrR96PL+MoqPvyni/2FDUizsFiRN3dV0PjmGv2xIFDGz34zjsCU1NNgqmMGFa1+WTsnjb2OmsbwP
P4nSg4QXnozWB5RUd6t6B6PEUnsbFGuZp6YTuCZgscZ+/KbRi57jz6KC6sejEuMqfUmR+vu2FAm0
5EFAQ6g2arkP2hFPQJBZugorYPGO68ZwrivCxS5lQ9hXaCFxdMY9SVkj6Mh0F3e9eWUFcrpyKaZU
M2UX04LSOxHp3urrdj1pjDqa9xUHaEoEakAx1f7dSKrI2pdNu0cq3awmek4Q5bodYa3VzqSaWGGn
lIc5T19iraql+YiquS/ttf5vkc/EbssGKyIunm5ItlUnfHJzO9YUH3MeZ5rXeTnllDOTCXXZVnR8
yPEAnq5do4hYD3lfMCvTW/DQJzl8YRIektkDskfmBaoMghT2VVnWiGco63AfzjuaR8EuSBcemtTY
uGY1Xjr4PKJIRkfIWxDkjAqgjacs1B3FuMv0PRQGEi2rJDfYB78dldRHYCn2NqaKyzpVh9CV+zrw
vXNLYoGa0ZNnfJ28QZhZJlN9UQI2WlfTmdWZ/0PTeSzZjUNJ9IsYQW+2z9vyfsOo6pIIepAADfj1
c55mZtMhdahb9QyBazJPSgyLyPUHGb/dnCwwK1pQAqp211KO+hzk7u+iNnZYOZemjn+xExIjuMBb
6hper1swNPmv65P6JXCr5hkyAxdksglN4dypJLjOMvfvg0Hm26xuXyGZecea/jPqcb0NAjxgwhV3
VAECH2gW1TZzUbGopoJc4Gf10cBU2pHnjiOGv67o6TebxP4VQQ+LXeM1MVn+uYhPXQbm0XKD/4De
GPAvSNsGjTil5WMmRDKPt9wu6sByjJ47U6j2bk1S2xXLXeYX7zCofhjUNa/VSExcpQhmMvqrlOXD
CCmao6jGwc03wQanitZzjZqdLOQ2Qhy0mIswv9LgAp0yhDpQPeOMhype3P+iscAtJUgXiv3poXZn
tfat6d4NF3rdG84W9V97zP2sedR0I3EUI1e0qzfnHBC5dWGh0G9UnywbztNvcys31eQF35UbESAT
FSBjSon/YRHuxbmhGQpyoJXKoPJD6cvD4rTgCiG3jWxpSEVnmia+gUKclyB5m1jKLoFvHcEs4W+1
umgt8jR5q1fKTCGYmvCpwMK9L9N2WyQ3qFAeksLAumJbaz3v62jjeP6wCsogf6mneDj3jf1UdNFj
Gxj92YB+haZ6F4c5fw8K3yeG2dQXcl0MofcCrsh/LNvqKjKA77ZXpxfywjxkQKQ8pB0A9F4WG92V
8wZES3gFhTuf+9vZGmcBTpg+BPRQV9OmiVH0sEyoz2VnUS/tS1Nan0ucPoBi4YMKFZ4iNHcUOebT
Wbx41Q8WkivUHmgrrZM/LOHJxgNPWSQuHQEnU5L7nzzj7pQwzEpJUhMeSTm0b+KIQeGztqQ5BG7T
YMdTezCCyOZCUiW6ZVc34y7JyuCxMzMRDDzifEri0YqhtETCugsm9vxWCSMdNQCsCvg47fLB4t59
GjBPFr7/0s3tePPD38N+zbfW5OJy5Yijnb2IqpgOwnYuPqa6leJlbCADJ7f+qT8GaG7//c5R9bu6
BVZ7iskL2fZWihatiRivJBP7P51yP/KArMvFVA+TM6xaTuMnJAHHGCNg5MTTGe8WVEvW9Efb5YSq
h6MQSL0jyaGa3ypcqTBdtWJGIR49ECbbkiKLHlZ7fAL4tu8qE647nSn0Bu3hXylmaHynglIQmF68
BWaF5sAfnYPb7I3v0o0IQbaUJ756C4dlpU8RGUTXTOFfK1PEoXrBRiA6UtUjr371G31YRl6IvVSE
bwicYbmdZmQafSeo2i/aNgNXMbo9erJLcPuHn6eXEffcQXROcCZnaYd2eMYZFtcHp8nCKw1oeHUL
N7j+UmgEmPGvWaTnuzTkHxkrgVNa2lelSQ/IGsc5dhwYN8qfdzH18tanBMP4CQIKLBdPmSQ5O6um
Yffvt4NNdIVBRQ8gswG7V2bys2/nNbQGbA/JcEc9Wa9DwCM7n/ttlzlxtFb6rKerzijQCsrK/SIp
MfTk28xKZ66VUkDM4H8ypciFBknWjztYwaZIwezy6XgVw9WymR/qZZlW7XiTQifysYsykIdZvgef
4B8tC8dUBixoReUDFTcucMctaEcwMavN6PbwXaX1zT22n+kwl7ANthPJTugr0utcnKOQXijOExzl
09ju6Ms/0xgdq18Ml85lrCFJIlx1ZHqt4mBvu3hOLaBA56auKOrYoPXdZ6AlMTZdc2qd19rgP0C0
VK3zW5lvguSZGwqPB4vKwivmLbN7Qja8BvJWDt+B9I/fOHSO/xoUdxyRKN5amj4Z72tsGS2k6lt7
UhXd62AaZ8M8xj+Se1B19bjXGFzRwggHREf4WJGfGHtUa7lSt/jyjDbYQtpiBFytzPFGrLRdfwDK
tsnTsr2UKgWgRGyXz0x1rxYKmkFdGLiVl2TML27SPekb8WcK0g5p6S9g3jNpkDdek3UIY+M85whj
QTwPel9NrkdHRQgUtvkQDU5OtvBTMpYHM/Lj9zL1byf0OkgjZ5/kA3EXQSk2LHeGbVwC3hHTX1cB
48oghfpdcJZpGKxUj5G3YOHtueqo2+WA6+NXepqLGazayk16azcROb2xczq3RS3QmyNTriNNGFIl
r7Ju3nRmvqGpLiszI4j3I9TPZROB3pXJasZ1vS+CJEANw7RDpiPJ4EDV0MZjg5ud5VL1SIOsOuEx
tfMLQPWN3efExo92RxJ0/17hW4MIvmUm/Agc0CJDhnkOGSrEeiaY5ywF5rOlH6jiZidbd5f0UoBD
J7e9pybqSUQp/PcgrtX9v14y3oHfoiiCHLZj1bzsYv93qKG+2GFyTKPuj7tgOVa3LDTqDxZYw7cg
mO/sRpSS9uxwaELMVoEy5yhIj0pof8s4GrJsXW6qBrUTQrNhX+bIfAfjFceiWC5jFa2DJCqeiGV/
722kvvBAkfF3bXyoLbKNJzv7yBSAJxmAnnLScN72znyeFKbRsoTkNqWfbdmhN6cr3+PCJpalOT9j
osUUUZp1PmAt09LUfHMX7BX4KJJaW1vf/VHEEyFZO1B+cH0rfHZAPmFAsabdFZV9HSKrfTYxIY4W
8KW2BL+WlbU5tMb/o9y8PkLgBFCIY3YdTAPxHCP2rH/dVpSA5UbPDBXjllTkhMDHyOOk5OtuXNzZ
h00F+ttvHjGHINJ/mwLYUiYE2iMpB1etTC2SHH2HhfShhJ90+fckuiYAzwxeXbVn7Cl7Md0mxR6Z
hdZUFLzAmzREAEv133GIYClvBWwgZhGR5s+09aTxwg9Pc7Y8twIkeeNU912aN5z87s51nXWTSIBn
WTevhri3jrMIzTnuQx7eMgXSU+31aCSTVpayMi5hguvkAxTiLW9OFZfBCr2jW8GDtPtQEIbusuEc
pvu5lfRLeP4InAwfgPVyc4O+Wk2TMXtmf8l1DPPk0vXyPohz70z69R/ZQyrFAAifNEcnIElFUwaO
XZwIdfDYGPdZmR8KBA1peZ/ZqXfg/o1xj5j+0ASfMqpYqpdkE0wCjGI+JZ/WVII37/36IQ6/Oh+L
UmtD7liSjICX4ex2CbFzszAceu3bbPvZZbEMhvlsQYcYDzagFFyaPJBbcWMkUBMyCuis9JDE/WeT
Q47iaaPrkEDCXN+/b3EG4RDe8t6FF/Sh8ZWogM+5E9g1MUPviyh4Emy44EOx6aCV5BqwGBT3DMlX
nIhmtyzwDSnWuLjK4enfNwCjziE1mihK/eNk41eTw6P3brO+yg+fvfxpGDkiWl0CNYpQ+0OgNYCb
A5f46Qd6P2iePv7vhEgNLwsfjQ+K0aNvcSTRTXou37y8aM+1PAhMqc/CL9xVOw33IZqN3aLcozOn
rx2Ihw1xMXiWb9dDIoFisoj9LRfewSYnpTQKvMObzFVwFZ5O17lhaoJzDoxDITNkltydcVM5R28h
8Gno9ktvZUcTNt166vrsnGNesVpv2Y0N4wy7qd8z1OmrcCREEa5JtosE7IuqgNsIyhG0NRM3yjl0
GwESoeLZcngvRebhyCOONjLjdLaAbx1guwuvP8mhJq1aMI6z/XHHuoNz0hLudgY2lppJfuCWMCmh
tWxoNri9WuhNpJPW0VkUcfJIFtyxKwR87LzJIawKXJVTRFAETKimb66LRdswdR0ntcop00PXe1QN
Mo/KNJvJS2m7W3HgqbIfMzsLTrGVfhhZlBvcMW+IWakil4I8xJbR97iLIj84WTL7DxoJNQoEDuqe
ImP1Om+7MenOaLa+U4yDex1M377dxasZ89suiiNefcBA0iriPZNfD1w3mcm6uCgwO2XoNC+Wu5xf
MNL1O5ngpl2acdXX2dVH6wQJGQ5VI7/GvrfxM96wkjhsN2GSPzP4+SlGLeCpYStWLn7Be9tvcUmS
lUcsAYyXYSr/C1EHn2bJV6/J59eqNXoVZlP0qPA18R2cdxhkGILOc/Q0vzJVhQImqFejEKZnE/5l
l6hPrCrVbgQ8uC2zGZx+vo5cf7lGASATS+vd4H2rgk+pAOExDmBe0ty+SxP91C89FWeBgTgGmczS
b+1nH0PpFMckV09xD7BkCLNo11X6YQnlfpIFhI12mVcLk45VqPuPTPoKt4KXbEv1BqcOMG3KjtCH
/kokIleDTVoFCN3CbsW2gFRbCHAj8/LswT8AcI5C07TYrzozSsg04NQ0qqe4U2bvwa13UqTMmuU/
QY/uMQI+uRnC/FfW+tsXRuxd1iZrx9HPdK4K43Fw8zpmXLb2V9yUEYOX4C6JRyKVRYKqdhy/Kocq
Kgydk2OXCK3xWwOZsw7x4D+OSRCe8oRCaJCEPdvzdMzmn7pQz2qEUlp85qYNVoiSqPnDCE5VpR/H
nFvGMbrHy+Hso8I68CH9EKDKu1LXh4L5AYUzJl2i42nQag8ehsMVmrowiXk1XKPg5MwDY9cJ1iOD
SLxtuE50AsfsxiSsSBftuwAYBwacFYnTO3ZmAFSkNRxjMhlaN5tXXVSFu6UaPhqDsa4dvXZT2NWr
Gw9EOSKjGcJPPeCLb4fmodh5EtRnkg3DPhr6b9U5ZlvSUGNrHkg+H7PXGtykhKmMKyZfyFdwTguU
YrDcApTqLTU9SRTRHNFXxsCTEEecLAMeX/Cc/WeUWogetX0zz5bVOe9JGynUp25pcDKVHzyJ1WXq
seaNsxutXIZ2WCL7rTtWnIE90Ps+lluL+B5MSZe+zaAc+dTjvReu22lb5AxwRv/AnUu0KwPJXQiS
hAvxyRsd+GMZY6wiiE6pMC/V8geteP6oXYjMiNp5PtsdYlTOopSLOkYYhOYWkgNVOhRpQstwpw7o
yy2GFUWyabQmkteT+xRWOTY487QM/T4X/hPt8FcTLpeA9q/X4q6b7YN90wqE9C12i8upvA/6+Eqf
f1+58QXQyKs7ZjN1IQM2LE/GU9MOs2G8ATDLeT5Ob41fPGUua1sktDxF5J/HbZ49sDj9tDRYziiX
X2HluQcHHkb7L62eLEs8zIUH3Nb29S9EI2xanIQdNeGKPuetL6kTClD0LmIMBpAT41vmG6khP6PP
u4dJ6GTbTogNFIRpNlXhn9Q38tyfSdJRj23tf1Ql3yWVzqc0XqKHlMI8TEr0grhlt8SipbtZd+sm
1xSqbMxWAD4gqGVBumYdcmmFB+pBh0gw8KE3IMU9VCfveg67fTi9QGF1Dn1H1WARPbTNueLhoqMF
an1D0COrHa6u5WLZidjWjNkPnePeWUDYt3JJ1q4h0VrhiN+oMIMxMZ8iJz3bNblBBctmZ6/CThwx
gKbrtuoZoC6ngIz2NWQWdz8m+WaK7AHAgbXxRwzyvWP9Qnf+4zvNuBkWO1nrKvqVDeDtIiqfzWg2
c/Zqx9lHVdGpVYqtoNO3f33hfKn0YQZoPHbJJYtKTOmzxhDWhl+MZvCbDuUrBKCDn2hmxTWxT6rz
+IWpNrHXGiyGJUgFbgWhx/rFzbz/IpWcnUC5jzqkB6lvhWxY2j9Hst/PTgv+tmMiK1RxCNkm46GY
9stEdROV8q3yOEN5nddhcOjmSrQKLdmzO68sdliRgN630xshh3DDku6dGVdyL2T1Zw6JKEw0l5F2
fI6QNO633IwxRL4BSDts6zXgi/Len+sdbaIEz56I17E0pAR105+AGuccReT7Ch+SyRIyP85ZgrCi
eS+AJ5CGi8s7sfK/gNL2gzRXsJ0eGL/2rzUioyCPaKTT0j5xHxa54humnxMMl+DMsE7cFVDp/SiT
77Spj1WMF6KxDOuUhmTBLhzvAvw4Tb53jP0zeNAdlKCCiqrWP4/TL5P59py1ZFXEFEbcwKOLrXvU
EAaSwTrkA5iIju3fzVKYalyOQK2IUJ4L3MOtBcJb6hPO2c9/G20SSngdpHmvMyAi/ypyydR9z9wK
O1KZ3hGqjIFnLLCXhtMXvFfCPsV76jK9F7XJ11WkcMPyAAIRCKDJLvDOrG2Pp3gFjbQmvH3YB9X4
M1v4SRtOvrEjZ0kyiAgFPTKJuf3Ki9lBiKck2oUso2ULdc+XEwnSpQ1LMIBDAjl6QQfNNpeAnHxS
64lJFHEyt9vhK5ZZv1ly9xT1bCJkLQmcEtmrA6S28elSW8M11fOFYQpUEgc77/rhuei1tUHSD40u
hyPc+r8ZM2sXObcXCI862kehFa0jDzoLLAAc52Un1/+CvFIoWAsvze6nT5f439buV05lEKPgIqdy
Bu9BrgLcsk0lkGlbtt+vtAbiIkL56rPqP3k22s16KF+4LR76ws5ZpxGJYjxry4k9b1Hi0Ulq4irS
OdyPPVHStLeaBPM4038bBR5a9qR6ZXkL+mZEPDOx6kGGtRtKsJsO8z4W7OGBkiNiNgAyLfYVV6uf
4tDpUGBhjoeeeRvsMkqGbURHpb8sDOvwUAI+EPhSXFzRj+Nh3Mwy2HpNvSOvcyKpJjj7rep2VUDB
Yw8YVbwecFwlmavk+hLa+27b1zeWTluqXaMCHG1VdVALvjwxAByo4Fli+EWsyA/gZoSPM7HZj6AA
wlzNQCCqpzqCQoOR92bjRy+MnO2oIvEaIp7bW65fnYf2RfVde0VGFelvE7jWpc3Lsz+N48n1H6pg
NxZkSGj12gPx0kMuTl0abKY06R/HvkGHOdJoVDFb7ohPh/5WEo1FXFmlmf41FKsx5xrBKbvbfngz
es55rqwvJ7eDA1LP72LJajYFrNY98RzlhX30gmGtvcwc+6G3t1PLfw0IT0vvEudIb7Ip/q2nnATc
jEDWOGqDbzfwQIssmQCO8kHCrc8Vx2DHyqsbZDV12Y06q85R5K8v2Vtay3tCeMPdTMHrZPJsW1OM
8KHo2Uon3jFcHqwIbVvWVtUmAX5OvO3yOntsNnAXOOth1Md8GtxD1pIFVWKn23CD/1YQW8gyxIVM
Z8rsnPSIRt+Jtm63t6GBcbz4sjgfAwP1HdRHjhBniC5uqoFU6/Y8/rUnrg00kM91y7OUSGJRStdz
r4FCRtP52a/Pz1307Tm0rYPLDbYvxw4SU157yK/5//gtACmn9V5kMrA6mdBAe7xF3eCLXR8RN52r
rzIpz1mADzqHxDhjrxyy6tnRU7dW8+yAIRuOHt+KGE1Gb1CtWZppFnG4ry6pNCTK3IHIsNZL/Tvk
c0wxii7qktmJPCy6vatEdzBW9OvX7d/ZxgKm6XhruWwGaPxrom5uMTfHmHN4Y7qp2XmifWqrgk49
u03P0x/d8ziNZTptMmWYSbNBOiaPdXHb0uTteHXd3KWGsFlFAX3f2g1NglU1jIVBmOzLmdKbCYSi
Bm4QI7HvY3KYQ93Lh+Y4h/QBeAS4aB0+2AZr3Ua2N+Amlr61JGPjWCBiPAg5kT+WfPvLlD4Kt9wN
EnyutiLKVSHuW5sIPTfXHrNkRlNJ3AIjqwlfVoHjn7TlgH0hj4oMzTuH/KQDXzD7JicZgAa42cMN
jR4pLz6HVrqVY27dmBjXIHW2o2Xeq44foJ+x1QYgdbYNGc/gzFEzd4OV74HGhpx16yZt54cZnaNM
hHWaUQcANUqHbV2Ut0D18GAvrv3iuuMbHb7KhuBx4Nue1g5fwJZxfNpN5TYRhugWAK+HRANItWvS
VVzb63dFQInI+eXAEGXnxhYuwbAOjEELyAgkxBSbNANpCoHR3xYSKQuejPMtZzeeZnEH+LVa+Y6/
a52hfTUTw7heNWs8r5w1efXMPr64xCafKOnBW9jiuQuyz3+nReWG9E9pjH9/yA92hN81qz+Vivrn
rA4ulpMcq17OD7lABzfHQBHDUnTr0fSwcL1gN0XCZXeZsRxnFcQoi3jCDCmEitqd7dTf5Fcquhe8
irzk70TG1SlXwyEoJv9+6MXWalqMtQl2zf0S8o38p9OooJisF746DSwUdEpwDW1TPI729wjJyAQe
U8SMhWs0H9ygSfaiFdCMljeRtO2R0u3bdyZBye8cpQHfzMCZx8fOr0TWiGPUF1COnV7fZo+7ysmj
B2PqVz5R6MXBQMcNVHGyy0+Cwm+fOyTs1nXA5uCh3obLjQRjLJtMtqo4p/87QlvqbUNAwT2CNCJe
Ax3A656roxV+Sa7Aey/LaLKDLrizsry56XdX9DjmtzL139LQ8Xidfa9nGV+DG+yFUpbFTpJu/vUD
op+giWpxthv/O77hB4iuWjsNhY+C4Y/RFbJtoyKW6dRRISP+9X3pTt3BD5cPNXPnRy6JBcq5wx0G
E0FHj9rw5SDWxgK7a/ap4cVBQwW90PuXUrac30UMCIhhbT9QdqWK8Z+XepJyh0pmCGFgWyAQ8BFQ
hs5A5Z3CkA1Tgrn2yF/pjM0Em2spa5eN3ttho3dOH+/ZTkBZlwXfXrLBh3RMabzDjWeVf5oOnVY8
5e9QQJ8iMT4bbUNXt6bPSuUPJVFu7AQtVHo9w+N0KN47Wb5rH0ZhE7ub2QW2Nc5YuEOzDonjIfCr
c7Zhzn4WjOqSly/4kroNztu/swwtotqbk9cXr5nffXWBoqjK322mgFyg+NbrjIVryMtVkHWclvh5
k928LZn/PUr/w++i69x5P5pY9EWiTy8G0OWFYt1ROPR2pGUCYgsImAZv3pBqK6Ml2Ila/cc9jSwE
kgcaSHvfBD27UyDmtO7nNIme6jr4S74OETwBOQWBuCB+vhtGFrMVYhFNT7K1ZH/fRlSGzLIdeEfc
u8mGKJJj2ZBL5TExW1nucaqdJ5mVz83EjWo30a9m7d2MyCzdqE6I30VGoBFZLClojJDuSSIuX2Ue
i0rfFYeuH7Ze1LW85c1L5vhbPUd/u1C82z1/dvRmwR+DjkIGN08o32+bz2oK1d5LsxlGVU3yYwgc
N6h+YqkuiYvZQKiz7erhpCYuJQZQbL2qK66wp3xweNSBCezD/sMbqvCqG7pQLZzNXCKMDpNq2Nky
sTfIovYzpY3HLm6FLrjbYouf4F2O9xaSHPByPUkjeYa4DHI5lEFPkiMrdHGv3ORJ5CD7EKUSP8Rn
WRdDgyqbTAuw5SSFd7ChUaZIWdz7+J82/9zztgU2RHae3rDoYGfBup/R1/0cvAodLDAOUCQEnn3O
wd5uKox4HTibJqC+AdWeLwZ2WmMujrOJu+I4VA0qEBIOAQlupgLrr9ej5hHACJzxFpGK1d9qGVxl
jLgd1vlQUyhG7KmeNxEUeezFNwpBPRFV1XOKe4r9j2QkVWUREydJWFc6VO9DT52auMyY+PtogDdJ
SpDvAEhybaeooTKjPiYqLxVG1ioQWCxAAQmOk9TeZDGvconD3WCz+HV41KlinM2Q8lOzaQCF6OHI
AGPlvTBLihhlsf8p/MnmNE4uOQ27JSQ9NLMdfwaUNmeMocXSa6ahFVOm0WJsM4HKdpun3vERdzXZ
yBNg2ZsoBxSI4Si6GydttlXjIEd5CzyHky5D0hD+zXvrqcOqgaTTMD/u9K7pqz+J58HZeZp1E7HS
qD4sTLkr+gukBpm+I23PX2c683bmUtJ27ay+/SS5Zi0C79kK11VT7Mts2Kp8IS8rwZQrzw5bdVnZ
f3IXgwUabBIzOpJFQF895Uv4BzYYc4fmMDpRvwpj9V8Iqnrqj5JOnCkVR+occHIsiIr8CuKPCAto
EOH6BpyjtUbtMr1izHoORHfXYD5bZbdIE23yax+GlGGmOS1N626Dsn+AcIqWp56YEt8mNcvyENGW
Q9/fxI7/RZ7rGgmtLPRdP8g7Ih3VJqxpkVLaMAesne0ROlfLK0F1q3rko4pNC6iuFdc4WIbjzDCy
6Bxa64BVTtRwmMUf7YAyqw3KvV/RdrmMPAaJrog1RntfiFCtTCNIhSshDpvqWsAPXRnpfZdqzI7k
ycnSQ5AvMciHLMGcorE53NySRFDDMlAdiGzgkWn4qpNI+avka1yz34Jkkh+i3PZRDBigTNBf1+4i
zFGUuMORyCVg9LFOLHelY6WbnErPjPTMXD/I4KXawlW4Qx9ZHiwgGTzEAa3xkD+7VHlbBf15XXU4
sfy82ZUuRTr+wYgRqyHZjVq15zX0BacnG9Q1tdhXpUYgRQk/RDz1H3U3fv+rHyTrWpCf952Najup
MPm0sGN4eKto7+nQPQSSzqd0ouXoanZweWSm35i724zlI3o0Sgmv+wOwzPsgshCavBbjC+a+ZVNF
ZnmQWAI9RXnSE3a7VlGHqartPhtSBW9KcLnriZkKRPAQ5Mu1UbQtKSqpNdoUVAsBZb87QUer/P/i
UH+hvv+hre/XZJitfUPkwWTohqOBh4wlp06Ln6rNll0Ip6CwiWbK2NvIAV01e+EDZ8mTPc2HOFQv
BGxSrDq8rWO4iUn+zEhs2EZsoadJ3uvS/2q64qDn5ZwM3cGN51OWRsHKSoKHyG8PEl34rYNXu2Sw
qT4lo7H8O3fj/4THBZMgpbIVjFwVER+ItHdPhII+G7L6+PIhapTkbfodoxWQvpK3YRsP+t2FfiMj
Z5OW6pTx5CLGYVFcfI1l8jh1zVs3SwBMH+SnvPS37X/mqyd4xqjMIw4w24X5L9CL4+Enwawl+oLV
Mtk4t2k+uo06fIRIf+0HsmPqjFWyTH/8rCQPMN+MNSfnQEEmDacI99rGn/rXwqZXXDr7znLL8DCz
AEWqjx6H1e+JcBbUO+7wWvvNQ2eZDzUOu1DsCt5H8uTkb+vbtHnht8WwcDIkpI0x7DZ6w5Ul3Wta
p8OKxZSN75p6Xs5HZNFCp99zrQ/5CHRRPjudjQhffwnlvOZZ8iaNdW0WtrYGxCDhNIc4yQ61whpA
40JHr+467Q8X3q01oXZkBlT2RdrOvvEUOsHZ/duRg7f1Ji9e1n4NZn+eElwVTAE1SJvDqIkhYvyd
1idY+f//S0r95v9+z9iPGJ+JjHvX1MQ/oixZua0DTcdBfFafTCgpuJz6xc6gQECr/+Mt2B36ONEb
L3HfXTF6ZMyBwhPerTKdfpFkd58gMm98PovmTBwSpBtPdMYrqnf6dKce7xsGguzHrPgUs2sJcrQr
AYLxMe7rkzWCVBkp7EFfh/XZS7pNJLVeL1lXoPQZknVvtz8erI5Ec64lZiDXjHE3GRSPScrt2/cd
dZOPUjGik4mdoOY6U+M+uLmAckFuSDMFLtu06rH2MxbwHjoYRyAacXxapn//jv/QC6CG1VKPcEe3
jZO4K5wbhunnzMelpd6j8iUDrWzuIZXe8mBygnkyq+WDYmqeRyUCTM3dD3IXdDZSTBcjeNsmd9pq
Fzb0wbkgg4nRW71nZdwP3sOc/TUzSbdCu862MaW8Vnu41atFjyl4oPK/qEY5GvAClni8pK1q14q0
8Y07iHf0zOV6EMRoZQUNTBDZW9piglbDGvcognJCpuqtDaKKZFdqCPQjMIbml86Z+dLl+R4oxN5u
SfCZVGK2XuU8ePKPi8oUEwngU4VZKTznw0IuKkmp6L+6k79DN/Mi0LZdNOi4VSdGe+cihF50wqSk
X5Ai9z+iD/eBjMS5UdkJl9xneQvnk4jRsEPaG2lhhmkw/mCWP3qtT8kT4Kp23fmPB3r1vicihFgY
HLpknL6ws34dppaw9IKJQjWnTwwsaLOG9j9R9n+L2fxEI+QrPZR7m6dzXSf9sgEviSEVTfWoMJcr
LTQB6eRUcScQPBwyiiUTvuXp8wO5y0hMvGuWj1ClyzZO8g9R4huYZwCxAfu5fAmIynE7vDL5X3rx
W2C8SrfkPrk8gckp8CeWt5hNJ6SwmLaqjy6HQc9mbiSc3Y6vreRWQ8Bwmib3oRuT5ECaoNlgGylI
PuKn7UFq70bf+eUbCEv2n7mC0fneZzPBZOvkLkQ6MtlA6JiymrLAI6/cEXhDFFjz2gYpsoGZtGJP
iF0buxECiOxk2PbsBU4zzZhmnIuQvoqM0GUEaOhWzsl2jgGhrVvBXmLv2eypEz3Xe5S7zCeya92G
kIv74I7sBRciYvzHuM2y4hTKSVDOXn1++MJx/qMUmHjjN7YbBfdBcs1bld6N0mVG3ZzdinI6EC3f
PEqrs/LYWHjgoKiCqkfmMwHNm1O5R1P4L5IFnZzG5rnA8Pg4a/7QRK1KVR7uClX8dWVTHoMBbJ8v
UnPqBO+rfkMRaDayQNtfB9XfiuloYOxlR8j7IVhVLV9cvwUz35v/0giWr4rDdeOQGNCQgiKoPsjb
QTUeK1SRVTJQFXcznwDmQjkG3wrBSJ4HZoOmOUbXiQFvsc2V9Boorqh0V3Wcf3tZ80XU85Pr4FpL
rOaGBO+L5z7hdJzhpjsRBb3pfMRyPvzqIhJ/0Gy723oRj44N5Gqg7CWQ7gC7VrNt1JpFPousPOvF
DrzlLsDUgz5lvNB/bCJISs2cHVh+XzuI/eva4fBe/GQd6e7HBLwsqwx2Djqy7U1q74VPcup/gTVX
jJMpZnMmbj3rj3k8Z9Sht8Rob9OyXJ6C+K0cCbzoeyDRfUjuM/h61DcMHDWFZz5zwxYkFHm2bvb2
/M0qnKl0S2FpHIZBRfjfxLvswKY1U/A/7J1Xb9xouq3/ymDu2WD6GIA9GzgVWFElqRRs6YYoyRJz
zvz152G5Z9oq91i7Z9+ciwOMB20rsJi+8L5rPUtZ0QKp6SFgQ48aAnajEa4MKZfo1+9RzkbLzCRl
3pb6o08uH/OY146AH6kxhQMkUVPljog4Cym9Y5vpKoN5RlfnQQ3pHCU9jiL0sbnOtw6+322HURlW
fkv/n3IIjj8AsQtQ2xSl0MKO034oEOro9MUXlBCo9zSnwkAhj+lBePmrKRfIMPRdbXThslGACEMT
vopGolCgBc+73pQY5rqrmNL2IhvJzqoszsD2HujzgZ30yR3ghvRescnSqWCWmG9WxXM2aS1rJnQq
qlGN6rQ4tJkazYIipEzulSe38beY6OKlHnMcir+sN0E0LOXKXvUsmnJvWToycYfLuJauhwbxgJeR
y5vEiHZEdcN54lgUuyRiDUhU7ozleEOtqNepQtAAXUa99022bbZdFqFOcvBuKPlGcFlNls4Ya8Z6
1lUdTRndPtXU16iRY06gXlV0uBC8hk6cbERvjWXkizQBVRt3IxLC4maIBN3qxIsJjOuvK3d4zTMh
bQo7I9ykQYgSCll3yrCt5q1vzUzESyY9UoKrhwew48WV1RWBQ7k33pWdydzrddtO9DdhhsFE98p9
M37zvYyQGCI5mPMr1jci2nfRgIogGdlxuIqMtZ4toJLO9akD73om2IK048mnWrqxE8a9gW05pd5x
BWq3dRI/qFj8lO+EB+/qvlW2KJGXQ+nJd5LWYFOJ6EHJlkuNx+6PJamwszqR7dumwqnrjZq3TYes
ciqQgGehWuC63V2RkcqIACJh1Ajy1LvqGEFHQed5KPGPu4Dp9KBqCV7Vn0I8+I5GAhha/28tsvI5
WXIqEg8fD2VT36oCHUmJuqcuKXioMtJ+pVUPrWfdjpLAWKEjAXbTb0F7R6sGcCFonZrC3cwfUXk1
va3MLBaT1RC/aFW/iWmDSPtK759U8w4d2heqeu3CT5Qv5Kuz5TEqlGA64aWTbWHSSJ5126Rxobfs
dwr07hmVxRJcHU08xC4wGvEuDKoebaRscg8VpKQz5VYYpKacPEDirG/iat82FF3Yv8wrT5JnWSWQ
yvDeh9F7JRVrUdJ29l2UFH7vvTY0N80ieSK2ZDuyYnW7b7YpX3fEE5FdbZBq2RTtbW+DrA1Y6ARS
8BKExOTY/g635KNhSV9IaTuBVvJkAxdAu4uI+pQ85b6UyrdFXmAs6orxW8ZsOa92IBZLR0oKqn99
9dKzVdKjd88aqxkdJO9FUiiOiQ6JC0q5Srpv7KfAL15MpX4dvPJV7uWtrvhzXet5NpQMfBvMgJZk
waAlxlbFpnVmZSRI48aR2k8bcCONTHqI4IemljJDU7ZqY3lHQATJoG70qqsuYtfmDc7FMgrxU6g0
vbx46xEjqur1VyCotHToH5GG51gqCeHyZP9lHcGWbvCHhRA3lvgWUAwyk/xBVgnqxZZwS0gsF0Z+
ASfC2JCXX8lVPuqUHuoR9r/PXLjwFTxAFeXAg01Rne1OYCQrXwu7WZPAzjd57KkT9eNc9O1xjGHU
TVdfaplYPO40rpRwnmahWBG4OCtA+0DCqBdqSbkYx1vgpAbTEWuWNWsJr2R97qFKXAXp8Agz4lCE
QbnWDMR9Bqp/9r4oy7sYyLLc6DtRdscIaOyhr9Jtq6J/CExp05bqt6RsfUd0Ob00LWOh3vXqrBA0
sQRapYSsbK3nabUs48jEgz8pte4K8q/Xfkyxyq+ra1VrClothKKRRrA6mzeIROFByMRdlVrGBgMX
tb8SUj5x2aSOJiD56r6+0z1tvg51wlaRT+VUsI+KSxHzLMDpJftNKaR2RWPaxZaF9AKv3LLvUo/5
iiLL1OoICUdbkae4ypRKWadElc3pfROXJxMC/qAEvrWuJyV/2gd882DGCxWZn2Nbnr6U7OBFpV43
r0I3ZDAhXLIfKaHoGfrv3qXxYanBcYCdvE4zkilK2V5KLVB2m9rVIkdsuigwyZ+Hmi63xrXBvZw1
go1+wLZpx3pRZWUXqM5WqDQlwrIyHbORcK5IXcWzYDmFZBK+xH5oKF6jNnasMDm5pAAsa4+VhNyP
0rKirD63FKbsRg+6jRKjb+vKfq6XRBOaRURdJvKYIH07XBapri7rTruPadrNrCYgOoAXYplLPT0r
bG6q2WgE/qZLG48ho3P14GrU8EgJ7pYAwnejh3Tm10Zp/WeCw4QQQ95imIY8QaA+WmU7ScPII6vF
EnI2aROputW6KUgVc2Bnes9uC9hFmHtXse6SJPUXiRG89YmOLbXExUiF8CGMowNlE2f6Q1BBN4vH
L7lUGlclQRq117JrC9wjJadN6VM3R/C+bMmkpU4ZvDRljs0nIzivq9nG1YZnLKl/GFNviMjtlvf/
Bg2FAKKdPihdmG0rOtyzKEj9VcPgzW8ScxgM0SdwkDOc66N/XJg6vjcqthpWK+XisuiotN1Om7Rs
rSWt44wMesvO2f9kqwrZQ5LL76PovIVADQDJ/0DRm/UvubBOa8ZfwO/zZGSU+jMwvUY0MUKA5Sfd
hjCl29JUnzspg1WM6I4aJowvpBcA/cBroevWUjOjHG+8RznBxoLYFCuM2Z99sybuQTolYGdVunNz
ALlt+Ym5ewLYXJ43BFWUCLbOaZ+hZj94uzU5LbwR+8Ky0Y2DMmb0fC3vBGIfcxUKpllR8Rl+/Qji
yP/5oNCEQFhPfn3DMiZGxw8HNcleVgl2L5Zec0zK/K2VMU0OxQOjOnm7eA8gLcwIETqWrppSGFbJ
M2bR0qeJ6vQJJoMpWxsI8UxXLYZGcPkSocCySLatXCNUkhdEcL9JhVERCB1eQXDC2aCXLjvIds9q
caTGrl0HsbeMXbN1alPrCcMid3hkCJYLNIRe9OKR8CZsesSsjivHHL7imXpSE7qJZCVwNHMCxZOo
sJTrOqGgSy6WFOB1d0sFA1Gv9AtRE7IZ5/vespO9VzwANTNnhaXdwRPETGU70KzGmWj9hhZ+fqTX
RPhUtI9S7bawzF0Dp2xefkEfQ4SFjaZp6Cl6sASZouW+hfRwcaNgu8ZtxYq09hZ+Lz1TDQjVnAZl
Rm3EcK+LRNuRD0JAJddrifnr2uykwyS1AtUabTKVYJg6MMz9wR1N+9Eor2gpNPhqKs+psnCdBAo7
mCx9kgSu7LSRrZ2kk9pXsb+meGlbvUFQKBeecI9dOdQnBKTVQ1nuf/3M/MRYNgUMV6oXtkKbFHfi
xSNjDxkQyK7ImCaQ0fepfuVl0RerqzI6fH49s1TMYIHZLlR9uKWWE21YLaswcIqHIVyEBkETjdtj
6Eatk1T4i+KqfjIj7bUNkuXY9frGoIM896WRvOWR0Onczz7haP1EngGao6q2CkhKpb9kXZxCy1fy
gCr3UkzbFBklY6EXu46UqxkG7TshFdA7/Ow7b+kvUfuvgteS2tl7/V/Tj71m+UDUn1//9399+Nvq
LTuckrfql990nyX87/JbPvza6r/PX4YZvDjVpw9/WaY1gLnb5q0cjm9VE3//CL9/5//0i397O/+W
+yF/+8ffX1Gp19NvQ62XQt0/f2nz7R9/V0DR/QvZO32Q3782neI//v5/MLMhnAPr+/Enfqf2G+pv
PGsaREfonopiTsPi79R+Q/sN+YsGgZ82BkVHDYAVUtna55DWb5gPeUwNBZvI9LV/Ufv5kiIY7Wz+
z9KEDZbofPU59ZvvwzFXjbvxx9//ljbJTRakdfWPv//0Nli8AgbIF3p10HYhX3wcQOV8lHVfL0g1
l4PlqBBTacrz0Y1WtnpEWkSchqStVPb8SVOjI2Pzh0ZtMs3WMIlwMTOtkYr0bAfxukOTigU2Kmkm
q0TZYQSneP3Dtf398//4eS8nGcsA827DfJRpSBs/MZckuS0KU3X1RU9mqvXkEYGkuIfMGmcTS+8/
ORb0LMAFNMv1C0IV02zdew2yw4BQI6oQ8KrmWi/NEDwJ+fu79W/vwyV2ZDovGFLKtGzgxbZ45H6c
x/oag3tlBtiF0dPWOOsS7y6yN0QmYtuCbzgyIv2ewvFvjzkRE3+csDkmjxZ8UQ48jYMX5yfHJqAb
xCCLsaecOnNNtmnpQ+/f/NXLyEEMBcKtwWL4pyfMLxNRhAmbhlDf06+QWNpp6LTbffIpe/5MZ/l4
StOxhCoLQ1ZkU0yPzw/LAeIw46SouWVajjcIEZCgSvJsE7XUqfneCA4aknnWhJF+r3Z7nGiJCYdB
gO0oX8zyi4XnJdNXVf1Sd/fYLPVkxAw7z62Xioq6LIZZme6S8UbruB8Ujwf24JayoMYWjwvKfO4L
1eQ4eRdIc4Y2AViwCNHdNt5tjXugoa0gVe+YyhaYZ1ATohTqQ8fvyDzuXtJkJ7UPkHHMh5qwwMTf
ZSygi/peRdLSlpQKpVfljXXsQkod01A3bSPDjEvXonoJSJv79U07r1Ivr6RQDAxuqswYYV7gNosm
6kxRKTR/QvWuLtx1lQon5+nXTI9aq7fWYMDb/cmzh2u97dYZAm+kO598jDPV86ePwcBpgWtUubMX
zyiWTKLk+0FfiOxeNqo5SYarMvMdJRCOjOrG8mluxNEuIqwPpSri9+yrO0FBFf0dgHkDs6x/bFq+
YkmOUvjHpB+eOzu5GWGMmaHnyFazDYiZ0/+zK/jDR7/AE+bEStWVPeowbtKVhdcyY+dvttKscjwC
VIWqAWk4gufdpAOa47pb1/UnW7SfRxVhcv/+dfUuYEZaIVkFul59Ufaw+hGOFeVJzvWZLo8LVJib
XJIWVZj+5TGao2p0OIVsErB6Zrv/8BLGrT7KZdUi157ai7pOVFKSfCEYPZ8NASXdJPkM2fXTQMYB
DZjsOmRvBbLUxVuPprcQQcFpsu7qh0eZKqqUtNtfvxI/Tz0/HgUY78ej+J0ufFR9PIqtv/De9OA1
c6+nOPDwk9P5swMRNcYZaYoN4vLidIzBMIYu5nQQLyLzRj1JDaaxF67yUsIN/PVZXW7i8QmYzKOy
zFJEZUl8cbDaTrq4aSFDdOVrFyJzCR5/fQDtHFFw+Q7/cAjj4sIVXZJUxFLpcGjgSuUZQo6G1q7v
uLgbiK2dQ6Vf+bnvYJak8zygEDEWpYFbEdSGijKuGmZeVy6I/F22aJFTo0ePoW9jpYEUQ2hWONx1
WIQGM9ibKlIFZHVuvGhymzy8fNMoK72J782aIT7LniEO0awP72Ook6m8wcIXJrs2RGHtmw5FfLJe
I2xyynLSpOZVN0FoZjnRMKP2lrl3tM4dHyoRhoGFdzLqDKovBILEukJutzFxAjZGdUhcZVcl7rJA
gOBDVMjVaN241a1qDQsFsaJeV7NAf/bwsoakeuOHWcthuK8JCQtDuuG4+CM4knJoOTm1Eg0cVB11
a6lLdzFltD5uttkAMoLKtF/0ayAU2zFpti6HCOPqusbbWwJlLpRbG7foWJnUCFpHjZOVIfnAwx8z
arN0X3ztLREW/F1SJTprLSOlEgCDBgqe7FrgccAiqFGJau1RGoGYDs+uiVoLJR4qhetw7Pemkm7K
Mt4EckhQKG4Rg9+fyE6Srzw/3+U4h1LPWvEcz/sEB25NlFFnXY+2uS4NbGOVsQrGiF6yvAlFe1Sl
aE267ywL6Fury6tGS64Ly15LWrEwSpp6SupI5E5GJlgjpHkNsMCwLx9ShBe2ei/qoxLcR+216V/j
/112ya2KWZ2uy0AyY7NIKN9anB7LEHMRma9yqTClU7QlSZbyyKIdrlxilHALAHp/aM0n11i31SHT
72rgD0NFmKr9LaKbEEnNHnrpqjGJ0tHRNT/nCYHGbbSUoxhb113BUien+UH5WaKhb8yFdI0AtC5i
bNI303FNA9VO0W1EEl9R9NrYVnWrKT1Vg+BJg5cD1WJu2eXb4HqU25t9YK5TmbcA4ZcvRe9AuY99
5d+I9jloYXbY8n2zKPR6LqXB2tDBJdaQIbQBxs1q2KuV2KcjrFCB9zpRFm0wOGlqrKtWdawKhLyh
zNlrOhql6KKTd5oS7KqsX8dcANsXWyKrn3TjhVu1D0jA9mmL1UrpKP43CYd6rZF7m4DfwkQb6cO+
09JjaxWroe9fwt7bdllzsGSQfpm1NXxjLfQSAygiTnjramYvYZstraTcqkW5rYhRKbN6TdGfDrhX
r1MLtBC1MuaU6wqTzjjcGzCyhH1XjF9H0sSzYgAv80UIXMt+zSW2ttmkRvZLSisV2pd+JYQTaagz
gm3WfAujT2H40xD20xDH5MP2jorvT/RKGXua2yMyXbRFeoTZtS/xbXgkdaHlnblSs0bKtayH/L6w
jr8eXn9exDN+/3HkywVSq4WyUkTI2AY0r1lVs7Y4ejAhEB58Mq1PW5BfnKO4WM+YeJnqMeZIREij
gSG8jaovqJH/ZEL64YQu1iyDFOiigF7D5Tu5/c62PpmP/uyCcTsIcSFdgUXlxYZXAk2j5yJkGjev
c9mR5GXjboPik5WX8WeTOFBj0OtMrOxVLya9Hqt/VxhsruRxcAwJY6shOTHviaLXzw1qxtD0GAL6
RQOjGi7fouqp6LHwH0gUsAXhOgEJWrx9E3VrwKZZS69tkaytEaoK7QpXgUML3DCCIa6NyyqUl2ph
zdUM7m3q4yLASiieqPLuWzwHOC1mgEFnITAvC+oNYpuZoR96dyCt+94LbmWbbX3Q71rwfGZXO70u
nJK1qlLupfxLxW6KOmYaqlvddhqLnU+F775r9rZx8Fy08pZNNUCetb4xaYngnEbfV19/qfj05xWj
D5Wn/1196v/B4pPOg/Xvi0/z05Cc0r9tqviUfqt+LEFNP/fP4Ej7N1NVDAqeABRU+Gu82f8MjlR+
4x04B0tAG9aASf1RguKnhDCJ4DLoY5i6yotYZc25OmX/phqqrFv8Wk2BcWL+pRLUeS/548jCVgdP
rA1lRBDkAYX448q664jGlXtLQ1vLOmyACrf0yX+i4+ZErrEv6vGbpsNDLfBtoM7IZ1ThZVQw2YoW
9kyzk1MjDzuY1i4ZbTSbvXrYjZn8aOvminzFO7xnJ8xx7gwP/Y7+EEmLEUG2EVwBTSBExwRy2ygl
UhdCEBEAxmBeNb/cyqF5KNoc6+RdHeG355/VodrS4yuQQEF2kq51OVV2miiu4ng4J5VpMxZkfHRe
NgkO3CwfxseiNg4AaHZR0B9HyESAhCsMIR2+oZIXEs+xPRmXH/OoZHk41EcVkKGZEdGThwDnCLwT
Srto4WQX8RFoGnUaAhpmSd/ubaxSXW3XuFn4vWMNd6YGp6S1j4FBSmFgHORIurbNO08jhqUqafDX
cup0Uoyit11acX9sJhsOFaadSzfW7+OTBkyBIn/lIP07TEevYlZOfEMnyv3gUgV/rure8dNx54Fo
a8zmqGqgCpXHJNC/kPb0oIJoMorxUbafMMXuWqN/lACTqVVwklCft0p7zLguYpQfFWjnZykFbBan
aPsd2uNTUjSOFWssY3Lg5H5wwsc+o0uCLrvb1YO+bkDhhll3BIKKOFEcPK07Ziq2UzNVH2lKPnZ0
l/v0NOF1zo9S0bSLjN9upZBjVWDeYC8LCxBSvzPwwXu9cfCjGsGSOBQVF1iP6F+J7lvgjwdDC06m
pK09znD6gZHHom9PVWofplbX2BA7JzVHX26OZcrrOnZHo4KSGoe4hAyTikmCDWpqtdjPURCfznzd
JJafVRFsmgrfXFnBO2wyqvd2+D7k/VHzJk2ED/yGDB2e7XKonKYZd3pkHaQwZnMwPlnIWGlw7GH1
PPlyOIO+ehq8/tHkwk+3cdDTg2FRi4oReYkUEQe7oME/YnT6fhoSqDjlSjb6q+nmDIp+CH15J3fj
dgC2MR0Oj9lBNAgKUSrO3MHc9JBhQBTCRMr3iFASkkDDUwq+CATjrtOD96oLTjHnKCdAeqtu1Wu1
I/qQv7dHUzIOkdQ+xjguu7ab2f14Nd3c6SZJRC/OpgyVTHsZJQB9HDkNb5irBfl6OxgNGFL89EAu
AfnVk0lVO5zfQ5/WGPWM/qiUnJYUn/qct1MOQCRLYfiotJuwDN/xfh89NjmeJd/2Fg9VVeiHHwbe
P6lMn8ulH0cx6mXITlVSRfBfaRcLF7+LRRaDZITr3h+jLDp5VfPgQ2WYggDsSH6kn/FoqOpjIWWb
1s7WviTgOcfvLso+o4xOUmcc8sh68WIIpKnJtYreExvueFXxQqKchjbEo2nHw1eBYbtpcePCVruW
QS7IMVj01vXfp4OPhtiUdglaJX4vK/kx54+VMIK03dEsk3cEOfQMk002DZbTGEEGlmvhDlag6xM9
toCYuKhGPNQ1AuaZ0sCAQUp3HnTENHQBx7hDLDLHZnychoFp8Cpj6a1skVaVg7EYghnX4pRGNcNU
ELxP720nxutCfaxb/m0aoGqpWRgN76zCzqny4kUVdcck0Njl8uYLff3J/Zlmkcv7gyMVqJqsTs35
ixI72DIvQ1IlO9P0QMsT3LbVHon7vLWMcmP5XMCOgSpTtlJsP2SWtsFxOu8wtVE75DVnQumk4SWm
/B9Og78ICEEaM+5IX6Jjdk8xIbtq+aXT+6MwB5yEkyu372nh8jAgTPcM6X66/0Zr0lFVbORcEAeZ
221cUSO/x8yYp0z+o46oIaNnjUverEF5m+5R1rWPoBxOahc6oxx9ITxjnUTicRov8zE6GbZ/Kmxe
cx8vbiizgZ3eed0Tm3hsr6T6YWxadqX8mysEIQgjlbjKrXeSiVE/IFVjqjCsvv8WVPWYxX0p5Bcg
KIYOgZIqD96tGNAKf873NZPVFXmQM9w4i6Jov+9r/v9675Nm4xTd/Yv1XvPyodE4ffc/V3n6byzG
zh3BHxd4+m+2oIZP59EGx6NO7cffe4yq9puKUIUmsmrSEz/XGf9Y4FkqJTtycVH2AOv/awu8aeT7
8c3jCJoq2HFRC6YwbF2MjGXfATXXTHQ5JjQhCWW6E7vs6FkPsSMBaYT1YFhJpWKDKiDmY0hVA+iX
x/YiLJSD3+X9Y+8XAETQ3732Ku7wNAOjgY9GQDwqdraONtac0hl+uLh/Mqafx+yPn1yjEEsYn66S
mcjA8XFl6gdpWGmd7a0SJj7bSJQV1qYWsU6+h6s4VZKCdmUqcruKUHhiFIdbo4eHEi7xvDPd7cCJ
b3qbCG4rMZ8i+1rzcyDrTfya5zJfibwUVVpxI9uY/uk2UfaMvmZqjA4WJsXy/HUV/uNysLo74bHB
67qq+uQsf+oBy5yjmLbE3J4p+OJi/V2gUcL+kwBZmT5UMdAqyzUKdjCBQizD5Jg0UGVItzNXiA1K
B+s3sEg8o/FAy9dVKKCVdZFtTC0/mgGMrDG1k2U3nZxc9Pg3peqIPXPq53ulhzyHnKGcJ+HXN4uH
8vIxozc8tYWn6Gxa2Rel7B7KezIOkoWOShXLVM5sR00Dwno97IKeRYw4Tm44FeCf5rJKqW9sbrJS
H9hAS8p1WKfAvKooX1INh4HsaQ9qAuknw5LRs1G+Dy0M7wIp1wwCM6sayw1mJrq0/WBjBKvV9kte
DMV1KOHdz1JyPYpBOoTgvtk6Y6734DvQZsy+DrVaH6iADxH/aPnD1la7mzqwiL8QceLgEUWlRm69
zwRSPUsdGAOsyOGVlY4PGrEfBMblT8TQDEPJwcpxUybYkPBXkCM0eXCaAIGRsY2n4Ka6B6UZ+E9+
3vj3GYREYfTjHnORqmeT4u6t0eOTUiuQNzLqwFYGK8ctS+2QSOGdblX1Jo3VfKEDSQCGrx/U3JDn
v75t6mXtjH2pZdC5oRmNqVm/zFsJiAtn8gM9xGsidlA5NyzpLMceXGADfsG2zB7MK1Va1cF9jQx7
xxUmywS9v0JTw2moUp4fNRFVy0BzW4IwuFFpuCwBtHzyqpCAfPGQEfUkaxD26S8zqpFE+HFEUMzM
SxopSb6PZSOjA5aeHCd3Hi6/x13kRSFRTIasqhXdS4P7/WbIgnUkp+tICGhyYQcxqhvEFZSFx0Fh
PeGHibKU0YLOAqmpKIA/DyHFNUR+kuOzIdyfX8zBUJ9GqZUWVtKrSzK455qugTomBXoXmpWxLmMN
4LobjqtUApWjDv1jFI280RR0cGxZcznoKe1aYO9gt3TLqAQBpZYAOjga0VoN+ACcIxCfZIAU5ths
G62Z1YWMA87TdqCS7btOEDhPGIRWevpWZGOxTGzarJWhPAU5g6GMT3AuBr/ZZ570qKEkX3S5qPcV
OkUj7wmuMP1qobpVcZNR6eZCWJBGcdXTAUhoiHYPoQhwpPL6GaW+NUK8gKlSil3VGz2kDrTWbYw1
YSxd34GBGMwjYgOWZkO6o95Gm/OMYTT5Ms3LiD2K/whGKtskpVBJeSBsC7IJwuI+tLeVRGTc9zdN
tQOCTmDmL+IC8bHwJX2biPJo4WS6Er0/zkObgmpj0yzt0lBbhvAMgUZRLTNyEFFCTlOwW9grjDQQ
+6KNt7j1HwZf629oQ3l5bt22sORWdTJ8k9kTisI0b3Fsv5paye7V8q+7gCuvxPmwBQb2NRBr1SyV
A6obyGVtrCIthtVSaJZO2k+mLDIftJU+6E/T1sasGgQ30J9A68cWqsKKEp8lVevzLNNAIRYUyh8k
8bXD20L9Otx7CU1pYbs7yxgOFkV7wFyYus6XOiziCrtyGmwIBHg4D1yZ3lY7qXav1URv5rKfB1+N
0QYsmZPPU5a4MMLQcM7i21gPqeRU7ZpzafdGrWjw7rLyptTjFxu05pQIAvuRMAl2csHXOIVf2aRm
AesOZbbcp+ZChSqBoPFA38udaTX0ovPYkGjxhKiF3pUTI7FwC/Ks52aNAPzXQ5J2OZPwkrNK0ZE0
m4hI1MtM5sG3oqhv2nClEeuzliJfx8XlajjIhntzcIdbGwPBYGcbtNE87Si6RUOTVmtQJVg8lPPz
xJ3GI+zAnl2CqRi8hX679QIY6xmC6mVsI5gIW54EP+aERWNuA2UwlmzrGhYGYXOd4k66UqL0joLH
oqR7uNIZPtejOdy78gRH49tURPK/Pnf1siHMueso5fHuqDpqncvFgKGHZuqRYTqpyfdq5qfOyAzv
hETFMU9sa60Lt+ydIo1GYGK6yqqlOWmZUX3T9ZUHMlYzbwMNXw9ofjapFraRggLXtiLMASWMQkCB
W+RPo6l+KXs52SeDEJ9s9c4ynx+XbfgskQMg8lRJmoKpN/UAflAgaIlOdFICFCNG7M+s1vhLdVjj
AiLPS8qf0QiRaAPfALNRMS8bu7/OokNW1NfZ4CfHWMVp0kK5bEqdiBsETCvXbx4ixVNmmjJgmp+G
EC03lLXWt5tIx7Ljh/KaeunXUiHSDhDFu5KBFhya5msZJvLO7sKXpgWAQyv2UJidmKZa62pUd31Z
I6ulPOCc169SKD97TQ8RUcWDmxIIJOkWetymjzalXID/whcCZsNoWQ7iOivBFFWD7zR0S+fykF+F
VuMe9faRHuwnLY1zg+fjVUXsTzqohoqRcrJ6sRgeWENAIe2xZLDao/sTIJPVUQRhXU1XYTMs68Tt
bipJGW4aRVpRm4MLIUESzKTiCOzRS8pdqeC/VGK5cVTgtlf6EBbrsZGinU3BDLdcBbhoxsrm2JT2
otcwLYm8uabguoBG262Asr22bspGNk68hZy6u1oJlJXIiDk8Lzq9WK43PtoeJiuG+dG/0+wIC4RK
39M3aWUrU6sFtKOmtelKIv5j3sbeEUwBBv+aLMPSN9Vlq8nvv36tzqKXjxdPsJgw2dZTH5p0HR8f
SaPr86YnisWxWIzvyCZ+liLVn4UVcSmBwsqshsF9XulE6l2hjXOpCgj8tm/t3tM3XaZpGz0sl3JW
9J+Fnk1vw8ePxihny6psGphedfliSUORvzXHlkG7k6xg2WdiH/sS6v1We5OSZo9EDpyAZhYbdjz9
klY0Xv5uZlhBdlPoN4aemVd5Fu58JkziQseHjFlq29v3tacWt4rrPfuqnJKLHByksRNLgQPRaXqf
lbWsz22iVp1CbdplSdd4XujyoffRUCclfgYXCOOiBcWtuqzof31HfurQCYUzw2ut20hgSJa+eJyV
RstrM00Vpy3yu7yO69VolthsVY1tZ7NKs34gJCNbJE2zy7QUvYmrAQj2lAc4K4BWnLx2bXJXCtOR
4jyFkqugZimS1yLI966pnZQg7G7kHBiwBuuz8cf6ujPmo0ZVqdUxufR1toaCX+M9Ctqd5RmUZVnK
nEcX206yTZxom5Zayz2adacii0vGcb7GILloRGzdgvLZphWwYqLTMvgQprvRXXEDdSGDDQ5dP4CK
T6FPUKepWbYh1yXDU+qKW28g7QVAgy5LPjVsSv4twC/6ROZKhPWJEnBKdCpV2IHeuSHqtQmYc14R
Q/OJGF9MF/nDs0fpgXcCMTOlCN24jGKOMPBrHVtGR0YO6VApuCb0sE9dDdF9Bysm99S1OSUbJBRt
BfDNHSUnp6O7Yvp2uycYM/SWIja0xUiU9arDhEBmRnadRs096A1lCTKX7VTOsgNKmQTtIgI2o1T6
vV0QF5/7Jsj90mXBIlJoPKMEZ0xT2LIVYbNQ9c5YkrR057eSu6MND5yXFSTmwgO6CBD0hfFV4ftM
gnaumww3JVShK7XpWmKWhgJjZYXhfHIgklkX7Ho1BnssPotBNn7aknANdYNSP9GZ7GzPoYs/zHYK
1XulF2rvdKjEVqNepAutiTaerN0BNhLwlicnQmk8uiHtHzRQ1C1cX99k7cKtJQKNAncR4TdD5l2A
91Nh9AxWz46viPF2yNVdZAbjJmlChEcREbtNYhZO1WI2zCu4tkVgqMshhXRjulEInUiMyyhv8pkd
SHAvPFddSC2CpDHwQPPihYiT0D3mjbuWvOEWnLA0w+COe1dFBmSBZ0qb1y6PHSO2OxLSmQaRndKu
9/jIOn6LzGTTIdnpA3tG7m/XPDUe3ZU/Ptp5rYgdKZvplJqY8YOlQXzk0i3Gp1+PIRqP6k8PMKtk
yv26NuEVbONiqdGpYz3ULM4cocQK1FfUlcGAfN5XRmMBdiNgW/B/WTqPJbmRJAp+EcygxbW0rmrN
5gU27CYTWgOZwNevA72XMa7tcFoUkCLihXu6sXtQD37EtqkEP0tgDeUaelhwCayuWA8Qw4/ARNUD
qK5zqkwzvDWz2m5i6P2IdE4xvg+5XHnQFDIn14+LINEGxha60a21q+dM0pSLu+ZJVC0AyljB75t1
yb1yAUL1JJYgdlAJGINNOiMqzTjlAxp1tj+lSP0tPjGGtoxt2NWca0TxZ54kvJTN2XZy7WzjBAKF
noMZnma8Xml7l+V7oiebrpn/hEk3QEJnlOfKpaF7blv3miRGSOYBLp5eUfIe3YYpNvCha5p/zb6x
zC/Mc97j52ejgr5le/IJA7kGg7FAPYoiZEifieqLV6IX5ILzCDk/5tPsdGjbmO6rzk2/mdS5pcl0
WH6jTYv9Rcglp0QKu4GxJiitRNz/Cq08FPUosR7ulsHgop6qz+VPpddP2+WuTkd3s/x6pdCbQ+rZ
4qpH8UxtpxA0REMFGAmIz/wzeoQupEJDKeUUHpB+ZtxOGD8kG9jcQz30fkSWw1i+AiFqb8Os6NHD
GRqNB76ZeffsQOlFDFbBZx3T06ZItPMrdQnHcDjQgTfOZqR+65DA9mpiSnDeFe1sms5EXR/a2NUH
rcvCLbTobOYFBD8firCs5OTB49i1nWO8Vl2Vn7xOhw3X0vjmsN6eBdQHLYkB2SXYSaoIZaEgkL8O
I0EVdvZvlqF7l+bwhyDiVjKO/dwhVBlro9gOvMkrx77Z1VT/CyAXOubNbKXPeNrMrY+Gc5Bb8FXg
Rmx1rmocJWy2HjWz1F3z3pWVv9f05smD9rnhCnWZBpWtUTIkR80pzF3hF+U6dabTz3cfGydclQRR
Cipjy2vSOWAa8pYDYRgE/wFDZzoXAQBs+Ji5PT6ZgjtaS73y5NVWvuFQDsm8BmbhMGi8XgoaE3E0
7pvDKggwFIDt9o+V1TnnriDYEoBvD6oPPsYbP3gKn2Uew/DUozAp1JhItVdUOHi75g+0nYOiKeN8
LPpk/3RAahstzF/6LnS37HkKgH9ZbK0qD3d2L5Oz1hfJWff6fGvE0HwgVXj/skJjtjudrrbGJ9w6
E6SVyg32KAHe+XC148iPtQ4AA238QXfg+rovtdbUF5cNb/m4/LRpqVl4nypNzGdk1FuDBulG73zj
pkNY0K34HNdj+IIVIJuf++Vp7Lln7CaFRMWt58nitstPua7Y5UbzkDBmfe0Ce7u8J5WehUwDtAb6
m+5gMRV/58G9ofvRDkbN9HLdhA47xPhLxyFwXt5qQ6+6K9UYlvh5ebMmbJWTtJuLlbb7MbMN0qE+
ceo8HVwgIfwrxeDdu941ntL2j61fh6iyXkCZFSxWNu90n/6tgaRNNLhejMzT0B14mKOm8RAxjvtK
mOWUSy7g8FDsbYuYfAus81s4CKms2laPrtfMVVaQFgwj+CQ+ByuCBhXjFtjKAC8U+9yhqIDKEoYj
Tby9SGJiKWnK9HEfvfSW9tkZ/jSstCIvDwEzMwfHH0CBEe7fam51djsqLJXf5vvepeKsDiFqtD2P
oThVGQd+hsX0XVB4BbcXj7TvHGdxW/e9DiiqRaT1nwT46NIM34SU5dmbaPvmfmY/mukb93G3iXVZ
nYKaPmbhxb8zfZiuTlUzP4oCyw8ZbrB9ubGgxVbDMBwABrurXqvrTWd1I7QigDgkSHl+bU50A2MP
W9eqfhm9Hj0N1uCupgCSGNtsdqMk83ewnHKH04KY2tCH59Dxn7yeEnDGTOI5jx3/4jTuBoCXfsFZ
d1+OrjpZiaOW+2+wZTlDjVh+S02vV4EFhdEYy3Ft8WqLIYgIlUXj8CSU81y6jzBI8ltpwoLD+pgT
jXH19OxH1Utmasar10D2i+zYelrKB6ZvAdF1tWfgH9lO0dfY2iHJZyvRAbg0GUHqfpiZRQgumEqF
RLj8tT7JjBcjhv+sogtAsGJFDTTY4zb6rRpkkcs3pdsCR2URmTcrnE6mcCG1IQCCF+jtG7/0DiM8
WxBQUGGgQxW051kAolzSc03xQ8fDq+7HxcGF1sNNmQOIE93TOMDEK6NkgzK6OOk0EJa/BsmCpPqM
w49J+epXX+tgCJUJWPDJHd/6IP0whH7gg+WAZGn3mNrfQWmpvpG6X+M6w02TaWLrgkG7AR1nEzOl
tcP6OkOqPCSltWesqySX5POUdSW6+fNDLougY6l/ia8xX1To2nMBKxrM5VuVWO15qhkREZR2PADT
e6/knm+Q4zougoyh1PXLQt3m7Cyu9L4OgFLVjRFwc2VTk1r+UySQ/ijZaoBVqO/WnbcZe6ntYpN0
+c+HaLTolpv+4CGNOcSFIF6lVnEzUTucqu82p5ytSiK8ddDyfZuRt3HpLK11fXDAF+bywKwuyHl0
a/Sv92IaOJ6UI/FlzhBoZDBA1C6rdoCBSnVDDS9MwnXNOFWU0kaPTGFrO9XQGJPZU53kFrAW3Xrj
XNrdoMD/dnWioRa1lrpqbG4d7axah8U3JX10blMuXKEOz4WkEi4V531M8pflB6uM4Vcf6erReGAb
YbJxTk3bt15jFn5JV6GMJWKlmmoTQfpaL7/ZqgsYWzEnRBltKPalyU/KdNBHDMhnW9fed2Fa77md
f+qFFW+Wv5KVJlpmKC1HibeRzJYmnuHadt1LzoT+6zxuvvKyIt0lyLfWTP1wIFD73qqdjc+ul7iT
djTK0NvZ89po2PZ4AzcBgmiC7DbW1ABH9Q9gerRn0WvWea1FD07R3qPl7AbzXe1LT86SLRYByp7A
4rLgl001Z6xkdBJFoe3AvbIZRQMTdMVXmXpweQbtPRl2dLjEapGvBD6UA9JTHSggO7ioGNIlY/yb
CWjMBwWPrcrVL1bF/kPI1lyNYS7vDX4N3vPe3cOe8A9MHhwz2xuvgfNfX3v9StVD/xxr6dr0UAJ2
oBg3lUBUO/qlfUJl0+0HJ9O2cjiMXju82nbZ7Zu0/VXaDsvfmHYIQGGbZjHLL7lag31gGtZuk1Gm
NlmJuoFSNAZkvGgOlx6leck1waXrxO2v1EzExVfersTzeHRhCq54McaV7Zf5fzjM7wVFUZpF6XQB
XsMFs7uD53V/m/AZUsisq8VsVIbvpcsLALabSH7JS9VV8E9LPMBHKif+rmw5F0XBtxsSLYwjmpqK
sucBBsMuTga041MUP+vIm1ZZfTJxFSd1+TCkQrcukmsV9cmagw6bkcTX2gfFC6dSztWReQ3KtHhm
TPI+aH1zIdf7+bPUx2N/SOHgrCOfFuEcbS+RxHBIjP82jJluGPc3DxDhYBVrRrS3oGrXOtHlfnLz
LyvOtr2LaZIS8Cmnw3CEvsM8EGM3FyHtE3LPHj+icPfL/xKCyZy5UNzC8TKSmjTVzhm9u+3m9rHQ
E8yOHvIoZSZbDFLgLGMT3Hs1mYdSkw5tBLKaJe70IJxMaF4AUZFtUSCAKgVIb60N5fhRhN3EdIr3
Keo8uEjH+fat32GblVc94xKEUJZgVJmIGzUDXNMYnFcqcMojlAv6jtxTkVwyYAQ7r9ykgy23Ua1x
ZEMhtCmSJj6NaV9QIMi2UTbdJe/SuUpgH5a5iWWzv1PKcw4IHlkbs0YQ+nEKMtWM4ch5pHNeJcck
vfP/VycdcM+Yer8k69a15p69RpZE+ght1AZuNkRbegOwgq0TSZz2WGdswVYOACaHDLlBc2JC4Yqi
i+eL3TTXgpZ/Y6BEcFxcQ74e20dqg9VnxgUVe21ZnSdM3XmT50xOcJBJdDqxXtT1e8ckme6RRDsk
OUhkLUItGaO6eHNcfMl60vyjv09dFWCCsSpSx95rCBNqq4Q4NpdGlmfJ82eTgYP0TZVYn/AQrzjU
s9i5HV5P7OUxT3Do+vig43baJNO0FVWRfEx+/SEUVGJWfI1tnP/l8NkQH2yvoWZPW8XXWFV+la0D
+leVoTcvZIdJT0UK53H2nnWULLi42HvfjbajlTunQEveW78ttmYS4xfDFrqn/8L64wz4LcPGoi0W
AYw3rCI7phVDcnLwo0uuyXeKqfuqiMKjH8i7DML4BckmD0n1mdcqetFVJteZW9E0tCOxJ4FI8xZd
lIy+l6MStAvdVmSTg3DXV/K9SVR8E22xt+sy2eGYV8Ds3QBzM0YHs2c3n6w7dTmhbO8XQ2A7givP
BMBwHfNJWvH0nnmhxZBz+5vuNR0JDj/L0m7LCUOu41oH3qFLQDsDGDa2mto4N6pxXsbWOiznkS4m
AcDE+N94VPqump+jUBaYskjucJR1r07Rmq9j7huvIo1ZABgGuFuUlYbEzx8hg5c/hzdYphMkv0Le
Sd3+nbqcRKJrhkQckj9SAOSZzxIcn+uz0FwYJXpwbrJRrJrpvnwfWmJexNioHYQtro6dy3yYDkJk
Ci/lqJhoqymHzMuDD+xlcrnHdtxCT4NdfahqPuwTezpCmt5nAaf75R65FNKryp3DEyhMXJw6WxFK
jp9zVWMJ6i35JKl7HNMnAHu2GP44VXl0bKLeyhPHCGTo+efeVFfZcUzrb8srLcqO/EJV2vanBAZs
T7dmD0PTXuc+v2B/mk4aCodrB/QpB3W0sVoMmtwGcN7E6W65vWkmabp2lO7FYQxjl001Qow68Lba
ZIfnqU92ZlKbp5Q58wEm6YdsJU99mJmv8NKtexYYb8DQibVQU3L1x+hH1qnUBnHWiLCwvGT30PP2
XvM1oTr7gA95yEeKrDbnmNRmfh1aFLZnFK6NiSOlM/mWazP/L4XRWZIG+MSO8Uds7SEZH3Yo+5th
euNKTyfj1ey0f2M80BQm5AEtFMaS4U72jVDVIw5FuG8r4NO5BgDOlbBy96ZNjSuMQbqN4fS8nCLp
Ou9HSqxjz55o1lDZBtl2+xI2Ba99908asTz0+EJwLAGuw1Kkb3IFGS/tAy7QhGFjjnEPhW5raaEw
pevvxyE7lmGBqoTgYwX37uh3U0+ZymF1STtkN0BnAkVNQSuOuda6r2r+pfp++tuAuXunnnwcvUgc
AjxIu7q3WkYOIHarrCyvKJ5+5UD798vyydflcN4+e9bdIWDLVYfiwMTY+pamyIapg+iR+uHJcoz+
QtAZbn373eq195J5WK/YPk7KkemdfgKn2dzDm91YQCChaq6bhMSm7lfBvqrmOnhQoY4FfqERR3BM
0Z7q8dXKaDQ0nEF2OeDzZidSCuoqz4p9P4wWa72yDn0H3jHrXWZG2RArcw4UOdG3RRv3XgWs6P+/
+5hBtE4YbtibUhO7gbWXEU4y7GIkP1Gy5Qeiy+5Gi2ut4jrb1kzl1UX5rYmuveg6mVUpKUn6Ou3A
CI3mWE6/etmOCM+EgKTg8OZVNgEwncVtOQ+UvLDbsmbYiJhtjhQ20KgOYTld94qCEZMJzrNqFBHZ
aes0zPTmprr5XFUHOWODnWRT1DYSQp0QgtubR9lxRbPmpKFbzOfSSVP7tKPAlKDOOC19824oxcOv
y5tr7qImKO6FiXdDayLFroU6ib4yqhkTdVI2Tv9JxBDCG55g/DX7tGFrC8NBJ/EHPdUN/f8sxbk5
ZgF8qnvOzHFVfXUChCb7e/emhv4Rgo1izPi1ANV8LYLhvzIy135vikuS57eavuBjuY6ZupRwg5zP
Ip+Cfa5bt8Tt3yMCPRDurAIaIPuTww67WnYPaw6IZH71JB3LPyqvoeGsWZg9O3tvtgazYsxPB7ij
uQeeolQ2B9l9DobktBBZLyry/haTOW76sm52k5SM6mPMXrWGpkMlVlBcusvya8yYi5gLqnZFDXhJ
IhXmmD5LGBaF653toO7elgSW5mbNunLhv5WTSWo4A3BL7oTPwAi8J8ewEbEFHteLNGzfKtvkIOf2
3U/mZPmKaWBRC5qTDZxpxCHpkcM2u9oanHNAHk6M9aOwKzUbnnZhZnH9oqWQedjl6+JkpkV7qpCt
NSjmbqUIDgy8ehsFUxj+SbW1+tJkbjiunn76rR/CNat91Q419huuR0yiUMmtxbNfZv1zD9fKcnlf
eTKDzZSq32B07l6K+J6SCsNxNsqSEim7SLvyqTR3Bj2YFaD2pzgnZjAwt1JYkjlaBT8kKo1916pX
oUfFo0yMjR0yGky6NPrJEnhBBfkScPkqqjS5A3ByLPU82qjCxF5NrdytMVT9RJVqblM7zSoTbvUs
6W2ngb8HPWiX3HHoUzToJPCtmMn4brGMvZOM+jAsvjeXr28Ixg9K+cTa8NSMI9mdxAGLveS9ss65
cuFINr0JjdEzuycpTFR9drT3LMmiwhWkqUUCpcxwwPt46zKYX4M8VxTHneQS28wRwtzY2szDbpz8
LxRo7Y4qNJnVhsXBM/PypmmCo15jRIdFbRXw7TOFRMkt0X3v4nA+VpMR7DCvedAiEIOXMzRzMt27
G+KSSXNQP4WHkCgKxmf+08bZlnMsYn6kmvn1S+YXsdUdsQkq3hSBEWuqcufWMI4f5IZ88L7+RwmW
CEpTUdGauBRiID4Xulmuue6NGznROCEf8OiaTpwMoZ1LStYHs7Jp1TS1y+kMF6reBcmBOX6Gx027
3uL+S3Y2xkIAbHK24PpP/lzW9+dUsiNhyS0Xi+UfXjVAK8+dF20oTIRuPmktbyq2SS4uvR/a5796
XAXHSJtpcQr5bOYNeNEGoyJ64/AnkkVUsed56F+w7/ojla9gp4pvey7KGv2bY1T5LWdaNIt3Iq42
iVFGz6OI10uNLGdMef4RXQ9IMaaLhPls+7nhAsZYb2qtGgfK8Wib6X3I+28UoVynLSu7RynaTn9R
mGRxvgP4lq0Vod5VXBvO2bGrN3on1d7KuY5Zgtu9z8qyYV+kz5gyO+fxi7mOoVKbVuo5jpWsxZZC
iM8duQ1HhN3EQblyR6pI3430uaiZl9oRMxkaDMMot7nmzOfVjHAHpwMjZNregeH23GxIpf1Jk3I6
ENtauUYZ3PtcuOu53HdEED9PL0TH1Bp30svAE8vSvHrwSDccjJwNGYB+JWkHb4vghZ9H4Gz12ldc
YBnzdRE1Me5Urw7UqVNX6H8pOOw0d4h/NdkwrqOwitCqdTOFz0T83MfJAYVtv4nzztmC34Z6z6WG
pDDfzyTNN6PqHMTr3ZdRD+AnGOtY+6Fj7TJQ+FstlaDQ/ci55t8xpcGVcjNeAelKzjvQMpzEqveh
wTSvRqSF8oQGR6Dl+FoPSbxfdoW21UvClP531A2vqvKxyaZdD/vVC7e0f7ABMgmEUnDYL3tOamfd
UVgNvQmQR56bnuHKQgJzIfbPBVU3wZNjOz482/lTzp30DJXLA/Vpf5epDPd9PS97bXmLKy++M72N
VdPg4j/nwIThiY0pSnrfkcZJM6yQLbVTvG0KX14xM2JG88p0S0GYPoC1RXYhT71ePKmKwxd3hHse
t/rVTUB9Gngelnebgv6wqeFt75yugEVeBEQEPPfNrvWTJjJ5WtYZvSzvKTaJU6Hs7rpsaq3t4QNv
yme3pOVZ5wID88DNlD+c2tg/cuFtn0SLz10F/Skokc0OvqoP7lD8awZz2mtWfKex8Fk1hDNEr9Ei
NwTY3t7zdkXctNsK5Tf3+IBjqJXX/CthvXcQnGgKmUWpj8650YZbUw7hWSTetyTvwVgdqT+Madhx
XBjrdEyIVVVx+5jyUuwqAuc8Ni52dcVnJ6OWjLAb+TvVIoaxR6x0ZdivhUywJIzpv6r2YakkTIZZ
eJV2fZ1cl0djiqeDD4/87IX8gEtItqkBMIaTcVruUYNL/UTWgEKC3jjL2Ps2TDAehQNmfqmuJpPT
78gFfXl15Zwj23hQjJ8unIuB2NPRYQBlu6zCtcMRMuvabG/YCo8EZYBbD9j9Urg0SKPYEFdHsjJ7
YaXY0/yvtgrCE+cFbWCRn7sstRO+apMpTxS0GHyH/scMIdz8sqoqrrw6tMrIJUitur2Km99kFdSO
Zco7j7BRqLZTqunKY0Fva2PGgHjNEQhXk3X1Peyhljh0OAcjqM9Va+VwWWm7yq6mrTfVHCh4+KVH
LDAT9Vcv3PTAZwMzo9bfdZt3zLC6dyPkFbati0Fo/iwqsr2+CfrEJuGwo+CFkC4eLDrDY3lcIoRu
Y+MtsLGD2m19buz6XiNyugAaLkFWYD2xJ/dFOY3xovE0r0ejfWkra3ypXZ6mWG0R2x6CYeg/XDf6
zghjAFif0e+OdmgUqxKL87kVzvtyCFseWRMdQyq5XFcu6qwCQWyUFNvGJ6TpsqctC4Xw+3xXmPFZ
GuUvIIftvcB5LtIs3VLBao/B5L1WZNK3zKZ81Bw9bw6BlpnC88+jwbJlRTO2qhIf0nTXLTOeBK2w
L7RBsBmIHuulOxOXJ2dT9T1dAVczdxMLOXmpbWFC+G7sqDxRpGJ9ncdFzD5/EbZJb8kpxueKjOB6
qINg3lfIBWooPxe0vBYl/0U5vGDK9pihRzQJAXDkDZnKLxCr1X1QqK+R1B+X7LMxmSRvUev4eSJP
y7PIyjmc8qleLWllXC+XvGJ9jQP/b+wOA5g/Eo5EqxL4f/fIEZepilwexV/l5Ok353czMhkLan7N
nAEXUjhoV4km7LDETqRoZ8dajAZocpxzD8jwFttIX2XlH4fMyI7LO1KCFPRAYG8M6kKb5XOD3U+2
o6jOdGQR7eTVgdF15w/NmREXr9va5m9mFKHaQcRBQZA/uomAa0imgpctRuLE6OhNCBoHTvIahZZ1
TeZ/tOg4Kpm1F2Z7xa3xzsTafkHTn57jAajMgKF0PUzrNn1pYvNlSUBkPm5Ri+SbqAS9WJ0Kpwvt
vyc+i720uy4Zh7Bzx2vjfCz3Aem/ZlE+j5VwQ1juDBQJ5rBU/qr57VbVAVPDl8h1EI1K/jz1xjZZ
Rlx6ivy3UpevZj3Ybw1oW67mNZggER16xUgKw5K4XDSF+TdMuQOw/bvslWyDtspRwQn9jcNIfQht
EV66OTtd5+NHk6DurCjWxEFqnfqx+x1UsfGaMp41RW2KLrgfMGdb9oWjr9yYgXLumsFukrruIw3t
5oafKybbmO0yLgC31vhneG1xrU2mXju30nZ+QMGhNo1LCzc86tLqGX9NfzZc8RR11sVkPX0bKujp
BmGGaxNjkVLw/KdQNOc4b97qRLbHiebGOHc5gNlvMs5lKv+nSDQ9lo3Ocak9CSt9NmPxlGJqvppK
vjOxh+jdmrqL/zUmpvfkAyuCJxcqaW17a9aJTS+AgrKdMB2OX3Omq87sSzRJcAGJewhAtnTDQKxF
DM6lopGsjQBjCycEpUWtTYbT19KKp3DD0xb3584KSKrqxTbmnPltN18NHjRiZNV7E2Wb0RnmaYEk
QtFIaT9lXVl10xRQFuA7rUk/5VNOn40cCeIwgEeFNUebZGAfPVPHBlBEv+xWM/t1rnXYsMGRrZHs
zLRBkECaOV4RhL5USyRlapE/Y9WgAZiu60kvH7aGPUqf78Vx3177yP8v9aOG9m356Tj6hEgkCw+u
4V/zfmp3eAZojtscPIJh5IoNgP7m0YsDN89z2s48oi61/oaF1+2d1o4eU3dqct6P0AvtLyo+RvrC
ZQLh24Atmnj28LAy0R7dvmToRg4Uo7j+X1GJHBPNoUiV5t7a0CzvCuiZwjDHCA4W7OG1VqHXqQl9
OPOZHVPVtB05G6M6AaDl6T41IJ/HvY9j44Kw0m2LB/mgHNxjY9WXwnecDyTaYGUGR79kOnFazTXS
Dxuvy6om6Pc9Dm70THUpow20oaIeXgMWvc2I13Pbd/iJCpO7LBOLYpc6yQilKC1vpjNFq1DnAptU
XGkLABptzQrqhMOzFvRyY8ve+DRRRNSBZJkn/mI4aCumtkdFTAtkF5Z++834jtpEY1TecLhtiy7r
L6gRaFXy1VdhUBK8NF0IlvPfb0YaGVGRBHfVX2MxkN3Qs69eJ8RRof34dOoWgW32AtAouKBUPDNI
EOymfuyPQkXPWc3VR8glY2eStoRSaQ020wdzJVRoA91fmlrDO1ETF8pN6u37cYJzMX9zkSE/pTtG
x+U5iFIu7UXtZ8cqQCln+A4+ciu66nprXhHNGfeWmegyOoe66l8kfpDjnJUWPQh6gVN13ae0piRu
5VgWLxDnydzo+l9+Em1faYyQdFAoMzcojkPUIeuLi35rgpRtGRtbMwMfHZZ67tRyAQysL1PiAmAz
rj/rXv4DJS8fVsL5uc0cc+d2lFE4s5K07A33YBIQXttFAveuLik8kTG8hoA2yNT9ybWygWYyCvhf
GuWdtAYYT41mrShYvEwZpZQUqO+2wCGpD0Z6JkL7S8LffZNWif/T3o5e4d1dqoYjHfnnIbWezAQg
kMPIwQkrNsiRKIfj1YzBKtNsjSXLuFtZ4d6NeRGMRXZgv7KOgoZa0aP+vPSN8q5NM7SYDBIsuhw9
N83UiGMQk0mpGn8DOq7bNfI1pAB56wZEh2ipBeTP8mgbk3zyYhqXI23ZXMlLnUMUGCyB0tIYNy7i
mktKzegni1dTUDka1McqFH98GfiCgM4oRGC3z240qkYzfyx1mWCk9fvTDJho9WwbS08v4dvSO5Bc
Jdb6POc3EC34ecgjX9Ebq/CDgsL8MiYPdVNl6e/MEgNAiAJ7jULrbflaTSMYKgtFutOV4pbY5+WE
mZmqzU8yLi6AQ3nz8Zz3AB/QCNEpd0vrkA3ZfcQaBASDy9hKTjy/Njt+rRGEifEF3LVvx9eoMDbu
M83T/yqRzF8JsADdfvqwg4c92XH2RtYfYywaF03O3Q7HbQzCBVRAEbHf9DDvH1YYsPazlFvENl+1
3DggqKA03vgXihPE8OferfR7llSRaGeL1sC719CI80aWbtx4yRCCurVtk7kyddB6Hxm95r55RvoT
L2B2wzouJ0/s9YfRTLyrU3MVzAePHLJPnVI4XXsTFU9ka7EmC3gW62xOPBZ5EXwwT5fL/DVwvUfp
AQKCcqa2YM6hVMwMlTEyTHgoxC+X84nBxr7hYEgEpO98kt2zv2T+B+Xg71qF0z1OjRcdO8NOU0wF
g0Ci1+pYVwsRikUo/ahTUV3Twg3unh/yms5JSrRHz8hcI+XkX0aXvFX9SOYu7I5thHNRNBZvchj8
DezeeglLec4oK7zmwVwBZQEH3bCSphgfCSMzpAx6CFwUDmKqOVVS8dttzvU86zoptz34/mdStF9+
qtJLV3W/83mekXhCBzxD1fwcU96eovlOnhAKs8nolpUxrdNxoFUwfIIjnLaRZXZH15lQCNVZhDk7
+Vp6NoNRqpvVh4LjgVUc2tInUmA9aaX9pMmAyC/BuVUxx8Z7v/rWWB4ubkRbAoDP78mpjCdDWF/+
8HeK9ehPELWnZD4tdR2XoClQ1SdW6f00XwpFGOO+CZOMBotY55LK05gEx6KU3zSmx6OMAYZIB3Ff
1ofJqjKomaQDy5rdUBlbChRVnrkXVyJOBtV/lHSKCfzE0zyEBNhw0MqtZGLt0swhLAJQxbYsQpaG
6KBSnoUlhbhEN3s7P2Pt7ZmhFDVLHjmxsHLKpyXDOc8HlF29TnnpL6Vsd4NvGNfIFe2TycBXiY50
4/oEhYaRWdq0j6o9BdpkI+fEhXLJ8Yi0b0EisY3xET1lyb60Ui6kkZ89TfKUzzHiJuLQNdT9L5ZQ
k0FUh/bkEqNkSDddWREh8t7shjMxXCiGS2RWNCUAFaLHZyoVJaEsD4jT/CDGc7UUpAJfxweBqMOB
gncDxCM23eJJiCtUIITHQ2RwoqBtMRtGvDn7OwLY7MPU2RB08n9y5PDpD17wl/WQy3HZUJSau499
ReKH4FV7FGZ8bUw17Ege2r8tkNB2Nh60RIQHAOLfpIiZUB8s/zEOdr1Ku2RaDZkWX+0KF21mRO2L
V9t/Raf/gUKf3EycMW801P8E+pjcfPGJwMN7GnsD42Ln3wubZK7ZSe3Fi76W18++NQOTvZlr/tG9
prxZuk7zbj47MBWlb6NCvXVOWhwoKlqrzKyTR+XVL2bdBWtS4f8cpeBDj+2L1FyOIdGzXsxwojlQ
3ybM6hPjsm5DcVneTJMQ5NwLRr5qZOdl8dF4Et2usG91jDtx+Xve7DSZPB8UrVBPS5c84yjOWIXH
GBk54tVAM3QzeD35iuUbndw7LQjC8tpnY2CJzgk77BLDbE6B3lMY1Hoy7PMHS2Affencskxa7jgJ
hqMw0n4XqXoPt60y5XOjxdNtCYIvpw47g93+My3Vx5yw9VVq2od+6KxTEaLBKhtGsG2K1adaJSS9
5597lLB3IEH0OwZLwKUxAFmofhPMXf1+ND+1JNxpZX80S6+61G7oPRo/pGwwap+Fg5O8dAUvAJWk
K1chFCh2Mmzt1DbOpfRn3hHHiYam15oJsBleK+L7pJJfpS+yG+1DY5Xqg7qYTG2XYKOWbVUF2h9d
jc1eFZG69vZIymPeqFrFiTHOKHN2dWufC2d4Tjno3pYfw5AYDg2ucuSt6YQLBIvP9eDrq5Ac/XY2
EuZFv0sjz7rISc/YGLxom/iDtwuTCMBk0f6PvfNokhtJt+xfGZs9yqDhWMwmAqEQIjWZyQ0smSSh
tUP++jme7JqpLrPunrebxVtUV7GZIgA4XHzfvee69yPaSbUdKFcChvR1CnpBA3cqp3NtkhSctV5/
BPZq39eYVdJF+5H2efk6kd69yHST2rJ5Sls/haGvjWj7iAgGs6fd8swftugSTqM0PBQmxouZL/Vd
ypFV95b4rlaPwf0uaDrd5/ZEM6RDlzGtTwinUL3quCaJALka8MDUP5PtoYiVjvPIwt09+BNEC3ty
Mt4A4mrKVbbgUyiCtGVynd2nuDeze+LLRt9tL8xkEJsE8UPDKkiXmfKwojuraYn10o2nrKqWQzsV
L6ip6dmJTNtEWWRc+7rsN3PTORhJ1uik8ijdxL6ii5f72uEw2ORTdSrS9VJksrgoWjNVD2xA66tX
orFqooc1Etpz2Sb8lbVSH1Yhxvovx7SGU2kiyFPazBj1XYWGFK7BeOX1IKlyWoyg8gt2qEjDt701
lM9Cby9Tg6bVRfx4KptUv3Vp/aUfIgzURv7s+0t2zYuMBJmcswzdhOZmw2SbLMw/Pp24A1oUd2PR
+dt7bvaQ41J4bpIXdsvRuc/s9B9ODd/ff54MEO71AVrc9BlsQr/9PRaNBCOkk8XJDuRvukUVRY28
qz2CQfNbX+oE/jAB/N4cDtgK9lqPj70yWJhiyAOnri45idKb0Nx5OehjyeZpWjoy1Tnmf472CeH/
oc6QUOi+5mwMAz3N53TpQV79PfVM3VjtY6asLQ2a+OBnREAhTdjlxfQt66bm0SghgoBJuXxujUQk
xLUwiTSNGvSM6YSJa9Izh+R1aAQp9O9DOuJu4bTzAh7c3XM0IZQ8KcUByprvbHuXAbHkqXWfDwtw
zyx2rv7skgBXDkc2uDIYi/brUgj94tPk+tyAfU5k1luCaYp8zyUNvY6djTrAuz2lzAqlD7If/VYp
ITqAEy3QEXdc9Ogtc0sB9QrFtd4n8/7zEIezBFgpFY+HVNSvDmoz1+3luU0uYtUQuxC+0LvuydGj
i1E68on9w5WiCtw8jCC6RuElRYBGk8+HI1w19SHurtY8AwZ0nQIFMeXkeNbucs3QdpRScigsoSyN
98+tainrMIMlf6hM398N+i0bKRpZUo+CxTBr1SZ8LQsPC0vSj1skdryI1WLdO/WXiuWYoLmEvodT
PduzJ9H5Nt7JLC2xwQjSnwDU/TAie/je9B0kPUxThiMeUShRvPSIAMSZ8NOeyuJ+oruUtnrA9qQ/
uI1bENSMMyzVZmT1U1/tHRQcB0CE18Ty19tIXguphc5uwrAWb1zwjR0cZKR9z7k08wdXC2ms3WSa
lx8agpKNHa3JWcqFQw+JF+jsKuaANL6bW1DcemT/WqbGvegymjbzXL/Zc7JLW0oDOiIozyvmsMsk
xLjGf5tKgiyXarkkJFL/RhP8NxLsPyDBlOHzXyPBgrpE9/HxT1gw9R3/wIK5xh8m2ltbOFQ4HN9T
BsU/84eMP2zCEvi/HHSKyj36f9hghvOHC/1C94WwDIN1ke/6kw3m/IFT3Db5K0dAASA/6295Q/8u
f8jx/m6g9A2EHwg5+XE2xLFPlsNf3KucSTHKuaoy5aOhq/VzUyBRh3kJoRA5d0tzJgsLSuUx2D4c
CWcyFg96YmztwbthVP9anUwCjWMd5gJtVyN71+YuxPd6dAGmwLXaWfkUJJncs3lGW5yFDtXSljmv
tV+TMr/qy6SadPsFuAYJD+rUcfbwPS/Lcjbx0QzArkZ/VsyY0DV0isIE44JxUP9Wn9kmRDx+jcwe
QhZrp/0w431VYgy4ajfYuWxxqQ1Ww9niaO+mxr3jsgLTYjfdfoez91jFH6PPR/IkJemOTR4hldyH
tO53Eg2d0LcEKOxMXScCnZBpdH+GEnHzT2Zs1XehmNyrO6I+Ta2zj1s7EPZcuDMfKojouU9suXGb
gPkM5UDzjBU8ljsLP+pGfU0ipoNvrOd1oS6rpYFvfifw4Aib6owTYh9h41GR4UO1nBNADGK+jNl8
MA25FyVbfy5PX4rrRO9GPQEQNCGrUqjxcQsg8+NzxFPEIHyI7d+fzxy4aE3cXO52bcLqRS85ufk1
T+WuXZ8x/25cTQYZNGw9mz+kpqgnPUKBFnm6sS1pHjYdz3YlT4Bmts9xKSXAfmkZJAwQdbmdxNTh
/XIQNKlbjcFmLxzGVzITRWAeUe9sdYYGnfS9ugOqrvh5B6kCx2yV1+gQEdjrQn1t4L11RU8xVN/G
BRRZnqz6oMnCHeLy1RNUt4AEzs/hqyi6LkhZ9SDUA+p1j90qNxi+rd7q93NXhGoIq4fmWdzGmPQh
GtDIegt3OqiLpWy4VV/2+WMGia+7R1Dd7zHT7OvKPqoBTaVmlwKVFNqXEeNeg1VNfZl6KAY5CbH7
MULwdYCHqetVrM1Ka3feOOzRHN7ULZsW79ZpXL+yhETtPi0IpnXB1mv4BTktjPm1FtgsY53u0HeK
20GF8yvxSG0v39VHm3lhjLajs9rv1XD7vPJyOeRg29mcXDmrb/oebrKQARqdQ9V3O7qcaJx+I4Vz
jtIdSbgKbjyBzKJ37mGYN/Gl01IIvqmvrckbVMNEPdtu/o5WPkLMoO65wgA3FakFjJQy0+8rvhLb
eaAzBIWVhj04MK9wrjTViRWU907f7307D13b+Xwe6iYbvrEd647FrN37PEs/7XZ2k18zAh4V9Bhu
Gyme5c73h2fLs48K4CzN6UCtEosRSQ7RgqIN+NswnndFSp6vlryr25Km9DF5mupDTQ03cGEJVmFS
fCj1HNTT85ywMDtmqEsBAcjlxpH8ctO9NFQ3Rl1wNEtyuLNQXaZBeMZiujd1kysjD6Om39ViPifq
lJ/+VFeS8Qu7aT2rT5jRAxm74p1i973mW0fNW744S0eRkdfQTMNEI7E1flSQVkVkLvriF5LnhyZ+
VgzmyR+fV0LeSh76yGutvrPk6Wm1hu222w3cM8P5KnGZJxkHYwaf5ixnzWDfxlul7oQaIIid9+qn
fz4W3jQ6p0EZ5dem16mMUTiZhqCwudV8YI/JRjAHhU0jD0Dmsyw+YZIgA4cPbVabBmHWKvJ35OTn
Mr6VjrulHxmWVnaNeROxJ+zsmU8FE9KOv6uRujYyyHmvUZdRFXtaJmOb1i3aqY+moFaHQaTiFSUk
CjUdg5k9acl97XU+D7ObxQDW+cy0aby8OBu8V6jpw8LLQiG4E0woarFA0Iw3iztC3nESLVvJHGn2
5bXgsSVqArfhU6552M20QQuQilgUmgcgY/uaGZZwm4NGhK/g5faTMlQfZlXjUiFVLd4W2QWJ9TAy
WtSXKaR2k7AC8W/1C0yKT6vsd6Vzt9jlgfYLbi+A3gU2I+zZ6qd0OL9bBY/mRTdpqYNKuKrL1p31
nIz2a1uMz3VRXg2OSKhiN+r7SjVhRu7rqM0UOWmLcTvsGLRwxZw6WsckTs/wqnlwsb6el9l7bY3p
nINvU3co94+NWI5uZ7069N3VNxuze5SQstVlQsfZahjw5hEQVBKmuXXURR6y0dyrkab+rB5HY8zP
NkfDMYOjWB/XeX7uu+XeGCmRz0B62SPEXXWFX7emeSjc7KrucCF5A2b5bDOjqKsvdGSdWb6rOaZU
w3JQH4BC4d4j0LpsXcxhzCPR9Ph5c0vn6JM+mkm6OdlVjduoTcPYZMVgVR6Jjk7Em5Gve7UaqxmC
bdVRE3iNiMOZ/fXe1IqrMIZHKob/vfP9HZb5H3a+3P9/t/V9ev9nGu7nl/+574Vua6hdqgni1jcg
mv3ffS9/5aiEEdN18UV5Klzzz9xN7w/XofCJRE3BkCwXMtyf+17+ih8IrYYtsU5dzP+v7HtVHMM/
gW8EEa6ERH8GPvrkF/8tTUXGfW2XiU/NZthY3fSdaOL7zoJHbfehVhUwA16dckBLwpyEaP5IUlZb
PXjUeu1EOxTSBCUb39RGQhb5MUm/29XXLmZL0mFP0rtHKj9kOVGcs9Ys1AwWmUWGhsiPaMvCWHd5
xfNuj/djl5mvOra1cqFVkOl3iUUW1dx99yMWo0QcOOKluXO0reFxdhsSEO1J/KZq/pcOdv9vwR3/
8qvU7/r4M432/5PYWDWu/vW57fieyvSviR2G+vp/jF7PYLABAmMjY/m2Yxlwk/5xavNsTm22DTWV
cA7DFiqW/U+is/6HLhRgmdKgY/qm/5fRK/7gFYC1xA918aWQ8/ZfOLWZfz+0ETvr83oI28DVYwFk
YXT/5dAGS2KJND3xUNanAOIXM75zahLqtTxITd05OpCnOBTEe289O1ndbydORiuWqjJ3v9R0AzzX
Gg+uaxHFPSXrXlQYgybHpL6UAhwshrt+zJy9GMc7QeuOwjkLeoPVKhBAuD6JLVk6/SeSkvH56v/T
a/kZtsux11BMH8v6xLj95cK6XNS6Vq4OvMDxWmEUhTidnWeOGpCMJhMy3KOhq04MB8Y5W/x7yQc3
RqQZU+W+mnUDfUBvi83UgUjR/ZGKio9VhSLOemzJ7ckGGNJEOxtqQ4NbEcZCiuj80tkIQC0dBQIr
oHGJbZcqp2NuJ7/2qFbKHyXUCxAYJVPAIXZWOqmNSu8mOQJPEHkKzthQLkMpbefxS+EXKlzPCBJh
X0fvm3Tdu6RuyOdprDskwRwjxckq+ncQ2qSjoby26p84LgMnJ+w3wt6Jtk4U3yKs9FninSrPvNWI
EtE3jnH/6FADxL/13ai1u9aSj87sQxAabkB7HoRRbUaHMGrTu2WFdudWXYZi1Tv1bvkFBfujj9ja
GKe90GI0sTV+nfkpa8UzZa9Hv5qe/LiCs5lc7Itjp8eOBT/t28c1j4g2eIjyGoWnIT9aAs3BICD/
bZyHooSfN/Q/ABdsu8h/0yXKJJ6dgW0D20P9XQ6lSq1Dlou+JBATCoPRr4LYaNKNuUYghtFUb0zE
rtx+86GO5KV2o2sj/F9QH96WtXgsnJxTLyTlISwon5YAnnEvIeIzLpHhoUz2vsYiKjcWwYRGroWj
9PvAXSBiop8vA3eSxv6unRHGa2hiJUfxfMwfumRSjezoHWrW2ZeLwxkw+e65M6gWsVs69oDYVDES
zvPNWzSqhB4SwCIe/G1qRK+O+J47tFMh+NAMD0n7MDMEPGK1PyL4S3NiXBvynezY/hpF+pNcCvo3
5qWfNRQhYJlk2rmHBbgNDcF1H5XWnsOTp3vYF/DfQ/abd2UVHdvYWbZ0A3LPs8KuBUOLsnBnQNja
EvX5w6/7j6wFEE6LZEfXED5lYpzmOIMj5tJJrOsafz8bSoLDAL/mkI3b3HvQRpJ48PRts8m0QuwT
OMb8EfavJe8rT68D1BwGmRblzddi2nx1VgamAeXHjiwU9K08tfoASTBrDlOFqVeT2KnjhkZGocEG
icm76TrX/90v1bwWmAze/0mHII2WxD6N1vKTAzhZPYaq25S5v6HTTZ1nUV/RgMejUDsfE12ePTrx
R793nyCRedAR8uZq2zyMlBYq/JGjma9HHqVzhJO0Q446HJusfhdRPR6mZFBm7U7bAQB8HKUEcFHM
32ZqeuCDgHayV+V/1ubi5SVaGAs6m7+6u7QUJKypCxS4WrYtYXZR2Vsbqhjkcyj4UM9RJIVLPk5V
2IMb23Sl8WVamsCa2pxWOtZsulCHvIiPgwHDtBr0t9XmiJYtyBnMSGTbagAtYSeIKVC8+IEztTcf
1QN1De9bFycQgn33oLeaFWriZ04b6NzEFvM0c42FfJz299Ms8niXmBB9tbbZmZP5HCHeucs8yhm1
9GHzEZGYj6u2mQbBbsKNarbmdR5YLtiSDH4T/Ud1tssQH4s+JSixiecdNesmMPOxp5XaV9R9WNKO
Tm2/ZhGkTrNbyQMsfi4Da83o88vbtspO7GrIIBzifu/WjkGWkZ3tpjRJ9iBqsaToPjJx1XcTJmTB
qST5MLY/pKw0UHjJrXEK1M19f/vsVFC13JQZwHqjTHbCFM1F93FACvQWQ9yAjx2vw6TocrY/bOKm
i1GEplhcbcc44nNgkTvosrVu9pJ8hfsCwVirvlTSprEqfAw5Lt1npHpDIs9ls2RHZFkgNMO6z+OA
9ZQRCG7MTXRGcgaaMysJnsUutEHuKOCYPDhNh/2o1ZHj1+g/BpbOshsu8OvNLdpdwFN4MTucNLCS
u3sqB7TU0noPHWIDOrXZDsS9pNKg+KIxuvrirFkCTputJpX44sc24/QQj9YHh020gd68baEFb9Gs
HIHLMSOV2V06wBcpgFdvh59a39mbLga26ADcSCL/q/CQReRr9pL36VsjcY2KcqbqOUMEmLqcWom4
L6EJ8ZZCG40THL5zPHzRaYdMVvSVF5DyETis3UibAb7Ron0doYnumtal8rIMT0ZXTDtz9uYd7LT8
KR9E99iPp88/uD1YksjMQ19or06vIEhzcagLvzpTWcCua1bfQO4Tsj3D74yEc2r9XLunJSRf8EM/
6LF28HXSLrsmeScrJg2QW+dbP+YD+EP0ZJbi7FiJ/SVtSvqvBR432pgLECaDHAjNGpG/krm+wRty
qHPC45XoRKucr95i0d10LYTjYg6iuL+vm/FW5FoU9Da4D7NayyC7R1EuSUxojmPrrhu91pyLbLNv
eWLSEsdvh1R5UkvYCLR2O2LuPaAua8neQXPTRR1EpB4Wl4lpq53bBwshhuaId9G6ezvHZg/NkMBs
hLiYPPlxupA6pxACQ6vqjc2oBdSRAdA5pJ5RgofmVBNI2w/8yDRh32OsF6et1xMccK6BFT+BpC5E
JEEEpDnFggo1yp2EE78z8v55SMxxD6ADTeO44Ka367t96nbThdza7WLj8ney4m1Aq2VPPW1To0VU
VH6xJgtxP2b8YYhUubb1yeuKIW1wRCcH/eY50gPAY9/ZVp8FCxMNPk17JcQLq/aEdnqONCrFDrD6
yCBAyYojeFDO/cqbZpeozPNKyYHwK2hquhit4c4o4vc0zZ7H2DzkfY+7ny2rY94vw4LNpV9PpmUC
tkvqIHHom82FvLkFlsum7QMgiMlm8YrHWWKLOJr2snNQwcxTTSR8vXFN/4Mq6AvUugehNw+gLs1N
VLV3ePU0vC/iOLf5dDJH5zXB9pCl7q+qQgDfONi+R1gUQdW/Vipry3W60xL3pHIk08851Y5LOoVi
qOaNbEYke97L0Ke7NBLsd9YW5TF/MwDS2pVd8ugk8qdEHQFtZvmyNIL82aV78bX0y9K6D7i4oYAu
b1NMobRqpmDZdt6MEgsnSr123Fa53upsPKGZY/LSGgj57tFdnlOfBUpbxC7W/O+FDyCtxMGBXNYN
6zijWFRhVCu0p9WP7zS9CGMnpQ8MRt1u+pso0Y+2efmNjPBlBzLkMtT2Bx3tcpdWwWrn3TaZ02lT
jOvRSMyvqFO3VtHdkzfwsEwIxZ2UmuN6RENuBtUqgQUVvzQ7ehvj0t/qUvs5pn2Aowj5gE0T3Ooe
OovTMILC+QXUAioYQOxoSCjx1Ai9rP1cgNrpIv2D+dk6x/NzGqd7qxCgRWatxzEoEbYTR5/DsNt2
o/9Umu20izxOOquTBhUs021CX5WI4sAGpbF1RoZinh49PT72S/mkR9175IlLmREDSkTbVVjevuXo
TU/7C1HQL5rRnFLDf5QJcVruOmPpoNjfyR+ms1jHucQR1HQ79KbpzUipCYPyOTWxtmvpRWyN1gOG
aP5w8cAEScFokIbzVnUVI3XyefulAMNggmtx0nFr5na56RBbbiLTwWoFzHKPxU3DWmePGyR5M/JJ
Z9qWvq3dXH+5plr/EhWyuZk1qW0jG6Aac9rGSHVtazfjqRgomnWr9UDfI2zBtiVcvOV2ByGbX4bT
4ez3qy8DhmiwDn1UvSC6roKsjrJtAWh+ekWVeWLWpAHTtqSSLDMRCgUeekQsK7uUdT/UMJ2wAIwz
IuKl1zZpme/GBDdBpLW/2mbdEZvFeCnfmrllA0qMnufP76VZOrQf2OYjEgB65rEDmfUPp42JbCk6
3C39C4l1v8zG+shFduitFA72whEpA9ZIc2srwfjQFmLXbhVDdcm68rlHhrtl0UHd0nEgBm2+cmTK
9PhV43UvkfITADN/YzN0ktMRZWVglt0xQ8cDQAM5BoHR4AT76kmUAPO9ftkDerrpxSg3PivCZs0L
aIzxAlyjr49RKr/G45vriDWo6jjdtCqgq2FdIObBhcpJrACATw4l610nfd4i3NG90X/P2gk1hz8D
1nPYPlvFg2v4X7z1anrdGz/kqS4LUpbkT5QZCAqh123wyG0tiy2E1z4PBu2ZttZ/DP4IVROcVEV6
k2909SaPCWpOeIMk5XWKEIiBSyjJKZIVf7osnvMLJ0fLyUAEsqsEO+rxfYKvt8kXBCLUnkDmHhK5
qS+sxdnGwiAm8cn1EKDa1X/qLDyWc4MACG8jfqDWBBGLZ682vtLNLMlbN3wVP4HIt+3MnS4lIg7N
/YizskJkVq/71Ol+krpeXKGY/CYf2Qn+fHLdnWGZ9mMEfhvG1LtGzI05czbPyDbbYezXcfbqh0SD
t4QLggaNv6zHvvOfLVVJLnoPxTw/vynIuezQ+kCd4k2kiVLVIg86E6CXyLXHFW/ZpnfZdqwAs7DW
9wz0HPhglVJSWPHWNmOJurYY7/0sXvcyN3RysZHypZ4DGSXSr20zNyedqKyh0ZxgNryXzETrOpTV
iUjxV8yFCKfUR1TOsilJUAv569clFt9dbNGcb7OnPm4bYiwkx29m9GWMPfI1eHX6ro/2mVhOSRXx
Fg64sW279Ta8o+a+kGIX+Q3K6lr75dJ0QI4ApbRaZ6JbDFj93FJ74zxaSB1paeLF8ZAulp0nQZNP
Wxs+4kPpe0TRvywzi10bP1mxNfMKSP2WVFQoNCh9JsoqxIYASsY1CisTLJ3mvkUdDzAx28cxBpYQ
d3xr6zIplfPV8vJdqpnJlRMAr8U2ZovAFBpTDMlswDzAYTCJVe22dYV7cKri8TMOJuHEWhaDQH3E
tGA4jjwRb0p19gczVH4Z9lFCfaAnsiJOnXddrO9AqC9RWpZny32OLTldC9vZUqyJYAj3N89YEK0m
CDV1UR0mBZNqQVpundaBGDS5JCdp1Bq61TvmtSA3zPetgOTP4kxhZTJtWkyl3x1iV7yavuaGVo1e
F4k9FgUNdfSwoIIHhl4fDP3aRx7ozmgWzzBsn8aJtymvkWk1i2j2aaTTtrfGcBhqbddEDV1Wm+zn
aZJPHDKLhyXXNzLqTolnf/Vdp92rh+B2a3UpK+LRO06dwFnT7cyCCVqT3eXKu5RwZguiRh+3aWlC
ggFMua2IOg+ztrlzYq2Cj9KNO7PgdWLufPcLgolWy60whS3suIwKC4Bn029J8S3xO5ze5L3QgHag
Bzk5WA02swRMbdjPUVOlW3R+yY6+1DHBrH1KPaYwK7vM1n7I6+SOMwfs9qmgsUjtjHzKnAiv/LZ6
cwRnFFt5T8n/rq4wFojIwz9p+ee2/O08GwC/c6Aj7juqcv3Qu8NHxxobzHq0HtHkm7u0sa51pZOg
Phi/ZFGx8FjZundNNwuyl7hMn+3RSh8ncKwNZBZoGZ93xqZKsxn1CLhCXNikvOA9UtzmhqrFbtJo
M2YANR4Ka1DRY/ejOgLKJm1PeSQYjUanH9c8N7cNSd7MGDP+PLiKAJmDmoSdB08TRx1v1n0FzncD
+2o+wDa8faZ8jYZ+dF0QLtlkV+RrJNVLBl+dIsljVUbaS+UCN0qL5cG0e/GceclxnIi/NMr0YmNJ
3s1RhJl/vY+W5rFfiPAmqAySacJbrif2BRVQu0ksSrfsdauLQCOdEj566Bb+S3TjkSzQmcAMUBPR
AHHEAHSn9RbiHaY76ElBZNXpLi6aKBSsB7G+bPsSRlzulf7BtpLvA9qkSxoZQZPbVjBQkAnSubtb
LR+jZEc4VJuO5sWx+sD2cnJGbFj7HedbL2n5cGNJiJHqmvscPrJpea7ZLASFZn5h+Z42vWjb3WDG
eAGN/k3Ds0a+xXTNagMxRRoDllqiYdN5il/Ws3upILzlDKnHJU1pO2bvTWsA81nbr0bFOmg2bh54
PbMzJ7nnKaIYJX+DgBHGWLhiYptTIaL70JbyWw+y9z7B3c+gx7k/2kDdleMOU21vwuwEVYcL3+SI
r60KIzDOJg2YqN/22BT2qZ6/1dBx1zWtXorSvKaDO50d/+IAtKTXudyqEX4VQ2MkALZxNlK3YgSE
MzJiy71TnHsHGDkAuRJ0VhOBbhi7AImYszVkNQWOlD8nc3gRM4dErbOu2WCsx8/RvMbeVnbWESD2
tXfwF8qaAT17aISdtNtWS3qpV01/qCBPnCzmZDZ3bJDS8jVOHOtUzNUXa+wcBEDDFfNWfIErXgO3
yag7ngVzGAUMKuPwlZ8MU8rH2s2zTb7iW5nNONS19m7Oc7SI8/rN0bz8lvdkzcucGzPO0b613eQp
7beZAfmmtXFhjLYt9hrKBZwCHswyCYzcBnWgt0QaeGTVR5B9sEyXh3UZWQ5ieuSfa6whtHAeqWv6
9prt6txEY7JAr00g+getHLpt588sSEv3SyZghFx7YOtJGfTSNGMUDm+2zPPQNoxNa+RAzvri4k2R
FWIJtkIoeltnyN2nCvXB4IYSJ+UpZwpOjDx9yJKmg1YUhW3ZYhypCRtZTcx+DSWbw5gL716rxp+L
0b2AP2gv8FIRb+rIMcVHNOj2Zh26nrzx6FUrupYFH7hzZtHp1pecAk9W31uJH64YADbNmtl7QDMS
OvZ0b3RZE2IHwKvixmEyyTBdOHb27gLbELb0RQeTXmTiJtlJ3thxmWE9umjV/dSHKwniYWVzsUZL
t+OmoZzhdBA5unnW8RoQxmAfip5aELwJfVMBoGEdbc+IZJPHkmuaEmw5UzyfNZfNIBawCELj6h+d
gWJIIvD9NeKcejvmd5cAMAZ0Cv4nFJwfPqGGC05SEOXTQ70Wd2vubjOfMBSnsrxj1TRvn7AS3c3j
/azDW3S9wWcQR180apmBlw1tu0kzyRl1ILHLV+KsWtjbTEUCWcVIqgQmnuMyre05KuXrknTMnrDQ
XeoCWryGoozvJc26AJFsfUX+fUuT51zM3VkP1+wytFQ84gVBSOkvGpawadd0YxJKtwvrQnOePgHO
XZqu+9WaH4upii/14CaUKGAYdkaDvy4h9t6ezGkzxtq3KHEogjo/GAEzsoZL1q8dLMMa2bEKMaix
bvkJvRDQ1tTC6mbvQtTbVGtA66QJUgBfx7KQd8ifnYuSCVVrMgXDauOP9Gf/8PvXTl11hKcgg9ZW
DqYl+bBTVzyZJ4vt6IWK63IRNJfTZELoEGkYwScQg171wD4QUOHsEjni1pTfp+ce9diuzpLqpGsA
tbl3MVsIjsDzWBQ3F8t5aifeHaE7KdgWQEoykulNVPavEgDXHs8FmrW5ksdPab+lTgtGh7Adz4MF
O207IUgJUoPToV8cUpe+DgccbIPsrmg4RGgtLW9jxhbAxGn5EKtFOJmO+C9rHWKdjcTbVk6WhKOf
JEw1ZwwZ67Hoxl+JiWnBnctmm6XtO/EblJf8eg8qFzBumouNRKF/XFnQfLUNmqnbHqUpX6zCXY9p
jqctYyBnnfhC27WhoG4902lAM0StYDeT+B6soAD2fkYrr6SmYPg5qCRPa94ix+j2i/xaNzH0aD29
WjiiJ06poVdQU+x7jB2D+JY3WM90WWvnpgKLHfd4S8Xk7bG0q7q0520tJx9Os2Y8EVbZHeomJa2J
csWuImD0OPM6LC1VPhylfhG9NC11hqGC+D3H8OQgwdJxqKgKOL9scBbhrGG5zxYcNfEUb0dku1vR
xRyLoqo7MOUle3ZmQPSohHDu8J6r4vsyVPFJ0xvq09I6plFlvbJjKR4MP17hwvkhoevLJjfy4hJV
fjhXYtjJnMMdgBDMj6X/5tRKRYVik4AzcdE57ZcG6+MAumUesSl4LuWBFUSSTd2OoEpTX8RB+sYX
zSerpkt+6c34YZouWnWQTMfSBEzoxRGTaSXMa8X1/aVRf/87nuh/VEN5X6eV7P/X/7TE38QbdIlJ
TaIF4JLcR7rx3xKzzNqNW6tx7V20tD4gqquwlzKIXBxjc7nsDHDNaESRAUt8RttpALs4djLEW8MV
wEEvOoeA42Kis1UswLXmB94UP+rXY+PC7LP14RtiTposuhlmQn/6ZIZnAo19IeavQxQFsYNomSTZ
rcdrevYZCwXBvHoBDrkSWvUUlcd5aaOznxjhv794dC7/rFxxdd0z6XM4lm57jvMZIPiXFnkvKON7
jIAd3lbOBIt3KCYEz/hLC7NCisIRx/DWCQUrwREi+TVEN4hBI+S+k9mBpRCudiyS1rvgM5abpBi/
Y9BxD61uvUuafDe/5oWoBN/lMy0DU9rGOF32YsWREyOIjj7NJHiPJJ1tM/pZ1WkSNiJ2w6b8ATuu
/ciK5N68A8Bi3WSOSDiO/WmbTysZUEZGESSy1rO3sIOa8Gfu3BIjV9bV1TWWMhz54y0thzeP7WQg
cv37AEb22pYksCxmuV6h3AXm/2bvPHYbydI2fSuN2UchvAFm/gWDRpQoSpSYEjM3AVIphjvhfVz9
PIc1NZ2V5dDALP7FAI1GVqZEhjnmO+/3mm5OngOyu/Z2e2X1pCoxU3xn8gRDcI00rp1hRms7nZSd
5V1na37++3cAc/8PL4GpZzjoN0z9TwgYkTd76HZ4wmplXhqv+ILfL7W2QZUbRh31liASKSq2Noac
ZRU86QH2mEkUXsyZE27tZtfe6PFBmegmUt2vzN4VS8stUjRM93gKAHOoc4exF/Q9xILYSKQ24S9K
fPRGJHMeZoDLsnRAOzTnFf5mAhPEhYmuWtRrKgE2aTUsRYkL/0BiLMTo9EMLKxNiQ3umqfPaNSqZ
w/1wr3QWpkMDmRW2pX8o9MlXiqZNa4KyF+pYBbwQodxrmbtCMVOuI4QxhK30dPhy9yUMrW/ZpA9+
nyFtTGYZ0BzMxD4a+tcsanGztWmblZZGVgWim45mymtAT532tuHzKe6Di+HcUjGPFAT3VDerPPCw
l2lxkaPfE5JOByraznrum4WClW9gfWjogPFpMTGqjapLmNjm1pjmbw3j90GxYNRHjoZyMq3J2Mhn
fFQ7MFBpd0YTSIMF8CVMMOfC4wjd8pSv7Y6sFRAPQOUChaiSyBwSZGH3bdLfpzjTfcWZO9KYym5a
ckPIoNpYjx4UPd/XEdZ/PaKtscNglXaVu6owRFjhYdUtwwan8tuI7bCKHbsWum76fDvGuJF2JnFV
/Jqo9x/RuI5Fxv/+5+/oWDei0f8lZ/3XX3K4fqRw/dfms9ifs8/m54/63Sf/NyF6ySXwr4le9+fs
/JM+R5O/8RvVy/5Fc1FjawbcLaoUZvpvTC/3FwNhjGeR7QZxy5MxtL/xFN1fWHjlLsT8x47b5fP+
zVOEoUFQGRYdHiGusMr+A6bXjfD0u4A+DzW14dkQH23LdpyfUhKdGsuduqErl/YZJ3PrLnD3ZlJ8
rVI85m7Uge2Uty9InaEuQqaw1X7AW88kHGvY632p+JOMLfjhAf7JBvyH5Y8702RmpaN7JNZbptyj
ftiDlC5r7NFFbD2MPUvvXQIDiUTXvXBUsifGFzK/znaXXBM7fvTEYWxwQ7Km8zRqb9JDKcBygUMz
TjlWeNXD9GwGnJZA2sgJAYqxUSwscM2AuvMPybSYUfy0cMsrNy34d5I6BwH1J+ZcOnFjRY5XaOja
2By41TfMtbajaMq7zIUg1hXDPUjOR4q/KGq8MPOFVe6T2qbNtA/jYWd446NM60pLWi+N8UDAxRMm
FadBM57hYfg4HwHUObspTh+cwVjrSKQAunZdWaQ+VnaLbMJR2kniaZVxWjfN4C1CsYGgE9/ITEG+
N4fH2aFHXw7rdgiho8A1XCEeevEKxCWoka2EB6XibLsQyGTBMg4iuA868ai0ro9g0a84aEZl9Kp3
Z5WzyRTXGzqI9yGQo8Dnz4QclKuLUb0AQi9V3O8WoRvCQoWATqrCPiMrI6a9SoflLW0JJmiBEKmO
MTHAvE43nUXO90pelFH1BBC4BCcx9LKIrEBLWpDVJsG54Tx9scigXnQi0Na3nzBHca2qt6nAQzVO
ws63u+aRtLFj0LRihc0FLiIKrT05tqGLfeMAu80CelyYLu/hyjxhovZgkn1tqcONboOS4Y2AGnQA
WNuhDIVZ272Y2LTQMbtT7fKYYDkc2d9LLBX1jGCFjrBjw35uK2I+1JmK1awwFehmSAMTAtLMCb83
en7uTM5EyZNW23cNjhAxt0EkHmxer+5RerdQdFx8Zadx4sSZQMfJ6vlLlAHHJAMbbEK0pY1tpR97
79pM7IPVfotSF4K74VMGxUv0KQPJF/E2KLRv5ZCfB8PEy9QYJH8QZbaCWLVOuDLcxuAXZOMDyOGX
fMQwFuTnToOj6FvOh+MB5d4+i4eNj5+04ZeKH2Lcy/WgTl9hsi5SLCCYbJ5117bZpxcOT7rtPTs0
V0rqc9yhmv7R8d4MQdBHKqINyCIiszD+5A8e2PJnBZV6Yda8k0GXhpIpNiNumnHTGtMj0MadSl5u
baO911zGgVugNHdjca2xzh+j8CXD4AbWBgfjXt4pLbCUCn4V2/iYzPA8vIhyEHfjcJi2N9W/m0Ba
RB9vLvqCpa8OxmM+FvRYg3JTCT6sCww6cThqExCrkJlH4sdIjHAUUa1OzNWZmnRhCkahOxObAa7g
91jxrLocCSN5egRavpl1+1ZqYD+C0+nsVHgI1DC0LPzaipKhWE6mWEbYdJMqiaMFVK4xRFAB5Vtd
9+1IEZG3676A/jKibfcTgsi78qntmzviFVFIMJDdMCdSAdeS7OtQJPU6aDMQrqR5ikQH5YpQcbJh
OOGZYCI5nQMfK5MD4WTvLtGL/gxpck6oaERd409ie/tB7dKFl/Nr9jC9DUb6TpMes3BO4cgUWfcv
DtFImIrJn1DSczpPb1lfQXYx4XClOd2xUejPkRs/tlYCHTJ9kcIk9OjC7xvnsVZxEx4N+WqNR2Rl
UOON/Iwj+p0XRmd+fFwxcR5qsgTqXMlWrqK9kRVW3+nC7f18fCMvJYRNtARxb/3MIIKy0oAo9R5C
XBx3vpEJb1Gn5jqwsGtQrKc6z84hITohZq9TxpSq4q6+y7UJ5+hVPLqbJMVgKKoYaI7jxvA4fc/B
ZiSz+NnUcjk5eNM254IEjNNF6pF01Tm8nCZKr7OjraKY/i/94nJhesFbbOJoAJyC6owNp3YSAA6v
ImsJJJqtyEHYQ94v641cbVFDsWbw/iD22DFN5lgb3qL8zmh4tSmBXwsj7XZqxkWko3cqKuKr05Ab
r6zm2M/asxKSupkM1qdWl2dCIzmzT+hWklp9hED4XJq8TY2PRxPVvSCPR90do3gyGc28zmwVaA8I
CGFdYt1Zwfem8SUDycfyA3hlCKIr2FqLNSq3O6rmXd/zDangv+okPqaClBaHINql3j6Bp9t+2A/k
xHJ9OJpXKGT1mOOd+PWxl4F45MSNx7sxYGHQvxgDYlMbgBgnTsLZ54Y5baYFfXe90H30uo+zqJ7n
qX2R+3wxNi86O5OuBKtwDC+amN5cYWOsqr55RvyRx6ZfDFxZMjC44Ol4jWKu+iANFmVLziMWyEma
c/KY324sSxOfvhb4q0sYsi2+HIvI1kml4hNCd+g3Rdfvi8+w9B5HjycKmJvfJ82DimCQs8H8RYuk
zjHDdyQwN0FcYDhXM5FKJmYuqg9rJkvCSM/aSKMCQ5UztV7rF3i8aFV4NgnqTAx7W2cT+xZvkIy1
pWhSnNFVsWz16aga3MIY46eV1uFG8Rp3kaQ8ljLEEVONm4VOkcUBHL4xRkabACBocJxnqNCBDNWB
PgUTNoECzJmJ1y9jNxYh8ONteMyE0y6zLCc0Gr+4mzcrzVkyEkycy0KjKZDAkohD/O9sE6eWO0W4
8SJjiX8IeQkhdUUI1U7g28wRJl3c8oZdEV9hVtOjKj8JDGJ80YFZdHxgWzIIbwPCKNhHS6XdtQk5
52Yl08HslkWNfCCdOY3isVwrPVxddcSpJDEtdz2U3Ska+F4pZOxpYxWFe6cQRLkQKpMkDhso91av
L2ZVebl9MakbrZ/oZ60ostsYdgTx142xJwX529DiBVrhYitwKAbBmVABg8fqYbgIiiT3qVKyhZLF
d5XJ4RgDrae20aBie9cANvOv72BMqi9imraxLEnaNAv8XHw2ZUmwj/fp8POwoxnLjhfshlZFN5m7
y4rsHLQKG9uIoeQzyOUfihkGcwE5kqasscNujZfR0icasGLtKOF6DUw7Kbu3rOGbbkzrRCmXVWN8
zxzctpqkxN9xxHgeO7NfU0rNktaeCVPJTCbnfhrD/TgmzV2v1TiK1l8D157wCwJIvmUwDLSHVkYI
vKTjtaiwAZFXutAS/AxjE352NGgYhAmctuYURmUxamtNEEOnd3tFM4slJkEKXLn0iqn/JEryAjh4
8GbFazh3PXwy7m/y5kPkVRHH1QF+T0yOeY9m1ixICUgN60Xtravdd99ypW3v6n5mfTFfUmYIzrfK
bkqafqMTX5bk9CRahyYYVEAqF+i4aurQZdjEUmh6G/PO0GvrX612eYshHSS59+i1C1cCCx4pbC3X
6Azydd80klUEdfZM46zDQhNvb00MG+wKJ5r4jCBDvMP8lLCXCqujCwS8AsjteMZ9N7GNbj5ZNFif
R3YJPeGNcZzgbaEbL5YUs0XqgkqP2KTXLj05DiBByKy8TcZhys7DVD2keXs1Oo12lR6Qi1azPJJ6
0Ore1hPD1XChOsjzAg5XZ8ckHF1J3SPIg++mA5OOQU3gCr73hvPRFoM/BbwLhJ+636IpJsJmhb6U
dXR034sooLtWYBNvv4xymY0d/sVk8fVTErygFD7kDaDX0LNqW66BOS2RLrr1HA2S4iZ9dXLhfrBl
KrQXuRKWVb/CXZRAeW4fZ5J3KtcvY9lAjJ1ZQfNZwPwMHwzkq97sHkYLxobB5I+BgmCeEAQDu6ak
4Vh9q/PkmsqpHNR9Aisp87OYu6Zj2y+dBtRzysVaRQ4zxuUrRmb9SsESeNEo6SPhYoh2LJ5MzNI+
4fG78sJehT/2rssdVHRaCW3wbRwrIknn5yb2YCQRNNPFGknCMB/mMOD8BLVaF/mEKyOtgiRnYLsF
TnC22/nljA92ACpOj3M5SH+FknjpxSjVoaE+r+yJ2ddG77dPU5VhXDhOiiCKPdBLAG9dlRRDYb27
ge6nJp3tpJOX2pDB5SX9N0epYGuVLNplRBHlCrq1Vuw+dNhm+dCb3uFg3wphN3ED3+0/Bpq5iLY5
LBgWS2+LHQwM0tgLr7QTgKS98tlLoRUN4+wusfI5RqFypPm8I2gkXtimyWzyGK2mAjFloEUGC2UZ
9fpjmCUnDNy0tSeUFzvMl6kak5bKicYwi7XVAWtP/IfNSkFVM732yDoswcGsGeKzyQYXWO09eyF9
jZLV303h7ptqSqxO7CuKFE2oYhcNUK8CLHmhsFLcNIK+rO4LE2H5MFIIkM7YwKqRw0j+3wxzBILp
0azYRm5/03eatlZsZ1464wlmINtYa7B8Thx8IZQH0APMruBkaCTQFaaE9JVG9Qd1ABHVP3ubFlJl
eNDyBH8zGniOZaJYC+phFShyYXvauIJbF98VDpmPGAq7dwCJiwzV15OMYYHJ165nk4IRe8eWjvRS
oABa0tNZpwIWidbBW9PpkmGXLhE+JVpljprfe6Lelkm6xr8NDzlbaOu6xQPWst1dJMAvu/R5HCCu
Osj+oC7Nx9AL103sEC5gsieGWX+04oExQ4TLQmsaMJe0cBiTGjInuvcuWpO4Rw+AxxBHp3I8eRoO
9xg3C9Sfk8GRn32lwanDjMMHUj6x8UV79veYjfYzZC2RDxftIcpZU5VJ7r/HbIRCX8vT02Sd0dZT
tfJ9CoZlDRKKLTtjB9Pa9waKwioK23E91WJTzukZA2VcyPQRz9rZWxQ9A+J2Wf+vQcu/giN/h1n+
JbL53xC0JE/uh/e3PLfnf/0qyZao6//6H8/dZ90W/3qJP4ofNaq33/o/wKWNERBkBppgugGgpVk/
KKydXzzTBC8kCgQs8iZf/QG5pHdkug6STVTUchj8G7l00WNreAA5qm5L8fV/glxqYKC/03LSAgVf
sFFx0ntwnZ8l1nnch71IGo6JsBkTkoUzh+Zpodznrr2uq2qrpXDQihLlCKTMGrVJND1xm/DYzVXT
hIQjVKgkyzvq0C3GZQAAZvJpdwGhFy+ZdAcKsHixIWRE2UIvG5JmnDUxDfcTbqIaFn64z6xsp4ca
hC8R5EuzVpdiWHdNuYtU2BIhCi9nxVx9NunKAjdsCgmewYGfUTYQBoCMjHWwwiRyzu9CTNdDIe51
WiyOXTzbeoovqsIpbXwIoHDMVo4MlK5D2y3byN07HRheXgAKes/mEDyn8fDUzo926+7GLtuRRX0k
LuW5J7Y3T4NVzrqbtfjcDKvMtChJceoUgtiA+SFwzU2HR493sDsLp7vxQU/Wapv6Kchdmj/XEJhT
hVORNBEp74a+eB0n6LS6szaw/KDTsIOQSdsGzr1n7fKso1s0rD1leDJfCOYkHiQjoMbACamHoAWL
MS43P4zeP0GMDfWnweCyWuo0az3X003NMH9afYbSpC+nxdlqircokpEhCeKGIQN0sP0NexWU4dJS
W0y1gYogHEegpU35oqsNJPN0KQy8mzWgEH4cERHeSCXnjO+6ewhoYo5TQ2Qfv0A4FQ4fnGKcJYm/
aIaa5d/fh7zMH+F4lwKL67fpCNJEsG9w/Q/A9zyATwLghqseYsMyxH2CZKi97uTfxtDeDT0GTik4
2N9/KRP5b79UYto/fGnnjTMaZRHSoy9fOvM0OjO0c3jlbuYd//6rtD++J9fgDlXHkmsBOvfff1cL
QQR/qhg/chUVYxHSVh+2bBvLTqRUcwT3CCWB4X+ydeXy99+to7f/+T7pwMjOCcsPYvmf7tOOSrWY
UeMgMlfu54zNV71PURrgEBjPoZx8D3MJzzo0H4LYwufIuLeItuCI8KVutFXnJU81R8VCqY6Zfimq
joj5Q6zUu8wd/6kD/PNuykCQLATTdlyNKCVVPscf3old9Br5ZjEswhTevEsh7lmbJNEPs+UeI8z2
Qe1eWZTIXnMfnMY7aZP7UbUPLex1dUz/4dH9YXO/XY7LLuDZhqlDO/n95cQo0ps5h5hQYcxumA5h
PVV8ieDbF1N9KlXpWga9WjhPeNsuhcgQVisrTig7C/imt6vXv3+Xshv0x7fpQWV2pYyff3Z/6hEZ
OSAr4akooVreXfVWWtVeZEDuHGnfW13K/K5Z0R0Li5oNcueMhsNPbesQRkbDIYiTDOSsU2FIm+f3
uXwskvTNNJIrSda7UqeSCrHdBcV3j41rHqJMXZHs5FuNxzpsis8BNTphbpD/xCVKrKMWktUB1cAt
rUuBfDrJdlVsHTzS7rzwQvblvuacSzi62ph7ovv8tp8P4zLrucSJox9cwIsFF5bC9FFHTW5F+b6z
7V3tiEuuRNeMKGpPq76KMiKSTYM8UdZgBgZES+27JXcHXUEU2dQnay52pL8eZiMl8WCOXz3uNY3t
fRrYt3spauvQFTJRfjAPZLR/6ezDOIpdmHAIa6Zg2XXNQ51b+wiMjdY5Oaxi35npVV760AY5MKp1
aDRcsjiFeCz/BC3Znb1VM/17M3jLctQO1kSSa84+F/F6iuqCx8/CLpy901gbMWWXvgAIsSqQDksE
X4dZfwTo0n0q7h6rJQsxjXlwq3RTaaQcZxOVYe86W7eu3l139CeVGJEYE9k5tY6ksB3aKLooU3sK
Imcmbg60JkFFj38r2HXDqECCsZsAOw0D+heRfMTuKCOHd/NRS8PvhcaOqaXXuBJ06zHhr1x3AQf/
OMzOdkzNQ5dZD3pZPaUTx0iFDTNtB4gi813bt98IlHgNMPpy2tJXgWbcDqp9NeNvrA5du5qU8Jta
kiARQyFfFZM/Dn0KSkpzA1k0/NezUrT6igPBvjKoEGbL/qoGOWKhVN12I+S027W6+rjq0R23Leek
qW04kKjqLiPenMBdBSMx35IRF6Qx8X6G6ol2nBmFX3SgLXIvsostnP3Yu/tiynaIcJ7wBMtKhtGk
c6r0NI3jYHFQnGgL6ekpS/gXupYYVtStL82iHUawztRIjQpB0ojZIdA5wt7Kk/JyQuMnmTtgY2Cj
2MpKp4kX5/2S+nGvweLEImPcec4Ak80ZF7ODeCzNbrNiGD7Guv7OJ2IXwXxxmlPphdOiNDy07x3V
yfQSl/INFjDHRighkM5gYSh3ck4FeMMnMi3DMVMevs6HB0p87bxgJRIHME5MkvI3otmFkD6+wMI6
9aWp/CqLJ8Waj5QDUeW4XhL7txhN1lQS1cmR8e7tPj23RvUVg3iCcBrlcx5fQ0VLV07DEijX2olK
bghhyZnhNfOsBk5f96I5yrOcY1Uurm6MSyR2H6gdLwPnOe4r8nEBZBA433EQSBbVZCMDJc1YUelZ
BDn53c0JIJ253Vt+qOXfTECQWps+iQfEgMM59pFHBO/EWkMtx9IBSYjEQJ5ElWibXAm2FGxGnTx7
UXui7mMkkxI9eOPXwq2b5e2n2yL+AlN7BT2Zy2KJi8RVp6GiOO6LlWNWMrWEYN4urQ7ExeiNp1lr
HwhkRRU2QRhyO2eHkctJrilBxt9OONo5LV7UjdjPpnGoKnElpgi7/czXUczdyATSOB5Xk2HrZMW9
yuqghLDOof5wwj8U43w2soRtI19idADnVTlanbXpLQftP0abSn5RPAhI6O7UmUErS+qgtGHZ8s6M
zHlG/5wGGRlFA4ALS72apFfPxnC8thWeptauWsCdxZy80DrxO5Wn4SZTRb7gdtQqchuGD9WTkbWt
oTNtYYQOlNJlOPf+pLtH+WIKw9mNyT6VO02pe8xYlyfixIeyqO/HOaMOrtcc0pkjDGDVirEoI0oC
p8NVOrmxX2i8sM6uTlgqgvtgxALmg2qyefXq9rFAxBeptPfYVQ12m0Tke1Szhxbp5+ja7DyKKH0E
FjmwD+TBxLtzYY43MlmFkPBDFcfLJtGe+sAkspinoCQgS1WZ7fI2u8RmQOs/vM7saXDUcyd5ULvq
FMAaJRnLOiSqWBkaEQtWQvSCgYJPr/yuPnq6OOZmfcKAm8YGYClrLL30LL1aPfNAzHx0be8BjB/V
s/xTpXrHsus/yvwx0fYepgcU46xNfZR9VNW+a82DfHYjC6y8U7fHR7yzDvJFxzitUku0iBYe3OhU
YpzfWuqDhsGr1sunKpcN194bOjrggIltpCH6wNzba5NBMANXqNvhxQt5RJPDL6hxdglmTDoCdka9
2JlKeVIUhHlkARDst3PBR/vEgPEw0JodWuM7CWP3gR0WCydnF8A3duVk1mvfdG/YR7Qc+5iaE8rf
zvaeiIt+IINqESkx0Dr7Md2NkxpGl9zQDiFG6T0mRL680TqunkFwkLBmyrEjrwGAC+zGPRphccW6
/5v6JSlxCXC1V8d0jtlQnObu7Izxg9y6ZbkVDjRzQjxtWkG0Axt9kmFmM1h7+fNVa+2xdjiUaN5z
fMJHGys9R9YV9itbOj3CgNSs5jTk5iE9VDWJb/LXq4JrriwGqPDG5yqhT+Lg88BALenR+HOzl2fV
SQ691AxZ5WXrvKg0uHnhIrMVFvZK6vMoBGcuhMAGHx9UhBo4VCAhx02/XtnIl+A4hxunRDvfS4ez
dqGV+jcz5P1wxCd2Snm9acd6PGHdML5vzOhiER2MCBKAN7JXNA9PA+zYRV+Ki6zOk0T5TGfnQUe8
0/HTt6XfQ7CWkRUz21+1nO1dlvVZz4DC9g3LlSgFETTJPxx2OPFCQ54x2eYhjJF58Eq2SdfBdbLz
JSBQO9GlN7pTMSiHJDwIwgd4AlQhjs0TiGT56EZcnJGZ+xm0Oke0CA6hUXXe9iOlZJ1W3OMYe6R5
qFcPE16BzGqK2W2qXlkpo34IyG/QwhNlaoJNDYNG7rpRyWtReCNBZm+HJPyG53gzEsGhHIE6r44N
7TWE4YIX6GKoaTJYOEUAbcvbrNOPOXc+G3BZLDeoc4uMC8WX486JSMatNKn/q6G9q+h/iRHT4VW0
h16vr+oQpCvdtDCeIrhtLvyqm0A8MenI4vgqvOBzpAGUD+5bSHFWWsbGFcm1rCkGjJw1aYI7ohGc
4VuMowatUqDqB5FSIdSqLVY6qEU1kOpiAK134UUM8UUIczOiVmDOnXGPzxeqzlQOrCldNeVhDqNi
k2fQRkilc1ZNMFm+J/RFb1pPGjbLscPGVoawVQOojrchq7VcCBlViLfh0thRhvQ/OSC5yKYEakE5
NKDdYNS9tPev+Fkzsl5CHPSHGvIGxPXvTg0x3ZH6f4tm2AaviKtVtpg/TAPR50q4EbVyzhqiXFRE
diknCoO8evw6rJMO1yN0qGBFoKxmolrISb1D93CK4uTSql/spt7rowGgo1q0ufA6g3gK7lmQK5Up
UKICyQgPrINFlOnKghlN8LK30rC72EamLHDwJI0ThjtpYA6n1JZH6xGaZWv3duO5azsMCPfSSb2N
sQVQmLGxhp2NrWCiW8zmZi7VCBH/1mpZ1fKeKY7H1HOa1Pdockq/kEMuhgu0UOk3V3SQie11l3Dk
az9ppaWGcSgmzAIquR1CsaOvbFNyjUHhK1a4avuEsaLP5Mfozc1dwVjVFe4PIlOXiAtfFJq4942O
34lp2a9WbZ098vaWppaR/hsITDkc8Jm+xBw2CO6FjZLNVbFGLQRS+WasaOxX+G3prZn6dRVFGw1J
3AaVRajSu01sjD7MzvqqjhrBQ/2ECRp8sB3A1qMYvMvUeHgNDcHZa9jt0PpDw2my5x4KFiY1e91A
zS7/ZaZk0GR7skjNlWi41dtfg4dGPkE7E22fvGqfEo15JRrmXNyLL1SahE9qB6NiAIvcin0W/Tiu
X+rePNgkb/l1x9oFe+ke3nm97JyuWZa9eR6h4S9CGySvzWiawyUhIJA9tg8OU26v8pADgw5lYYng
f3DRdrYn3XY/rQJyWxZ1i6C3CXxIxEUe3yqKx4VdsiNjSasue5eq0OBA29ak3zrBU9nXp9vpDQzq
wEDe8xfLW5syGIOvHFAeyZbmrrL+OliQrVjKbo43sA/TNN/Jr8hca08OxKVKLLgJVCJtuDNx5Gio
+/vevQ+05tRYXIbcDeSIqYz4vVXvHCu5yNJW0fWNEMW9Kw+azfAkDxcSrpjIBq8HVvOZsTnLZaDL
o+vYpNde4S7kDjiESoHTCwyxISQOsrUpJPPkQmTXm0FAuxh7exndlYesiJZNVX0nRZn4pUNcZB+x
ouAoQ6JcQuJMXW5aENoeEwm3IttzgkfVk2M3Bx9q6x5zRP3DmN+H3mwuGkC4XGVJHL51pf6s2eTL
NNx1kNwRJ3Wnxs6yro1tTtcPMQDg3Mym04xIKhlbmxlFrNX0HtFpsOzqmJ02a2GZeVTX9KEXXcwx
B6LKoVUc9nMbTpW5bKvhPYsAHW0VZTyRjJ0qvoAJszhOsie9rKRpGK687CC86SB7zRCbdXl/lkmB
lrZuwuydjRWKev/amxr93+o4RsG9AVuF5dcnDJFLhGaB2PB71IO41RUhMER1+ebE/owGvCvLj7xk
6DspRVaqHIl/oqwCLMU4GHHkUDzXQXQR2A0yXuE21M59iFWQNnD86tjw4ARf4pB9Mq1jSdJFaBmM
d07VvZadencbg2rAd+VafZrs9IJWd00rXi711Bg62TLw3re19xlP4ds/IEc/tw3A1XSbQsRWaVSZ
jiNRwh+QNSOjM5GPc7QqUTWonYoywVGOEgCoon4btC0FubkJC9+J67shplc+x7Qxk5EzjgIb4J8u
5w/XgymNQ8dMVV1UbNrPONY45U0HlMK24/Tkc2lLAu9anJN7+nmRtbpLQvUJFfGT51b3qVR4ZlSe
AA8ZU04DZ0C8aF/qGLWLTRh7yoB1Wd8KjZWgWikcykxK/cSMNlajvgyNsmlmFvqscd5hErzIk5re
hTsXvl6bIcpUYTgSQNpVa9SqNhxVGwpTSrO8CbGiTbAYcZd5MGOOx3T75gr8+tyFxoooq+IhyXAC
zBHuqR9KPOEcXr+qXrLtcHhok9SHt7JljA/esUG4nTOPa5IQuilcdhbckGq0cC4HsigzUBhiz715
TZYeC3TBYZCEkjRY63rvd2mHxHpA8cb1TNXKEPGlCyuWVWgMAzIgm3OCFSF0UR6iRha5IAcFEZsA
d85Dkp1oxrNNetQucWHv+7EhbNx9njnipZq1RZezNXKwH3oJGobQpKVzFo+DVQlyYmGILlgNqyi+
9Jr1WokJe4YcPmnSsXsEw1rSxpo2faqZovg/YMxg5uqyRabJ3J/vQ8N6DS3k4FieWibzCoeqDdaf
n55aQjwqyVCcHntlESbV3hiFr6Es5wx7V4B2IWU0d5jd7dKEUJ3AeOwU/R/0X3/oQNi4Fuu6Ljtq
fyIIKBDgkOLjKkvY7cqqF0gnaRFunegrttnvSUmZJpflf5gF1h/wbr4WsZ3DV2tMS+MngFnvYLtW
AaMJBy9kYcFkkPK9ikmT42R2A5zFRL1nddB/oSVNXEJLAtICyI5DTQcyKLHJqWIUZZSVPTIGGE13
U0COt9xTrKE9yQN5l/TvFZ+iSTT4BlEMAAlyFkjLP82+TEZ6SRXadCCc9egdM6c+wWPeTjG5EFFz
8tg7Uym+zpyMZHFvW5Uc1QlQDqKYrcmoTshwDxKpGV25jQFE4RhT3OAZQ55m5Bm0k5taEfSnnpOw
XYMQWUQ8zd6ThLSU2d7LE568R4Uu3ExRLYHaDiapmX9vQMfAWNg6MiuD2dOfcgp0JyDlQqjLaaxO
U+VsncLaML+ORV6cgN9Pcmzjd3nIxKpK44seV6cWnX/PZ4rCZPw5x4HmnDnf23p5asB+9YHLl0iB
/PXbmhEiRw8IW1o4spE2opoyyvB6O3KzC+MigEg9lXXRzbcBm0j4/ISmUGiGAXWxqsq0jDb0a8s8
TCE7m6Ie2frowAnvydP0bFMa6jZUKd2UlhLWw4oHx3gqHMxHEihwKB3sdtd74SHIi3u95RXGSf0m
Js7IPe6OAN6Xmk7e1FO6hcqnREQwMD5J6DIsypODwWKFV+1QgKnmIkP2FU/ArdyoRxbZsrgQz/oe
UZD8usr/fxbCPxm8S2XPX0unwDzy+Pv5+7/O+fd/HYvLOfw9G0H+9m9sBPUXLLHphBm25aD1/ZGN
oP1ClBH6KhXjFaw6Nf3fOirtF4M2Gr0xXTewYZekiN/YCJhpS/94z0GYRUCxrf0nbISfm1Gejp88
YUuGZ+P6btlyefuhqNBCMHg1hiNkuwFJJpJ0D0MYmuebyLJvKIIixDzmne6AEP/wxP6k863JlfHH
lrH8amn5Td2PNtFRf+qD1XaM369peEgzMKlVXmOHIkzDK9ccq1elR8Mt6dgind6ESf5ZOIAYILrk
7IBygc2q32YZ5Agigv/+wpyfCRo2pq2c+OGAmK6BlEv96aEADTiiQpWO6wkyzUTBbbUqwrVnTYIo
BnWlyeKqwLUkLVkOa8U5WZ1+nsPylZBE4uZNvYXWX6A5SvENE02FdR9Hk5T1r7UTe5EQWdtWYbC4
gwaIYYJedBQ6xLTquA3UNPSMbZKFLzW4dWuKdTTiXkpiC/p5zErjKMROrds2/5u689puG9vS9avs
F4AHcrgVCSZRVHbZusFwRM4ZT9/fZG33sWiXfPboc9HnosoVJAJYXJhrhj+UX1DAq9fZYt85bnhT
ZvjkJDEANCM+9V6I8KpMpct6DH26Csh84GjTeVBampMgHA0dblSNWLYHKgIdzrJ2T3JOTJP6HkAX
ktZVBRnJ2/a+p6FAqKrp58GBi7GY5rMOqNpHfutYL/MtgjacZw76fmlvrm2l+LLoJclSAT25su9N
O/6a5hy/zUj+5oR4YLnSdwT1ZqjB+wBzerNwp72iN7uyJdmfwE273RThywupwCJvlxzL1rIXo9W+
YCbM7JHYLAcaLi80X8kpA1QDJG93AlBuSHnj0HPthGW7Rq1cQabS2XYh3vUqQ0hK9Yha0Lju0LK8
MpPMD21ageg/AzammJDsDsM+LGEqPI3bEBA/bSr9c53VX/O8vg2aGj/3xaAQqXhwm5wRsRrmYBjB
K5CXen2XY63YR4ilNWp/k3rS5cJR2rHA99K7zK4q23tygplPLXsmJNQ2CRUaltcHBF50vCLp6nTT
tdVgq0cWjA5PBd+CVrreNukpfD+NbDMMkLxVq1d0/4AkwLGuAiSOqC5VVXkW2Tnk1gAelz1XR57Q
TclPrBFE8Lkvj2QbjI5PMj5Bf/cxx3ESuzBUFwPYLcFQUoa34mTbt4e+HZqdgkewPrS0ncfgJk9H
d5sS8+gao2hDhInXFsoZVCAG3zuCfLPVPVp4FKIjyURD89FkQ2nuujL13WjP79sGfGIJCd/i2++b
7NaYMFwOStg4QRajsgGYMNPMVd3UKF+YM2mn2zmYcQ3DVZFScqBOcS9lkl/h+gJTPE+u57g9Jfri
gPaEhFe3iPE61XxArA0+WoMQUvZojfo2zFmVLB5buqXZS0aDuZu+TJN1nMf5oQp55szOkP4hdS4y
VKu9rH/0CvJky6XDE8wfK7tY/KZdNGC/YXua5W+djmuYoec7g/6VSx/EpB/qYilNFx/GEFVQYdkb
R8++oFOaIEzOLSNxjSA4WF1hAg38kh7lL7Kh0cM7BMgPoTvJpmNeXRJ8s9D4Fms22b9VrqbF3IfB
UmxRF618JL8K+mM4cQzWc0vjrospsJPM2UDXwq6uW3dVHuHOpgE8beEvRrbzIcR5B5IV/L7z8HzQ
gQ4HfXXXpIt1BZL4qw7pEVrWPfyCiiXl1U2xU9Wij7mdIHOaamwVjZDM8PUR9jwPSbuxCKb3yJuA
ZVY+BA2vQ2Vw74CqrhDHvV6W4SYv8URXY+4YAsbjCNY2wnbV4pBgKoViXuZiAjQEkCnUu3BQ7tFZ
uLMKWktqj+CClm5dNBxB3T81qChojnav4uZ6pRrfMQx/6kzobTjtzqt6VPyETmIoPptSExkpHY6l
NjYOaTNh6UmxrI0+8iOu7M2oGE/1goJ3a1DCJy/tSOwc4+HOLoLrsS2vtC7wh3hgEFfkvl0QOfIs
vMPfcjMUTOOMiE6kRjsv1csPlTkhYUtvrrMtAH4EBs6KLE6+xipJpmcdUAlmum5x3k3Ox0KtrqGY
uFdlF35OTP0Ayvd9J5g8GKTPXYsdKx0z5P9662GpwmtV+eamHIgA5mbK3i+a4RykHxGgWnzl2g9W
ssQrhHTaFVyu2zyej5wtfkxXnCT/MMQxzpm3pRb/VeRs0njkiA8N+zTnaCvp9yaWF6szsM5CtdTp
GHK5y6E1CnzpC2zSF+vO0ceN4wGHb1XnSVGUK8It11FxeGYvVGn04ujJ5zmr14Qr31H4TjzCau0+
p91z4MAwTfvoqxtwEmJ7/bmawXgjOXseejXLAIGg0l6yqDgWKQelg7jBFWzUlzA4WMyUz1dGZaHf
tMj9E0/XShKh1zIZ7S5hSuCYzcB4IXnBsxRphbK99UIbaLf+HnsI4HUF9+tMD3O2sht8ZNWCeLz0
xmlCy8MqrQPHFQr7vK2QM+8myx4Z4TxxqkRXMSL+TDPi58nhSB+6clvXeLMO9exh75B9jtsSUXwb
sbiA42mpc/wteMYK7COTZ3zuou9Y4nEaTcGTjsjtgqoPVRs0R+/ZHfqbZcr2pDpPacW7tQjf0lz4
nrsU7sMMGwecQNokXxMWLxgXF8CZgnEs1hqJHn+u++JFSr8Rnaw5IUVQjaiBaNRd12mHWjfWs6Qq
kH2m5NbuFL8oy7s8MpECHKfvQY70bN9TXDST8jQ40dfUK+8GBGpir/6UZJXmNwIsWgbmPWfEgBjh
RcmprTt9PcovjhEcaa28O/fBAbwfdN16jL17pHrdtY63x1XlqlsNphl1bWT4WPh9NOJJRPfRhMiG
46JWUKn6GzLlGMZvCFHIbY5tL5yz8k7RsmO8RDjxFQmKsBp4m2hMVjBCDkHcI2oIeXVOR2/1scyY
Tw8li1Wj2n9lcorYGgNxTRFs6cggHdNubMO+tl30vbL7m3zAXA8mdmooX3RXXmzYWZDU3M9lwgRG
91MboqOkRuf+H1GQWBrPTwAbbwQYGi/sUnsmxjlFvlUKxD7GhhVxWoxK+uLOsLT35xwAnySz2jmF
dkurHGo/86+g3TYlesVK8VDZnDiLgxx2iEeNHQ/bCfYlUhyqn1XKjA3oLfOm7qAzCFz1yXFBmbfE
doL287Kal3FaI3bOXhjMlRtF8g9lvqLt5nXK1wSkqNMv2MQAOFjFDoMcDU3lVeGld0ln+MOYPYRZ
8YxpFUsx3uh18ZIvD0ge824sMyKEyYjZ4jHqwUu5ZWlu2rJEhSZqn9xq2ddN7O7RowJDAjWNyHCI
k8BEkXMDB+5ABvo+1fVdXNNM7pcQ+IOFXVSTO8MOAB6czeUmw8nQ1wKUBPKqvZZWjc7fqoTNjfE8
ZYHifepDj4k8lfXUxo+Hds4+W7N2n+k6s1WSscwKvub7NsMe0W3tYgvOAmQkDGCtajnpiH3iU65c
9XlOfLgDLQGxqeNtNMt9HtOBGIKOjB45Mm+0oOUOol/j8c1OpEoIx77YRv0nUOlFCSQNVEu3DNQr
DNdGtuii0NCD1tG8Hn5SwKPCa5b+CUe3bfCuNdatvqC9iSa0pIxand05KNWe5wAprJV7x4kS4E8O
Ctz18IfiTL/opv37zqh9XPrNGsDk13WhZ9tNZ5W9wjb6qynHv5ol/Go7s+djGHuFVh8a9bQFvfSp
j5gbp/2HOIAMSif30zygylWW3sYcU1DYhPHK0ae127d4AnKOx2QRfZ+8WCZDq1YSk5ZZ7wrwK718
Oi+aNq3eLuh++zCmiiwWDXRNh+vx+mGUHoUTLaN00TEKWgQ+V6nuXiOmr5ue9JV3fgmsRztmQGvm
dwXoh7qJEFE0r5vavlaDeSUd1LQWbeiJjo7VHlFGCa/qXOeBcP+eAmCG2BdVXn/Xq8Y+RMB2QPb3
D0+iXaCQz1+LCTcK1KhgSC/1RZgOxuqwJMrKmQz6s576ftE46Af7oGT2PfJt6poGIZo72Ex4hvLx
7YW86Pj/++r0+k2aD3Q1LrDqbtx2NXIFMJeU7gat4UOlGKe3LyE7/qemwPkSjkHKgmcerQ1xCvu5
HzH31Qx+MlRgAIK2bMzToCqHdiCmvn0d/dyYvbgSl4CR6WCNgFLNheDJnGs5wTAJVlFDzYxixXvN
ekbH9iOKkXC4YWNY8D17zmlHl5Cum0x56hZdvxjRrtqDWZqxHxCiXjGwL7atEyKvV2vvsYV9zOZ6
yxtEOttEX5XMvK+waxGY4HWkQ1/kCjbZbzST9dfgvhw7WhntqELRT79n7S32MXcRw12ng84ajMlt
YQfXJReAXUwbwG7szdJT13AgfWDGw8C9BTK1EDoKBwYnBOs9Hl8rESiwAXyBekwiVG+178ojQ3zU
VuyNlP62mrzXipuqKx/tIFpWIJNBddFwXJWI6rToUQPQOBpq/TgP6fcQq81iLvZmFhwLswNA5+7T
b6OLH5k0ahi6v+9IjDgwgifHqNiVRkZSNz+n1NMxfGiwNpVHeTvNzsblkKgjhvN9/RgGlAVYU9mG
sc3xiLmS7qydWZsQPyAboVdK34nhCWQMoE4vrVvdWaO7z738iJY1prksLQptj4yjGOsRXqwMTnsa
pXdLYG9dU6HbguXWFZ2TU7nUj165oHjqNjHn1eAbfXdIp0PdZYxgQuiqpT8aEALTgaFKTg7MgRHR
tmhuW/hpvR3AXV25zvsxSZ/kHehsznrbnk+xm8KNI9kNch4SEOljMFBjRt+SujguNV9QkKsxoo9X
Y0pfP/E8fGtpKJsZyKzwe1DmfiRyoF5QfwjrHjEd5VsxMerpwvnZNAFNav0NWsPXQ5oxgLH3XbK8
r5YYjXAjuxL1vhgJJCP8HJDGDzGjoI5zwUOtZGWU3ynkPyEuYwZ/5T0brRYd3FYh4asUoNDtMawK
mDiUAElyDC2qEbr6uCqDYDA7uhBR7zylA8iuhM70kHzG7htLmZrUIJKCKi7hBkX1AYgtYpOwd4QM
AWPyCUrTLutofAG7+mpbW12FOdzYzlOi8WsRanBXek5EVS0qSErXfBDggmDg0Fn+2lOauMVLr3Yv
cd68b9D4BB8KvbAu92dwbFk7pzlMPusT8KtJo/4p06+NiuZjGp2U1HjOTO+q1qvl7/Dx/7ov/o/E
u1f0vH/i8P1vZOcJP+mf++KP3b/ex8UXCHvnzngXffvXtvlWfPoaF9/aV3w9+ZwfHXLtHXAexMKg
D1nq33Ji/1Yas7V3Jt1YRswGAGzEyDiRfvD1jHcGPXOdTMTmuLA9TpIfHXL9neWafBIkPhgWhqX/
Jx1y3ZNc56eTgrG7CdZRQ9OQkwmhajkWf+qRx95YK6mGYAhR8RhruGlX9jZlhqXOaPiLd/Ts7Qfm
ZaOOLTV/kke6ir72FHMLfGZfAZqLx3Aj0zmaTxvJieRXncbaovBwrw72FrwgyGVnD+x/HxkP8ms6
hVGMYLMAsuVXFvL3IqBNlDHoA/Q6RGSJox7v9IZ4WB7juVsjLrDPJ+sekbCTAFNzPV8Jq6JfZDS5
k7tAdJradStTQDljE15SHet4uUnKp4keltOVx7rNj3J/7pJ8Vj3nVPTme6s+SN7kqfRZJwRFuhZE
IyhmqUWHttnNjr0tXWPrVSg1wJt/wgLsPKH0ZoBErOy9XBAXj3vFxAGjTD/LjFv4Qel4O6bVQwIz
MBoB7HjRFr0OYLD2FrQ55gAdCO3yWBTo8xIahDMyGYy1uRtZ0AHkhvyuQH0nXOTl5gXVbRJwbPwR
BfQnNIpMCguoFwJeTZTkqAHewaRMKCdYCSLrb+1t7MHtEDwuV2+c2zOXkZEocC4G5e0IKAwIS3ZU
aBjItF3SQrWkLcZ3FbTjHiv5lcx0BetYmKwwE2j5/wWj3dDdlUZ9HXPWUw5vdVC8gkpSQf82jGKb
RrtHUWJtptbWyn3oyvuy5YbAkWvwNKUlM/Js8idDlVOcPGuoDoDkFUymmww7JEcFX7zM/FDPV6RF
H7Bw2pYVqEce3hnsfV0zHwZ7FsLSARYgPMoxHW4nyDE2KFsINK31TX6hUPDbjLZRCu+E72fWcO1m
hwosXh6lAHQyMIU13fT86PLbJorodd3xbMZWJrOyJOgb73twr/WCFq5ugMXQ/Hy29iH4d4d7jScQ
mrI0Q7mRDuP54eCNCWFm5ouXNZHPkN0WT+ZWJsxyewsEDU5iX40EGXEz6g7S0P353ZP3U9BHsvNl
hl1AmZBvpFG9JyF9ylpWSHZ3oyFO3Sv5hqEirGuXHkdORsH6YqR4lLdPWD8zJtrYUZ3k5RRaWD5Y
e3k0uYVSQaWVl2RiA9kzBzJlsMJLv3wczPkxVB9i9UGuJ58psSFig408FnOCT7PGSy9LhG3KguW7
vlXL6VoWBlAGr3W3/ikQ3/0drn7WBtYvyZJEMdOk/qHdoDLV8vTXUaxvDCVDlyxdK/Atcm3eLQiO
yiLHSvxZ7jzSqM6aBufI1t7/jT7pjniX2QZRojGB3zjrQen9Spha7E5zRuyEp8XWMz16k4FdFgGL
b+ntG7+oCCT6vrpvic4/Rd+qGgbqYO5bz+oP8noKZjuelE9vX8a9qMX/vo7J5I/ihjmtcbE+4JWj
oZ6KlLoJYHXyCRkDeHOkuHWIUOC+g4MxMYaSrS7fv6xYzhuuJwQ9ooBwPiqg7ALoF5pAmhinW+Ev
NC3GJ4hvKLTrBdateOvUjTYjybFY4g6lgX7T8Ch9+9EmXvbZmZ6S5cGT/LgEWJDRe9mnnRV8csFH
yOsl4AZdYZ/CGaiB0qfePu5SZlrNBx1lmXAxN95AmiWMsR+vkdy3O5L3Q6iSPdl5yz4pcRmEjZIe
mf3Mo/4osUia2BIvpAmrjuE3tbHw+iKQ8qB4eO0l5OhCFREIpADOBYheacpdbW5Jvk5CkIkLDZxu
9IfdcNGX+OVbutgNkFj+vYtlaWV9pGSRKFvzTpc6zD+Q4G/vjN+9OBabXLButkWi8noD0hBf7KJ0
kvN5LsdNGPFVE+VqmKJvX8r87bVwhbdFIgDQ+sUmxAiBkZ+NXprA+uQg/5EjhCmHDcedbDU52uT4
llCTjmhuS7/0QbINOSTlwKQaPiFivRb0jRxDU42ThIeGoHWSG28TLAtYr4SXVQj/cgzVbFNZx/OZ
AHdQoLZedXIgUQocVg40oRSew2npPYnEgNR3wmQMOM3fXodze+ki5TIhEfMqQo4XsdjXa65BRiwK
F13Ntt04jvNJhaiAc4wvJ3k8qKs+/IaKw1ZuVgntfUjSMLMR3r6L330ZcL0NEBiaBkThIu/TjL42
ut4CDMR6yV6Tk1+OI6Aef9jWmnQbLh8Y01q6gCiQ0Ha7uFaKT0YE/Ts58w4l62PKvO3wTUHsBh7a
+fQn45E3eJ6CP2w756KtdH6rEKx1yJYBlpJUv15uZnnMn0u23SJ4JXC5KLKgA5F7e/mzMezVSLcZ
9VnfGNG/5xgsGTjJbpO0Uepb2ZdysMgxKeeHpMS9iSFgZwPLHAjadDMIXQIio+o7CptHDhBjck4S
nhaiyqIGvmxHCfJyjWUkhSPERSjp0Y8lt4uMLTKy2+nmHLJAuyqJ8iRZkZz00gqtdF5Lkhyhekhf
rtHoIuDXw13iEAD/vQXpINeSdNEoA39C3we5cj4IL82TMpgHYUHInhLU+Nv76RJXIstsuzS3gAu6
rmh/XCyzwtzSy4kkUkjoWrJdmKRC8fJBNsv+ktuUON+EnLaAjHlzJX2Iude37+QXRYG/78TVAEuy
WRFteH0nZh3EKqjGZF0XNLJ0bYsnR+OVBy+aAYrjlgopjtxcXjm5Ibk5+IlHh2RUAkdDgi14UkmY
JCkyuEtJZpKyPjagut++29+czEgYqYZp8mrQqr0IiqCabST3udmZKOA1C8XSkyTfjlL4WfGHPMD6
tdrjHcQOWZw5iPiXLdYUZaPIwZ2H7I5SJnfuw8rCx7pC//9W2IxS/BWO4reAAeWbaVkDrKSwjAwR
SgIFjcAccbRLvdOSu6dWz26x7/aFJSXxtmKgDy8EVj/SCDVGIKBAncxbg96XIk9jfCfJVaZiyd7h
icxRL8mX1CfCUZD9irHtUcjpFumppxonCdvgOtCOtBmmGxvcS2iDaXvFUvapkJ7V0P1Dm/Y3G0hO
RJfhBaK4NFEvuqclg3Pd6lilcx2Jp1oGgjpd/HR0TpK9ezHRWTJ3zoyYlzGHNiWvsIKWFQCOo0OM
qCly/y6UFF+ep80V//y9dtWHt3fQr1kD2HiVE5yTVVVpnL/e7kND5HbDOSF/pSAJmw9xg6lYEDwJ
HeRcCSjh5nzJ/6hD9H/X/vmfSNP/b2wRWZwu/9wiYsbcxW1En6gJ4+JfDOTAULavekPyAT96Q+Y7
3UELEICkYaAmL44nP3pD5jsXEyc2ofPfMk8/ekPuO1r7hqvKsY0XqcHJ/qM3hHa9aoMSt889I0P7
j3pDvxzbyIvYrjSfuAZdIv3i2DbtoUMCAZ8fxgkvbVZ+k+wrtRExjQ1qIe2LUeo3U4Gd0VC9B5v3
8NPS/aaou4yM58u7quFS8QNrv6zpvMDyFK9PA5oG4bOwLlvdQEXK8wPKuLEMbt++3Hkm8nOWItcT
IRqdZh3dt8upYNTZXeKMtre2ULtstUOfZIzgPSw1GxSJ8nVhFt/qBjVLJKKSXDu2Rbt15gDzYOtm
GYxrVdM5/b1TpRMv3e4hGwz00/RrD8vg0dZusjLad3/N5LoupVTD+B8nEVyVriZgYE5GagG2CAD8
bg7BpWLaE2r4iru7jGbGqCu7niY+IDovvUUK6Auo/CtX2Q9WeN/i1pccRj3ZJQQl+XE9NQ/IfW2q
vNvS4MOyKDsg+dYOyU7Tw32SdYDp6gdHQw013APdv+9AcVlJvqurYKeXjR8M+TrV+KS+29aOeUij
Dy1C0J6iXsuHto5+jc4L/R33O7Zdf0rZiFi/fBMI2mDEYLP5zuDan6pizbX6tohMzo2CAciESCY+
I+0xgNdsN9rq7e/9d9vME1KF7pIK/5IIK0OBLvlgUbjCWfEwBoXaibfUdZzW64Ah6ttXO58dvzwb
/V66VewxdLFeR2ssACyrHzVvnajOdnGHPc+/ojZ+xrBRMTzk5fNgM2DoGd5kgb1DqvC6izOcwJa/
kOgDAGZr2NvMX8bFuJnNfIXW4PcezNPbt3lZHZzfBcDTNKDpTjONfX2XURCVVkFnE+U2d4OnGdNK
IMtWdLKW/A9zV926PMDOFyP/x9LJcSxSttcXMw3cOZ2Mi2V2fmdP87Zq0Sgdrat86fHJnte1PWxw
E/KLJBYViVOvbo20vTV4Ked53CbugDDastbQXTMifr0aYbcnh7al04v9qWnt0gFV4QHDYf4aVGNt
lt+k9TE16c4rrStbs1blNK08uFYuF+oXfgybxgGj5cKNDy4K+eSaK0QB6GEsaz2HBqUxfwpQzu/H
DdpgV+U4+FYAghMXMA3FbkTk/boLfaWhYZ6Em06vcZ1Gw3UGQGgcjHnaMAU6NH3kq9On2vwYtNaq
skFpKDiR8mEp9o8GjDh9nulJWggGZ7u5wEkJfnI2Rr5djdcQxM5d7YYVypxhw6uKsSl9zarbpzST
IwaiThjC00ZFOv7LU+6n6sVCbS7pXoIwAqgEVBEOWXCyK5SbTdRq8IJNlnDb60jKt2hoQq5LYl9Z
ANn22VUZA4Qxgge9iLZBGRxtp98nOi0Z8EryOGGD7TkSw2NlA5Hx/NkINyMq+zl+r9p1r0e7tgs/
hLP3YPOpUaJsILOu9CHikfOd0vNJrFUyKb6Gxp+RDv5idjgUohczftJ7UMdzFuknKod6F6MMcmrt
8RjoybYMO5wmx/IalQMyMydDphxS2jSCYtZmFQY8bE0tV6LrqoQ7PQGU2Sou7EpPfcoYO1d1e63n
QOaAemU9/856AAv2zSmhzsvXS65scqwW5BtI+O/wiQFX4j8b93SDQFf3/fVQRgevIc9VRtho08nF
YTDDIsBz2zWw2CsN2lh44Jy/7Rgzd3i6hTWbpsLdFTtucKZ7ifGYkfi9HR+yYvjc8L3ZPaxlV99h
1X4E5owNwgbtE8os97nqun2FLvigppwaxq5fWD/3uxdmOzj4flSBNR+hpoOE6ysUrEMsnPrpVIdI
qfXXipSIprWqvWTX8t0hLPi4ABXN4+LObW51DWJ45TyOqJ/MfAktOqdzjHlzH/ryZC6wolaZ1mEd
bJ0AU75+NUfzyaGEitRop8V3ZbEAXLcOuoNXLPq4QAyp94xDE5s7Leg2Jq9ThJb627Hrl4BOskKJ
gxupQwQjUXodTnSock6rxBj4VcN1g2pNrSOilVorQx8w1Z3/dLlfYqVcz6KrQWvV1LXL02pxHXak
ivNuZalfklb/4jXNp37E/jkcN7Gg+vgCGz3wF7W+FVCiPXlHB0Jvi+zAlFqHApFowzx5dv2plDZ1
AfM34lWctN63nN5X4mU9zPohctOPJnGv0vBs5n0M1O9xI9h35gTxc1cuNyiA7xq1pbGBJwimpSDp
4cXjwNDmu4D/Jy/24BiwVa/l+xjYE2Fg7mgz4vmnrgCgdla6SqLpelK+M6L3HfoEDGt4G8JtW4p8
M3GlQsCxu3NVnDyBCc2RtYvS5ipntE20CcbhMwjuQ+BqX1Q320lbmU9ZI8y30mrvD9WzLsflq+P0
vPgco8JSdN1zwftTqhC1c5RlMYsvC12hTqNMyzYPN2XQPeMZQSUKLLaatp2S3TFpxUMeQ/qtEzPO
QdiZuL9uaArF2PrQpaKXbN6o7bKdjPAPyax2LuQv7lSAP8DhHKa9v3Ql0JBMcqvNvXXfDNcOHPd6
GTdqlRwK6LP1vOli82ZevGMx0gNAvDMiPFdzdNBzdA0m99mAgJDk923V3XqZtp5cRJ9J0nSzv8Yv
wZe4ZCEfghfiOqkJD46DMzIAXs4bqsOt/Lep8lAG28AfX53fCQI/DnOrvk134FLx+IkPNW60OJT4
pvU5M6HC1vUtZfIhq7pd56pXAb7lSqQcc93l20ZsojEx1VVA++5mpAabtNr7Sj4glg2yOIBukd5M
3bKNzOjeBuWSp80+00cGx9lOwoiXmbtKJN6ryJ+n/roHwGl5BAagK5iZbg36IX3J+RlhygL2OIry
NahFHUUGtYbWaJIYNaMfBJjmBqGvWi3TNDyBNfIFo9kag++NmPlM0cHRw0eMRm/6yOQQ5d/ZkpI/
SMs3cczV4i1bE55NUkb+2Aa+fHQxQ2YmO6D+2CyFsUNMGWPRBFHMG8tJ7mPWwU3hhKfRg1dOeF2N
POiZ5GU5IpKOInaJSxb2jPKp2mzdKAQ7M0o2JhDRspnAo9gYmyb3EMX+KsPmU4QqrQU+WpGJ37Uz
fCwLDS0SbiGfTglCZHmpHJMGJGlm/yENliTrYnuCRnAofFSbovJyQlQqk1nnC72aQH+ZzWFjTLFk
Gru3Y7MlzdZfLsMYyqBBqGneJS8OQGgyKjbBWRPVeBYe9bVdH9krVN58zoIHK4cnxHWtHDsXuk4S
Nxxk+heluJuncSNniVcARkxUsNkm7hDiuGNB/rF2dDaf8WMHz/jd6VFSivJdV2FTGUdbU1M2sKXN
5H2P99YcT5uyQG5uSsEDZccJKd5onPEiMg8zTahZa24TbqbPB79ldKRx0coKENHu9iWONvjX+/Kz
mRNu6xHKFomBHOmI1t1pTeQrqb5WcPV6e/HOiNnLxaNfD6ZPKnwUm1+fbMxdbfg0HUqOdXl0lnzn
0phO9QQDWQQ7HOxh8th3oeG3FX9N/UpZDYmD46ykOd1KN4YNRqE38iRtMjNVS7E8pvEZRX6fxJtl
ONU5koLdeIpxW3AICaOX7cpc2FvLdsgM+oP7ciD1RA9iSuZtq81bOw/pwU0g+ZdTalIxqnyRI/mI
mu3kAHh7DexfigUCvg5mBrFaoj0dr9droHejOhZF5a2HCNEcxouIz3gu8S6Bt6F2K2Qt1nUADlwl
LUqJhwK3INCluOdE1BSStw2Oha0FwLnugwTiVCUvCK2babZ2i0POig5gHyfoOvARAx898yfIPbDx
/pz1vlN8Q8NnjcHLRu/Jr13IKAbBGhNIZQRoNygb7HzWYYiLM0svOVyLSXT3LChLhewecdK1ClSy
MHs/5ghVM9zPFYtcKIdTdD1Ga8R+ANn1m3CmDG/HK2CSq7GZ6Dp2ezPsgMEMKCmqfypOf5c6Ec5R
0nIsT4OI+3pxsfyG8ebgn6wkxV3VkaLEI87RaExoNry5tef2LPKy9up8Z7vpvTMv22RiYNInHAf6
TeY+joHYwcE27ytwcexFWXy3JaUNrdUoVEdYLgRfee63t8bvIphBRNEs9Aps7VJsulrKKLbchK4B
QsY5fiu6O62nzvvDSS5dr8uXkHeQzhy1MWX8RVesQWhpajUCJT5ChyzD58RLXt5+krOg9OU1TFEe
sVDShcB80YBWPJTgmNZ767yJHpBMFf1SZhMGLQFq2TSGdsChKLMK3k21JigRzFzeBAUyLYiDm47m
+9v39Lut8fMt6a+3RlFxs33ALfVBD97E2o0YpC0o4epLRgts+EML6Jchqct7Ts9RMx1aoxDLL5bZ
sqEQdyo23CNW9uYwbjCvXg0dkSoNfcmMazCdBrmCOgybordpGOAOMZt/iLn/cB8e1p7kuQjlXcQb
mZ4OOcIVa496flDy9YQBimTzcU0eiaFlRo5rUvYb2TpVSGmwZe6U/duLfx4J/7IhTGbmjCRUUt2L
1S8VfO3DAZGXru32Q57v8K0/lXQaPG9EhVDKUtkk/MkJZGqcBkkPvVWIaZwC6MQW7Us7DIwFzJ0E
bxPd9Ldv8XcHO1CW/75D4/X+aDBbcrWYO8SoLzHT23kItyWKqfCsy55WDjIpUuy+fVEa2r++jPRv
CFkWSMhfaPYR5siOTVoL/hvKL9ZA0jgx6+tealYnPco3EhD1gw42Yk0jwLp5+w5+99gOCggkTCil
MM1//dhlGoao7vPY+HJ/1egd6HD23NDeycJXKNdmtPQSPAXfvqxuyHpe7ghG6bTndYY+DLZfX3i0
9MFcai58btJYNGu0yG/V5CD5x2z2aEKGDxI2ehxFRwtGJRyuMsTxg3FdtKs76CHUcf5S6ndSqHp5
/rFkD9s9OwT8ReOx0djuPRbOYxWvwy56OKe0LqfbeN2F4bZws4+aEh2UwbpxZyBT6j4j7LqdBP0e
zWg0L2meSZGoiO54iuEbL1FK5anMA3dhMxUckGrZkH0DfVYwZrFWixr58o4l9M3GnMqXInUadugI
bHAfQz+QEEAFJf0zk8Zox8EspVyutXtJhQw2f9UX+7k5GlQRAfl/g7VJV5H7cKgFnfI8WekL1uKH
c/9QDx4k15a0UyHpMeE0SopJhSEMn2SQhC9E1t15InFfBeGwxQHaXOUtRmYxWMQXiT9lslaYjs5o
ZOpcP/FWupVsLEU7DHG7D+1pjV2fL30yhQ9EXW2MgLqSOywablz0VlL0zlTgaCMqrlT+2KZv1SRb
F/1xxuFCoweIoGNlHqT8t5+iBSGyKt3ZowtjnfaZTV9fMXawk3yrJ8HT5+1AOes2qDnQpuqeYCKx
3hNdIBptWGVqygBRjaqxBi/pDEzjez/1uHsal3b6NZuwhsHVz1qWbRsNm4T91eVsBjp7JOPnWf5s
fFdtBXuj+GAT/peyATJ2K+V+z9zAKMyddB/w3YaXh5iimeyCRtk0ReynAzX5rDBWGlGIXKhFEc4e
fJLZtYHNt5xlBb1MK+s3CiRct1HuVdfdpdqmnFFWjOFbV+YuTYZN42B1RQ0JqRklJvINGhB1B4Me
mUT2Rr8gLdRXH8PmcbD7az2mKkPvYyqNm6TDbmchBdM+1jm7fuHh2GizB9NwhuR6h2TpuW9hcfRE
Aw0X7i5Tb5wiRry9ggbRbv7wSv8uf3EIZGim4PzsXc7mtcAIDWzOiPFDvitcrB1ja5chWRiCiUni
Yh2ZbEgyWdXYYRF8wHPuYI+MkdrpYNgk3FH7jaQ3+BRrwzd5iyJ6RJ4abiXgSytOSqi37/l3yTjq
L9yrmF8D/XgdhFqk+jpPbjnWX5YJII31VM/sLPqP0hnswv4Pp4zxu+zLVYHFuwAFXKyxL66olbWH
FAXeUW28LRrKkKhY0wN6Mempt2SsmYv+Fru8V82DCj8DzuROerFoc7036HantPzxFdmVvAV54B4V
0lepdJDcRqADBftu3Tj9tZ2OPtwgqpv7zHkYg3yFNOm6CyIwed/CJv97If+jgfr/ZFT+/y3lQoT+
/nmejoz1py+fXssPyW/8GKC77+xzxg9djyEVGmX/Z4DuvRNWg9Aqzu7uP4bn+jsDWSLyd2RwwN2I
PdGP4TmCRWT1onMm9DwQ2/8ZseIyM7DJFumlnPM13VTPhexPnckCZm9iBw5MCfTesxTCmr080DtD
NmwWdwzMgzl6QkjIYUFf0rRQQqi3wp5LPjqQpJsKVdERrj2OkRsnMeMHRBsyQbz0S0t/2LDR/sTn
GG7BOnLDT1UfNP/F3HlsK68kbfpees6/8GaaKS8hIQMITViw8d67q+8n+Kq6jqs6q0b9b79BSqUJ
80ZkZEQX5CgVyTZkOdnd9fdI6nvLCf5x/UneSNLLUr2GE96bN8dE35TV3babPTkwUN5wOrcp17y2
s+r1WbRbxpUtpXt5cbwM643X4LUhpudVpi5zhUwhrdr2ZN6Gjytptkt1a01yOmddJ99Mp2O1X+P+
7vLkIGmNckzvGulqHpePvyepjElKenv9upyMTYXj3PfPtvhwtg1Du6OX7yYpeSokrz1zatBav7w7
qfc29wdustOqynmJxxKYS+bZDah/fWXvZd05UrCw6R3Wu5NJXo2qsSac/TpakmPY3m/P+elc2nOO
dbdWj137TH01/BT3DllyyPBHjfDDm4zX/rHxogJfmUwyz86H7C5PsguvV26Jo9Ho3RJhZM/V2by2
TsWptEmXpIHkPNqGkiAYXv5xWc0a1cml0r3cLg+XgI2HHB833iRg4xQ4dQs3jycOtQqHJeVQ2WH8
8yFTiG69L6SEZxPgU+I4+3ZVHjQ5ibG/cHqtxel8e1OldjFqnoS7RFltPlbtycnXUr3R3ZPVRsnR
fiqeD67s9Fs3ilRy9MO+v5bRqXl07+PNTDYC2+1TenqMvT3b2ORrIXMEGWDIp9D2GjtMhdPh7T02
jYJywEHtCoCk0uK61rC6+kR6OGPZee05V/PSu9XKL7U4F9r+dbZl92C77Nqo9C5lcNf6TOmG+7pl
rjec3z7tjj32Qzu3atZpnHeqUee02utGWt8lmV3WLVJarg8L9pu3ukQuHdJs3I6lDHs+HHOi2CB5
nHPoHIoyQR6VzuTJwqsnUp527t03bgN9bP1QgNyXaKvztbx2qIeCX6delzWB0G6tpkfZm6kc/Hlt
ab66wucCpQ+Ol2PvzDGJzeqen67NbHPgfCthXmH7tpt+pLzEWU6nP04vr3Ik1U2taVXW5UH1/Oi+
ry28hU1SmNxiykBzSo+qn/sO+QsepN2TDGKX53bWKuHnWVXhLkJRSeZKDU0ptiLuxQ0H9Q+f7m3N
jmyD2Of18RN3XhTlBDBmndvnwr7fuiDH/ssYk+uPSljupUSdzMbt3Lb3t3OZaJvS5Liu4d3a3gxJ
arW9XK/6tln6lForJFHiur1K32t2uA5rgD7uI9Dk46yer9a81DwW50rzrV+n6s9xtbPG1Y+/ftaD
1fYRPzDOPhtqkbAN8d6S7KtO8QL2pI+nbfE+kSJTztOuz1Dz8fyxLysKUNXaT2zLZr4pndPaE/Jt
rc/p+rav4ZQ1L/XDRz+H79228jceiD+eD6dMSa1Wr4hjij9lg+/3ur/2qNef+9uhSjbemi5XyLX1
bpNYdbOcv94kMGmNs2tlGxxOR7YeKM/2VTz/fzT0v42d+98Y8tYCqP57FZ1O1hyINO/X2+S2vl9/
F+smd/5TVVcpTkgQdqvcklqDEpr2/2Ldav9TLlc7HNrBo9usY8n/6xxk639IjlSvgS1/5RHkrX+q
6xanJ7H8cZE1yo0atvd/o67/HPwFRXXIUVElnrRRw7v+e9qqHDqnffWNV7e8Ie8n2Wo3nJNbcRin
BDNSXbt+T6olsks97sM7Z9o/y3v64Wzz7nN0LmRtri73mjLM2G97vY4f1Y6WTXsy7FeWZ7d6eZu3
UwPPGaGu66Z+HNbEct8TzFh9GNcxKz76dX9xiO1QkOvZYkOZulU+m/lkojrZzRYJc7aleZPm1vzd
2T2Sz75lcRKRzbCnHpM/89XZWy/0J+Wd9fW5w67jrF3pam0fpfQwZvubcvWlE8mqdntdJw/FpXa0
7+TPqlF243N7dMvNm7e+l6xxvWKVlyfV3nz6hw/JL45X7/BkV6VJsgKKazTXn4hTzfva2tjsHl6p
SQq31to8VJ+/ApD+K3b7t1zyO7T7b6/6X8hLnE77e15Skwtni3fz/fu3zPS99V/MRFIHMbk4zwtb
1UCx/wwchc/IwynHS8hnQ4AZJts/sW8LgIsLt43x1K4SzgkL/ouZCD6XUM8yW4C8898Fjn7rBf7e
OdWg7LP0rEw8KsGtv+emJ8lBVocbeCw/qqhbFFmWqF5gR26StVRLkbHGuOqPcpcqOqpp4hbRRyUf
1V0r1xzZWRat1d62g17SO3JZlrxU0rM9fq2V/DvnvdF8bLTMk0OFY2sTvkxy7thPtbVOdsnd2euI
/RhdVg6pp1XDmKXeIA6GgZcOBk6a7tVexc5go+P0roz8rhqqkNdmezV4GUe16M6cNHacdODHzm8W
tPdrDn57UrHS+aNdgDP7t3NT/6NDGQ32PjxWNcPHcaX8/GG8NemR+WwwNWUvz/1ZN58ZebeI/KKq
r8rtJUUeWUs1tZKdCkLthSOCATSJxdTP3L0Z3aSXuGsV5d04NnLXfqkoyea9gxqFBzVs6cTNzipT
9s9ZFbm/V1OVlHU+qCn/o5bmvEeOeyUlYOxeD++D6vV688SdRokNrNR20C8rj480li76sdlUw7Px
s9SLhe/ni5MKR201qWiqb+u+569Ums62yh8wtfEsDFcKDKfitnlniIOlpZyY+gZq5se/NDTMvpwf
/2pqv17wP5GdJMkm4wmEXP6DO6L+Kb9KSPKq0T2qjiqKYmbQizjVi5m/0YO96vLts6xAxrWq2nkx
wGuuu8XHoDCLSnIjz7eKeuIufjS1EPpwFnsoZKsYO9RRdEm4wCQ4RkdBsrIAWzXWg3ix0343IqOY
ypZKPXgHIi6pbL6ySrqnem6WJIk9h4I72kZFqCRZ69BrquTnpXqU2lFrF6CsyVSqb2qtX/pqLLOH
SUk962LuXUrYJi+TkuTqovp9L44XS8OZsZj+U7HGQcDLYzX5O2JFl8Kpf57STosarsSusHX0e05u
lSj78J1SjvDSbQr3KIYqlEomE+uhqpqqCipvBWdV1i+jpQaR655VHZLGdWsU08zuRdbF7cD0zJnv
F1uVn5lEMmirqK5t8gzJWp2Vu9XJNIoylCuzs1QXh6ksGgoR0kVKxP2nSuM4gpBpZ62mHOePlwrC
ZvUGftjXbzU7suhVnftGUSB4ko/+6MClrXkCfw98WKhbU3lBpm7r56g3BkkT+Tzr6Kre5jRq6rMM
hpSbEEGDAZXN6VKZF/XRPbIS6bYKA8QUGe++g03mLBT/kURbH2DDG/c19IwkiKpiUbWd3y8IhVT1
5sMgkzhNVnWy9qZYQirnRIkivlZRU09vFIt5ZIoqDIg2vz1+GYOTnsUF8jEf5GvazGUJCoJbbfjL
ID2g3umruVjR27OKnnTjIV1QM9hrdFHpIh5gY8B9Rz79tkkSO11TPMh/q/iumKq1mhEiqAdXT3h7
0J8trbKeDfKqjopZ7F1UXrVvxlltDI7Pwb9r4+1gXdDSzegYfbJPqrPJHpxXMFF7BpxlZE7UpPVi
YaMaZNJgkG1Tnos1qaybsYc4dsx8b76zas7Wi8qatPpqhMkEyUTY68xSzfoEZM0zyiSbb0Uvaz9Z
9Qg3OmXHEN7JGjRFJlk9v6qnTaCpIYtJaJtDfnbNbjvtsREVlN06PV/JbLdkwAhc7U5lJcr2jCqf
HzV3pwQvIQSJX2CVK3piZ9OzXE7YHfdmbKsaw0v3pIcbK9sZmX3wy71n76RGTaOjg5v6WWtO32Fj
WmXroYfN6KaGiBLWY26PGeYwEU5ANNARY2ufTPan1LykM5nQIR19OD8dfdTWNAnsNew/NnrzvX6o
pK6CvXZFM9o39Ta8EMcqHCdrCZ1bSRAgnEt6clET72evJ+ZSreOdMb/qmjM2Hv7W/tnq+fk775HQ
VE5AlrnwY2hpFZX0w1kZvYMzdqX7/YOejfXdGWsPzcKtP6SgNCiJYrVYyeGcUnG0kFTUyo7Z64dd
CCdjzu6WPX3qwawFGyqqZKE+ztzGzPYAt4p0BMj71OQ4mOrdFCEa9okX7ZWRHBn0S7nBaP9d/6NO
eiIXoqypRlGE/0b3ElJMMeKStiKk6sV/KM4Dq1qyMtBVnHFS2VGvLLbAtLyy5RYyQjAlwz0t7xUp
qsM2ghxDXT8RW5TuQHxB/nlkJ73eT9HNCOE2m0bwUMMbkplRgtI1jn/I+6nvIuhQGklyteZIJ1Lx
KftsZMglpiKx7V7ohV4QmqOXbhusB7VPg7dV6oqkWIUkQbW8cfhUk6a6Gj9XC0dzl9KTUdPY0r8j
XFJ0EUl2BtHfjGmvTmJ+El+qsP+2mhFFbZk2E/egkuFEHDNlgoUySNXF50FFRfIJW10ih90Jubq0
9NmPT1oPr0ZL24/vfcm0wJdjj52TOeKqMWrYbKFjltBu1b1a7Gwwd23D7rUVInSFukyXBltQqHFv
ZA8/9rCpfgLyBasRdfTUQweLrZqli9mdib2r2UnXTPKx2TWA2FgNPzocemNVVf2TcisoQlFZ4UkF
orzmbTDCUvdWRrB3L7yR0spGI69O9sabdGyOwuo05Ikrf7IzcdDouxrMUmR/vFECMxZ6Aa/KTDzU
fGinsq7oQIMTM0z602jZbTVWZCEzDnop2h+JxSUtxM6Ar7fyURdvjfMNwtgg+gSctIy1MXvrboZA
teEAckYZxcnIrybSUUjgqc/OnSnZuEIZJ3cb3txbgCp70sOlDnB0QdcfkxJ0Zhv6Qcf5A2QvNSXN
p5LpFD0ja46umS0NOFHkbd7daTgHhQEgGpB1HRkf+YMtHZqRkhKtgTcL7tg6iOq3meOjsx7Gyzi4
O/cUPD1is72jc0Sytww2Wa9OvFJOS+UsIihvp/NpAhIaDGJa5PPNA/wUWAPwu6sUB6iRLm6Gj69I
dfOlxbozzzJVhLMbs4Fphh6M81Q+4ylZ/im/WQcdrDWpc80g9JYGGj5Oh31vx/U+hBPTAU5EaFzZ
PE/wLcwm8yvzhISBwHQfUTwyA2/m7zSLdLA9e7hS/owzAlHdb/qaJINuyV733kbZguoOrCeB8xqM
P0ZEQxsmEqkXklJZTYS4wHfeaBQgDYBLcCKvjx7mqKYXjCYGNXjUmELwCD59u9TEg8gJ9dXc7KUb
Ndkb6UqF6eJgc1SBd/omeh0unGyU7w8cqA49t6Dgiqbh4GeHJQPhxjw2HCuTEpbqR8QbvaGZoGeH
YdWq6ap1ggmW+m7Qk7EKnwGcUaGJq0vDULYJrN6Zab8ftnksBIzJwRw+eU96/uWtWK+ZImqgubGf
+15/tkBJ6zCFbOKDHk2YdYgaJmzDNf2TXhB+1+2kEC7Qa2c7zkaDDiaAxb/biKNkwF8hQw4ndZoE
xxCm9IcYJVLsVjiD1MTG8/NuDkor3CQq+NMH2sfxzHdmA6gv56WipbqIXWDeF8nxtjEA8U2R6u48
SVzkbpK5mHjBUE1EsNrJPIHJe8oOEK9B8kXP8jqGnxiNLiallc1FBA/DIEjsYSBWI81wg2Y5IcU0
XXBYBOpw0gWiTAQbPxxvIqbdAmy0iOOxjh2wdPx//uUA+wtDhPoWfzM3Erbym72f7aq0q12JcDIG
edGNmZusSz/igZ8Xa2XlaTyjfzHWU54XET8Aq6BcLD8hAR9l7U4zmaquzGTspz6X+nnshX2MF5os
MmbBLbi/gAC6e8SNj+qMFrHfZWJluhImo8Dwi7KCB+SyEt0iZxUKbhd4DBuCxsHCWdJDvfismE9j
mL9Y7PRYHsHa2EmeR1mWoTFZGVbilynjyiNeyv6iazuwEzuTJ/aSbOqyLCjDHt/BnOfyFbl2MKcF
3gjD0BxmUZFF06Lrz4pCGpdnZQnmZzQf0Rbj//af53EPln8QQAQ0G5ij0JyYYej1aUf3hb3hlTTG
wGOQcdr3zHAS6nAUevzV9yCFmCVGhMX+wB9BTWEa93EnJIFwf8rLzLHDPZBSDzIKuGbE3Wma+4t4
wmM2aoHQTNPU2Sge6vUXrN1igDZBOjBhYrsjHwcj6RYXhIFtj0wTUoWeERjhKDC5eVDEXuoDnv8z
reH+FmL6k4lG3lSOEVcJHfjzafVO83J+VauGL/YghmrBQuJc6EYsNdTF+IVQoJkZUCyOB0IPv5al
Cy0wBJ/1FsIQEmJB+FVM+e3nWB9ZBHn5acq80WYeQzyQXkbTQnVfrUpz8hbmkhbCEoOQNwssHPqD
7Uyn/HgQz6B/iJUr+SX30K5MHD4FJpOXKCgvvwZQ/IAbZWILLi8KWKeIYk/jgvCLDiIF5Mb8JklR
sHixtBXR86OaOZOUFXZgtEhujbiaayFiPlzobSAiqUB85AtmhbFwqz8owJtqmsEs0jvIiLeEJ+FV
3oIP4VthZN+QC7lGOLdgkiJ5boIhy4hzuJRJjrAliy5Xdbmoiz4EIvY1007L3EJ3oXiL59Jd66gQ
hDB0VmDHyiQyClqkJ0wU7XczuDfuwsOYuVnE9V9Jy+B5zpneZVPYh/Gz8rKEMdxbwFjSgSiSRcZW
pnWapTPcMO1OsSCjKY+hScY/LaIuLSXfgXEftwiV4O3xHH56KWRtiufnSxLCrLTF42ibVt0pvirp
MW/A7llB6zCtzeOYErolnrws8o1Y5t3ln+j7LSTCMH99QU4sOdJJKA9ZwEV4ECIRJ/PAHqnAHsJL
EYbQFA8XRMPqomaWCrmPRBBDM2cwLlJDBAyE8ZO40idkX9SdJ/0kfCsn8BBKPSTjV2Rx2RA+D0wT
ZBrwFJOnmPwMkuHPMGgrE7WPKDCHo0mA4zAYhTwmyWTVEM9zWHsEGuBu+idCJbCnU5GNMEc05Zvh
M2DEDC0C8RN0ExGIijGJlkLgyYSNvD49DrNvt5NeaEeIuyESkCZp1DOHyMQg3CrwzagXBGrIlSMh
7zCAI9GLcuEonJiIrEBITX4A1L0UrTkUGcrc7fDrIZMYZU8mZ2ijUg/KLlybASLoEISeuEYRzDTg
eTJUKIwf9DRhqHPGkDBExDk3YwWIlBM5Rx/lOvgxSpi8Ic/7h+ONqeBmnoaOlj555mSUuNAM/QhR
Bb1gZMYz1LA3ARuF2Ad0G4slCegay+KxLKG8xByNbIT+SUGFi7Bn0mHaE/3uedJRHoO3RCXIbNEG
8cIJR0M6ZeP5DOS2YI6Co9/I4tGIBw9ZauaM2eAZeC9lakZhHwXzwqpC/oeph+s5YB3MCYsAa8DS
rJrMCFcuUjrEckA9skjI/DQW5k3xdE680YSX+7C8500mfW+B2oeAwtHEix3cKTifY4dpHwZ9FpCH
9xdIByz4iagqDB5YbgFMCScX8CbuVBpFiyER+/hZg5Ap4KNvJkHmzplKJgLkt3BQPIENXUXQNwLH
C/q8xIzxvHTAtNOQI6iI69FFwAThbY81g/wcEJI8QT4WqCrkpwyKtUlpCqGbxoafOzmwBa63RNbB
cAx4YeQDv0g9E0Eap6GHlBRlm4YjmgMHIie52RGF5KFBfIQ1QlyE68D7pZFRPyJt6Y70LM6jOOVJ
CF9RrbyI55YXsy6PG6DVwNxhKNf/nQ6ty/ben3RoW3YZJY4YSPt7wNYp7TvPa7WCDsU5CYxCMQgY
Eu3O7H3laI5TSORMVP16Cb8YCl2EZkPDfiU38/cFWqIFhMNF5SILGQ3iDx6R7yITcGUVfhEFpmjR
X6//AmYisBGbIoTlmd8nF/JYvv8hdJH1ZS2voF1/XSpIDnEIxBb/W/7WxVcViHru8p8hahgtl6OD
nQUrzZIVfjd26CwzzLJ7b5U6YBNZH67iZfCCdDWPF7JcYMyFTj3u9UWXIqER7wXrSQdRVTnLFyNt
AaUZ65eyfl81IrYf+EJ+sHILbrbQpzIpci2aB76K0MLfyRJ5SXelnwMsSVQyfwNVBDY4CyhLRktb
EAK/oQ7AKqQGv6ClnAXKWWaNQTLZbNp8VS94aybIgjZ9ISSmhaYFL9Dhr4oD+X/ZAUVVRCKw2Gb5
Ymc0k6g1t2tAloL9RCH2IUU0MKsC+QsgBvPSmT2zh9xxBBJ80Qjv0Yh8dQexg9KXfxnfl9i/uouB
Z0k05S1XXo/Yu8nY18IXBEyxfzBl0dBME/AN60ksAKAdU8bYeeB3YjN7JAAITZJlSCfWjM0Y+oyM
ygbSvAjfYC5YHNAs4BlBbiNhe7Y7NAFUMgdmT5pAP8hYghCADoY1scL+gd7x+qDoQns0RJCiMvHS
MtkOAgyx55mIG1HWwB/phXQeckC/o/WYtlS26XqBF2IWyuIU3QFAJunJlcIfyFXhJtcdetmvoXse
5gYPEb31VZW4PkdIY4gkld+INPTDSAem9BZtlQo9L9K+puvcgw0JkHJdbhJFmDoj243w0TkMNUaj
YDwwYRHPt5GNEA7CVTAE/enmTDfCE1XMigBhABPf1ZiLzv+iK97nFXSNjXIMR14colMQ7XQjDEc2
ovhLrFA6WnQk2GaOnhAV4thDD3GfoukQc7gX3Ayw8R1BHx0AChAjQfSQ/XHmKD8snNEcMIQVJgBi
hEJY9ENWCxzBK4Jw0XOs3xAdZmLocLtsAiHwBZjJF+4yLBxRFvKu6WZuD8USzJPhUGAzFhCDGXIT
UEcWfOHP8Ov6MaqLLnGboCNp4a1CyMEUtMOiy6x5WEvopInHxtOohxvOlRWdTr/ISNYWrCrG/UrL
hIEtMeRxVYJzBdPLawxjetRMsCw2Nbq+n+gzrH50vccaCZBgFKyCoCZQ0cRkcdgfBov0huwL92yT
4DjGzPSYi3QW4ygdQm/q6/5hPqBVsw/9QblpH+WEKkagePiRUP+sgnwxCGYDpEAbJk6e0Uj4KREH
EqQBaGTIIziE8WGQR/CoEAX4Z5QiNCE/iGwSTjynP2KqJkCDSZimgtEWGEYzhya/iGqCeqclOm0D
G2iU9cOpCVWmuMJSNq5in7pheH5SCAXw0BcTtM9qInt4iCxoXsNeHwFPRnribcRfv1ikB5xZM4hD
JNQCf8YMZljgd8n/RkOST+wvFSSHschi3iHN7h88Guy4PssnwngMtjkRZFMXHBmKzw0uRlXiI0DO
iRxglUSFILzELoALeFWEoQBCdAcQOUMEI4vRAUgn7Btxb8gAEYdMNQ3iQEKPEgsAoYAghS+QSjaO
B9SnSHOxJ5GJoAr+yXPr+wSMOuQfeldkWSDQkHADkD3OfWkDRgLWSa/x/6Aa4hA5w6WJbQpcQS8g
VXiBd2YDYK2NpJPHQ71uAMICL+JXYEHhTbyXwlQhMkVgFA+ZmPAngNwWAQk6g21ECkjTYpFjfKFN
AYWQYiykCDCTZ2L3xIwWrCMKbYAuKUBSWu7wfWIQPC/2nYHzN6tJhcK/WU3Cqn7rn1qtn6v79cpq
5tg0zBRTmg5EV7OfjymGBoM3mQ3AiphRggpwkwEPAHyy2LCxqHDWfIqijqI5YEfugTREvOLRY6qF
N7/2CT7R5OtTEgXOvQZDpcncB7OgAZiDAsH9D+XF3dlXpUA+0AIEMcdHKG6mvU7miIOMvuTAp8xF
ZRY5DmjYBuTvhbi5CyALoAZfw/ejm09dVFTmFlPrLJvyrkh6xoZJ/MUfX2kkOzg4pWzexQBl2L/A
AEMQFWbKooMkWDJwOcsvgpt4C7sHRWduYPIL9xTmjVD5l6KE0r/iHMsC0UlDiFjANhKVP4VAcRKj
s0T1yBfirIe/7EuuXy8SIhkNB+oIUuQyXmGBLfiFPTZCfHyXKEK6hpIyQ70YwfwgJvxYM5CcoH/W
kD03kVwYtnACk/frU3x0uPEwYBGqQBgupSX4BDCBUiK0JEztEFClY39Bl0V/pAvEvqEFmXcHAPoF
wivP+x49wbIQmmGLBuiGc0XgD8AKjwE2kYMvXIHcuncxENEIwMAZRM08whohG5F8SM8hgcLKF2Ha
IT4DU+b7gWEonME3CJBoHbyTMgdcLhZBFBkCCujJ13T5m7CH2l9EPTRJr0eEKRkKKhxDrfyeP95E
29/rhFBJjA6+GmFWH16But0MbAypokOTDDSL6CmYQZgmx80EKVR1Fwya45XhdTgCwuYd6BUnFBgj
wd4MExsGAlWIh44mokR83EjIIJB/8e0IE9i8niRD4hfmPXGO8wAhLtSfTR8QKLAnLkYoBc+p+AmC
GCEF1zH1Cw+CDMFuKBysYMw8KK+HdwPa5VlChWL0QvUjU6AJ8hBEhGHISKE2QLX4q37xve/JQ4AF
CCPUP1BXFg5dKgZlEPopctCP9eyLqv0F8yQ8DmrN4xA7I/W+6xUzDSK3fd/xF0QWBLAoo8ixMVF4
QsGL/2zUcQzpT0KORWx0yOrWIDE8+xS/X8TG43Jqj+9PhBwiB5WCFQnPC4zmRwnYjZ8Mu+LXJ7gc
56CIOUST+JOFhcQwEiuHr19mxEAEoeyIYTksvmb0V4YjkMSlxt+zVIiTVhg+9/Gdgye7ETu8gxzj
AVMNqcc1hlh4jF/kqShDX+SW53z9o+JE7b4JKJIrRNz6eP6BXaHjwyJfxZrRVt4FirMfyhjyXBx/
3YI+iZBmBOKxxNPwa9EWg5jQJt7Hnfg1OaciWkUzCwUL7ZiQj+AgIaCvxSprw4qhiLrsSbr2POtm
U7lJlCRqHFnK7YhtYcsv+oAhZ4wEtS1qP5oy13IF4s0EoIO1Qu7joZAeTiiRb0ixKdQvthdmBHaD
tC8Ws7hyf5mImIxfdAmwoE08nQwTzwd3wy5g2gQPqHRJXvjqatTFV5gLkSP7IPLvB+2LoUXrOG1E
VzERYvGJhAeng9iY38AEPDEaIEGC96S3ZLEEUchlAIev/BbtbxNgx71wJ88EdMut8rCR4Dugwdcv
hPsIJ5JsgoCl6R9shyvPFJ8PV06+/rwfhZcJr7j4P5DX4ApBh0hdhjDEbhFfHKrq65gcsf4mLi5I
AazBRXCOOcRjBwfP6IFA1Q1KkJnG2cNPrnAEjwI6xB1FL9k8gmUR8R66/D9zG6X9/hwpBruR9xl0
yCmqVusPMvPT2K22hx3sRuCUfebQIgA+bqm4qv2O21CltJQnl6jlrCzy6oayk17JyMc8egy3IRUC
unfzGlMTeafK5plQhiW79KjulX3IyeynXqgJgnrU3iMTviqHJfy/lNOz3vZGO4VlrbtFoxd3Rnfn
ZVGAmxW89znmSvjVVlHLmt81RdIk42pvnZpFPju1N+dHXTUvxocebzwft06X85XGxzpl7/BAHDXR
VES0DSsWxVSya/focW6LuAu9M5tm2d/1N/R5Z1Cc0aAgsb64a7NqkmjN3lhrv2XR6zGZPTgpar7a
drVBhfDhjrQ/i0p0XunP6K0aBCn0H0QCE1igK73woUmLbY6ThvEcHv2X8bQlfGFUZf/87JRVvVv1
aqpNOFrd2hPm8DG30YEo15WN5cB3k23y9Oxf1JsdfYdAkuRV7ImESI/WLiYmwi4TznInQoHox/nR
2ZG7T5Ecx2tOd/pkd0YtmzOwamMS302jIT25qUufkq5tk5Pk6sWDiaE5K3KZW098UAeiKMasFKUN
zZf/Was1AUgev/cOieKcFotOsjirpPyDLpZO46amZMzRx6iDsNpx3lnHO29tsXvmXIubcw4bzFrN
2HtbHRGi9Bx8VHPw7r4Cyn877/DlnmjtuCaUYmu2ouPbvPw8KS5dV7v47pCuxjhCHkZZnYx06RI8
4GytjtvWi3p8HZLEsF4cnafXcTbepkvgRndPtUka3zudh2pRf2xAPsdyl6O1A+rPmWPjmVDJm+vG
L6M8WJ0UJ9dJeNZrBFsiNaoTa29SSTGr2UnNqAWVqiItzolg5At1ZFTjZrd2+lU3N53ocnEPpy6E
c6QYeENtmW0m1Dr7u+JJoJn1MipRKSsRc8+Uxh8Ow89r+u2/zJu9tpgl2Gg1J+2EXXco7T0hgiGu
ltUyeljEaxFvSEYOXU6WPqDz/CHGiUhEZn5l16J2wmKcFy+D09Bu5aRKs8OLuIO6f3abBGFdWFhO
fI1O/TV7AKSNyF9h0+JI1zk62Me0ZFBHKW3oC8kh6wUkYuz6jz5pwKkmH9+o++KW/WVa3auSS1Vd
SHZj1ofloBwc9N6grF23rXfegfCZJ2nFPaoHGh3nJGx2Cuq67l3yitWGgmAUhPzFksQ5EFKTXSmq
zD3jWkRBe7PVUTerBE+S7My4h2OjaMPUN+Lk/IdRg3GjrZkvDQIZv4FSsCyBzDVf6O5DrErDiM5d
6r5Yxdqse3s/arpb7wwTUCI25UxhxbovzoOmd9VkvQOKew//rOW5KwNeV0v7SWzZGBankqoiW7wm
AicjvbkLhjsYlWxvkpZT7Qj1fLkcrID3fz5qHDs7xMqT6LW9Xfa25l0TZ0bYZoNYtmnNJ4c589+x
bdiGmBwepK/2UX+spmasLuIue+no4azdg7Fx36Y/O2vSVJmXlOxFyICIYEPkF36ItY7uPHNsV7Jz
cbLO4Wa0NHnpTejbJdhbxyFxh/v+lNgmar6C2CmjRxjvVZ2Cu9oiaXnwB0FF1hI99iQM8OHtrPaG
0Oh1cfWQvlbUMm4Mb0tXr8bevCpsjMronpzcOz3fe3t9Gu773avv76KLf2Bm95pikz+Evw5r1CDc
G8uqV32rVrQ86xWn74x2/Lqa9WNv9bbGMeKeHK9HIjuJZP1Qh4Yza8aZGuTFG+1AaBlvVr333hwT
2Uc1Q5buYTtQjIOkYvnW5tUhwpZAI9IoS0AimZycbdtYIcVJwUX0lvGKPj/nSbn7MiCV7aCRXUmK
oDqfnmQEWxono0We+jF5I4zbzaZqUCtrUA2rTmY4VS+rzpNazGq91XtC1wyyKW7tV101Bk90UdUq
l+nFzR6nSB2V3qy3qhqXwUZOERCXXTHFP0PCi4HXVunDGJCVwjlxB8SMVQTeSp/65CLaJUK3YuSA
6/F0QdzwcCB65W6+ehWNHNYkJLDeJo2RY8Eq+7lEyiJc+hviBamriZim2AQp5o6Q6cdu5rVul2wN
L6Kkdyp5miRfUvWLOllQQSDaEAz6oRYmYbN4Wq1sCQMcgnd4DM/6bteGDYdKWkRzo3WIrOSAEp1B
Tpag0ailo/pLb72SOhjXnfly4dj2vNy/9T7Ox9hYna1+BdX5MayoedlKSoxstumtnXL3iX87P7hr
p+K0je7NqE7K/Z8zIqBs3qKjpl46IWI1fYha1pWAx7NNVe2IKs8g141VHuweuhkTv1ezKG7eraCq
yjpa23erZo9jjl6S8su6OyhIO6mb0FVFxXnTE5Qw1nnWsJytmvoFSXoGnDzVnGN2y94tGHePVnXo
v3m0z1HsrVkxnsQHQ4dG8tLWIXt7S2ebfAhLf5koJL0Pr/DXUY29T0aKD79DGPLYbhM/XSJU6+x6
FfNk+5S1Vm2vrqs2obLdqp4tfNaLAGHqHytiw4npM5fG3oCOEF9jezBFEqqVplC3xE/wOzsSV7DJ
KkS/HsMBGITA7J0x9giLazsHld1mG6tlwr2E4e/10a4QKEdQrvpZdp94sAtyk9hHr0XM7I34RKNK
cO3Sybbw+1V/XIRHsuvtvbNdtqxVr8QplCpnT9i9Pli9j94TUo3ED1b65RDjO9ky4B1hohV+d4L8
qKdIs+CJQjyrBQsItRCQbT6dl+3vsXpvbn6CfopW5M5PziVItrqoqac3xQ1hk9EQpb+OTu5VV/Lo
E6zNmudWiaMje4jqWEn7Z2Ucw5ux67mE1D6NtxWRbrI6qBn/l7nz2I1dzbL0E7FAbyY9oA3vpJCb
EJKORM+gd0/fH29nAllZpjsHDRQuIJwrKULB32y79lrydoVDLv5j19nP2Sn1a2Ky68LJvpwIgjY/
AshiIygv/Yvo3QgHHGkzv7CRDwcYoQ/bYAlq2IpYqeegBrZpYMWOl+SenyUn28qAvcHfR4f38fAQ
7c/kYjnG1Vqc5BLAwbJfABhmjmp/dkHa8ueS7eiWwfBiNf7wGZ+y53bb2fCQRuiIz376qcO9VDlF
Yue//Xf5qYCRrV4KrvoJGPhrhz/5FgAtz0SFpW1dUq/7zO0d/NPEDn7i9k86ZCP28ll6434nW7aW
uzWDFO+z6Jeho74rRAyJ32bfDXLizxaAzlv4kl7CIwfpEAYKxYj6KNjgRdFgEXcqwFbz1wweN/ij
3pt3/UV+YXrhnmyYIEwr23jNrqUrSBh2HLHpKe7jCt98Z++Zi8YAPJjGEOyf9Ixp+gnfy5eUu9La
2VH+E3kM4TriGTmaSIbZBpVeUMmJDCK326Un9VzeRD1QgDJiTM/yZjnq++Ss3lIOS44hLb3+oMp2
8Sxu+KXP9CW7lAHj3C/ExM7wImFGy6B49rpfaPIWB363Dz7yx+iqyN0LTL7DgAIL4j4hfAJk2QQV
Dv3M+d8YkIPttMRmel7G2WzFysdiiUpA9MZoeONaa2g0bj7hQj4/XsKPx2vjdgcJO5nt5qP21dZ2
Gbrhs+BEigPtIjcbSYLzZ3jK3sKv8pQhQtn4oXXUPpTTtJ9Ve9hrXnHov4facdKbbAawQYbfcFHv
byHbPL1oL+0zXFWcIdU/ZYEVjJvxGc92s0gvvPq5cLtPs4ew2xZemtdhP4LsfpcvxVud2kbqCKlT
z0Ee24/j/HCML/1n9iTyGMVRtrUnqJ7yDXKYqQeDazxhyeSfkKF2O7Lg/bITze/45QOT5ZuydZOb
heNqHrbwXZwaDP1bD4Y+Q34SoP0zkfJZOFnM2YGxf4K6J4h95spyN9rDPXaKGSIABQ23k3c/EOCL
x/amIbt7+Qgd1ndNgmDxZgX7o+g1B9mDJ8nuN/sCtyteOUtEV1hRSAme5ItwXXbMdW8gNADyy1L1
dn54+hQJPGIfMO2GIbEn4xJ9K58W5+EkE+IzEzHsxXclMLCuZmxHqWu6Er4kdhmK9Qz84wNRdDcJ
bdPPPwVO5Z/0JDW2cNcP8fqHcSGH2jmjgUUMqR/SU/j0OODunZ4082JgEJ+y/fzCInoDloqhJjLH
+ifcEtAH4OyDiEt8Kr/kAWI++0EI8lTchqf+JXbGo4bXLt3sBCUa7bABXUV72Er82dmBctavuVaE
PjQpF8fYvQqxqxBO6m8tiW3upxcuI+6iulW2dmASxsazvzPp8m74X8VWXkf29s/JZnqW/Nr5MW3F
sRPsvQqan7mXUy4Hg9d8lq0dLAw3nOQDwx5nmZRgm3LrGGqI3e/mBD8oQwvzd/Uib41A3Iq+9jtu
ZvdHWJtw28bLTw/3cqsP8ACo8Gvg34m2FJi1/LG0TdE1XvrtcOycDpocOBI8geyWyZtv4d58Nqdi
KxH4TW5uusYuPqlwgsFzwVMup+lF+M1vRrHjNuje3O/MbyXdClf1POfO0EDV43Lrs9jVYg7uRgOJ
/yZ8RoF46VNvgImytbv0qcIIogodNBBvwEvgDJCGQJbly4Gxsni1Xr5tDvB3QGB5HHc9DkIiX8/P
lvOcXTnrToxJ4sSY7gGfRcheB7f+gKYqzrTbDC8Tw93eDQpsaghFcHvgAbrZ/iEyaWDzvJqS/bl2
H14tR8Ls5vBg4+N6t73I7vK7ODrHdvbVP4+jtGEs6qDbJeFPxqDDKSR0EX3RNcG60cUTN6Pm4Qv0
vXCtfgvZVogsCETsAjcD2dGLBTaqc95ZO3wPItv4tRiHX0E0cjMQKWKULnPEDi7TnfXHelcZ1jg2
N525qNpRFccgFWu2s+Qq0k787iNXrGz9MgJ2L+3iiE7XplvzDdS2z3zUu+XY23Um6/tz17rLDRas
jQi6n35qXrNc+S+UYeW+wgpIdlV5BeHyFISKLaaBieeZAmRSoPyzC3wvtBetM3LcIQGsHKt1+sk2
M6/9iBq7XuzVPJMcuRJzDfnlrSMmFN4a7BcxUeXAKEcoOLj7mZGN/lj+GQ6tVzHo1Qc3i9uTebfq
KX6qncsb+cqN6aIzU5q4aem1dVCOqnewj2OT1ttUO0JCRNieyLptfrwO0XLZ2eqWnxKykgIxSYJZ
geyJNS4YQEqwfJ2nMXiGWhk729m7kKiIs+6rTH+Jb70PrZQTPZsw7pzK3+mKZE40bpIPg8ie0Ysv
Q93WjCa8auqWw07dIXPnuybaMoQpfhr647GqiM6Wrb4QRxGGJp/c3XdrG/lYKp9M3rkec/eNQgVG
cSG3KE4qKR1hYeQlt2RDHL81/OY5OzLGtE5iMYG4146U4aiycYt7vpGvtgj0FlEhxs577HAd9uNj
Amu5xpara7+1eAHDZ0DJOjJrxcoyH0RZqw0oi+xpuK8vOct/EodYnARosMGeMAPqZ+4v5MgOdP7r
XM7ivOf254Ogy9txdvqt5TxYda5G7NbkHIeU2CA8Zzwq4uo/OoNo6Jo4w97H6Wwl+5utIy/5Miy/
2CTXNW0hOvTXycCYWHlkXIBoEqfyoe0LDKZMtEQ45t6eZwLR7P5wyFozb6tg4CSm7tZgXneiHanv
mfDQbwnKMyJIXvelOr/On6+XeJcHLY+nMFPOLeW//rauirQhsG62NbNYjPkQvLvP0YZ6lsgMTbUu
VBsI3uxc3yYGyCKGddKgZSmJ+7hS66EytxBQostj19ec9yMFt6WNRazJUJaX7LxHwEMRksfUK9pN
fJ2Dt8RLAmnffCmnHQG1h5qC8xGfZ8XWSNObwNy02ISH810co4D0N67tJ2JKyH2oyJmrrY+2vfuZ
HKJLwha0nGO60SVmRwvIDLQr3z0s+J1dEpCeMbeEpLGzs9aUi75tiiGsnJ+RnYrXcfM1q44Os/uN
4CnDyJRBjpEz7br9tFucQAEkoR5jy9F+4j2zo4z7IVSxEVzT116k39a3gmK7XCX+ZIfRUW3jOl4Y
jntBghozf87XcHgmEf0ORbfvbbM4xOqHxPTQjSlplqZk4R7UWvQdXsXN6FFvON5njuHN2ERXiO0Z
STxLTHAeCHrYwsxWPemVEEl53a8Fsu2cEqroXPcJu1k41n12G0f/3v1ILGZ5gln8RXOi9xH+AOu9
oCoWg9PUbWHXkwXO5ILQbe9wXbf8pSI4LbZJ8J0zLP8duVjUPIdQiukvlo1nY80ITNatCIkuLMe6
tZyCN/+DwbnV2KzFJ+LKjzUvWRM9Cqb2jf7y9+OHoVli6dx+Hrbx+Q2M8fHMJnR7kpU180pNxmYN
TyBLYkhxgzfZm9t6xz2+9qd+RdWQtNpkUpS2novjUX1/4w7Yz/qFesfXhY565onrFBpVw49lM3v5
uXe6PdzqdvVVksFtdQpdLJI/MMoNCHKyCex4/IDCFezULD51NK+4jpSm+Es4OY4y3mH3uuyYSKOo
3/vnNU4LNB/9QFC/rsiwcOW8C95H6vKiFMOQ+kciqtVGsBX6ofJDVyls5XonBvseeL+b83T4jjwo
11kLZL8xBzHxID9IvMr/fpZZRZ1jjkmhzvT4zA8ir7fPJNKZjcaMsxf8M0k+5rTwLG7cagIVn3vA
cscemQxj+7x2on5AwkqLwdvLt2Wdo2oD7s6byfi5ZT+vk+ET06G8E9U/7+NBslYHTC7bCH0T+SUB
2l0Mf5X7ZFfSqmCCmEWgLOAc8TPOmZILYDt2kZIeh1OmMHkO3UN6Pam8s7VW756r7bAxjlDMUM3L
mKKGBP9+Vq/YblvcknDwQSmHsNDE7U5FSZrMcq8zjR0zCX6ieOck+xY/dwM11nOlM+r7A+b6DeON
CzybbutCUQO8OHgOn9nAQDkRsdJnMPEIpyZ4HQhFll0WyM9S0AOUgZSVGzw4NQVh+XnCBJqUcw+q
CxR7XsNFrNa2fUewnc/1O9vvyse0g5WDp1N5agIRFuiJDKmjeu12Dlxuz5wURkwf2zvi1tBL9If2
8LTsogtVHAqOnBfCQ/7BNKinusj3yvavbPcHfujEV27jlRDtUAbxT3nIuDQ8HrSlVMyEJw4k921P
Ygv9AimS/WlQCZbBy8cUXlRaMoFwofR2RdfLls5Ia1CQOxqUXzaNe4q5K6F9pYS8bChvx7s0yHh4
xd5BtkC0p+76XfFKD+O9PK6ryGC5O+ICSch/2i0sWJzEgNoNtRpSZca6T0RUlNQRiPPkyB73mU+B
bhc5xdP0s/xk7zNck05vbVYxM8oriYPQUcMf098KBhspcDBWz151tnGs9guAvp73qzZEfvg2lCmI
MrhY7u2jWd1yQLbTvJ4i7IxE0D+vgatjOa/QCdChYYcL52d3wKazRIdp03IW30v2aXZJXJzvp4NJ
hhS5+Br+w8HNzCozYHnVPRlMIN0kn2gHmjrcQrLVbip7GPqW+5kfPeljdrfD6ti2Lb4i5QjfcOnB
BKfbxCai90o2NTMlTuWDw584+HktuL9D8udBhcRtXMdDeb3PJCRDzxSRwb4VRNYhLBusLfbT3jy8
ya+2+ycxsSFA86Fuw3LsOvhdmMjkllytTU6BPneOM7U3fmUbOeo2JGqk32Qyk8yncek9qrcc90jL
gMpdv/7d3bfoRJunfMuYq/P7+UTzzFe4D3RlxEDyt6ozfVtuzVgxgjdEa3gCChl+eYqpnsXbp+pE
mVFhNJOUndFeBvU2kv9CaTLjIs/U/y2Maf1wyZvKOxk0RdRgXd/Irw6WS2egswt18/DL60Dzypu8
6ZOLsuGkfktMqdL1oYSoOXvR2RP+uXOguTPHoiMEeWxTu+UWqOvJe0X8/BTvUAikeTE5g4di1ZaU
j6lm2eaamXRN4GnCoTG6ytIOJyEgXrAPuXNfa6BlIHDgKZT8Sg69HnpJ2ZN0zp2TFhiXt8+nNLC2
6VEOCA0va59pV6ALYGOg3skArSfJN7bFa/IkbNrN4JvB9F4Gs7NfSkfnuhBX/NIlfP41MfiERfG8
mxNfp5q4/UEbkcMdSBSDThMuhPDkgxoDT25xgec9/MgguRDnOiY+SYsdfqyZALvghGQDe0vCl9D2
cvPNcEQr8Y9Auy+lhlN7u+KJ3p6T+TmZf+LUXHnqSR4dxz3VZOfeHOM7tzzoN5BkM9JNIEGzJIiv
TG/X7CnYDu9asmfXTUOIx/hUa1/LID1KNl2OzgekhK/EZ5x79uEPGaYd7gfv08R+6KdyS2S4UTzY
6JojbdQe/QcuXBm8cTVt/TRg05ojRoimKebTuU6+uPmD4LcDXxExR7tVX+egCd4Y/2VHhh/RffBh
KYrYNTO/0IccH1taFnee0H2ZN2/0F5z9vIfs3wITKjpPAnXo2Ruvi381DhHBDD06PnC0CS/S3sJm
nuOtSnD7KoI7k51xP+5MZrchSCc6GIk3TaznWjckmDsKNOsMSFFy2Fv26aGdGRgXnc3a5ph8PiIi
PF7B5sJISKx0ae2Xep/CB7IyJ6ysS9p7ATU2D61yiiPuOMdmpjfWDpTS6FmMT7IIsCbkGOSU4QfO
xOMZQCtlysTdU7LappvLqQzo4O0zVz/NWGOohU7w/NtGZR8JUR4bmVYnpxIlHzqMxMvO08oulAYj
vRswBslT7YWnxfBUw85Muzze586eICPStlbl5ztz8lXBGTtPPlOkhaJlX7sDBBpreqTa755kHWi2
uutDpd6jCRDJc5sPLqk7sFH5EVHiyOFm85VrTYd3k99nkTqrTIRCpeCHlLx8eT4o0xVLiREaR6eh
UzGjYEPiVb+kvlwfpVuTk4U9XighGWdV3h86/Zh99qjW0Ux+0IZ5SeiH5hl2HWQpcZTbrZZVJ33O
vFS/6cSVXkayJWGnVadkKt2lIkVftLxRKmZMns0S/PEtvlE3ocW7FeF/EHa0l/gwlFJPzUn66Z8Y
Qps3XebmMJX8lVIk53Snto4eqK8Ncciuf829zDX/sifNtbsW5z+0+Hy2I96VO/A/Bu34DCPHwbh3
ASgykaw95ASLXG5m+IEe0DlS4eoq/Ndxo1Gx3D2eOwdSKOBWCZwx4REOAmJ3iGhQ0tnmG8zCYde+
xjsEfnbJOQ/UfeJHjvh1Ilo5vrwsfsrmYNco4eS7kVBO8ssDvc4tesicXjg9viaAEjXEOTA9eeW2
8TnZGxbc1q/RC8JSItQolVfvW8nBoJi38bGNsdDKZwjn5je6p5cFN1Zv6TZ54AtEnGr0NjIRTHOw
PUel3X4J7l2C82OkLd74CUXoAEN2l7z+XJyN0aZr2O9bL334VGjyyFl+Cghp6HS7aQDm4jzu+fpk
3gosy4LVS+/dfQ1kcEAM/ByQKPfzO+pkm9Auof/YoWrj6/Tvx809gx7YtigVehWN6BGSJuGQ33vR
LnfxTt3nV+lKWQnrLnJLS/ry8YHrbku/S0ONtKf51ZF7psRD+XHtjuE8mpcG+0aROTBfkz/qoTjX
K/XH4tnIYmF0FH+1zCtRRcalSy6SJwFN1c7mrr9ZK5KB6h2h8+TxXRGzogfae/MTs18/zXWk/UhI
9j7vl4+BTu7zQo3NrQ/LywOf3VytC+my20I0sbo84YKVoH8Z3DGeh2vh/gHdQKRa7gW8v743qATN
nIHyvmJwFpySyO9vQ7qF/YadwffdaKPKbnmCLkP4I2wid/gmHhCIeNYsxN5VbruPV+8PtkAnKPhD
W3fXuU+hI2zMa+gJLk35/mff7+8YdAJ8HK5HUx21OV84P3DUOdUYojm3Fv8v893mf5zuXmFVkPIh
BC0DRl1hV/9AJRBJbTOrSQeVgMRo9NvgU/LCe5TEFJULooXNIHEMlH1JRTLfE1SRn9RYAQs3BcBl
Y51UaF56KtUwCuMTtRsF/DWOKHySpsSnNY1ocEAgTHeV64YZXTGLFucyd15zG04JyyV/hE3tzwaY
HLH2f48dk/T/OFzw75/xn5CaM1JCqprzjEAryFIQYQUi5ggn6Su8NCYueAUZiR6Ny9f+OIKCWQs7
5GX1Tb2v8yHLJiHdkqBYwnxTuqeFx3czGlhrF4SSW7AGsQFoWRB6AThcEO6wHnVU8QzW7IeSCSO9
pn2ZUxL33l8cIRB2lNrNy+i2WKAuaJ+Q1eOEZaw8mCWQAFxXvzyOm/AU4tEPr4C9CFVGgAmQoGGw
f2OvJzKSb/ERShmB5bQAtd3hi+HF3J5tQUCi+rKv+qJNn5OCs441mCndYF9XnFbhas4d5+xS4pkf
7gOy6nPxZd7+Wv7/D0yb/zlB/f9Ams1VQAE08H9DWpvAWXv8hGjzp/xHks2/vfDvNJsQ00rwzsJ+
p+kyF+/vHJvKv3EPDdjiV5WGf8+xaf7bSssJzTekIJDJrsyXf+fY5Eci3LeIi8uKoYiq8a8Q1vIS
Lv4/j6yucju6iEC6qor/ZBjCOExMdUZjXDG+EoSgm5BDH0KooJl3k+K5LL2Lce8n5uy1jW6rBiw4
Kbgj2MN7PXTah2xXw0UOnwqULkLoSGncLuboPNJ9QaulTn4fMk2/8r4YpDCkqLGh28OowvCMh2zp
+GrwyLZTIBV3FBPstJjteiYd1jQ3f8D9I6LQy7t/NsbiD+LPPG2tfqQYTT2DECE69zTPlcXNo8We
iXvk6p4OeJ2utGXItuMKQEdHBlqRvAoWsh6k4g/AjcBNasAWAzFwrLu8cZLw21iIAZQRPavGIFY3
QsdsXkfxNY9/ZJ3wmK6MKeJQVhnWwdpbYXQf5lsb3kza+3MiAmbs9XMzaV/JIL20uUbHyAofZGRL
O2xg/h6CVFXtWLKoxoU0oVeGaWvVoRpl2hux+C6KSus8hoUWrSLaYSRfUe3ZqyK8V9VPXdz1/qIl
sJRF2kabe9dqQgqc2W7RyWY6mH6lF8R5l9DTU2rk+lc3AyjToPcfZVvVn60UZNMgQoAPiftrq99G
WXXWbxrij26wZPzqUkABGPOgcLWXi24bMeloSsc3/amG3KuLwBLCTSPReOx+Zg1QbDd7SuqVUrxJ
FVQQJ5Tpd81E5ZUqTEWFQhi/mrZxZnoWKn3uQX8t89fKvAgohXaCgOoSqYBg2XLxU2q6nQH+0iza
5t1P2xEYIXgvL5bdDxJSfI2D5E47Fp488M8aXwNWMg4JFOQJoewBzM4V5XdX7CDAlI4tAs+ImDhq
AbzucZ+Xr4SVqEEhNpeeRCKZ0Ppm1wwKyfm4acB4Jju1BH8h0O0oQRClPboISOs+qKDQu5zj1u/C
ZiePy76nImMBLWpUx1v1jG2dlKSmgaHcysdrWv8ktXowUwSIxvY1KX+66OdfN7r/uTmF7vT7Uc1N
EsXd//ovuY3/337rf6BplvHt/7Vdth95MiSf/2iS1xf8zR5rUH5riOJZDCHKivqXrsffTbL1bzqK
kGjCIDeDBVZAn/+N9ljgR9CXGqIswVaFbJ/Ez/5mkwUZumQR42mpItzjFqz+/4pR1q1/Ctd0pCkl
6Jj5AR8T4Rt5ZYb6h3CNzxBPYm+Knqn0yNvK0TmcNYruxkyloJvQyDDVKD7XSTIf5F51//qVv778
9f2//pVb9WUsi3r31/8Z65v8n1+bHoDBpBHkxfq9v16gxmN1sgAnWn2275SkvveVYtySfHRGJATu
f32h8t2JlVvl4uOSWctnkzfzJZ1Smu9WfW3MEGSRUG8bnB1CodrDjRvaT5GU+7ne3LQC/IpWZkhn
5EKLkAEp95tQJjOwQNP4URXa7aVl0tpXJG/ucD1hPR76NBMD5UHco8wfo4CFk5OM4nEfCds+XfJD
FYnnpDS7wwPA01DKpC5JWvvCAoA5lHvWbebPY6XGcj9aFEcFpB4ueSSCrbKUmywq2zlTJSDWNZyP
JlCWNCZJmSXYUc2OFkJUUTKdmuwJWmAacdNM5ifIpd+MZMtZc7Kg6TpGggwEEJndoxHu0tYwndyc
NXd4dOqmmp6SRFhAglrw0VGrftDyjrSFDDtGHS0SM/qIaELJyYCkypiIH7l4Gic0LeoIQuo4pXfd
dCaVWoWOUldRniTO9xVZvwhDlQW6Qs+omfwlUx66rSfdfO5kgOSGFgVsxygIMTZfMbx5Xqgc58bJ
eoz5vjDmV72Xta1mVbWXAsLsM3AnSRi3TmMmhRPL6l0cFNq+JR8uGz+yOamcWeg9JBxitxGMQI00
uvZlc2+nBYhkOsZOtADdVhsLOZHvqjc3Q0hZrugoxXbz61hIVyEW0SZXF6czlb0uG6W7mNVxkkhi
0a32RkmkmMYMgNBnAUpkHIPhKJuPIMaByRkojWbt9mv0QmnimNlClUI+KItOurI8tkbbOXERv3a5
4Ccz+h/D8NN0eI18jI5WT3exXL6lulXtyeh+FQmIRxz7ysP60OYQ4MXsm8JyEqTOSxKFyspboZTf
qobG3FJmbzW0eFXxkyHrzByGduiahnJjq1Bd5HloPOntScqVXTIUImrUVjAlCMOGhhqimvPG8QOY
NSSJLRnocCFvyHezxRfiBjBvR1fUWABCFGD+9Ya97lPtU55ldIRrS7zWXf0jLCFo0+zLnFrT15WG
hn2hKZtKymQkXsztiJyKVQnJFrVJMGuRpIKCrl/mvjd3Wd5Gvln1wSzsi1Yag7Aob2bGWe9k5b1c
OitQomfNNCc2EmXVJuq3ipBlx7++xJFsBWXyeDVrFdrmnDJan6XUplTF07MUtavqcxa6aWdpkEu2
YxO0TXEqu5SmqdgYL0YivxeNof+A9y+AJvej5SZKkRyU0NTsUjQMbwpXMe2i2A1dT31Y6VESl4LW
JLdCCJqgNA8DNLhXWdg/I1eFk05DWBWGzZhmhzxUPhE+24dj+zT2lOB0w/rT6CXRXNWSshq17Lbz
wws1Kpip1NgKGgkAvZt9X8R3dMuPxIKEIOZEQhVPGz0JD0WqY2iNgkJiWyJNgkZmNJ5CJX9t1eR7
UeJPzLdHfLd4JtL2Tq0AqgmjxQ1LJMKafLn2lXYVRXCw9ay6lUiIqWoikG9hpPxb5i9GKIj2Pu5G
zLgILCLUw20jmG+paDWHyaLUluukbHVLFpqb5a4jLUyy3i3ksLX7Xgc8jceylwyZo9BsA1EW2ZNG
YqhkOcW62u/ysh52f/0rrOimiBMDJ+3wFBsdGb4kFJxjcOfxqynNoI3V5Ra3g+xKKdHO+soonIdd
aPElm/UDzlN2s4X/aRdtE3GsCyXsdtn6pZqz7ZIrY5Aock0tJNNzaib9KAapPoF3y7U4mFJ7UJ6m
zLCOdafcltzwtMICvG3VgECXxdH6MfU03XwTKgtSz1C9R6a0q5WUPm6YPNwmk/ZZV0bbyZpASDyS
r9aKWl9W4wRb/DqhweQrS0hNyzD9QplSfzHZZsRdFGd4F9VuDjJjzXAkXy26Ae3Kmee03hpxyhxF
uSl6RDswI4/Il+IuZcK5Nx/xPksZILFS2ZEicodhHm55VZBYaLQso0ryBtP6aXCmz+URMaJws2hy
EkwTDYdYTDmJjTuN2bpYreRyEk5ZVl+aKu0crUbpKnzUFyMPaShUnRHkrKb3yJt3UwSwWdX5yVrm
jdaof6yw++rFJAiTWtnXEmTjo04LHFUsp9GQzgn1szwnmadaFUFDclFGsQSaXCbBGCrgGI0W+bnF
qJxGejPk5bWaBjTkRXGftaJX1vnbFNUf4ZwXdi+Ol7imYSET8UqCtY/wT7VYvsHibnlTsqstUrNB
lU/IoQTDrHhSVTNKZmBP1zey1NRFTRIExygDfFm1rswHqlJtX61Ci2/D45HajdndyyT6KGQvbosB
6tnovJQ3lJFpVFl45FQQ8bIziR6Y3HjxZIs6nNQMqJKJ09HIKDI2CxSsdbeZc+nU9vlGyrsrSLVR
6jVPzQYq55Y3PwrJRYLsOvflx6BOwO1SfIycGPtcKOt7WFH1k/1coN3aWxYAXxl0EDXMkeEpGcFz
ZOCAa8nA4h/RszSieSX1PP7Y5syO5NVJF8lCh6fEAAI3tvdMNn8L7SPPDuNcUVHN20BfchPkEilz
oUV2JRbZKpl5qg1tvmLb/yzx8KlnKlCuovnpU8tvuNHeNKAY3sk90pUDcF2k6FzTivy5AKHRTB+D
WdyrRn81OubdDEYuwvQcyvMWxWy4zw2VamjVUpNCX0aUUT0eJ7NBqzz/naP9MsQ8QKqEdi4BFIvq
iRqmppwayTppIOtVnUHB1vwVl/Qr61SEz5bHQYnTN3WYAJflWhJkGog7RbtnRr6Xyg8112kIabGx
kSVGhtoaUBoRaqMCrEjHgTZRyJAm0zBprEJoOyPJZZQCZ6acT3FeHlOtA05Q1t6jFQ8TGsV8cI6a
xciCisPHhrhqhtMfO+OudnXlCDIRQSWGGymJD4qAL1PQnheQMh2YnZAEUsBEo1LJ0va6DOQx1DQn
FeSPSV/22SScYmOs9uGiu/GQh/Ze7cPPLkWPs28XjvUjOz/MfTv17dlShetDJgxT25hatWxqTtFY
TloiJfssyw8QUxa6WlE7e7o6b+QCIZ5BFkw/rcLncVa/JLN+n1sFQaD2Ce2Uo55P1zKpTAeF+d24
tkOHCQcKbXoe31F1mW1L4jtxfRYVAQuO7+haDTGgUD5OzaN2149fTDVTDV3/1U1lUIrpsbOUD9FK
DmQogr9UWtBkaCks7Y9hEhdm87ukqM4wDdfecCtDoLhuJa9izVDSlGuuPFbXRZ6bXdpUEGwN0nRq
IiK1utQpNAxC8BDyvWJKByXv94MufLbZfpIukiIHs/x40dqQo67kXtj0N0PQaTLmqu42mqcXKV48
fx2whFpc7x+K6JbjkLvozlejeIyWKN0oS3Ru5PR3opxRK1IQwbHmzBK49EYJt/jjoOnrbT40OzVE
ndm8qvNcOZIlMa6ZECQL/U9TyEG/gPmq5G73GNInQ6EplvR+8dgnYj1tDDXrbWUAkdA/Cjsbe4Qb
ypwhhWwBCJJLjOnqAC6M3tr2g36vevmt4jXoL83vfTeBPTD6oH9wuBLzSpC276t9qRBamtko+Uop
PqM/uGvDIRBm5SlExcqpNHKmAimDuXnqtQZglgjkWH+gEap234MuHbK8VuxMHUK/ngyHIiGdBjlE
CUq5iuVQuWH+GloTKN05fcaK3MqpAF0zL4QCQl3uCkV5bPRGdROiBkdDR97OCezdvNRpvMWGpxhz
tgmZk3sg5Oy2+nhKRLTbqHvUz3myJH5TlcXpgTL1XuWVHn6BPtds5P+bqfNYjlxX0vATMYLebMtb
lbzUvUG02tCTIAg6PP18pbkTczeMqpaOTokigMzf5btvVwukojzm/vy+LClOJAEumAQ9eqZg7Dfh
mP+2JiY1M4rOmxvnaJjIeLIYHXiqovCJcYNqM9LgWDRUp/DNt0s6Qi0hN5tCbmU9/AuXBvmXY1dU
AVOC7N1yqk0SV2imZvHe5W681cJ7Dr0J/15dP89OTEvjWRfYDNzFpUT10Ov2NN4vZe6j1GBeHoKr
O5RWiXATphCqwaA6Zmi/BUEsT3Mitt3YIkcUxevUlq1Z9+6NOo/ip6rfK2PBnDvzIV8mWpZIuptK
K+j4KkrX4V2FawR2kPvFbhp5Gsvll2cmsVnMDy/kVgcp8pu8QPNzv3RDvS+ZJb7StvlrxuHLWArv
j1O2bF/jfh6q4SnnDicYYUNRv9JT7RYvf3NDHGLSvuGGb45918NN+Ow/zIoHqWNuWC0xwk6I4MfS
/hlxjFz62rlMpU09mHV/WKJqZyfywdP12+J32zxYcNRZLzxByTaSmfcQWA1iK5c9O6+iv3NvIThJ
TbSubUaBjX37ns5ThXkhFdspjyVybKozWyC+5ol6GKN8H02Ab5Q1j5adFlfA6pfBbuqt1uo45wzx
dTIIGHvU3LMgjyg8dkr38jEY2Bg7u0bKkIvq8Wc9tQHHARa6mrF/2WI4yIwqt41ud2WnposvrL1q
GZ3MCMRqzXGSr5bKqh+9umserdRDXphaxSGsMSPb/dWnYz2WAnddXlnrzu3EthqKaT3baMkNfh81
oisrk+SQ5JF6Um07XlvJdOxUw2UWYIClxM4ldO6DG6D3LXV5FfatoF/c+PJrzLr9UJt2XaWd9zgv
xn2MYzNs3cqeVkuTPFrgfZ272Nehp7lkV9rUIwur7LHLdIz8Xc1F/KvtzVqmifOUFDYILyPGd4bO
cN0GiARyEPEyt0nJ9zVDYtAYdDJFlRoxFKIKGPwmO9yg0XIQktJv7oNy3zf5+MSvgV/RmOjYhDnE
eKjHg+xfha+y8xjMv4LavmkRvnB8+/tQTp+VZVm7xsnfpmrCKk3PutgmBQcy84kxPv96NsR1HbbW
Xod/VZ9eXTVU+zmTn27nyIMbJCQdUIetCkfLQ+nKDcXmyBOthidf/bEdMR8dCyd1nT4wwr3bt+Gs
1sJiNGS7MKDWeZiCZmaaa4EaTsTP7jA7T1PHJuDEfY5JjUej67oUp3RUKCSzLnTeMtA/FeF1yiZE
Kk0YU4hxGpvsoUtzggiymRES6ZyeBNjMXCdrLSp0e4pisKb5Wicxm2gvj3X74TBVljLT+R2p0pzA
gJdT1ND9BHIeYAjGz2wo0B7742aoMmcTR+lnJ0u9S6PifVqsV6aq9bvJXxCJdsuhTZPk9H1hVqs6
OdXPSpbzVzjaqAEia1/5bXByVURCweCydLt8+SgjzDQVehBa68806re1XccbOwaIEU2ETrT0rZeB
2eaefsvauPlqbQs3hTTtUylDlmuQ8SR21FFltdyiZImOYyli1Pxd+hS6Q/wcZdN7EC4B2vlhJ5qi
PcsoHh6XmfUyRbX7PuQeRcV8qO0WH7Bf4drV5qu5/0zNyG+mCScdEAEeQtu+ViZqL3POUhgs6XwB
DjWllf6uBJ7C0p2idd8rZ23CCb5xMPPBarOvISmdy2ginzazd3dB0AYbY+Z9xYH/XOo52kdZm24z
PeJ96Quxt0uKru6hsq1NV4zho0uf+KhVGD6WVnOo8u2kPO/adEH6XNth9LA0zU7XIIVrDhZ/t7BO
AH2Bi6wye45tnT6rUCGy69JrO0eotsZ4eC0VVVptQc069S0EMVjVjvsjcxE+6PpXbk3z3pXtl1lK
LBym9tbpOACNxFWPkCwfEf3YXkS3X7hbozsxr/yamcumDsarFKFe18uEylU3uDEdQUJIXUxXy6hx
2jgds8YriYd98GByik70O6PaYC3SAnV84kybgd1krfzK2QqREONQR9k1XjTDidwOeQJsndQxovPE
PLf8SQ5CWf210c5/LkMZ4g/r40vlV1/eNPr7pJP6+n3J2DKpdNrXxu2expHx9plM9LW4X7IwdJF6
ts1wrcf45RoyhPXQ3996zTxcWavD9fvt96VOq0c4zIsaM3Iomug/3/C/rwqyjuIpfZiWkB7TcRHx
ivZQzmV9ad2c6Y+db275XAOMdSn5J5M2N68eAoY0X1VZ2DcvRrJiPD7f99tFaPtW3/8jb/ROpWEO
ve/Gj1k5w1BV/P4PUXjQYbWAsLQuO01aIq4c4/HUTuI5nzqr2M7l7O6ccoCQagOc73WKT6Mo3Vsz
DM4NeIT581F4LFg351hYw7lpGHlfNikM+lQO54iZn3jo7i97Rw/nfGnhOf0Qe2wfaUyjlot+qfS6
s3P8/hfGN6D9yH00YIVEg8+g6PP3q/+/wA6TgdEH+Dksqz9XC0/63Mi99Bd5tpuskasu6VFvyhIF
tO2XKAzTEA1jTbXj+V0FtFVXhnYyv9sGvfZcjUN71iaV5++335cy0/BbTjIfOjjSjdGlvR0rdZwI
77vFxVMxz8vzlMqV4xn7zQxe91okdNfhgyja/BGCMXkdur1i9vhbG6ni1Wt+IW6uBrREUbPs5Fyg
jCqY4aWr9Hmk1HvLwuzFbxvrIRyy6m2q+eABnfrJ0fYdDctP8RJZ6MnqZTMHJtgl4u7sMYm6RoF2
t1YyEJNSgqDoKvvh2vLa+zftg5MBfWWbWWVqb7JCHSsvQlA0+KiAOm6W7NLkXskp5pOKpyByqk+/
y8rDkAt0z6H5aWnffvbn3n7O9C3wHt102Cthdw95KrL3obbJDcm9i+4JmVn65B39t8lm9dElqfug
EkjrMonW+RAXD9byafE0HhNLsd7DeJeMTfXCfFPvxU6bbc+p/eFYy0PdtFj3wpNbZfk+ycbkou3y
Wct42AZzsNaZieg/kNCGfb3KFL6bDOOJDMpk17vhaWlLpErBcjBkWDBiGvWX6hCV1PJgNSbdaY/F
NqXRtk11uFYqBRLXxarNKY10UyPpBvLa3NdhUFNvT445WxGPUGILi7p4RhVavXax9cuU4zXKAwr6
e/RFpghBcoS575sw8hEbkgmWU6ezdRwO70VgY9NqDN2rCv91mf82DCPS0IVNkjm7GCTuM+QBhVKn
GK8xr4OkeGrQU/pN/4/l7+yYQ95sknLB/JXAaJnRIdYhzX9NgTqUEZrxeHDWiWxRGtK5RUEzrv3J
QTwabtzM/HFDL8WB3Rxg490D6+OpDFy18ePsyhD3dh+7FjBelRATIkisGWfxYlTus6+qD0/MDyVN
cVZY22gohj30PLKdiFEvi/WzTAoKrHRA7aaLrWySXZiwWgT237CVmEBMgaFcVuU28bAqtuno7itZ
uZtx7PxtX7rDNiq93+VQvedjl60QWbDP637fLNkm6WW4WVqruaSd+XBVcFaxu7zIydqU9iJgvSKO
Lt1UB5gllkRrb5Sw4ncfCkj6ap3Kynocav06BQtduWelBzXZNrAxM4G7DOdtb9SPhe9WavDWSkcL
54A/nan9V2GDNKCtm/I2UMbR+ojTWDXtT9OfGXm+wEr+dr3GWS2W91gFNqFJ0kP8Ybm7uJsZJJYR
stXTng5xXt36TlyjeKT2aHpyiOw+e1+gxlfZLDgjEw+N/p1JjCeEfE4nwhNBeu3ZmMJd5a3lrcu0
wih6pxfTruRvmhTTPmikfPPUmO/G2o02PQVuO8Xt2zxRvg+Nj7fDH9s316/bo5tSzn1/1XezZ9l5
pHxVGfLDzm3eknZSV5jSf9/vPL/xb8JED7VM8HQn+XJwRAQcmmZkPcwMxBvy5U1mKntpOHq/3zVC
dYckbDy2koyWt53fRF2lbxRo328GwZznmC1+K4O/6SwukjphrVsnWkeF/5kFHlrKn6pU2alr20PG
SN2HYFN3AiF844BlO/l7BjKxqReH4ecqeGv1XG8Sg5W1C4tNc99oYCkwxCxufeib7jlEPLMZKSbX
KhvfGuGeGuMcyzBMNjMUJcwXdYyBbFylERhHTVkyh/k1iTi3WkIoZPPEY5KdKzH38H5oVItkyZ+C
GCd0LTux+X4Lwyp3ugNwCvuy3A+VhD67f9/3V+fAN8cip13/fpsgww5Y+Q9a2ObSi+mSZ1OLMDWp
iJDoHunpy90swnTjhBkKjdTrN32OZEhX04/RydVpCpfhUYlkeHSdcus6QCQQIhh97//utBKjSZF4
pzgEce7dlzHBPRHAsPpFLrce4+cdGd5yXZFZNc4HP4O2G4oKoEo0r0Vb3nVCSKiHTH0ORu+DoPI2
46w5k51suSTip1vLnfRdcxoStk5bBhag/rzO23HTlQ9WwkEaVSdLR5f8Lkjq3QaflfdS1HDIdkYs
mzTIlSz3dagmKJwgOFu/pBieZxZrH6N8Kr202wDK00R2A9bqO/aqkta50P6vEyOpmn8CSSS374sS
zNKTKf4fCq91nDTjUS/AofDTRFE4w8anwxayID0mT+qbqrongkbBjmKwjFHbV+FJvUfo1ew6E0bg
K2s5Zdml62EYxBSbY1sj/cz1/JJOuXrT5c3p3ScEUwdrAY+khKbYVUQc2YpEkby5xKLryZ9zT7WL
bnVgc18H4dTR7JmL3aPxEZOIrg4bwKqCkuvrKTz3S3GpHGTxekYr1BSIs9Li1MVbZAvFJvf9mxSx
5N5l/+K5fKV4GdyI1AMKmm1L9fKYudPVeAdI7F3siHcW/a+05B8mDfOp4hqI11VrCwiyLTyUXzOW
9OUNSQJSXIzTUVX+cQaKMutlKoZn5G8PsXB5bufdwINFuwQ6Msm9VsOeWrAI+wlGu96Oqo7Xo5dg
lGovamI+elD0r7TXD3kHshM57+GksdaE83voLL96p8C0mc/MHOqneVUnzZeyson7LG9utES/6z5+
4pCcKMbidJOmkPszy1NXUN1WTcpBbWO2kd7Wt+IHQOYKHq/7jcLE/yxaj7GT2kLaXLjZehigRqc+
RlXlP8cuvm4L5m/kp6370N5SzX56WZ+to1GBN5U1f3ngU7kM0UpYubdq2NaTsiBHbEByNRr7d236
36oOsDPZGqC8sIEkQn9b2gXq18bejEE5bTM3vSRm/LJrQj+W0BC3FfkkSE3Vzld3OsZ7jmvzaQ0F
mYdFePLsYYcQ4kfVhihowxiy2wlvvm4JXJyrP4sL1zQlfIC57NdauZ9JRUDBOBGmled3UjNxf1Nc
o4OufznNBAk4Fbcx92GZI1yxSEuyBQtr3P+I8ZFK8SOUDslWRXiYsgXHNXsaMzhWvg8AKvsAMNal
9u1rAZwNoqWCYyb8nfQk92dkJxxCRLEWirz5EYioWze5eFoyQkhc3OSuuQWWrjdjYXx+7B/jsBiF
azi6sL9QNjL6UUcfIFGHMjuOClxvtOf5WtSkp5TlzfLi16btd7PJkmNVZv9k6u+aovjtJP4pFzXe
Cc7YKiA9YrIJRWErWbk0Ls6H0Q7zHCv9W6f1Uy66l8ZDGWd0fizv4K+sy3RXVLHD8rZIRnAD/M9+
/JQsPplIBc26J6t207uJoA32PsvZFytl/7bBeDfool5Qg8/cTTC5eCtV/dHW3Udpi0/NIyX4YS0q
x7LPkLTF8w+nhBKIAcHG0Wcqo0I91H5ko/WUCbIgfnt+gjdqBKsSlUnP85DxWFgXNxO3qLXROLbq
UxSc8LBR9oJ+5v4BjIzf6UDrsOSwkgmm0a5/sav2wUOqMIO7Qk7RToMAhw2hIEH+PFBFA7cF+yyp
n5M2JCarSx8DbBqHSFu7uYOnjcu3cHTRKiKySEbvn/L0Q5dVTyzDzegrStPSYda0bNH/zXBCJW4/
aT0UABCnZNxrL3oKpSmpiIljK2tAA8qOyquvEX13k98lTtmPpCdMJO7yWzPrcivS5NesX5BvZpss
yeKNx2E99o1a+ZJqdIT+yhp8ZA40hNe/dTW7epUqjAJRiD7EHzbuEPyxh+lxAvJD3+C+x+jb6CCb
w+Ingr2+4tnuXTofEvbG9Oo3PLR9H2CqpGgzkTrUWfoLHh+fjoP0g5J0Kv7eNTQD1NVONRibbCD0
RFQ72TDtHpV/033mtTiEffyjVe8ZxPk2MQlzJsuppYxFe1snkLbzdFmUo98KMAo9nZdKEhAmkgZl
iPu3wk8K3EaH22crbS3dukvNLrUHB8Jz7S/NS11gKSkDLEtli/XK8n/7qfbWMHRsY0+oD6x13Hb5
Oczys4b7Xy06ZFQymojMAQ11qgGx06yYOzl626ibKTV87M0IALY95x0sRk6ink3antcRFiqXYjtR
H65ykHq7TsW5rQakWFn5MwhAgNBvhRKNFnzqLztgawqH+dUtyTaIp2Ii227yNk1IdKCD9arQdyS8
Ds6T4xOxaHFoVLFbnjP2hP3cOsFeqOJa0C+xG8TsOGWUHjwnRpvUOScLmb3JLCIa22Lcue3yS9sB
iSPiQNVfIdetqbAyc7ScVF18zf89AeoD35mjk1rC6FRwbzrbgY+r/gmrHC4t023v/X0omB3dJeLU
DMsRwj3bV221nopKn9KAYAuPGCm7TZ4d24hT0AIarlA8lmtndhgXOhS3ZqqsU8kpcPp+9X3pl1ic
BjfHKRw788a1M4uohx72Ud4vlJXWaQpAzlPdd9uglen5+ws2qO4aXh0zkHUpPHamarzzgC7celJb
Zz/+60Vuf7bmKtsagUnfhE9NlRQA+cHd8Nd6J9uyipNAmeV14oTo6j+X2EAtqYQtaI4GSHu2pW2j
ND6uODcQWI7Xn4w19Kc4VurQ+3g+7woZ/34Blv/PK6v36mMS9+vEK3d13TFVWiWAu3fGaLpfvl8V
QdmehF8vHIXuV9FV4Qm+I4DMKr9c2z44toc/JiaZM3ezc3+/fL+aelMfBHTRnFnZ2U3b/JyEBIlZ
cjkKq09Pqf9o1CQ3IGdPgIbuDoz4M5vSGCV0arg2U2btuq78GF0cr7oCbSy+vzyNsXsOvMo7Gz9u
Du4QXgqnc/7r0oaGpDL/7Gk2O8OmtEukRk3+fXGs/3t1f5urS8gf6UQfDKr2/R0xO9tZzm65L9v4
5fufyjaIT9l4/v4SGpj//gnf/2Z3oJ2J1g7lI9IyEZr5NigqoNEi+pLNWm4zgXba6TS8V6KGx7ZW
3SaoNFKNzkdOZ/fel9cb7llJahLUL8gap7rlpf+cvv+sqsz6nKcARZBBnC7jFlmYDJfr1JHTKFVx
iKO5OU526iC5JOeIA8N6Himm17Kxqh9QPu++CfmQrvQvAxyiJT/D2Qs3k4xQe90p0+/LN4MKJZ+d
IP3LmLqfmHd9qEVJhCMCxSsqBOxktBD6GlsJsdJq2Q9ur0/fXy1USD9Shcdl7hdA4ft3iApjXGr1
GezW5B7juPtphUOxDmf6o6y5jlHDVOdeR/wiBIwMxj7FrvqMXWQDUUKMsIRDv2Zui+89FZT5YYwm
oW43Qym/Mr8li5UtEs1uTvZtUzzOQrSbNAx2fe/hPo2dtygO0e6hgLBKuyJGDGGCDClWrByawp06
goAm+d7hSEew0yKfybPwXPjklIboyFfQ2has3Sa1SHIx+mhaJP4BB0OU98HW6R1iSaNH8CCP0iEV
LfkDgaYVkOmDcPKDDL1/6TBSSA6OtS669FcMPBoI68krSsxWCxUe/NGxrJKrS2NadMW8r5fGbEww
f7o++GATizMo4n4AjUSbnR7iDA832haOLzVhaRhQ3kjwDp9kwwIcWFTRKkk6eJLAbG3X/NahtjZ+
75IvM+grNRUJaSkgu8oMxvTQ+LtRsjPXbg+sLH/OjuduoxmuYPb/GTEeEdm8FQMWFJ0IHteoeNal
udm1cw5xxBeoCVsPp0cnkgtnzLMlWFriDcTmq0QWKXXzs2kHEKHMKzeF0953avef3xIwXswb5FH5
WjUkWVX9U5ZOR92pjjMITbOab7VDyFRhTeuwcdf2vJ6cNFvDavxpanJe7ppqoSuixWb7FkfDNm40
3e9I4e7LUW/tuvjjZ4oMYNWNL1H3Ktz6Ni/eyXfEtGnrHnwIPtbhOAS7/HH/BfgEwTq3uVdl6t7q
gud4Wg5jhQrSiOE0JUDNMUmfoXfj8eA398vXOrFvvT09q4bTd4wquCgPsx8ytpVyu492Nt76XjVW
Tpmv58ADrB5WmspVKiScmp4aBRKVOTT9OSPYOqrMbanzH6jWvCi9mCzH556Yv21Hbl5RV8g0HY+q
vXXJnIn0IQc76/BLnVr2PLt3zCopoo0Y40cfSo89GYen29182T6EPa7SJsNk2kAZt3185cPt3Sl8
mIcHXznRQabulxWrV860K4LmpIFvaoYjpTd2f9u9Zh2Ol8G8KWqUTS6nh8Ih/Mc2uIjkHbomjstR
T1UOwldl3UMddVhF6vjQSdjJkBDpoDv6oTXuOid9Tf3fvZHd2okUUjfxVyr7q3X0vEr85Rk4E4d/
TNFStbtsDL0T3XV1d9gPN9/pbn2jL1VpAI7s+KpaWjr8301EunwYU8tCOpHB5dT0sUP94GXIPyg/
O5qfMF0Q7GQEmYzOm8n0UbYxGecO4lBAOV+jJ607FJc92TgT/hp7Kp5BFB9p6zbCX6bVNKtgPfzI
A6o/K64ezeBss2SM0K5PNJbh1pL5w2iqaWt1QA/AUnTP0ylNc+tPZn6XTv2jAqhF0BT9aI33J4ZW
nHNkKpPbHm3wsrTgL52WodrJj7Ikvs1HnjmMUABpkf+T9hUrB3SHwXuGbrQARSpR/rvmc8lIcl6q
t9LJbl6JHtpzENK7snxFr1dtrcWPDjkg2JCmrzLAjC5lk3PqskQKe97FTZSg/CKVd3GcW94X7cYb
uxNndPU6DBCx1OBQL+2vvO3J6Dn4c55uyiF91c0MCNSLDPQbuWMvoAEd2/8lMX1NXvtKJYoHfem/
dOD+cIL81nZXtrDq4E00V2lxHtPx5qvwUs4OeCWkS9UYkrgW52deE9+rx3cxFZjugMVHDdy71LuC
4xyJOZhPPz1PsrjpVOKT/sOG0+9UAUyO8eJD9chkC+vM3SFohKMzapJmo7sC5slnpQzte0ZzQlS2
s+3YoEye+0fIuJ9qid0VXPlJ9dASH5MLuFeHNvkfZf9nEeEaZ0y7D4PmgaZesQWiUKlB0Jb5BdBm
M9g4JDL5haicDFU//Aid+GILfZzjhoaaCFLAg3PvDk/p7BN0LcTFmPKHcP6WjUdgi1ki9uZkn/ce
RcRdqxYdQSnpT5twod2MqTUh/ztA6ME61P58iiXxuKYIHt1wbGit0mtUNGiTSoQEmEGe4yj4h51C
redpnldWnssHfAXQW3OPfmV4Roj6t59dctvJdNHh8jze/6jZOP0a+8AFS3WKNQ0tZZVm9yw4gB0g
XFBx/yqbl0TM6SoIPm1vsA99FT1FVv/YtUSQdTWFduuG69Jvf1p2XfErFIALXh2gCsrfFLgdZ3Lb
rh8Qf1yCtug3rmQrJjfJILss5uA2Ym1zYFQX4SJ6Twjgy4lntAqTrsXg6ztyRTBKGGHg5xDm+CNo
fZSDveKEJZZ4zA5dKFDniE1TjR/tUkF8zt3HElGAOxRndJ2NTfnetv4GlpPP43nOSoMY0TXLaVf1
yzFtgCREEH2y5fA9Yj3H+e9MeKhOYE26qXkdeBJWeawpmJd/6Nio6NvYpYIdCz7njOY6cVDSp3H2
K8kouK2muJWgh24sXkqhKXyL/BHZSbSaU9fahA2njt3P17K5FQHyH5Gvelv/swv9YZb2sLRkElSS
EtJJesrWyzIPh3Agj2Dpm48CvsFtip9diNDDIoHUtw+1QnFUteNHWDdvMPKw7cAdlNKoTMjzjvnF
Ff2uDXoyFZJUg2jee1ATez3u/PYirWETN9O8C4RSK0fYD+4Y74s4yl5ls/JSmzyQoHxI60fhcipU
mWyvvvsZdkt2mmtzi+zxT+DF8Ek9xLFLckPfoIK3VHScVUdynLfgUh/owHMHvNrqnyeIuQPl0sxq
84gnevBESaJGnJJOUH4lPZgNrVwOG77PR3Pfnu2bnbNI09CKDr4z7uyguuHT2KM/I6WmGlbSQssd
Dik5FeysZcX+YQV0qOXYxkfQexhlMyJ3lj+buD7akZ+vkzQoj4JSlXSnGTRnPXhEHtf71Fb2Zer4
XArQZgnIudMETxVWuNWLFOeh/DuE4XCWfvZmpK0Pg1UxgWW0/oXRbVk6pCpG4R0r+51EuIcGkCJx
8jJ6+BxKr+92ugw+anTjXdbiLCNHuo7UNk4lmIcOQZRGwk6XieNF2+M5TyKCswL5ZcGIbNWIzNRG
jilCuvxsntlO28Jf13Oo9ov8CQl4DipYUstz116B5n+pKKei6WihlYTVE9J+tkJ756TlrWhbRKWj
d0taT23SkRkPTfHb3O+FG1j+esnGQ/LRdwKT6kBUEpBgY6Ac3enDDR2oAZdssgTLcYixYD1Y6nFp
h22Wct+LQP7xaE3XwMfPQeae+gSidIG5WWEqKXc5FNPYZx9sk9a1y+KX0QWpDqp/jYjctT5ZVhKs
5qH8QZf1UcYz4En8haL8ZhcFPGw4B3Ds9Wtn/H+LNMUmseZb72ZkZ9T9ReXMP2hUR0RoF20ck02I
jZj/Ecijg4z4yOG6rMtERtdqmEGpk/UklAN+nxDwlfd/XAWAPemRRM/JvCisXaEpYzo5yvk8fUXW
R4SmGS/DcNWeRixdBOQXuf7FdJ3cRRG59NpQqtzBqNjwBNR6V4vhH/ZintSMbSHyqSkdm4zkub21
TUSQQ8izgcBiFSFi1NHdsO13DpWN2XHTsEIu2QsHdwzwgUWnfR3TBbFt1DykXvQyNGBvupG/ZCyf
oVeQnsvpCdwZWX8SfAYRCf1GVrD/KVEqePpB/YQ5T+CceSWIeFXk/motiHhCPw+rmKBNVuGhT5yU
doi/iJwmcEstgRbreetMrUZdVq+gnBt2G3fZ+zX2B4T9m0Jh9nHa6VehStIrl8JGWVEJWjrnxaFQ
w1DzcxGG9HsNEkR5r3GhgYwR1jP1aGRl85MShqbA5QRoS0TrQy0vMokuSdo9qLFFGCeqn41EbtnP
zqVluo5LEok/kSzbzMmqceO3UYT2OY+o7qqiPET1NbjDpPh6SCDMvegocHGFnCZWN0yAV0F+gav4
yCYqRhV27lEGwy6zpzPq3uoB/eE6X8Y7HDihJUhmpmksRq7LIY72Lm0gANuf9h6T6ypzGAMUyEOH
DBJ74jovIaXGFvlNPfRk/Vh2dgqx98+IMwF2grcGw4icNlOY/tXxQE4wwt9dq3j4u+T2PySd13bk
thJFv4hrgQBJkK+dk1o5zQuXpBkxRzB//d3t+2h7bEvdJFB16pxdtVM95o6A65bmL6JNbqz8Vq0K
XioaVCHXRpi9tLGUyb47OiIdN3pO7ofYPatoLndjL/YFoYG7kneNHBL/yzAVO2PTlyzuckoiFX1r
5gN9MEFsrfzt4nvj2jjqwe+mDJ/J8L1UiCC5RpmurJ6QVZ+bNd421HQcRm7IbhvJPRiEPsLEIr6Z
8ja7PGGyNIsRU7/YZ1b8N+UIJc66PMsgCWi5b/5oLK9cn7MkCBeA6qo2gV2BrCyLh2EK5Cmu1LSZ
4+Q+0VO659G7C0vrtzPesr85jKwJl0sX9QcfkzmfJM9JOkLE8fvvZlp4FZdm4jKzVmlmMfewYpbI
WOyz0hbjRsOjpbwmY7oKnMpwaXdu/OJOdbhK1a36WUAG1+abRq/YeVWc0Xyg4WFJAwZPNsqKarzV
YQT4yfvTMcG6xDGOXSp/LHWasODiFNapyZ3fUjgPul2+aychQTPfljHhi3NQpNZRVMRrE4gXYoHp
Nmry/nlOxrdBN1AsuSY5KfKABwXzPlk5/sWCIZeHHDzidnEXmvbSoD7Mwbkc+RW9DP4kjshVFcoE
o1H31y8KwD2Cnymw+ydSBeSjdfQWhuAd8sn5zMvYWXuuD1VC+Ls2nDhu5lvArxWf3tjCU1+6R+15
B2tCT7GyYevNiPaxLf8oL/v0EcXwC+zCTv3kFhhZmvP97ErQs6AvRpntqqn8ygQrYJh5OOSWsDqB
uwhJv/zjnwNHD+g3RKblPuugQJDoIfQSIiLXUXtIyMwQlBLu2k2Dc597ahfM6qqm7jWLw+gHP9Bx
mJtf7djUDjM6aeMx94uyeY9f2iEVZr7r3PA9jQENBJGYs++nBKrKut91gUX5g+mJBFzCZpSCOZry
4Ok46RzfUyEShE3FKpteWp2qc14nZDXd/OD3Ybv3+vAWi+FCD6bKOYed95KMGLJyq3ts4ohWdqlQ
4K3yRuLm5z2S2WgfUx8e7zjqa5di3M+cpdglpWZWE9NVDXWLi6qr2BpE7h49xToLiRm/s4Jq7zbf
EsE9U5mHtdXfJMXI3Wvrs9daFYsIsFKWnf/buB6c5m75XPQnLRzJ4wjvZpb1p6pkzGk1bbLLCXFs
SgcXCAGHD8RYMoQBY39KrV2PSrL1PUrQUfvT1tdg3oKcn9W4EQQxeZcUTrIpWnNQof2ocJOtKj3A
KE2+E3ZKntsEjVExUOtY2iYaHm5FpgiXwJys6gWmOAiAFdPPdRrE5oQ5U1PP8V8cMRfJQCWEgGj9
KlJXm5ALaMOzslpEYuiToVp0pdpkPCpvSUZlNi+M6el6aHJlfkBtOkwqmgijSvBODpHWCDel69A/
dXmOdVbFux5dFXPIT667bpNEEwsRFnwkhSSlpAZU97SV5V6mZDAXZO5+XD5k5z5JkTOFK/Nr6DT7
FKlunQ/sTCCQao5xkJ7dgIO/qUjKqX4CD++yjsFyKDw9JuWxZ00nk4I1a0lu+RGAjt6Xh7CM3Q2f
Kqqr1Qab0ZEYwIJqZs6Rf89unJ0dvM44FqkI/OjORMQP/GGqdois/qmFk2b3l9RhbhllDZElC9Uw
dL2jMze3ZWouoaqa07HslpdoCXP4IbTQma4+ipHUvknL+wqHekuG+OD4HR7cTD/QN5frcXjxW1c/
umBWLJdxfTJhMZzKj85CLB8zOmrmjqwfSWuxTSdQBanx9mKyTsugsx14AGj6kuCNl1zK/7g5PTNO
kaidswCwt3gM1noh0DLD3VnzJf806fzmDSNei4jvsHRXntMwYYnmx1yAisnqod96VhgfvdxauX4I
Wln7LBDMhk9y8bvCPirbHffNAA+wZmGIYcgYUuNRgSUlw9vCJVesvvkRP1VDxeOQQxLDI86GP/4Q
fZbuIjaFd6DLVRZKbdP2v2FF48fxh9EoccC2Z9s8srznsM26F+FSHgVe5e09yz/7ZX2XVNLZ9K34
0y4hGnI5sMUCaMJ+csPPthZ8H3b0x77xJiYX0oCuF5DRCVdkDySIF5Oi2A+P0kFbHIY3b+op5nzM
fpXa266htDY+GYHBQYSNi2PXIXLTB9OMN2QRa57EYbiZ7Nr0WGBZW7UJjP3cRV5r0FLLyCaTGmBe
iFZ24QNcL8l5xCEth1Sj2qkifI+57fkqLHjNTfdkN8wcilumHCs+N9RLEGDJJNc0bVGgQfu7OwfF
FjVPv02qPTRTNvNYlmJrDUC2ySqvhYMa0cFHaCJ8RQuxlXXdue+9Ksl4Z7rY6DI92C7G+iEyydYP
c6r2SL1ZxZRehk0QhPDeQ1FeprLBT51/jM5SX4w2OIPZUpU6nNrCSbh7go/Bk2AyMyK1o0iBKHrd
ssaNhhOuKY4mr/a9mKq7qT7NNRXyYFS0D9pi2Y5NJZlrFzskY0AQefKNiQ/6HqOw49h4L247vPtF
/tEWhu1fJerjFPjORhOmt/NizRtbn9KbwJe4wJsIo/Trvh7LO1325wn/9sFnaHu2K/9PNDq03gyg
tw4HcwmvL7Q1SBNsqyj1VEA1HkgRmre0949lcOBRaa+o3DA+zKEq5Jl0XYS9rXn2KFgOzFtaFNFK
nhnzYIFNCXPXeDtXddHFx9lPv0xIoUpEEVetSzUbIFcsrI+I5sNYjh9RIX+LKmE5VR7aW+P6gNIE
ekgnNBikQGRHp4eRxAz9vc9t6zDUCMRxJi7BUO/z2Cu3QwYNU8UUjUUqYEVUwUCUbk6fJ2t+KNrw
MhOoeNEjy8piSV3n4D10ZQAhdyC5dsvtkI4fxPKrTIQWQWAO5ad+tKUP+2idLqBGNEnpOPixYswW
0ubYdcv5IZgpcXu3/ZNi52chonYGfT+NgrVIUJjmcQOOA4GryF6w7mRPzOTFXur4IYsTsBJFiLVF
sCWluJ3QFAN3apoBxgF12tWU6KGQvF0phhxSR2Evwf5PfXoXu+O3pwB36L4Sx0G4GMdwGMeSgsup
GpL2tudsZuspo05CK+epmhyzsM9D/QV68bcNsJ02M/f1FAKmUOFt3V92CYzv7JfGAsRuQmpVp76b
igxGfNKmGArSDV0sZdMwXfyHYlqKS2PRMBXjIPbad7+SJqcykqxGGhoW5pTeguIbsUIhTuSRozSE
8Nh5bB+8aSFTx1ItHHF7ektfL7eQAejU3IZc0LbyzctRqEIGrKuu6b8iQYoiqd1d3H1HDRn0KTZH
z2lfrLLL1zJOvqLSOup+ACusEjCU8qVw/gnPOznD9JP3CmIzBRU1KoJ6a+E/yYKEaA+bX3y8PkFf
ckmE52JhO0HhEA+uvtNQv4JWO7Zyfqka/3EafqE+tOgZGEiL6j6kCya0cLV7m1PdDfPNTGvPI1cR
74PzXhHcmfLpo0/ZgJZjHRBRy3SglnDX0lZvC888dkQVR4Pajmn4D0Kxe5v8p1YCtxaqRUYrcah7
yu4hmM+T7TxHCR+u1+tzPIbxToRkG8bC4av4FJOTH/qFMW0A5QARjalCy8IJUqgrr0b7GYt4Gxo+
UzszjOJ9+zfqQMERroezLfunInyyC64mjNJsGFOGMiVgGW4Dhy1ZsiPOFmZmM+JQEaXZ1ZmQNFGE
uxvYTJKvXPUOB3MJVGWlvkOD1SnJ0M7CJPuO1cz+sZyDia+2mcrHsJEkEoXLPtoiBz02DiODrO6y
VC225thj+9U0/yy29RKpsjzdfugsSR/D2RqxrEJlqVmdJd2kJDDlnUatFpwV7r3lsBkrj7vLOAyv
/DGWG0SXxunqHR98tQ14sl1/Zy/a7NLS/cm9fOMv6cIlBr/3FvDOu7rYKDcYd9WSTyuTMBEyfnTF
+/tr2uhCuUnfUix/M+rbVRoRQwpShaTdNU8pP9zOmuQpy1hla3colK4w6GIZUKI8p0BWwVuR++Ik
ovrPzYvJNwihTzBeEPOXU7HzZyrh9+WhSValqz9VUBNQ9MdHmRTJmqwubP02zfYpnJaWqhKD0QgX
d6bJzSz6B2yUeAbb6G81DRHpjCVFp3sKcD70OeeLX7DBk5NtWPcCz7QNuHZUjHAfTarfM1rClVWw
+oKpLh6eQ9XY8Y6ywI/iH23kefKr71n2UGZrh1eTj6kwPSCA5Z/Ewoe3qN1aOd2yT+fEh/LMVAgo
QluvSSdB+7MmflfyxHGs/42ovBOf7JhOM/Xw9C/pMA/a9H4uBexuHj2cPp2HDFMyH4kaRHZnZ0m6
Xz8s5n2yRP66Mvy8Vbo84Mk62e60BltEkKKWTJGTGC+xwsXuoX9k66zzeGAcycQvRq6BgrDoZeW7
xVfRfrRu8Wca4sdKoYIPOjKboE6/+9xlHdbESGUOs3o/WpEhT9HtGIN+hFHLyL9MnH2XP2eDg6Mb
RtahtIMDqIgVEAe9htdSYrhVn37tY8zg/o+U/y8L++pP4umv1IV1FZRhcR7C5dr6wF2yJjmYWn3k
cXjX5ob3vARlkyP0KWm9YOB7G8ybH/EZkfVhERoEgvMS4HENXtPJdg8TqYq9l/V3S9P/NVH2Z5kl
8JXYZkQp/gBlvUGtgK5anCXU82ClmYcXKnkH/8AMgQlMWGQBfxYaTM0mTPI/WH7ERzV8uBNpFwhG
57Zh/ZeJ9uVo26eMhG3ESYF5tmTUCCtzFVX6q6/kc7NMX7EsLmnL6+haiG9qYE3kmDmnNHsHRnPq
5uajtsjBdAMuQmfEjRQ/pUCBio7BqdbZQ1Wz6wzuzUNmRoVXMWQVXwGgOe66g2yyCb9+vXW4DbFh
uBjdeyrMoPwNm7A6Lo1+M5RonF37WcX6pJFz0yT76YbbGIGKbit08TlMgoTvRdZxdr/U5spk/3Op
u+tUqnAD2nG33MxbOlYdiXnS142HoxPlkpiXs7PZDagyaitVf5Z5env0kJ99ZAuk5Xd82s/8WEff
tA8J86p8AOeY4W+G/cPGn8q74036FvApcLhqChd6SaezT3m8fIYDb6XyUtYJiLglY8C2kBDEcVFN
/0z7sTC3ivg2VspPWDZUzx+ul7/cvLpL4N5NvpnXXpJ/j+Ru4C2+1FgfbJWGB9cvuGSUf/E4lI3v
xYdSp4R48ZsxLPv1JCdbXjL6vPE9+qh8HBdsDdCrqqM37aSfD+e4QKXHq7sXKLbYL5w3E4N6MCJ4
S3orvM+n11oXPMv0UrLIboM/q9sYf+84PLKc+bueeCvKlrn6Vsh/qi13cdNba4d6YjM06q0Pe8yd
naJwaXDzTUty4SXkQwbmO+JZjKJ+wjKJvOHGd27gNtcMjgbWUL2ObRKylWOjqSbGX9XY99a504T7
QZOK98KuxUixPC9x+EVGJdu1QX6X1PwTK6eMFN2JcFeFUDf9CrtmTg0ujO3p6piMxS7oRjr7OkwZ
DlAGTIK4h+Nh2wFeFsj0mKfhRc2R3ttx/D7YUFdmIni3c8Fws064PvIPzAUadZqtj3Vcc3T56Oxe
YwB/3qgOBQrzatagYDqpLxkv5qZAzfQCnBnK25rSHTZ+OrLtLsLKSnN0+8wQX4P3oI9YQRje1qH2
FTP5eF2njjw1Rj7z9L3KvN8wWYBHPLfizNsA/0h/OR2czLbsWQJ93/UtBXOUo9ypzxlu2Vr6xyoL
xifPBNfSUqwB/S/03CW/slh+vaVYTlXLBR5KeXDl8FxxboXJdDOIUpzMg8e+F31TFjRePdeHpTNU
2H3tbH37VSfR+Vwx6fdg9c5uCuaNZXmwZOVstlG1PCxoMJsx2EdUftBm6GT6Crb/2CZbuDi+BZCl
Dq+jj6m6QreO8IihkfrsvFLWq1Np/GZezXRVbjxAFKs6xC3N08h1Ystr6eKWyfy6Qxv2jiXTgQiv
mCItsHW0wwhkbu5d2/qjZ8ZXS0M3Sh4PlDgwSr4yzFNpQ4Ibj486x+KGeQu4qnHqrgYE2VVDGwqB
xjlOeAiMP8Pm7uOClirGlCYnMrIza90JZRr8yeyYj/oS9JeMo60qISxVuGh3Fs5Zu6RuGNIawD2M
jfsEAJEPW8m60SZhg7AnJcJX3oJHuEoT+PiJHXwKFQ6Pse9Y+XVTY1tMTJUjf+YaGF/hX9wZv1YT
Uuj8V7mwJLenPerhQ0EswZzkMgE1fbdsS7yohwSTJokFi3liZq6yiV/6OraOKanbnpZ2oNScbHuH
GSI+TmkNeAX27KAmHJVt/cG1wLltbRKRXjNbMRZwgre66t+Cfmg3FXwhAtyXvILVFKbJ61SXKNSz
c7CrrdOY+6QCixFja49r+Qab+YJ+UXAE3ZWKUj8axKGPmTVZfcbTHMR0nQTPGAjt5MDihJtxObFc
jlojdpPEP+DRihSh+nAC29vUpXqaUhc0jpQXq+4/e3f4CSMcdrBKLlkYv1Z55gLrGN+qFEklc3kz
cTp8xWn/uBjM205frwce/6wv4OJbzEZ5VN8qCpUtgYw3K2bBOxnPdZZXH+ktWGnLE2fVo7SYSM3S
vjOeKXdeUTybiO2RLAEdin3RssEFbuIqmoaLzyQbGST+Ka353g5nc1iIzgyDfqpoXLd2559Lr2Dp
3vhtiKH3XYjUIPU2yAyQ9Br5lwcEdrHXXfyFkwM78L31BcODV0Zh8hGOfZcVX7eoXzYOj3YtnlXV
IR+pmuFluuy9zksOqAjX2BXsb+43ZYgC7XnFnZzGI2N8/kziTpdAZtfetCclD45b/Y4N1CReJmg8
nnzMsajcWhW2fjG3ZcQ17H1UuVW7dNewbOEBJe+OYIHp2F0F+LfG+lfpCcCKs/h8lQd4va8ShyNV
HwucO3t69WbrTrUEM6HoqJrfCDdLzJwuNKhzc9OsEz/6R37L2UUOq+Ys+XAbaHkF9XiOL5mKDibN
iKthgXWyLSxxLgfYmY4zPC5ptaxq+7EOPJZuEmTu2+AloIEBoei9zD4FbzxA7sRk92hX3edcWAxE
axSUYQ4TlqOgfgkAmDiuPflWNyy51GN6TJeAAfzSz9uoLLekzx4Sk5EFU5X5Y7KS2UU83biHy2ke
/GuAIIuHomK2nKWMWW3/2098NlXMdvA4CENMTGafpu1CxPgMP/Ltj7qN2NiSNFAh++gi0FZWJLTj
bW1sKJyWZ56ddroOPWIOxr7DACjtLAjlPwdJdCqn2fkI/f5VTO7zLJMnTwpziLqEsOEU1RAj1CEe
XP+lwQZ1SYqgxzTRnca67vFYQU2aray82p0nnnSaPPMnx0/dw2wLu1quC+Oy9Giuy0/f/k5JRL5L
Mqcnj6T6ZrRvJVhJM57YbXfGKbXPi9h7QuJ86EdVftazhecKfMmewV71SZOy8ZzQXJsg+WhiGT/i
uMboHehXiXrFjSIplLSb45bDYu90xWcys7iFe6c+6yrI3gUSx3z7v9p94hxkRfsfN/VFtW7wJBk2
MTskM2zPiJMKzhAy5FfEwFyaXlIOuNxVhb+8xpMO1rGojq3GE0YCM37l9kkOYi7rzf//cuncky+w
UP33l3lbBXeZCj47hhunScPeTnVrPyyOPuWZ3xI4teYnxdng+BXRFACee7AdQNDBVacKBlZMUifg
NaqjTL8Gucue3ISZRNuUd3Oy/JqZNTcWgX7r5pvOENlGm3pfhXDTwUEyBWC+p2BK0Duy90XJdAOo
btJG7RGmPt1915TsuYuwZlRUE2Dj7JWw2DZi9TPEyFvlG+afBYUEAJS1GVrW0NgHGbf+fdR+EpAM
b/L585LNd1Ee52DzcIiPCIiVYOkN8bvGqUjmeCQhG3YVLsyeswL/7xjYPxNGaxkgoQXzCQ3pVXb4
Y3sv/+fZ0x9ryq5hPKA24/QE80CnYA9MwcddB+101ciYDVzS+RLNjGtPK6oF9SgL7z1uqmGfkU2C
JEVsSUe330N8dx6bslPrIRqsH8ua2JUDFF+p/l3Ey2+lnbcxww9kD817KKrfLKkP/Sxe7Tkb1pmn
PhQm0fWEybOzHBbAAE+JbGzgQY+oUw8tW6lnrJ0y+NtbzbwmyDc27FiGB9CsWif7smw0QirjOPGs
lZqyZiub5ohh7cP0008ZhDsK6ZXtGrax+l67tTErowCYdS6mErq+fepdFk3DBAGNk8LWwIbctzi9
LcKTnbVfuvJvIFjT7TshK8zx/ldYMCQ/byj9S9slPzUzN4u12ZIpIndWeUQVhN8mmL0r7zFnKLvO
FtzRakrQzAHmJEgW+FNtEFOFs+yAZD/6AY6XJfxZAo/2gjRMHrP5rFplS6vX6ThC7IVTFTX3Kv5j
+yjb4obqnyiwV3pkfzKFjfSoja2s+ONEDtnFwi2hWQ8bXZAnrRSYwR5lHhu0dXQc+KzWXX2TxG8u
Cxsqz2j0mvTDYRkXtYpylrQEbuQTwSfl6sBR7qYvJlr9drCDk3WQuJXhfyFtVuWGD57Pdh6PhWkv
JeDClOQO+I3+weT2WlEA9eEDg5GnAL12rNVGtCHzgoq9QTqNH5cMkNxi/RNm4O7IN6avfiLfA6uH
mb/LjnLuKMdudvHZQ0RiN05ARUmU676Jie7RrTwH0vpDlvkwge4dkVJGXDeBz+9gK1YqmeixmtOX
pjD3DhoGhKGXJLbvEjLWrCiw2FVfOC+3b9ZReHCVm78MAkupKMFVCYzsKd4G2OBr43LSIRA9T748
op+9D4F3dQMfY0v5mWOEWheJeEri5ugVEzF6tsq4Jfid9MWBNCwb/VwYkOTG+8Kc/hzqx7rhNkLM
FTuQUQtOSvPp+/MVTBWhUYvd2D1XKiRj7kL7DHlxzZmwTv2l3IJUWlbKFVtQQO/QAvyF30deCcLi
sJVLDTdM8ttFeF1sTxzTkti3qt96An+ONRZrsYBE4xtkwzR7zo22v4ROEFI99yj9dEu7sx1JE66y
8EWY5zyr/hVDP+MxUgxq8nsRK947Od8FubeK3OBVpTUQCkPikLrGp1xb+64X7Py5r0E88jz35pFa
/7cwEmCbvcxr9lXga3TTqxmzM08/8FLxzx3i2+xiOib6vtfkByJEAot4fVyw2xfoIkdLumbnCE2E
jK+RkVtHQkTC4LSeADISS6mkeohhwNDcJ6fUTRlcwecxUYmlRR2LeFDcnNXelt1PBiEIZxUaVMrL
15QIof10qOKAxbp+8tFOXO0er9AKWNVMQ1QzXcB0kFrlvqu8g54DYn9V+Yd8nWEm3l9GBYnWGxiB
1dI8UvyyqfJVKoxynV72U8Z3xmIF1yb4y6HAWC+EsRumDI+WcCI11pSYpkPMaT4tC2BxosxE8Vim
mllnrSNYDSIAu+Yjw8SBDbnmCBkcBdNma6CrmGlQmpGAzfrXOq/LQwrEROTlk73YELLKkS2TIn8j
HH9OCRV8S7CoYxazmkzzhi1W+S9qWRDvu3jQI8PkTiVXkpDNVesueRq0f2+q4Z41AYTWU/uHrro8
DZiwtwGgA5oBQJckfR4ihv9T4u3rkAhJHQbrDP/WAKlhowPrjDkTkpWfXG4EklNd5PI0z/pDJIwZ
rQppTQiGxX0eFfcmzk9inPJ1OSfrMnCzJ5VFFyI0jL1dZlQksvaxk1zcoMk2VuaGYBQd9qncdlXA
UKgfNc6HxCtAApcYzwq0NxQenJO2zig/kgX/hh+F1LHuXii2Bvf/QVTUjjgvK2eLmHeP6oZ1Jdi5
4IjByDpNk1VchUJbXzwid/b0T4R1ib3V2ULPIM/oYIplKt05C6ZYf/rS7kBzEumBAQm27qZeQIgA
36ClgX0V5+4DOL8dAvH3pGazz/B+3vU2lo8MvDfUQuYi0LRWZJgYSKqFlaVkd/ZWeG3Yo7NO581S
kafU3AUjpfI2dOBL0qfCYxo7CupBMuuwn922DvZVru8zF9AI9//WqUaO+YiTA9lnrSWGNF0ErKFs
dHVthvwvE0B2yjXp0arT9K7Iy/dCcfF1EZkdOqG1R5h2E3bFtyakZgZO6KLZSD5u8tr1QwdbfS3w
SGxkSkwhZ1MQzi+sSrPHhNuf839NEhDQmSCokba707zf5878FDZBazsJOGJD2mpgv2vv28E4gUHO
/FoNmZjez19TmbF7PK8vVRHnD7pogQsHSb1vSjx/yhL3U2uJC8msFpHGf5Tt2D9OFhawWTbVYZr3
wkTjuoP6FBTmrzXCjo50++sPpnjo9PQNRDV5sJo/Qwvv3mKKfzPfwFTs11Kk+cZxbosDyFhtF/7W
aNRvkgtK20az/rjg8M0Zy+LBeOMMq3Z4a36nnGbdE98TzI6bX4zjivuu1Kt0WMh2xvG/qGc7XRS2
91PaPpeL1qe+vIGsguphqTjx82UB2Wnh0FMRuv9ob114Q2vLGgBLMJseiIGqpobyv4RPePK30zLx
RoTte1z/lTbD4FbWT4GG8NOQwyRX8bRkkClKXdkb3oiXgulJEQ7ptkUrFAlJcMm003Tv2JrwxsW4
ItjH492u09cmXT7AOmP+svtboXnLObmUedl4VMqV67yOXtXgRo/GbPCtEddBx9o4lgfNlEFrJ9kr
qUNb0opJ9kjOY0XADVODP43tseyK8QMrLJv6xuSVKz6/zp37BtVqow201nKILkVbZU+N9uuHEAdY
7Xo1ki3zQx2L7Em6dX4cupmHAkre039/NiJZzLCADq/Lr//9bXH7Zyqqn1JTLJf//sXWq0cQbPOG
NP7MhenqndUaIByzsh/qguJQoypYFKF2J6hLnPyhx0d/pmm8ghn5HNIYJlE8OqvS939CzzLATnB/
APdU67AR9Q4475fOC07QK/uUPGR0G7aYNNP7MjJ5awkf2oinWSCjfTVZ9jpzs3znooP0njwJr8JM
NkR7m8Pk1FoDHQLEsTmHu10ODHvCQPwBWAeUaejexioXsPHSaTdV+r7Mn0by3toKrlnibatKBByQ
0capxXcx/cjqoel7tuXpKKAXae59v/c2HFEwlK1tZDpcFOlt3jQjomvskaB6g5+CzX/gbvPUzz4S
A/ZgZEI9EVFlnQFLEG/bj7r4FNWV/cW/LsDLocIEqj9nwpMYrkrrFEGN8xUr5KADIUpaVDAIziUY
pX5sBP79Xp8Gh6FcF4GSTDQosaXznkDLl+w4SsWbqv42+IX2hRzJulf9+xBn9WVKuwO+ZVwntdg4
LUtTmqhhf24lLq1EimCOgaJeZB9DkZpzV9jzo1K65hvmuK/x2fo2tVIwN7BJJBMET9eg/av1IuBw
LK36nqORe93/KwNK0yAjq1+19peXp4zIuCmz8L2LywyYXxu92sr/kaV5r2Hkb1uj+TyLL5URZFDq
hkMqNqFraJHLgQBqOn54M3P4oJYrwFJguhZ1Z0Tx2AbP+ZAVR0cSl8zdon1VtYP2z7+7jsLTGBP5
aWQCf6rATFyRP1s5k6KsSN3XEXsNpC7onqA9d33EiearinXmyYefuL+WXBRBPtxQTNu3MEUuGroc
HMOBQGWyx/bB62BS93EZ+WRuoz6rsiYwevXKtxWZ6qp8GMok5orSL3Uw63+FfQtxFPlDgbOMKoQN
lbxnO4IsH6qKXwYqNNyTIycUo7Rtp5g12Z59wsN1Tmzve8JvtmInDP3KkL7AIvlIa4YkGbn1FdOj
aJsLLiu7NuexJJhiSbRrdrzEvAjkGP7KnikNDxIKzhf2tOlqD+IrwQdysQN513mU6gtoLg5NoD3u
QvpZjxHKa/LB1o6GJTkYYhKGucES30hgTPMdUE3rtmCC1i73NeXZxlq0tVWpvwPRwOcKeHRtyxII
d5/smqEZqU1s1tGTFN/Qeg1Uw/pkZ/h8Srv5I8z8Sw4QI3lc7DJDt96Df2jkWbCp5WKTGUNT+HWQ
Ngm+MC71W+cpAzJEq8LarghVeOUG+nv4WbD2H51BAfYb6m3Hkh5Ce1G9D3G+rmLfPNWNMe8aQsw0
ei/hYp69ZghI8Ih9BQt+szjXORqGY+uW8YMnMGhHZBLB01fBzm3lPSapirKS7x98BDM7OB8lqWOP
JvYGne215/JRKvZZ988hYymSkt1fy/HCXWl5JFFBzxKcO+ucClu02R/cRe1e1vkFfCKlrGM4gWyP
WGjw1+kCss550x8Qx/PtrKgUKnT3naM6l8cc6E+C1X5XuwVrWQKm82nrPzpp224902Fs5LFMfZYd
6JZgQj8UHiimHIo03lvfiIPUd41NWLtiNwq+sefRWM52EdkV9OBbkSD+Mo/3z940JvtojP9H3Jks
t62k2/pVKmqOCvRNxKkzkNg3IkWq9QQhyzL6LtHj6e+HlPe2t6uizj1xB3fCIJApyqZIIPP/1/rW
U4LdkoKXzhYzxlGTDiUwoQxHKmYZRH9czGPtKxBP4lzK0l5HCHdpUmKlTtgp0Of60P3KghRg0+co
EMehSIIIaBpvGcaqwaYa1BjqAziGSx2aDwEWS/QzBJWXzrOVDEiRU6rGwwCUUYBHYzKCIN+uj+qX
Jzy36Ur3iUgu471G6WKjmyZuFVAZVdg8+mG+nUS2quzuzWvBRRIpAXa8Dc5BkBxCl8syawjNnS59
F68z6nBVoG+qyt4LTRwx18EsxnIXs00SNVvM7MXVFqh0PRRm9a6BTENMs/geqqg4u3nvEYT31hz6
Vw8QCHNkFnYF3AQ24tb0jdMY0lnsxcKandR1HKaoDOph2QkkI/TIwUYvQw39dOXkpHX4D45Vv1ua
Vi1GNX8x07p6K0Z/O7kqkWAV0Frwjk2Nmi6P+wcb2kBdznkZZ5FlFmKZ4CDK4m00sKF5OEn8ek/R
/sV11TuakFtfI7Kh9axXrWOBKaxuT+LZxfWdSwtaWmh8cjxVfBFt+ODYyZtveivuxcu+7d+yODYO
rPEuULKX/pvhWU/BONtD+uEVUBKIljF4N+piXvde/QKA2mBAxIKI57XlY1bmH77S4HLBh2vwcYgH
xKUahBECB9HXpsYbGkOKYFmxLFVLgUbMJ69AktCE3laUprmkis+OuKpXrstnu+wsY46IgKLX1rvE
js+Ayyt6X/4TRtToQHt22VMU26uj5W6cpMFbQ1aQT6f2Vg2iLck+98ZsZ6/5EC0qSzllFMVyb3jX
6gE63LNaW4jeq4pqQ2otgfaa/PnvDHTHt6KEfZlnOdjOoXvT43Y509PAoBcflZgeK5aUcVAcNRS5
NwFgixqv71D2R20ETx5uHfYx3BwxXTTZlQVctBmKFFcRG9pYDb1lTrv6lkZu/2imIaJTrjklLqJA
tKwJMeEndpbc6oaLxDlDFdwK5MMawgdWCYFBYxChgbgRaPiiiSJISzpmmkI5lAWyEa0g13b617WJ
2tIPzq2IJ5qqA4o1opmclr4e2YiUmnRuf4Ex5yuOub6dSFhYhi43a6oo30172mWuqL6lcyQUnasq
s+rnIirzbdLVuLw6Gt4iQ6ccsDMwreAt86zm1fJDeui6pzwggmBtHJblOkK7edPN5gKWOf5CmN3B
n8UErI6I++Gjw0KS4qKfhCAIHLw6VVNeLXzvyxGl6Anmw1l+ckrutPA9vnvF8JSm2F3grWDvYAXR
qTTA0TPGZ5VFyl3QobqBuanp9j1JAdS/lNI5GHoBdRPqc+QnD4lFEmRaZbQlWehQmWoo24x0630n
AjbnshGKJ762ognuytQD7aTVm74oybYzblO+KLe0doMFJW/ovbV1F+qqtlOjCxWbFo5TXtwDEdTX
o9JGQGoKUMqovRe20+Rbb6IsWznq6whp90N1gZA3lUZmDdhMeobGOg7MtYkzfQ5Lo/rZpJc67e4D
80nLHe25H5/5Zu87q4MKKRRt0wfW9zx2AWeQm2zm6Nwcl6uW/w1tOdBEb4WAZ6F6p8rrLnqcmwtd
7zICc65BQRXXn1DbZrAwu9EAr6MMTzGNZJpE+FZyMEJWzGKSQHlQUEWFUzeceZJNVJlzBsddXY+E
EdUJOkiNfBwxKDe9uYpKvAy1bmIB9LiWlSifKVjQqg8oRakVcAnFGIIV2YJv8FxIoXUfwwZrfzuy
r9EwtjZJjnvHdQ16E+K+sqk60RS9mm30UqikQLH7tTZtN+3xmSOn86f7PqmeANNdRhcldDwcGx9s
hNVD7feinGxzC3iRYXgv2cpqYTo0Y/wmCkRdSv1Ia5keeIRYnU/ZJkdZMYUvo1alR6S4uCJ04AaK
89SU56mtjJ2VjVzrQG62mEYJXce1jPs5rYNm5+Wxuks6vjm+aHBwOaq5immxQnXStnXS8KEKUHo5
8eRuAm8IkCbxZhpdRPMvBDmScI9oCfu9cXLCcXzli55V9oLFh35rOVj4uZCPAd4MJ7iwL+93hV2e
MXl2WdZShQ6xFY3qQ4Y0PPK5GuA3vyvK7t0a7McWpdyNUzTZ7ZQQK0gzdfAw23Tq+4g1UC20p1y8
g+h5SsuKqodhLkvbfwvGgYC8iN/YtuIkUC0NafIcpuue7aoRZPvAQdlEkhzSlllkF1t3aKTw0Jvt
U0KXH8EOFm+DgjlNUbGtwUtWlWHfqnV2BEn8JbOKfdAWiH6mhki+yMLi2uO00ZBpibC5C4eOHnB1
KH3rUpFEaKoq2v86gpsX0CiFRgjrFuUZ3QlKYk0bnt1JX4eC2JAwCjCCHTCd7LrYBbOth/3WE5O2
i/mKIQ4Xwc6o8mLp0kk6pLXJJrQcqqsGAw7tbULIg+WtncDH4m8gd8Hfi40DpYafxQs8zJjwBpXN
a7YPxbiLGsI36Ploa70f+TX8PbTYO0ZazIopYZ+TT5gG3YxM+lr0C/oOpOKUdLJC9sNRAVY0FeOi
UB6MfoCbV6Q39sRK1QDFunAmZTk6xbiA5lphNspuswAItB/HKWUypBW6wxqjnXg/Qt7gxj37TXLA
BWrfdULbcAcM120dPfdImoah3EeTwEZLA8sW3WsRInfoDJcWvcd/JxPnquNm2U/uATkAX9ZkIm20
T6+TSzRS2L1KRjvS4P424n+D/O/AkhPHbefdtAPxm+5UbOws/YpjlRjnLODK4xD2h43m6FHmdqtW
kIbja6s6CpRbQ8fW0YQB/1UoS3zHla3vkzXsiPbdDWI0gqqHiI72OIVcv1kORgmMhMoieZTVzuK7
cq0LCHAUmeKjy7uCuBNRD29x6RTfEfRSa9P858hOn4cMOxvKQXzCEzuHScMkK7jmBBP0jC5HlhEE
7CxJYOp5oxe9SGBbtEAWHPuxi1qxwSmbbAX83JUZtNazV3aIKxL16+jMBT/XH06V65aHpDYor+iT
+lV9tkMiVGujtxYNSsZtEYVw273hSSsPSFCGZ4hgkLCasOE7xCFWJvJALTNZyUNroNgAqDs76L5t
bntY9XwyUXl14s1ueuX48yFU7R+H9KO5Phj2sP557uc8e8jQ5qqU5Sw4gNONHMEupRzrhj95M77K
MxY5CVvRR0Tu0a63E6RjdkBRSkkrF0FAPn+oQPPrBBT+8hATOPjL4Twq5wWJPvNYAMuhlYDbrYNm
rYz11DUzx9FE3gvN5rYSyfhgDuwIgOf3SOk1lK71QB3WzJ0912l/qyXY5BMT2c4w89L7F0EG0oyq
Nm5sPXoQQXqZsBaBwdGo+ffzjqAMXmqjbWiCGN+nqQTgFFfjbppw0SGQGndjNgcBOv2sdXOzo1kn
uDB6yo4l3SBKN6BUMAawxgvZKmUlriMRwh4g5sAx7pCUfpRW+J5C32N3nC8VoazHWWg35mg1XLeH
n0KZ+dbv2ukYhtGyLWaxc3TlpuGsdPIYmgIIdktUhlq3x6EoqYneOOIxKsmtTpWA7ljlvfnlRlBX
pz0X6aQNNB9qNFz5tlzDrHzoK+2a9d5VnSATlbi0/D56wXGCxoMguVBn+WyAvojGr1lJac4qP7IC
IG8JVass7iObXebIS/itQzvWv1MTFggZBJga0IFAHcua2t02mjawjIBW1ijPtjkcYRazDeiHtybW
VkpsPMWud4CEXW9a13rQjPZGCyM8bRZJdPCfl3ZINmuKOMS0EWH0KGAMukBNaX90CRB6IhBQLK58
NfL287/ErdOvVChRJbTsPkUcNEs85ihlxAhUOEwvajj7g7Rqk7G+Aui3w/7AnaH7YoR8PsZYB9dQ
2nAkMEeVtAW1swahx6Bq2/n+Wx1hFk+JMVgCYYEq/NKl05UuVXWTuToAG7vkfdC9RdKWrxWe65FF
4aLyeOXOmLNwQuwdirBOqjLcY6Iw+GRieFCioTzIB9a7RrrIQ3tjuEq2LSa7PFTzgwuibvf/MUR8
/VHcvWUf9X/9JTT8v/96WH8eBx/F4q15+8sBuU4QAO6JaxsvHyQ2Nv/9X4SU/5j5fzv4tw/5Kg9j
+fHPv78Xbd7MrxYg3vs1EtzQ/2OGuHibovT3+T8ixA3zH45rQh0wHMd2Lexaf//bjwhxx/iHxxnD
tAmYtQEN/Zkgbv1Dt03X8RyV+r7m6C5DNdWZ8J9/VwzjH46lWlDFKE0iWNf1/02AuKaSRV4W6Tgr
J7798++2wcIWJpNhqtRNXdXQTcZ/yQ83SS1lGdTBIHUHl5WdUDYa/7BVL4rotdGItWqd8Cuo9Wwh
APBw3a58KMu4GuWA39kXsLPuQxnMEkpRAnnqaO/jvjYeuQbnu8jDX2Hl4PLMXsl2clTDePg5Sjsb
98Wfk/2WnUZJERXwLsw/cGU4pZvu3g171HNa0LDL5JwcKF0WDdlgIj1rSfpAaKIhT7Wnb1TfCJ8e
qKdIPuovT7UsmM+K2t1lYe6hDMYjcaOZYFdyrQ79JRnkAP3ij47N7pcpbu7jvKEMSmx2i/nxBoPI
hcRjzLDEXWJLjIurNUGcbitlBOqDVz1DUrrhQp3e2YA2l26f+ddR7TA0g0H4Mvvb4uGsRK79rkbT
OfDqzydhzJmOoaQUjhwq+oJFKJp82t6mBn+HivzJ8NP6VBr5fVN3HdciTvV9T63LNcrPc3KGnCtH
/5wrz6ML6te/fNTPnx+Uv6GxPoNvb2o+MP/m88NnUNV03aY6bZq/fX4IXHJZp6CUShTVSI4hFx1v
GKu9fMBBX+0tQSuNTgYnXdX5deS3cz9/rhU9+XQVwsKyetRD1vtNVo6Hwirax3Re43aZJvYTDbNH
winYaLR6vpOjXU1lRRvY28nRMDT26PGPfdnuVFdTzize1cfRbQ/gIQea/g1H4Xg3jl3yOcY24wwh
wDjJmUFZXpMWTmDidks4csZ5mvRHCP/h13YMVdC/SXPW8aUexhKHbcEi5GvdwKzTAu01LAexmpys
2jaK4h7+8xtvGX/94sKyUV2TNruu8QUmjkz96xc3tceOkFGnXBhOE2/dXIRHpwl/PGSpJtYit0o2
04uO79jHgBURR1pQPuCDzFeBSyVIpPZw8JNNGap8u9TUPSph3dIVRq1xlMduBWPUFs2BHaS+cZxO
Ecs29e5w9bD/mL/FGSkWC29AFT0FenuT2xaN3FIJrlglwisaPkH/doEZpIXeafdEuaUJUq0Q68g4
gUvutJbIA1Hrt4XdBEd3/i+E/Zjvq85dxoIyKgtp9qtTP35p8ukKkbS9yvN+6Lz85/dU1y2LS/uv
10PTgZnlGbank/vs8omex3+5HgZWrRVGTO2P6qH/1oGX/IoLy7mlT2beuSMp4DlbbTYLon9uBuuu
N6r0G13R16q3KbGVobnCzB/stMaqzwgtqCLPMwx8IWjl36Pc725RZ08nOx/VnQ7FdQW3r3vCDHwV
gZ1+I6n5inKe2ohe5KvS7vQdcc7DSZnU/tZEz/Ouw7uZX7PxghRkKxlt+Vgo2wIVTpuDe6Q+4Z30
ICDkElnRFQVEfTuAoXmmGIQTplCTr1OW404gU/lGb0nN6KlJ3IR4H9hJld8HJbpvG619640YQ4oQ
4XMYeSMNujS4hqyRUcfV9WlAGrW2cdkdVJGaGJqCGemQqYe2d/1ViGfr5IoM+p7Lhod6vrnKWq17
oEBRb9OBj6Y8JAu5PGmDe3S8sH+Qp8jFvlFcU1wMv+hIusQLYGaVtZeDbQGerjA6c5WMOIIrepAU
PemYFZG1bPGr3TYjouBlzlUxA1hyp83pj3KKGs1c5nmKq404lv6cIlMifRywQKX6Ya/BCHPj5FGo
rv7Ys1z888AlAygz4scK4d08Ig/q1NevCRSVJDyaPi78+YmwiRSnzXBIdORyN8I4sC37HPpfzSkK
3bl4ADtuEgAht17UmJvSabUHiHMkUTtlRr/G0R6Ar5k7Ipmo5cyjpq/6pyCr9/JIPlT5Ryes9GrO
0/NieMtTvznKIfnSok2gBzio5KoJBEpP09gtEvU5cRA5gmb0qeGG7qutjQ+hX2mXynQnmCY2xfc+
dV59C/qEFfbVHSG/zj1XlNd6fh3hIND1VHXcZUFgPCUZZqv5/ERo96qn3rFW2f48h0hR6cUXposo
awjWhiV40qNsZ1kln/yHIUtO/s8//q9zEhp8ALMgKvz6a/513r/+U36b8//44/xvXQ3gRRB9Q+E1
p6sG2sUEmLBWijrc8pf0zqKjY0oZxngfkkOn+Pa3sYf1qCWq+jkV5cGPqVkFSumPqUHbOr+8qsJm
ZS2nln7pn+XUIPnlVf/dP0BOlf8AxZ/0v/4DuMVZK2IQyFcRqcZeKibz0beedI0kx6KqRzKGOHQ7
YiMjVegLUHqztmWg6VN1+lqOIlZRbqaMsG05ahv2BcdHfZaDKVkLfRY91Ui/cY0bd5HVrO1KBain
1dFO+KGCEAuLvWMDaBypyW/Jaq4fKDxmdI1TbSFH+zgOjkOYvXtVLajI8wOIoYk3Va5yetJRxQxV
tTnIMc2mr+fAUAMgxYuRtOJsjY7yqhz1/E49T329loOpESGLT0HJeMlBS8fuuUsz5+joqITlITaM
ek0subuUh31Ps6xFxrGXh9FowLwLtGukEssxeeYRB3n3XNIU3CHiJh53fsk2sDBgET29kaOYWt81
P2L5l3f9E7/Xb+rkSJ5AdBtVUb0mAqneKlaDWDehweizVP7mO4so5W8dJfYcNwRVU8fpuGOjb64M
CoaPhUeKJYmn3/oKoP1gai+so5Jl2DboTPy8Io1cU+luDu6rRRxsN47iG1qD+CawlfgBc3C99pup
WdFqPZhWF90pjWssvTaZLpNjDmBMVDgmCN4wnmvaO9yMtdILoFVh8thlpv+9yab7Ko3NL5mGIVd4
TvYY5EoPC9Oozo1bhGvKaQkaRbYVelFOG3v+Lf1A9ysgHQ4xp5seBc6JXVWKdKOKTj3ZlIoWgeB+
SiVlvpCMxrc6tm8ArtWzcWrcW2qSvpWT7gFGtvqrEJAqPRsepK5FpynJ83PWCtTOyoGCZH6WZ+QD
jhdMgPmYL38OyKn2vP+BmOQGj7aqhY/+VGF7or8uTxXK+Dx6Y45KtAgfdYuaII3dYC8PDds+T1m0
temePKDjNA96F38LKyN7MOdTpuCv7SgXecYb8f/nCBmpVzCWFW27Go0+WypFr20qa6C66dvFhZyE
RG1QLxQNtrJB3RQd9EN5KAd6oMi0pTx7I8+1c0Bx7fRmchwD98HJaCU3Q3EgKbM5waSqPx+CikRQ
HCQs+geAhwFGf3cdRKa7a+tvJS7aO2Hk6ZrENpzt86GeVD8euoAFp+6JsN3qOmjkyWKJoJZNdaqF
GK+CVGEHggF6oj7fFG2qszET44tHsI7XWMUu9Cb+IGn548Exc07hz4tJC5ieChrP+8AO6vuR5tFd
n0QreYShBb37H6cAd9DXCbzixz9uGbhGelfabPQWkEOXiVIPB/mL4vm3YXFieRT7zUq36ZqqZZBP
T3aneFu6GBe8z8nnQx208A3ZFyxCZeyhNAkLYUqdupsJLtDnnBmS4kUFOXPzj3llOx7avL24gBEo
74WmqlxEbNnE0IFbaN1hRElDZb6xY3ctD1EaQ7sGPew0/UQwAjR8h84gxk8TIlo8whLADabs5cjv
x/JkgJSUzXJ414fOsPM9kZBtrarLqEeKVDRIdjKSGt95E2495BDfRyM7aVQrXhv+ELfce4p7PLbd
+uePw8VGYRnU40PsZFD1k9F4V/Di2GZhfvem4pcfH1R6lkODJ6QmFWFnidrbZGBa2ggmLRKGdo8S
Ey1zoZabEUvAnaHFxrJ0subiURiBARjEz4NNx9D0IvE1nMKDIqKU2j8r4yqamwBNtDEKe3y3Ki4r
ZZa/uLmBOiBEgE/+Sb4MYyM5daZJAI1I7LWXR0+ZOujLsi3HL4WaLc3GwibdIqH0sM0uvTCb/t15
OT8Fpyznw2sWW/k6gWn8/jqfr0/M2zIsa1J7NHcfFAS33thcmMEBsxaPcOviRfySk/GHoiuZHgqC
TheiM6pTYCp4t0nN3Jmlpu4d0svXJYr5cxxgTAnHVn2MFB+pFTTStylw9nEROvStDXvftF6xd3Iq
LSj1yuecag4qaT3k7ecwbpHxp6YyHqCelM+m3S7VIfCuIFayS9t2+5hg7+egQSAB8mxXmRid6AFb
T447GmvQpzSq3dZ6ssLMWNSl6DfykD7MRNO4nA7ykAirQ4AFC3ZYmjyZYiXPtl3fnlW7uaB6tIhu
U9W9fH32tYcKoQCGn6Hmj4UTs2uEf6oS7Lgh3fJ3u2gIeMyc158z1C7A359jDv9zBneU4aEHjVOi
l7nxUm16o//GbWAa7PuIVumeDQTr03kgVwv6b2PzMgxps1YDFmBzHOdzSzlZTpjgXSw60mYO4J/D
e/mSWt12KzsH6ipvCSYalJupDLg1/XmvaDUX31itP2paRTqfnKc0Cimu2Dk3IOmys5ws5zWa+Shn
fJ6aB3++5s8Bkg/Gnfhj7s/z0dRd9elLkjf5V8QZC0cJsEeP5hVLbfDiFtxMq1wd77TIJC4K8PU6
m0rnHmN9cgspxl5nQ+6q33E7RjTXg3S4N13/WIH2v9Yw7JGoleVWHhpt0mwVQliJSFbMqzxHRLOl
6dd0wrGTF7S+cx9t5Ohk1qt8hiXN/PGM5JxLyyIEU3+fHGrk+bFPoFExH6UjjKemtVhNuTHWZDlF
jsgHdyLE3SEfZR8FoXZIhaESIEjgjW8W28Qgl0Ge+hycz9dKHKwbeT8L5otDxwezyonJwlxOeoG8
Nw2cQ4mIr7eZXaxpc9ED1bkpe+FS9x+aSxFn2aV7kUPyoS7569l0fbiUO8pmmFvu1uDYh8CkJ1yF
xviSwQRaREPLl2Y+pKXPlrRXn9gT4RfV0PnZAvESSUbQ3iwow1oh0m5nd5jq20msTKt8amLzI6Ty
dKc6orgb5wf5zK2maGM54hxWjgXCtbYezNESWxAf124QGairFsHTlCnGndeZ7ilhoRZaMRicqom9
k9LT1OhH+rMqSCCLuG1gOeyUaU9Ct4x1RCfz4c/dcw2jUa8V5ShP0bDdfH5ABAXhM0p043O//Lk1
zgncpB6b7m1HPYCdE5emcrjDKfEhmXTj2bIKD9yanlIPLY1nDxHGwhGps8WL4F6NOl6mEAvQ3+cj
cCKzaxa5PFYJDVj6fUWqPMXsW7Upq5X89KfoOY5NqCx/+ZJ55cgmAbvIylEn7/T5z+0M3V5YHoR6
kSTqSg9V/VEeJk7166Ec1bzAoP4YLqrO7neJP4EvryGlN0XtLaP5UJ5rtIk77s9jeVI+gOnrqXqu
Q6UqwGYMun5MY5U7eRiREWlF72OSRvhw1dmfmoXRagLgfWuyT99P2gTty7RCwvKUpLhzBsw3dZQi
cR+h83XaSG1Gz8XJoslwm4UZ/hg3WpR807/psRpjr++bhypAdw9wNKfBiNExEHW9IyM+gG5DHaeo
9PFLUkcb8nyNTTr6PikLA0uYBYtlUsUGPzoU8x1R6Ir7gIqZZOwIxHo9VVgKG1To6zZQltFwblCY
IKiA0tHDX6dybSn9kXLPvCqPXLQY7Tmm/HxpAv1IcMz4UqXoOe0OPhii6PHFL7PvMYcnBKnjIjEM
bRkVYjgOeTgcg/lZ2aEMxkbFHW4+pALcFyw3x4YlLyfDYeR3aVmBlTTL8iVXheRgVg3XD/k0gzyH
3S7ZlfOAPCUfxtRPDnRbk0OkFvfWSE6TfutUGYKHWrkfqCo9OQI4J843kx6z2Z9IO+1ZgujqO0ja
RGvib2nh5bdYQ9NziJlqp7ikAXglpA/bLxCnMGN+Lb7cT5i7WoSSwn0IB4pvxMU639IoX2ZEJX+h
dgcAlJbpHbhw8rP1EiKmop17hd0QkYspIEnVusoHdYrgarJZkEc2UWaL1FO5bTm5dW1sqlhUa7Kb
Ib6Euut+a1y61GhTwJV1wFB5t2HuBvbSxJJ8sBRh79SWt1PplfFeURHfxEShf6n97pgL1z7UYVwh
cx1R7yEGP1QsPp4pot4QC9U/VsIcTp6RfvMqz3iOx8zF1dtNSzlrmDSMDc5rqwlt2ZtdD94NRNPt
78ehNWjLYeQ7v3SUVoNCybHV5BeqedaJ2ON2y7qjXSjz7yg82DJEjVY7eRhm1taDBHAVRmrfJ6I6
6XZlPv/2QyGhoci/zF9+KMOkdYW6Yv38oRggzK2BBKOppoKMvBzusZ67i6Jo1e2AFW8vT0U59YLP
UXkcxgK8VWxC5NP1lUcaG3uIqLnIhyoOaCFFItpTP6kvSTyVp4lqgBwk5JFNWdCNS4vg5DWZwf2r
Gh7l+nEyNAdVsuWvG93qXjvxy2nHHvx/M9uaT2eVh2+Ydf+Gd9C801UPSs/QaDM+xiIqexLTAcPE
rRwdHSuELXiovAFFCNu3VcAS/NWqlK1hJvXD5JbpsUkM8H7xWL2SQgFZhLvXwUEa8UhfaJ1Q+3it
EBCt0yB/LAZATqFC+LtcNxoByrXBCcCmz6vLwQJEq3Eb2ctDohzWkNnSK1YU/+LhMflcg5JcvR8d
91yzNqQMiTnNnArzIW/0rRn12mvt0VoRsN43+nzYYoCwgt5+RluT7tIRSl4eRkyb7C8AgoZ7z0Nv
EAU4F+WPI3wBGezY8SH//AIFfsRCRiH2CA2FddV1owQZY8a38us1TJVxNT+fyxNyumpRyO7rwP59
ui8oCOtY2RiS061UPXVJ/5hqrblB1xdeNXrCR8RsJ1dvsQyOiEFYm+vmJhYQKoaB+tEQpCdfjvbz
qI4LaTNOS7nxN5KeppLFVUdu/IM8dc5mlq9kiUDOGKrunBiA2+TR2CN8gORocCMiWN2pJ5X9OmYe
xD8EIPnzzSlVMIAgZb9vM4UW5ee5qDg0ASxZec7utfHc2iaYUX/dg4e7hB0oyU4rARMNyM9vUzte
qVGCsZWV2VyY7LcI0eCi0GcjgSrB1+x1irmVw1NtJqeG4unn6DR52HSUCK8n9Kf8YM13kF8e7Gk4
2u0Xw4zbzzEUicPnhOzPZ6n3ywQz/rACY9x5RTJzKfVxj2Nk3Hue0a9iLXqTRz/P/3ZolU2q3MqT
UWqfVNBYOy3Ym2WjnLh6med6fqhorN4IVmxbZIKBAgDN4x3p7GHx47ie2l3O3jFtA/MsH+QP80pT
CaopAUZxT1szJss0C1mpdcQOU0zcjEFVnIkFwEqru+0Lcq1HuZMexudm0uIPtP3pjTo27SmjtnlD
k4SYM8jIrxVL8EVlxuGuhzH3MgeVz6cRmXbbKJfUhL56VcvivVEK/4w2Mz3Ln7Zg3JDLq/nnWCUV
1cRU8mjYhbmMcQHDNaicvadzJ5xSvXnIA0Czie60H8B9s1axrq5u3mtWOg33WOJomlhteeMMIYGC
pgVVp1XCyxCGhUWBWOxHXYk3Jej3/m3OcWPVfpigTh6wTFGgjt0Ho+tY2k/6BA6FsuMh80rCveRT
DGPuOhU+oFoG/mV0fpmpQZU9UkNZwMl8/Px8mRH2abersh+fNxvho5vUF/lZHJVgAMdFLq6QH9VK
bV4r6n8UgGrtEmSE1au980jdJaXiZ1YrKLPBvWp08NXK/B66QUCVVRXeyTWpw9mMyVPAqVckxBhH
BWgJFRN+KI8qaNl80rfynDcP6FEDvsOp3M/XlQO4JOZ3kbXY50vZ1VBv6sFR0WvyMvKhCsV3pUPu
Stcydm7IISCNmkr3hlB16+SrSuTM7IobRLLB3eccsPD6ztTc+89DVjXmSeC0XlZYmm+53Jona+Bv
EvrgG/ymjfsbPkz9bqyspdeDU0+AyB3lMwKZi3r+qPW7KTeXVhgloEb/nPN5/O+G5Rzw0eHRKMxH
32nqTWO2FeYvSDvyK9+Sbz5+PpXHFforJFt/DMsv/M/vv5wS81IZfph1oivVnrpeiWYdtfu+Lhr0
B/Lp78eJUfhgOudZGJ4hss9prjqShSjIltlI5bw3bNe9MUTUrdqpRGo7b4ocq2cjL1AuC6sXx1bO
seY5Ydj+mPPZU5w7k/O80bDFEUmHvhua6ZThax5JW24NPM8IPKKKCv7nSZOr8JK3tb+V94kixU3W
Wf6dPMoMlgIm5IPPQbPkg0QHe//zi1C0g3Mr+lnuOn+B5MDntwg6H+xxMqXnPZWLRZdUlmRuqrdt
9JUxtPyYptnSN3awTkbu4Y7nWZ/rLdh46i2dYXcnF1aKo6yUcLSuwBeie9/ornKpV2Fa0mvocsi5
lZXcWiASMGPFfBVInChWcTpG5fulbNcia6zXrNKstQfgsdHH7k6WWQ0XdbYNrmYjy7sWRJAb26Yr
v4JfnIWLcs4kMUMgyTeynByJIth3Ub353PMmfxzKwaCyiMUZtGZbi+4bVrX+e3DFMGx+bzXlze6t
/Nlm275olaw8xUpgs25RSGcvWYJrLkEK1FOdJzcTcO7ifFvAJs58LugY2CkrYA2Ghs8mAkgcUdY3
ppaFaz3/bLm6ZqetvJBin+ywFrVj7HqV8Bl5GFe+S4znuJe9W9mRLeqvyIaKqxwfm+SNhU332Z7N
I6GzF4OeLQczavdtzr5GVrnm+I6QlIa3unMcvNZZdojS1r9T2G591sFC7C+BO/0PM6J5hvAQc8jX
aMtYuXMyUjj//C3/84xwSpeVPqQPUe4j9qFeDINOc18UGzTwZFTegUscLXWDPmAfey8abZ4N/bhu
OYnBe2mK6Xuae9hcqWnc/x/azmu5cWTbtl+ECJiEeyVBK5Ly9gUhVangvcfXn4FUdam7944b9+Gc
FwaRSFKWQOZac44pauNBziKMst3imJ+Qm/KihA9RRRngHmpcg9+SNV0wMh528DmRORDUu0yruhMx
r84ziOjxUNbsuV3MDjF1bCwAlbtWXDu8tVFV3gejZXnBOAzbAHjaPQvZ6BI1LQQmjuQMoBY/M2VO
TyCPpntXEfau1yLyN5YZgICqezY/y1vJ2X6Ezjaq7XQvD6sS6QIimHD19dWW1whhQXtphoscihQn
3/p6Fm3kYZeK6SbX0q8j+TUcVbADTHNKBct3oJD4fJA/z/dbhmyJwlbfWuzBX0qX8uI0F+Xz3FGW
msnk5NuOcdDOZnRDlwSvCKyWM3YFf59QnCf+ux6uWkVDvtvF7cXRfHuDpUWF/Q2QOa20/DGMAweZ
vUhfjdT+YTpK/wOD4FEBWhuuICBFExY1rDiBp1ih+zn3yq0zifYdyl+1UgV2bIM9+IEkqP7Iotf1
ZE1dzQk3C/rqMWPdeLQayt2ypo4h79gt46Zo+iM/gevJPdGf+YFoH8sJ4hjpJPO9HQ5EgzsGbUNV
awhPbSoPZZp7I886WSMQGeXIGhNrvq+aQT3zf3cvcrcGyNebL25Suic5l80bSdeTXnsKaTAYW2tx
m5A18jVXF6a/GtmoHkJ6nfc+DZJVpsWvmRDTSy+eArbpzyXdnFOUgO+Xbauae7WngsI4/jWr9euM
WDa3hRoJk0UOU3cnjQJxFJziWFlaMtgP1OEj79P2JdGg0MPSme9qM3E2AhbUmT5+fNAKoEq2S98T
YxWRQ7TK76ICLBYiSvFs2dqvWVXLn1MfbJBG0mzQHYQWoQg+nWL+CALRQe3gM2OSlgBe4BUfQ3JY
/uc2IADtV6fwz7jp3ftkruZTG8U45pbxnGXwqlOi9jonBh4DLnWjbjmh1+yLdZvsL/gi9aOfAmin
WfBaxm6xTcYi38vXay4FWbcAkBXke23ARdhw33mZl2ep3QQvDkarVVAqyrN8Fi9j/4vz5FcbXLKC
C2zr9PqCZv9//CUHpznqqg+OaenFOuhPj6mDhzTGkJeueSDLORubXZ/BRVoPASDaKa5vZEfWMMv8
WGmsaL5ms96mSBVWzU6elg9/XpGVqbXrjGhctxotXXz01O2XTafcW0bldI1cT5zlEPAYe2/8mSHH
0kz9miHn/+s95Iz8rxnf71HNwxu276PsaMpOJ3HG01q1W2yOS5dTjrWgWdOiNc5yKPLD4eIA0/nu
jDZGga1BNXOoh1p3JdTg+bvrrMT9rnTc9GQUZnNtLg+yG72MB3WesUdhVbKSZxu7/RqT0+zB1g6o
6B+RLWJecaJ0M6es1DKDerYc+34wW6vnHl6y2mXu98P33LoHehiW2v576HtaCtYtmGMN42GoKum+
L/viIgu48pmD5ebYjtn5X+PjMk2erDkp5zfIZdyKnJzvqX8myOnf4/98a/lqI6rLUwBzpGgbfim0
k3740whJriqpwS2Hhmr+ddgO/dehXHQVsxqfVbwZbaMAtOsqhCJOfCcfQlFa26EiOe17LHZIrMza
FCrAn3nLy6PSR628wGXMmJiO4TzP6vm7az8Q23KN1ZWd8F/j3+32P+PfrX65PpTjQ6Ofh84RxyGm
ucGH6mIvD1ZS+RfRgYjyZ3Jm/wzJ8aTPsUTC2d7IE2qZ4vg2tRJGgNl/yDEjMeqTEbhb6MH9A53v
ik31Q0h1+QFF/Adb2+QsTzV9VHra5IidPEz6uNin9uyv5SFCUfOMSftZHsXTROzl0F+yiSCiICEq
JwNuGYIQPQ1dZF6n3QL8K7Xwo2yt20wZwsfJChyAY4ax1fXAeVleKYwkJwN9xGu1qL41UydcxjF/
ikURPrQ2SojlmUos7D5JSU9ZZrGmQQUpx/7MlS8fFODFOB+dHetke9tkA7qhnK5Qo9tApN0ZVYRp
DN1+Tjr3Wp7RAhpJAfneyzSijJhGRO0b2QDmXkyAR1a2nhVUrt1mx4UKZiI0CNoDGnljtEyWhKqx
uCioixUuN+feJ8mm64Sz0yywGantG18PJp7oQ2IqlMj+Md5mS54W8kIRN45G/oKosQ2W+K1IUIXv
3JMwp3T1yYJNjTepI1Q6SIiIGqLPQrWD9yB0f/7nE4S+4fsolL+dAkqASihIRti8n7HsTTj2uFKh
XF20oI8f+6LdTEsLo3YFABl19L2Ub8oLyia/Yqd9FZRW9hkE09eTPyP/+eS/zPHhfhG04g55/tBi
Bn1wMuxnGcxHeRQ51NHYiDWHJLGzhxji9q5SRb5ku2X8q5rDBVQipSltPIqwgzivjCmm3cY/FVHt
HxonH/aVXYlLLRTCPO1xeuCeq68McCPvZkTfVdNsqtXDbdxN7a/E0J8HCrEvSkcaUugG7R2pKek2
JVtNVxUFeQbql1StPnunpbdegxGArdHclLjOTrlQ3LU8EUQETxgZ8PzYJ3KtYQfpQod+RVW9khOS
sXOwn1rJFbGNMZdO0vYI6+s2sa6omBN4FgzqfzwrnEq7CYmR+a/zwuW18XL2/z0vGMtrAVSGnJgq
OkKtISKuGvw7AjvVVaNl9s+G2K8q6T7xWOHHKHsCdyMAilWdGUe6qMmlnhtqJsQfvMR6fi3nsmS5
6lp1esXZBpg5Lt2LWkDGTisbR3LTP2R0XfnkB0sIhdk/dINmeukQRDt51i+U4KCSW7KWZ8cBXkTl
zDep4H97HQ4RITKzc1eqVn/SDOK6WzhgUzPWz/1U53sfp992NkcUO+pH0ur1e22Y/YYfJjr2hVs/
+FpxpwDjflfNsVkPtW8DK1G1a7XCSO0uJwJ3+kyoF98RqgWWXx0H7+uN+EJW0A03KAE/4pEAyJDq
/F2ByNqDgvf7WTEoxV2QgA2Sz/519v93Xry8M70y3nmAeF4oNEp9O+zvp7x47412OMkjJBfuTjF7
k6xmTlKG6e9B6zaOH8EGZWTurRgYQbFAFziMmzg9K1X6JI9yXHiHMYWYEwmoTXH65mLf3pnwm7h2
9YB7fw+r2TzvANalO0zI38Ny9j+GdXIgN3iBiPfkb3AzYxY56UV9VkQy3Thwe8hHcusbVU0pSiMR
x3yrk02qmLHw5CtyJ/ls+yBhcUz1mn9CfQtSi8odUpPz15h8WufO0mclS3Y5K4+m0eEVZZy/mE7s
bksnKGhTl8WVrg4B7qrluJXs1n+fgnAgPCrQ06py1PD31O9J8plWd8NWK9sfaW4M50h2XWlEQHgt
8nQ7LO1aeSYniXTiQsrx9+m/vUY+lQ/fp0FOmGSYk4vUpVFvmR6QsGDVd2p8Yy78T/m3sJBb0GTW
NdzB/zjB1dhe2Vnz+4ReLa7w5a/nRtxh8VjrFz2cKTj4oYZgAixJBy4d2/Xc8a/SgeWK7zMHB+ZU
1lcZIrry0ikFCIui2cdRZhAVpWkP9dSNF5Bf98FylNf1+JDsCJ7XHuTAmFiEmHJ9lUMULSAU1KrF
vYjZ5EKQo5JPykaeDfVEO0xGCgLaNIOzsJz3oBPqXTv+6AujuK2rRLvL+jinFEdMtjwnH2j04kVL
huyqXKbEPobeMuiv5Uk5pBM45lVNNm7lmxiiCikhRifCYcO8K59TW9MvvcbGfRzm4rmr1Hlf4TX1
5Nma+qRXkr9xkGfVIH9NRGNdj0Y0QzrZCpi0h9+/Rjjvgze73IKbGDjZtOhlKStkN100ZjeuE7zh
ho+PEYlDqFH+zAvksZzoNP4rfpT4KF8rXwbFJdh35qYVCW2+JsGTGM/Rk+E3x6AfajhMSuCp/jyc
RuoRt0jbKHEtJ4AnQw83Xf2mr1X3BFYLA+NygpLtKUzA8/ObLQ+tUURbdWibd+clsTpaQRSstg6X
i32PC+Kr4Kg6k9fGsfXeoSh1wo+khBw5JI5zpEwW35kqP27c1NGHrQEJhEMzsPP28Xm3OQq63Mz2
RgbH4aNOZ1h7sQJZP9Ie5IM2CI+alHFbLGaNGP/MirZDfpInWxdqWpDWFvw8zpooPncqNEhPniVt
2QHCxFZQHk6BWt7aMBDBqHbEM4/E7BWzuFZygODB4CRbmzgXUqOWQeITzkZitYBjOQKrJ66hT2Rn
a6n6pegNafV07c7xsZF8T3FaWAuZpRE1m+GwbKMk+1FZ7b2d9DryZaPZURI19kCd+/vvGThJ71m8
/scM4BPBymxyKjbZHt8PbaEhWxziRHpskHZR1+zqvNjmc0P6mFZoe7sp6XlIpVSITn7fq4O6gmKH
POj7mItCfZuMWXNrVA0gCOoWiULShqwZ2XBAwqjTnlN2NPu81PlbLHrOPFqoqXBuIJqxbF7my3ES
pb/Gv+eTAP4O3FVw4QBs+ZA4JD8liy4y5BKx06eh39RLf7slSmQdp6hsCDUonjWHj7HahXyW7eQx
EEA6l2GjDqYzd/8GKYa24H/QX1uUkzcuQqJNSCsXFgHtvUCIO7nHlieTkRy+f56UW/QETeLGjzBH
wNHp5/KUppp5Zxv9syzwGwnAEDYC1dc4pc2/jRN/Wu/sVnuHuFReJk0v4SRY8Vszs9depERTIN47
p9MeRUeUQMBu/EoF6MTHrdDWluHbD8INt1/r5JniuepG0WZYlseAqXuIBmZ2aU1tAzNguusr+H0Y
Bu+0xfGboY6TR19GQo6CPHTu4hChKxbMgPhcG6H+rJY/hoGEnab0P3Fuvxo0TZ/nENN8XzcW+B3E
MlrmRjthhdldQuS4ovjnVhTNPReqi5PpxF+FSr111dnaycNS40ZXK8ETq2D3KkH5vB4WdQPKc0HA
nZJdIWHZRm4PpVEUP6UGKvapwdF5Ss9plZi3Stp9jScDGCZWEOnZVSES/t78Z+aU0q6wj9MIBk3+
Kg0Qc20R/QRJHq21DgolGkV7z40KZlc+1XdoabVVljWvvZW6D1nFX3v2m9dsVqdN0YnwyrDS8kZU
xBYCVTV3agq/5OtGa6eiZN8LwezrlizvrMbi5TQz6wYfXrXFjCg8dXTTYr0AUCyhjbcTrKXNWCIe
u4Xq1d7kRvCku7AFNENp7qoyc89BLa7kkXyAsGJvFpGeJw/nqYyOXyYAHCrA/pHwG1rhP3PRTdD7
WMZpLuPpNOmozdxW059F1N9oWmf9XKZWwe5rqzUFqBO2Smt+lv4cnPlFRKcOhBbmlXMi3OAsh78f
aluh4Cg7Qp2NFdq0at/LkW1s5TYJHMVwLGNgQNGyLzLSvrszS1buy45K7q0KsyRWuMrOcuO0AKWo
xjZLajiL6CUhfiRMrF2xsK1P6OtIXJRPbRIe9+zi2Z1GnlxcEBIBY40cnMPcWOPz5Idf4+E4/x4n
D2Qk1yP0lBYFLREc6dEyuvBemMMr6jO2rMtRj9b/CEWAnab8E/05K5azfuwqB3lWTs5AG1aT0A6m
FLgh6EOUtejalLGm7qXMj/miaPsel4c+/zhH5es6EQ5EyUR9MntqgjTGd2pu4Jpj7S20pjSxCSbX
BzjVJRlYWS6MX9VpbsrxFwuXn0naOE/ytewXVUhddxqaAwA9qvGBUn1jL4p/o26uCE5R3wb2AWxX
muAubATbPk1PrkZX70+TKEIUwkZ5MouY/gkBVR2lp/eRKO4IjRwRiIBItKDKfjoBoEHu9NjABkv1
9Mrgexzzlhi13DzUaTpQV+rUje+27v0YFcAfQZiuUb1VFzrYTz0C2Fs7aovrthoq8jy5IrAcLzy3
7sTRnHT9uXE/5HBntebeVWv0WCkmT91ozOSM9lKvPgSuovVX71HLlWCjRhpMYYwH6q4hYmWjsYP7
fV6PRLZ2BwTVXJRB4AVddpD21cgGkqYjR/XkYYnZ7zTiN1hJ+yuLbvUu5m4oT8oHX62u6cGEeP+L
/iEGc7Q2DZ+9Tlh4Np0P/aBMAs10qxEI56QT+D6LU4kfHNLGtU7yxtjm6XSdjDQU/twmo84ar2O8
R193VlPtRznj6zBYzqaclbfU//IeaZVj6OrzcivLcs7YjUSIBYBaF7MMlJ+RvpKlVfG2Bd2B1dZp
YZ5Vd9oiYJ6Xh2gRNcvDDBjgwWmLuyrV/z7+NaNPPgSmDxD4XBjkg9WYrEhcQZJEglTckxcIean4
ntOSIzCwlM+dNdAGovKWV8PVCEmMlhojunbqJszz5JBo/oP8jlieIQcPUiU+RIx9f4Py7Ne3qjgv
EGKadQ8ZnF7XUi2TFTHS8xCaqnYGMp8CWRWZ7jUf4fDaopn4XVnLU7b38rVDKcDtLmUm8l/yQ9lk
+XjuyFpbN3qN/haITbMaCqW70gADFZFQyJ/CXAedPriWz9zlma02Lfe1v8b+27w0aAJ4UOr7v+bK
d3KX1//rPeW7/+udFnn7pkFHWNVNeszzwnwshLuXXX5rqpJNybb5yC7nb+OmlSSbRgnDbWeGHQtR
bErSfKRbiV0TtcJx3ifBdJCj1JVuCkF6cGBSWJX0AJbSNJjKvVLWv9sX84xGpydG+F8z5EJIvuh7
hpa9ZXaXISiLlKa7IryN0LNo+b1+/XblB0dtyW40UVP+/pXXdl9QCzD3UlSii3i8CmbKCuPI1vRL
aIIPf5yaX1zNCAQuiN1utfACW/YyLVp2FkbjQaM1BmkIpXuFl5GIcQTY8lB3iQksFedu6t0KbGkz
bhMtgtow2fbaIcLYIx8jOMsHeUI+Aw7LZaoy0CGws5L7JB9P+DasQRrKsXY5IZ8JY94amh6fQUwP
pNupzga1ZrsCs09DvXTIkGvz4twC6DyOTjDtirCLb6OFHeUUJGNlY3CD7Ej8IpR8raIu+uGGWLGD
uV9RIzSu0nGgnEJpeT/Q8F0TFUY5ZRmz8g++YgwghQM+JEREA+DbVrrD/NqGNVdOiMCXk8vDZLXh
Ki4M46qqdfRkcXSuLcc89IKiG9D58B7CbYgXwHyOcdCcsmoM779n9IaFcLILUAOXIOfl2Rj5Vl/o
G3I0qn2AZOy1SpF1EonF7Sqv0ABSo5fjox4TNQXx/KKMHTEzIrkj17t6TdnOfr28XA7B/P375XL8
++W+tqTU/PVyFZz2Jl2+ukl289pIlHkL89M5141JvT5s740WcjJsWNSfy7h8JsdMYuUBXhbDTp5o
3ZDFm5Y6bzUxfjs9C5UrheX2FUbcFCRHS2g2SZxfY/KEfPhvY6VbUdOUO1GymbJhADQ+N46+x3m8
i5K2B1Tclf6a615/5Q+4AB6t1t1PU3WuO0jmePreBqtFBaDV/aVij3u0k6raFgRqPBZh/aPJFfPn
MrUMCKS0/fA0+vBIaDW75lUM8Xedz0Pv/W1QjH3x+3xDQhhbdnfK9moXURDWiucot+IVBt/2IkRU
PgfpxY70/Ck3NaCrSvwsR2ecowfR+qQvL6/J7CrYQCVs9kZohHvft1OvcloiyIp5PsZ8gReT2KIy
K577BAyjmi8ZZ8swH06wJUZ6CPz0np4fEvSBbekab9MVPBTjGv8Jnfypzn6ElQVBrUjedNThm1Gf
pkMOu+4qQ2/IQncYW/pgPNXa5FPPDYgXy1FZKn3m2XbanIrlWA7Kw3Rqb7jde4Oj77hPRshiWoiV
obITnZWtesEOG/Hx3jBvQSk+mf6Sx1nmj9zC2rOjaM8mS9UrYQPGJL1252IE1Do8l1U4PIVmr68F
QcIU4TAxkSsBxtfUq20MgqHFgUIKBuEx0NtJBfhZZEm0i5zoNtEgQqpmxLWiZqnRmLdoV64jHSMk
FL2V7YAbZgNYIc7PdqD1o6s2H7CSJsElTckHU0c6vIm77woDiZzpkmTUdw94ztHwpBRGgsB9I+bw
DBDemtFF1C0+O4iALP7SKLrPfDAGsAw3fmyWqxAR7HrK3ezgh3ruOWSP5aJ7cKOeTUuBk2AsN0R2
iHmeMVgj1HO1vRsM92Phn8D749sryFZzRyNdYV8iFV1BVOEo1hXBLOnCqtGPek2nPTVgEdhodtUh
PIFHXSeKNYL+q5MdDaJ90I/9c5CQREEYt+0nNNXjmny/iHwadTyWeqLeJJWeP1q98YKkoljTOzuY
fvzpKDmSL/3BN9H7O5NaellCcE7vY+BBJbNSlfe0VYlP69t0NyekJAbZNmOpdzsiKllyWUcTEVNa
GcpV0MQe2iPgbyFYk6a1bxuqGUI3AUa3zUPB59wbW6O8nvL8ts/NG1VA6BN+zO1HwaAarcrGLddT
kU2sGRNCXUfgnXmCEqfwR4+4x0VNSF9Qzw4seEk5SqJXQ73FJXyoXH5nqs762UpxKasCZ+msZU96
Q1ILFkKYIeB2XcBq7Cv9g8u+r55qi5kkoE/Gpwuzku1gDZd8EU7Nve96k5nf+bU4GcMDa/df0ahc
a4BU3cx+mEbSdQY2ZTZt5GqsOqj5HXiG4qDAYrXU8j4Pe3RcQfGmZcqDqkFS7DdhMESHUdjs0imU
EB9NcHzOTbNtwrdYU6ND5MC/0dx8P4RjtYUIqMNjxGFtmPvYmrbgXsBShOSuAwBvrm0LKctsgBxX
dH/rdurspSlfKFe7jYgJ3ArxG4Zpv8fpfAn5cPNLvWkFOV5DtA8QmK/6OS7XsQbSzNb7M22De1rx
jxOF5lXouD8N4eAsI1NV19pfLf8Cz2mYtSTbOUctnpId0ohiSzZsgjjMiDYUPMZ1EYw/wc21G/Sd
ILJ8i47OUS+BLOuCErXd6OXKULFRZ/MzhbBs61PMCVqtAtJznqwx8XorM6gWMmB16q0amGe78X8q
rsxnI+FLpXkQB8CiDRUXeW6SBC68mOzfHYGGN3bhUGRv8OPBXewNpSXdpo1pSeY/yXH8WYzVk6WJ
h2pYtGIINlemzy+wMSiwsKcK2FTyPZHs3obVczrtO9+ZIMi3x1KlJ2GenJa0vaRQ924ynFmr0YkE
YvUw4I2hcnblGG2/8wuLJA3cAk6gZxstdFe068O1ZTf0y93xnBTGr2EKd7763lkGYaFzzrt07qrt
u0+yke4C4fzsdaLTQ2NclSUZOlWsf+hzCiwQZSBY3BrNPD+A24O/wmaJ3sD2zKoBYuzjWJ3QPtHc
vtU7fInWTBmsnEvP0on0VDO8U/U00WTAwW0G1RGU66l2Sz4KOYRYMW2nqr4azHhxhEDlmqcH/JOv
RGK1qzoob+IoxvhMPrxti3fuGyQusMu16yUyLSDVpDLxn/V7sk9fgsmwSZxU7lGv3rXoXItbpU1U
3BPjebYILAzy/pQp/qtflPd6MdirIq8/rDqft04avWftppiJpi/6luRGXf0U3Qu48anqDq5Ded2h
zCtSYC0WBX08hAGgU6Pif5kYaxKr2+bedVUCjmMEqOAZ+QFxWoLVAPxfmp9W2oLWJqF3HQAj3BhO
yFagIuLSqO6yEZ5dnerxRiMmEwnsuML7O3ghgUt2aP2M0G7v/FdrnlSvzCC72Yl1dPEErjVB7JoD
/3eqCaMjFwzlMevSpubfQ41UQh271aCSk4h2xl0lxvxmEA8hVMjRg+U0Xh61G0dLYpBORbP20drp
CI68sawhjo9LrnchngSrOWJ1gLc3GXCbdtyEU/JhKWSPVFAVVmZyW3Oj2Jkh5PZgUq/tuU72PyLV
fqdg+KNj279hazuAGfaIneNWlhDlTge2X+dWc2NrA2HeBnK+cr5ChMT+NXJGj9tHsR7HJxDP7tGm
cE6wF59eqEy7OgQ7rCIfWOMLJquFJSz7BMLpM2DWCS7m7maoNADyafDc81632E+uSXDsvL7jD2Dk
/ZVC/gApzi6xwZm2mahnbYiMAxIbkFjOFS9aCyyEx7Cu7mAl+7syMMe9iJRbLHsUBTFcswFafDyj
x95eu461jJXdsJ2NxsXlYZgQl/WrISb3c8TipMzJXYJswf9UBj4CRGNvskoMwJbEbRsfqyB117hf
h7U/dRdqE8qqscyHOeS60iHoJMmBYBo7W0/EZ5E7oLNmwX/bTuqpaSPM9CSYk5mc18jHR6Pzt5TB
ThZpQ9x8+kczbl7C6liXrbHR2YsRPdWu0pptID+juR7nN0sYXj523G5ogNkBTjikCZcwIViBoJQW
Y1lRrys9/VlEUUD6+9x7E7+6iTyQPQi4V+zKT1h0gz33XQhV6PqGmIBilmGGgolYRERRo3lNSSVY
KzNfGEXEJQnfZz9m/TarwL5bqOtREHDtp59d0hDshnDHPQMadBP9smo2Kw5NPrPJyIGj3qv7duC1
o3qpXdyINEPFlp0InGNuslWkDeeit5do0PhWL1hPqcNjYlQIihv4tWg8ZyDB58KdbofcsHe+q5yC
tjJvmnofTwIMJKJQ0eZPFJSXTWHCgqJHF1hjcDX0dtXbZrUWyegCwDTcPfnOZ1V5iqzoRHbKArNu
86PAG0tco/rQ94q7bdTwCeG/sTfKXacG9a6ywo8K0e+qyNpkJ2A+OAkxQy3ByWRwgNjaORADvEzp
eJciPYz7FCHD8l/Ggpz1GTxcdioXMhoW8Gj1Rsvsl5Wne60qjmh4V+mskonY6T/yotxrVv4WO0hy
7B59kDC4Umn11o78GysuPtP0tmRJvE1iC1udOV2Uxq42ndbfVjq2oV4P0lUZEpBE3xjDKfsKb3TV
LYoF/MUg8TynR+PTj2QMFHOzmfJg2vokbiimfzZSASC9oJ9vJ+O9gV7fmyefUC7lU5hFuNZbmgEZ
lS6ru68Twl9T41dOguMxe2uU+DEJA9VjC4IsRB9vfNHe9Et8CBmDB0NHcGQP58kpLda8080UJpYn
/GpetzXGOI0VKEskf8m1MtBdDWS2jMiYuaKiBuGG5/AhposHzlyF5NiUz3gIgYIYCypmcLa5uo+0
GpCotR5Ul52504XbIeW6Xo3tfVuRNGkOyuOwxJ4AGSYdKEiQDg8aggn9g+j4cZtXgM4TcEPztEkK
8jIimx9pJoOoVMwfbgAkKGxHOgqhetMkhJOms13ezKGae2aR7OJJE5dhqHZxaSYb4sE7bzALEjmD
rF87rTt7ED5fU7feDKoQL5VwD9XUkSUMI9HL/IKUReddabs3LUo/wjR8rFkukAA43hhhipItJrNe
gxJREC4VxCaVCW7R/aQ/dhNXIqxoF6Os/FUAJHptUybfpVamr9KBgFG9seIb+IKgHehHGd21Kyx8
UVG5DgXt7zDVE6+12msHgn0FlIBSKOALMazZIIWe2cUJKG5CCsZBPGXmJQODFY+vZuLfxo6qeznO
/JxSxcbwn1PIt5sqs281nzhNYmv8VaGx3stGn08TMj6Ms5XOx8i4BUSJuACUJBQqPa+8jh4tK830
3TLMeAWmvd9YcZttXAwRfEBQyNgz+IucShPW1cCDy9ACRHfj5WNXHpIJQuige0afaEe/yc9Omi9G
7LbEfYFuqXK4IrtTnJMeN7wEvUnEeKWgjHHfNJ8uLhYneFo25diwPEwpNR2n9srEQr+KsmZEHXjl
NvFVkDszdztcni0J5mHcbM1SNwmq0Haw+lPy/abyqiWFE2HhEBSnIag/WIu0e60epy2YQ3rlqQvv
PdbAVY6BZ6ZQbzqDJkRrXQZ9ES/ViVeFrMn8ROeGtAQ5uj0kWuu+SvRtGJEhDTVm2gJ5m/dtZseo
hpJ728aXYpgTXQFdwePcUHZplGKjTYa6MZp575Q198+ZMIC+UPENk+du9+6516sHTM5IQNUPU7f4
KBW0flw4tXC93nzguGz4Mt9T9QC5IDk3EOKbH/3gX0duk78khronRSH3YqtJvUW3qCsYmZuh3mdp
BkMyfm4gE63YIISbXAiKRBFBEXlM1DVGB5ttQ0+hde1H78NpIKJ7A57W3YmqX2OptNZ8IgaWdcQ3
K+QCRAH2JSd5LMxKI+WPz3FAbXSjZJtptvlvsGz9QjjjfT56hFePgNBmiwplOayIsojXhYvlbNKv
iEUTh9GJiO9j/d31hCcWZNSs2wSPjRJqEOfs9xmyxE4RpXNf0gOh03NR+0CBJtMvYX+WhUfsWpur
N13rtrM1fdJ3xV4A25MUHzajjauHh6L7rHz/h4Jj6sEXwVNb8dM4Y7GPjPHFKvwCwziVEjIRqPLq
ZP8gn4bWk48IolqbYEWl3IP3ePBVo4Sv9ECpiKBtyEX3Q8+vBdOm7qd77t+KpzgbivK0TSaupzp/
QjtpbvSuKbbCdX6hF8bcaOdPKCrNHXnQt5GbzRvyrK9zwxjocI35OkrSXdzq6rYkXJSWTsn/HZ1F
Wk5lyc7OVok+S/gLDYbIdwSv3yAE6E96m6xrf5o9DTGglyrqvhxim3ovzVs+cnmJlt0RbGDiDjVE
pOhXejxxpTSpcOnJgfDdmzCkrCtEvo5bfvlq2IoVrewUAUVM3oVilZtC1x5SN+g3pVAvQtPYMgix
L8dmXnM9Gb3MnbiQ6N1bpYXXFeDulaaGcAI14z3N6vjkhzF/Q4v2J1nk7GJiVttOIY66PjyWNOWW
vwPbAgjgfLb8y5xygSRQGVFkaz9w67sztcDZ2P7Cd3rJgfsCEaj1IxpIdTXifyWw6iltzR8C1dva
UYmKLUyCpYo2OkUh/41Bfm1q4ibLlrwWLVdpOIifXK8nbyTCEDUX2W2dUPBvalu/FC+aXqt7q5/e
RcZ3OszC2maZxXVGTJ5Vz/M2Lqw3nPXbOmmyqyxgAdQMH3WEBX8iOdkwgu4yWuOddquOFotAtgF6
RnRtgdy37B13ZcLJWDm1cT8oyyUhaIhCG0nFtQyjWdst8KDIYe2egh+MzXCJo6UAhRw0I5gkWy6M
59Sp/f/h6byaE2e6LfyLVKUcbokGjHPCNyoERjmHlvTrz9PM956LKWYYG6RW945rr4XE/UTbXF17
KPz5JR7Y8r1hWUtSkmh4tPp63NiZzomDQDnpAz12im2UwrcLkTWUcgz0FCH0FMg/LpTwudQGb1Uk
+VPceNBim860iAT+n3GEFzon3kPRVJchRkYohqW6gGxkr/i6/ajo5DUaWnx4HUS5c31COCZ6SZ06
EG7GSHZrh3t/bB7S6LO2BmMZe4jnuiqojM7Z6zGC22jCAncdJK0zVHVUiRDmbbdqQY/A6owBtwB8
2kypmHh7Pxrfxl5qkQxoaPR6mSwmz/F2IH12xcwENdCRRwT/3jA52Vwz1DWzKOOU73NDTA96z/v1
kLylisgObT2eoT6M94VoNRAT+WM4hgWm0gNhPiKXW2HlZvzBshlVOiJti+4u1o+52ng7tugAmROl
Ss1OF2QAzkoBFIAMRmVlxTuCkEsFGVd2W7xKvKJcaR0gU53OtcsE69azHAewpP/dt1QGKo86Wkvi
saggIXFl2pmFFjDGieQ3SvLncZ33+47yzSot4gSFyTqnF9UAJZhrpBCH7stRU2cFQKl9iPL+mirT
giCEiddRKFuHNHttxFh/Z456pClx1nMca0uFWQVtjLQd4/XV2kTmhFGFtWXyjhdjdzCkDDplFDGS
EM2JFjpTtj1EBba1JvVVD+gcCwcBbIbZfNrHDyrTdp7B2TJIqqEjcvZQ/E8P06iCfIJ+PVRjZeNw
0kW3Vch+V3HkwS6eWO+G7IjWYGlQUbUo7trVSzyDT1cdL97YUxKvUhE9APuS9d7MOzT91Z0nVPz8
+VgYFtSJxhfqrmcHZZoyI+QxwxmpsJoaaV0z3VjiSSIHfgFVhw3bRNLaH2gBZ7HbLlW/z1ZK4i29
ukcURKfWHUfRaXQMsXfd+WGuKUXlQBzaRCDjg+UDhJ25mzo2R/QLIsL+BDw9/lBbQ681GNBmZo9N
mxgL9GXBBWnE9mo2rtwJ25x472HiJwcXjku3RL2emXWqYRwWYNH2Nm4ZF63ihIlg9kvujZvcbD6q
yogXtCq+mMqqIQ9SKfQ3x5TBulXjLooRyZwEoqtlY+LKsriEvD1wunFGsKoeGbJkYNCerqoYWHtj
uAl0hurIP+B629XsdkgPhhQF4LRbVFNVLL3MOxWqxxNR43LV+NVn6HrQ1jgAjsqeECyygK3p/V5t
EGJm6AnlceebVjZNA+GsQPTZiIgyxAQ50KqbLNxzlp9coNbe8G7l6l+dmiklKtQOhnh8qLLGo+iZ
rkNFWTp2edLtgTkaO1liCuKN6EoBPUEJuMxmVLxzyBBAmSnQWGYkvja9VDl0f0nKTCrMy7ZQqz9H
DAR7mfM7muqvYs6oRUzziz403/FoE8jX1slOmk+ppQJpYrpoRzhRGaiFQypGqo6BUPDUEPEaoCN1
0W1iWjcgRN1nuPO1TcLUEqWJfek2wybs5nJV2/U+M7FKcdofmiSiKVeykuRji9TLOcpiTd34ER68
o05yldNBFOIJQfWN71Gsttvm0w7RuutnbJRwY2wccP5VZ5BGzJ5+nEEZga3EcAIqV6oeJd3WWTUF
OjUzOtSq0r+3rRkuZ2HlSzRl3hjCvg57o0RKGk40OF7QjC7hTPVyeH58F2FfMsSRWpKPF+GBMjyh
V7umE3slx6DbZoTQrVbeCqPalIZItigYPKMmfImYG9mFjr6zSzBOAB+XcYc4b+Yof/qwd6MtmLpv
VcvTh0S8qRZiciLui60ZoiBeFZuyg0bTj9VtZamrOAEBmoeFAY7a2mZMzhImsAC2oQVkw9oDGjdM
WRpvVVb8xnPbQwjvBxSe9LVdpw9eH5ETCPT7QprpO0UpVoZaHUNgh7OGfa6bdcNjR07DNzl4+Huj
BGGsoFsaae1PYTYAddRhNYNNMMbmqqFPTVrbHMAwo9pEKDIA2V0iSjcvDd+FyshmY7kGMkjOEVhl
9UAmulF5wMsCWC41IuWjm3K6Rv70OHj5WvfqTZTOJ93wNMBJv3QSlk77BCIQrHyifMAsK+sF9dJi
5HkJao/CtVU8hS7ie733VzA7sexlnVMd6Zy0GqmTB9LSS6oXtT+as5Y9jHX9hx7u1ICB6YAcZf3J
dzVnF3ViibRGwUF3kRmcwxtA8WExj486Wsfb2mjEWh8g0hvLZju6H/DrIJ5s2j+5DiAKrdoV6ToE
uuO1UqkiF3O103MawYIT4dt5dGgN+6PyMXnF/NeisLwG6zFTzUXcLcz3Vedpb/rgIm3qo9Xep8ZK
2MsKFsmF3uLth6mny6mTlvTzWvHWYOnVfUdc4gJtUCqibjinLqaJaLdQXRYRTbNJIiJTNlI5yhvK
HnxaNZrVI48r7HLHcHi5VICsc5hzACd8N6qu4qB3NWItaCNQKsAvWsoty49Wk5dboVP8iglCZ7tP
97PLNEzZEsI2RkWNUQCJTWYYpBjWqWn3rezELJkn6f5oO747bu/BQR8+gSjl2GJOqQaWy6FGkdpM
CR1cRwm0iIwQDl4FIRJ7OVLySouHggLcOoUN1WWkErwurAZ0UVfW4FBwaYcH26AOUsTvFkUG0qdp
0QknXakNJN0ZHWbkYCeErXK6TFVF4UlJznk0eUt9GhvENByOeIQ+JNWUFchjdF4ZPYJQD67Y/NqU
iPmFoQM37EwNUwWFvNBKNGkqWGVliq75wwO0RP2CifAPGjxMDMaXflOgtxnhE0pxUEe5bQnMYvS3
sco9LMzFWxO212x0rVWFNnwoEM4qE/uIf4tWDnhWpA7SJdqQj3pYFOs0rqgrlc/mIDHxHd4xE+qy
pYygNo3UXLaiBYQOe+Qo9x08+3lVN9Dbz3vThYpb+qQl2cxnrs1HdHUpZiRWth4M97F3nbXvZjsm
z5aIzIWHtq8n8AQV3CA1oEDHij8tPZ6Wmlb0GyuN3hEeOJCvIciXs5RNPJ1JoRiMR0E6JrteJO3w
WiBAvigs9bVSONr+2G0GgVo8/No+vbTEKfa0TWAz8rm4okesoWN2zq6o1FKWGxeg2eJlPkQvEZHh
Ii0YYPTGLMh88aflxFuNbn6UkF0lsACvEjG94PR45kkSb1xbR7d6UJaozx4Hp/zqpAgKnJAQDUBA
gP26TVr4pFvLFHVqesTtskPkLxblRwXSyYvW1tAN6wwF2APyQ8fMew1N76+JR4n2TH8RRj8mo760
SbhrFW0mK3ZQWlHOkI+KZZHSxGtbokIUvDtttCFnpb1hzuFbXSKuWOvPM/Qmue8ilvGuRqhfkh18
yc+wnP5zQB3+AITMbbJfQLLbImwDWFYt7KW7AtJ6hEUJIis1/aKlvae94i4T3RcUG92LN/ebTG/f
xyHelj7BvWnODLIInCnpHVuxXyq+HGbR4l9ATrT0eeqjuUsa2ot5PM1Lu3FJoCjnLZCMRkod/Uag
TpyWkkw0rx4nGuV76QQ6Dy0b44R0MoMKJuzWxlQyoZ3tcqV44mmqy44aE0g62ipiiK6aYW5VBD1c
snTXOKGX/NikyfescuR7p34W1jgtCLKuUMPSytKYcbZF+dpVXbl0o0pZtWxOFQW8Zax63gZY2W8/
a3sm/qB8zb6h+sX09USjFUM8qkbUqJrKIqYpVPa5ubOL6Mnox/rRVwZS9EQKhUf+g29x5YyFIW7u
W+V66pN26SJmCewfe0B3j/TpyRzCcTlaBfXZ/ABzlNcVGrOcuAe70DZaQz8+EUCXhiqOVoZhYNIJ
ZNazYLpSAzqLvs2t/CqM/DPXKQXFKSCy0DzGZCOqT0TpavjnyIoeOw92bSMYoQRdxroJT3XMkZ6y
ek0fYTH4Dhiw/js355TjpJlghrj4GRaoWI5wAM8+EzNHKF1Cg9V60UgVctz0JVIGCt1/4BRAxjnC
8w4OQmxGP4FO6B4bkTzNFkMf9+MZaz++ozKZQjOiKaJdZGHTB197ZOBGigK0K9ObHxMYrpbg7hbz
ML9l+Yc/jOYbLDErBhzcJeTtxN9a9NZbLmz+ZIhZSzUnAf7cWfWubpioLPPhiJCqkGE+6PjYMRaN
U+w0UrqmIvvS0DVZ9hEMTgi+kbiyEfO5+bUh7RqlaELndmsHOpiKuK6D+qI0LWWddsa28Lod5d4X
ev9/Q2R/ReH0blbZp6tWO0rhf45aPovaYATNSeH5KWtj1aTmurXeNcdJD57dPjcoAcZJs9ZHEMiz
fVQsBoOBNHZ0DSl9eNQl5OGlPmc2Kapn9EggEVlPcRV0oJAs0IADAHOYdK1mXeX5NWqqLfDV9Ncp
hfQqxXPaOdAF2MjJxEaOtBlVtohCk4cttAexaZgPWdmwDi09FdfDLAbRbRoa1B8lGpLh4LwxU3Jt
cMBOH7Fzhf2EXDeF52549jvB0xmjehl61Te1I6qR9Ihbz9ijr/alwFAxQadMZGQeG9InNC9GYmZX
PdqjOiydOKpWc/QGdTD1K29CKDghlaFVbA2kfX3xXIGNySRSog01VJf0CDXHmhS2uE1wnrgTVamo
xi/FhnnOJRMpGFNCD/06wQbslWW6NCewv4qVbSan0xf6TP3GqD4UpTsW4V2w1Xv1LArvsIK2C9N2
vvoifmorfQVwW990yOyt0JNPBmD9lGKICGCeMchOs3DXwcjTu9S3xzR7BxCDdDK3kI7icShKe6WJ
7n2wVJiew3KRz/FzktLZTVwqh0rbAk5ApWaIbYR982Jrz4xU60b1qWtUGCAvG7zuacrBMCQuDjhy
m6tQQ2ynroNImB7K0K2WtprFm9xHFzKXBxXdz9qbA8O0PuLhUZ1iFIssr38QVfIe9+EmprC7KNX+
Opj1y8D49wJRtJWkiBPof6A6Blo9KtrlrOqckREBqUqdSWZc7VEx+xfVRTWQ0vqHw/QOH/PRJWc7
9uZlbY4JRkg701HdZzVOdEh0IAydWuP66S6GxsEuqufe9AHRqNW+JuGk99iu5bpiMSCcFcbGy8vb
2AFrKpr5t9O9pZU2H2T8ByX3z6UZrevoxdNTH3prCLA7zWEUCD6sgsmeZCyePQScIBJcjnaWrVBd
fZGxKbTv7iJcwy1mjLb5MOrKeU7gzBnznxHk4zDSqBINbcwe4rGmrrkSl+p4rdpvWtvsy05Umzvf
9jQDrBJjT5BEob9yLMJlX2U6VkdgtMzf3DCttqFj4vPHmVIz1bbMMI6eDhW2Bg8Puqgp9RpC4bzl
uUAxra9Muwe2aifnYe5KmhaUk/OpgadVnQOg359YRTiEuqyiOW1eZlS+kN+2AtGiGuhStYWYOrDS
/lYLDw+hD+/Q2U0PDhDJZdVr5kLzgmGsmFxKc/ejjY6D5Kpy84MYa4x8SFm3T7JXV3Dr8P0GraC1
J/zmRZYlo758SIpq607+VxFHv1qZXkmljQmoHsNKLe11fRtSUe9gFYUkI1vCWmcypos7rUYKG+Po
fVtZjiQczNoHJ4k+nfjZ800gWWZEL2diii196sxqZ5RAVj3/M2H2YqHZkEWa8Lz2cHGjPQjfUqwu
DRvecoiY7RVIDJ/thVKvB4tnRsEDpNF73Pp/mIkbHYiPeDTWJhX8qS4edGNdZMDsNOeBYslYxfDP
QCNZOOWhopLKVKuJTH1pLbs2gUEWer3Ey6BazJOPcdbpABW/qoKllJtt4gEmDv3qvs3rrV0MRx+6
XQsZXfKeR0Zonx2z+/QAKyBlWTPJvGhbdEEobc81DTqzo23TUEyrL6MLW3+kg6Sj9YAC47uPZgWw
SACPkez8TNBPIAQQMT4c4zLSqw0SCOag9q9i8MMvSKfjFGRM0XWfERg1KL/oWaPWtZA+xR3cUxHr
DfSHOBWPdrVIIM82KLSGnbm3qVx46BstDBukne33L5Sz6Yt3T7b6HXoZrWLqJ9Y8o8WYQeIWlivg
FUgYJxWcL3S6sfJLPcNwF5Ayj72FlWDOfTnpcQDBHrONTrlqFYWKQZ8ZpGuE9dWkw45Q3qBQ2PlZ
/JZWmIcudmE6IL+cBrECKIhSAONxK9vN923J4KO7F02dQC9i0jftKrqtIBaaqRTrUGIEKQpvvUFf
t01p7Ta9ggnSFIhzfXjKVMVC3a9kCLqYXy3aaSCiUueBOG3raNOjSdKdzY+eYca71DN24dSSBHqR
saK3CnKo7nZtNrwX5Ew0WiiEuNRLgHZC/hYCDO28bW86X9ZM2oQgzAJEODi3Tvmuoz7bD104oLrh
Geu0L8d1L3psChM6neHqz0ZNc9ilmpAPzbpLhfmIMlKho6WtJWxbF7kJCDNmMNLNtmqYXcgG/1CZ
Q/tkA2Dz9QThtwh0bqusRIp2utIoj4naaChg4D78Bqm0cErYDHaS0wsegFsxSODAKaEUsCwzmMrk
c8zEMfCKhZpQZp5R1USOQxC0QCoO3qdk2M0dTk5Or97hXpec/q8udWmQpxFKBmqxb/t+HYsZDGBn
ZB99HrNnKNklveoxeeN/ASOmjOF9xgayZpqAVtGvJ2At3YmhKSyx0hKxMDBDjWE5afNzU4Ilgs9v
oQsMSypeawdsZh4mL6Kk4ejSlTIRW07YwVFIsoCylQSHU3F1u+7dBTCw1DgKjO6iJ9rVN7RZOfqV
8uqZKtW/vlS4Rz5JJEcQhQYyfmkBGjC+qRk2xk7jM6xrrhOZW7oopNglMt059OZmB3WJamwTx0M/
hiYu6NFobQIMLYpVnM7tKjP8YzWQPuLymvnq2qr70xm09x0LXk1ZWRMOQIrR5gyExj7ztLU9hYBJ
S3c12+RotEoay4BjBq1dZnzVh565xgWSDjdvcvNFNVT7LIbgV3T1xqzgpyew1JeKBpmcb+4YeWCC
eyBV6Syje4Vv7BkhuA9IgAJUvuwNEejSqUFy5YNCDabFaqvFtKxFJOEO9auimIdOdgLoNlAmgByI
wb5oQ0H4D/QOTGIVGh3I/5a296HbxgdSD88AochqKNgY5ngFF0QaZT8UjktPTr2WtHTlq2UbLxLq
1reQ4Y9oljB06wra6PZ0LjM7GJP5TL+A2oe6UTsa567zVtZ2UJhxoPhFwLAx6ev0YozZj1INN9fy
TkM8HVR8szUZwUSwgfb2dWq+FeF82419aBVsZTdddb86pZ129dwUeqYO2+OcWlO5OM3wO1SIJHTt
hhMXVNFwy8rht267ZTrGL6ru7LoSKEieBVDmBvIV5rtrDK/8ZH/FunZuyulaOUXQ1s2HEt1Ituy6
f42q+CqaLEhlNKiCEBM3A7HiSOPVzB8zPAtIa8zcfG2MJFAGcZsA+/omXUkpZ5AE7hxefQp2pYzk
uyhc1GlKJbTLlnOpPFmxf5G/7MwoIHtM7aRQ8At4pfEAUTScE04KgZy46nUeIFkHuMz4YDBWttWv
gA8XqlA/23k8T113M/r2OE8OMNv8T/579tWfGNTuZAbyIxIl/TbLZz/Tr6PTn5Om+jNTemgKvMSG
uEIZfoYJ4JjJ0K3IA/leDJVonxRPkeZdoM8I6klI8qogTGVy7b4Uc/qtAdEuxjPR1LWntObGOl1O
nelP5yJf555ZVOFt1ELZyY/QinCjGvZeq8zAmfpzB+dKUbv7JJ/vP5vY3kWPHKCbJdFO+qC32rcz
PcNlf5I/YhjzuaVHSHTyVlpcSTyeka4LbBvkonXSSu8Sd92vvF8O7RKhyOeiC2G+zQ//lo8FH435
iu7qrUHwxk3PWkXPrtKvHjTZfT9DyyxusUNTDT1cDsQ55oHSartNig1Vgolvna99El1hfg0pWjGM
G1bPKLIGNEeA69sDEmpot/IlTLseotzbyocn90Kftd+zcfrvecoHPs/OV0nbGAb5RZaMr21GH5rN
IDeFfALyV9UuB2widnPZP1uo4N1/nyVSmv6cJs2+bvERko2CBZCLQNYZWPMpicx3jb96WRJQoQke
x8y8yDXsfXagI093vmvy6jSnZlCkHOZQ5J+1doPy9wLM6gTIEoxYuPXa6UFJylMrtKBpu8/R+gEW
9u74DE53C4PZK117ls92DllYLqBFNccL5Dcwh0ubfxpvqkK9Ez9vNiviv25gZBwxREHnIjMJXw2K
tehGkcTVGfJp8lflH+FHgS9ls7hWzb/I19QQb4UAf56kiJ5ylfL2whaetQgNOzW6imi6EpYuGM35
9BVUZEPjvjLy4qhIHi0ItuYUvSDwW57uXYB3BRAj3UzdPM3KeG3M96msP+NowaqgAtep37E+3qDk
D3Sd71fSAOD1dhqBT87RXov9VTRirUQWjEN2gCxgZSjsZZibB82GFU0LQs6H/Hq0V4LwQ5jGrxWD
Tp3rox/9O1QUoA664301Oi2rsAuvpeh+5Z21iiY7l1ul+7cietvfckVbTtDwDRGXlaOFnlbWsYcS
+b7aaFPc5EIhIVOO6a98iPeDwoHx+vy+ZE3rXUwesigL5n54Ir11mvSE+CeBuNxlaoQzjlDkwjTz
V0C417QJr/IBO2zmEv0YxsOfK9EzIhavlVJ9jIS4tXMeJC0DK35fbpqSTtY0YRzKwJ2US589m3Hx
IV1ApRi4kPhUb6TlNkxx06lJLPIsQ3MM3LXHVzGYRCCAu3Hyv8FeTBOcL9jRlnkleo0racKMFvXm
vD17804aOHmFSVI9JSHFYRZVmiR5692YBkOxQ9vjrPJwbcG5DTNi7fjdzKAF6UysU8j5ZqtX81Xt
xdXJ1rldf6XTRM7L/WiaFSiZvUbG59B044351oDSMU6ySDBhD5Off6ssOsNO5PxTR0EtOphNdDVx
opScAhMMlRwakRUoLGJj9me5+ppS/xblVU1j1Fisk9wgzeRfhr2ugTrmXzFbZ1S7i0+i5MAaS/nX
6uertJDSPMjXRE0C+fdxXRivtiY+7t5FGrehdU93f6NqL3Xmf1XYH+kUqI/GWvfLhNJZ7i/5PfRb
Nlrsbf2QmfgBDrphPN9/Va6MvDSfCSEAo6/Y4qBUswBMyVvrfEL/fAFReELF8KnsSeH1MIAnFUPc
7OUWSwr1OuTjrch3s6mevdFnNoHTncIr1xfWJt5aSfrvrSZRCMmKv7Ya+Cj6R/Ln5Gn2pa2ajOYl
AS0XafHdR9ga7Sz3V9qy5Mty6h+5Rysen1zaqVa/SKK8IwSJ10iH9hYq/gVqfw+hCUUcSyC9m8NC
Sjsqb9GB67k4CwoatQv6I+mM0/3OUSBjLgOnwibxkaSd3kMEV3N22syjYw78StryOWh3EyTPmFwr
Sr3PDpCF2hdnefMQNt7KkEpYnD+V83hNY+4sq0fiiH6h68rLbPuX+5vy0EK9BL5j6frAj9k98i25
5UggnlQt4RKARt2X5m7Cs+JHiza16G8GLA9y/Yb6u0q0d51cSSv8VwTjr7TgERP2L5WoaWkupnE6
x/Ia5FGQ35FSRBkSbVVX3UZe7H/fq/t/qsu+4VdVVd3Kj/E9TVskiXqMZmwzT8etM8hskwMTNC82
33k30PLD7zelN69dT0LPKngR7qV15pvRfRqSewI/LVcrHXgEVDxU/ax42RvDKYumCb+kjVBj6c2c
l4hRPxlEyN1ap+HVdT5VtXn777TKT8lGeCSNnpFpyIxAV8hnIX9cHfqHYkq2paddHZM93p2kXdXB
HmVmvY40+8inB1bBBumjADq9r7TUrtJwyegQoJRG4psNDhdiriOhHShnfGnRTlotH1mdtv2WZi9r
kovi/n+gJU2VPJxGlu4tet/SIvv6vyfRxeTVCQi9/uZWBccPrjShOJccMqG8TyCCiXfSdsiz0+vT
Uww+QG6b2idq09I/m3pnyEP67y2ank1tPMl1vN+1pn/51WufJUwH2Y9y+2d8UiHSb195VUIzIMa9
O3Iqt8x2w+yj6Cctm69yW6cq4V2uPLSlvklVBEydA5XLSy7tczSOb0U7fg1/yNxApQPSdABTEH/Q
O1rI1RrN4qQM1cH0USYmRJoZbmmS8NGaqz8qgD9GupNBqzx0iL+ROdhYn9y6P9+Mdl43EU45zVXV
4k+7FlSKAWHOfDOImiDRceqjRUbpHZby27RopvGqXVtFvVLQL7L8vSGKCPHUZePAh25shwTTP4OQ
w3Ta3dbU7ncxXWfPBYfTHB3Z6dWifa57p1GKtppA0AerCGy/Wc3mdEyd9lc6LyabA7+nI5qhg9XZ
Abqu5xxnq52nxNt0DEzIXaMn9UmmCmD9UEfz9g25yf07ey3+KuwPtKnOct/8u09L2eeQHsk3YCu4
iuFnVLpPQS9OV8F5yURBrpbCIiVEkgw/M1qUvMiFMioZdw7Zkw5aWBp/pZCioGIng1gV/k9p6gU2
zrDi50m1AeqYl45hlSQY1PkMk+JVn396HQQzdCD3YLCPca5TggSushME6job4O5i/ude5G5uDf/U
FVvpKY0K2l5CWT6x0WWCghOQzqBH3cYwuzfmBS4yDpQxm699i7b6uZscaR6mvn3TtPhuKsiwbiOm
pNGrC3wTGCvpW+chvY6LvMXDNsgPqgrNK96W3iBpMCPy3CAj+zShjS2No4F/DtNpG4Ho9EPn5FDr
WzBwf2hAZsShsU4A3yZND29bvWhJ82Q1G8HMq8Pz1lOySiDtIBkPkFcVtXIpSSDp8l/BtJ/dxPr1
qrVB4Icaxi4BhSgNoWdaiG47f35Y/im5cvGMz7gtVloJB5Y/nevOIKSMCcEwvVV3VODY9Art7LbM
Yv5rgFPTJV1uZi5Vy+ogHgESaWd5RSKjCK++hT07skcqFT0KWkgD0/T83wz9AiCLv96rfhXqRvwM
gh97cHqADzAlaDYECushyo0Md+SXyuuV18hkwsrIbfh9wKgkW4jjgvvvy7WdQv9voBcaWt+hSD9K
dy1/K7PTwOAWqJ7d14pJlu3gV7vMs58716HVG9/fj8imhehppKG0xLlsydTd7N//Zc+GEp4ZTrjO
D7koz/clwdnLxw5zOnQ7MBSG7DylfGT0NfBR+pZX7rI68tXoB6BElJDRHZR3y/hPID3PfT+F+FXD
759lkJdHPpVOnJXQs2fUEBaOwZwRy2unBXT8403+UNtQEh6cd+kymxqHNjanjCSIXST35j2Ky8dH
SO5BcWMupBU2SKE6GnR+n7zdd7vvIaYgz2BYNCdEkv65j3a8qhE71BoOIAA38u8T8Na+ih7kAZ/M
cRNPkK10fOzdPLqkI7mzAS65k/+Wp12QabquuBa0vwzV36Q9+gkkuGzQQAY7CAh8V/lWhmDSH+Sl
+9bVgZMyG2qOjPRzt/I2Csu/9EAm/cnZeE+jAq1BbXAF/U2doPtI9J+sOzQea8aDjaoHxxy+5TmQ
Z0K+anr7K6+ATZ9zJMT8JZ+K3H/3RzA34hy6CimhszXhiZgqWLzls5E7Se4b8IU/Btq/+H3Dl4Zs
FjA40j1n7kd6I+nPbC8PJvBo8lbw4DIeAFS+8+eWQQAyFqyHfDUaY50hfibjdJlFqRV5PYWHTKFv
Z9lBm/wL81Pf39H9W3ega8PeOHh4OuGKs9FGZLWC9gNuwkj/qmqN6PxBdZSVjIfkfrnvf9ZmjtMd
g2xbuevkOjkVJSz+yJ+BMuhIm2IJrWvMxALRRZ0ENJmflQwS2Fpyq2ZH6T1lUCjj+jIbERIBwq32
Z5l7Sw8rCyfDEhT1WdrHqfW3YLq30rTKgHtIdmhunqTVLZX6kvpawNzaWh1UhI0InG17nzP/jmwH
4ca/Ooj8wLaFqhXEERxFi1ZVGcr/F1gl9vwkGMGSQbCCFITFbi+rDLY9xOE4CfdESD9XU/9Z9d1e
bYdt1JOv40OlMZCGzU3NF6lYYw7Jl1P8OH0dlORvtF+wKe1PCC4azxwqBdZrIi+eECOPYeSbzx1O
GT2DoKaepqCrOyFt06biMS9QufdBMmUWWW6FugdVD3RRJSR/+JWf4owImgAUHnGkmuudXExJbLaf
mh5IWwgk+qxoKaDQ7klaH1t1vpP0WV4Wk00nn+qiqbMSfvguPO9NGntpiKx2fJpiABsYM0VlksPy
99K4QTTwBwbpDbZ46u+YSxHepHtsPf/LG76GCDvFfu4Bngyq9hOWnz0QwjBJX7IW48FvyEDezPPF
rHnvMii+m6UZt6cAhNUK500mm55vs5jUSWG0Jax6v6fpMnlXYNHwaDHLMI2AI+h4j7EAjJNM9yE+
vQ7IifkTuvYg4ogKZaR4T2eKRGygoWPWSQvko53SNtBU+jBAU0tgMsL6MwpjzSD1TnHHL2p0fUOJ
z61/U9VeO7Oxk/bkP7sCUf6rosGuy4mT9qbWbNZTO6iMsMndrk8hsE+Wn9OJIPne0+tfGYrLVz5a
fgNYmM3Q2KsZHL2sS3UqOpo5HjynKuriTPnYxDNQ2KYETRnEEfgJ9qZumwzXwOY4eH93YwHU5zFu
Izmvec+075ZFMc5wZJzmMf6t64XcXtJRC8cNCPpo15dH6WGgkD0N+nBlWCYoEL21zJN8+lXqPjKc
SNNxusKoydDgfKD2/NfioZEt+bWN9pKtLNeu9pYdbXvF7TYu/rMidcQiyh+LKf6U03ZutPOcqd/q
uJWOdkZC6m70NLXZ5sylS1MhszCZzUoHV8YO5CYl6ItmK1Mx6WfkCYNp9F1kaFf/zwTJA5lUytXv
19IryQd6X4shmZHlyY76ZF9k6Cafj2dhT8tfWYkFo3KZMjZJe9VawEtZdNVlkBv69Q6E5TYfZKW2
vyUhVfPoRZGYBBm/yoBa5PpW0d2tLHvTcbpkYxGAib1ooc1cSn6kC7fV52nX4Ws9NrrijNcu2fa+
SSfMuMl/pjhV36leJ6p4DtsbmO07nBf33gFt4GsNeK0I1Rf5Ff/H1HksN64s7faJEAFvpvSkKFGU
lyYIWXjv8fT/SvTZce+gu9UUSMJUZWVlfkaK8lLAT9RzN1UvkifDZf6aLfcb8CfbofZWzkxyZAjC
X0jwhX3+XlC+p/h5DxDty2MJslmCEPXbJJWCPzhbUKP5sHg8agXWu5zg3SYsvN1BvnEu+j/pNmSh
J/V82S8govmrMm46xgnck3sj+R7aG7VXvs3ovf2tXe9BzlOqfYbWvGigA/mgyBn/OnKjELIr/E+N
BRIp9rdZOQzEBqkYOkb8qpuXKOSC+G8fTkuvRPGzd9M4DgdP0b/lWPlgjwTVph4qZcS2gpTrH1LT
2cmVSVOiYEsj52B50dGPcCzk9dlh8WUc02m6ejbr3vTn0lKRK5lCG2cKUlYGXoqBhCbzN3wdrfAm
K9OdXvQ/4cyd5x7ZantnuRPodLq0+pvdUTvAKJjHXvDYpbLp+OVb6Z4zxnypTagrtzfG5G0bn/Q6
V77lhpvDeM4Vb5MQPOUt6ohfF1AAWf1RAYELpaxlxAQsJXJOKqko2jMwnP2n5f9t+e5PDxMlD7QQ
HwsQwQ1jf5wpWZLVZ4yoHjAASlJXeV3eEks5wQPwDsUK2cJxBTSO5R/SLHjiT2k/QdrXPPdHHoyZ
VF/e4H7H5ecYjs9yJ1XHOSOqtpEbLpeQeO5TNf4m2b8j69n4aVQAJjH4XpJ+EIFnPSu38pwGnrxc
qXyymmd3A7DMrmHXpwJbTr5oCLN357kqJlUZ1b7kxbjOXYoxLmXKzKO0zUD4381toSXasEdci7vG
qahmc0Se+CAjS54g2E2WwvbGVL136WbVI7CN/AvhsK+5oe7QUcDp1U3dl2ckLz71Mv2iJE8aeNQM
4122kcCQP1lhHocoo4JMGJAUdNlsaon6OYFChx8MB+zH10JAEvGv1LikfggZeSlXAL7YoHsFFSti
jy6byP9yUls4fT3t79r//i9XRaDtCNloL18to9N01S8DHaMYTspM6JyY4h0jOvDnF6d57mP2E3MP
Rm/Qfop8B+XwQ0rm8ro7QCfOyTTprknlJxqHT3DGq6LpcfFMpWRBr4Npl5enCPpG321bkoGiHz7l
cOqi7+ahcVQ0zap3CSNRFN8htEA7nL5Bx8whMoY3uhn9wRRmle8/4mE8GoqylVDYk7QBvYo+Kdtq
XM3IVUr3ZrbD+xIkzn/Zuu+ztc6qcwO2DVagFPlpgP/FGLOvOpYliiHXZR7PZ+DpbzLgUhLsmoZ6
3WsniSXymtKrRCN3UzvsOMkwhhK9Km04yHySCIzy7o/q6Wssly4Jc3HKSGML2PbhtC8Z0DJKZWA7
fn+eQmWjedrLmJAhTz8S78rWeY8oR5TkdM6bSVtKXrUibid650Vx7Z8lakjYzDgbRNAVvnAJR37z
APdpJcNd/u9wyBhMr0l/LyN0borP4SDfrLQMfBnEEldULf9IE2DR/cGYUryo0yXQSx1FOq1wsCBo
uY/KYHyZvvbZ+M1HDZNkKPoHuSPmZDx4qPHLVGMtVtUHKx9f5Fvkk2LunwR/t8zufEgM0Hb/9xs5
IzlCMyBBTje6b7/JxB+SeKcb2Y1cw3JoGN8aE0qQjApZCidb/0FcylLVD7lRS72m198GgMHEBsv2
n1kRqo51vQbYEybxfokZwVlTmxepO9WsUDJO2wbco/UzucGPLMG48v58yoST6RAY+k+wrowZlm9y
AOXxLZ0OlB264CPe5pr/IT3spesB6PLB92KQWV/2ZL3IsLMzd6Wk4TXkZ7UAHaqQ4FLQl9/Ja03I
1v9v6Y7UcGSV/lmmaW6ZX1HpvlXd6b+eslvOf1MZfk1Zfo1HhISqdy0vX+Ro2ZEuMaJVt2alvGMe
+2NRr/Jcde8G+EQzeeX29X74XT83KI3nVfUY2sg36cmXTwGS5jXgzhkoEwvWEG4KK7ztzPGhB0Bd
luGqUA3UJ9WzH11Njx462ctoaT9hoFxT66sj0ZVFIA8YSZUS434J2zp/YGr/CcRAgn/CwuK5Lyn5
FJYLn/TaIvnEH61GbK2bjnJcQvo9+Og0wBSB8H+mG7bppNxMxiK/nzT9BtQ7GHz2bfKh8gGOl7z1
xa6S0hH174psi+3ng1dRB5/zZw9FhAFtVCrDN2ZTfIGk2pa+dxOQpHtj+DLn7q+KlcZgk1pSaE6q
8lWzDxMNlcpDqKSq3mEwXDEXItbNnyG7VKz5PuvR3nZdfJK3AJulTOi8x3lA/a29EJlIM5z3UaWg
2e0aNAkM9sgo0bLrTp5cHGfkxBvZ4MuLmVnS9kDNhihf2vU3TCT2YOyizOlZHo6cg58Uh6nBiFYO
Stj+tmPzYFs4nnK9chCbs3dnxNvbSB41uopye+SehZAAHAI1+s6vIdVHdiH1jA2g557awr3YcQUg
hc+0zOYJqAdMO6oxNQ9njuKHRpO5NmFJPv7J1Y9jdHUiiE+coZypNXPDOkjXcQi+nriLbNa32jdH
K8MNts9/7bb8LkiLXT04Bypgea5b1mJR2kbhsD2qJTpjqfopdeTUovtF67GHdaQG6BFRcJEI/28S
um8E9CU6y4TtKNAAAoD3jRwBpkcEfuq5ZxNSlfwsa5HMbceFwK9ingZZJPIXcMmQOJcso6tQktvx
TYE7PEmL3m+pPfTRgcXgJD2jAPQVWVD2JTNVr2/RxkH97sM1zqXAv2gKyPSVhoMsG4PFLVQm/IQc
ZCWWzHy+RAVc16D9kGXN8OgxeFjohPXtUmJayq00uCpwdfh8PMiWSuW+SpuzpGVZf8quVDYPTT7d
Klq9kf2ZlHalGUqr/taGKO2m6wp7MoUCRjsUX6XXAlOIkVVrD1JcEf51kypX6dVkkLEaX3/8VyIW
9kXjfJSomdLIk76hFG5sW7+PA6qX1IKlhSCFEfm3ArUYaGw1aTHI7+RkZfsiez/N3/bh8CHNOh14
gzR5bfMFAPjz0r2Up6u/JVHzK9mJaJm7BkoN8bugUAzkJ9zCWC9FI4oq0suRznSuTQieNKe55LuE
U1+7S9do6QMjfB8XFvVgijCUWqQ/TNChpxGUz0mwz5ezL3MSGVIhOUIGl3SVRWyTfAiRuM0CkUFE
C5+lErqFlG3UNPuScl2rQx3LxsNo9QC63Xv5BGnIyL1I0Ki0NcrCPIIqzX7l8cxqc6yTbi/l8eXe
SsPH6wF098XTssfjuZn+/NwOH3Kd0krUwGgUIjAVwk1JyZkM73cp+NlVth4m4172kMumcR7d+zH5
W4oMXdU9SqEhRo7JKb2LfLh8omz+xzTY2XV7bCM6oRTwpX0UxupjkhXog7QHswx3UraSJyZ3zBPN
QqxoeLLHygZ8aDJOuWfVpFx1oLbyOONs2NNHPep0TaXTOjTZl9JQrRL9hQhvMQStO+U2yZTXuaey
ZzR3yyMHxH7tYoik/+WtAuwiPOz9STnKYjkzRe00fnWGB5nc8hLE/q9Udd5llytpjszeQMGzhTRY
GlaJy6AP5w8skdE4/5FV0c0oI82vnao+hzTuke9DmlL9XKbfEihC9TR79oukBjDEaQgSrVKpdb/q
SvQQwX2WFLMb5/uxgYzZKVt0Im+WLo9khz6Srkn5EclVSF+wcqQZA5ncfpevN7R/K7g5dCewPqh7
tH+AOQ+qWx8Cv4Vi2/5Jgz8cQeVGn9JpkahR2O0bstGybuuWtnEm/yxVQhl5MrOkvFgqE5IQLUI7
5DSUILPg01f7Z4Fx+B7GO/WjPJ06AvHFfJF30dplV1Zc5WezivZZPh7kdwt2DCxB6KDnzLkIbEm+
Df8DYMHQy/zv5YnJxB2r+yAcX+s03Ju5eyxQctNEBuFZPlSKlEXsXL0JgRGCjJyavC4Tp+4/wb0+
GvvRnr6lGy+TS34hWBypasx/nZescKF+kDlWaPToORdsIb7le6tO34alB5UFgLEA5ORz5QDZswio
KhW3qz79FzYB/PZq8CpnHk3eXYui1kztXW6+PCMN9NdWvls+xCpSOBw+B4G8kUVOisNDWWBuXUMF
9Gh0Vzy2/EtKUA4jZGl3IB2TzpiosE+TCmTD2C397q4s041rxGBL9J+U1pxPXEuTc+in7zlbLyhk
B3oW6P/qQAzjH3hzPx7oYxDeGV2+kV5A0lk/oTJvIsuBZugynppvqVyFBkSllZmNR7IBwLTAaGQz
nrlXs4ImQv1QyuzLBdR6s606FZdlcmUGFOJFtEkcY5+F4aHu8Dv9jMAaBkzoUUInobQd/v2L8vUV
euq/5rvTP8ojkd/LsJB/E1RAZ6e4C215BBS9p4YuokOpsBd3HLFOOwmeRoaVoP0kfIvAZlMpF/m5
04C3kDXBD3ozL3VbHSBVLBhBCTcS+yWEeLNxbgH1yIpbo52nuOWDmTvf0hWV16RnIt1RWzEuGhNs
znuUmaulsV/mxi2K6TtZcyUGLLvhWi3eNZCBvFfGSxzZv13a72Z3PArwSoaBayWQi7uDjNs5ta6I
nSGxwRUT1DUAiD13qGyDI1oqu7jnpsqi5837NMuOYVK8++Y3D/tZ1oFC1hmZRNCVwg1Kp5s5N9dx
7u1lYZMtuHyhTBaZAw3EuI7bBvtN7rB0PORfOcTzvW1NJ0SmtwD2BAFAl0TAAjupAku3JRoo1OX2
WkzeCgoRMnqlYaZJoTKa32rTuI2GK9xuGuqsCvxKWkBSyzQ7+64OUK6QJJmUVRoXvUaOZPz2nf0Q
Kfa3nKSEAuwOGCfWelb6WzvDhXBUrnIn5Sp92/21LfVddZcHKIcXsU/fxEIV539vV80HA9VnWYPs
cgDceZv3A8pO+W8VBg926l6mqkRpUppcw5I0OCirzAOmYvRNZGrKshNYLSg6EpHyD4QY8j8PMVAF
ualynjLcBxmO7t5S7Gd5cP10ST3lyUqSDRwnTFfKV+KuxFz2LJDKxys9tRUFy6UVtwQ5WSrdhuk6
rXv2PcDlvhbgBsVO5CH2tWOdZOmWmq0rgJyiG4HM/gNvoO25qcLpLCAx+B6fAk8Kx+SzqeGggglj
bHQdhiilsVZs2ihkHAI8NbGqb/NHiU66I6mGdZH6g+wxZeFLYaN6bfzYmdmXrDij7jzr9VL/kUqK
JL/A2FdJPD4txRreMmi5hGn0pXjSBfsd07vTbnEMR3jhRw20l/8FSLkLWlj/rZE9+5acTO6uREh6
XPiK+ye/0n9aFFKA4U/vJtg5nrcNfczQ0SOhPyejdEnzqJ+HEYIFdA2kRSUjlnANgdVfyR1d4pK0
OpqgXflTuPSmBNm0oKASny1JMD9ILV1yGs8lN3bmYDf4+Y10EyCPfQ8RqXaZ5Y+R8SdRTeZR4w6v
jf0gN3Z5eDIkZyMUEIs0zeYCFn+XL8mZnPl/ixv2HM9mi+EIYAJVOckslCxlCXA09OTQ0vCOdD9p
6B0ty3kSkPey/BGBBBus9nutVT/DlJmjtH+aFz5MHuasPDbZaQj0XW/gpNbFVopf8lz0OaSh8i/d
CT37WFjmTj5S/mSNAXyW4giCFQxOuauNa966erFZZp8DzzaDYsceQp6SXOYyvohVMEXRZfoNjGYX
J8PyVnn7wIRVK+c6QSqRsScTJBNOqZZhrUHAZ0op8aNXOk9LwhhVK/lEqRFGsXtEIGtp2ciMXLri
FnYLCOaiOMyjkeeE9MCXtEyrprh3rBReoHccbIUsnz4IOZTHSinHKH3yPR+kVdPa5ntPxV7DMD6m
WsUulcxBGDPqX11X9ClC6ytywU5143XgRutGvesCQKXAQ8c+v1NQnYtk7UdDkls5/PgsofgLs7cq
MBkUr5cCeTTzp2d5tQk9A8FM/FSg012q0VnnzVUpmtekin9q139fPstmxEMdQZtzhl5CGsU67Bbl
XW5h25NPjxYymmpffnndDKaPvZaqbwvDuoFE+TkL/tcPX0t8kGhktuSJcmEBTspKq+yirfQupYcu
l780Jr3urRm2EqPlv5JVPPW9usBP5rAnRs4rHvRnTf1donU6py+pjujfv9W+gq6LwsSNwGKWHpkZ
UGlrrUf5QEkHBIJHq+bRZxcn004CkExHWXYRXafGlD1JA1SOK5CQy0ywFJQyZSERBLnRFlslck+y
Z5D3yY4R1OshKSuchHnyEvqiYXj38B9wQVSyDZXOn4csHMafaEsUvzIZJbdy012V1t/2GEODR+uM
5yARo4MjIANUsHxtcjB1bPRKNL7+F0wknxAMrIWia5w1t//BjORqstC4tqG9tCyjHO0lZ8ayZ1zC
rFXX666P78Yp/v1vSY8D933kdc3UMMqqH4whw+ya/Vk4/0mqIWfppI9BVz7K6kJh6UARbi/TQw7D
du4X4D1rjhwoscNNsRjwdID5VAEkl2jS24qlTkBYEm/Kyd00A/G/K+FM07aN8P0mb9GjdIP0PQhp
wjTHukG4hC/5JjkRfbAOCdgA0/YQnHj8F1RJuoLiPaMtOhTV7QhMtx1eC236ozT+zv1mB/4hu0JJ
+7wIpZcuvrQeJVB5Tn7YXBoDlVCJwzqsC0a56oO8rztUsLkS9hhj0rPfWJKiOuqPKBzupMMokUIe
Fp5kL8gPy8lAPlvyINPVfiwkh7rgIQeMIYCNumjvzBozO4+10Be7PHu8l+EofxaokwxyGcCOgiZL
oGzaCi8uMhA5YIH85p2gklChpyAnaF9oVK8FXLFepyjK4Pqv7FD7M7Yc8VYeueStvdMdu3bcLV3p
DyXI3qTfLauRYB6Dc2Hob8tpmen02ZbxjQ3tPLU6ALfcIcRPf1YaumL0CmWhlz5tLhVwasvplJTb
ksmyotGCGiUa9+e441DNnNkNGgk49/lGCRTnqPvKPaLH+qYNfMQxCwWVxr4y16Ve/Vqhld/bGhr4
sXrMysK/wzYKDoCCY4WTu9vOQUcKuUa0XIHemMWnCqzn6tTpLo/reuu4OCGbXh1vukTN9tFg4iyh
T/tmANMW5EN8VPxaQZS6W41zHlyRk2ekDfchaDOqMy7SwTvTCMpTATReByI7qcrwFBrar1VqyrE0
U/QMga9ti7A8mXiRHUc/EdVhA3GjJnN3IyiUUb8BufdWd3c6F7BC8wj7FewstnHvH7MMNKI+lOFV
G5pV7KC7jukwRDGkS0MLmpqf9iba4Jy0gjgm8dm+mP5o3mjlCIqrsy5xqoh4uLdLjfYh83trZ2SA
HNV6a8WljlhEbK3Z8CHUunKUHOh7+6Bler3RHA/NQHghcPAxpFX04iXta2M1B+17nMKeHpz5EHaD
xi4VXggbfx8NoEszGpempsJjY6mzKyRFQsEh3WAWOd5OgFMKLd30TfWTooKVlhNKbir3GgPGDaJd
6grSaQ9out8YDeI12ZANq7qcemRCXTroTnwyJpq1tlnkW1sJ7fWESS2GNMSVFn6oPQTPhuZtWgN1
+Tx9RuEFKbPcuGRpf0yiyVx5+ECjA+0+aJ4xcFz93dnpHVRCDaV5iJaDpq8t0je1n74MdzzjVoVA
XmjEW71+VmhqR0l00znluAZydEbU/1lDhXDVuQNvRqNfsezDUEU/eR3ibtVlj4jeplL5zzdO5eyT
xK1J4+BBodOkEQ0mri8zn9UAlufcKKhXw23v1FeEN0jjRq/dDJHarRDT3jVR8eIL+cVADqSq8Klg
KhgeKlG+26Xn2YeHqajEB5xvxbAkhCFLJbmhT+4hqhz3CWTnGX7u3CvXAiL2oFLrSRXg+3FwTAwG
TYp2QThBbNTMYzPr4wnRWKJ0Cp1bh4WGGMFn2LfaHbRtijJTEBw7ZkDg9Zve/MRM2d61kAKF7X4i
WduOX0E3n13WsVVkdmDDyhogmD4e1NpCSKwoz64DbNu3JnXndwTTzI/R0bFmTCfy5uRoabpTEpT/
fCLyKkbPcivK+47PCqVYGuriarFSDPttmtOLVozmKQmqLUI30EKqElMUBMa1Xt+EvT2sxsB4wooY
yWZ2yZEPaTPEhGOIRwSq6FTlND8pSx6GyFF3vQpbIiiDdR0DztSQ1Z+r3NriToacRAO0vh56fILr
Q59lxUHVsnxl5dEIn/dBtU1tH3FmMEsoPnIWfYvEna5O034k1Zq1AaZUgXRz13fx3tf6aYXwyNf8
p9fTG7K0uEc4Jg4pqEePKGmk7bCDsM1QQ5tZF7CaMQy70mC4OHm8HwJxOExAIkWq/jJAhxSiqQpt
+VTPXLVjNM6KdvslmcxmbaZ46mJQUcGXnXzaip/KXMAunB4LLwe6MlfKTsXi27gW1YT7T4jZSzYi
i1DFUBPr4S5zgOv7IwpJXg2WMdKgAYjZgFrmGQKfmrbJx9LaDUArwzYFam7gRwNac5dr7yaF8pNv
9ds+RR9gQmR0M1vBk9bNE7B3PVub0UQr35ndtWfpNyBEiqPrN5Bvo2FX9BqWRQhOaANqsUaPlYEL
A43hkAR19xhvVMsTb9kxXtnViOImthBm6fUrw628Telo1JoTpwCNDufEirsMvd8/z4ce1WHnlKUv
RmoFhzTpABtMCC/0wXQKM2czhHUATsy9ljDPjRrlyS5G0XFKqZ6XnclDjry1PeS4c96xZGor26G7
mMJjW2n1Y+ipd4MU8kNUd0DyzvCLYzgvnarT08g3qHcPm8bWXuwKfnjCuk9FwA9LhwmOEYWemx9e
paIUadWXIctftAH0AE4wSpoMWyRdHm2ld5GbDhFytqs/pI9R7y+9D3wOjU2r3Dm0zFmCg2dakN46
8Vtgj7hGYwI0ecivA46/1fJvS3F29NWU1roqNePPcRhqCoJJyN1YUNz1v8LHGbmzkeJq2CH4lraf
WfGjWKfD22cYN6AQVAAnIcefbsq7EizQk+3YBHh3PABFxFozRr09tkEAmiZyeV5WHXtN2dWd+UwV
sGbUji2icKcqHh+127gptilJJamAF+8Ruv0OG85wQM3CzEllPcPZepZ226UKzS4KeNsovdp2e3AN
zFmd6V5PT20TRTsuGyKf3r13toUdXa5+NH67jacSmBitPXsMvpAHKrd1/pIFnX4qs1Q/daaRrCtL
paGWjKeycwk3PYplFp7uCsIDI5MOmdqCugHiKV5q7FzLLU+5axyMcR72UI2vhQabclSQALKRNGSx
NBB+Va0ZTyck2Nmsr4Yw6I6k/t5KHytcqaOuOi2fg/B2ssLIGbVGo3nFI+UtN5FkNKE+V532rqnB
vJkzhHtVDVl1iFJq2r0VA40E+mY9lqhoyaUFZMomom3deDXb09zA7OhptAtlNyT1DWIUEIVwYrMi
bd/67dOAxuE6TNOHtEsR/ZS/QkOvTmjwQNVLqt/KJB1FdeFiNTBR9OzcN7F5LKq5OXlq1ZyaOrng
tIhSJhugLkYQvkvo7fcwpgrlNOZxiQhvfbRAK6yQGKehrAPU0lHB36arij1C5hvXNJnXpst+Yq4q
Y+/Y1UF3oPNrKgIVGTbZgHeyertUOmqboeCHhCuH/FSthi1Pmcqy3MUkC4udYqiPw9zHW9JpVsJx
oKtvdBot9RxSr20ULfs3vyBeJUjpeAW5opYQHsrihOx2ceoLizISyVU6YZyRDKOx0kNnrevoO445
XoBFnmBCk904Q4fiGSmiMXfflsF4w4HibIJaKmvWwiFBH7hwGDq++ZK60AsoS+9CA98kT7kDIANk
d9zNjb8ZZu0pczGXyrFwK0AGyCjpS4dtV0mptLaaZKuWGQ2FfkafVFu1o74hTpBwhMWqhBk7TUm/
TWCzrFUTWaX+LxBVMfxLwh1s1zvDQGQSYfQs7SoIDstceg5Yg75t9B9W6oRyYtikyAg39GkDc1qZ
pLHrUME8pZDa4uBuDLc9xz2yV7lyYxgpur1jg6penMCH8c+1MX3H8wyJoSvebNITp3F3SmyI2hnr
UBjoxsZpou2E5wQB0DoDBNYQlI0/lBRVlF7jJivNr2Yzsj1D5R6ZH5HGE+o87662RnPr1JTvRIrR
nNa+QmKSYgNVdjZOAfhTZuEpizFmVF/qFJr7amLanfQ+QxtlLHpEDXXqo+vlVVV+VS5HWR3P24kH
Rt/yYxonDmI4csC/NyzvjbQK3mR5HWygeQp1rzQkXddDS553DpgBfBtrRp4Mh9mrnbUt0i6G7j1p
w3gb4D/A/OcejJhyNnndkJyTGySduUZoYFhXLRYZXtesG5SJQ5aGKY+nraq2t10cUNMagcaUadvh
KUmhMW72LZVQXSKrZ2OyRHIPWscatvGQ//WRc431zL8JwnCP4R3qla7/m0ze/ez9tC2MRz9RnX0w
TyBMEWsYW/PCKq6s8vwcNt5T6YKXqkE0RXN5aFnssWILD21A553afLrVZ8RLCufEUtBo+a7vQark
Q2vhGxW9pWrsrKZA37Zl9eZuKw8VHysePPJKMp1UN26C1H1vcCFbwVNtTm7urU3Fd/a1+xxQDVm3
9BlXPTaRh07BVSeEYGMO9ICR4MeuenYOUw/fJMcfAzrNq4WzLjtih41kje72SLFIiK0bbTat86wQ
vPJJO+cA9EF4zjd2te8mr7xxNKvaSiyfAi1cYzumrrNOI8JvFCQv10VFtxAmVLf2J7rJgYmUUnrf
uPhUdMj9pHj6GVr64NRaihpV/euWymVAvwq20CEaGgrIyBb3VvDQKE9JgzFdrxgbQ2BgulLoOH3M
ZwpPZ8v1NkOVI07d1miRVxmOy727zkrzRdWR5sry+s7W1Adk0XH2ylj4Z7M8Qf15zabhucraN3/I
UA/NolOCfzMhBji+P4GBMMf6olek9rPstlFBNFDMn38VPZ5WWJPkxZ8WjRsnjM2tWvto4Kdr1S7i
jdYPZw1J7ZVfUElFCux+LG2StQrrtQQkLoiUdap29XqK5+fSCbkXqoiiJbK5KENvW9n13h6j9qQn
wcVh/wfSSmGbVgbT2ir8r0idjx5+UhtPTVeF4t0Z7dhuacd9K0Mb4omMDPusW0eljzZQPkCQl1h0
ArHcKGnnrsc5olhIZW4XKIeczOnQVu4fpiRl6s/YqiqkqQBpS8ZDbVdvjdp5a3fQNrGp3Xhx8Tg0
LgCRFBlyvbktDawEx7G/bwbz6uXzpUT7a+U72G8ApKGOsW00E4uQBnkKaiyApq0jaINDrVYlOkwA
kdx9lo4XnLNP1dQ+1rr1ZnvJue2RQENvhaW/usktg290tWuPrqiuxXTf+9sphdWJhaHSZje2at0C
CETlsK7qTRC791Q3V3jd9feG0b0H1O7WJVXLwrdIAtBupmKhbzuFe++nwEKTyM7PiOr36jXCsEuP
edz0bhq//s5jLJEQbdNXWkYVoC+bm1n9cPD7jdLiXBfpXa275m7wgmbFKnl41ScAopGRdExUlNNs
7xiWU7S1277f4JSjU38MkU5Ker7cdrt7HHUw9frpxkE/FQr+qo1TvGW2vdZcpB+b6VHJVZrkzPWo
xkqoxpCjSwKWJArPqznu7sHtb80C0U0Ysfeu4h4RNM22zdDdaDZwxr6+URMIP3nq3+Os23PZ3k6J
7G1CmXulOZqyKQJ8QRy90jazUb7mVnNtjBowArYfeTbltB/KjZqSy1WM7x0fsoMAhLVESK7q/Gla
/NiY9V0V23+6+eq1JPhsMe4RLDt4uVttXRj4aGWfTcXydl2NaWQSaE9E18s82QicUS2TFKy34ktk
gZmj0cJ+sk5W6PojmdivX8uDb1LKaEsk6f1dHTU3pFR2jCI4gi0V7XZAJFgSboDD1KuY5FDPCFYV
LhOrNkRgayQZsAmJusklae3DaCFTGZqQgoJz3RrsJqJpB14UvJ6C2mDtaNfleflxQd5FMzkr97ps
CnOveqsU1iK9ueAWdahTFo+2rTfoAa0jC5EzDUetlZrMVLeM9NLk/oeDm/pcpi+NDTwlKY4apJ89
u53m9P/+UqiD/X//XX5RWuquiHvr0A1Dnu/auO1wesQkYD0NuhTey3+vRdTIb+Y6jahvyo/YMPks
g1IjChvU2cbJq0/LX27e7w1E/A+K7V0rNZ4OJk+fojZF8MoswFGcGmcq3mNPvdhq9lSZPbg+1z7F
EWJbGiSTe8ijIfFkOiW5C2OtxaJLMUMPM94YsXvHz7YJmo6eYUDHLV6DCNHAAVNFMhAPESk6WWjZ
ULt2uj2uoofZUFLEU0moC/1DCTkPZE6/GbbBqbbVrdIUOP446GH2YX5EFjQ9+Q9wxXL2JKRPCMBF
a5wA7uO2VR8N8w5UC74OQ4Hu7VC+x4aK0+gU7PHqS45FHLpYrqwQCx73UzcixA8RcWjNhp1timCf
s53QdRwwo1o3fZ6CRtSvqtc+5VlxwUUI1kMVHNQxb9d9pah7v+0Q+jWj29mM8y1qyTScmLGrGBze
bGvpEbH1X/KGo1ujf6KXnbIJKLOsqrYjv7d+fT1rtnBW0f2K0FZT/SuiePUmHMsLuRnk7UCPN8i9
WCv8Ah1JjS6xn0Wb2C9uxftD/AQct7gvC7TSUB/VHf/q6spVI+SCf7jvgmpfjLa2GrPphc5ejUFW
cOu17DInv85Xhat9A/j4qK23TCMnBPzLCXbnoYshfLP9j/O92tpbpc5BG3jDnn5FtkZzV5nRE68M
63u26Ia5U/BnGNZtquBrBP9sqwG9JxkYH5XgFwXS59w9NwN1Jt2jJGbn+dEbmxtEo9NDYm2RZcUe
puO2DTE1E2WAqmgivR7lW1V/dq3iJqtQIbcqqlClNSt7+fDMau/CBi1nqS5jieadG7d9nCo6GQ3K
hn3gPi42aWHU3ii0qdctOhJFG+br0gfAIF5EaUtu4TXG42gVOw+dqaMhuX4VKNvJD3bJUN9bcXuK
tWxHb1bBEoIiIKpozH0MNpWxf7dNepFRo/3WAK1Xy/0dagX+mo3JkWG3m56ohzuF85Y9lkFwMjx1
Pji2W1OGHM6qUu+tbnib6NnsjDa4Bp3qr0eFOumIMObKKsvkbOmofEeJdkdaX5+wzMDzNilxlWnb
+ZBCS96WfPK2RrJx1Xf+sNPnYjyz8F9xBCn2XZWeUdAON22OeJFbYQWv+tZTQJV+rarsXJSMOKQA
dCZzQS7a8XJM272Zyq+N7QtAdAu9/+yXYnO6wSJTn033bgrJ/eMwoyI31fgPaTjc+Qq6x3iw4mXV
6dgFmx233I8/82KytmCYcTWlR1ig7l0FRCb8iJJd483jarL6/+PqzHoiZ7I0/IsseQtH+DbTuSck
OxQ3Vi3gfV/Dv34e06NpadRSdUEBH5B2+Jx3VXeKxyrn9oQMYH2zsbN6OLDZgITou5+P+Hl/JnOW
+bqgn5IPNoN5rdamKZxCTAK6TW60oJuNZGGRaMSd1L/HhnpPu7Tdu58/SFUU//lb0a3ti9R5bX7e
R0+lxnfU3v+/jy0WRsVRdXjrSs/Qwc8/t0nfXLSTE5mohg75HF9+GvxPt1K/aRvlWkmJTp+plbyz
17/9vIlAuLt69Dv+vPXzflIvFDXagBCYa4hz5QYBVl9Uuv/P2/TKXas4EidtCftO+3hrloh9U4/2
3WBHQMCJbCwgQkVL9n/fSRwPoSZZYe9+3vnzyQmMiWSOO0PzebRLrBFIVmacp/UrR0XY6oD53zuZ
ZY4Icv2Qn8/lxpn2YUwzRDG4/l0GNLo1U1cFshr4CVOTBaZa/2Xkoj23bXf6+QdnScK7XiDcsOf2
4eddP5/v++5fIy6j489bP+9vQtpg6H+xgp9PqqvJ3VMdSeX9/31Z155OBC1k981CaCvHeHwl4Zcu
h2moLuNazNK7mhhi/jFBNE5EcT89cYI3p7Yc2MGTPAzYkourEepjZnDMUW7WbIdJvNDzfEjanK3P
hBqo0uqJ5BVG7ppoY9HWJU49VLjoPvZuSrYEYRuPZte2+yjEPkWwqEHM84IEPakIUx5Jvczi7tiQ
PrIJUaNslZX/WqhCndyOXg7AK3qetrUB+7/kNAfZ8eM6SGY5U8qY+b+8UD6olIMFPqVNhgvQ+amh
DIng+24fzYtPzcgYdApXWlOG3CTJFb57WjOdZ1WAaPhADyUDO80ed8P6TM4oql9sEwKHTYZ76smE
GSGkJNrRPUFzbX2eFCiMDOV9HQ17P0xutiHus2HcT81Czk8e3dketTuG89yHVGZljSO36FA+Qsqj
cIVgTO5CwAmvIfTbwLJK8zkUz6mImOqHaLl1WcZntYq8g65/twsyrSxCdBIcW+6AUj9T72NCvakl
61Mx5AdnLo9+/Kjz/DRMRn5UIjx6nhlta6HxrEAF98K5l2V/HPr+w4nVvWzURBV3d6ZI0eSY5hyE
bH+ViGHztL0WufMeNZI5n5eT5QvtAd9vND9AAzIa91i3S+SF8A4wwLdsJsxnydmjEPqDfRdHQvDL
Edym+yGPZuvOJ2PJZQva8Xq7Ds03HSGEzjzeIFleDVmTGC3fCHnoduT1IGipWNa7nrNMRJrM9ebW
e801qX87Oal4M70MUxIo2Q9HmRp3NDS1QdFED6X9Ow1pqKFiPqZwXvLgnkkZXXt//Y4QqBlgdxPa
dG0mln4zpuaVrMycXhgYomYwRmyjZoD5nkW4Lv9KrsjYWQnYYvSIeE6+VCFokGSUoqSNDsFq/Iq1
jQuXB2Bb8ULjE2RrMMlvdtWOh/W5itmQ/BEczsGlE9SY4PlGECT5xKYmQKMIG9Gw9f9kLYxN1KxW
ztJFnbEcnGYOqjJpTgPRZQ08aDvx2IzFCmb7PfCz3k/LcCghdq6eARI0ijftwtG7BgEVY3ftjfhR
DcnJlthhcSPNeo3otc03ymtudp8H1aRJUSlOUF/kGrxX0snQ7zW3KCr20KOXkQCSjQKX2vsDPaBF
D1fYsRJTmPI+Fw2cNF2i2YtVtk90rq1A0ZvK62TP9ouOtTNYOxUVEdlSgtDFgamt174VzxS67ltn
PIdlARVASG5KL1rT2lcYFD/gnoPXN5DH0+KZL+eCtFvasxkY6vaomgb/i6J5o+0fZFrjSkJHzWF6
6OrpbW7CDuvJ/GElbaB4EdET6L3MRpjweSuVTySHS/bf0H/mZP6SGBvfS5rGiZI07sLauYuIFZdW
8S365jp5bs1uS0osqZrJmA1by8GVbnmA452qqT4Lsd0DUFFEJ+wMtj3LrrbbEMdSSbGxwPculUt0
fbPIe2X2t2Ky38N+PBCl25wI8IEWqD5xzJAsXlsvxOKWx+llQrKL24AI0bX9wXUWcra98i1j0jYV
4P2cVqTZ8Aiuhiu22BzkhtlTDIrM2fyxA8FNPX0ycs6RWMd46NaE+apqnpeWLiVoOQxV9A6LbuEB
LSR+/7cJDkuRUnimABwaEVC4afq9v7b59c19akZBRu8fudtEjDeuevKU/5LC7MLoNjfS82kBuy1N
d8/zEPyGtMpDprznZiaVp17oImiif2acPvQtTINvQRsq6rPWq9csgMcKGskS6Pq0AwEmsf3VLzyU
ALJ5BZZA7wmOQiI4/7+HjKBsIAY6yUcdJIb+UPhowNEfKBLFv0NB4oaYRgYyqhvSUAVZT+6leOKi
QipB20qauptFmLR+k3UOkgqg4rvvidVTQNPF4Gf0EE/W+Eu0fRNQOElLoUzadiMtYM8S5Jt4Jv3m
0nId4/Tq+E8NFn8IuE46aiCLFiKgqTprDmM8poGwkr0v/bsKWnIjo+aVqfAkHahY520VIumIcmLP
k2pHkx5ca/tgm9Wn73FhD94DEu23xmn+6QWHmbHkx448DQ/F68GxnroBqUDxqdKCC7+f/4Lj3Q3R
rpLpJwPeZZjkaYrSnScmHth5JLdEYT9LhEFLnj4LmeUYmmHjMn2ZemIfG7fDEFlwWGbTjYykzzy/
M+vsZbb+eG2FRGQsTpGoKdKxCOBo9oMEn0cme8sj9+CR/7DjKxD24ep9XScfyipxvUekF2PY9Vlv
RPQbsvQopOZHsCl16tPhfejba5XmiCTpqFSyvFgoLLzI+BX79hvtlL9EyuVhrLHnVL9vSMZ+9+ex
Q4XAqzHH5t+6Mz8G9hZE12SZZJuC9BJ6Mq45DeKFPcNX6SvaijNlzpj4n8tspLGlH94AeQmQSt5c
MJptkdrPqUh/NWg1qOjEow7D3qb5o9uaT5WNIyFmZKk7snWIJa6oTU6Xz7CG5uQbOw2kDE/S/muE
8GwJXE/sMhSJ9pl2IL1TxWfd8sTsiIaveLRQU8UEdfB0vc9lQYNK3x5NMXwQhA1x5OjPyevZrMr8
KbTbHuQaXJZH2HZEvcFaDJluclkBJZ3s4X5p5C7NLhnQn2UB0FmErJcN5Z2NhlynQ2rfJ7ax9eZx
R7Kz2AI4W5dyeNWzde8bPKVly2/W6weqnvmLmRXnwbHepsx7yZsQh5+4MJ7ssmW8QSlV91F0TUAD
FZRmKJ5bw/d4zhm3aE5fmJDv7KgBwiMoezvV7oPm3rVLUHrqM2gc/abItA86E88UEeNTG98y00jp
rdWBMebvM9mHm9Iz93PYXSUqcVRmzJUTW3E3eK+24NYqNPTt4q+1xoV4i0oiyaocYhqTzyc49Kkl
ANzJyvbkLNXrAtw111V9nGpizd327MYmh714S9M0Cyx7vB89ApTwUDBYoWqqNVkESdwHJN281Qt7
ehfrj54etniszguPi7lLOB6j3Tjl6R54+oL7utvks2+sBewYo1DzgrmoKR0QXA1OwDZJ9BfVmFV8
w9QVUkmG2aA3jj/ZtMyWOYmdNCmdwP9RlnykioTghWqE1ZrhzKvQoJJvks8Ax/CxipA30nb6gkx6
JSH2+eTdkYzEow9ojusQ4CO7Wyz86qZKP2tsyqELE8fdpKMn117OTl39zgyPOwxuuS5xQNj+Y2Gq
r2KeFXsnYgYCo5hdp/QV2uU7ZhZYnzg9nSWKbd5guPadl4IgkbCrTomaEEig1m5NLnYjOhRJvwcv
eKT5eNmUC643d8y2fZT+W+YGRlF/Tf37YI+ByYWHc2CRJ687pal4MF27DMiGrXbQb+SmCRI6QiQr
26VnqKky/5Z2IAj8L4jM5uiY91SG5UGt1/qqspA7R3zNlvMRO9572HjXtO0vQ9l/jm6NRBaXlRiZ
zIbqMxX8Wp1I4ANEO+I6VOC4ZQawsAqXvJjeDq2fPJut38ytV9L7d2OZ3mJZoR7LcXgzBc+6fJZL
gchiJZjVzPZjjtfcmQwiHrdd7wycEmx3pRxZ0YsJD/AX5ZZvQrjHqKKRSiEKxPPxYHbhWoWxor3C
Pbkih4HLiWF0iqeut66JJrZvCuVtafWtaYb66s7GL5MnNT2T93HKZbaMOc8i5JhcgL/SzrkzG496
Ebo+5mH8Cgf/TRnxLm3jU6jLf4mjubcJ0R14tGPy30gOi525dnkZTX8YVMaA7d+BS1404S4plQkM
LjMZ+CaEDyV6dcitTBjJfSjvYJf+orxldoLVbP4BMG5L2V/nIn+wjPnVscdPnqy0BR8T2wauXfCn
IpaQMfpJU+Vnn7joNUUzBHYyKlFsVTXBUUREApv2UXbFZ+tlZJVlwIzQDdIg+77K5v1YUvpm9M8M
qo95s7z5UXPv6/CospkAlH6f66TnEBwv6Px2CAqvRj05KPSYpEy7eMdV9emEzSHMMnOTWssuE/z4
6B8By1tqU+HSzdoF91hxtvZk+RwLVdKeSWVC5pA95anFzxu9Ii9MAd7oKiPA9cEaYlYNLENh3p88
C3TQ9WaAR3pD/FTtagurhwB29OQzpYAbCh/IcO1O5pj/M1Iin1vb5z8DqTEtlNwXwHlUf75S+4VQ
jFdEORLzWL7r1xbzFkUSbULnxIhfQpQIBFJeYuk8u1NxFHU4kny93Ee9wzjRUgVkhC61kvBySa6N
y8h8GkpvT79Wu4RBoW2WX2d+piNCAEu5B+3YByeZqGwm09YJytElCAWod+Lo/fklJoYkZRzpG8/I
JE6xjLjWo7lax1fFgdS03cNsdC1+zbI10pVQgp8RYF0Gh5zw5LBnVAOxoYfad6wbVWB7J12v2DgR
G+4mBllYeEapO2GqZ3ADbqdy+nCG6q8oezhVz7mRpcORvSxQVDXZZ/T0qB5KeDU7t8Ob4wFVFtmI
IoLyTxiAkCDG4lOOnz4FXuSpQbBR/oX8I3Rv/fAARnCI/GFPfcOTRwQjx5YJzEgYJQsja0o63ZvG
+NCgoQko5DxO4HPOoF5E3GX09r4Xyt0lvpPv8eFWG2WwZSWAgi7W+U3n16daDM/J7Do7W/9lGWLf
U5TIVMgBmGDKGLkjClUjGK2Ws7K47yyysmNFUfNsERDdoYJsoc/D9KnR0O7DfKvKfDfp8S99asz1
zOUsPnS7unh7yIvXc/I6gpQeOlvdR1kEZTTRQKitI6pK7NX1o2EDaGpLfZUxQfod1puNG52jZHlG
ImMTblMzYJIFVkeviTb+xDMZb6PzleX0OYYoSGa6IeniEJuSZwZQJRh97LgbFYGyGunnXLn9QRLP
QNYp8wl9P/2IGsjQl8Rw5aHs5xjEZflYlvGr0ShYSs6YlBCmatUeh3P2wTNvH7XhSxyDARfNQIDu
KP/6YnymZ2jfwek30dNQGsV+vU7ckmsk0yH9pjg8hgXS2OjC39FiPyysinncPJhk020IEPsigC+g
KJ7nWDhswrE6uUv6QZUQjYfoIoiJRSCJ/m8cKk6TfAnQ//FobuImkJP/2JXud+FlzzFH3mbUr80a
B+nk56WLTwsdu15VghNJEsf6etdTUbP+I2F3tJvG1nG9QUSMD8Me5xzb+zf3PmG5LNFNou5+VfRg
n3BdnmpTiI3bz78Moi+y8GuQ2tv0I48Udzr0eDhZgxEs1Fb0Cc2ONLEqMFxT2+GT1GbHcNpZTYCM
2x4NZdMVyjs4vrjm12fVECYvHplyTHXivs89Ar6Ko7mQBl2SYTdH7m5s+td8CsLe+bLXZ0OkoKrD
RD+sZ+doLM9NyPcTGugz64bVllq4Exv/p6eqo6UrFOwzva1hfybpiucb2+pGjihwxmZ1pcKVV38K
rW7CO5tGQtt8Y4WINrjCraF+J8bIrOPloEdgQj0yWw0dQTZRpn679RFO+XXM7G6fs7X72GPskhi7
mtgQathBzWabUtOYGOis6PYyn84dNX4cB/Ohy7sXFU0BrqS/VLniG31p1U7o0DqZsvj2SvjbrPmd
+1l6J/GkxmsK6sJKf0lK43ngWOTYZ+wacvVbZ9uoI84+nJ4HROpFmjwYCuFw1VMSHo/dLg6vtWkg
tAa0PNShhlysLEQU6QuhT8fUzmJORFzY+Uh3VF6iILei8X0sDLbZejh7EdbGfvhjTs2fxqcLJcmq
b1fODvH3gTVZ9Rai7eSj4Yia+lB5Rb2vIae3aS7GoypdmtiQVsiYKgFUluQXDJdy3Vb6+mKlzVHl
853y5MlHUtYLVeKsSO/p/9lD/kGvaZy4laM3Xp1fezO9Vou+13RTcsH0H5IQzqx0iBtysXRTT+bW
9BA6cXrT6SejaLgRdC+sF8qU+t+ODPGuux/SktumSR89ctjNsVKQ+KUN27tz42LtB2p4aqRU0U4q
LA7zTgOOnZzIf7bV9NLLwd4QI5ifCOZCG2fTGlS0SFbaGR1/KpiP2+eufMzMnEcfJxYoLvcn1aYW
muF8pKSXAQJK3EUHPVJQMqG/M024iWo4l40ot4IjbGIqjGaUv1ThEUbPGhukZnXwiimQaG3sdKLZ
bJAfueU/Djh5sXA/1qut2Y+Iy865JQ3DvxkgXDttJOkufVpij/rFJkyCyO/PPB/xRQgZbs2K5kAz
4kVCJuxS7UW48NBUpFaq9Et1H14eYmUy5oheL/kIrLb3DflcephJm3KiAkqnV/IR5iD1WInInlw1
viLdQ98fDC3lyazWJPcdKXD9HYHVu0K1sGCN/TBnFfYh7X5UxDAHDMX3dm6jimHcSwXZF6Lq/4kB
j+bcdGpDATpJ4VMz3xZU8yiN//WVr5GgE8Yh2IeXtV+Tnuvp5IjuWFeMU1G+hPsOiesE/gag1dnb
GTzGtsPT1JpMZG7+hpx9jq2dBcRPezv/Wes8LdOt6oD3HAaSvhiOXJx/3P6lHdoPN82fkVUgO8PX
FszJ2N+vXS5CeeF2EJwuPyznyCaF9pFaoEuHjnXfFCMSFOoFVUVjrtUcSLVaRwqFWut1TFZHshMI
GSEyK04dfsoNsqgXQv3Itm23GaK1Nn8fVJsEreNYu07x4tmz/wYbqNhLecWmrMeiUcZPzHfUFRum
y8XLjTPULdH/tH0sQ3HzXIOHDn67Hg6jHLNXB5/lbsQ0FrGEDdjoYzB/J9enOUqYP7McfZs7PgJt
75Ae+ZR/od4zxyIKIPkCifIggJaIt0MCyuZUxSGO8CethBG82g5ZzzuZpMfGjHsW0CncGgOIRWRl
WztRYhsPwwsZJiqgEjzf+VYdXWOVB0R+PRV5+Lqg49jS8+fvhTHfBsM1rxHPxnjV7vupec2VkFef
g4C7bHkXaWe96Yw6B4oT9hrL5NFZh/jZ5f4FCPKwd3RymjaFUzEjzgZYkWUcdGy9+FOymwxUT2Cg
aWALDxoqTWjHVcAHUgBx+LPxhSsZTydNWyswMPjE543pSxpyqhpR1B8No2L9yebHGRVHXo+EH7nW
MxUV/NQzQExcmpRvl02EOcWyeYZhoVQMabsOOCCgfTFjQY1eFzsMTJfzexw/YaBwc0T4Z0w0y04J
Yma0KRx+JzZpe1+YEdP4shtaaZ7rxP5GtzmcOuGD8il2sjnBUmGk28zFgBdVPjc5F4TV4y2pdHlm
kbqqPJQbQZXyHi3iTtR0aOu0UFvyTayAVulD7uTdqZf2dXG6cp/RTy1UeECJSrUUFq1o8n7Xk6y3
YzucYmDDTWuC79SukEHamTlokhloP6wPJm3DBMz3W13aHxG/aL4RGsVRpz9j5dnaI+0wSYrnqU0m
QoFwi4SClINV1l943h/Qon24tL8oz9kuDo1kiIiAh7InI5Lj0fLX3F+e2usNZ/gSBJNfWFza7NIW
AJtPOGyaEm7BuOmztIzVBt3nnrP+oiTkjjXodTlpLmoKn/uqoQZB+V+FOTzTxVXufEm0vBvd5Rbe
OEEwbpschwWUH39HwMWzgLm0H5yIBcMoWlYOwz3+Bn774WIdWSMuyqGbeMyEOs3oNLex9JFvKh5U
Ge19jiJwD+oFySvSgTypub97Z5/3uj32Chtf0xlHRxGKQXrnJidNdVNn1pZUFV7oniGMgrfXDl2s
dubfk+bEaf4AOQjcTlQ1OxYMHVEgTt1e3JoOPcTp3nbqQZu9mTjUpgXQVG4uDzKZf9GUHPEaj6Tc
eSZYUGKg/8jGVbTn8I1gswOiYwDlFUz3WbbwMOGa6GkjzeLUA7ouaCh32ZknGwNjbusdMf/RY2l+
2KH6rjqbNt7FY78wEdbO2nXvyMq6agvFgtnPTyGeuWyuxNGwQBVcjTRDevZ0JED8g8B/a4/lBpOg
V2yW+ur0KCvjZDGDkP56tB7xPXkEYrOEBiH15hd9m4zVkOzmLPCvNGNOzfpTUpBwnDfZASdpR/GP
tbOlW25iCdc/Eg5v+AhOZ4xqAVr2AHf2hXiqRzmAdiprZseTb6Tb661Z5AmTHC/paNhkyt2G3Jfs
dnO0E0s5b6x6eUY1tMkcSI2wCh9jd0FZViFtJykfW9CARJciLIfNvzMDZZIoXnbNIdcokRhDAwuC
8BDK9AlpR4B4P/CkkW+I/niRYvK3XTmhXbSWB+SeFP4mbP+0UT04tf3ijNaTC3dIGuAXVkXq0uLp
5Nb9ZYkduGueMeeCBvppiPMH8KpfTatg+eaCPGKXzYAA1WwtduwPuDGRbuny4prJW2ylCKq8/pyU
8XdDjhCAL7y0FxOePlhfc6L/mWrYpj1w71Au9Bsy6jljQzhySdf3GFK8qyrsCiGOuLNfTVdHRNOB
EOEXs/hw8QtUbuZs7Rh5UtaTrRjPyF5R1yVoreLX0mgpmSYojlE3V8QZdFRX2OGbnITPxE2lIipf
7X3Ghjnj3k8/uinsL5Fh/Jt0ecVtX0Ga20dq0qfAI6o5EKEk7r9gjAEhDMDJmRCWmGZngSeZOXhr
SD1vbfot82Nhau8kgMg7Ss53WKmcrUL8JH0XFXVNNv0SE+u2zMZ2rhjw6YumErccERtzPxQzejfP
BAsQI9WPs/NEGCXCYDJ0zjTGQLuYIVEzJXnBsjnNMfkMMMOFyevrjKa1Q62ClzKcGN9Kf6bh00MW
nR/oja60xZoUT1e3yYa97eIY6iwTr+1yNkyrOEKfAIziYQHxrE7LBIxTxSHFIiW4r/JJ9glTDJrt
6GL2kMXBW69Vlcdvw8BA5rtGth/VbJyz3nr2CqLHJ/doRPl8nsEqd9692U110MPPbBeslkntS2ZL
gmcN+jlrxZ3s5IHDk8HsxuEOE6l7cDisDdT9aQ060WP2Hx+YFJ46PTBOJEQlxHATYF/Au3XHvGSZ
RkBQExdrHmP4wtBPs/RAR0AyEl0ImtQNLn6CtKEfdzFw4rvznUuZK7QcWoN5AuztHOjj6i/plCay
Zv13atn9/AGlQGeYb0vioFdz+EltvLUbDy8aE+nWrydeQbh52wTQJQsK+ug7n/Hk0bg6ssJSgYMo
fdNUqgKxq/u1OJzm27QcKQQG3bCW5LgkA18uWpi5OpyNXdwZZ9OTv1twPYscgqtb2qcwLps7L+Fk
V3GHLwrALqhTFFA2rpChzsKdEjznzTA9xtVQs1abR9M2H0MRomiIDIH5eGHI6FZ7zs8fBRYaKHOF
UcNbpgfIqoltFAePWP/4+ZCfv1X2XJ0pgEGcycW9/ptfe//7USjAmEHBkncl7olkipnats3s58c0
JG3eTBYVqA7lpNsXL4akqg1RzwjT5BFLl1nnpn7XxegGcSvnoFbmkyohNJ2WjGT6UVFfz39Lw/Uv
lb5y8rFSCIKcu74PCoGihqBGEL5GNBs5Y1pCAIloaWG6xsMh+Enp9KqT6K7uJPW9eXvx1jqGrlwC
YM/mnKbRg1L5dJlhCqqSgUpJ94iIh2A78xRj4Xu1itwHuJN+IEqqs/vQ+XJxXyrXS7Zeh+lSTAqD
wDhiBZlfe93AoJqr5R2tksC6dOLk207NONPIY4D5eQL7luyufvZQxT1fw+hOeYtFgO3eoWbO+jIQ
euyITMbNW+iv2Gunq630h1f78ak1BkjQmUE2sVFEpGazeroajG4DVlWxJhsmD6Mp9XOJ18otHRO6
XhFuZcZjUA89OBWUax8tXyDvI1eI0vusDh8Iit0vnngaPMoZSIx8XJKRrWpyWxZW448Ip+hgunGP
Aynl2UCLrD+kFsohoDsH/JldSO7HnhN8ThGZ4wW+m4muwvLqogrw5zvfcBnRpvhmDPFvMvvKM1rm
4vzzN9XbCmJV1skhFdPFE66Pf2+1G/3nr6aHyZNtFHX3eqX+/IuFwf9/P8huHSRWghSKn0v356r9
+cD/vplM0WNDUMP+59r97xXuY1fKN0LeFC64/1zYzXqp64HGhNVCaB7UYBx+3oc77WpFy7dRoF4s
GCFYh/mjcKjiZR59tRsuW1FZDX3haRc0yUjxblbSLlEds3SBDSFVNV/IJKaCPeAk4nnybGQDqEj5
QiFZmMA0CrGDcejwoce/awNUnB+4ZOyo2q1dU0kwTsYuoRW6MmZxnkwdb7103sVyrSPOl++6NgYw
LIiHZUGOng/btrxFg9b3kY8vTXASBLFZkTMLjqfLd90jqOuJxkmNNEYydO9M6pPL1aGiPWM060v1
lKX9Lzk951bOHrSQ9Ffa8YbaY8jX2KFQrqGTWkTyOVb2cFz1dErBHVJPQ2+mbqiVxBOnzXOxkjZD
G8PuC26FzD0zoEba3pMm9OoPYYPDDlHo3O69uSjpP36yDPXFrWRzXRFMgi/s4g34iZrQeSotWdAk
NFSBmvyjTVcOQeaM8gZTpCcgAVEQMHGBUUwT1v2RMnb4poIpDC5gC1G+i5wwfPy04WdRMdek/FpU
KZpoVodpgVwpF1Bn1Tn7yekhF9DbbhsjDjeKVLHNLI09AeDmodX7Mkmym699tjTqnMKyRjOTv+R9
+VvnQ/E4ZUcwKFIm0BxfvNH8KppmZDrE2yK9FKcimMLIl7h2BZ9l6wLpRbdTvS5B0S0C8Gpl7esC
IgOLTXJs5tKB0TRP3TCNO+l6d1nZAfGEikmv9INqhJBzR5ORYRyPE4UVWJUQgWkNKVCJ9ijp/Zi6
hAdBmN1x839jTkIRHabv89Ivmyb9pRaOWiBYz2cbGnz8D6rSOdYIHn5jyb6Er5Mzp01rvAFmsoML
OgM1OpvRrB4H30E6Zmp6rDiiCPP6CslmcFpE49Go7pOoNrdue7As79VTfwezu9kZYwo1dmrTd2R6
D7hKXUef8pKm9qQnkAMQuyOW0jhYEvvODIrkSXzSAwWh++J5HrpfyiyqAxcmmb8QfXADSO4RQSHN
SYZnmThvqdWLwOvaP2HG9lD4XLqmVPU9SDN94L+VM8eb3kz6Y+QxRk/NfaWnbGcD1Bzt+DdH35pN
j8GJXwCiLliMiGLp7EKFQXSUJBda20iGGAcmxh7H6a88Sm8YZ+O1uTIgLEAdMy93g85CzteC15PO
1lfnLFfl+efNBWk03/uw+togYgzPPpMOZ5+9XNvn0XPJLPNbGmwI3890oXe1Sy+xkYlDbiU5BqMJ
NUzHdzcxi51dRqIjDh1SF/rbPM7xYdYVQioUGRhz2Zn5uNlwjxjOELX1C99Mhkgt8fxjT3qL+V05
oM22ne6tIoPLx/mcHsYquZt76SPcS5hrIvHhErqxb2sSFX3fwLJn8bOrEfSOcLlxW9WMBJyCmGVJ
j/j5L7itJJkfhsbQc3/OPCxsLJuDf2wl6TN1jdo/b43AxT9LUIW/lvBILooxMm4VViXdq+kUm+m8
9zuZ7Etuh0PsABTUL0JEwMw4V80sjaijq7ZliyGjTwSzfzupk1WYn0Mx3pJumV5yw/iV6eTT9vuQ
ByH5Jrld3wTDCZMgNLgRV/dt673ZmXzioQb7AXMU5NJiNmXsZCdmuMb0EAeDLl7QLp5SVMSvUYQw
I5qTA0jgu9vk1bERnOOeH+NLG6XclOQvQBViqnKTfps2+AbjjgifCYPcpNnz4+8BLwZKP1bNtFnN
fgnzDBlSrEPJXYojhaR2/YlrCoLF8nFQtC1u8+pG4Ms5bdRx9Dxvbb5yAkW9bqYw4Oo/ohjuCbWo
L6LhxxVyeParhD7udnrx44oFxR3rfVh6zgFPJfsXeTkcZZNz7QiSARgiyiySHamKc/kYox2OZH0z
025fLEZNW0L0XZQ87wm1PTBCPDu2QDvgk0ATM0IbfvdN6ZpPxmPynI3LeXaGeZcuKbBNbKPi8FuK
qHFcGYvae3VH3vqcnXXKYOK0gkhIvFwQqy+QICnfhf/bJkmEQ6h9a6IUma6AiqZD0OtEg9uJUBFD
DdYlM9gq82yM8KgGOkfbRqwObiWZJkfhjL+sDp+M4cxw3nlB8of7orKsXCN9X/zOvFh12JP091Ta
7YKsZHwsRmFtcsNEV6B7TDsM+n1GeKxmbREk/PEYtPZt6D3EbgO+Tiqdt6RfmPuQriVYGdS4c53p
0a6N304aBTb+a93F9zFByqbuiHKwWDtcd3jF+uotHmRThSQxG7+X0v9Ipv4+SrtTQ0m6X7aXZunv
ZcqNNWCUwCVEeAPSdng49g/i+B4xcbdbV2Z644jq27aPg9+dQzu7TwVRPAukQDD8D1dnths3Ei3b
LyJAMjm+Fmuukkrz9EJYtsUkk3Ny/vqz6L64BzgvQrctWKUayJ2xI1YkQOrn6q6IO3s7L9vQG+Q2
XR2bwHgohVsOgagZUitMXW5vP5fz8hhDccmKXwsLy1J47V7E+HVjaNLZTYXxsEWbu6oEXUHWJOkD
ErtRZfs7brmgGnpnq4L5e7Gr25TGl1La+a4ffOpWzHsznvWxMOYb3lRAZ7LeGONw9QlDM8WzjoON
kWEcSgIOU1RpeiiLkw22IiWY6ITuIydOo7d4OubmQxQDgpRU12bM3xBI13yy95YZdbLTfUvREnNq
5RDcmjXp16x/zM0A2CW58DLjiZTu+Fbm5JKCXL2S5roWqTHt4n7+Db7q07Lt65ix2zQy6ylhRb2l
Ie/DbUC12KB8Jm3upeFqML2GubEGKjyUsvcTOHkua+gYirgkuwdIDdZRUV4VxcV92XkFCMPkDvHv
LWW6SKnOhIfW38xqF8zOav/KI7tVrxLlLUI2uZblmqgc2m1V9W8FojmJeLEhU32vdLILSZSKtv7A
Ds3qggv3DoVyPyhPnkbLYt+cH+2KZQUW+N5jDRcr1oOD196Ta/jLWNkQmB5zNp1IxaVrkTmBBdYL
frbbi4E9V3bDXt/GzEs23xglTPk1ZUilY/92W9LsFRffoe/gmiex2HTQSP8ZoJAqnfR+yvAtYl8C
B6Wx0Ml2tO5nNsCGJW/t0BMjwo64WyC0A0O09lm2ZnDaMtklU1OQI7Dkjgg9iT0uJcx1FhFdKglQ
o1SxUbRco/TrbaVN5+SxXM9MzoRLxRyH5YXLh2k9CNmKS9qk/b4MKOoxheVzJV9Mdvis8kppkX0u
U7jUmltOgGZDumWXjLgoDNzseXAKqh7HpZszn1v2PfdHLAwxLgID4QsVho9TSqPWVBk4e9K3ycQp
arQkfJiWN6PP5TMkTWjr5lZXN7Oc0l3sFHj7shAXFpKzpY9zKPkdSushMXFi+kPMQsFnk+8wAYcw
p7t+DiJvIvkB8pK3xlJF/Wz8rZGCdjWdfE0jfWoo2IwXXBy2UCA/LH967jPnWK00jEZzGbYT+2cs
8p8xaatvwOLpZq6M+8qoJpYp51lnWRTmXzAdGNjZGGw6kqx9sWOti8KOt5LTUZR6pnmp9VLv+mzY
sizGmOk8d2Eizj2n2myMUZFiJ3KL3ItylmGphT9uBsOHr32jJ0BH5vjvyuHvUt+6uTbPbDmnW237
18kXCPT5iCd35nwGS4BBPg0qVr4oPayWOS230t81Rv4h8uU01IjBJDc4YP1zEEr5vsAmOEyecbVD
Ozul3U/meN4Fq7h1klXwGNdxtg86UjZyLPbBZJ0IzcS7xarVFg8AGN+52mJHwAhg5NAfxXMT5vQL
V2ovzORbSPu5qSbGOTzZz24BCspqDdy3/2hCTahYXCvsyKJgEcPHoatUez9N2V3KaagS/kRpn0O3
nwUZgF3PvKRXzzJ4W4UBjqdghvRjuW/VbAJ1Sx0jUi2p1zg10Ir6+zgZsn0xCUz0bYBF9Ujak1Mk
PzAqBtFEYYvBO35tVqC1Now3ChOLDYryWxmv1g1cLDlrQsAbw7rW3Jd5iJOEjTQuppZjXybZ5umt
x1S6rbj9M5emPML1RwEEOs580ChOvFqi5v5gt/GxU+6PW7xMtsGKAJJii2aJvE8onxNfmFQvCCIf
fgnDKllPWuD+IuV+2IlJAyEDeCPrnYJNEdmc1zZ2bokI+uWn6HAb0rawt3ih9eBhpkj7b8BzcCb1
NstgKU1xg+uQQ5DZdg9LkZ4K7TynRv1uBdLBKySxrmcoQVT0OcQfbOh1S+PsM44zHu0vRBwwbnCI
7bYzJpJzlnAxL1nkzjXr5aD8LBVPdgiXx2yvGQyExS8+TZPmXj1ghOLUxugh302czGcjPbRQSwGw
hDB7ivrkih/Rs/PPKxZOlfD4nC4Nkcp62oJEOI4Flg/Hix2UT+IBVWg+OGQQcBEXD30byO3QiUtb
Zk/Smx8hRD1VZDU3rqE/ipQzwYRRtHPOc2one8u0N72AzJUCFfLWkorOeV6npWyiBTQpSeglRtbt
ghATdR1bZ10edGM1UVs0l456XapHPzQXith3SbCn4J9af9dLSPapqFiGISn2af7e9tzPDNthQh44
SPsgtrnvUK/yK5f/JC4VYlAovih2+NOEwx0GNvLbXege4+aNt/y2Wszqwgkt4PSYQELBBm3QFhPL
1zpHPlsTgozz/TOVuXfr46GFmxNvMJw520GtL0uAtlia047Bg/fsVzIafzEVbjGLewfDdj8lRthj
O8U+eChUQGZk9IDxqJowjKbpucJVeejVSNxFVR85pjmnZjqcGcMJx3rZvm+CtRSA6hJZ6K0zk32x
huxR1PUXRpCgrX/NPsHHAYqIrK+VgxlYCSJQio9Vh5/cig9zKuu9Zbj2phnTZFtDAghDcR5T64EV
G2zABYmdoDzB0qCtsPzDjpgYpTqNiO5OHqqyjypXZPvJ8lg1EZlt3OWvQ4XOsSNEN/jTgST9X8c2
3qS0ma6GmJnEHkBCOMW7HJ+VPZLsa2WB86bdWVTmRPDz/vouK9QG9D/29rfJ7uGOjO13KZ3L0BS/
MzJtmG72VjuRlWwiqgPpmeHxtpn/vsK4SFvYXF6LxYZXFg4YXhe8uJzh2Mw329Z9ygd4DGFLAVlO
zQpCTLNqSmxtQSNGQzbmJ2RN7ucxjtKWlRpLO7mPFdoZQNhHCpZw0dXxp4o1cfBy5iBN7IS4OVJC
RsyB9xLvOcw0U/tFN4nFfj15rxChIyCOdxYms52cCXXgh2CFNuEwnY1xb3bNU5CxXRxA7LDbS+sN
Fvw/YZaQXm6TK2SxnzZI7hWlUoTQMTQtAMv2cmDF0E7u1hWalaBRLQSkim1aur8xyOn97AY0Gx+M
ZiGF7XT13kyu/97C0zC81qK/ZgaX+Xrwkd7QlXuWN2OBU22NO9WMWwRomulBk3cKDE5bzViey1C+
tqX1uxcxht+KyF6PIZkkJUclvzG2wsRNZpCPZhNbPzInnktSnHSxiS3cke80kavf0+Gq/l34ZL7m
gR8sFMdwN8OT03klGyC1K6pO3cuZtX9S+lXk0cOaNvj4Qi49Os9zMpgk0MwiLaM8fjIWOtE5JuPu
JemNS/IH+UVHhTUSnSvAetR4S6g8xlCHJGKMLoezEJd1t8x3C6GIYz59DoXzsMQijpIxlnu39y+s
fLHget7zMnHaGpklOHxXR3SE3dBx3HXYnWJhg1I8fTkjJhNpwORzm0fDV/6Ot5Kzg6G0bHVejZsu
q+7HfPoYyzXPhY/MEPUOSbTZWRCBtzLgdG3X4t7mkNSbfnmbhNFC8tmOw89YeY+NPb+YQpzS2H91
wd0XjgkTLzgr27gkhHr2bueIjVJRoMKUUdWO2hHiKHBQbFm9SPZimH4HOiAL+GNO9ssk0hfmc35d
kZz7Rf1qOy4OjdG9hEN3SnrEttD/XgIosmNZfbt0QRdBuDDB85zq1n4rLF5brVgha2KTR8yKxI3R
vmKUz6GFUGYaelv0kN+ZiBv7ZNnc2byF6dGtJ3evDZdXioijF7i/8nEwDzWASkwH1AX5DwQkrha4
5l06chxKMYiMhbKAJlR3PJHudW4MVBzOkQenIAuIy3SMSebVM2xWg4jm2ZXpH1+IP7k0lwM6jL3N
fGA1k/HUWx6g7qoRUWLjxfRjUn0+DemGSsyTZ5KQyPP+O7SxKMYVjwgpGrl7+W1PpJ25gUCJc+O9
Pc2SYCjBOWMyj9lAjptUdbHlMMTjCY1bGWcmY92inrRXqBeDzkt/HgFnnMbR9C6oGXzoooEZ+xpX
9Vcw990pdcv5wcJJFcsw3+Uy/O0lX0Mj2JpsXHK2p3zEV6xHEGaW70SLN/6E3l6XNdZTozhj90Jp
m0URoXIQPIsX2mjC+CVeAhpApgdhFdmzqDgfxQ2h9qXIeWlAZCAOmOUuGIDHSEW/bI2OnxOg4XT8
nsgET4qv1cnNHVaJkywYazmwYGaydm6IjJno5Sch/NElM4VpEfcwvDiuy5SsWbq0MYf+IPsFnkGe
rBxRgni5AlDke8StKvsCDxRGj9dQ9Bc3z7bFh7ws7EtV1nRWIC4vQXPfQrKMPcZ0/QZkn1uWhBtr
u0zXrIIge/kkQ8XnkhYxli6YGWaFsKTt4MK63DyWpr7EuijvwhinzVyZ7rY0kOxG1ddnSkgjCNE4
dwQDLciSqCnI0/pFjnI4vHtT8BK6DSQrat6IEaXfZjySWhpKKAC8q4K2wKykRXKYajyZYXIeJ7+i
NKU6qKZZw3ziBxMgx0CWnZCWE+hKa1A8GT+CAscF3dyY8uuGw6qvQeuuFhAr5yrR7CeOlFeZCeu4
RK1bZldlm28BxrqNXxcpdxG723pldhyUX2w7UcIe7Nz3+V/qKKnI4bPgXBycOcQtQTNzsEJlN3ee
H6Ik6uY4FcRlKp/BdCbxaeZY8P1xhxfZJW6evRDb5tjckk1qyhOohKc6hOWRaABpAOfeLTEy18eI
6+zjMckUQbf5adDJcHFNhH/ikC1OzkFOhNQN8mnYpLE89UPtbWFY4/lr8ksAq/Socftg05YFxEj7
qntZAHjVKeBccWCrwyw59Zz934oKPglE+3NZoiqpHs4iKW3UuBVbsMR5NMks2Jh5/CmMkdezDj6T
kJxFV7SSXH68IGCYX7KynW0wlHdp619A23no8UgqzM7di8Iw+Oyq3Zg6aJkt29Sw4uCM2fDHNnBs
csNmdM8Kl+B6nH7OVLBl5vBYDeJqN8sFp8TnkAua1AoXFDV3JlzFXJg0zk5Frh2Q2tPSz+Mh1icn
kziNhs/Zx6XiBPG4c1lauQZPkWpq+k4Xv98lyfzoOk0QjYQAEICPTduRMHGHN3z1vxcA45wYyOP6
BgoeSz+GglTsu14EZ1ppctat6TVINLkKbjdlaim8buGZJah3KOkTi5PM3GWBYlmgIA5ppuWLmsoP
ID87C3vWCQPG2W9d/3EYXqaB4vZChQ+Y7oFpdzD7wlkfyrQvb6wH73TVfsQxikilVbEruuUlqAl7
La07bxCH2K5Pk3dyZsYITMjHFPNNtO6LsVa7fRbAM50gfiR49Sj/vRs04QEhq4giZnUBu/Dth9V8
Hhx7jmwDXzLjGy0npXS3cx/YLIuao25TeW2z+ZJ4xnTOPFCSwmBb47rm0e4Jo9SVAf88xBmWhNml
qGZN0QTvROydVhQ6DemUEg+DmR/Ywjx14/LBW2s6Wpl1Tlq7PIiOQ0ThZNZdJ1hJSJzMG+Wz3odD
87trcMaagsGhLJ8sTEtnon35EaMmcDF7XVQmYAaR1ERiM7ykA1LbvGjYHeAzlG+/abitvQNLAS6b
ZsPI5NFgqCuHiTAeLC9O3CLdDjnsL9dZHWpY8VI0GIg7awVAYBKPbFhDz+nKdeqjoGXlW+OC9ik5
FbMhWdIUzsUZv8eMlL9CvGOr6TzmrT7Kgn/R0XeBQ28T68uMNwPGk8HHKuGjwB47fME7DOx7Zp/6
UjekfsJYfRTOxNtYUBQMCSLdp5wrkVGmc5Eg1Y+Ym7gyfwbd8lm7nj4UXfBjAHCC++xU+8zyL7Lg
ds3+bAvjDRZ2QSbT/a5TgjFBCE62bOR1dEyaflElwGNAxe1ZnOE69dHtnKXYT4rHCpzLvy9zaGpT
1j62aNAEEGxk92FZTxIS9wF+3kc5Qu0PO4820Mq55C3yLz5sTpo9xGPCUPRypMW58TNxofxHuBlo
jE79Ftksb7aHAt0VyDwN89RWz1y0Na3kh7CsCdrVPJc4xLxLPYarDEbfDxQmCIrKQYqcD7VX4nmF
XM7FEFtepmmlSdKTTjr5O/OYxHv3vo8TB4hLeFkSExexX668O6jjMY2BoT3LTdaRaWPVQXKM+Rm1
z/b2f8IOqzTBPLj4GDlNxZ2JTWeVNb+6MFC0n2M89/Fziv7AtgGRoxO/Rb0Hq76gYqjPxLK/5sGU
jE8Na1pJIqAMjsYyPKoMIrv27c/Z7JddE3NNJ8O6dxkEySagWqjJ+QzJvNGNkLw1fQPS2OqfGF2B
nWQrdGmkCCjm8zUOivFF2S+82h5PQ3jhBhs5S9zAVuemOpNc6+0K4lIKTptA67YLKTHIPHwBfsjU
7WlYAD13AZss804r8VJJ3tzuYENjGsDpzQDWGgfkJli8b9hWD7Ph/cxOYZy1rzIoNzymnD53joDS
vbpW8OVV6bFthngn3cyODATkmffI1q3kqgw1xX6o9Xc6m1uxHn7zkaOFduVLo0M6Fl18TMwrewxQ
HWqpYbEJtbaTIcU+JfiLrcmAr8B+uwbbcZ2D/tsArUQM0tv6AygdnfTHeOLqmGJf1JpVblgaP31X
30kY+Qe8tbekEtO2n0JYi2XxEABfg51I3xSH5XCa7W2iGuqQaZFgS9OEB4tQWdp2GSdZ+WfBStPP
5nhTaRA1mWr26BnfQRxUUWpzxm07FCmRZwKr4V71pKFJdvVnBbOG4ahjFdUM3z7VUZfWEQ9z4I0R
4KgdYRLuMgYfP04M37T1nlsLggZpExModg+FUuakxHvzYCdzuc9s7wKF7FbFAA+LsIdLBzchCLqD
Pbp2VMSgIuCpgnnrNc9ilr/Ui1ftuA4/dpVxW+22XsJd0hkRCicv+YsOW3SwNiz3dSxbRlGWWeUY
yrOLAkodNttE8r8WFohuRiMYCe07zUOK8nwsueYvbvDHwhMIxs0/0AOFGS8E0l7EuIdZBBPm8AFs
+jREJOZ4qVxahNn8gsdbsPmr8H2WbnrldxgJOgcZH6Rtlgr/lM1YoJwUbIJX3JnghI+kDR762DMv
hR28YpolxOGMfA4RwJzsrCpxJUrJ6Zi+v2aoMPMnrPFD/9oV9XW0HG87gH8kmEbS1qtLuAaoOJVf
zDwJ1r0bssMkNT/FnEwy6r4bdzg3OBnDbD1SJr15Xy8JynM1/krBDry5isNOYUOQlhSHTERUtwEu
WnOsyKa6etrB317jWgz5fNijltw/soe3SlGQ3qBxcxFczZUtnhfJgM6O17ytBNYLWmm4aWIMARl3
ukMYTrupDT7GSU07jvOPScMgGcbt0+S2vzguQ32yfeb7+j4wAPBIXb0Eoc8LmpG2kc9WWeE8NMx9
CCiBFxftvaTBwBmwcPj0BzgWL3DRN7cFJ/dWSzR2bJ/PpenziXSmH5g5VBAutAy7pDwwv6/uC0xs
Wb1v6MUSGSstLaAxdP2dtQwge4CGWWnyElrhnWcF/nGQ/jEcl+cBBCqqfUCWVuo/Guc7YlBr7RUs
atVPXxlHkLvMz5COme9OvVufQCTdMEiPu7EOwJfDVWhSLmtLoa+IFeNGhsutqZ1s2y7OTzhVL/Ea
XEYXKFYIz02b7nc7TJE15+9jrz59V3obeS1iXpHASH96eyaas3bAO8ZdK403c1xeicKq/TStA3qF
IO9IbBiJ/WTPMIBSt/4D7D5go9TvOqN9YCqBjrsGN7Uer73HC4Dd8d1vOORaw8lhW4RywpvxfZLD
0R6VG805rnk2z1TC82CGoGVCcClYpqPDTNStAYxu1OYTalfrsZv1x9OU29RWyvlAeJ1NCjW4qJ+X
qf6yLakP1M85EbWfwyYuCZI0QtSXATUs5uXdAbz9lqEvor4jwjSNAxd2bu2yDfEFQXvf2YGG8cjy
i7Xtr5xnUiv3vW32pkQgcAKipV0JwLyqiQdUiuji0tYcNAbg3MVDPRg/nZGbu7k2u2PlyNfO8/oL
ph+U3Phi+O7OSEM2obM7EhtvHgln0pDREsc5dCvLcVyfC+Z5n2qhIHHVafEdAvLkmiybMnl8JHSA
YhIldXeKub9sshz6sqVcdKSk3Vdr+1E+g5DI2EYnic2hI78Ja9jzSfCx1Jr0YDjmTQ4LF7FWZYdV
3w20y2nke8oxdy+ErTfxveuL7uAgOXB0tpZjZ+gnzP7cvPoYx8BMgwxg4ShufchyzI2ezY1v0v0l
14lFW63+MxbLzW1mySngQ8m6ugtt/P9G/hC66p5FB+Ws3JZws75YQ4DWbN47MRsERR/8Pqf7RVRX
TepryeyD4iQzZDUWNlFHJYOr4ZPJFr139qV+GoCtNjGAB6+vX1U1vOetWPaWg8/XqN9qD6OZyL+M
CZiLU793Pjr0MvVHyJBmCHGudhDuqjrED1Ydl6zDb0WZNzLHNKldMN10vlBOC2q8s3yIpRIBfA2I
ZnFHeDSVLwEOETLR2IqQL7iW/kKq43Q+TR1Hd+6BZQDkOWCfZVz73vrxwn4HcLFAwqpfMp83PFvh
HYLY78AjH4RBu6jiD2NFkik9n2Z7oJdlpAeFODP+uJhfPHRSZ0t66YK1ZbbKDu+d3I1T817OEC2K
fHjHswOVLD7gKz0qvoWJtocHRU0RK1Cc/Mrz2abltbcLe+4AccZ7LrfUwsNmGWx7gm+rkn2rsdz6
7g2qwLYLDlYdXrsUKJsRWNcvfOdVZAe00SSNIj+z8M4uVwcEyQ6uE+1XhR09JXkSsYTE2Rn3D6oM
H4PJNo9W+RnHEyXxxrPHqqrOUfGVqr+FyCaOzHgHxsnKol67zB/D+KsvJ2YZb37qWb6oOiTIoqa/
tt8/mfiJBsskTZ+m9f048ipbnHgi33d/8KTBQUBdLFUDG8NK7ixvKHdl5j/QzeAig5hnFSRwBUkL
IQYLPqBJ6c1RRg4NNuV5LiqmyNg5O154yBeQ5ArbAOu4H5hWnzqOr2ixnGBwsiwceCBgEhrkYLLE
CGxdfKWW691UjnHwzfbbdtSeTqKtFz4H/VRFflG+jmtI1nVLPm1edZhicsNK/8k9PqQD7WVgAN5L
52lKq7PB0LGxF+vLTFPn1ApFxYSNnusSznWaN0LCdDI1dKWVYbkdKAdD6rA3qXFxBd4LNJX3JgNF
33QlF6xvnSCCQ0a/meppWLh+pARUN0Y1k78fwCRKzCOp/BRZ9+ZVzbaimluV3Lh9JrtNNtHOlQYI
8cPNSC9+MdmMOnN+rMw7MC83Wbuf06wpyHRbMqDVSzW53+QAfhkWI11OnBngHEB9vb6oWZ+8JFYI
02gvK84aABd+5VWeAu9qiTSmxYs90BqiiS1ls2XdkiE5+iXG8zYjpyJWUkpdEstwiR91SfIiK0Jk
s+MjnQPYY3P9YluUo9mKyogMT8Xila/k/tan58PkA3calY9YtqyRkAZdvIvvqkD9dENn73onTvho
u/vq3cgw+Bhpz4YO4vhgw6yumTkC7E7lIv64SEE0bZKUsIrPBOq8IY0/vRjP9BkNuHPRz8kU7+I6
vQ89FpuLvwFH7f97DcGhPUi3Gy/d5zC1LldntHQURexH6iGY8yetTEQDbPJ2o3aiQ+fJC9qwrOU+
5xodzbI7WYP1ioyI+CSWa+0OBxmjM/oBy0gcNVaxbG2WNJsmGaptbiE8JrwVqp5AvO/duc3AgDC1
nFaam00ZYe7gieC5y5yzbuq9h4W7L1gGsW/DZNxNrD7M7yX+C/SH8SjsGlICf4AXvAiKg/ZtW58w
LEbp6AAJ847FkqMByOaeUghi5lb7KKR3WlWH1IOjXzJiNn1/z6qMN1rPsCGLv37n3M3d2n9R9qeA
86kIIsds7jSu8CqxKQDr/OPY31ujdz8v4tAaDCsgCzaUwmGe0TSK1NV95VW3wppJksZA8of4YVEe
Bxs8sRiUYWW74ixXjdDvjoOPR8+2qB5JV2tS2fBK+5b9d5ZYO22fYK3aTUX66eXLDfLHTntYXa2w
5mMC8bLh9MJOydsMHecLl92IpZhVAENwaxTY9br31MTy1wqSDwQmNwJfIFHP8SmHK146QNnWD2Fs
LDfDpPsKGcWM+zMQ4hDf2HTsWdTliX1jThq4p48ukavw2sR8zpbVX5Ei8joNfgVsRFZinzlu32DD
Ad/rn9uQsQk1/s/Y1t1uEewvNTL+TnndrjPnW2BjrJsyzklkkKJYJH8Gi36FZYpS2CIp/iV7xt/E
EvQGxyXSDX0Zw9TD4X0YsIVSe2Jx4gAv4aQmq+7lRyxGwT5rVtui6ilw6sqvzHHpMbe/ZRu/xvGF
OYrK4BDUIc1FwkSIA5y+FNZFK54ARz5Nps892cDhGpvidY6Hk1X9DLwe7Gy46hlL8ZXb+tjXqzHa
W5w9Ij3L0SQdMFwrKlz67k5om3YLD9SWktNvfhK7fvodQxYRYzaIc+NQTtHXyZHarojC6nE3CH6q
qnVEi0hy7HteHb/iCFnHl3G1QhHCxKFAwzttUgcLkZbCwjtrDe6aKGF2psC8BeGjOTCiNckv2TMk
0h9Iy4MnfjD5H706wd7GDzBCSDy9ANi+1g2AjbKgM6QafIJLYGgm9eQqpCXLPoAysHIBdLYFO68c
l3SL9C6UPr6tKa1GXqp//V1NeIrTUO9BEbAyVhUrXfx8R+w+V6OlJ0cE1itJxmmfEYydYwqK8lo+
TFNoRWW/MLfTkBfFY/E9olVtkwK9jFrMrdWurq4VYGzAmdhoC5+1Wdcf5DnMc8AuxZwoFesZVXdO
L8s7tP9FULaidfVVm6N9Yv8isWiBEsARPrOP8HIqd1vvXEhT33W27s50ex18TLF3dgzfoNTmGiRZ
/zaHZBitb9rjoNPyrI2mPP/3X58M0PI8cPqATsOf/vvCI+nQ74W3rY0azNsbb2zOYosH7S833qrS
yD97em7BDVfGkxGTjRxo1L7zfapolrpluYGuOtbezA2A++ca830aWT9FKpfGh6n1R2KI5Ie4DgL5
kpDwVOrR1uCwTC0IDDNGOnmn3koOZdssbPsHs+mKQ8Kvhe7EOxySTsyvm7kHChOhMKQW64EOEWRp
Mhtbmz1dgrr7f18ypabLvz9LhgtryOD87++yKniuMLMf/s+3//tLty+Ds2yv//uvBNzWL8SpiYvP
oSaj13Hhw95Qshy9MM3DJPv/X6zeAzETlEdH5OIyDIH93xdv/V+dqxyvKOc9FNn3YqQi69+f//ve
ZEwCtPYg/JBDbePC6h/nlmSjIR5Cgy1KXM+nAHbCoS+BLYILnXhJF+BWOuDgBtFQci7i1l/AyY3p
QLBslvfL4p7TJvfOnWl/hw7vvBSHyllyYMXoB6fzXLUoZDnZkW1NZ7ELfopCF+z0a4SAnrPy/O+/
rP8SBeHWB9R0BD6lz9IS+jyTLzj/+9+i7fIj8iyQsUKfx/U7mpBrt7/Q/5X5euKeLFlXVIrbxYRv
JYjJ2eWsHmfvcY7JdGAhk+SRbH0Z9Q/F9/Fl6br1M0QJmOCBhNVdU2nYd0EK5hl2BXQirZvdQKCV
PFJvnBdTGiBdtTDO/31Z9/2dnZobaPrxuRhz478vTaIRCYoe0ylBJ/Q9NjP/vkWt32Kulq2FPt5Q
uJC5SUEyGP2z60XAauSh6OfTgtxydiloryZRXcoRCmPfXw3zpzat9pwWBks6D/OWNflnXHLcezu8
6bGVtFfNdfZUGuW+IvZ/xuWGmsDyvJp/kSse9rP8V7XS4W9ZLNY54YbVi2RbgmZgTCF3kiy/s8yA
zfEJHHZK5oTeg5hAjxfbPNPeBT1tBMUP9tMbmq3jWWJbj4oopY9ialrLC9IaHlVX/2LONe8otAo1
wruc5BdXiiBCVwovKUekpMa3OtUz2BRBYUQNUohGijRSo4sVGz/y1nG8NSFCD662d44JkqPOgUtY
c4tw0ZqbqaMUXbuIcOz3L37VpBeTOuRI4suxgqhqK+6ODZTQlT4ZYN/DTkqEvM+f6dY1lpXA6U37
2uo5DlDOh5QbjBEPkaKNv1UclidvBHpd499yWirWqu4VeenKPAKyGzZNjA11K2myhDO9TLsqfk1D
9zMr4mNVNh+NuDTUc0yeglZF/UbJwY6jurGHU7YZsr8y5ggHibHksAsbIvwqx+bY1e55qolViJKA
1+TE1wJoe6JT+1oYGfujMD7VugQ4RKayf+E6N5gIXf340Av7D5vKfsskf2CBLPmsln0ESeTVt+DO
E6XhEbJyqFt6JxMmz5bFUxP4W6ss6cHunsMk/AW0W+38Jr2hkSRkWj6LNIjpt0uj2gBz2Y2HUBX9
2kd2SHnVsSG4jy52d1kl56oL76WgTxZDIdNCtQ2HER5wRaiu7rxtK/PHRnT3wSB+JJc49HqQdWaK
cgWVm0p384jds4YlHlReGSVh8TSXg3voqnmv3fRJe6sgXQS7VMR32VTbWzs4c6O47xv9bFThsLE1
iLvCfiTg8GZ77nOwFs6tXQBohAyIpAcHUsvcRvFFGlSGSNrOlwSOXw1BmJjYbgy+cw6TUFScunj3
1tZzTNI+EqcsiWXN3QAJMv6pQhCyjs3CiKkoDz7qonkPjewdKBeWRKp9GRo6SzxDfOVOl//OeB1Z
S4kPnOAIbSMDvg2teDPZsO8nJ3jMRv6xssPYJAb4QrCLjZ1a75pTTQBeuAhueCF0UjzW/vCboVts
zHdLCSzk1Fkmo6kOCi0iNsFMzBm32IHyGyf/XbFDUkr+jIsMT0Wl950RvywVVN7C2f0PR+exHLkN
RdEvYhUDmLadcyu10oalMCIJZjCCX+/T3rg8HtsjqUnghXvP7VnBnrEXVFDg9nlT7vzOfyMOja1B
THPRRpQpmmFgMP72ciboIWQ8GVVXCyYkqm18Dmn0yManoVHBz14ZLOE9PDQGUCUKOMshKdHdNzFy
e1VEl8juiLtF37h1BHuCgOWZhDE2JGACJumxUzTYSqOkY8loqOGDXCyeAXvplQLGWCrWxSiviPdB
mJpfZgdKpgvtnyRF9qUQ2YELmVlwuuI9JAKVEQ34VsKF16KsfoXTG2uTfOza42QCyFTA6io/bLOH
hOsdVF+BuizoNZXzhH0bBWQOP1pQ72Wd3gQBFsRgHr7RpZ8Qr4/3MFEcUcAX8yJ2gRCCdmlRITeF
C4N4bn/62fxhgxGvky5k1sOyjy0zVbammWN9umQlzt8MLC3spE2WThG/Kxi2/URsYm0LxIKF/tCD
9ySY0tKcFIdBopgMo4ICaAwRIk45OuS5+6mqNj+MfnRRtOURTtV9VHQgfuZwnfF/YwE2f5YTo+ti
LkbGfsEjikOYfmN9xRU6rvKw/La5PfkY+IEqi7rHtbgpMvPVC2bcar71mjTt2uziSxfWL4NleJus
Oo1OGG97BUUH4dU69VpaC4Rtqt/OVcW8t2Z/yZA6TSd2i/ZeYJgRcfvk6Wez745env2i7kN1UyD2
7MYbO4J9KaFmTNZD3mi1TO+ITFH4JEjOzs4Zqi8fCoTnxhvt7GJ7PJfdHD9AxAf4Z/uAhxgdwcPH
d0VgLWVcIsTViVkl1MF6iuWhKe9x2FO0y6xg2mQhyoBiZD8LEI2EMHihEF/PcwuPqytBFnhjg4LG
b5e5jSRxlvPBjxAa1imQDRMb1Jikr4hMITfpSB5QYezM1n5ssysAKXXDwDw9A90AmxPMnNaQRqox
SRDKkxoKPsgx3XIDPAL4a2eeLRSp9HYQsJu8eSzTsLiGNY2m0yloav2KCByy1XUYsPwsh/1Qcaj7
dUyCOL5rXFvh9f+/qE+WHf6ywzndhJV1mocEYXUD/MYJa/MqnRi1a5AwzsIZX0X9U/SF3/jY5YTR
uIXLj26OmCnxYRaxuZTOMxIHtjI5tWDU+aeSWiK67/pJNUGzL8txaZGbgJGDetAycGNGQAym8TNO
xXRSdQ16UrGh4ce2LfBto9tAnYJugO1X/gLUzTyBH2fjK8cdc04ADSIisX44jRT2cHptCjFHbxQh
cgFfgqhM5gAlQ0thl/1DnrSoOaOel8uS68HT/cP//9yPSYyp7Y6xX9g/4MluV4mHiClPsJTEBMZv
IuMKQDt90GWQPI73vzCMPiUNmei28oLLvdgodZk+GjFuSS4waqn7L+v7X2jZFdtncomngVBlW4fV
5v/f7a0sWnVkW9MY8u/xeiMNiqaWaaUXH4c6fwxnZA4uQbReStPEGM9jBqZTXtGcOTflNgoS6Xkh
L6q1LyL70CTDrY99wk/wC61YaDy5vBM7W0/GXXfjo+WQq2BumJN05C1wvtyiCgQkTipYmyp+VXe9
eD96hJSuWCgEF1VVSN/S5BDeFOR3KizxXg/YzcPingziBier/tdCh1pHeJRWbCLGm21DqxXGy/+/
GMlkmdgTL1WdNTtpWtNNQTIN0Z48//+rvIs3/uRG20QgOlSZP6GgFwk6Fvciw8C5JnNd3mph/HOb
Qp3//9XchzYZX3WydezkSYihuvFWcKKazINUIqub7WiB8mqYtv//rjnp5WyO/so3qhQad1DdeFqG
bYUwE/1bXd/MKEj3qfacu8QaB6RH+eMi8zxkFgQSCN/1rQgmzVPBOkRLH1YhKsPXNpPNcYhb7CJj
cGY7lV1pL8GMJ9nFzJSL9cLa2AHq+8zlop3onCyHs32iBvrxPLRoxz4vq0+APQdgqyxBijK7uuUc
rXUeMhgQ47HpfH1qVO9ABwlIYpnVB8gWTJKpt2xGUgpKIj53g6sNdGrdi1HlxkPFC+vwbzeREbzm
FRiljO5qxECwo8UDa0hI/aIjCouFvH4uHGJWo/ENbjlqwUBSd/Hso8nZahwJrKSY78GUwVvj/LT5
2K+xQNDW3RULMSv9bR37DlmqCCtAyCLQjXMWCMhbGhE2+y4ONl2XrpEy2oyGo3idJtStPuAB3Q4P
Zc06v3WCaM1BSqrupUrKN9vOBKOR4JlNJoVg6XCbWFAzYBRUW6Ty52ye1IqYwMfEx/ZpEr9Y3PMk
7Wb8zQhtHlnoDUryWnbJvfCEnFnS34U+tlHu1Ai6IUUL11b1F836Sq67WBOB8Qr+D+Et6sgycqm3
ortA2MKN3k7de+Z0z0bNw91ADSPjLTkN/iUSDeBd9h1imPBfHKsKL0FER3ZnF/9knF+u4G0KRxbw
2sH/qtqKZYPjgjUVxppThXsk1M+CNqabxrvGBa7SgDyXTse+FNPoQ6RkAJm41ToZ2SN4/hmH+1dc
G7DpQrZ/lus92ZP3aBkVGFHP/R4DOG1JZKwk/A3oCtY+r5IByUVnbe+3IcGYamt8gIWNdqPr/rAh
Zgxd9HDYYmsbjBYgsQlvMKA2PstUfCYBHMi6stBRYGuyYrrkMi0TIiCa54yisBAQFGjbdnlFdW5E
bI78cDA5bdBBO+y+5tx6QAfAyidUrBdxh46pD5kT74Vd1ZRrmffYqjvJAn+yIr2QkRXD+y7y10Cc
AK/WU4gNCZusaxrgShCjpQyFglr/5dSyuRNcFQDTxKFB9CNglrEY2GU2P00teXyNjhgTQROVZwbP
G9LAlA7bBx7Z2Q3HfkpFyfQSfdJjnOXZitHwdzJ74dpGNE4FAPG9Kh4o5F+yBgynEzJ6qqvxwQ3D
BSKraq0bkwYzxBdSgqLqAeaYnfXTRPZ7FPvj1sjxexGuzDpinJdDUUzHMiV9zOMuSnzScwkxeOoc
VO0kclarIe2YNYmHWvR/Zhh9t5nxC2og0Xf1ZMLaurCGczaa79KlftKxQQSvfelL2LpM1BMYbQzt
J7DA6TjuHCXGtZP/zLPMl8ypVmEw/iXzWsLEX+bJeeTj2PMFMQsrvuo23dWJeg+TYNwHPO9gJS8B
f9SiK0jTQiI+q/RDDdFNhu6tb5W1lmV9RX19maLpl1WG2inPZkuZfqccQ/uJlMS0Qu0W5Sj1+Skx
He2aq5nGN8gT69nuWf+G7wBIN5PbH9uK0yawR2JfnRWXi9hyvMD3Xvu4k3YMj19I2GtNmvzMqYz3
HltFDCwEkTpQhnzyF/5rJslmZyvI/BplZFpY6QUrDphpTUvbiQegaEAkqFvNWSII8DjmCntYYndg
RBYs8xoQnC9nbr2ZTQHDgJVwasKPCi7ImAKlQhZOA7tr/ILKrHAfoju3JtP+1Y6xhjh89kDh7WOY
TESBRCkid5bjKTz8le5mlwc3eJtHnN/o9K+1AKJoozBgmK6pw0BlrUG8oEqT5oa3Ajk007LP2Rqp
a8WVsKe3jjyReETBw0wGUwaae3Zsau1Ahhir2li6KWMrN0gQ0xo14OOMLg1+sdIMaDJ5rfAK7AL+
q5KQgACJAhZurMWSMTCMnG1uZ9xwFemqBYN/YuaORYcwI2fYvaFBPesSl3KdeJLZUP5mxvV74rnX
LNPPVdpB7Y3kTevCXWWV/y64E3Q732Q732cxI0ECPrs2lZqPvuk/z2NFK5Pe9eHIGfuZSBg3q4/K
7l5xKuK8JUM4SRVRAWjZYc9V9VrgKGFMKXDmIwqgkiTQsiQVxIv/2Kww//Y8RoYzoeiW+c1qrWzj
ClxajByvmXZBYoBlcF/8NApX3hjAOgcloVML+mER7PMhRvpA5V5Y4HPAmKIDR/zj+uwYqQ2WpCOh
inDM52gIXtg8XIpQkyCWh3vGtny5ut9ahn0rhuRfbjbRGlfZzAK+M8aHPBSPlKHM2rKOYWT5z+7I
u3F+0Xh+pzK++lPLLHoucPoYRNVTpzE3/3RU4m0C/IWI/S38grCvurl8zhD9cJScotK42m50lHn3
4WbkWXoDLVlcfE4ek6Za2KsBsDA147DhtkZaFguUdYZ3JvSE6UaNoXqWzUnH1bS9G9jW9cX3+Mnk
d9aNp51/hPTc42lGvmyDlG7YbEuoMSg4+xBYStdvYAix6rsbRwqY3ACuPvyUN41JQ4KZmHuwB5oR
9uVPPmT/lMXjEFtvmMxWBRHmMAWoXhxGnlkQTEtnrD5hBzAanNSzFMle9A8p0ig2PmiFPNgjXct3
Y7Xxiy7AorJieckCHB15iAfdQrbKMCQg7bLI3GOgsm8O3pVnskAmOv5gK4ZE9EYH6M3nLOymXd3V
z63Zv3hDv8RI/zI4T2Y9T4RQYb4PreJGYswhtt1vIwmOU8cNYbSYSJuWPFavP6uIRn/M/RUE2VPX
MfoRzr7l2t6xcj0OxIhzh9tb3wMoNKJFGZpFR9FQIyjgLe+uA03TdoT5F5W8nFNqXufAbVcY+0gP
TD6zpjsJQs64IZmQWvZb19unoIwVE6T7mF/0HDQJCSh/Vcn1EdYETVTCtXeqQGx39zG0IxNWyG0c
nkwwLYcaxhb5HbQGhm/FzvyShjHs1l02jl8hIUX0ecgKKg3ec07AHBugO6diW8iZhfD4abWcuRWy
CDsEsYZp027PWvAl0LcaHGENKSGXxG0L5kDph9/P09EzwkfkVM8Zurd1GCZEl3pEcxPWlcsAcR5n
YWX+NZYYtqRg4UNLH0JHveFSIWJrIvIuCL86poskt5j1Y9i8dB4hC5NkV8RA3Xd/Gpfu33bME6Gq
I6+r7XzG0LTYyXAb893uShcGlmCi3mYMnTsFB6+J5J5TCEhK9B7GMl2rlHNCG5C93MRkhV7V4F6D
bG026J9s72Mi3p6JRs5HBu6iulNZjN8oNSleq2ylIwM1aNsf9L03clGkBCPVD4/Ki2tT2rWD9cX0
cG5dpqbiXdfDjxOrPSqCa2pbGzNLP3PmG0EPoVWGzGSzEWjgl9Uh84kGOE4+BdWc2j89Z3cpBejX
wH6t3OGr0JzYRiHpALpfYnHxvzISz9RbYkZn9O6v5E5TxkrrjaHmL0J4y8t/vQlV4dyob10hJnMq
QjrUDErdASnXTG2+EqaL2I30kTmK1nnjbHGnobM16i3r9/X/e5a8ZDLHeWI68we4lWPc4TfWjfcF
lXWdeOFrEA8vHm+xr8wcRdMvOBtwhTNAHckRZlaS6D3378pY8wxwZRuUDH5bsAnEni/w86FFd+Up
HIBKu5Fco64wGXj7DK+xNfCpI5Yj2a2Whzru+kPrP7p5Gq6a0vgkJG/cMepJp/mom3YGOgKQ2o67
xzrzv5muXx0RTKt5Vo/arc9Rnj27HjB5MyGOUL+aOlpZvumtyNF89XO6DcjlYcwUFsUk/BxcnV4T
fFqEAq0Y2iYwXzifHMQoeKo/8dLhFe+cLydGhmAEiMQkdvc+6ZdmTG+TMUX3XPtVybbeEQCVorAi
sMtrsOEyS17rGeVYAFAjdQEX+zXDVMcfP/Ne7XVBdRJE7YfoEmD1zr90tm/QM721W8D6SMRTG+oX
vKVbyxxuwBX7M+sEYsqRvvVtcqsU6QqGhe6heXQbgl0rpo19GKwS+4Gwjtd6nHZueld8tmG4CoiE
m4qvKazfETIVYDqMI1KL347p+aHDV4TmnV6hy00E0xF78hqzXcCyXPaIAiD8nWfsqYvW5rTxogKl
hyp2UhDxA4KPUUOJ+Hb48LPku0fGsBzcvCZuD+2Wjk9+RmyJxU5zFJe+Z3juSR/k7URiaUP4mE5A
6VXvgB3x1uHkWN7/NM+PP0PKE69MscRAZpta1jWFy5AhT8ioSWglFk6jbvjA9oO2k62yMvSPGUHZ
svk3xRj+nbFGi0dkLoBAAin2TYe8ix8QptSnLksof+FM1zz0ZdB81Pk921PiSfCg/9Eb5ocsy/9C
cA/47f0Xm91UD1sd+567sSH4UwTgXqzU45zEh8aOd9CqloRbnQ0JdVIpxWbH9T5NPe/TrHzK5rHe
Sj/5NWekW2zmKEbq16lNPBRzubsSfXiMBbxMQkqe/Sh6oVCnJDWtGuYAsQvlbraCiGzdLF0hF6SE
jOduRfbzwVXtKTYpaCBeWFvHYbbKvZgSDQBCkIQ3lVtXJ21ABvX+JyTQ5BgUI19hgHSxHv8FTf3T
eJUGqZ+sIKOxQANluRr6jGddtmsYUh9mPGZb1VqIi9IZsaHkcJBOSSM7l6ukttXBjClPeugVJl4C
tyXpEyAm2T7ki7X3gf+1N9Da5AU2TMfpzy4S9mLE4tsxUsee572k5hfELo//RK/HPsLTMKDp86Ei
VBXbjX4iEWIgXirwZ3HJmc+buKxRp6/6TDHa67tnFEmPoZiOY7nrW+wRY9GF/CtJ8EARWmcspkDs
xSo3D9oz3sPRFOj8iPyKog9bAUmZqonRl3Nj7nfPJAcZLEXf7oMApVF9mNqaBbLMp20V2f1pcM6F
gc6mm4Jkk+B3V7PJD1dS0gfOoZ9aOm74I773NmB5xq8UEwlrFQneZ/pk0pzNldVL7Gm4MvIhxIae
iTdZxeiz6mPeB/WvM7pP9K7NVaCXZGvAUtcLWchpQ+69ODwYMb5hy0KZ3UkIJ9D57XsvE68s4y8q
EJyk6sjSrdpVfDKjmq+jP3mrbnoRaY88iBclmM3j6GA5NMeLwFV/iCZ9MuzZAy0knnEXMrXvDVSl
TELcGB6KLtHCuv4WEQT5w6+mhAhsSPMSVRpeWyzfvCTYVuBd0C0DTRpcECSy8VYTFQ9To+zX8x21
ZfVedzNSCpyYia+PKhtwCqcQZpzZ2Uw9czbhd89zyOORJeOrobi0E2dgn0dOO8fdn03bBOHfDhm6
/xR3KSWD82hnpz29V/PbVndx5QCMWe/Gk++E10CH5AeFBagj2fwAwFlOvkn/FrClM2wMtUqfB8/y
D1aX1XuzAzRS9dl6F7YqIiX2PoEHOcXIvFmZJbvcyP1hHA6J58eYnHCFTN1biDa/wWDKrrmDf1z/
tF4/0NXGat0oYxNpWZ2Y53w5vYnftQVPESnCBsfhSNvKCTsSozuaz1XDTMDre72ggSSXiM0nDaNe
TESR3YkWsHZwsDKFeyl9nJnGowrB80RzznZIhg8DnYxZIovowEcwFX8F3kPdrwK42Lzo/NBIljII
DYqq4k2qIiZ7hoQhjX2SaMjwA6HqwzxZR7vP9iLTyIRQOEEXc5nLop8OkAfvjR69v/R4d+e1lbKj
ZN6mqLjGgw4Emc0ZzM26WpcMz04W5KHVLHEbDRxuZzXGL6UJv0M3Ys/8ptxabgcLKnEBKMU10v6Q
bEtk9TX6hyWJWaht76sPhHNpf64EFnE9/GVt+tDgXl8O2kcik2UvXUDtl2b7TGCtqvyu2jS4KE0M
mWsT4hRjPXxm5JOVzXEmLGVi3uBGdxhYe7Ns50dJ48hqbhX74rFG8LyRAT4A8rOS+NNnvt3m6deQ
scgEOnHhEz1GRRbti4a9dszyc0T3sZKGQto45qsyZm2qOADNmefMNktgTK765bawTe8X6XezlvbG
NpCKxdFG57wfMcwBjh6Be3o6JwgTYDhp4EGkq1bd0fXm73QsHMq+lRXmz+jOYVN1aiMz++bhvmCm
k/24CXbfsQGk6ji8fB5Ut7V3/7Tr7p1vOuBUVSRImsGjiOzPOSxvYvyZW/3Vyrw/1Hn1NRGRN0l8
/HAbpD2dUXX1a26iD+UHJ3PUH6mDGxDVAoYuwJ20b+ZvwWp3ifQcqq1xr/X6/i0r2A2E91389JrF
fgkyrlrWPUB/OTKvxOL1XA7yjZQw5BTBlpXdzeCrBUZPIvFMCcV3gdjdsC5tYlywoqzpqNBwqcBE
/b6oYp3sCBCeF5Lzwe+sD/a/E0cMcImZ5nyZMThNejteQhh7knpyuHUQBPRZ8+1naJAH3b8bDrxO
Mbi8+IO/ybrxnjuCmoQDlvQI1ewsCEzr2fQOdmHxZ/KWUtZMRxMZBeP2CN68x3tRVuIUjT+1Qegs
YXj3mp6NsZD/yKD8SIiMXnhoW3kZMIoVlWBcOczbZkSay4yL3W/XfUwuyBkbAfjSce0vPbYEOTM+
neN+YQa2XnEOdeT6nC3Xf7BSkv+Ce2isx1PupMmmvRMKzPJpqgrahlSay0YFTHHj3zy0fhtMQQsx
FVywrYsdrVOoGoCtodDCn6Pu8ha2HFb9HEj7qW78twpoA7Vexv5x4mmyw/tIuGpZdBXRe2xzpvF9
ZbHSVOpjsFAPBSN21H8RN+RAl4TPdRFrTHm24+2nVp9EBcRRnCeJy8xCVrawzMzc6a7hLCuANcuM
og7zKv9ono8dK1IzSVA+Bt698SVJr8hxvqLGwHCAqIZSc2mK7JGN3rw2qHSWnXMZQ2NgE1fjbOzN
n10chuXalxDqa88640cko7Ya2GA43okAwWrr194lrXhsIfvY+9ob+FjMe1xlw/JnYp1fp4z2apPC
zAjjaIdeGyCGZf61kxdcWxzhi8R50jnlU8xce8bntilLQnsx8XSGeOHxQWZs178hWxsW9DNl9T07
M/XkQ0i5gWTyK5uyrSlxOzTEzgzTipN6WI6kCtJ9sMmoeaOY1Z3L1Nn72rI3o9c+W7FxCAZzDWpo
NcHccPMnH0c6oiP57UiynKRbP8UZrpvJL+xliW+lHjuej5p8JCLTnfm3J10N9BOqkHxItkNYbbUu
SUFshj9HcUp6uQQWwBPrNhgoJdncTsNh1o7uflDju5T1G8ixT5E1H7G/lRpbbdVazyLPBB7H7pxJ
aCsAAC5JggGt1fRXbTRuZGK7q/hZ51qs3VojlLPiB0uBFY6yDxk1VFs9txSRPZT5IfLiagbSh4z4
ewrYyjez81grm4o160iHyPPHKqT4b/FprTAMcJezxF+5yF4x0zGOYxr/605YdxvWvaj181UU5b/S
q79qe5t7NsYDk0vHD/Q2EqRFFchO6EI05Ih2fELwq3iL8h5SEdp64OUJLbhkVWK2VbpABLfsXKbl
sKnZCV/7VoBwrF2KCWVd+s57cPh/Yl0wGUUzLMtj/HR2lVFvWls4DKSdjf0vW5Onqa4fQXOAY5bP
FjfVJsJly0QaqKOT2cmBphsJFB6BHKUV9/ay06iQnFHfAXrBoclKvqShxK+L/s2ife8ITIruGiK+
dBDeecZKMy5QLHqjB4GzsfhRqkFurba+zW29H1sUVSE5KNSURcVjn1OGECa0xZwOIWbqTzZ8chZm
7WzP6zjAJO2YDpmTXsG7ZvXGMTfkwQrSfDMimVlmcC3WJn/Wyoiy28hkdF/J8pXxgtqF1t71GBiw
VyfzgUhLJzFuXWsyYhUusy9LvHtN8ypiYbKf48TNmQ/WPY6zqWyzBZK6DzYbDwk9jaKGZMtjKrq9
+n99iY3TduGU8byZW7tmu4oYTWu7p4sPwGbV+V93n+FUExOuKeFAMMPi32jZArea/WyeJoDQa1I9
8lUgyLJXIApL3LDrZOKktpjgCwdmFULgedd7JldF6zwW2mfc2sqJJQFw5wgIn8lvEr2wG5SXLK1k
shaiiM86dtnfTTxnA5aW3AhTzBnF/UBBfM0b8f8GiYbeuCc2FMu2R1oc2g1WICQkLsdbgZY9d7iF
wkK9TyAPavI8NbtOAj+9NKwfJqgzaysQEe/4Zrqfzm3vdbCI+j13hEuUCBZ1aBQIewKkk4N6qXv9
5pugPhMTX3XHKc+AiDwsu/hIhhc1B7Dv4tc4HJ+JqPmFQ3g3UTvW0o+5UBrzx+m7t8BFsBBZ9t9U
YMt3Rytasv+AjNhSXbox00ivhQnYxMWS44EpIS/Wc236SGQopZOEMNaEqRCdAMvUiE1TFX2qpv0h
fPIAbGbflpiiSROsjOeWgwomB6gOTPdj8YaIe5H6w1ZQajJbMhEOM2/u5m+4rDdJ+FfHJponcg8m
Cr2IAZeSG62yHssIJHo8p+s8nt7yWAL+Ssxmkf80sXoWo765tXWWhMQsXlu/I/EarIuw7Gvl90+j
C0rYGfasJnZlUOzmdjp4CZJN7f+GWfpq9v6tKjg2YxN5qMOLIH8ZEfFphywMmrKjPaH9gFmZDT63
BuBJKHoxdKT//wFZ6tDWLPlu5JQhs7uZQIJOOj+ZAxJRQwg0dqWP0I15s0Z6nDowQHFXs6zirnBn
Epaq/NFBXJcLVjaxeI8H3Fdt/tRgIWB5sBzYMPSWPDGYxyXlT6c06y4RSXWqTnawiveGbK9hbO/t
jrE+PoZZvknWDHYKnNNJz1AWKA7u4xI28hmJauBImrfESF+jeXpo/c3cjPusrh+CadxUbrVPUrlK
74gLJz6pHr4jWXP0WUaSfk4zRfmAYBDlCe7f7BM8x8voxQ+A8rGZ7KLEesj8+FH2W8pxZCtj9+T4
/SGIg1s1MPeq8XbY1S3pK7Jja5hgvBKexjjjK2Iew2yrFSi2WdZLtyH2IMk5DVqSZlpvhI+rpm3e
ycswKMjGM1Mr89Okqk2Y/sACPfgQHeXE6Qu+ije1kj+V+8/JTZJ6GQIVg/oVAbzZxsl6sn7xOTM/
lGVFOSsxwhWFk+zuel4aUFxnEiocbIVlj2KkGwBXTvkrT8Ap8zHmRS9Nnd1M8JBJ7jwkhD15VvHZ
9GAygaFjmhH7huXuqPP31v2wyuKHfT3ZbpF+0BknrsXreJd1G9EPEAdwGBlTO6cw4WG3Wze8Lw0a
Hmr5VPOU8orrRWlX74Atd0IXp2LkVEmF/mFs/JIR5GpodYH7SDacRu4AqhTXnliZqiyw9gHeE6W/
Gvz4QiwsFMgSv4dK+Dno6ZLPtbPtER0uMveuD7bOow3MX9f/fLKGtSmejSx8GnrnCUcQU/m8/21w
c2vwHXEFgR5uy2IuzUcgUa/WPXW9ZmhBKNYy9UlMy7Z5YZlrFnYHFap/Shh/uOJ2NM+gw3Mf+J5r
nEqP7qK3KmcRRP2FKSItDhF9CPhxwiBQkPmwCrPxvb1HV8ex+CszDP2BRtQ3HlEmIvm+EwsC/ne9
C7lLR+js2oJuH6bNApZfVmsY4smV7adeVsG2tGhtU0WSANONyihuzdiveNjJxq3SfR9OhzjzsUNM
wOEtwii96g4t0Wx2a5wnjBNS6gM3+bFb658UOCN7mb0i6dzYecjNraAimjjjulntWfmfRaWeKSS+
ikJ2O89k1w+jikCV7N2Z4YaXBeLbenpHpXLNjZ2yaZfqbHygef4yDKulC9dM9/2TZGSOXU0smIrH
iyift27mUJcJ4HaAKCqBYpm6fH/P+bMTzh1HJ49OHm7L0f/IR/fR682PmgXVChNybIjLELR/2UDw
YYU8uHT1T5g5+5qH0Oz/UuL7ON+mS/nZvFgtLXTMes/tq5c8nN46Lb79NH2SrvlckjJIIU5Ah9+8
Ej199B086SFUupgcgcE11h6dSizKg2Q67TN/ZVoI27mc/2jvnpxAjEum6qHpbdlhkLO+lYADBwgV
y/t3Tc5svg1qky15chTZfGGRc7GLZk1bd0ADe8du/SpFvYBXZSSenU7YRR69NMroUgCIyFl3OZq4
yXnri+I0cWVp/Nh8qOvJnH5oExHAUtZbJQdHDllsOc7hwxzAA6gAMAkAJ9V8DVvnRVreZxplGYeR
/sWF0y4mhSrNxgFBc3NoxxmwOwgY2fJcTTUsYsL7SuayiLKfvcREm4dzb+q38dg/ktw+QHKttoxe
XgI+zNkun0Ym9LiliQsU6P/lUK6Q83bIcDyKQT+EE5PSZsbjtCIUM1t7ffGNqWfd5MOWDpdAVH/B
tbJmCRdyUxTFdaq+UJ6mg9dswjqQ61Tw3ntB/GrZ+TWrDGxJLqbTGSYJHi3S1OdrzJaYTdsL8EVe
YvhGXq7eiJT764l5pVEigdya135HEy/Rky3ajjrpC7UkvN20t5FsJIRQOTfyO+4aK3oqr7sXQdHB
dojLZiw2FYfatXBf5xxY4KsXczEvzIGAmJRoHuph+grqJAZpyb/SMr2lq+pHDT9oVSue6IDPHkHt
yuZ2X5VgDOGy2msvqV7SNj7LOTwPw554srdi6Ld2NTyM8XSMm2KHVk0RnLWV6NTyPvqiv6otkSyj
iSCIIP40jJRNAgzDBuPEIiFCS3fmGprEXhgDwXYGG1GowJiYedVrNCPExW1Tg4QFW1vriR3SLIcR
UGOHU0lmPXOGZtuj7lNecbIC31qOBdEGIU00VmHY4cwSu+afV8mzUNbZyRgwzqN1nDifet9ZZx34
LkR/Rr9Dso2IntTiPGPNVDVQzTvv08gCxAiQaqs6OZZtB1DTQo3Q9m+j4tNsZInI5QzImXaO+n6R
2U8iwHlbyuLgtB02vceBc20m33ZhB8nf/R3UVf+YDMyzqeZfp2w8S2WQ8C2g0cSfYygOkVe/RKV7
rIEJrEx7Rm4LiL+hLTmNLHZXYVc/VIH11RpIGhtWab0YsARV55nlkTDx0ZqAJwrBN1/W/0bxW+bO
a+357TY3/BfK8FKF3tKns1+kE+Z3qfaTYM0uMGEabV8vur7gAR1Ak2lU/tQ3NT90y8UwUJIZrxPS
f1Os+KYe3kpOtQX4WX4/xJx/T8zChV8u7EK8Cqo7o2ORTPu+6Okrh8p8Zju9S9neki3yLiZE3TEJ
ILPvvqfYnXvuijVBA4QpkJZhMzbHPLYYig6qZvgfY2e23DpybulXcezrhk8mZnSc8oU4iRQlkaJE
UbpBSJQEJOZ5evr+UHafrnI47L5zeWtvUiSQyFz/Wt/aT0P3bPUT2YTEX+dE7Uwvgk4OwM/hSzGL
36dcSxUceoKpKvxEyTduvBH6SMsul7HdDxmw50CjXxV2J+XnkOWVuzRLyHEC8GBgYSMoWmJi0Jor
0zq6gq0oWwHIfS3mPiDZZkSrq4fFZRHei4nHuKb7BIYAcKDnnEiGHQVBfHTKz27yjhYBIFagssXV
ckjUN3aleCFq7X50hoeQxiGp1q0cVoE2/LCHKrZtgFouz5RkvraWuorK3rTC2wwNo0zNWELMHp6r
wDrw72grPwecnNjBLsAtLaRBn5tFj4cUzcG/q0XxppkoUWlOaK9rnoscS7K08o+q6W4bA9ZD0LL9
qGk1h8MkyAYcIqt6EDxu15bhfmWNSZTc3tMawIgfyZmQV75WDRsJXduOjUtG29PXzUB3DvKCM3jX
KWVDY39lCnbi7OCMJYPEJCv2dgh+TYDeD0RxDyPs4Eb+WYBMa7zpZLXWuGr16MksSyDpzi0HQToL
0+CdxoYL3egUp7gLFzdd4Zqw8RjkMH3SnqWYvsioEV0rblGqgMh23TFVaitKNiGxx1YmIblZM8yo
Aa4Hzp6pwwN5yWiXRv6LTrvqQoyIaHClMIxfRRv81B7p/UbdgoVi7ELpZkGW59mC4+WHOBmYkqw4
4O0SCEOGc1e2xlHkbYtuSYGIq9EmVdHIliPNJ7K+L4yQzR/DrQik603LiIQr2V2xXqcQCQl4u/a0
K+ghnDRsDrbshy0OayJFGU6tqDcetNE4t1Y2MiEnpuNL7KryYE0du3P7ofNp1cBc7fTjl4d+sAxo
hLTnTjHhDPcFKLme/IRwy1eyAud8Ko5FwgGdStFv8FqHoceq2lByhhckZW9PwAxbNpPTvlp4tbap
W2+P7XQBgoXeqJB5QMJjX4y7idMkTkUS6UZbryunv9fr9ziYu2wNeUxo1WykQGedVpV/Il8OubZF
qbJGUk8OpQiB5hqr0CjkTeXRABxVh06Fh6oy0OvZUbEzuTpk1vU51FM7VFUD2qDa55nq+oNFM30s
vbMerGjbO+nKpwcGyt2kzmPhPRP/JovC0U3Ww0Hz86PhJZsOVjSwMaWpF1+dKyc5mnl9NtP2J6Eh
g9iZksAReZJvkziA1XHq6+hQ99GqNDlLhzRS0Kp+AIwYE/PiOTzfcESsAaJg0itS/0um34UA8Zz3
qLZDyUA6Tcg7RJ+qC9e2Fl3SguaIjsKBtVu82W31WRTToukhVcSVOAeWfeCWmAk7KL+qlDheHbhq
3kFQm7msiwBPQ95ewBegF0v9tSyDZyNJNkL0a6V7X7WZol/Ew32OwOOZ/mOS6pcOwxlQp1XiqbUD
KBR/NoPeOdhYRe3XpPVLSC4jDQ3ks/D7Avz3Ok7PZnWuZfYhsvfUpYkucDjRVmy00b5mC8iKwOQP
wZc1/jY8VqEcFlF9YK823QaclGmufhxc/8kNYozpBYV9on7rpbXFVcGjpmKzZ9Xpvu+NXQIzEB62
92JoHvl07lVVknkQ2TW3p7M1HgugCL4z7HzTdFazcTIyyh9F4CgZvWuWiE+Qmp9EudekWi4jXgMC
g1yTmBhfrKp8KVnX6d1+Hxr/aGohcknIxNCkQMjuw6smRxodgK+0z07RfvL9YG5qFvACCZf7MJib
PEVZwxgXinQt3Y4nfc/hshvtDU/1vZzAgqifoLKLG8sIznW3Zdu4UbKGqc5Qgs9yLn7os1Wui5+Q
w5FeRsB9ZuXOeC1qsByDUQWLyTJvDf+OQpJPR6fphiLcMPI/XM9/pVZqRxhjwepIwAZXnxTiQicm
Wp0t7tExUFIkWm7zqUR3Hux2Vbcgi8UjPPxHW7ChKthBVvd0jV4m2tnnAxUHAeZgynrtMrZWQ/VS
0vbQCLVPYmLB8qIX48rA4KsgHErcssK1Of9GB0MfP3Gx7X3ktrwH7GPYtxFY0jptLhTc/ZjO1h4d
5AgHEkBzdKjwK8gGhM6eVW7LCWYrLONxfnOleJCVu05zfdtFySE2vV3KLrdhK6kzIKSRMz4Q3dEI
6kQry2TjLDuFPJFqZ2hN0eJ5YIkAprLTW/PbVNO+dqqr03nIWd6xnTm6cf0sR87C1rwfzLNFOcY4
eubzE3IDWiKNiVDx34hbMFWqH1S9VGHC0SWf58gJO7eqon3zq3fhBsWS69JIaSxgbnfKLzmxSxGz
JDk+BWEu/mqliMMHIxZWuI514axsNu3kIRHqY9XB9e42rHcPrc0JWIdC7Hcwkl1thqk2eKvQFSqo
2VU0GjeGrhNJ6G/7MTpQxfBVV8Qmmh4EdWDdeVAb1EMCx3bBBNNnIJwfgAsSU25SmEPWj4sDshf4
oer4Y0zCEeooW+TOg4lZ1sy3DU4fLLnSU19GyLOfdQGi23CX+/1LXcu7aEJVz/BwkkMaiIy3mFFK
RW1POP5YrosjduDXSR+cULxlpX1AR0bRr+6ZNCEe+y8Vl8dUhReIzsCoav8+CNgANBpL8QhszZ1d
6jO9kRMZpO/PiFTGndOML0GNMO7bWM9kDp8jPZnkj6sgbG8m10UTJN1y9TycrpInPhu2707m924f
sbrNv0+QvHg1N29sY5qXiuns2BKG4Tu7HcLXlBPNsgD7jfAkdk1YkeHlMLPAOk4lpo4giyCs5vS8
KrHFD5W6tUvtGAvzxx5evap6jxo8vKSooEI7HOKnbqBfR3wUHVGGIuMeTwCijeTRbBPScdudmNFc
VG0VCGa0LNliuHf1+JG+eu43Zy6jI64RZO8+RxbiZGuaLlGTVD5u6Bkg7tafCw9LRTcwzNcwnutq
+MiRNjs9uQumh94dsR33bbdmS3xo8pyBdUn03UTQGnhrmelxvdJUHrOGkeY/i8FMGbQ697jxHxgh
1UK79G5fckfhEQit7kHLQchNwYsWkxrE+/qjS6bLxfjulawnEbw+EGoe5DCqvOswY9xJYFK3ZpEr
X1JnfqizBuBhBYuHHSbas/9KoPDk90Ky7YreO8lMxlGfdTpaN1Hjf7oE2chavU4u0e6u3lNf9eLE
CCt0/jULgU/UbOzzfP8PcGBvagUJXzgkSYIm+zTZhk9gPpC2MShPpfsqsweORHzUbR6uKX/B8Q3i
C7gmfQgTJBgogTShx3tP4T/qMZlGAw1cXc3gPa5ujTnd7od6vqmvem8yzIpRJ0mXLkAhW3zUxp03
ZbeJMY8m9KUzTZg1gULeUNj1TiiaIPdgzFq/fNWa8DKyYKe2u6pzSnC8iJMOoUxlI1+TEK8XFpp9
M99Y1E0E5j3h6lvQG6+9xwmeVi6QdSUgLM7w/US6jW+3FmyfmEXoPnddPr1GafGSW+wO2sqsFwRp
YJtzKaZDtupgRC4Zbj4ho6yFAg2R0qWGXIfPPe7Vpi20V6VVHA8Z7NvlT+TJn4aLFcninEn7MoKJ
CXQxDySoS+rki2nVT2O0CQf1UAXjgmbYFxwW7x50A/2JYq4rKbGaw3S1wF/34hj5ymlLjfBvAzRj
Sr6EV5AMqrGnJfVjZfhPXTY+ibF9cMaE4bgXslbTtjMQ2/Ry+xs0+ruBpdyEFSNNKLeem29pWfgx
UXlsQa5vNsJ79jlGeOo199rk7AOhkEBZ5JnAfgLSq/bk5O4DCI2jbjxF5KJYmyzyKC3HOJndJTTv
2YJGLOaLbKWyVyvzP6nAXWMZs4PgLQxImul85AMForCIowfT8fi36WvBJgCYX+k7acEmqFQHWNYb
XpCGEFhvxky8TAT+ss750awxXIbJdDW0Q09unZs6ItCEpjm3RQ483W6cmMDLqDWLomECCof3Hmb1
S9F61xpU09IRb26K1uTB9WlmDy95HUqX0bwllq3KvEbKfMVZvlc9zXFONR8xh+DGzrldxgqnBRo5
UI9wa/Ue42P3Wo31F+9/k87kJSHacRMU6Y9ruD8Zh/yoweGadngI7LJbW0Sl2YFar0wbkJ5X+NLf
XQ0FCXc/FcPSOGZW9V5NXPU9La5zJHwpI3/lEJQjzJvRlgq+rrSxOfuQCst5WS8kAizj15q/VBfV
dazFU9WTHJHfZh7u87h5TIruy+IAsEzt+gtz0BY+1JKQ/NKvy3cyJLT7dD7X00kRCUa/I85kVJhA
YTPSs3skIo8302gJmMaXyH2OiPFTcE6/XJNQn8Q7cl3nmCX6OwA7nBHdh+raO4H1onB1PK08WHkK
B9gIMUb4Bl+lO7ofqm5Phek/jFIdXV3Qz0oDV0UxGyigBSYIPCNdM6ySqH3KdOfHdJvT4HhbZVrP
vPhnzMgP9xizfFqnDI3G4dBgJoWXyR2YBpTyCm51mynr0WBIDY3C/Bij+F0u8jB46Ihs35CKOIWj
ekw1QFzC8A+tGm4Z2eFzXBgMkJmy9l9eXT+Uwtn02Glhs7NCcnEq3vIY+D9I2eP0octZzi4pazG5
JcLxEiUmlkWCCTQ7b7OAAFVKu7jNqbwsQYlE5evQl3y5tvHmmafWgrbK9OXGYLFepNL+Kk+pq334
7sRl5+pgyPxxW1JdgQmqnAg3FQVbTtRbpTc/STu9qolZazvujW5udZRz+y01wHrOl9H6zsWGlQCx
mpHGs3dMgJUAJutBRXvcShl4jRJTj9Reg5SRHAQ6jusO8Oo4T+mpbOZ5jO9xeUE5djMWPvYBTLOK
HHN1dWllenZzslDz1HhPo+Ow9HxxiVt+MJGSMFwWUc/IdjDxi10UkaYYJMtD5sKaSy33eyoecsv8
qStc0/4clgKVxrIa3NUTYUiX6WqfVFTd4LmlVSQcUOlt4dCoEtP2hi2EO91maw8FViOqlGT1PeBT
sbI81H+rxc6VxP1cpTVPK6nTwjvO0xTeUMAErZnC5yDjeAreUTK8x+uc6O4NCbQZbD/iHiFWhMmX
a2mijyvQLk6ZHCsjG1aFT/WWt2nLfCdr/Yk9HEpwz68Y6DQvqKOn0otL+JCpf4/5gtMC+HpnqbMT
q+P5szeyZa6epFn4qzzVv4w2PGgRAyC8W2s89nchAUFk4+5C2/qdIy6NrWHMrJHHLEKlA4t/U014
i3DG8/lUUc9nasbpTevmF8Y8u1GwS+pNo0cXlYQ1zdNEJjRrKvYZ3nEwGQKWA6VYqS2//Hg2YrU2
kSvny9VxZdoRWh3BxsvkBM916795cwqKFA7GAR/rr00zZa4Ba8y5PEK9OzHEmfuZSITYt0AkqxWm
xXsBmZzTLxvtaLDfnRzhIkpuS3MfRaJHC4kYnznMZlHQHxuHcEpewJWzaAlKhFqXqKkLyM7sDDpq
+pz6gY+DONDks/6xLrDU3PAhAXXvGVrmDlW7jipWhETuJ4cWxsjvmKNG2Ythk6Ec3PLH1MoHdyL0
60FHtXvjqEXqnvpzPH+kyFaO0N572/zp8C/VJtralM55tFJnrE9sVwnGuU3W47WEGJTSG+VoNQfm
SWx1E1yKUYOiZyJB5Ne/k529NIOJ63lg96TIeC6Ivj5rolimgUajs/06CfD4hfEe6/SSVuFR+Naz
kOrFatoGiKe6BpmOkwk6TUqgPnVxuzaIvG6qnaYAV58gnef21ctgJXBYR7X2hfs98IyvUjzyY+Zz
35GUIG8pGTLwOGQM90Sdt0UzqoJifgOSo2IpkVDv5FGY2RZTw8HmiXCDEENSrz6KwcBr50IVNOrk
vmBTjGkCV2OBHq3bXrl26ohpl+Ak3+PAXNUDd4GWIioNaD2ZqhiasNeOwI0v6jLnmFMHj0Gg+LCA
nFO1Yp1zno6iiR8xgL/bFRsJE3l7HrpRdOwV61E5+jJHY7S4gnk2RJ/akF9jxn2w46KH6CHpYy6g
qdRecAr2Nyoewg9Y2gya8lXlmO1Z6COcsgb6tgfX3zEzOuq5zDWC07D/zVusdQz3a7HLbAoSChc8
Ao6Eqi7TByt+bSbOz4DHnWeThh/EvGkG+6ZHXKoM3EbzJDnqrrqBEkpT5MkqSNAAQg0wiqD4h5y0
im/ocovv2FuigIuKjDKSmu+BvjJ70Wy6qdJAYnd8qn6zbmxYm9JAJ6lm2LaPw3iVDJh1mzxIljO7
kthVz1pVO8BAuvBoCcXI0KOzEZQ+of5R2Fxk7as3MbDCFbUuXKPaFjitmlLHrRcWd0PG5jz0HX9d
6+70rKVmCv7xASM380qdvVNt0/NVuqxDhS02k11uTBvJJ3YIkKR3iXTFMi6Ndjk1pLvByqGZTJG2
baIzPIEYOC9Aep9fw2u+Q6tH/zq4Uyv3sad9tKJpl5aY79xM8dIk4YM8hJkrn/yuK1aGa1w6zUTP
Zx+He4WaUHK7yzIxrBsVhjymkugFsfUqzR5+n+Gfq0nAaeeAYl4kPQhLVVePba+eII6eVAiWL1HB
e+od/JyGXF3RImXEgJnIi9jQLhxORbjwzG1sB9wVuRoWoI1P1MyuSATs0tF9JWMOTAM1WuEMrNyY
ACi+h5Fh+6Dn/doZ8HbgV6Zzj03eEpzZnozhrY5O2ZdYkK2mNJc6v2E17aD/VuE11fV7fVDECMLp
lUv+gB3hRpbDyfVRp7W5FVenk5HjGFRqwiwahj6ZyR3+1Es4SnbENZReOZQLIJvlsizZFagBGav/
cWmYjvBzmUJkG4Y+QEojPrlKCAQaT//WCqWzhLU0/HTjXglzR0YTBTnS6FxhEtQY3lvZ0J7mQG7A
T8HNPer+Jek0/5T3Mz7OaPC2aazQqge7MXtr6lDxyFs1urvvbbZkZpXuEtNAhwnyTWvnT6E2vlvs
880JOw28IjSI+DOP8S0KF3h8aOGb1l8qT3vqoRqoTD6KafokXTZ01WdZNiBOg4nx6px59tOD1L19
AIyCg37yjjaaMfVoEYKhXIyfZUoatYUfODtFOn/b6DfDJN4SI2KsZ/RXnIu3k5ff+sp9KI0eAmAI
nz3P5SoYmSWlHa1ZZO7eR4sHFLFPWgMFaDplYjmttp2us/sMGF9yVM6wmGkg+6g5R2lOWe96jXCa
6sqPKXAm2ISQzD02Kjln7dFny4FLj8UgI+jLLvsyJMiecKhXJmBx6PjmwxTwtA7NaYOQOeOuVc54
oN3HTbo8mrjZyDcAUspFoC86u/jGuUqh0oCuXLvxJ9BF0jjOK0nNgir17DD2wZ7vjB0YuLWVmkB4
2ETkb6rBeptFX552W2JAhyHl/QPXh0+wm1IXHPhofnuF91TXzoORzd93aT6KnjOKL+vDON5zJc0n
A89ciJaVSp/VaD27hF77YV4i0byMbsST3mUBk174pgZCNr5vfcUtcxfbdJYnepEgqdL+x94z/dKB
FJAG5QwzmE8hn/MYtgdHkYkC6XVnSLx6fM2oGdRSLbJjLdFJUbyn7TToT6JzV7T23Jay+HQ7G6uC
lt5P8gu1nt2F3frLiA6OHpz2OIUv7uStyXOdk66+WjE7KpLSJUT320aJcxIQQyPC8kjVCw1MNbYq
nb63G5doLCu52NMql3i3g3KPKPoMofxa3KByvpTORL91/FNl+km5NB9Qj/SVBC4QRE6EPp3d6Mo8
jJINs26scBQ1zS5N4HLJGcgNcQtIthR+HeEg3LhetK1BNrTY5TPiN1qtfzS9vq+1N7ds6W4IUwLM
xUSXTbkpMwK8SXFrhP2FGt2dSBhQRQtLeN+eS96yrg9ZzZOgi5+CwLM5LJ+0FJNhGZh7EQwbTlnk
ugYy3oYYXifa3oA5IWJLD00M91ffvfnlEtffMxAiDgLFKo3KT39MjrGr70KPlHGoUwo6GgtHp2aR
5Ncz0+yVpsEnC8uuXel58NJz+1pu94pYdDtO75LUvoeVxjCRyQ3bo41Eu8I4mwVKsvK9/VyFbPOn
FjSClp45Nn+1WjXhFNWfuSn4qEaoB8XgH+LkW0bZbR9jM0VN57lTSWIa4Tqbsq/g96o3AW97zEZ2
Ih6lJGZTnsc+XTpgW5GbAMpPERDhjvhHx9ashV88JYIgQsgaIQGOaVDmIuu+pn2UNezTnPaV1S2C
uP4xS1KVZY4goBnl7KjkeUSNLImaBokLDmGqc/N1qbGFDR2tgmJ6lFwrVm/1a46RW5qp8epOBF8d
A89Jp8EgGLpNP0CLjQQoHzIUm1zRi4Xp/X7C4OBF46cBnJdWASYcUexhUgK4PiBxWxV9Tx0RzzC1
3ubwSivJatEo92WGFWuyPhG5ra9lCJlTi6u7oRqdrWc8xZr3IQ3vKanNj6TswxXOTU+ayRrkLTBD
Nui1FQN/GJHXICptQxx3S3omdnYcfzWAxzWsAgqUxIzvendNz4QDQ64bx670eMtNFt4T/MF21x6m
jBxzYbSP0dB9DMlY7/2uPGRBDGK6DLEU5UyMqDdESAyFExNK0Fy8GLNoRhFh6KPomx7kFn1dEv4E
5G2e5UzKMEnG8rD3fPdqG9m+haxjJsTwmgKnmQf4DY1lwd/ASey5Z18y0aEFh4K1hW/pIFtGCJNh
z+reja9NR5K2id27gLHELu/1deLVatNVBFDi5oTH1Fn3HbI3UJoIoePqkKXgQV7pS4+NJqNo9FJT
FJxbUO9IgQIYJUkF0rW7d+zUXI7ew1QCEYgK8dREKIiTaUJc4RRtWZyTjEs+SwdWQrwxMfk/Cmqj
JkHMuWm1x8AopqWfTohqPr6AEckEoNl70vfQbqtbWCIdRO5A2wosXl5tYUDPNl4oznlSfo96czuC
RGB+W9hghXXTwjiERcMjVa/bgJ7pqa+c+Vg8+sWSY2ggmCdHoH8XcRac6Vx4Kpo5Sk2kcjn44EKr
jyrNDEY/1k9LnECkPV/whDO0rq6Jl3z1nYud3wm3pbTdm9g/kHzDQjSSpeqD5s4P3qyqurfpH64K
1lOLTe4Ck9ibcCZojhItGOmcbQDrZoQSaQAEIBf5qO3JKIWXQnuKguFsJcwlu9FbiZJ2Mnio9ry/
Xy7i0c+WPp4L/F3ciJiv9kk38PKBfVdOAaQ8Zx+yFV0Q9HWwnPocVavgsbCsJyfDeYKM8UObzCJE
NA5Yv01vfgIG2lUPuKNAVjHFsYvPSNRYVG23u7m1yuKxirHfBb5sVxbOtVAl703U3Ws6a06Zwi1L
DdzPeBGQ1/rjgIpAVg8SlIw5e8TQ9xLDf6BIjEWHZyzkFAimljzXtvyWTfEYEke/EwYkgqEKDh3h
XQ8IPrYHvwaQUn1HIrkU9hsX+8GdfyHm52tOK5zcAQuk9clB+sVwQxucEkRYs2Zkck1qq7RfBsT7
+XhGfAevVQSpX5sCcDRewcnE40Nsq2BdDDxMpLiLBXIwiVOopCbdb8R2RNq5C+qKvHUHQ4PR0+wq
uNOhFNzkLow4D/CCiTfdK+tzHg7FsnxtrDG7TcPKBIXs3DYB3aKjKM5wI+nO6skLRHwLHRaRVTzS
MGMN1T5H/B56JHctRZCp8CsAHu639hQwiZcPDNdHcNsTNj4UnB7VQmjGqg/KbKmV5pGTxkujgGJQ
spmvYUhKu2Q3nzxDG5mIufsHlLqfNMfzko77htLUkfJK1AMsywkyi+1djJ5sa1Td8a4/UPHJo1to
DwCPGQZmDQW2DmH2ghUzMTWDEIb9UXfWFXrSiVLP5DAqrNOQPqxG7hqdBh7HMcgHBDNWEwFJMw/l
yBOBfV5DqUz05uJ3sSlDXWC/oPcVTV/PHyQ8u+WYFB+hw93UVnjH8pwSzmFMN7QLAgIoOF5purFo
/J+wjG/lMOYr4uMcjjAB4rmyYRFz+NHRawXO6RvLZvoW9tTvIf5qoiFENhLHQ79dCcVsXiBcpzBz
OSiQpaRpzlwUefysUg6Bljl+N/RTL2KmGL0AeVKnlNcVSUwngkd5qkMFN41Km7HtFylJQE5ZfXsn
ScCxi+UpF5vGuqVli+QeqBh7Hq3hennTB1p356CtG+NgZGRJMTY+SRxGfW9vzIHPnvxCmIOBLmst
wbTsktpsjzQyp1jOHEwGWM6zsH3W8dvXLLqL37lVaVphKVZvIHi+jRG8zEj+SGf/Mlqpw0B02jSK
2H2SGptqyvQXLJszYzf3hNjrGgeAUvFtYS19IofwqDM5fA5a3FH5bBal4cRdhZ3t7awQz7OFe8Oh
ICCdDHG2NaNhWkovQxwCGvBHzTvZrXoadBgGKuNZB9uMGWE9vYUDzUklg/P50BYDwhmDJfCVFaeD
jlBpUHMDgzzhxrfSa2W1915DXCTO6SdWEP9ceL+EFeHWsC1AcgdYDdiGNCwAW0hoJS22JGBJbQTI
eIabY+JvnumswAwgXvRwrmEKEG2ZdZwSXG+Oh+N5Elw62HovAVQNlArOES3+0KkctixBHiCq6YlT
3yJoiitdYcGaR6W1ElydN3D5SgwmjG93nSK9yljONQZs6+RMKURATTTvCIS0S+VmJ99jZqzV5pOm
zVV3BowWgFDXULb3nVaJrd+woy5tELAAXQ4NdmFdGvA+wu42MMxbjAMeO7DiLDTr0DjdvnTxAFfI
+0EtH4o2PloOfOuBk2+bx8CG2vzb6YLnKjdODPRWgRN5iy6t32T75pGxNxpuhiKpDz10HKrVQusm
0RguR0Va3bBxU5Rzx1+k1HmglZ+9yCh2sZnMk8/FNGd/JJSGE3uJvzPNXGUGTwmMew5bm35brayC
SyYqnPOo8ve4hwynmNPihuVCKvrxrnOcux6ghxH1u6QzWOIQ4lIbPl0Dpsuy8c1nk/4Uz33wowYK
KaiyI2eEfaW+i67c5NGxAmKyoDBtp5kcwkbUwlmiYWfufubweRmjE6hXSLq2bV2J9SeQnSkFHUcG
ejY+VGqwPwurfzdE/EzdZcSGlYdC3WCk6TqNmARHWZLwvllzXT12SXcZgu4OuiM+BJvwUN+8dElz
rkX41oMnIqWRrR2ipXYo9ZVH4VsDU0SzwL8iG3zowgBNgcBoVYZFQtc9aFW2BBjJ8zaou6UIi02W
s46UrvGkA1jWOlpHGkaGIA30mUKF0DfwmF9pXseuBVPBgiF2tkr1aiOwy5McY6Zr0D5pV+Gr8WU6
HPMVjV0sbKAQ07l1KCIzm5OwNGxgKCZLrQoYbHDFTRYeooJysoUeMPxryBSPnK9xl2I1QViq3OlC
GTNsV5TXxpD11gU8LWLmNcrygUe51UMh6gawUl+8evEZfMQ2t5u9kbr9kgM2ME3P/YG+dyo7pGQt
YLaXzBZZbPyMA7mWVo4HZjoS+mtggD1r1GYSPIXZAQ0rjD7qto384Rbu2FKkihlswZClStXZDZ0X
++i5/uswWrSI+KA2c3nXymanYXh8zCyx4bItlzahzQXhe/Dx2LdTL7oWAYyK2rwNGf0sZMNWafLo
xWxjsdYzg7yngRpXaMnOEJX7avU4cjxzdqKW5O3I0gmpbbFeNNY8R9WBkuY151PdddaKjTl5U6yV
ihymrhhWVSYxCi2UO70pVnpd2WudYjxyy5JqJGB5pvlEb1S/rKMe1Lcu7kw9qdeqpHNFJ6NNGlBh
xykIIt4ZPK66ooiPLP+rWVE0BusUy6Z9buvhGz7IF+f/ludNcgpGCEpBUN1TS5mLjDRBaEzLroDs
4Gout4RhM6htQ/YKFnjMqa42loOzM4iMo+p8qB38uGmkL0aUq7dYDfNVbG9cnr0btyqr58hqV9kY
7JrpMXQov1MkDlZxqMcUcEXskCva8yoRo0I4lcFajbTMRvnak3q6B8JktYzkgrzJNpoG3TsP8p9Y
1zcd89aTUY9nWRPBljhCFhYpcsw2DvUCbqIoj1n7GSS1McpQ+jB57Gyxd/rK3AWJ82gM2HnqqCBh
MFp7mFDLbowlSzFnGKbbkdTtXZHblyDWOZFZ6Vqz0nRd6tV1QqW+Cwix3/3+v6g64llnMFYAJM/e
npdGaqXLGT02AqlkV1ufGYoetrSZ+y71szhq2tTZtRZ7NzT9WzcI96MAsjaISi41NAWswQCvsM7a
q7bxGDqWzkkFaNatbnk8/NTGDtcchhmruAAhrKJ8tpM6XfZpPG1RTI+asLkRXLkaMVwIuuKYto7T
xm6nO4y8Fu3Pm19/+a+//fd/XYf/HXznhzwZgzyr//bf/Pc1L+j2CMLmn/7zb5vv/OEj/a5//1v/
81N//jt/eyZVlqf/9kfu1bXK6/yn+eefmt/N//y7vPo/3t3yo/n403+sMqB/47H9rsanb1AMze/v
gd9j/sn/3z/8y/fv/8ozUbnffl3zluEg/1qg8uzXP/5o+/XbL9P+/XP6+8c0//P/+LP5g/jtF/PK
5Puff/z7o25++6XZ9l8NFyiZ5ZHxBXEjvV9/6b9//yMpvL+alolgoJsG00TBi2R51YT8Nen81RKm
tD3TNqXEd+/++ksNi2L+M8v+K+Z5+og9R7ctW7d+/d9f/E9f4P/7Qv+StekhV1lT//ZL5/WLv3/P
8y9GnhoClLBM6RoIC7Zh8ULF9eNJZQE/Lf9XmxdDW42CK2aBH2Xp7uwdQe8lss1NuKCba8VJd5nv
h0W/pD/+pltxBl5DCryBSraUW2P7h0/uH+/vj+/H+Q9vZ367f3g77O8p7hgkLLofidYA+/EmYVGK
yi2dof/+pax/+VJ8KXzIDk9B888vxUneJ0cL9g65bRwQ3xnVTG/cU2Px4tvYcP79y0nxr16PF/I8
w2CrYep/fj3i33aSBahUIccRLbKWSRgv7ekUYs4LrbfYffb7D5L4/+Fl/9Unauu8qpRcZ66Qf37Z
KOyMwBfFeNes5dXdWWt3R1XaMdhxMN3Kn4qwyCrcaVt79R9e+F/9vn98YePPL0x7tpPZAS8MWODL
WNpbppMbqiaP4d9XpT8tSn+8ZuR8jf7xGta5VRxpO5ZuSUs4xj+9UmSERiWKxN2ZdKzaNkjA8b4Y
9C0d9mwubsMJVwEDJHJHuplDl3v+P6Sd6W7byratn4gAWeyKf62Osi13sWMnf4iVZIV93/Pp78fc
i3ssSpCQdbAbbOwVZKqKVbNmM+YYTJXD0YUSYid5mL+bo7capba+sgHzzn76WbptAUQEU81Fp77o
2POX+XSWW08XGl0lvDvATrnP1Ud9R8YKzPabWm+Q4GNK+4rJeaWfTLINEJjoGu8DhWJVX+7EUFiI
OsC7tfMZAN0ktQPTLc9tP1jTzZikX8t8ehJ6ulO7ZpdOszgUEJNajLe2VPLbyz9mcfCAA6g6P0jq
guFKm2HG4+UniYnMitZ5u2H0Z4wEMjd0koYqQqwhaAc4HqjObegxF+2Vo4fjPNoFgwSH/ziGoTv8
T3v+55823uptiykab3QrzcsZ8uwTWYI8dkZ1p3XpyMhJDRnZ5dUuvMn/23mpsU4+tWovvEmFkk1e
Ng4i0b1FNdxMATnRi7Pl18t2TnbVtE2bqgRviWXO23q8ttAmDqYFObi1E9oPDn018AN+/y3XJNIS
qt38FHqRXHEiYnGU/6zOlCYfUtNM9nTxSijMjQ5BUTW7iBFI5np/U+WoSH+KlzFIvvZRXVBE7aDD
0rQ7RWHaIlF2tF43UwV3FEPcDL9tm7K4M1Xr0RHRfWGAofY0SOVS48pvtWc/+vkOCLJhle4Pbxs7
JY35S336+rplTChjCPgz4xgcaPhg6FCaqNr4Wuol08BjMlC18l9pItJ/N7tHJ6cbLIfwAAofNl/g
73KiOU4vC9xxpTd0Opp9VBUuDEpvlaXiPsovvWMpt3YJleMwRsaDg4jh3ipiCHKVCqaxsoMcxzEP
IobX0OuL5yo0mxf4VVuySYRxbL2hCmjxjGbJQz8k95XmfNM14BcRUdNLALI0jMgb4xEHHRT996BL
1w4sbZWYvhQ5SYlM/V8IdvkrBXYlFV54rw8RemZMgpuuvCfQzKW5jPaZEBSAdKoZmZY/0/qDizSf
eIH0Fkkg9G1uYLO9VSYIVmXvBgHwvroC2YbvDq7cy/kOnHwZh/lU3XZA9C4dYilrz6Kwl7pMEd+Y
/kfXfL98ObTlLZy/vRDzky6FsOHTOv72cQ3ZbJaYqQsI4EnRo+x2GvqXXIve4qD6St8Ydpo4BUAe
Hroye2FO+B2uyHAzxfKnIejSNIP2lxdWx/XzJpk6sZ916pIdjfSwR8zOzUIv/IhtL2cYC12xeZIi
QyzPQgFkWsdtz4zB5d04cYNCAOmdIztLECYaCwfch3nZ1eDV3MRskB0SJWUlq4EM9qD2atmSQkDI
c8XmHM8efWMCVumYKj6f0BI3uLh9al8nFoA14VJZsSsABkF/G5Xjc6b7b53SfwgkLurCWWdx/TzW
GYJ6ussYzI1U423LKxUgXKRoiCNNX23v119uCFzBtpT02m0HciJ14cXMrraB+5Sja8XRfelkvxjl
A06ZPqpQHl42tTyI6JNAAaE5tiQI0HiUjw+iQHCxgQp+cpPO8uRKzUp4KjiQyjtSOOGPy8ZO3gSd
yIeQUnLqHdMwFiFeClvCVPiKtYOCyXcjNATXfdeH60yPQVxWY/uzDhL/8bLRkxWatm7wwjumsCQ/
YHG6cNx6mmSTymbKtVUCyEzhnfc2l60sQjuDZ5zjK22bfxPW/HmYPjlzUXp2D3GGCqJyZAYrXsEF
NA2gz1GFKilJSuXKsk4uzWwQ9ySRgBK2tYyg+j4fotFkWaWKsjng0UF9dQAvRcqwvby0k6+2sLSM
GNI0pA+OpS75pitr6H2K8L2T0H4568uWznwqzqOND7AhMCDhPD6Mmm04eajaowvJEjiT0oHAo4ap
udC7ZH/Z1NLF870MR85ZjlBtDQdybEoPrXYMixpTZpy4asvkPvRxV3buzDciGLG4wSbLOblc0HH3
ociV3h3g9QszWqBZtIv00K164+7yes58JGwgTqOyMpVy0PF6MrOu1USK3jUditI7mmUtjF3R+OQh
tdpQhSiQZrJ6kVz5ZNqZjTQdYZqqqlqGaZnzN/108APmOj0janqX4XuY5Xy9DcFyM8ibt1sv1mkQ
lP5z36IwAwgGyFM/tMVT3yGiSpzb4eeNdFuEQ3Hl+85H5fMTzi4wmCXoUJPF2oZcuFA4UtS4LovJ
tSNA/p5+2yJmHjKjyHztNnS++0Prlo7ycPkrnDnAHCbSKE2lmsKozvFmtCJkqFB2CEVEIt+qZeL4
N0k0oiVu+s3bZVunLxgpg8b0OUE8xMLCWUTYte8ElDeN3lXSBJIgJL27qGCMBBLNai+KTAMBlIQH
M0/Nn2mb8aPCyr/T9I+084EFF6rV306VA5YVaGVKT72p12YWV9vYY/IxVZ3/9NaAwcVlwbPCBO7x
7kSF6DzZGyNciiBFVPjHYJqEZD/OlCsX7+Q7zK8aUbUQvDUG+faxpbKMorxFotgtR6TUknHr0EMv
PPXK4T+537MZilEsReBOll+gUb1IH1NlpNU1PGeMoGctg5xB679Mdvrr8uc+ueALW4slhf6U06aU
I6215NVKnUfTLn4FgfZdhu19EQVX0sRlFYhJ0OO1LT4W+A/I5FK20Bq1R9Q+GB/ya2jLw9eh9u8A
K7vFZN/nafoMGLu5Fp0t87g/1g3LMiwe7tmzHH/A1DNSHnWHo4Ke6o1d645LvkNCHDSGC6sSWANG
7F+7oR1WmhGru9TUxX6UsV5e+ymzqSNPMm8EATGYIfJ0U1941iQdI69wptFtxlYJGPMfx2+1Lavn
tCi+a2bb3wWEtNvALILnQGk1Nxzh8R99LXyMFRXcI5jbe8dCHOnygTiJOP78rtnNCI3geZlCTHqh
loNCkAjUTN2WFWOzqCzMk8eGHGHRC6dbCzz8GraS2r1s+vR6SWv2qyYZKUHjMo5jTsxrbGjY3Jwn
9nEYUoQUG+aF4wFW3MumTq+YtFWycd4Xk5TJWey+HvtMNNSR4/Kn7syUYTTSGDBm1kvnQY5y2diZ
dfHXID1mkRdoRCLHp060HcBDRh1cS/PN16gxnH/z1Ghu01l997Kp0+vMugzcN+mlkGDAj021VtA3
BqowBFXwRUCK8gLYfOf5E5iuNtyJKny9bPDsRlKIIfp2OMbLKnJgw7Sg5YZ0B+CTXVu9jyoaWUo3
zDPBz5dtnV2cRWBF+Z/N/JP9fooJfE8ZhZ2V0vVqxjlTX1hultrDVsn88UkwUUXYD33OZaOn90FC
dEyFXMPhEwnNEcEno3WDWG/q946rUiN46vy+W8PtOydovblFq5vh5ygoUbqy3i4bPndqaH2gam+Q
sXFSjw3HZmHXlcwdhF+EifIteKxJT0GVOUG3umzqJKohw/hsapFA6UEiwYUUjturypue99Cv5odE
pG9q5b1JDuxNOYYNU4HW/rLh82vkxDo655XM+XiNQNaUsDcBXOtorCJQYNqQZI9vWsy853+wRKFc
zoUI0KiLO+j1iFDleu24KRR9N4YEu+yjyA6D9z+XDZ3bS6jrDN0yecBpax0vieMfe37feK7BrCIT
MI+Okuw8aR4UP/mtFdUWFbVHNAauPKzn7obAoC3oANgU3Y/NKiFM1GpWey6Tp2CgWx621nqFZnRb
lxBnjfHT5WWeuxaCeqpBisqWmgt7eDM9zAzVc7uCCR5Nb2EyB7/pl+UBYNZepNrBToyPy0bPHRc8
KLX9ublAdeZ4kcKCjsJ3Ro+3cAIEzwuIbHsVGsUTLRD952Vjpw/0vJkGMT5uzeaTHhubKDLrOFHP
tUJKduVUkF/VcXzluT3nPynY6TwN6BJTTDi2YhiD1Y9q77kmFeU1KGP1MHqIfqAROwAOVcTfphJc
dYoktlBV3SK/X9gDt2HJKi89F+4w4ELDOAF8QOXa+9cPSnO6cuu0+YscRzkkwyZlPynJmzQ5f9FP
3rNCjziDBgknlkct5HTQ3f9Q4WqCIzWeyo8o8B0ov2UWoXuZBsE/6EVTG4VFO/7u+7C2XP6k584P
zU6TKsCf2Gux+JHPPDK96bh+7TPmEDjeWvhdcRdF2bUE9tz9MCjbCOpSKr51/uefFp7DMzJOqsXC
4SSfoRNJ8aWnbihvdU9pug1zeWQreW+LXwy+MwJ4eaXnjhXhoSPnBpyFGzo23wQBBJZVxBCbD1zE
yPUAkDFqCnYCLFcbnv+DNdOSpoGD1U1nUe3TY1OvRs1mX3OmV+ks30eF8aVp4YZti/vLts5dS7Iv
XkSui2ouHY9X9LEOesZzB0AybpZL/x4R8nJ92cq5k8KoASUjDM01xeP9yz3Nz2H3lS6q2iNEAUyy
1Uz9bOyK0Z/Lps59qs+mFlck8AxPMjwu3SRKvgyN+RaUsAt1pfM0wJN92da5ZUluPe0YMOVSLJYF
iX/DlL1quxUELc81mtu7QvMb5EvyLryyrnMvEukDXSgiX6gdFuvyB6R/coIqV4vERiujjTaEL2Yy
rP2RNkRn5tqVxZ27cjQ+TIpGxNg0646/GSHqBHwpsF0fWZY7K7WtLzAUisce3swfZqlrL3nWO2+O
0/relbWe+4aOBD7C22tTLFu+FUNgCs/0pVtmTJ+VMdJbhcZ8CwJLaIqD6N/8/Xd02Fw5OzObW368
1FThpwzUjF1UnfNbkKjWW5m35VaOQ3jlGTzzGangqyAZbNIJanLHprQGnlXTV3joBWMwSdBs8fev
tW9AUJwxzBCjDHB5cWc2U7KZQnNABVH8XrhOXW/VjGqjQvkUXtlMEVA90KBCVrINv8A7aVzZzHMR
G2mnoGNGGwFwyvEKA4exBH0+qFFbt+UeUd5h2Pp2WsF6Po0QhUPPYaCcFkS/srFFvzeZBbkur/nM
xaSaq1GWoG0iqe4e/wbFQ/pcAl53k6GFfUe5N2EpWLUqEP3Lhs5trmZTtSDPZpeX4WmXDFD7Brok
Fy3eMq97sKtia1oGo/j5+2VT59ZEyZ1S+Fy85B08XlNaj5OfjKTzpEtE27Ypb6IqMzfkTNcKO2eu
Ph+B1XD7+S9bPzbFYDLzu7zGbhIaYM4FwLvXkY4znk3Pkx/RIO0EZsiaWRAN3ogrV+TMkzRXcVTN
wLciMrc4QB2C4HDuCMWdqv4nJD4oOZmR+fcBvqPqKpRtuG1aNIt7aCtqJpSBW9FA+NAWTB47Y3Ev
HevOCCHXbsJrsdvZVRmSD2c51Kf+1Ik/RTBDCRK1jgdELIfeRyqPAQWRJ9X68iE5dx5BCBm8D/hu
EH/HX05jiN5pVDwnsjDZoeiKcF0AK2eIWGXypqCYcNneuZPCFedBop6uE3cf28vMZsjTvpfuNCa/
RNx/IC6IQp2n7hK04ZyufRdOcSXmPrdGiLdoqKkm8O7lRYBXro/bZJKukvWvTjWJldWVD7o9bj2a
xVcWeO7WEbJQQGY7adwsciQ4UJq0Trjgqa3Hd7Id4C82vXLnMG7mXt7Ls6ZIXrhztAlOEIQIJ5Zm
n1D7sRGbfdEFGHAjaPtb25fOlVWdSyRo3Gkg+PhqRBX68Xcb9bgfUM6Ubhj0EAaN8Q38b79k1e2b
AFYlg4jC0batn43rKUbVL1UUb3t5uec+o8U6SQopsKnG/FJ+uhB+BsK4KjSF2loOVzAMDiuYbXTY
MiYEPFPDv7LmP7nYInmiIAoMlvSBz7nM6XNd9doiheshGU073HSVGGC+axXjw8t0E+UDrbTibQI/
wE8Q645CNazRxBv0JEQdwhvybaZBxsRr09xUmQdpveif5eAzrgTfr8884VhqEIy1jtXvGMNhCJ/I
0YPVVpS3qI5C1lE5A8Jek9MYFJ/EZGykBtHnCiU/Vd8KPZbwZuDxtjbMkHCJM7C9ubzp58IPOreg
dLk3Kln/8aYzJdeMzN+TH6MNjIBw9U0b7Hvf0B/1Or2LjeLLZXvnzjRenJ4+NRSLKvSxPWNsQmbC
qGuYVSdupdJl21JPc7CphbjyFJ+aogNAXZEMg+rXSckmBbtiREMzunFdHybvGSjhe6ZcC8NPT+1s
ZQbNkYVSqZn/+adTW6he3hq+NboKtEh7nqnm14BoG+NUCmPQWmAdLm/gCQZp7rE47B3xm057Y4mA
AV42msywjW5UQWA5KQkSGFPkB0wyUZl+iAxamOjNelTbi99jWD+Wo8OMlWKgItYnSHXkevzgg+e1
b6QxUuy5/PvO7TrvmcNbQynkpABShmQ+oxWpLvQF6aNWaSNs3XSC3pMO9vj/YIunExcJ5Ivo4Hjv
8SWjL6JMdb2xv596GNLy0oZLOL/imU4vCVv+yc7ikiC7KMdCT1V3qDyBOqyWHiI7md6iEnnyYCrz
OwH70ZWNPGNU50xRE58fUuZQjxeX6rU2JOC53daD5eYmt3SI9ejMv5jOlDxrvopYEFIZg3Pl2pw5
0IRBlMsI1umNnqQHsh4gUIBmwkbOx1kJugJM4HoMKBrAeX9Jv0yv+IR5+479MPEyuc/cu+FpXT6p
FMYq1fDpkZqhVr1Ecsi+J3XwGwxZeTtNKIkJ5phuOviKrtylM2dVpyoO+oErjC9apJUVlNdD2vWT
G5vUVg1vrNeIiSNF4tCFv3xUT6M91kgTRwdCbgMeXXzNCIojzaytyS1jB07AsW17dFWj2FeuBHzn
NtOySFwE4TKDHYs1+a02qBLeFWpF2jNC6uA6K/7Yz7rwYn9VW8OTNhOXmU07Xrklf3z38jsyMwKq
BOgw2d7CFTY1Pe3Y8jT0V3Nv2DDgFWurplZsCCnKFIFWhVHvas0Dq2golPf0CATMPepqVGJmLOkD
lcW6GFJUPP96822STwCDvHGSGtrxVXJkmRlJWjMhTxF01ytjtPbKLL9S/dTO3FigKzMYn6LBjE8/
NhM5PmC4CDCZqGyFor2R9fW3YgghRiStBSGbhLK40WIB790Yh0G7pg8/jNs2gZ9l1RST8LZ6rnYT
9FAWFDZDRYuvrYrkRxvBWxLksWJcOZZnLjsYCLJIipnanOEd/+RpKjzopKTq5nYO4T6C3qsu62EK
hLwO+tordcwzZ5PWMzujq3/A+4sNgoki7URQaK4SFZO11pEd7LaGhWgVOOVorgEa6fhvXSXVK6gJ
wC6Xj8G5xQJhJOwAQqrTzTlebJMxaAgNt+rWao7sd60xT2lEJaTrZgxrtT7a1rXO35lr/weyxpSV
pMyzTL8SCbuk3vM2KAyrRDdtEQb2LbpFvbjiys5tLbdeV1XKAXSmF/5lVPPKKyy8tgd17wezxtA7
R14IQtazo/pQmkb/r5c01RrZh+Dfy/t6xo1yuWh5UBicw+nF9cpkXlD2gYG1RoUoY0pe9P6qvdpF
vWZmkcq2fiOqOMSMEif7SW+eYuHcTK33dnk1Zz4Z3Sg6C+DBqAQsvVhee4xE09txYyu8q1v5K5g5
BS7bOHMSj2wsApcqZby/zLFhw6AOnNbMoPUKf6vF7rKds1tGjY90lXEFHoXjE18U9hSTrNvuIPcM
wsAk368SWBD+gxX+FgzZFjwti2uNgpcvW7OxXdOL974FP3AwsaTmCnT27GJoGfBkY8daFtcZog5D
lKpgWSva28pzdkRHd35V/YfVzFU1cNyULMH5H+8ZRMdTSng8135rhjMG+CmClYRbt1qnAgHG/3AU
PptbOKXYKlOt0TybKp61TphJROTc7gAD2P0VS+cOtknOQ1+C+OPEF0GSkxsqlToXGZ9/FF8ysUa7
7oqRM28ghcb/b8RenIU2RS49LmwbDU1G6PNKuUuH/luHn89mTU544K/0q86dihmZTo2EcBXU7vHn
akGQmfWg2BRcX9VwQHn2NS3T9eUTfn5V/2Nk4eG0NPAjhUDGTdrwXWgKrPLW8Nv0kd1OpvQxa63/
5aoWvq4ujRFVs0AyU9+hXqXLNbIDb0ki8ysBwJXtW36vqIMxX0kw1IXMNUKeSD3gxrnW5Djn7+Bv
Jm+dPeoJ6C2gtwFwg0OuhTWExJG2Ggy51QCIoTcyvVz+WOeM0e6fpwOBuZ1BFEH00TAj5Prd21i8
aHC3FFDgwSb6v7FzggVzghHW04b3qC/U+9Kunsu8uetKJEWjzr1s6txX+p8lnVSqWrtKizQQvEnh
LZx4CLfu6apcOQrnDjmjTeQNqkrmIJaeSDi2589NryoyoKiI+7eGCcoVbLA/e0aJyyS74mnPfijG
qf5vHx0neHx1S80b23jiFRQieKgmeJmd6gkf+47w8vbvNxAAHU+6ozFQsoQnOU5mQL6VEjv05WE0
wr0zNoh9KrvLZuZruciAON3/Y2bhJ/yUXUsFZmDt2nTyh2IdwvY1a+0b5BfG6Wuf/YeDwXX6M3dE
F/FPSvKp+pTH1UBkF2PQI3wfexda0J1pKX9vhueQ6qADioa514U7imyriuIKM1mJ9PwIj+aUozar
912wv7yDgDdO91AaTHgAkocx4ARa0So1YrIVfKKQMU1PihZAwpj6/t62U30ddFVJT1SFK98o+lvd
h8S8EQGBGjxGG0VPuxUa4/7tWCgjTIsodghwMbcZcnivueHl2yG3vEPujOZWjMPwJrKiqFF0MPhK
cRz89LsR8nHcyqGz4vafMWvEY+gb3bsXFf42Atv2sx1q7S2HIHcNdb7/GvpDv0L2T99UEHmjkhKq
iNSJqBrd1FJR5E1za2Ukun83tlPlQmIUQtycz+LllnFA8D37NVlRtJtmodKoNyewCTLovmkUXrZ+
XmjPsoHckpQBFfa+8dch5JxwdcVhfueVZfEytFoF66wCl07K5sHXlxGvtmJsHtM6Ng5FEGpP9jDB
MU2pN7sztdp5aUcbxeeJSvQqS+LkhYmD+ncZD+F9k8ODFc6QaSgxsgfVc0qmWK1yr1eJ8QKjqU9O
75nKs6HkPyo4d3e+7ftrf4jgJ1ecX2Ws5V8Ywhy28Oy0B59BoB8jChFQREPQNx+im8L0modh0JFS
kvQw+euq4FEDMuQOth1uO8VCjDc1kbBtx3yXjYncUDPwb8y+Ge9q5Mu2TTApByKz9D40u+Aj0QnZ
bvq6QBkqNK1/DEuB3FUVbfUraa3gS1PUYp7MNcO7Puqgek2QVpsS23tBlKN9NR1Y9VpzIGnRR+Cn
VEl/92aoQDpdTvAzMWJU7PIunXY5HC5ojDnpS29QG3OirH3q9UbbxXZX/mrjkb2h4JTcNJX11TLM
YhOmXb4OvNLfQQeN5CfxEVyAhnlgDLp49vjDb1MU9quhDpudB6cBpFQwsoi2jfe5WTrr3CyczTA5
6sbw0ULLw6J01UKvKa2WGqoLCj1XYTfJ2pReBf08MsVl7UDbOYkEnIslGwiZ4tzkDKJClcpAfecK
QAruc1gbuh3rzuiNHfh4dUXNGT5vA5abGwJ9D549G3XeWpvxt75g8BepZWcVRH287ZOOGVcV7emk
qkbUdY0IwKCoITgMo5RKXmC+BHUVvyZypl8aGUi9zzqJZp0dRiFq0FN1r5aw07dqPqdaXFLfUY2v
oVfVT46CnGpo6cRxXSAYFh7NfnzXq6JbVUmCsFVrtDsvTQqEUErrOZpMut5T1u5rgVCkoicadJnG
uK2pObuMGSjIGkKZf1Mgz0voFirDwRR9tLY6dVgVba9QF6uGvdT8dpUowv5navvxI2HS6aGyLOiE
ZFzslKJDiLNrtHsoztWPSFRW4upG6fg7EGLNjtWgEg1ZO0RacXljZ+nXWg+8TZFCVWcNPl+MmZNX
jhQQHeh+Dq3aRd9jGfV39ErNdeto0F4m3osPKH+LPA+iuSFyqiuz5OI5lEA7qhUWsiqVOjz5XjQ8
alQSDj26j9t+KGlCSVFyKOEbQTMBOed7MTnaV5pc0kYda7A20HZNbtpl6s43lGlrDXbJcBXsrc9I
6SJZwTyi9oxPmRm3TeO26admrdSI1xSBGq80q8teomZQPqyGioZQPOXHVFO5klEAdWlSdTCJtjK7
HVGc+iVS1X/w6qh5tVtU627ayNd2FFfFrZULY6OE0/jQ5hD0oh+YICsryQ5KVHx2lDXDjQlh0k81
9LxDVJhfoyCcts4UoTUYZurBM/NuneYKIsn+XL2RFQx1EAT260aXrRu2sAsOpqZt8Un2yh/4/5wO
UhT0lKJXXQ8EPJp5uYsZxLjTA9XfAXnKeDWz7usQZJDxSj89BECm7/RG9tvRD4t3s0/TWwaHmM7i
uK0CYUXv6ISbm7oZSxR1Y++hzkqbpqGdJl+6bEr2+iS0JxAtFtSsKAqKxuluG2v09nEh0ZqBIPXJ
yluo+hKoV2GbCiF/jFJ0SHNF+S6aETWksan/gYm/+RjGUNva8B/eB1qibNN0JEXMeA1XcVnbGzGl
2p5nY/o9WjDAiFkpc8r04aNVmmg3lqa31/ggmyGxu+/Q9lrvppXqvw2zsk2khRDV9esmX4VjXW1l
3UP1F3n+Ay1tfw8Za/BWl0oIo7CstgqFl01bJO1qyAP5kY6JF+Ke4nJD3RCljwGqMK/qm6epQkEi
m4zqVUcR/J0JK4+u6NC924Nn7ZQEZuYWmPgT/Mt4n9jTVzBQR8waoB54j2JONK5yuCdfa0Wb6e2i
6NafpPVqUDXe6HkzbjofNgV7rMUurnV/3wet50YC4j/+ROsq45A8AvT1956XQ0zn8EYMzKa2wh0L
JMMNxUF1DBVQuJxDf13VUF6OJb61hGPrTo+QOFg1pQF9PEKArs4FgOhX73ZZo4cwjqj63h/tbpVE
IlmNTtTMUmGAifhW6Zo0zYJ/QBm3Nii1jVH26CJUarhG54+/IYXgFMEBA33pSnsJ/FbepZnX3EUi
q/Z608brVupQISUOKut+o+486MQOMLmh4lV6NIqR14TNS9eQVtahpruxwkDfjEMbPAJZsf7N+0Ie
HD+qb4PI0r9LghMIEIsq3KuhVB4m1CAQgGU6mIehVILXUu3yH02AxoKe4z+aTon2vRxQLVZyD2FG
5H89q/LvC4i/XENTuu8ez+8HPHnGykLo+1DzYkJwrmlQmvbjWmfwajPJ2uFjmsPX1mmU3/CVV7sw
ltYX1WeGtA6HkjAAnKAOzy99yElC1omMjVKiinclojyNJ8E1GGD5CNsogy1icjXVfXQMKsNNJhN3
53l3yLF9BQR+pQJ7Jkcjt6CFBUMO5eUlcFYzPV+qXWu4cMG5Eh48u6l2+ZReSTHOZGkO9XPAwPDa
MqK8KPT6HL0o0jEDfev3OOXdqWH5L7P+sVXkb7sSV7bvTErD4BF8tBR2KYothyVlr0xlhtSGy/xg
fGgQfReboPJKE22RiqiroiIYoduUTV9z+piIUVNkv7LmM5UrWiqUDkzwkTqoOj7xpyyniWRk2l7B
1c08/72tWsSf6yr9+3QU2OM8XT4jak/gNgF4WnyyFPAowxUZ9HbxZIW2BUS5NxGWavL/sLNzixy6
HRMqiyWedu4LtcOUCupxCKi1wMlrIrIsqmHlY1pxWJGM2XD+KQEMr3pvxuZ9ofTqtWXP5/84Z52H
z8H9CPoyUC0sDpQdGLBLE1q6qRNvlUF8zx3rgcHzQ0oEYmXl3hoo5/7tnTy2KY4/qEE4Xw2eargE
OHq4YqLHN9ayV4nOHG3U+ytJ5emdsRjl11TmvOhNGidDGUWpi3rsTXfS/KRclaECn3zhVdDrjuh6
SvhH0wz6fNlo5V8XVSyVjihdQVr58EvMNZBPRzeo6ffaLeSfcuzDX9mkKP2mcxJkYBvPoEloanFH
4uZYsXXF8qk/AivNIB8URfOUxBKJGngjDORaI10Yz9U7rqrztR4cy+3U8lrL5HR/Z0/E1oIaYMRm
uUgL4nOSkRygmta/Z5GG6EcaHwK0rnqej5tUSZ4vn5/TMzvDwJndM//wMC0bulCHB1HiJdKNUfWF
shhB9GZfVtPAfFukFbuihwZ0rgRkaMyXbeVccRXALxZ+kf3kXzgknbmMPxR/xx+Wn6fEqh6gTVhP
0EQ7+cGpBni6C/EStA6a9VNzQGNwX8rmG+y8hyqOnjSt69aV7Xw16mpTWEq64r/cXGSolTQb3Nwz
NOcrpZL36NtvROrdK2p5SIHpQAiq/Sut8WcrFLLrYjVo4+82qMLV0Dh3Sc90n4iUFfJwmwY+gLHM
NGia4G3OYyi9w+Qm9rVNTeQBzT9CRgXiJHHSveYt+m5DUlNQRB7OsncdgoZoXhRfNSfedUAGVl1B
z8gBiWGESPxUWaLtkhLa5zgb7iyz/UKTe18BsEot/2vXFMjeUOCA0l5fZ4lcowB9sNVSrLvSeDe9
fNMYyWPUhb8QN9ZeQt989DOUQgv16xDpB+LKnRMRkjJncBenSDHoNUjS1HtCKmir1pB/Z/Vjkxm/
ge2jvZVX5Rbw3CY12u+CvvkNUuDJSgqzWhVIeVtpiLqflyKKmNY3aNCh75Qy2j3F3XNa+/f8RQdv
jC34/AKoHxAxKeKZ8+OjqnME05QNEsa/UcN9VgztX+LjnQp9yyrx24PMxl95xk55aJPFQfxQOva9
06Id55Qk72HzjWlgZGtE/+SZvXaj+zay5S1StWgBKRFi4Ig5NdRIpnLatwNKP0N1iKNmG2rah+11
G8Snh/XopT37jG4xsLkYeXnxXPSJO5bNazWW76nsHjINFAGih/9WNHZWUTN2qygS3yon/hhC+OFa
+dtsCcQ9kfwjCB1WVT3tNfTbUgkBvhy/JLCq19nG6PQffjRtNGZ9Vgiow2oXhz/00vtRBPkD47m7
sq7vRo8qjDJBHq0ld56JZJ1uV/lNXuiHsIkeEVmFCQwhsdFAwszvfnRJv+sj7yGKs+cqydVVlCS7
HOXr0tQfcqMzbrI+cuEwjLcTYotwrUQEylBVq8awKwpG0ycy/Rtkcou9k8dyk/XxvkHaPetCKoO+
ikRdJddI2W9Uy78Vvm7C4x/NmtXPlRfYKwo3KkKB4Q+H+Jp4HTLKTg/Wiac/UdT7ZwqR9sanfYjC
QwDMQjakyIpd0HlbuNy2RtXtTAVu5dz+YdZwgszXIM9p+ni29moXwVthy+Q2dYY78HD3ZAoIPk9U
JY2wn2tma+57gTokFNNi+jVV7SYxkYEoRXpQbAuNYM1SN13ANvIKEEPp1XDT+inVLWWbd+Yr6kLl
qxBIoEfmk7Sbf3ILBWwzUr4Uic85RytZMeN9N/k9SmHFnaO2X0gH7xCU/57mxZMzlfdBayJA3X0L
G2g4deub5gRvQEERXRoQtyxS41WmekWZyAe9Om6Upr7tB0gbJyP5meXG96aJvvNtDrkSv0eOjXBV
xNmA76vrlY1ZqSBf+/627ZytX/ndTeG0z/S2H8Z6fIqksbFxC2vQtSvexv/D2Xntxo1E6/qJCJBV
xXRLdpZaWbKlG8JyYM6ZT7+/9jnYsFuCG7NnMMAEj0skK6z61x9WVtLrXp0t1sYK5TMHFHkko3lT
SCv7LsmvTLv4AZMIIkaLam/L6qjNBp662W1n2OSUNHetToTRIusDvKnv+mwdtXoCnpNAo9iH3+Nk
80Vb9Pc4K0kDiNZ9BHSktTYu3iQ3rMOhDld42wivdmNAs3LMr0zN4I2aybiClRr6kUMQNpgyoW9T
dEBFzOF1ikkxK9ObGuuhbzARb4qInFBxLJQ8mkZuE5XAJCWGHo/V4ToJy8ew4FJD/OdLqkb2+Lk1
SPLAK7wyyjU5QAfNxg46n6pyHQl5DN3lupLNVtGe9WOxvI8NQfYTDBw12ej91UaAh/uEUvupLLj8
Rs9sLLdBwEIjE7CO+FGc7jaaqL1b+RaY7n4B6iBpSnWeGVjPkJ98bdDui1C9Y+b12gz2G8tgzVoN
/MTk+Bpq3M2drk48szXdtTMOx1wHmrECHMBzAmSqgQBIcyQ0PizvmzKnPsaeJWza+6isd5D0rjuD
nUMm8SE0pi8F1hbwyMl2GCK/4e1gHD2QfJdhtauq+05j1bdkI7u8PVEU9clAsLpvx+SbLqIC3EO+
dGSOrW1ytiIuBYde5BF5Ntirprb5Y9Sq+xm9sGW0kFgNgqImkT8II1LeoFXvVtI+lmEFplJq4b5T
2tGNiUCayum71ZQBiRfFYQDA9K1WHkFNSFEvSuH1jfYe6OIltUrAxb72rKBkCy+/BV0gVn3A88R1
0qMFyW/non6LyRnaOho1B+WG50aWs6amf3E6gFWh22vDIYqPSON6Imqq75mBwzzfQrQncLtwj5WO
dr3D53oq7xqXrOFMhWQtiF3TmO9ggbe46qZ+7xA0HSV4vIIqR6l1PeqWP4BZGW2UE6mR3IxtNKyc
8Lfl4tSvhsXZmG67aqr2xp26dYVxp5cW3EPzVPdmFW3l0k0eud63w+lnYk09NGrYwxvcWSGhGrV1
1UeBXwmVHZwm3TfB3F31J6uhLtf3mps9FonCXVPZ19FSfg0rBXRG1pZLXKuVh7dabUcUFy6DDerr
KWmzJH3LE0P9pe4sCvwqWNYRuZ8eqg2/CN03bDNPG47ajp35wAk++JVW7gtteYr0+otdliZ3sPxa
Ve1LU+QIEsKvHcl0cd8QBKULb6yUfaWsmAkiDwWvc05Ha20b0RHW/JH4m12lGoCWEOVitnY48qBf
7mNREKgi18nQ3Ywy/qKp7s7k87ZiGT3s1a8hMl+h9MIgn1VttadYxvbg9pjf4tU5Yo9KOFWwYVEc
Ojf7VlThNRXUYV6IB3bKbZZ3ft1E/ToBDGtyEHe2uB8BfPRVYRjrrsz3tZno3sBZ4g3lgjM+cWH9
3BCundaDN7lEm5uLXe7FMqMDTCYuh9nc+3rMpiaDnTGlX6ZG5ddAbtrNoLV35MA4K9ks70zyndET
8ZcFJOfU7ZsI8x/dlG0s1W7ngTwXx/2W9ZEv41yRMKHpj4qQWS5Dw6MI2kNl1itjTCu/kGIDEohF
VW7uoko+4FwkfD3VruahjMG85JEeU+dPOfO9j0bd4yQ9aDFykb42i/VsCnVUsr5Ks/LK5P/xOITf
cdjHDLSE5jJoay1warIpnOxaavkzLOttTBYjkCLuREGntRtjqr7FHRlunabfxYm8HbHw9nPyPfUk
up3obBG92D51knSiwNhqef9UnkguOSwNUEB31Q3BD010t0QrtYSrpItnjMY2zp2dYYxXiRp/iGwh
jty9whLdpqazbuqmuZZk+q2QSH+bplNlmaq3oKpTX9N1On95uh2b5XtX57dN112rwF6lIcURelG/
xLHYb2XyU4T6sHHj5i5A/tQAg3kkjOT/z3nfGK/NvjjOBmE2RIrdpGnP5+qlLwp17YpyNcrqR7bE
tzNz2Esd80D4L6cojZ05TZXXac1BdPFVBGiIVCf5PlF6rtjxmzW2pC4pN5hcdohlh6W7GaqaZdzI
vSId5VQ2vwZRfwsZMyGEjXC8anzSymXBkrYWOyi5WxOr1qIga7bvvi2JfGpdRTJj/dwKQqGbxL2q
YnkjBtLO0lAP/GmRT7idZ1Td0WYIiEuy7WKV6xOBEt1eZ7Z6grQiptPslWPzMxjt74uuE+6RG57T
hjd2aJD+oG7KUiN2uMGOvW27PUrCe02rPL2x9+mUXnUWtfysxjdXKnpEFNh4O70u8bhtcPikl0ig
qSbm1W9QlnLke9AaT0wB81BaZKHY7tqsksdk7n/mCodQl4DECBrEOu6BAyxCiolM4YowEKs8OIW9
Ccn0gi+wCZX5Q7QWS89R741WFpsBavM6w8C27BCwlKLn9LDVT/LDDqivvUrVlPuF39rFtMLt+FfT
z7tekgEjxG2hOl5UNRygjVCTmLdJKVZRHG31WQyPZWM/FMTPFQPFZD31b/FAo7ZprtCY1WsjILDN
JLCPduN9kKmdDBZSn7r+y4RQYMnJjq17gpLhTwyOwzYruGN2cUCMuZ71q3yKsO6zu2PZYExa14em
qW+zgbbpXJaHYFbPkU6c9NJSIgVD5IUxzbbWcCeKPP3dHMyQqIjyGsb8K+m2W3sRd2pMruKwPggz
rVdiWb7V4UQJpceJ7yyY95AOpDYccf2qFirYYGVEJ9+AY4SXLtGlUwquPNAISUyoGRRLYTwiPWvK
vZbRk13MiKxv52QOkL23Az7vhdN7DYUi6TAEsxRlG/l2igO5cNbpWG8Tc97GKvph6OUROsNtY+d0
VcYQ511hvrlu+ZLG/eDVFZWh0kPTn04vpzCsbxCGtnmyFD4hzZsg7ouVW84PdsrlqUXl5yfl+FO1
hHsFbclbdqZ3mjWz34wUkLGYr5yivFEG0pO0JQ4Yd8p7rYnf5jjwx6zHejN7FZjLqSjO/XqIn0ub
m6DTk6Y2pc95Gb5ToAXrfnKvUJJcRaNBh5VceOS2d1EzX4upMSEhsu8K6zgW7EN6FUye1jnDtsnt
4CUMtQ2dxm06DiYxwTg79+0OX7N1iiHgzeIEtDx04zVYUm3FP2xFDwyAx+Fm0aObOba5rDouzo8O
eElzo2Kz8rGUfQ8g5UNpUN8Lzmu9EY/Cnip/bO0f9WJ6elXfcXu81YN2bw7FzzLQT03gimvs8rVV
DVPUvq9Zm3bImapSEqrZhaA/iKPTQJvo9XDhxNCuVIGtjUgJBbNUsZITFkI1Qc6tvjyVCDo9ayoO
EzlUOykJtXY6m7NHTo8trkk+5+C37MSjjXVu+S2tO6vuitWUpbs2qu+dWCdwwtXWU8nO72bhV1dp
X8LC3LpufJ2dQulyspPykBSuFsyI6CC3Hu/bpHgLtfQVk7Mtea4t3IZgY5nzoWtJmtbIaSHlKgns
lrNbI/V40vbyBMnY2RfCIJ9MyzyqBlfkQO4abUp9u09vmr7ZAqYzhVJysNu+38yzvK1V+5P2EsHM
GoFFQfnU0XiM0nmbKiP/lqUclE2Nc0U4gduk5j0XwrfJ0POd1cMfHrLQT+0Wv06Ty7Ot2bdN0hzm
0TjM4bBfqpH0O6vX/aGnpB/qq3JWD/VAjFOrXlN3fklSe185yyO0j0O69M/RVF5lTiJ8pJiWbxCo
ExNATYu3IMmJBnXXxF9API/pPO2txNm2NO08vSQtJ8oBCPCw9IOqBJ9q5oMCfajCPqXRTHblwLSj
ZrOfzSV4oazut7Y73Tt6DDe+XVa1qr7S3OMjiHWb8JtP1oNGdPMYo/vWx20+Ddg6hewolZmvq6T7
kanqcDpwpCvJeldiawqy2mDUcJCW2pclmA5WmJIRn0qWhBMnXtUATgzcLthh4rc4DR9lk3xZGnyi
LXfy+9C9Q4pJzrfN0uuVG3KgYgzZTbdzPP40ezL5XJdXGBE3oPo1GzbHvkDf3A39D+DClywZ0REt
EB70sLzTy6rzkj7I/UbXvuoEWdfwONhOaLVXi7uNyCc38+SHFN3NksFP0AFqyXQ7HZLisYutZ5Xr
2yhryYQzwcob4w1NlhfFCmc0+q4U1sm9cMPHYHKeTeiixBH2W4qqq6qp2bagiwwLabqBwYbGJmkS
yLMtYLAaokZTVRQkzxgp5ozOlS7LZyPJ3hxoAH7Deb1E+T7PB2KfTULIFiCQ9QwLzKN52K2s0iRJ
UfkTF2rNLd9dM/yVplq1Tupqm5HI50NZCP0YRg+bfr4BfZm9UWqJl7jiISDn1stLt9gZWpIQjxlm
p7y9VbZMHMXmq7Zkj11fC2/WoYtEAcfdEtd7EmW+uvi/bhIy5jl8u2tX423kmNvzgSevTrj1WFH2
SFTCobaivWiNVTE0m6nFXZUkd+qkQd8tbLEouDeFzA/8/wHnm/B4OzuUmwnglv1AE9zZyxJ0CnaM
XEM+e+F69qrmX/TB2MsWtlyzfIfHodYdlYSn1wsM8dp+QV6/M0wiCTTN9cKkew7GfE01chdF5cbq
O390LFjrsGyLk5lXU/bRCkGwuhqn4WgU8aEpXbrLShPbYCalvprzpyWbdjV5f6kWphAkw9tcDaFv
hOAGFWmUNffUogXgDU/RZtA0ifnhtBmvpmq+H6eEDFsIE2mPdb9pbhaCPVPLfZFwMtZVqt8Q2vaL
e8e76I2X2nAheYU7Z8xSHGtSeC42LLngIOPxkAcnPkVgBqeIdsNT9ngkSjYHm2tueq1+X4g2pdh7
cyNiJtOEXxJE8ltSzQazRaPvysbqa5H1My3t3LeoUVd1034dmuqlzNMJOgROIG5hbjrDubIzLbiK
0OZxk3Wp1svRM5UzrBgAEptgP5IkHYu42TuahODGX05PNHt6TGImfmPoqUfI4TOyrw6CdrFLjPqa
CUoiS1R8m/PkSA186K36mmTd10joq4WZTrbJricdE6DnRY7iVprDTm+XTRV2+Tpoa/CvRa7MueIi
BkLijRQAPjBi6ito2ZiuhmvAH3bDaXyo6+6Xa1c7bXBf4tT+GZr2fVzNfuaE+zgXX81QYpVhdM/L
rJVUyfqLAXwPheg9CmA5gcB+Q2jxXmv9XWaE/oJnMOBnVvpBOPdryk9uAAa7SzXpX1oRvMyg4IYY
nouBUNfRxukhGNJ1HTa3YG78WxhBWLyYAI3NF5I9dq5s1hh9cPcwuu2o+FLhdNQqcpR7ad6zMeVe
a8mnmuLaW5LgYUiMfN+W6eNslLnfVmSkzsHSY7NPWwMWWbRasohumhzvWmzP+lb7RTvm6Ir4RqTT
zz7TT/qTL20UPJSUVZQhmy5ZbljBpKS31a1Nneg5uEf4qp/dDRGcPwVJd17ZotFypLY1JCH3c/vT
DKqvfWNTwtXGI8Q0YPEGZZ0zLOTBm/3dNGh7tYyNt3AWVKX9nHEjMyH7jjqbbF/3KxQm9d6dEoCE
vB18NJkgS2m9YR/auWOQrUD9D5ARAM1lcmP3zBqrj/YLdwcvrJrbuXRPZEDbd6z8MQkHfJjj7op0
1BCuXq1t4KVd2RaIBiw1AhFVDQEGU+mBQ2rmDu5Zjc2Z1dff05EkPCv5PgS4h85z+2MM84ekJ52w
SPBRt7t538TND4DFQ2V3gM5DdV+VzfNAiGulgwRXi/N0ujImEB92rf37BrHtFFJCwsoxehzX45Jd
LbpLK6ktVjgu7Dms0uNSVDdQd5XHshi5D2SbZcwCXgxfLkjm0ptyOr6z4QKI5vm261gnZJ1O0fhU
ipqsNNJCtcF6aKaWiNM4qvaTDA8NxBDDHL3eNe+7OgAvLRR8R7qrjoq+kWrfYPpTrAu3/trY9sFo
1dWkdwVno0soaxjb67E1X5pW+2HMLJRiee30DsPp0HjAFXpZl6QuVsmyHV34SeOCXznw3zcCrfdR
7OybCmHnkHxFefrL4eAB4LJv9EVdm7FFjrzLzBW0Il1wGOBycNFu+BbWcIcIfQ/cdJ0nk1qF8Xwz
uOavMghzD17OvhzT9yZt4EiZy4FWAGWOWWyQGG6XYLnWwcTcqGM3bp12belNSEpetqIteHDn8Wtm
TE8wcnOKJ3YLOYxPdk5eaJkHT0Enn9u+uTUk1ZZSP1Onfzc4/f2AyL0iLIZVFdmvi020uCRoJq7W
pWoPtgyO0ursfS2tp25ye9r1+lNvuteBGT0mERxQIlKr3Dwmwn1diuWNbMIb5Y7veRNfB3pD78ie
fyTkdmASttxlGZTOOdnqC7GIQXHfJ809xxEUxZZXpqZ9LhaoUbr4YmU293p24CE/3UPmzpNzvZJd
7htlAYrdxFv632tJJrrWFw9jM/5KYFvzK6lllvhLZY53S9nfulH7HRQei6dxOsYpv4Cwb8/uSVLG
k/Cx71pqGQtxPXkF+GdorUuIlfPi2NXWyspH94SQ1wJotHCs1UIes1faj7WV/6ilWIkGVw1MENNw
AHPqJFdyqNbUxisjISgcItXY1RDmrPgCO944o6z/7gXjjY4vKMZB1gdhaRBreTlYebDvQlfuyMdK
f0Vx/9jBFKfpIQi0XWLjesY4BOJgm9yV/QDuTQ18QSFnnHgTf3A5fv8gSF4M7C5xmLfO5QASiLQG
THX2BdxSd8PSTu9zkVJ9yZmeGfah0uk3HdaP39yQMCbuQ67xnRLqVFGhiLP8mHKvu8BEOKPvnH4q
DKr47dSJC/GB0T/bYZuxgu19ZE7Er0B66StfRP1UX+AJ/dbmnT0/Jhxc1a0Tq0Y/97vFybcHnmvd
vZZHciQ3c3KP1ObtVz3LpuEOEz5xB+/D+SIGl9gDlOILEtJRhK+OTHPY0mAJe5QOpbEqY0jwW+pS
Rdh6Xz0bWlRxrXFkDywbptxV26UgsjbQjW5aZXrDff7fJIczeczv1yZPRhooZHiF5x6TmoTwnKUV
zWIJlzm2wmY1hXH+PeAmNJrzJXfwz76ShFh48oTTXSxF/yY0jE1fT8TYBfuxi9zrOZIBdYcYmRP/
fqwzXsrvx7LQGMEj12FJnH+jSho2ae18Iztd5HbOQb86I4nW0biICzSjTzgaBpZvmArhWQh37cRb
+YN8Q9s/LHVS6vY0i4onh2gite1IPx04asIcwYwqGu5jTVndjwtEHa/s8vrnvx/3jBvD46KKxgwF
ogpmKB+E2Vza4PxYg72nAmjuJr1JN8Q5L99Ux0GbLgDHoWYWX/7roCcZNqmMiD1P0ZOnF/PHg1cd
rIETJYp6fsnWUWdeL/10s590s9ouZiwvbYCfzR2+JFZmBrp6hv17PKOXKZhI4Oy1NHchnRj1Cio3
UO6Qi5U9gaqWDUH21uItgXoP4uFraM7UVs+Tk92Zg6YuqWo/m2T2yYXTxrjFMM/tNrK56E2EOGLv
TH11kswUG7I0BnKC00suXZ88O2RPmx1XsPd8HCpEWqCgUO5zaWrVajF6GzwyYdwLu9tnxwwDnPyS
HWhW9CL+fstOHJWO20m51wXd91WLqKn2pgKd1C5Vc1oNXpYZsbiOazx4V02p5WS6pfq3IAp+Qkgt
7QvL6+MGxdTmTwTFGGh9yOKqpyoRHc5ICMI6dzs12fwECVfRBTaMo14P0wVh58ePyng4HODlZMJ+
PQ9rAnlTaVBSxYYNjWQtGuerJcK2opaldUEv+Mmq5Twn6pK1q8N7PdsMyR4hHSNyHAydovG5jls0
E2JMtefWtaNfURIY6To0rOTCJ/5sWMaU6PVx5ECL+fcXNlvAwL407D2attYz677iy5JRrzej7fWL
U+3DHlb4vzeLj7skEQ0GiRQ4fp9Mf84k23jIqohS3t6berTS7Tb3J9pU61kIhZ9xe5OFFX2zsLhK
Ye1fGPvTB8ZID/vqkyvY+aGjDYsxFoVu762OKesCXCDAsaq92Upj19XQ2QpcUC4M+sk8wqGaCukU
aPPREzHPMCR18OPYx5UkmryW7WbodLkKs0Tb//vdftwc/n8uFt4qLJBz/49pGfOlzIKAqBlA17ET
WPUqt/X++yjsClInAxBK5HnZZ4BqjBl3113P2Zp4Tm+kvtVhUv5/GYdtlWAmpgyWcX9PzyBZ4OfD
o0MFgMZ6VXRLIFf0KS59IPvDzoJ5qgOL3gTWwUvofPtucmPRM4guh7iG2eAFRkPau9kF1X2o9Xg8
zrFAtanVZbaBbAXHxJoFbfEoDpK9KlQZnMR/I7rLISi/AyUmj3HU0qihjZ3Rrkwn42h1c/FrWYbw
rSP1IfEWQyu/2S6pExRzy7xHCTitDGtOn1qzG7+7tWkA9zWaJuEzcVPySBQkg1CfhsAiMAOM/TUT
kY0M1FAd6k5T6zWUqlX9HtC2rz3ppLOFyV9LflKLEKaFI9Kh4xjTeQk8vZCEz+VaqR3jZphhvyDj
JGoPOtfKMsvxZgmy9h2eJb9onA0+dDe6cGlMnIysrEI67Uxbu0uxeBpHmb6lWmBAYloqKb2ojlx4
TLMTpX7I8dSsEWThyqbyjLj4HOe458ZCha8PfFBaqvlC+IczQF1rqYddTyCl+jqGcXG0tKXsVmOw
wMzL6xoIk1sa5KJ/z+bzDCMI2ooMAhdWrelAXz6vECXiI6lyFewL2+xW3TjLVaZN1ZNqkvtBby24
KRLTcM0UkAkdsrF0euf//hl+i93/uknwM5z2JUz2uEoY5tkBEAMfAOM72j5VNhzZSLbqKY6br00Y
HjSg/Aoxj148jqIJpVeRmFpRxeYu7F1ZGnCgO3UPg6oO4dsWCPcmOw5sD/QPDLyoYo7qYA7hkUWj
skCp+1F8dTDJe0kDYzoFwmruJQ+sDzstD0QCgrLxCyemzzmj+adEeDlAD+5+UFb0vVBoijwQ1mLl
ONVI+0STV00Af/Lf7/Gzb4njFnsa1m4c2effsrAGqWWkQR3cCUAyGatx0w52uir0bllZbTJsmljU
6w6Aca/NmfFSxfil//uH+LDfnzKn2PBPbhDq424yae1IoxlgsI+K5aaa6OnIIk0ebZ0e/b+H+nCW
nqaujhW6ojzDlPDsLZt9EIVpNmvY4GjJ2qkstY5LJYF6l3qF+VV8VRVmvE5KHUPcBcHcv4f/5El5
1RSheM0h5jj3hB96d2EkQ9vXlOpHrjjz11YO5rYq9PnCIfrhZONJudewUKkaTo/791mw0HonIXcM
9iwSbTd2VXM1VCZ0zH8/0WfDnPzJbLzfCQY8n7Z9UMNfC4FWuCklX1Wc9pLWcFBdcmQ6UxT83nNw
NgA5wbhOUQ79/ThFFHcIzUP2nKILd2WJraKiZXEYnH6+VvOSAAknzTrpXTih//0RccxknznNTy4s
Z0OTqaQGzNb2jakgkiyhml/lMNmXxvnsEXmFJwGVdcJizr4YnEOKPDJB96RVSJ/wDNqUS6Zq9jP0
tBBUje0kOs039PiSaenHeQmKYbD/KC7ArpRnQ5NQAFNV16MDhNJyVamohkeL9h7iTiee/v06Px8L
OyBKO+aNfvrvf9x9w2W2VJNa1A6O2x/rvJBXGr0Z+oOD8Z/XAI/FH1iuca8hyubvoXSSDsp4cdOD
SX3yNNG4Xzv0Yi+M8vG7MQqInsTi/WRTeTY1hzTA+tRR6YGN23k2qsBBmAC2Dn3F8nOIpZ4hMiia
7cUL3sczA4trnKJwkcQQRtfPZmaPxiZZZp5vMZNgWrlZ5B5jJ0gcX9WpvDPovt/ZrdaFF5749In+
PnwZl92aFDKsjVx1Kg///IRZFone6jKyXAoaagapYBnnreLv0e7D8Pr3jPnsBUubpcflXQis6v4e
LhaZPjRglIesymhHNZmzSTVtesqaMUOoPkHA7vLljYZUeeF68NnIuJwwNipJKPBnV6/YGDtZ9El6
SPBcfc2XefgxpXXpycWAZZIIuQOpszYqNC/5kX72iqlY2VVN6mwcA/9+5nFo+kVFXXJoKw1OfYiW
otUSwYNb9YW79KdDMYXwjSEVEmP4s6E0rmKit5NDT80Do0napweyORND98JQn01YvFz/dyjx91Do
dHDuj5zkAKH9XXa9gTl3vayztKbYQCq2r4fqkonsxxOKfYYHA95DWUS5+PeYpRysOl205EDeU7+u
uOaug7GMdv+eo6ff5XxJgAiAz0rMMz+EPSTc7rpMnxMsbyAxWLHllgiCOtfXG0iHMK3tS5EZn71L
7scgLYhTdV2c7dkdThsYYkTMTS1Bt2XNDb0YqB1jVlg+Tug0htHs/OezkPv4ybMLlzDYlOdBLzH3
/lw3y/SQWV0JAFBU1xMOLxeW3Wcvk5xDrpZMfITFZ/vaSPZf19R8MqOr5iMCUNsr3SW6iSHOQ4B3
/qPxKMUFT8XyFibZqFitn41nJkVdum2RHkABiqvWFdFRqPgBf+UTQyfRLxShn+0qtgG6flJjcuKf
FuQf26eRtk5ndWyfeONBK9e5w2lZmKz0JZt3JIYpLx7cwDOgx15Yf5+tBTYzgtRP13Zhn+2kqSzx
RBri7NBBFkclU8dYDWCe0LTrfy+HzyanyzIHJjuZVcvTD/LHIwYlEl4p0+wQDtCiAfDftKFh2XdG
t+9M+HxjKd7+PeTpI52vQBxc6cjgJYA91dmQ+EUAcLpNdmhRft7HNVJhEaEwzIYug/oyLFsZAg5Y
KP82OMRcGP2zN+uCklHe46LHrv33A5dBYMeE06aHWmCkDLUESUiWXoKrPtmqBS5i2PThlIxm+Gyi
ylCJ3Ix4kRbp4EfdQudDh3B8E7Bztv/5dYKX46+JXwIjnkM8cVQYDlqo5DDHc72LRribkZmJVavr
CioY7lbM1qtqHHBJbrTlwui/0wXPviY6ZWlzd+F7fpipU1+3WAzHDA/12sAwfxlfCcSDdJq2E4Q7
EZvJwY1DI9pF0GTnvUAz/is8OZ+0GH5MKV5k/UAjXcttYXhjqCHriYy8fczqJn6pRpX+SEIRyW1A
MsmMRKGoC0/llcSEG01aemyMKLZXpiUgYepa+B4GmSS+u56/jxaUHvTpodIQ5VXl3b/f/Cfbgzhd
MwjpY4OFHfn3VHIVPFSqrviQcJy9GrlVHHAIAaqgq4qOSYnE18Ik2quyu3TL+mTjFQRDo4PBjJab
yNnQgR1kRaCG+FBGA6hr1rXpI058+OMJM5DyzhUdNIx/P+4nEMTvcxnXWJxj5YdPPbZwnnU9TtHu
xGG00jo60QGi/NfQtUdIfklg3WPxpQ9+ugxz5UPXHd/HzhUXEoaMT9bwyaPURrbOzCfI6O8XT6hK
Wtudnh4k2vIeRjlhlGxd2lVYiPpVdwtoRIkx2mvdnOOnIoMe22QjYo+Jz3FrjEl3HWPY3/qJG9kX
qAO/L9JnCwK8i1fE6XvKWDpb+lVK/9vS6+hgjlr9qDcSATmE73TlJlCGJgu3JRkt6nHsM/EgB8RT
nYsDFzZDWb4twlQ+dlXbbHspWDeYAx4G20JwJmEobwtDzH6b6rBOp1L3UmRI64om/todl/mYuIlE
SAF9HwsgrRKrakb0AqsSxxqFB9V+LBqU1V0mN0WKKRk6IZDucaxQc9alvTeqOXjMhqS8c+Ed7Xg8
udW0ZLzOU1Nc9UVl36A5Lo6p1uFPndaafdDzpLofjHpacQSL67JI5lU85l9EMYTrycmRSURxolqQ
vaU9OKGJwwr2pgcE74Nks4qadRAhaGkKIRzfTSPDH7gebt1yUTdJXqabWrfT23GKoRvqBoxmJLP3
tsrq2yVthucWFV/kZ0EDy2ysMHjj7bcIAMVyCKAHr4y2WO7MKUfjriNJQz4st2NgGon/77Xx2Yyk
DlK0SSlN9HNbzAyV8UC4dHwwe6u3NoGWLOm1kCVegv8e6LOFL3DexGVEB2A533PmqHN1pK3JIR8W
An66afZ10UApVFWzjo3pku/6ZwcZVfKppwX09wHOMaYFu15ZJ4esRkPdjMOIGySWU0GHXcR/fzRJ
YY5FDjYRlOd/r+p5WtSghT3FJBXzSmZqWMWOCK91BRnLoZF3YbzPHo0ihBBEGoWK7fTv8fSwsVIg
wPggoLe9OGPc/uiSEbEbXhXtBYuaTz4byXy0XNkVYLWdo+BVX8STUEt4WMJZoK0QxkmigkqiwXks
7prowl79SVkHjgJChFETF8XzTairIL1IJOMHPXHQAYW96JqrZlAg5bzI/iVI3TJcY0VYWhfe6mcj
n1xUpYE0l0vc2VuNkDvUuAGGh1TEgJiWFc0AZU1pG77TRWgMI5lZSG2icLpQinxyHAPu4OeE6t5i
Hp3NHxXaud1VdniIkdJc16WanozIwOrCimf4zzUS3dSIIVCL6cLb/mQmSXArwAf2RDKMTu/kjyK6
EUM4Qf6ODtqgJ4i5XRNZiKE2tR1fSiUh7oDf7Ox8kSdqkQm4yi32HMjVohz2ZxvTPcFdeFrboT59
GXXX9E8RsQ+NPpW+FY/0u7tqWlt1FF8vpI4d4UkbV9ypO6qVJN/MlC7XMbnUQGDlLyLjob/j7fjb
HwXRUNRRp8KAc+5CV80HC2e7beU0xo5axvVkxIRdWlvDspSoad8eEU94plagb6txasxsu5KePpcD
bbCk0HaJGfwPZWe2HKeSdu0rIoJ5OKWoUbNlyZJOCNuSIRmShGRIuPr/qT5r7y96x3/c7i2pCjLf
Ya1nmdMMLXPM3NXzTg6VxG/dlf1bV896var4EQeXPXqzZN0ujinNGwV8lK7hPJ5qomfT3ON6ShvG
nPexqwq103HcrbsgYCmZ5lPon+2WBRTguGWNGMeu3rYrroJglO/OjeCHn/xwLbOJXUl98tVVAr54
KD/Xtc08FNO3I9zFPfpc1B+irfZDV8xFGiOQvdX4ur+5xoLRsgYZzqryAdnnAKpR5hqzgsF03CTV
9oRFjHwd4XWcXHxD15HClvrz5O5x4/2ohpwJYBRp/Ec9CDwOc+o1/tGBWZEhbC/xIGwPUXexZ7/4
FvSOvyNzN3kJreF3pOPpvFnKyhoZLIc2xm4HhbJ6LLmDj+GMf88VvUdsBJCIdYhUVvq4ProIHlK9
dAA7YMKCyqt1f+j4JPjMq+LGksB2ceo1am+GZLYyfCMeaudF/hs0/z9F2V/PLesctvdOdJXc/N14
qXrquEmc6pJbirck7tGbp/08ibdZz+GtxbX8OaFA/ua2SxBlOLS2R9jEos4ICA7LAw4w3t44rtbv
w7Z0z00jwi/t2kW/F9aS3FeBdUM3EkP8H4rubd5qs10XtIlzMYT/TWkTXl1166ScMB2ifABDUsdl
iFPNJGLfRTzfe1BLhOnEfRC8JGvfP3SMUF44KwN6VNSNlPYQYX6H4wI70o4WvaSOhxs6jXPXe3I9
Ufs7jTS8yPqOJ2CHlHWL7hZnjIo/SJbjz2Jz1882oIbGBLX8qZ2xf9swtxbZtjnlt9qerpE6SzE1
GHtMEyCki9SBHKQBZ5aG3siq2l4+pdevYxYt0/DlIOW+raJV/sC0Ciioc9fFhiZHVfcJCVU5pJZv
yfoYOTVk9ZrWUKZJ5Mw5isFaPxCUMFn/UqNcj/i/vmmIekxpKM6ZtP0dIzmDsXHnaeSyC7x+b1wi
eI1prWy0pc0yV1T7wM+TA0ZpDOstCuN/OY7/j2LsSvS7DqUS8rf+vghsmcNVJeaQiyBePgh2xYTX
j+u/XOn/x0XHDogT87oR5UD+exoLd21MnC4/T1tdH2nUittW6S2N4jzZqYYa3Q7y4Ol/10j/+Gjp
Kxi3OVFMP4uq9q/blUIsn/1NM1co2y7LXWUO4+SRLN6EApkBLrX+YWqY4GQ2kTXbLorMv5Uy//i7
r60N5ScrIdDiwd8zPzlN/OWs+S6jHNZDm3f1PjSWOCZlgMWoGd/cBsDK//6z/zO//69Hih8KrJE/
mDv2qmf47xuWYFcvNINVXpblo26aP0sPg8q3hoMjOeVx5JWVhp04fR8aiamp4fQUIjlW01Pg6wPG
edDRaFYLLAt7KrT5JFRg3/ejnf9bb3qtMv7+TVEZs+ch85oV4V9VCKS0nteCTURBiMvRH0R93hho
76fRbGeXIEsMN8OX3xUfTt3UO71ZeMM8wKZ69e1juDXev5RF/ywY+OwCBkTXWLjr+umvZ4Y7QulQ
szZA3AQ7dU388gUJrfsWFUvxuxniESl5z1jlZejxqxz6wR1+9IsT0ONxMRJkNTn4B3xbFh8b/sZ3
8osaCAG9A4c8aSAPpp0pcZ397+/8H2/x9deOKSQROLMa/FuLBTs7xrrOYKlfiubeK1T/HYtE9C/l
6j+qKX4KEzpkzdeHmmf6vx8s4KAjyLuyuggz1FnZlNirG7eG/XA9vje3vrmWmzCtHGO9/P//gfQ6
NvovNM3B3zERorGY3EEnumwCihEqlgIWzDyf//dPYYH5j+aDWStSBubIjscM7e/zeBquKG6k4lfZ
8ir3CrJXcLdsxjmMHbR4UvosZ78sDr6GZepAHFi9IhdArvJc0kPcj6tP4DdSsWZK7WVoANJVkNo9
coFlAuuyF548G2X0gT/E/zaSH9ml5NQ1vyhXpndRW/rVBrb7LScqQP5sidSqLmOXM6+PqlC9WRTn
H60YQGd1kWnfUUfK+wqFXpUuHDd2qhqfDFW/LIY1s3UxotIKTADVPxbOI7YsfZOXynpc82nmmjYV
xkmNCz5NsE9+02Fjvk9jXuKmAyR9QUbe+buqzMn6nuMqOoz2BrJO5+52OwwjpgQL7FfdtdFLBUk5
gJGWd982UEGPIfr6h370/MuyheW3kASoo3J75ZyNUOFPVV2pG9WCN68W3sCQI7Hu/HUIz4FakLht
EfrFaPTsneNvrsFv7Uuc0OvoDWDJW6F2SenZ30KoDe9NJTZC1RhS6SwAtS0OcePX3bM/um300CxO
VB/15oiclWpe7j3hLQ9Dkdu401bKK2xl1IofsCqpkRWMR5zEyr3mBLol6IXOSfTzBPD8EHeV/pr7
sAfhs27QkHOpnsRk199VNy9g7kTbxykiT4auADNmf288iuDnGU7asvMLeuu9N9XN8qxCaf3qqm1W
3y1vAzBSWcMG5c9PZEM+X9RCbeOq9Pfg2bxfuHIN+lhVzhjFlthLrUHNfJmTOzwzetTL3eT3VnGL
bSK0PxNb51Kmg7L4eQAWwG9WZ/DAspWEsSIXC3dF2MLpCVmKIfuayMa7r9GogEaYQjGcunaGmg7u
wN2hJet/K/SDHwnF9XPPqJqrhBTBbyLonF1k91BztiZWwa6P4gIgCVlZF5T5WqYOaqQmdbU0MbSf
CgCZN4oZAYG7BjzxMl7SjtSIO6UpsNJgsIZzg00GK/tk9x9Ko2pKgWqrBwSCwk6trp7eOV0wMzqe
NV5iIfWH210D71c7rCnop3C/JuR6pt2cJxOlXIW3e60WD/fyELxt4wLNqrWnGpPlyAIgdaXtnssk
Lz99+tByt0UiGc9D2XXt96R1hmepBu/ZduutuBvduT6tZV7ft/C9cAyOjqZwDLAFmzbsFaZFFXwH
LtTfKJ20z8Gc9fVYvwNJa08ueUf10Q0ZNQD3Gcv3BB585q9F/pLMbnTBDKydtM6lfwHV4Nz0qqgZ
G9GWHZzRVqd2nPxfVT6J8VEOqqJizUtQ2StElTstm/HJslcf0oBO1Ee3ND1wSddy/3g2jI+0k9tb
S4sKLLOrMpYt5RHzZ/Di5So+NCFu9jEvsKVI7jCD0rZMSU+fdh1Snb3pZZMuOWSZWDr9oQHddx/L
Jjw4BZEhtnvF17R18SZm/ToMamTAVoKbK5Or97dtEfoV+fgax2LcJ4r1gqbN3c/MvVOjWGARq9B9
6xzT7T2nI25khGMoSQfeJTaU2mQKb0qLCjg2ytnpVYZ2lk9J9bsMxMzsdtnUYfbtEd5FCbmxT3DF
uoPjfMEUWM7w+OL7oe7xYMSrfSroagmYKDC6gm3DdN8GiGtTZ2uuF5aIxKlTTAtSE2IoCYzkDVpy
y7LSrkvss/Jn/pnbddwAYtDLCSEDDcfqhIu/B1seXqgD/UNV2slTc521lnQZI4yl3IFyCA/jpLbF
xyQ9j/HjJrxtxcyO5T6zaZ+yVk/NI2i7xcmusjMqjGnxSGRZQgWOxCcIwONsbTngYWARjyTeykm3
NpMqLPpEKxKWMmyh91mZbiROG03bpyPs8ZZW0b2tg3IDgZmgB7Q7i/1o443FT4pm+84DbHBqO+yh
Ux9w6pXrlf8TOVtr4GxD+ErduM3vg0GJc1DK5hw4UmVTAmwNfW9lPaysXUqwM2N3I3om7djrXUvk
mRsEZtjpdimWVJXF9tm1S5fspDv6t5aom+EPEv9YZ7q6CqWkhsvxyNPewTiQdXElgMjpuYtKlsbo
Uer8qaocWf/WOfpjsHraRFCKVkA4llf0ZheVZT3dNPXCvwdxw5VWcQugL3UWWtbO6ergVE+iLA8+
XtXo2cxCiTSChMlkZO10cEY/iSEZydU07zGvrH9qHTlDVlmBoSdsnag983/qw52u3NI6bmXdWqSx
5eFnB0LnOWDnPFIAWmzynLgJ3/OuhBKLDSw3O37nANIdmhDn2Nu9pe6BL7BOHTjsXvshdjuQ+Tm+
aUCbsD8tPyCZIrRn3bxAi6u21OIWueR92yFCLBbeT9eeV30PxrCGvEdkkNw5iGp5JbxVJ/CWiibh
W2JyjOGWaNjUlxaK5jm3uUBxu0cWSP9AB8eu29YJUoJxuyGtmQgNB7fmsrqVyLZ/4PqrTuO2VX+G
woZtUIte/fYKb/nNAEZNmJw0zwla5Nhmhn+tKUiT4CePownKmybXSXnBUOGjPy+2abodLSfEZT4t
MSm1YwSQYayDXsD67c0Xe5vhZ1Da8mAQLToXkQtH3rR8UERMBKofL05ntmcoCYwRIitc8l3o9PZH
siJ9fhLukDi0NHQMRwBI/bJbi7Jo9w4BH18dJMqvprxiO2xpZs4u5uk6dQJDLW8loYkPFgguBUhq
TN62MLCKFO6686tm1l3tWlhLyKLmhssUCh45iWuS7MCtQAFY2qKHTjkHEZk+K0t6ZDJBSsQSUQy+
FQ/VVVOFCpBhkSf2HnxdkQnwdj+MajD0WLq+QU5rfbVbNEGbYEPep5MyxR85BHG792Yx9qB+tHff
Jj3cQkbuuNR7OjPSDLSXfAQ2Muc908v4j2DSdkGju2zcA9RrO7jZFayaqaw/E7zVAy82OV1pqcXq
MGkM28P1pez2SVL1DzWvzc2a5GSJEG6OckKMibwd7AmT9mS837Y29j5Yh6vjmVDKIgW+WH0Voehe
os3Ckl0v2m1SS3VTv/PHKuiyPto4owY/3z5lpGvqrr5wf6hrClIMeu3WiiVbxrmZ5yIr7by987pl
+z53iXPnYu+nwEeEA00vWGYn03mAYHuLhpKUB2hGNrRnTz7w4+azt/jdsa5cS4FKmGpIMZbkQl54
0C6T10wvybjkT8M4us9zns+vRFVsSBh1d24ta+Xc0JvYqxAIb0pqj4YGvJRN+9W6UZGki1PDo27k
2HzrQmXdLpQhH7JU7CMEpw9hHL7b1edlaKuGeVMcHK7N7junfbVrhq0Cg9HQIU4FNPQ4F7cqdsY8
paIp/cOcKIoI2xtIYpE+1v80Kq0CnwXBCvjpqlhldk2SDilKFYPfvOmWU4sYeQVNE+eQCp2WStPg
dw129TDIldKxF8He9UZzXxdJ8zBVPWyvKWrfZC48pkpNawEblIG17Vy3mB6IAMkxFUtJ+ZADGDmF
7ONfgTy1982QTJJEIWs5YVx1gdVNJvo1iMq5kFyDRz6Kk/Niz2EBlGJTl0Dn20PZJHBTCu6yUyKk
D1ErGkNQIzM4Ny/Gso8bXMIyrpRXH1yeC3sXN7310OpyfZyclbgUC6jXk1nH9rmcZy7Z0NCDr+to
t+kQWPmWMZxffwTaKh98t5bHCUqf2m2aQW9c2fU5b013gbCwFWAyR1nvCE3qj76pCA3qwiGUmdOX
451GlnkXg0p5qYtNTOxTY/80Yt2iWI5c9aBmBVKNZHbvKZgBOPIhleXZWdrlFxW/s9HwDnygVcUX
oXpZPM7g167gZWQVGXtj2GMqCq27Ksy3MJXGAbXUbDV+IBYzsFn5jni6uzz0b0XpMvgICEVI8QdO
t8AT+leOpASk69jTaISJ2uaT23jVsZC1/WOBM+mc+HHb0eLGBZuillqmMzvs/eo0pKDHjfszsGI4
asDqpj9B0iggVk4zPDTR4I8kWnUdkUD/GfeZrQyyqK7QjuBbHg4LB2i5M55Bqj0ZF3S6hMSb6mHy
brtlTkL2C8q/VwRU3dD+UZiMEeAeptMoOaJct7fkDUwgks02vA/OhM+WkLc406yiiECE5VcmTvM4
gCyAk03TtDJ6K43JSq8FKEv3UQN47qsKdnEPxHV2F/BlcH+qR3hawaVYPPNZYa72M2D0/S0Nr7gJ
Jisqzuiy8JWomJIvtVB3MIMuvBKQDiBYN0OAxkezuLC+0YUnZM1Ai4Tb5cDD2bVuPL72GiYTCyNz
F4k+ehSQkX76tXI+moBBNTQbMm9U2Uc/hAnyh25BrjE0o38K5iri9Bk5sPbTqu2HMli8DjWBpHWd
DcDw1C1Cd0aIOoxPJRCkW9PMptpNlgq+aeazxy208/u2Ga0t9XjxqDOJpvmcr0T4cdBg+xx6j3Kr
1veR+PpzaZBFD8j/4jvoPAz3SUN+nWwTyd3oAGI4Dn1BZRyU4qumRHh3Zx2+etUq+DyVEI9UaPIT
xVj17vdeeSdya/oIG96MNPeT/MIbgIjOcAJ3jLSq4h1qi7jgZianr5nWwOdB9+FmTMW8r/hUvq9d
xQcUtBYiCjI8kACywQnOIzDW10Bo8Ra11ZX3N81sfQZHe9v1c7eXQzC13QVmxXY7Q77+QudW9Ttn
KYChJJLNIMYLi4fpOpm+RT45PuCgXc5j7lgP2NDpz1tk0tV+w8ID6BWQ+3ruJ+GiqIiqpb2hDW7m
bCx1GGdEGHjus2n7srghp27lWfNz9WUV/KL5qGR4XMLR/eXUY1E9RD6yjGNJMigbMjSP4dksjkqy
ObKE/LMOjTZpMJOCdNFy7mS2tVvQ7GuXP/1Clp+FBV02crmxma8TZggz8aeMhmjZsYuO7d3U9LbK
HLtdfyJtnROwAGQPpLa2AD02vT/pS0BBotlglY5iCRBVP3rHEHcELasajyNp3vNRtZrIKCUG8xV4
s43IoWzkK0bipcv82ay3DtqWLZs1GczZEsZ6zrSRYXcQ1hY3B1bMTgw4jBfsSkZS5T6Exw4OqbDr
bi+kaond6eRAJqGk5IW51aqnePPaPC2ucqJs0tj/bmrPKcwNyk4ftEJHfXFo2GyP2VRPBiVt5bzZ
0Hug8xqYgOzT5oi/c4tcJG15dRc24Hoy0C68p2E7oX63Vdv9iJO8EE9wFnWwmxLYnlhjDCxkPAA5
sRHDlee7zHbM6EBSQaZl6+h8F8XWAsesjigQid1bv5J2Uu1j7g/26zgJL3OFK/Y+jLW32d7gcKyj
MOhsmo1FZ+VPhpSsMW7dAy1sh2SVxyS+4XebnF092dOSSe4vZguugiXmJ7S4e7fzFskxC7njtLiO
CalM9arPWs1B/0P3bdz7CIAiER/XqKvLR6dBrnIgfspfX2GDYKn0xmXQdyKKwuoGexdmH7T3dbvj
wY/Znc0m+AwYTkXHUs4qSisUZ+1d3Vkdjw0rhg08v6eqTCVx/7FES0Av0kw9hyt7xOgMxTkw+6aP
qWMD28gYDTWjmN3aOy28mnwc1YH8TKN31hgRuccMV8R3JZhnJyMStQ4PbUkhfdxWx9B0DjVcWGfI
m7vF9sYvH3QW5+lGY5F2oKyjHYrfzc4k2ID+YsjORno2jI25gRja9b9pDHIF59es/u3IZnEh2tEX
5B7k+ZY8EhdZPTNJV3JPeqZYviWJXRX7UHjUbJDrZnPgmfVeLGBGQYZ3z5eM7/ytOvQ+sLrjgqcQ
iCjDzvLARs9Zsxk6Jvg+cuP8U5mUhothiSUwMmXFMcORnKud2CWznvzNm5KXdluu4ZZjb+wjRTdp
HVs5gO7Le95eYHA2aRCepnblTl9895EBF0gbihbySP3JGVz6i6IcH1U71/Ep5o9twE8NwmTMo6Lh
hilQ9N7nophuQeFTVul5pSZhELuG3xPht8VTaC1heccSmGxHX1WL3JfhXEzHPohYNTuELApEYKR8
nUbPWj/8yS/ilxUdSXQIe5c4ETzKzKF4GrDJkp45yktgbCUyxyuhL3EIuXJfVRxEkKTKMX+qqQuT
VJQclTckL+rm4AOhmu+DtnDDYx8KP3kQZoObOGnPkDWS5BJEZSlXLvShJp1Fc2f6h1w2i7fn1wN6
1aOmuY5MaiDzZXzFX1aLbop93QpnfgmJEXwSzmSRyscl89bYZuvvtyWaSEGNrtzZFa66dZ7NVIXn
gUi/Ca53bIizG7aR11M1tNNsktsJVJyTX+Ni/VnfMHMgEaBn88JFJje6qjioMH229qanI4s62zlU
FoU4taQjr9GZFpOqBCcKIHe7jJJjQrNqH43MYZwJh4oy84EKeiABqrXOrKXu813vwX586ttcXpOy
GoKBWyU3e9+4ETKCSdi5/cuCGgFxqK/WdnopmrEeibDxAnmDj7wHPmbcwNl+FlEMagDZQ1ObS5Uw
XL4hiip+q9tVuqkSleW9RVYQvoV5xUQjNj59W5HA/DjZUe4ku8Eb5bIjts8FZSb8Otptypji6CUi
7r8bTpaNdEFj6Nfpe+ozQ4epO6Dk0uokAkHSZ3QlrMmcMtOOh8CjeJ/y7onnQi37ys2B6w8TM/no
PLdWQWoCiL6rwH6zyL4idceeCSGwoc9vXRvucooBJg5TFLekBEUwtfAa+OqnShA0sOJ3SDfwmW7K
XVhF8VvZ2YXPTLyN7bTERGPSbazQezkdfSCGSPbVSGMmM5+8YCxuOgSz5aGuMT0/87WK+IaUEVDk
YT+v+W/IaIKhcplU4ciMfHTJM0pp+KZcgy+PRqKjmaj2e98lG5vCGWDbnjF0viKAjlt1rp2EilzD
sUY5ULPqMmlctcLia93m+USM1oIXs3DNeIw6wi9TjS6B18aZqoCeipqFllBs+ScOefYW9rzo8Tlc
ZODsgWta7gsOa8c6hsbUrGzAVVb6CiBb4JDZTl/AbNNuX4HnruPRe1e1Y/KMrQiTJmV4hj99y8Td
yetdGsC5Yqh4EcG0mUu7lNrbW7OkKWlNfwW3mnGss7ETNFncyiJ/Yj8woLFhevrq11N76De/Dx8w
sieCzXjgWidbuiFxDQwPAczx8Krq6BCaW/7AAxQMjwwTQn1XTwjVsBt6cj4Ljz0m8a3uEq9zKrGc
+3/WFSQCoHrsH/fzddD/cypbdjO8lJG7txqz6f3oGHCZLp8df0bS+NsxmSrf+p0XzRwRSGUzHr50
RrTjbdH3k7kpG7VGhwWE0x+yWfizmxqmO4Z8lILWL8dx6+/09ZZ3DvvJRhVVw4pHvdxMNbGcDQ/S
R4Ay/MtZrZlAKdT5el/Y/RXXQFX4YVnQOy/14lnwEKtqbE7x0AfqMm251WW6gMy+D5sE/CmYxj55
RyySc3pGfgflDNKvk5kNmscuwtLIDYiyF/Qfla0ev2p4tH1GwhFTQFuMQX871DZBlGKMyt/DqlhX
jQRX5UeD+k/cxrPxxK0D1U1dQpar6zGKVXlf++Q0HU3esqxgAsy6QK6eivciSdR88JVdEG2jXDWx
oaObZ6FRO19CbKXes5EJvIPXJvFDPLl1dTE4fKfjqBIJjd9OCuvo9o4mH6fcvF/diCgHHGE3DqeK
SOf+vevLmNMJIG3evcwxarGs6qvevo9ryRsRGKoXAC04sm4Xr0hGkpFZKT0D8Jua7yABIDbUZWE9
8EzOjyuBB+pASdu0TyouqzoT0J5dgLQaaB86blDSlY828NAHpfWlWpYknHj9QuOXekOIXRgIMzrl
1TAyAkzJk4cqaYvWc1sqcGgEK1iGaNwF1P1MeS52Se9VG2OuDWRkYYqZTFcbgP1+SnLtXVZt1ujR
XdUExXPz/d+kgzl0j9vsu3t0JZRLNquvMtPb6BCOo4NuuF/HZsj3POZDRYh5DzXbykXT3JgwYGXj
AvciAcFmF7EbyAYT2QxzXO62yg1EnAYBWNcr9ZF9S8N7gS9fu+U+HsDr3sp+c+S+FcBCsnrbymK/
1RMBsZh8SDsoy6mzMqNs7IVxZcHjwQtU1czsonLM+jk3xUMVe5XZY40vbMYALSuMMeIrytZS+j9r
WWrsu7axir3i4nV2U9teHa4Wf9gv+JZFvEPP1lGtVKjiM5vyi50zQSYNHFpXLR+dDJrqCoBKlj1K
Bi/f07/VoA+3jnUfZEBJ7JBry1cTEwlLQJFXhil1l5K3HU9pT4sUeg9FHzYLuy7gIwT0LI/R4L24
KNMwnBJiHO7iKXQloPkh8bNerpH4FBuRAH+iSjri1xpu1xUkXwjyqFp1g8zIvR2Za5rNq8O7QfVg
u4PCltGTozpXkQ7rt9Bcx8irDmx4tnqfz263HMmfzINUNBjuU4yiN3kVr8MvBuns0AMJuGrvQWsu
MrdtXX2O2sLLz57qQsr7WhKANcIIZ/DNr8ykkvjMNzWXXp8tBLLRuaLb/5paEX7WzEPKOyZ1YbKL
FddjNuq16Y6dR2IN0Ur2CDGxJS4qK3q2uLe2UzEiGkU7Na8Js4ru3Ck5vnlIVdb3GbGOQ2CKDsK7
2W9DdfRszRPe2VK89mOeIBkm5clnWg9I5oq+7tjQ+kdwvwSbRD36tb1imGVBXV/a/Nnw8mxHPRaR
dUdP4AN9lttaXhphK+Rz/qqIPI4cJfOdlIUXfacodIpMRHZhvQOfbJIdpPiwefBnmCqnaWWlOO2W
Itp4Hq7wETZIEmDsnhIB1ncB/856d00d/6Dlrb5TFEbfR6MGF5+GUW1qk07oMzaDFneHjsbCPeOh
EDs2bsIZQMfMlTXm4Xqi1WOXYPkEmvd6g/Pe4zj+TSohotA6jMDTk6PDMgDCDCU6lGQfGrA302rP
QbWfQ8dTKeaDoXlqZ87ed66yor26KZAOdsy4xMHrydI42Pbk6xO8aL18EC5PUUnb1rY7Zm5LecP4
0ajvXt9V+Q2ZU81450doU8N0047afuN3mwmLLPteHMKRy/JAeeu3f6yIYCNy/0QdNBs7Cb1ACafO
WNxfsBIqTp2BhKWczeSYGkxS8O9jLfN9QGbZR6xtaWU1x3J/v8gG/lC+baI5UTG1KutjLo89s22v
P+k5r5ZD36jirg7CgXyEAk0FWVU+3qtBd2CPqxC+I01r/qMnZiYbjO6bP8rtXdJqTDh+VTleudsu
NjXh7Iww3AcuBDvMrKjLP9mZsgqrxbq0B8Qq16jHaI2jG8ud8w/spt/AURfycaGpJHUH6WL5jLxD
K1A+EceXwvARHum8WBKPdNAEFzVFoM8ElgOpHgo53tF2JNXeDRS1ZEeDRRQ95joKSFRXzF/r1Vqy
wK7CNUMLtCJD0n6d2VY8zvsa2Q5bcHssn6egYru7qhWx93XSOpWpRmEgj8phYgQXxwQ7zAHdV4Oq
adm1Zb49Fq0Mx6zyi7Z8DvAE6cyIfl0PC2uTX5U7bRtfwWa7u3zdGnJyHeW999G8QFayVxPCo93m
N6+W4opXYlZBy94UhKxXYnl1xw0VqdvK6EFzBHMGuY41EpjQyBfMUtPGFt50oLNnji9iMSsk2sh8
r3mNSvlvyIu6u8avkieC7O0DP1QSJQZhTe9sa64/nKmMj+jcI8FMLO5e0RaYUyz04qcBIAyT+TCh
Zur1OH9WYxs51xVN/FMoBGM8uMp0bBAllTg742S8DwtRPdRroNGcK47jtKaOur9i/p63diEMWm7h
97ZbiDZhDT7Ku65tPcBT09WSMnjXgamc++UJU0VRH+PE6x8jgJeE/nrWpFInBH+Cb9aOHi2fydmw
DPGQ6cmpGMM346pvdT1Yb3EPdt3WzfwTOQnfxspc5C2oCh4XUjvFzg40Ul1v5WbMlI0460hwsfU9
xrjGtHpdwh89ZLafxlI2NYO0yn3AMuU9ao19M5PbwBAYvo59FsTC+Th7pdRnhUD0Po+r7hbeoIs6
RNbid5LbvEMVkw809xvQoMEvKj43/rw5HU1OSx0uS3vLeB3xuZMQC7HNQvwWbSOYRXA5hGk0wTVM
Sz/Y6p2c0K3jTbDqLMoNeXCDb6JjV3j9d8HN+YdDy3udLM6TdLYH/ndXcbUwGBq66+h0HVgKYilD
rraRRHAp6bhIlWI6ed+Em/OjKCqLz6WM1yTrYmH9XlfBtMYGHkB2EbyHk9FzMrCruyLKljH0vxXX
V5cxpLTuVOBtwWl1dPWNWaC852JmrovHOybkzbZ2iVDFNx5F4ewYnIZ1Cuygveu03RwpuINvHYoj
eaGGCq5UsAQw8tTiCA9W4OAOjNkHDJKeuc9FQm6u9sM8I/SKkzlwHXmsrKl9MgVKHw4s94R4iv+K
P7aoODi9EZRYdASIyWFYIC7zbIX/oebR2DgQ2DU1Zj1LtywfRGxyomZJKLpt/h9HZ7LcKLKF4Sci
ApIhYSs0W7Isz64NUW27mGeSIZ/+ftxNL7ra1bYMmef8I+GC7dbtk5o+Mnc8BBpJSqzd6KmR/TIf
rTanL16yjtI40qDd4VuvQj93unub5uP3YAf9fxYhuN42AVYdrnD3XokuH1wWQKb3gvsY8QnvWhp4
3oX2+I7NbCzuy4LyfT2kwLeTYboErppACwLD/VsBA15K2auvQtTBeXEXfBlp01NP4S1VzYrhO0+M
g8VvRHkm8ePYQ47gDvNIW0ZhQOL2zfJn6q1AnsoqqM81NM2fzKn7bxQvGuy6daNqkwsQpwsZqA0b
rimrFL2MbzYE33My4+FAT691Z75NbgYF0Cwq0jDRWUer0jxUtJSQOR8TRintc54RBdwubvxHNTZp
5dY8m0cDdZ25p5oTGgpFDRHqsi3T/jj0sid8TBTiySbZ5dYFUfkL3Z7tF1iXGNWW47FCNxRfycrG
hmISNM/a1g3GUem0fB7mmgpXr6FU0GR+gLFzTbpnsgH7BRA2jdp5s3zVnrIe5tFcaNydiC3xLYLL
tQ8/l/dRu8U/lb8S7u5P697Jj+PMDtnyyPs1c1/b/Il9NJ+bmiVd8c8++tth5X8hiaLVdD/qmKkA
8BzGdcwhMaxERpfE1zGDvSQtM5oc/47HpYPznNWv6KfG3RvynyDvONlO4O6P0xJFn9XS2LsCpvOT
0KXouW896Looqx8mGl8u7VLxcS99Lj/oeGCu7vLs28DWi/ODsXXEI871sPJUD3zYdkbjgj2d+Uf7
63vzgBRqgpoj9heRWeeJ/j+R4mgKmffExo4QhG7yxgy+K454piPZ/U5uqxU1aiXtEHyeXxUDc79F
F+vnB81VE6Pdqa3HGIbbAxxNko/RX1HpaQLr3ngoLC4FKYHP2mv0s+W6uaacCwvI5BXuI2GKglKi
sS/PC3l9e2eRQQFkOliHrEdmw5xvqaeFZxwWI1hEfhZUJOgwsZJaHccMUp+UwIKqAHJ47AfZxRzM
vkwIX5jhmWMI1esYtPq1K+fuYkZDvUXCYP4N1iCB2LEnNks4u5F7DFDf2fhLXaEJU/kI59Z73WE0
6/KgRiaOrvKm/8au99MTOa/8kcR0gt2wSSPyuKxy8M7mPNir8yjRLq2XjJZ7qmQyCnlkWv1nFl7S
hGNl+K8tiihxNuBfvJ09lU6yX7zS42lKTQ8imx6Mqktp+OGMqo0jEJ8qD37d+0bYp2iAznFtGOZa
q2Ln2THHC2VSRZB3YgcY575F3aKuvKVoQATR4ekmARv7T0Vx9D4npvXiDWhFMO3EvX/hFzVfkr4P
oC57LN6msP2D13aBDOU8tJQYc7Oke6tQ4i2pneIsMm0jlppGiWKYw2z1RIkh2SLbK8BMAfzlDgGL
oq438skTUCWY5SGPKeh5rAuiqH7kmJp0jClOr1s6lV6xTYMa83NjcPEQxy4eAkojIU/4tghxtByl
H5KWwuIYKzV7Yrwbe/7+DSw0HJiSUI0p8UvHICdFv22QfGsH8j1x25Vxr2kL0bkHXlbwuwhFb3Xn
aenW9tS4J9+/A7VgPe4Grkgq2Kj3niwNYYnFyVkoSZ2DRu3mgjMQItnbMyChycLup1/8ZOReN3v3
arBVg6rmVjgLf9o3qPA+MqDMRz+iL5xNMT9JEx6NmijOiaX+mobGopq5ED85caKHorLiTzyYVLxM
vZ8TxEkx6tbNldxaUicDyIqwecRi4w9Peb0VE+GmRyTU7UFjScEe4xXP/RA0z2tXK5+24c2/wnBx
PKX5koKt+nP20rRTtmwsDn71JmYbLa5IhwThhJD90cizbsOD2+1YpvXWh+3if5glH46RBDcBgckL
EY8TYhJX2hT50FSytYALNxMp6b/2Al3tAvdtxKyZeq1GZVvMSMvJwPB4KmmFC8d8cMMyCPSrAd/8
PkJ5vFp67cA0TXnvG0kdROeA6aGeotd6MRt6AKrqvnQ8DEXh1D8VKyHqGW7qczekEGJjj4xpznVJ
L2Dj/yenSt/KDJlwioryb+TjTSsJJ8l5QACMQzOY279WG8G3GPPwzyS+IgJc0MXTlDTyINCKhMlQ
Cg5+OzfJ3RkpdqSXyjwwOn2PRQZq1gr/a9K++elow7sXzMR1iEZRMCrUy79CO9YeMTa3xiqPlhtY
lYCMc4R1gsnmWnRmdhmKgooMDiT67SK9n2vqiaRV/KQ0vZ7MyJmMTVeRgIIG2pGE/BnqZM22iuGo
eveY1q06zQqHZV/ocksgqj7EnVWzuJld9DUYybgQk6fav51pDJTNk+tHDS35HbqumEiydC0zEgHl
UbVZ4j4IqIbz2gnLKe7Gr5nM4O+hzGhMBxLfkMCqrtTqwNlbVNvGDqIZ6SJI4+yLzulQJ6c6GP2N
iRoHk4PdvbM5szZEqGGrEniKki2z+tfy++EUpJ29bmV/nbPc2hU0rZxU7Tp/5lIa33rGkDjAGn7E
3NWHIJPqrzUM9pU3LDrmC5hEnLY0HDvavFiRNsNBZONv1DfNK6a4YRuUHYG/efQR0xr+4kMUf06Z
/WH20NCu7tsvZGyUKEvXx0ELR3/lys+PTTPnIhy5aJkMS8ollyLwPoUvF4i0BBH82gXxldv9OkkA
kBxjEiJe7UyZPacgv8/9ELTBdq4pwskMOkdlynrizOKIh7V8xbnW7z0w0X0DcnE36liFaO+so1XN
gTy045Btvb4WVGj7hKysq7aOD3LKUvuBvlYHIHTqLxNEzKGnjz6i8rvzMZc26v/y37YN66xwulBF
1CvTGNYfUzS9h9LpUVoxah46Wp7/LORUhiX+iWcIffelwQWJeNyw+FMDE8jkfRpjjx6pGWg4zGXQ
vEBmTiaUa0yPqaMh/xPtHWhyoeBh8tsdoTfTu6pF8gTSiBAXXFTxX1d49XqdNPdeyuGM3KB6juyA
zLgFwcCWCh/vQ+ku+TcN5JyQXmetpJ/OmbGTPq7/OXNrXN2OLW7TjRL52lSPaxlnFP1Io8pSBJLr
kW9HWfHdRoH1ni+Nt6MdmH7qyK5z6s8iLpJoiLtHVVvtC7qw/h9xUClYeBYxH2Z+97FEZXSZW1e8
TULQ1MNCC9ERG2IT0yAE+OIuVG1Verte3Y/UkXxrj/TCPFnoV/JUdQRyJpDOnuxVEGeNWyhIkwG7
msAccjsXHve2S+makcvXdh4pDWZEfkrmwUeQ4MxU1qFAZZoFzjykaUxbDOb6qGEDiquzGjAabNRS
549m1k07Jwn+oxWaOGMTGhiqr+iOBrqCW++Oxc3MR6IIROH4z8pw9EewoInK+UJMRXFxDEqNrFYW
48/ixcFGIZduTbNDQeWmL0YWNRf6U5cbqFgfOmX5HgsKzujOKvZjNiOOAwBo+lxd6wbYJ1umIuT7
7K5EyiUPDYNsv6mkh4ICeoPHZMZW3OvyzgWR3Orc69hso/pSpqm5ayoRcwO1yN2kN9U3ZLDzI/Zj
9aZBsc5Wg1nASct+uMFmp+52ih1UWR7ho8clt73dilKR1gXx8kT6ND9k3/IxzY3RvWpA3IvkbL/r
eVweJ0N6+ylPulOvbet1RtEL3+CPD2Yrxltsx+5Xb6c1YA7mZeC+NnnLO+B2vTBn8Rx52S5WDDFZ
47WnRKITpfjOu8su13vBwiXCAi3wh4V7AP6vItcCpnweGzCezPlIJgrbRjyMrKeLzI9+Nn+zK921
H7ehPeSXZUZoo+D8NugG9aXE9kIT2TJwNdBbJkthHe2kQcgVF3ZYetO8iRq3PfpRPJ99MCF0b621
7tnn3Mr6S+Wlw9ZXXXMwrKm7piy34chtsBGd+Ws6Q8JIxqmkp6E992w5J8J9aN1kir0OdXzrIwp1
Kr+62q16jcjeeXDzLrgak/S2gRTdqQy4GHQu2WwAEOnudE2GQeQIBl+1a1o7P1RtqS6RTxv2YMwJ
rfJg4qkHz5YMJoLVoby3tqSFJhg/cFS+cNhRqK55gm3pdvdOJOlmVL46+srcBul0FZKzzWIP8kvv
RbfyQPDYd8XtgGB3HMJ68T9jAX6cq+w5xrp3lxwge4ZzjjMKvO7AkIJFdkq2pJHM1zkfvuas4vYj
CCcLBmdrmWNxcmSzlhP7cFVotLxN6/gJdJ1JsriCL/hpzNnekX9xQWB+qyNGPxzeBaNYr4KLgaxi
20Rm8Wy6tITZRiwep874R/IEAeoLYlLKGM1dVxDKyQszX6gCDDjIamdHYcGXucD0NR0PAglxnAGN
/2yIev7sqRDcm4qIDyMy05BCIjS9eYRSWdKRuLo07Kz+4WYaNklGIWtVqu+5tp2tHC3z7NvpM0Mn
6l4QBOQBMcuXi8qycPXJd1x6rIvpgplrpN1pWIjTXUPcQdwxldWv2JyLnc3qiESjO1rK/ex7jyBw
InfmhTAj3uTyPtZq5QfK0Tig3+X4izyP8DCEyp5BH4NZms1Th7tiG9mRfZ5NlUj8ZeoWkV/WtpI3
oEPnR4YV7v6mSejQylZbhsOhwDLN0k5p0j9KCd6gl75l1amnGFA0TLxe7eA4MU108afyklcs+N0z
4A42Ors2WACcIi4OfpaX/8oyvZX8lKjjHFsf0jE6TsBTFLtKA8C4lDQsZ54qnhtufqpH9bKbTDlM
oYts5EQCcbZVwLqbdGEn96YMgREi/ItKIhl6fILvSewUO7XqBzlL/paJgUonIaIYeHa7YFd5sEfs
QHol+wk2+Ns3aj5mLa2HWQLdgeHHRimSBq+EsP0DzyuPZFkjlOdTvHl2WT61tgmz4zrd9MBGZR5N
HGR7p0r/IIm3rmgDnmx7cndV4Xp7WUBhl+BgYckW+oAvBEVDjk5861LLm6xL+gs9E9EuqHB3QXoB
63BtaM6qJF4Z4/G5Gx21JZX4hySEi2XZf8RoPiVTwV/JRX4zgvFb5c616irrWAwWuYnsYzsKBP7h
nQzAJeT0RE4+n5CFG0y5bX0YVVvsI7aVfbkMfwxndZDqEk8IJohIN9FzRSTobq0S+A4qPEiG/M+Z
XKZS1xacLDMZXn7HF8VoIvGbEg8yOBOCpjXVMI6D7tpngEUM1oB7pZ9SPG7+Va11GRPCtCxfP+gB
Bpl7uMes5cb8FnF8NSNcK8jKW0MZ+CbPLW8niXibgU8CzgW7/GP4iF7NfP29DbT4ESB0xyBGML4J
CMrVDC/boBU3mLYQVeFQAGRfahVCZX52IihCxxF/UGn9I2XmNc1oAy5dtzsiObHDmTI8+g2L/mgb
CZuRPeIIwB5wLNKEbp604GyLoEWR/YaNKj65M61dJ2akUbDn7qGPXWrmMRE9kv/XPVXM8FuURtGm
hU7koKVxdQiYkBFtVkTHRLTK5wHN7TV6pbEpXo1yvgWKd6lOymLr08SJmq0bvsh4gclWzd2jkvoH
HdElTWuxRxP96LUOCqYFCDAmAHHjjePFtRBKpV6dQqziDEjESG0qaUQvnah/h9J8YZb7j8SrP5DB
77bwmkPZOfamEAbODHQuMIJ1+U0rwvBsI898RehELXNj3xaEX5gSWN0Nzx1OSKH42JeR22oqKTRl
qtv2bpbvCBxOwoWP6yVurI+5Qpjpoy/pNgQQeT8gdnKfRgi1hiJ1T4hraWsvVgfiIpyMaMNscdiw
R0reO9879a6I30APxIewZ3lyIkM+l345PvgBNcIlRk566u1xM+b5vznQl6mySdmwu/6g+ziiBrmt
yE6xq+xE92oRGtXkhgGD41r1DH0yT+oEguA9uXWE6r2vIQ5bQHV7NfOmgG8Q5x+J0B8INJg+Wp4k
ozbyvetNyS3KScahyePDrtOTobX/kCFv/uyk34F7QABlJJV1i/3D1DuFbZVdKvJS83ZMj1aDxLxs
y4QxEZ0oYsozuf/fTl7sWHXUxYjTf6y/2THTeKTKoQgeUqMtSnyEfEohHejygDDvt0DkV+adeWdW
BRM09drJ7o1/rBZ42SqXZh8VKJ42ix6rQz+ad89cpmulEDbYqMRJEORYEkUD/N3MPQFkmMVLXrit
6KzmLmDuD+M0EhTc2xmkBj/YuFagdR4P4VgS94MkGe+oLyA98w7he23dkqj7sIp2waDS9jvtVBOF
9XN2XYqpz5GYZeLcmMsruqN3s7TcvaVIqJoawnwWyWoSmI7cBd3Y0m/CUXDygAa2DfKIsKQdHpf5
quex8KlBm8XUnNvkjSRsSa1w8c+Uwb3OUpyeLa78Ll/8NVmw2DmIuQ5JINsdBnAT+0PwbRfLD+Gg
GjhtOnPecOg2LdBLkbzCB3zVvceCIzmGwHHg3mORXsGsV+2gVwDiFgszMs751QEGEu+GvFrdBQcJ
z3k8/07Q8Y/DKGlLNqxmW7bBq5N79yow7/40vWeDa9AL3a8hduodE6axQYy2xxEB2BUpGi3T/MMv
SvPu5t4nzH0dJvhGYJbRdZcKgiRyCRsh0edPo6JnWyLbxKpHZ6obBVutZBAiqkcCDh8GD+c3e+xL
LK7VrJ7zJbinHWIUicB2OxVgLnXngzQsDFLStB+Z8RCJW/MLM937XKXX2R1ua2nPDLywiVYmhOZZ
wfaSLOwaOkVlLB60FO80uH+bA4tpHFU/U5l4D5hVlodK/l+hPPQbUO2W82Ko901q/JLKAZ7lkDO1
tOppQp/D45FT8oG77GVGK8E8Ow0PQJzlObJbFwbPWkkQc2S3JQfFNKx/FhsbFpkm+RvnJvgv5OmJ
QKeAn3X4rgpS9IYmCxHFBTtiN3CLZ6sPN7M+dLbWwZJNuytZWzijM8Q1SAQZf0jcm7vok3LgH0s2
uCojtBh8dqR8ifzqiekWRNFZ18GNZpY/uCbrMM665gRbLLbj5Iv3DrgMi0LcXXQc3BDePEaodcNZ
KRFyfRphYzu3eFrXQgQkGxBFErEFL6Wd3G1SkTaOO2Kmbp+ttn3GtnbxW//NsosidCkH2lAf6fN6
U7WQ5FRrIwipieSCiOx5WdRmcdCawHIMeRgBSlxKt5GvNZvsDmMuOlzDpg2cSvXDMHgzeiaSsAKs
n7w9hNqGQ8rhUiT+gMRm6I9THBkbajOSp9qd21ular2XsZeFTlBpJBSjxqk/EUhWIuPL1sovckjl
PQKdPjkQ2mcuU3Wqkdv9jIHdHVXsLewfBcmeGI5+kzI6+wbOGtOu6n1pl5clpzIYmdy7B3TDyVPN
F2PAu5ghYD2rOfukJBbBsupvsYNq1Jmkuc8cK+JQrYhrT50+LC3zZ7Cj4VgZefA1lcVtSdrunfQE
saci4cZ8wsbCBZhsxxmi3yDPCIIE4DcYZ3Sw3Nyv9tgSjjU6I9bszEN9MogrOs1ia8TlN7tnvFkq
TF6VjIcTduLmhI6OinsD2gXMpQodUTyVvRcfReUuLMyp/2gZiMgSpCAkhMohRNH8QlY4aEyHKQbn
mkJ10drbLkFqlKOx992rW5bP8eJO286Ql4DM6o2IQIxXmd2mtVPKd1TShmbXX5o61ntuhzdLmdey
YO1K0noveBDpabfSrZmOy1vhGwwGzeA9eBFEmDFmao/Y9T9SVZm43cHa4LYqIVhsckgc/LzR+J30
xmtqZtWLNEyfzWNGIZ3haWJcwptrTxc5JeLMFf6UK4OdfwTS95NYHj1fI1+nFxwfOoXUf4GW6ld7
leIFOsZENWXxxWuN4sRJ5Z2rco5CBGH1dpajv+3iIj1B2VoPmkbh8zRGNN2nwbSdHYbL2sm55mVQ
H0wMhA8tjMYnspF/eQZwgnQA24vkQhT2aCEvR1SCDIfjPOn/m6dF3Dt8LIirnJmCV/FEEB9xG1W7
k1K/ISOwHnDKrXj8JL4gXeBpI90dk3KSR7sY/Hvlm8+VtNNfL/bFvqgcK7TUyMcp3eiULdlHbxj6
rXTgV21neWFJ0chKahKGkixrybudMgjv5iRHPN9LOV8hsH9JTn1kZ2TFIQOCRDwCFE1J4oO2Rfnk
jGLgD5K/KJvaBxxK0R72ZjpAJ6mbdpAcRWuuA6FLj2bkIzSZLBW6jtvvZC2LsE/SmFJp1s86p0Rq
MfjbLDEOL7FDTJrVBdXB8Sf3WvBYvgRz/S8Sg/0UuPWfwFRPjQ8OMnpGFyZqIl57yZp7uSB+w1Pq
cxBLC/27tjdRmd5TT50WhEtXqq4RFlajRaR13HEMdb9+Uz4reO9NkOq1F7D+Rta9ABCnmE4H+yaT
3DiY3fiSKIe5NSfMraco6ztFJb0VtWM8GrLrnlJ+/Z3AtkciAiM95dFWojIMLe74UFgKXV2jd31s
suS2mAWBBsPBEp8wYsHOtHEtToYasCaDak7uCGKGg4IsB+/mlq3+Qjlyw46EP4VaFmaa0gmtdauI
l4roHqou7sqcprCaE1Ipyngmw3RIEdkMNomFFMb3LPFbUr1j9uBl/i9rEorTRi5mh3wSGt1RP78Z
8IqHLBd2mPhEd9gjs+8inhB4ByeM9tVXLQ3q6e1GfscEtR4Bk6e7FMU9lcVXkvSHuWEOXdJmeWwn
eXWd+pHjD+C1JwGRhoUTqa9AYxm1HDYxq5uxGj/cemF9zcVnD7IeEtJW7JZ6tQmo4uJG0VeWOP+l
0pEbhMg2r0bKqWglpXN3SMd4U5PVXm3KW3Z14R/mjnFkDqI3Qpf+G7P4fYn7KyHcv3UKOkYeEoRO
qj6iBsdqzG7w1ZprhIunP0c7f5kG2VL8BxlMv2u+X1YUrmVP3tkrsL+qqkJil/Z+B4bqx8ldjUwp
UrErSERq+6X0q5ssoq8UuPAuOrs8zJMoH8cJ5CDBmXumpoOFDNxt7ymvvnUeVKg7oNEI/OmKCP3D
H7w7ZpVTZuVPZpK9WI6xI17OhSdEe0rs50WL7J/bobldTNSwpIPojUhgnEhMIMWkqp6COuGhyduL
QGV01BFXBN5+hUoNW1LIz4CLaHJfpjRKQqX57npSoCl+MkMez99E1MMhMxt9ssw6uFesXnD9y18D
k+Rj6w3zue20+SCN5IsYioV4AEhlZA1T2DnZl6tMIAppPfN12TagQujNWTActEnzjPGQMKpJOU+V
7QPpoLTExP+bltVT3nQ3t2UMZhSuWnb8IrrYhEQS+6CM+C/6Q2+f5cTKc1vgGXLGAVlXrA+OEsGh
GrP+CR252hdjmpVbARBthpOWRFXOlf3C1tadCKcpQ2d1ihaZwNk2WA+sL+cxr34iO45vvu9/t/nk
75KRjA4EAPXFWorr4pQSZKWrL5jy/46r3wix6hu2T484Ejei1LPhijaxHsMo44lxjfd+FCcSfgrg
h+QtjsHaqqhSWyKIKBpBnL6x4EpC6MFnGkAekr6ut7WIPnUxXSXfNFGlCq/aEryZzH2ht0wvfrpq
JFxZ0w2rNUN46x1TjxdqZIjEzGGYtK+Vjx4Gux2WIPlDyqB6xmKQX3G2Em6XzA7u2ZgsQHa74jqL
xvkynDVPlKmhuZYiyYnZksknu53ex43pHqphZX/nuUE66nnBG5uhvWNfyHYNCoewiiWhmLL15ZWm
NIdEgsWYcb/k3ZckUoMWSYxYadRXIf286lQE7bKv494+GbLg3+GS3i86CcK+tuvHKBrSF7/3YVGI
Qjh5nY9VihjQ/UB9JNilRvJlcGVcEBsjD3eb5TtdquZxhVifhkVWe+XKKQ3pKiZ1rEE/MyGau5r4
wK+ZruYjLhV3i3vI2FdVBizHR5xMB83dZ5ibYspyf2eafbvO2MMLHBHxLuRMbFh59F6TI7NBSIrs
EcXdjtY7Ab4wTLhWgunSyxj3jsvy1zcgFGgCqm5rDmCEFqj9rjGF2FOvUx0QYGYbqD//uUcbsEer
ljwVkeghxRW5vaDYXHatETpVOx90MTKXGI5P2pM10kZJlwJneYtUy+v2g+fhpJhtSnFUG9kkxsWR
tVXUHxKm5mDdjyxQdMGgYSa8qvNsBMcAVdQmiUiCd+bC2Vd93YdTJZaTnDx1BAIZL4mzzK+laMio
yOf4ooRnnmXafPvapya9sI3mgnFGvXn5UN36oKC+Acnoiau/eHUxud4HUiIxVjklHQvr5dCf0rbv
bpNliCOpeuooGBpO5ohszzZAvQnqnbe8c1gCXbpEj8qzxtf16boZ1UAIfreQwNoa/gueUQcDQTYP
bwIt5nds4okWsPg/zogBisDr4uAuCx9tmrLy49lDAttEy0PpZMu96it4tRg+6Q172sj84plPTPr9
geSJno2jk+Dctv05KDf90NNSv85gg49EJTtHE1H/HolE+z4p7LWxOxVnA5l0H9o69n+I8ehAlh08
WrrVf/AaVFeB9GOj/OXTGUbzQdXpyqa33SP+V2wKgUMwg+nKjZ32tA8NIC9k3U0/saoAuwckS/Om
iQ0TjmxMfhtSlllDiQG+RhGf0XZoG/ORa7I4xBRThnMHJMclu+yHsUJchBLojKzKICJgMB8baUJk
zBI0mJSOE8RNucW31V7BeupHMVfNm6zKaEUwJ6wgo//QU4ryp+/0eO39yPjAR9GRONa0CkunLusd
i4B/wuxXo5EZ4uY2e70+xq6T7zNY1weVxP3TSCMlSHTr7qI8GK4WGuqvDmnOY6AUF33vifi9hY1F
yqG/UTrqPTJdccTbXZ3QBXNSLq33GLfuclBLO+1VaY7nZrGbPcxwve+icq0VyJrtSv+el7im3xas
+B1TKXKfGTXro+csaxQGAgnMg5h0MOLfvNga737l2cd+FsFR9j43bQSuudV9j7HanKPodfVj/Op6
LF4l2b8MDE4+vg4CGlXg59onaDdSG66WdEVqPa2ERoNEGYd0iNIXuD0NYEU44xpt2wePgtDhXRX7
8WuWjViza2N+gbPXHzL2oxPHTLnzfYV3cPRU8wRpGTw2Y5/vEgsVBFKC/lKbo/uO47kk+oKWh2tE
MNhpJG3tRck+Kbeuk+pP8pnty8ztyKpX6s9cRvIwF5qAmEqq1bGVnm1y2bYOsU07X7LOMZTY2/Xw
C7HL2TeNowhsiUPfoyti1fMYemZQMNpPu+jci8ZD4pM2ZCE95lLJPhdYzDNjVB6ac1l8SjOdbj6o
2BXkZvzP7EsgPOz30wu8cvEuHMDybTcaxU5nhHKTh+KQN5fQSkNHK3q+TZmwM24s2VM2SygfkqB2
RODsAKTQ/he3QQiCixBKpibpl6J1DmhBKZbVY7Drq/q582RKrF1nVg+mOa1XKBAXWZkoPhGGoSFL
PefLdFM83UY8bNFXy3pXp22bgxaQTQ0J731BaXN2BG1h3s14Htny7enX8bLVMb76UIN2cLf1NGV/
0So1u14HfAvwQMG/kkjSW5EUqHPMwrkbPS3OSHo4NA2khgByVo5J3By6HdGWURizxv63EhKvXqBB
d7TZUPiOBLSmHhzDw7ZC6LSbewwNKBVUdCI6jCC0umiyfZCo4e+i8+LSBBYE3yKbR0SSmNvBieYT
ASuUQhQunGymRH9BzgobRWzPxnRodd9MkN4PcRPbtw6D085E7k/ghaxOmS8AfdUcfU8BupTJrMpH
DJrpbQ3Q2vL0gFVaCyETgWsB14GXgIgjjOtUL8pNxZS6lf6yQFsG/bhT8Cc4I5L2zCbxE7SwE4vy
ESXpIHv1iKVgfEQQQeh8c0l4ZncWuqSfuhqZVQajbe9u4Rj7zsStj28t3qKwQz8kMIm+R66/PCnf
0uW+UX3B2OtpFB2E/8pHYWk8F/S4BD8GCQJ4gpxFPZhDrP8TrZfwHA/Ot5Pi5N0IEpEujSCKIPW6
KHRNFf1Vo9O8B+UyfjjlPMN6tOgfZoT1lCzJXUoKE9AIuXXE6tSnrEPgbzaWc7aW5T8KWcxDNWH8
IM43CgUwDOBNYuwkp/ov8DEoMd0Zh2UwnFXB4YQ8OMkj9h1i8hxLnmibeEJa3H+5ifNDtQwrkpg5
QFH0vLCmwRC71rxdtCzPsBI+SDOLYaOMiSuepSRZ9Rdxqqot+nKFCzhlWZhcrW55xe1a2gbXnsVT
MfKOIBZB/ITpBCY7KObmqTJ0wq9LfDPG2Lc0C8zuIQZU28J4GQjL/2+SahZ2H8q8m1CQMZGEwYD5
y86K8lQ5s/GAhFUgJXK74kj8JmkAsjNOA2nUYP5LOjzWDnjZKDkEwmKolLutRCT3MXEfhwTY8Egc
CEJcVqZ2Z/Sz3q82Ce+Qo3N9SUmdZa6ChXeI2dsIQnM5SwPypvXcvFChho8H9rYkc7O0s/+yJPE+
ayT6x66Zqz/SHxCtlQZFlBs04dQKWMI+m7leziOmzmgTmb2DDjgguS4r+hckR8P/ODqPJblxKAh+
ESMIel7b++nx5sKQZjR0oHcAv36Te9uDYtXqJoFnqrI4rWaGpqvedzxs/7bEfNorwtDy6p2yItlk
WZziS0P1zM8yNTj4KKfC2gyeR4SDR2+iIod51E8bBnn9Swbg8Zg4kDyauenO+JYYkDVOewzLXj3M
s/ORph2Rrr6WexM45Tp29Ryv8zJEeNGP9QGAPvNCq2guGvIjbdOEEmiEs0W+HrbmDG0fh6MVHnOA
fQB7rVz8rYxg+HLqMuQRs9wBGA6/5D/8BjVCBHZQrNrm9VANjLQ5gejGu4Bdu/ypkzI9W8noP+Nk
ypiHmUWC6quvgVM240enCm6LcqI8p9qc5hsOjvFhABryqouiPZR8xyucGvlaoEJ5McZWX0xDFY/R
Mt6ZaT/R6frDE6UgALkA2Qtx7TkzojQ4JKrj9RLWfWpqvVNSlscgCyNQAYyKbgxDGRdS8ZxbL5I3
f7aDS4t07mTpefFU56n17hWNei5lp8/j7IfXrIi9KweXc4nZit20F+Fj81QpfgtKKDyjCJhh9SDI
nYYBpj+dl9gwvivP+Uic1yYwEFGvsDSVf4CDmRYGsk5soHOLzQxQaV37oHQcA2k7lhQpb6hQnHKd
4Zr9YEQoaVCAQSRoQr6h75Z/GPEYzxkrvl9DIMTBz8f9tRABhe/jvoE//pFZZXgvuci3NTy6C6pN
xhdVjFwyiOCjUeXeqK/sXYWLAbWP8o2LPakHr3bdbTOQ7ATRz5ZMdPLyHWm7cwlQPicYzucuPZmu
R/ZG2GRlsgN5HIFooum+BXhZt2ya4mXY3LT2ujSdeC8RVrJgaltxL82GNpqHnKGQIru1EAYzSiV8
4By4F8evoJJya1ize52hI8NXDRvQBdHsrPFMBi91yfSh76mnerNST6AbWkRZRrUL574AjelI7+6x
TL10hoUlAJDyJ0kQ1itwALE3EONvHXdx69nYRXaO2XWrOIpNmCdTv2sH1X8Aw85RYUTz2Wz/30cn
6TbUhIi2s3J30tbfKo3/8hOx0/AT/9KAOlpTIyKHKzr54Y2u+1yZLhtJO872E8Nkbq6ifSiZIqAR
i7ODQgDprHRVA1+sXMi2TA6OaBVwWaXuh6GzeBNToW2X9Kyfnni0tRf11hsQYmdtxOwp8bP1ngXM
LgueapE1T3VbtLsKvc3aIFYSGweIqc6CF08NNOq/VoKDK7fFvMWe523xpEUvVowTvbEH8Sexxb/e
iqsnWfTkvyi7XWsrFke8QPkTSAIqc5k2d8eOgQID9f5oirZbtHhEl3UshVYQNhg+SkybmNcBR8hA
1cdhNFy+/hauXIxw7KDMXjU7uwmNvWLxtvhF5/uQ+uIGh3o8Iv/Vz3qKg90AkDbZimmmWdFFiLNo
FCVn6wK4exnYfd1H2qwPY0hZVw66rg7gC4Jdj+hzRyK5vQ3jSuwHWFxwLCb4EZZkVys0c6xF7Yh1
TzyNC6GY2VL5t6gxeorSeCuQnOyqwMrOwhfDiaMGn0uCenUaxfzOfgMuoytbiVqDUG40xeymVhRO
OfmDqVG8CXbif0bT899iMQNLHimxPZUXZ2kYLdxT1cbHPK79lZg8bFtONbegdTNkt6GLMAuzesP7
m7o/wZyY/2bZJ3dHjDF9V0SaCdTTI7DM4oH32ltJXO77KRuCizPI+RABdnng4KqOfZma7HdlZ32Y
DRu5laMScSvYEyAjtOJ3Yyr9PTt1PBM8dCBDLRfZpAztz2Tw5/pYjp6zj4Ict2kREZ5Lean2QFxR
5yskMZDHWDg2yfiJLMQCGK+gBLIKH099PVr/UitL7rqpA1J3cdZ6eKlPuNdbjeIZzrXnR78eiJi1
O5nGL+8ODb6cmipZNyErbdptRGIx8yXSpV3zEts9L4LXKv+qegMJVVZa4ui7ioIpdNWfssvTIyB5
TCqKecvFUVCXO24etMicZQgDnXGnxDD2RzA3stjhhYzVHlgXa8cxiWSy9fmYz53oviuvyVYBqttT
Y0z93atF9YH+s91EZAlt7dHz8TaExcuYVIqhQ8iwCzc5BGNG/KuyKuuzrBz8BDGWeAXPeEZgCAHm
7AkVfvJTxwdak4W6LpcxVPuIwCwtThY00bvCjHstcs+6cQOi1M97xHqr3gunF7Qp5cG1w/KH4dP4
FquZrTlGjJxkI7GgO6cU/y51vSruLBxgu1YqL0/w1jqfm8TNv0KjTJELEYDDJN9QV8BYQcDsqcoe
2RYZi/2KZnIy4QGt3L5q37JgpnEZ6kK+KZOpGzDVkT22X+37kcPcmd34F/RTfO1EGe09DtJ1aw/G
tRB4Jbe4zXhP2biuJpbiNq4j6480BuPRiSEUPRgyjIY15HgbJPwgHicn9DZlVmjc0dqRZ99h7dcx
JTh5EZjwddJF2aGQTWRsG9aNrG21fc4o7DcJR/B7UnBxlK2KD02cOh+QIuDdWPV0hJSTPiZAHy8j
y7/LZLYV249Sn4JZ421vnO44kDv9j5IoPzBcIDe1TJ0bM6L00TZbsRNdHmxqOMA7c16U3q6K+12c
duqomJ4gu/R1hKEjmw7d1M3s1TN/LejiFz2a4vujCZPBVsLtuTF88l8IbyheddW3M4MnM7qgY0sP
nTM1GLeTYBW0WVpvai/4q5nJns2KgQORsyDhQlFutENht4L+xZeVmJJ9RdyO/R2ebvbM4D9HqJmK
57kM1Wsc2iiD4OYdG7agJeUo1vO1x7hhUxG9cuvEkAM5duO1mXXs8Uw2EY+s+LP3ujaNN3QYBa5t
wOM6lNXjHLYV/Rgy5wePKv3FoLh67zLsXU3sF4dmUuLZCMNihU0YY1+ykFOZwMVPadfZB8NAc+pU
JULcktqVFSbXim8OR+YpXHnMXGggZsyWAMzXpT+BGMlVtOXhtraEiSH/hwrwG3lieMdyKtjJBWi7
+TQHK6PeyayuYwwNuLfyK/yPsBA2ELHKG2JVcBULENCLnXM1+tVzartTsPLSDmGUx9Ykxmmb2/tU
hP1+aDBt4iT1NlGLJqKcqmqbCWQGbTfIE4oBQCIDZmM3i8o9Yt4yXM+aQw21fd9e56GfD6lewnE9
1R2D3vUPg5EoC4h1jGE+m5S0N6aW2R+LUcoxh2a1Sk0Q1IE1MBpUgt4QBTNegDpAhur2EOQxi79Y
dWLfeWIUpLEiYmyaMKvh3LwO1B3wWTz5DRQo/nEAUZ6tpsw/yYDg9NANL84qFKQFp0Fi42vOqk1b
2LHeyoqdPbQ7O3twfV1cgac095TO4SPSXYvCYpzn37bM4MtxBO2d2ssvVCv1PWBYfLMtwobC2Adi
3ipasHrqTx5ZUxsnwQMmehWvR5zvyAR7/ehzfq9R6hoXZc79Q8G07No1hHatVRkD9NEQEkDs3XEl
5zyeihrC7B2GFamrngYvYplkMbi7YY7E8FyX7ZnYEMxGJOxso9KEiwwibO0mNtVogMms2JglcF+S
8RRySSm42HIrvFQyvCHvCHOS2LHOYzKcmGi6/uhu2fHVeMoMx/jsDZnsld00H54y670GAXoqTCN9
G7DJwhCBpvmcOjjeeycmVcUI/TMOW15Dn0vju0nLT+1m/hfLEKwlpAd0gNlThk2slK1+GxlOBDwH
HqEvp/bFJKPj0CwcfODL81fuRdmpxYW55yUF4W1aPR5qZaPC4gmS3iuJZjZbugjmDcSa/hfLB+M1
PEkbdmzROxbacBN7ARRKB+zFPlYt055Uo4pph6h5ptTlgogMG7wLVAxOyjqdb+0kvuzMHgna6O2F
8KuFeqpp7s2VRxz6yTU1a4oqlepeOYKrOYmszEcBUsb7CnPvqofGdRNNi+QQUouLuyBtKGkgnFGy
xUVxAggzbmneQrwPjdpyHCKZMVr7EcUwe5PlIF9FROkR5dbF7Ow53KhbSqDu+wFd4JZFarOusVHj
pE19PPqACgtWeX11SLoEO6KP7vlxCeI9z0Mq96AngBa7E6RydE88Msq56VKxLklk9D5VLkCBvi3t
HZw6Y4fXnq8q0yxqZM/AN5gBQ0iZezdrniNchU0VMlOMWaFPYfHBT1Py7BFQXRNWcJiMmM10m3to
uNiKIj9KfZqiOAvWnTTkLgQYd2ZFXm9afN9bQdXCSsBooTdkLhCYpec02C+4HuLXiB57A8vE2gSu
7A/9lC8J20gGGiWaF47dYK2kdhF+lfVDS1zIDmFndMHIkXJwN9HFw8MI+UzZP44Y0j/KXbKzm0z8
dH5ibc0mezC1+QaVrTm1rYHGZjSaL3sskfGUngbHETuMwHrn1+rHp4wWcNM55XJdgLci1i4BF+DH
r+SY8FNNBegRRPAH6Ifzo5towui4V9cV1kSWS357nGd43vilR76V0qdltbPvVEhJ5yirjUsAx1XV
YNiwP8kznz/YDFJHl9HyiA0naHIbK5wbszmIf5IX0d4OFSBUKSxwoZNO63+ecp1DJVBPpf3gXG0M
vut6nuQH11b8m8dTt+/mSv6AxLYvQduyd598cazSsT+P9ayvwWxRESWl4T6zfwI3qlSjvlqvASQ1
IRp2dW2WW5BY4lhCRCBXhPEQ+USVAkQ8I+OzJntkP5fTugqL/pRaHIae7pr6aY6T5N7lDbC3us3u
HDek1gTpuAOQjYssqzzxE9To7n0/t449Q86TT/DxweTEO2sUEWszDwbEf7Bma8OKd5YFh4PBgNNf
s4zni9rD3o+9mPZKyPTOqsHb++hMX21UmEyful7fbAUAHXbZMrzERTw44m/bevpUMXrac4XgVtVM
z40xcm+5Da0GCJVj7XJC1qjX5uE4tG32VIxmf/TSIt21VldtHSeumrWfg1WpHdvZGqpy7h7a4Mee
Acz7FGbmgczDuuGbGtXRUWF6MUuYq61UbAb6dPHVABvQO+1HE15zx9tYuYGdCbCggWsjHx/LjLlX
PQ9qs0h5dyWLSnpk2W1hjnHNgBPApZaH6uCPhcUurbaPloZqp4H6PgWUxs8QNe1NiFUXyJYZM6cb
XybLq15r2/wt2gVx1S9mDwZo2VrZWhwmzy23vazMF8aw3aaeZnvn+8o7tYmDxwVjEr+/HyOrlMo+
jm2O9xzvIBWYdOsvplfvbHfsXYKfYRNlA3W7QKh/aLj0mMD0yKW4nK5ePAvEMVYa3R0pmoNXd+47
GAXjUEesztin9zcD0O3BIoNnWzVBdm6QTv7NmxmGicOqZYMCJz4gPg1emV3mP4zbnEvWTezYgnHh
o6Gv9Carea9YQ+xRWv5i20cUHk94QaXLGAkofXFsAb6ytGcWwAa9/0M6WXUo3GhYJQSwImKf/RMr
Cc4yMJXkogIGa4xIsJ/qGSBidE72dt8Y732bJntBjMzamxqVr+0OuaYyI4gNDussJhPg6Qt7Wisv
4BogTcoydpBWRwp+OW9K3fnfQCHbv1WPY9ScUrJPaGGbH6t2ik1duBN6ytK/RnQ6OxmE7a+h6Bq7
QhantNAa6jT/2yHsiUs3bAA19tB3R7PLI7Wf+gGQTx85FOz4qVj8jsCuSQrG1eOyOj+aUOsOwF7H
PWmZVC4Bd+uzM3XjDpgBWSPF1C8WWTL7Sn7vTU9/eo9o4K5tMDMlKf8OY+FdlPA4Zl32cmUYuCsb
C/G5b3TxAtoXcSc08rMNWv/OC3anzh8gKU4e5qti5JzMMjAf0n+cszi/Im5tH4HOMi7Dw7dlJ2Tf
lpXBugwZjeYYTtaeyRGvSD/4wIc1fbHYLgkFmiuTvqeHdpeazp/E60d7HTheegwS7EEsrLS7g9CK
d6Bt2u8MKDyQ17Y0twg/1VPoOcgxfcW2HAPkVkOSYP+apM3aC3x+lL6sDzoI7LtiFY1sC9zthsRz
vPTEGJRAltZwai204PRSWBmHre35mU2FVehfx5bYyMpFihIkwZMOWXjZ88QsM3WZpU6Te/dmzgHE
ShqGFCsu8bugvFiLVbA0+bzOznRCJOMgCg6ma5lUHU3F9aqG2GAKbv8C0WgeUO4s2rZSozPK1U2N
CbhlHyMkjIXAa3b0QNOd2hedmjb1kU3s9CwFdaKWOvgkx0NtM1RMj346j1wnzrAHoinNjZBzex3d
Md/MJksdKlF+TVvoA0YuQExtvHDkI01fEKB9brXzUAZE0kzU+qtUkX3dk1x/LCEK4G/UrAq48uuX
CO3gxrf6Ysua0kBpQlmQ97P11Eo//81kSchT6zk+vXCeoJ4l2mBFeegdeBiideRBAwgs1AZAsMKW
5Bty83561twxA20iqVYexnQsbB4rNUJyu5U/mc4eQ1n0hicvp9QTtfXpToNNhl+hf6rEaXduWn+y
Vv8m9qUELFROycoLVHXp8xgxJQbD59Krm7VMoLEYTetR7MfQGQYbdFxkNijZKQbZQyXnoAIBIGe8
eDT52Tv+CvetkBzWhWk6zL0SVt2LNm607g0hA2cc182DOZXmU62MijolLfZ+iqTQ8mxeYBb04RbF
t3NAgN9T3uUVqm34xijrMwc8jR7ic6cT/JE4bMxHJ+o041JMGuDKeuSfPWoQgiOM9UD05jbJhuEt
Z41+NeRcPjGhxZ1tiwCkjCk2vQloZ2C463KDVvUhS3vT3QwRqwgSYL8jproXIFnlfWijPtmyskJ3
B76jSFYGNzlXfD5vy7mebwjqUQ4h5o2P1qj7c7ZE2hCWqBn0af97Dii3VjJJgWV6ePb3oQoN3nZ4
FsRc8OcNXoLnTHXdwdUi3nOJwVzMhXgYgtzcIBpAOBx4v2492NuKqTWNrCVCNCNJ+c4dlOx9fLDf
yND1wwjU4NhV8MMZFcEGDma/NzdTg8BrVQvABPCNMMCwF0eoitwCv4P0m38haLznxrfLc507RC55
4nPIRPKt5yJ8TnQDt9+1JDK/kq8MND26WwuuBevW8ICVJntCkVH8jDJOduzWhi9NDvAlbX2b3V9j
GfoAERZJdAh7v1/1dgCorx8WdZUdvtDtZj8WzqevPB/sV+Qg+NISUkI/Bnewv+llQlLCE87vsKsd
OiYUXC8hSh5Yygnd7FZCyrkbc+XPG5NMh6+xC+e/jSmQfNvaBDdsUXKN22bi8A3yyn0Pc7d4zBgI
3kAVzYuA1KEx9aLwGPcge+upTY+D31tfEPD9c0iZE6+a0tQfdhK5u8QYq4OILOOVO1U36PzwNtox
eKsmsUJGeMGI17LIrvPi0hPdko5gZMaaSp8EPIH3TIzdU1jmpOYhOjj2U6ffh7RJWYpop3to2ybd
28QatHSEjdjavCXD2u91vKsrn/9KA/NF9nUMozjzdszSQUf4hv9Pu2b+ZUXlr2DsRqIDENAZntOa
4ckn2BiwEJW1dysDnZk04g+wzJcxl6/9qP/1ffCX7eufOYtyHNTjRWdavVqmWZ584gj+GWPonvSA
7iPMFXDQiEdXW9GzHXnWWlCr06CqbRtAOx/6DOUa7bq/cx3zkpiQqytTkcJevQQGn5WRobUlfxb+
Ez5wUtiKnB7FkvukFhqp7ML7ssr6EubeF7PYre4qvWpRbzZa3FITcBNX8coPui/MN/nBr8Y3dDjD
UxHxEqaSMtU3CZDpHeuFQutS29HfRinrscdxuNO1BVRf+ZdWpTZ2OVQVgsN/NeRk24WZ883lQ3BC
Z/PtLnwwpVm7oMbOd0BicGsQ+w3pIGIG0jBc1I5eg3a5+L74hTydE0sexWu4HAXkUH5PfPw3GbTM
GqwCkEr0hlP0ox0y8CVN/aC19273PguyhJRJE0vrQ0FTm4j/1VWQoRBl7UoJOwkGaAyKiLVwnzLT
Ja8VYSEdCyNc42rAbA264Uyx/W34VMsEM3kIugmNlHkOvynvXoPUrHgBInEE0c8+rElwKs+mWGE2
oKpxHlw1OTe8ScVRhx3djp8OnGWFvZrRiK4AQE3His0sEQFP5E8gRIr6B3RkxzQc3swI4JnV4OqS
uc9TC8bkLGu4LSJFhJmYjn2amtm/Dm7fbyLXQ78XAAenly1QrA+EO4A1fcA+J04S0c5mMf5vORD8
K6/W8MD3hRRRT801mUESTH7/qYm0IvIDz3XupFALQazcCSNAszk7/TYrFutPnKDvK+hfMxPRdDq6
hLORDHEcgtZdSWPGfzB6+gIowNqySXprYk65xmSfV4YZc0fNaqBxfCjHxcTaMMj9FWN3XDGi3lO2
Hr2hAqScHx3yFhrHvkwMuyHchLCoejRdsduEu7F0T4YHDCloon1QmGxPkZvgocbvrkwaao+BWUAI
1Cqcso4Ggm/OBxV+DAI2RgYQbiYkEImhKvzA0Ep2VZH9q5jbI/knCsLECruphogIOoKcth7q4aO0
GtAa3FLUsPFLHtSLU8fLKKhtTt6CWZU9+le/8+YTK/xqPxG8kkfOTDgHlJNhMRi30U53CzIx9DcA
C14mVV9NAT8XsgJ+zv+vNVwjAfJY5ZnE5BXGk1+QQGKbs7EaGDiucqxVj5bbvML3uHAnrceUvcEE
2nWT2hMZhDMpWMgtDva4pOZk+rO2DfMtHcgVy6d0+V315xSYP8lo/ZCwmK2zpm/3bggOXqX+H2IG
Iyb13mJxldNpiBnu4jT5BRDJUd0TIYITxCB+g0zFqGH46g9L4tqiYE/nrseljzvBMHyXtc1kne0k
Z2Uatn/hp5HOSoYGhXfFoBk/K9vXQ0KNcZWzcc9qZ9rMCYDweNinKn3DwFGgkwp3Ha0kr3je7rI5
QCy/GKyLxdta1ddJMT4266FnWRpjwRC/viCx0SvTm0XDvwIDwZxq8HcBd3WdcIYWKJjBNMed+sVl
eHfQzR3GgQiqUqcPiUnDLQsNXFvYzilO/ENgsiOzNbtpRr4upkvjJ8rxX5fdhzfkAEWFjUGheo38
oTsTKqtXqnS6DcUkJHZv2iMH3ydDfWkm1Ok5t8Gjvdy3c/Arag8MiMjb9WRYwQYMJc2jQ3sOYeKr
c7GtN7USe8sDZCkMUbI1Kj5DK0ruymOur/L4xegVkIMo3TfSOBghKuU5Y6QkHX2VdQB5ooXvHad3
VTF59+0rF+KD7dBQ0O+jrIIUYf+2tQ53jrRLmguU73IOz5UQG5KQyNrpgluC2XM9IjLbpn70jFDt
pV5e8YLTEw+XSyJxMTyQlbtsXQJzTxjARMIZzQlCbb3tQ2x9jVr2RZV2MCBhE56ymo9vJZeiTW7m
mKA19gf635CHqUFsFJRE/s7Vo+nIbyTZN5mYwZb1cr+OfAgapcWbgXJQcHtE7+PgfuZwoEqHHUZe
AvMobfMAG0bzUUjG0ZXhEviWnIcwiXbkW5C+FTN1mlMQhBkVqoZFOKjibC0JBRkH5G6cpHPqnPlS
GfI8mPbVSlyFhE98jX6Ub5Hat5tcYJ0yUxJodTfdlvc5s4ojMACT1g7mPg7ERxGpXWDqzygBNdrw
928sA3UY46ULEumZmU/yUrYFij3yZFscZ/z13oPNeByJEZdpMrVQAnyr2iWwSXi9c7WOJMO2qQxe
h9o3+UXSRdaPB7gZ43OsQ3ffkHZFDPmn57o/c5j75PvIZNcl+g9ZteapFHlwYr7GTMJhGF0aUOYz
6yEEFPLPxJ6zx4kGINmDaNbEeXdjvPvhxdEPtNRy64v2BVzBXyDT/9zSPPLkPZtB+SzMbAKXMZgL
JAdBvJnQwZeBuzZa0OnCYNUeNCbEJ4y5wc6f6ZRZ7B4HFi4LlewkJ3UZ/OCS5nCQ2tT/y3mb7bF2
koaKBgPd9TSsWFA8ddJjn0me0W4MNAP9kEgbRje8McxcOpuZ9kryLLhJ2GI5bh6gmGAMFtWjlPya
pAqsmGyAiKziV79qUWu0wO3D2ENGQubRnlq+OIiAGHQqhY+usC+JrVFYVwgOcz/eugB+JBKGDSvx
E5UP+nFCI9cQ6fA70j9umqR6E8n0/3l8t43pwrH4KRjXYhFlkY1jP2SsNPWMu5KIOZkv6PpNf+2O
7bAZQL9tjMI/6k48ZSguJK5qW+FldLIeaXDCBoHx7GE2mW0kJNKIwqJmb56AZIdrSbpwIKXcDZWk
PwNktbHD8MbKUe/iJCMQhSTuNS7lj7bt0Q+7LKvT1joir+puqE8Yvg7U/QPa6CejGTlsDacATqs3
DBVe8HJdASF7q7p2/0QTe+Aq+Vq21rhEmWMn6DC1E8h9S2O+curgs5UjFUo3OMmZmTsbzRgLmKcJ
hIRrZOyYWQK4DFCDUDBIZ41GVj1hX7TW2JUBjsUzc8Kx4RBRwzORiPWp6HuYkAlugKDunh2dfhG4
BC8tJcwmz/yt1cNQpI9/sKxgMcBYD5MyrlbukbEQhvlNDopmPG3CLxTQC0YheRIFSj8CU94dE7ch
RLLsEEysSdzcLj9MvMhkojjpLiUgZxV3g71KguRf64RPzKUYexevS4AmMJwUm7HPAglxx4dVi2KT
ASZAd4FrGknYuGrdVJ8c3k5QF+LNVvzLR2kh2EzlS9rIKwZ7cKoaI3GuxiNCmmNlzN+N79TrIaBj
67P+M2yS6S6C0lmXBD6u7Qa3Qm07PybZlquU+OB1S2IIoXwdwKd5fk6C7ioYxqKVxOkbMKlmZnoJ
fHdYqVSWUHWj73nA5BWMVGOlrOY1ZuebLQvrPDmY0PIoeRlKFFQEoJw73N+bLBC/hCyBilLFnzAo
NVxCt7yYUj9oxXsG5AU3eBh/ZT24viwOmOrWLnl7JiaZakAFMIsyeShU2J5sLo6jbVVvyN3sAxPD
bZtke8nmYBOXk9gaVdacKMGHt6CyrwMY8a3XECydRl7/CJuw3osojPfw0OJdksiCf30Glaf2w42I
jJMBtol2mZE9lNarafPKmkufXvndDzIiDhNhvhH6SyURl91d291lkP4XgutonRfzexXWLN+K18Sw
UBuV96SNi33PTbimoleQqeULAAoUudWHzBc8bAVQFiNAuSPaLTsTEVjwz8b8gWPsgQy5F2XRnk25
++TjWNmamPxXol0iBf3iXzDDQMDq/gp4cdgUnXgwRMWxpPOf2a5fm7mNjj6cfE6O/IyckJgDlPub
GOnFCUDameO1u3a12/4FlWcfhK79EiaERstsJtN2xHh26FBXsUayHgpR7QnxI4zVK6sPP23NLYHq
A7ImI1r3YXaGwQHaAS/dTsbmn4o9CAZG425hHCZiFlS7gx4Gljr2q4A1XI50pnDDUycMWFX6D28N
bx9GS9en5ZRjtWPEQWht5T221vRuR+WbN2Qn/roDlo5P2PskqLkVFJXhUuXzY1y5nwq45MxQ3gXk
a5jFkzWYT+7svA+WZW2nJBkPQ2lt6EST9XI9pbAGEc6iRcnfIFtdKXCg1mdwASCVuXhCqCQDCkDs
61LFDsh+L8WUlfGwJuPWd+MHK6QDGvUOydXCyHYDpJseNPMkgTZYdWqj8vFP5Zhc664Ktl0HAjVo
0Gd6kglcUO0HRP9r6KrFrovEs7C9D2zszLEmLPojkl2SLKs1RsB3VQe3wBLfoVF5a1QUT0agnyxq
p3xwX70JFTd6bMLxPH+TANDnt6nfyjT5CvzuqRdk0wSKBh+1TTepHTeQu2tyNa3Qn6GaB/uO+DNc
ZULEa5U0HwjxISwV+be1gG6yOQb52HfbcebWX/xjU9CFa4hZxPkFDu4l7Qwnu3aPUee+jiPOjNx2
5ZoZ9odBy3P3fOen8cFhWNiAXIM5rK3VhRibnheg/RNX2VOAV2OrmGEgLY2R9EcXwE/JzYFjsfiD
vxCwohGX07/SkBsOnXTh8SKOl8lhVuov8WmnIA7ocrIaR7SLYSCV/lHl3TehIR9BpUiOVEl0pSew
mOkMb15p/wlrueGS3+ZiAWMLNvkpymjLdx9Dq7cPMVsbekuU1lORJRvtNZ8aIdzWbvQpddjuhiO2
Gu3ULsJp+1YO7Xlmer9xBvcJssBPYUkoRb5ng0dkjbLGqiHXfW9dpGk75yJr2TRTuvbO+GZ33ZNv
Ju2GT1GcmxxwR6Yjl7drOMfKfWlpC5ES/m2qZVEfVLzTHc+haNgIAuPGEzFQiwiSvtvZ/epQDGMj
wE7IGuutIY93zRuNrSfvv1XoPGuvPzc43nnahzcfA+DkdK+pHf9NBSasfFA30wuvFB7o97H2T7IE
C12V1IAoounOQCrPH3EI0kj7PPily+XjdJ/Mhml4YtzLBBCsOs7Bveeg8Osrnl1/sTl24WdTsf0Q
ycgGsMeo3jjVezEBTM5m1l3RYNB15m+ORxgJKd2ftmm+jSSdETvenvGiLYIFJIM28qGBY3ozp4jR
BpE2Bxl24ZZl5wN6tBe3mU/46C+9TeBjJrA7+FXNvdd0bzLTXGJ5faNPes7ikK1ZXohHpinFBsrL
GZ0ePKKy+cwrG9B+9tSgpJTaH7ao4r1Dr+qHhKxaVJk2WvuxPKexvoap+4xBkv04fnHQKt7dsjjO
spG3y+/6JfFQTMwLac3Iif1IiMvd0pE8S5m9mqbxYPX1Mhn6j7Iz2ZHcyLr0qxRqXUSTRhrN2Oi/
Fz6Hu8c8x4aIIYPzPPPp+6N6U0olUhAgbZSpYDidNLN77znfafelg9nEaUA8JCa7etMCnZTtGy7N
GyKWiOWJzM/Ys/cjTxHxLy0Y4/iW8JxnwpVuGtRvq9InVFw50fUkxNVoRrumCZMDIvtLK2FTDiPN
CzWwXYVW8TBYxSYk5w9X2nomkYnGaYhAAA5LJ8A6KcPfB1Cc0JhIFgAwbVCuTxx4r2wi0xn74qIY
y3Lb6okMUd6mrdYyJiSLlSAuXxUsptqcbijsr9qovTOtKD0D7Xjv2pIZYI5oP+8NoAB81GlKDaow
ummkJq3IaTuKOiQuTDJC0lOCAVoS1ZoaaEChyt+FIQP7Fv1Ma6uVYsqyrsmVwCtGWyJhakMKF5sR
DLWe7teGmJ2v1K7jA4HLPEoThNBMidcsmR88lwy6wOCAX+vxhkl8tg6KGomWnzDlMev7KtJAjDgU
RZoMNzHDXymb+ql241vDpVESpmFy2TRMw1LHeYTuhz86lLeyid7bmmqpojrnjNkZF3VghZd1wIFZ
YgLatWOLWbC5CZqZIiEdJv6/6F0Hw0cTWZeGZ597srlwOobX8zBIdJw2yvFpvEBQ9RpDtt/EDVO2
NuhgZbUurZRxPJvzhFhzKt7GCIEr7hZcp0w5dqQf1ijzymQLyMPbBmTEbqYhcTZkkNw2sT7LsjkD
6n6GecFu1+Y5KxFfrzEN7BR0ms+AxUDihhPZdQ1iegNk0SYTA7wa6C2bCe5Sa0NdYSQEARYsUDEz
Exkc+0MKx8Mj2psXZsS8ztVQp5Gg3mctDD2Ikz1Kp9xaz6XZ7yEzvC1DDVuUO4oB5xpHi6Zl2z8C
6K9WmUk2XrR4NyL0EAxP6I8VefiZq+i+mMKvee67G6sL3tqOtw+Dyykp2LzJmQHgOiLU7LE+aC8i
hIQJ1EpYvbsOK6kPHQHMno45USWIcQZvxRC02WeVfTd4gHDcvr8DXsLRKgKlAdJlnQSmPAwFzQoz
BihUDQ/2YhuKGu9R2s0jOsLvRYp+8Jy+xk0JqLwtgV7BzD220cSMqjR/RDZ0LcYFw9b1s6dGDYtv
6NVGw71B/vnspuLDJJJvZTQIa4aC/mfO1F3WxJf1Jn+FDyVrCJFNijye5W8FSv/e6ak5cpXKc2PW
Xw4NixNndNT+I830UOv7bJ7eVRFejllM1pXpdx+CyxLGSnnLdJv8m9l8Kch9eXB1grkUB5pmWV1j
/lj0/7L+hgZ0RiTcrsgpfeMRuMvrZX5Xwr6LC3WXEAxVmkw0Yns6xe7cPVHMXUUN8+xpvuZwR3bp
TOBJgziH3JELIBHPZe6o66jr/VPLfOU+dsvshO0cBtVEBBuJjESgBS4ThFQBx8BDZ191TFS+w6Qd
PsCU1tsExz5yO0n2A17f9YyhgP63R8DhUMzXZjTqb0mlhAc1KZHGoQUd+D2clrDXEZ37CrOceumn
0rqcW6wJbGMZ8ybaS1ubnI0NKU9XLq2lywbR560WLLQx+IeVJThzwG4hxY/GPMbht9LxltCYmsZz
5ur97FtiPQJx2UqrIXQqwrago+CxVZwKCiuezwy1/U1gM64t2FskdRLRD5IaWYsVGXOE6yCRBXcj
ACgHTKJhedtXALJeq9D50UDL0NAEwcZ05Q5R7BvaQXc9jKxq1mhd4djcVCltTHJALp2QeBJbmwiq
AxoPbVHTsVf6lRZQcoISgK7IqJ3FYR2ZZ9PMtjCFUC9Kte89KOf0KR6akgi1cBYkRNWHsigfELJ0
q0R6zpkpDQlQ5M2k26Zo530HXOVHGfTwO8g4QEyS3Flu/Gz2bXQLj//NFf3zMGYfjdXkGHJL92BZ
SclkrMSvkPQ7053e80Ke5qrhtO8+TZEmIqwsWfukuaV7U+/T1PzEbX7d0hRaC424AWP3F77dAz7D
8Qp4GDcolLuk4S5ZggNIQdKmU5WP06isbee7j7VDe4HTbHPROzT+o4KC3iNybJHNH6RO3ipX3IiZ
XjR373NszPGav3imyce4Bz/matL2Lels6RHMd/VAyJln7wyRkpNRFeW4qZaJtIARw4RfAgm07BKk
Sk+U4jTnC1+j20lDAZmEypknCNZVNt01pvWFmQo/HlRgtrL0FRO8e2/zNqwFOoQK/9CqHNtg35ru
keZ/04kxPTBown3KmQOXKAbjwVsTrAiyqUIq1Lx5rkorlgaDNRiH0ybzRuSithQ9CRZZsRvm6hs6
FMkf6sHL7VsTRsgG5fhmqAnIq0lpy6uaZlngZ2zZYQ2VEqsci2WzaqOR3OfsqgAt3pQiWQOzMLx6
Xie1CL7BWzmPwqtpZoVk+9yUZFrKTZrWkNEq6faroaTwyvL23gYYDa9n56rp5JAZsCbR6ssd7ae8
XKQ/MAsY6PNgQ7KNVsM40nZyTFvqrQ4doNgxTe+JSFHO6yq0szNHZCivNO4COtSx3jI59jY0K+Zz
BZH/opWmQ5tSK7ADAoiqBInamsiYG/LbyXf175m4nb0pu5qpsecuv0ZMdseCeBEgnKf7l+m9naAl
wF1pSoJWS6FxgZfB3iQx9Ew4X7VBkDFuQoqXrZUFr17g0SqMiOzo5yuJkBSji4+6dtQ8mophnVEl
6LVQDeaxQZpLUr8xXr7MFKKSCEX2IfB56ltMXDuZWRdZxeoZet/ExALPrAnsLg+NCem3UAjskkDp
nRtV8iJ30HXENpvHGPibGZ0xdSn5tUU3lkhzxHlOWPLCEgCZW9Ysai1EScwR1TopZ+Ps1+I+S5td
V+ovB+CkKpq3zhuwAqIyXnfT8DVJThJ5CRyM1KyMfFOza49d0V8o0onWXiKmpypV3349YWEU4TMG
wLOtMAgYLNpEFgaIDXEVIT//nrv00+6Ylad0chdjHpYiTJYrBBjeoWyt6tU1AdyiNUHWtM2tmuk7
g0yyD4zOIReFRi8SC6fOh9eMHGqFunJRrFFqwjpoHQ9pf4RK7d0p3MW211rJuIUM1ZLr5VnpHYGP
Ep6LkvNlFVZ9vLHionue9GIpmshgiph1RnF+18XZcCjnEs5TN7rxSyaxtR6bKmCLbuM4LB6bSfVb
VhIjJOzMRXTRQriKd4Y5dkc/jprLgaIZFnz3OIfjGRbGI3PsHap7KtfEetY2H58N8ZVMTvLhXKqe
TuR7xBnvCFNvsFccaJlfkrk7vjLb5EzguyVHUP2QYr+nAEB96EBM9fLp1IaOv2uLmMc1yt8TTEFg
VEyAEODRzhFVzUtMRtkBH3K4xrrUQ7MD7s6N00ewIuXRYX0HvUlKKaK+YMKlFhbDZ8/KyA41M8nQ
KU3BgqY82oqq1N6GSNDwYdZOfUol6dvrIiG1E3G1MW9TsByPg6HTW6CMDEcIWx4vNdLO+1zAhzp0
WZ89kKUEzpqkpFcihZ1roavkCcEZrX8VzOm4s9Fj/GDLNcddOFhK08dIkxs/ZHTH7uoTcQGOiIbl
MGJZaYHzmE5EBL3uST+NY1oqpm1P9YFUpTp70lQv/tq2jXqX06wfN8QK00hUNnb4tqqp9SopSwvh
YEW4HGtnvwP4aMDWalyIBG2/CUuq/ljnxbMOXOOQQub7NOOiOjl1BrOHuX9xLknY21YlnqQluy65
72ZPBGuMlMNXhjBfI1rQ7RHNJ+pwHs59DSdmq7EvHSWqt9eoCIiG93VWDxtHzC0gLd7a5J5j8ai2
/jBTZDiL4LIiFu22TMsInmFuxqQ9e7zPhOG0qLUbyaGC1vTwQp88vc4adB4qsNWVY4juI0UKduOP
dMmDJkPgYy+Zg/hd8jdopMkGpTVfmoa1auCtfARCEeyZyLOO+BEtw6JJ9h40rD3EavfBNMNwy4it
uJ9VGO1nVDoXMcm/R/gZw0GGlfMaOGR1MS+d6eQxf6hRMHRt4q1x2EcwpUG1vQoalve4G1g2K0xZ
a3wX3e0o+n4DO4iGguMVlSCk1mXTDVo75RgKBt4+VlMjR2jFjdzqSKpuM2dEjALMKoMPCwHukW+t
tncx4KO7McIdNDI2cdZl74TM2IGpcAK0s+nS78OQJ5+Dwqeyndnb9KbKLsixLG+Q4vo7D1s+56Gx
u2oD6b6ldUdgZuGIQ1+BW2uNAqpka2ii23onWuxX5MEJGSn6JnCW6J8GFyOkwAPC6fnGzmZgHW08
6OvaFP2BnM3wEuRi+5623fSOx7J75CuJbtD/0VcqIgfRWOK2uOAiGRCgSe6Ye0kkK6w2OsOa0FOI
RPGGKILohqiR9ADsAXADzgJzvCQaMQm3NUatW50l/RukTInmMMSztqFzwymdjkyfMNaNxwc5JVZy
a9cMEC8rm2ROTKS0xqTxGVdA7IzKvUloB9A64l0stTzJnDOd4yNvaLNhz9xcX4jC+YGgCuY8s8rC
wv5fWUuy4MBqKsarAMgDoyYO1nAD7kBtoCnSF1OdfCVtsc+sAHirLdeREVzVmqNR4IfZ2qichwhq
DbJp+116+rWQMPI9ZR0tGCFrA5oOzLDkw8DktmpaMNZ0zRgiqWomxgINBHFJzgY+qHFk8aL/5+nL
fvCmi5CAGeotlpPYzfj5TBTyNfFdt3bhT9TUdjwAxq5d2sDRWCKFss4iaBpS4YBoRobRH/WkQJF1
PAXQ0UhTvU7t8oMTAocjSFjUVSaceX8XB0OA6a13t55p3BSWcp7CNHgMIAqEFeO2qpIPBcOcjZTG
I/CdW3NwjbUlOKcBRENVUKv16NvuReh6BH+WcOikneOBa0vU54gyGSBA81N28NAMZrVh3xwOtg6h
TS6Rpz2AFDVO04odjiSZNLgrvZJm3MTUgJXPBmfKibmJJCw2CMfMuhrSUtVwakwxHjozCKGFmWKb
YGhCFsOBJmOfLQz2u16Et65L4GUKhSlU+nuxr+O2Icy3SRzaSQwAhGjsk6srtFkChyTEnslb0zqu
9l1uPkkNFwW7yLlrIA8hcrn7A1SiOddEkfsKXZ2mC/GYiJEyEjM4/pcmDbe4c+Dfk/JULSwTDCr3
zDI/ca5I5qgQ8CuTgJY6JuIKNi5yGpmSNul3xzCUj5z0v1MmHMeA13YN+OK9zakbxjb56rC5c+jW
t4rgIt5dTm8yHZxVtyDvVd+FOyZJ0KP8+nEiun3tFM13L42dB4d2JXKmrB6Htq0cEIEFifXWATSk
KEiKAyDcYRvUi/fWQEzjS+87aYNLKlfyl9vqVuRuv5ZKM/2LNNGBM9ZElG8v2mXlKgln3pZZ/qVD
k0qjHHN+QA01X+n50EHSaugMOjY6ZTt3vrsxAd8CKnjW7Z0XBS+eCm4glnVsmyQUBgJ3lkWs11pN
YtrYZX8q0+BbFFa4qarqYjnTu9gv8ZnyIJeGfEy8+rGNvZOKs5feHE+1rHdjMH3ESBTQ/VFgzDnK
4NyIKb6yeV01yBQ1oTP4wgKwrNJkYEiREzt47tK4hTTBEuDK6NbtuVG0TaGBhIQ5KNJ7YccPn2YX
XRdmfZtXmpCyKD8nY7SPe6Pcxf3wljZL+qoMl7D25qlJjM/Gin/Q5SXFycC6JNVIktWkffDvwckG
G9t4sTw6jMqpoedruqeoH9hOxgAsQe1aVzKmx9JP/VPaDLuGjIsZhTQRK83OMiCymeAa1kVrQdpO
vANwXIaFZfqaNv6LH+Ufy9mc09GjIcMXm1CAjRuWj2ZpfmBmfBkrcRYZy2poQE+0rOx99KaHbCSf
0vWemGcEmy6E3UC+l4e8od7VvX2s0RSSNX+yCFMy5naXl5COgHBeCirkHaGfFcPD4JX7dQgJB1+V
Th1ttaUghcnulDoDxpyquHDwfkEBi1djZx1iRpZlZn2oEYVMvXjjyd7mMAf9amVX/TlbpiZuJk8j
YrkN5B25EpSLSL13dTFeIiCkCQBufCMZFq91D2S1bELgsRO9S8I/OXGgIm3lvkvzcit5b1h5kLOR
0mNcSFr7RtYaK8g2uJLoKNwyr34n4DDehMzOsF4APajNapvYzY3pkIqQ1ylDkvrRNrpHjUkLO4XD
/lChLHIS6ivigjiaauFsCSk7ln3d0+YZ6i0YU9aHTDgnH4En7rz6Ou4iB64b9aO0USR0qqp3AMi+
aYkTRNCJE1McueIFu8/CqL/E0rRvq/6K5t5jPKIDFUl7rxMDupPBex3gSINt9T0lSzPFbBSzU46g
MEvzHtSPVgR6RNgrbKrXvRfUPzjyxKukip/0InbouQFeUV7UjDt3dlEdFnfFBZV6dBRdTHAf0gI7
bS5p9DOItaP7CFwJTsiMJsHEXNo31pUcnsOAxQ034qtZC+OHHesjkTv9fZRV/SlwcbB5RfaV4KPm
L6WKpn95S53wpLECbh3hJpucdM8VVI9ogzoccYpx0qVmBhiBO3C9XWsSMlSwh0J3WcSJDOzLJLs3
S4S5OrKu6qgpVl43fjLjpqaeR3R3LTkI4BWKkplao7B5zcG341ZXS7bkvjKQ3GhzRvvAS21V3T1w
eIa/QAdsG74V/YuTrMz7QnNG6XpGBf4I0r0y2t2UZ/dZZL2Nvr6wM7ooU5c+EQc3P1m+btaWnJ7D
XBDMF0+IHUneCrr626dn4juiIb4G6Ncws/T2Jgm+gAXQHkzllSm99Ugnhf3F4lgy2zT6wQPvRBFf
Jm74Sfv9MJV5utbp9JKEATQVaoOIvTWzmS5YiNBhA7jQNuURlwKi5Zy7kNrZDvQc1FM9GLvOqlp+
SHaSzNFfk7TYBYWHt2KQJ8CFMDppQcaxmxzB1G9rG+2yNcQ1Nt9abVVofvOvtVZkuFO5cFeiPkac
wQDVr9NHou1vDERdw0KjsvmPUqOirOf61oineytqrvEaEYQcTwE2t/DkRe6ZSNzXPjORFrcTD030
GSjrvowlVIpU3CB730OvzZf+cLCh0X5yVIxuUX2NJAvCekR8ZpkWe3hFnAJBNIdSopC25kbi5x9d
konZ/ZCAYvADPWRM4ow0pdzigH4UFOCAGmNsASO8ZJaPTV+YGydirwBbxqpdqKU9Jr7JZ+U4Evuo
q0t/VTNxXHzeyXNidVsZmYs8qTj3GBoiRJKLb+aQtXAWAuAokMN7JATEogA74FFJ16ZbPmrTg4UV
9/mG4D6SWAfvY+BhizJ0aSg2JQq0TPVyjXXuKnNIblBZHu8apvEULPUuHfzr0lacV2I8OXVknTHS
3cO54zepJ3PD6fhpEMMPYKnjqgmJjkZ7fiSy42jkdXgRBP29NNx96Hgo28riivpzCWJIAasoLMFD
RYoA+z677Z42PUYDs73qw5YpbCy/Z+UdUWKxsAMvu3ALkCRESd9l2GAJaxwJlIyNYeun9JMyQb3q
m9C1AkaEHRTGJkl2BoMiyucGPpT5nvccaWUWXuPwfm2M4mp0vedGNiTEYP/MK7G33PIShUC29dho
p0rSEi7bY40eZD0UzsfQju8qKvawADBnmsYZc+s3Bri7fgqfEMpeA3d7dcr6HUU6r0Dq1kzSMhIL
hDgwpNoy4uXdN/HX63l+DyuOVbQ+381mwaBEiAbYJN6CZtiDQycSyU+uMkwViELVOzEMDyCnOKMA
shcpkS4uN0qZqbkuJ6ujHwgXfGpCeF5zemE1El2a/JGlzhUJGwYN6nhjD91XGTNdj5b1V0cPlIVX
tMg/wnZC+h5bYhOn3jJVcm9qZgZwVuJreOf0X9Pe30iBVLP3iocuHGHhETuDNm46woLHiDvWci1r
cUQvzdjSkz2e1+Wg2oSXhcpiYBzcC8zke7ssAI0rEIa92BQWVuGki0554N01pQIYSe9lDPXLJCq5
tLEuJr9eDHlqHTnxpW94t2Ke5sUoci+9+iE0oiPiynxXllFCZ9mKxaoGKEHTN5tPWZdg98hoyRVx
/oH4DWxgSM6MbHJ0nojO49C69pF3rCKCBzBENI+oczOmPpwW+yi5dEDmpyXrRU69w2y9viXDEhN+
iatVhFQqMnoMAFpBfhl53BdKZ6goqgIbmzrQzVo2DyM3Y1PHFf2XtpjOaZ4/xVl9EwHV3gzagjVu
orCP9aHyIHxmPnbLOal+YIb6YhdGf5Obb2FRU9wxEgMq7DxPRAFsasf3MZHzbToxT7+ckH+osLYP
zI8wBpkW6haH2lAbuXdo+D9W6NTww6ps2DCJHlfalfcmM5On3hdMI/Fd0jAt+EHFZ8fpDeG1STtR
FGrf1mm+ccYMZUBwa1Pwrc1iPNpDSwa05g5zzxDWlCkiKQtF4lA84iJ0trmtnqK+/xoH6KiEqH10
JVDXZvC2zkyoTSoEUkS4vp0kzSQ3rm3p3UrsptvEdGi4p9mPKXYF7ay6nZ8D9KsnUVAUMQVp25Kx
3aLLoBfVnJpZqTepzHwX55YN9AbpPiPFgBEHECSsIV7mK8rcSONNtutssNZRXKnLmLiUUzZCvaC5
ZuISAS8pyLx0qXrXU9FjeCgMfsCqC8pEvGiPBBWmUm1C52wS9Pnc1LU2fRf7Gt5FTmI4XM/iiy24
vUx6g8M17SrCfMZA2ja9DjP9QcuHKh/R8GIj08MSu6jFISNQjbZb2RiK4dUAUcSMQZ3uwta2vV0w
lx7eEXT78DCrmK5VIL3gOLecrbeCUPAz4aaDD52sJeoWMZsf7nKsFoDbkDO+gQjI391CIPgry4F4
I4Bi5NlBt3ssTSQENtwRUIYL12NdloH3rpTvnVoe72CdAQG7lPQ3mjWJXBTToV+gD9eQWd7mhAjg
lUEH4bHFKH3H1UEtkCx6rS0v+RFwnkSR5zUnjYmcEIFULuZxIOpImvLBSGjVa46whLq48ZmQ7vq7
VAOm5JqqPztWjnQewQYEV5lN6DGm2RApuUXjDRmuChiK0yd76UrBi8Hz6UFBNkNm5SxS8yluFVmQ
mNLpG82cWl/oNGPmigSrvB5VFj1arW3ACEtssnvTPoZ0M9qAywlvoGM5xiV1MDQA+60PwASQkk6n
ddGT39WZXIxlrEU7vLjk4SJoZyQX4x+y2lQ8dV0XeKuZN+1EGLi1m4yq+qg1axHja8ppMTTuy2x5
3qeHMfoGJU6HucXq5fgqnYzEzDrW9JKbfLIPyrAidWhdl6lJ5tklJgTDjMmqyGPq/DKt2jcvo+Pd
0PdclxwNtpmp1bVfh0a4j8gTuXezUd+kOpTDaibjgLIaDuWsc4qNhik0WFFGAXeV7iFhoWuVS5MJ
UcUKThpxFQ5i3Fu+E0lNw1N7RBLEfD9XJeUnPsSwfXADmXlIJJLWXfddUMVbwl0p0duADNVipOUU
oovcgoyKD4YWebrNxikJ952VsqHS+VVPOurSH1qNSKqaTMX8mWmniEBy+H4rI6JXf6LTYL2Q2iDG
d/IbONHT8bOrPTAZwrfpEKp4D4A/NFnWCQtbWWVr2msfCkzDCqhaey1ymbfERFoqWnUEeL/rWBkf
rYGkdEtPBit0MTasoUZYIcGvEtmdswKtpQTRufezkr6YcqbAP451yMrQ+36z98s5eTY4uJyTAV4b
RTFeS8QSJVqdgIgGp6HAR4mewhVKJ+JUSZvNCEEQubFeBim7rB+m4wx1JNjovgVU9UfYaWujA8VJ
rrZV3RjbUNjNIbJ7LbbUTjOxYA7ZkD5URXCI1TPD4QYHCV05KsxgfhAenigYQZm3Jl56RBNjuahp
6bagzR7BjvDuFLpiVKjoRCE+0fkmaFRnXYwzWDdUEARqoi/ErQx+F7UKGN9OlIQn2EG5serOuprm
1vrmIAF/ocm04RxnMr1wC8MTQYuv0TxnhJrewFGGeo5nOO23fd9C5SUSnABAN+ueFWaDXQmr6fhH
Zpemt/4YE+TiX9rm1A8EwIvkrCLkq5vG1SyUs81vXhhTWTOsnQn9RbrQ3A62DIgAiS2UERI97jbK
IDRdachz2Qp7XAZasGsvyW9HLoRa4M0swVCPTJEX6Xjj79KMoSgmZb6EddfJZW2IE0aZbkkjwYqH
udtnIfnRA1qIjFJ14jA8AO1wLo2662bUr17q3fyHL4/QTxGER5cD6ZIt6TVf2VQPxho16vjstCjH
/kPcfBgzxAuOdYdPY8hRwQufOIosn4DCh+670XdnOiEm1hcDek3MY2k0kbMP0/YiNuhT1rESj8QY
LtGOTnRCWyjPQsSCQWZZGw76kLR5wSqmdiH4hV1U9WjSga491VWBNMqHanAg2DT6iJyQiq/3jPjg
lAU60swoKHI92iQ39Sj42iMC767+Y/W0HkVvFRd4ZdoAbQPsTXIv5vS+7eO2W9VNBVRH8E5WdI6x
yqjMtK2127td//Tvf/2v//t/Psf/HfwobooU2H3+r7zLbooob5v/+bf697/K//9fL77+59/w51yb
vZ5/PMuyNb0c/vzz/S7KA/6y9Z+66xu8Eoa+AG7LbAEM1KbL+xC8iW3d59CoNmPPA//7i8pfXVRQ
4ZPPB/lQiD9flMaMH8pw9C7CKQpCZL0j5Z7tF7g9kbJ3cv/7yzl/vZznOhYCQhOxpLKWP/+vz5hW
DpORNHIvZqzaMEtLv3n1CLH8m0/l/uIynsencW2Trdiz/3yZyhp7Y0b4S4q2BEniWHcdS8yzhv+z
jWsjPv3+U1nmX67nmHxtrmNqxzYpff98vcEdVWcQCku0X0u8hCQfaGyH8aLPmxRgleWfuiUJEGhV
sRdykQXXy3H197+F/sUvwfnesQQKc1faPz0/0k9Jq2nN4OhjNg/RiKbJS5vM9ofKujqjg5NW6aa1
CraXdLREvvnnl7eFdB2b2+h68qd7XngJ6GVyJ45uPkR3bNatoMwZKTglI46arXJBfPZHF0DGxe8v
/denyjElGpc/rqz4Ev58+ymM5jAzMm6/UMWM48ueycIF4Ohtf38ha/ki//yOciW0jhYdBcblzk9f
dCyyGhu7MC5G6hok5yrBYpFhDXn2wOxdsSEppkGNrvDRdwHDys6ZrGmLPNWlPzK5+d/8Qr/6zqVi
6fA8C9jCz2sGcUfEFCVRcOwL47aCY7kpcaYf8DF+zL4tNqouxV3ek3ny+xvx12WD+0DLyfG4KBEF
Pz1rNrWkbyJ3u6g8s7zG4D2f3SgJ7hg5xff//FKuCZXGUuBY7J/fZXoLfJsGz1VoJ2xalt/e1J5A
KFt51t+8x7+6m65wpLKlw0dzvT8/R9XktXHUyuDYGHbp0L2y4OIjPS6Jg1vmGNBaUsUEEqM94jg8
Rr//pL+8vLs8VcKEI/rzG9Qnfl9JpF109FWDUSGPUCrT97DNAp+ZU35W5pStm9LWh99f+K/LJZd0
WC9NpR3l2csv9l+rcldM3VQMhn/hI609wulsn7nX6tRatDwKXqSX31/P+uO5/Ok9shw6osoTljRN
66crDlnt8aetf5FH8SR2yqGY20w+lgCGUm2C5JGwjKeIKpp8XIEjeo3/i9MhvPklO4UGAIg4sqv6
VYNZEA+Hja1nA+iVqBJJkt1X0cnrhInLZSJFW65Z9BDkjejhV7Etwdj0dDvC1VgP+gZgCF63Ko6e
jKGyQg66NSpl6D1ElVaRRTmWRXUC85j7gkrBrKxN4WbutfQpHza0xbyXZRd6NKn/9HKg4YQVVG4P
w4GI1vEcuKlJQBCG3AncEH4CyM/51iyzCF1+mnvPKZrFG+UQVVDFI1KpGaCJu7KKgRCRiUF1sw5l
2x1oCVCNtlgUX1OAmPfY4HCw6dqwaP1FjvkKB0gaF12VAPrATdDcQlRGSR8KBxG3IOgqedG0D/zN
4HAzAZZE852uc2pxOgElwoZsZvRJYSMJ2zIakOeOoO2/zvq27TYtk/zbAfHqwayT8ZOgZedSIUoK
6BW5cIKALvaYVvlJ3kFmWH+3Rl6A4KvynkorZ3+cCWQIgN6LYXwzxRzdxoYXI9EqyEhYt5PsH5LQ
qMmBCujdZBC771OGw/VFBMMaEq7I5INPhtMhSxp9TR2D7gSkKHPfhKP1l49xEFU/7XjyLKmTkTAQ
kHOvaqYjSL5L7w5FPWzsIoMb/wCwBziJjoguXA9M8T5ok3PTf/+cL6vgz0+5cmAFLMuzhUzjp/eK
fgMDyCQ6zqUfb6CEhERhE25Pbvq8VcQDbWcVqePvL/qLpZnlgweOzpYpeJv/fNFQm0UfOTqCpGJI
f+222Ug31VHqXYYtiZm/v9ovPiJXU8iYpaTnKX5aMifT1AIKWYQR28UrbYTNQNdjorAo+qRB7K8b
+GZ20v/NEvKr61oux2SPKzNy/elTTkToom1O4mNYUv3h3sCeS3lZHrw6KXG9GwQtbl0COf/mlPOL
pZImqpIUjtqW3OU/390hmusEEGh4VDH6qHHIZApMHmfR2othGlLVz/H372/xr06XwhZUBK7kXCXN
nw7NEg6r2ZFXeCxlnK9DnSNOyTk9184E0rpNaDKj6NgENRldMaRDhjBt/893YVYIjncmO6P+69Zo
BNjnkRYeYarUB1lCkMQ+HS2zKuNvHqnlkfnprRG2a1tY6tgfLPXT2UIkIU9UVUVHYkty55AaHP3O
PO3qLM0se4Rm07xoa2Conc8a5n5ReenfHCh/9XRxoPKgfQmOej8fbyLH7YsY1dixdeoedIZ+iAW+
dHT8HwIN2qEkrOafb/5URIxHHXRuyyb85wdLWQs2wSYBwmrc8MJGIrKKjf4TtBLhzunCiClIn7Id
3/ybC/9ivWB74uFylWaxEj8tUpFfI0GKKBtkg1ge9Oz0Eoi8X+tB97e/f5J/8fLYmG0dtnNTc9z4
abFI/b4vA3gUR2qDxRbBFK/IOSpHhftsl7QJf3+5X5QFtuWaNr5g/BDy5/PUYNqIZKsuOGrcD8zX
wM/Ge4LLDftvnthfXYhzjPjjMOxQgf35u0M4N7lxyincxlEwoZePWXKrUOOu+f0n+sWrwafhJZRU
OZ50fvquXEfqubYoP1RAF4VO8ZJjGsTnbNIfU+/aRMaqaJuPkGXqvIj+5mP+6usTCGZNzyZbCSXa
nz8mITR8WTbMJ8RI6qIUGmtDYevnES7g3smMKPvnH9eRFgdhy6M74ZnLL/Rf51LmP83cFf+PszNr
jhNpu+0vIgLIhITbmktSSbJkqWXdELbazTwlM7/+W/hEnGiVFKro11e+cJgCkhyeZ++1XecYJhpF
O/ZdRGowOiE9qqnv/oGw2kYHk8yP8ipMcg9ecqZ1f/r6of8pSryfkFyHpZSfYqE+/HC674lEiFqa
lPQjEBaUnU02iIGYsVtjU96M+FOC3nnNWZEwYKEqc5WJvZKDKIki31XjXxjWn7wGxyGHzcPjwwR5
Pgic0le1a9WcQVX/RvkYLlqHK9voh+La5pC5//r2P5kfHP5wyjNNG/Tv2Ufr9KZldnNlHI3MEKdh
MMurNKqiR0F02+7rSy27/vcPWnIljzHkK9eS56fZJTxapGxtjzF62L+GBlWFIJTouuFEvllEZD/a
EgedSQ/4wkj79CaVzaHLoyjFruL9SGumWHVino1jRXLxoR8Sa0umobkpOLlv/4ebRB/tCQ4/FKnO
vuHEyR0CEyfj6DpYr/Pen0+6bpuNbhP7WAcNRKVK0kZIAA98feXPblIxkiXD2eJlnl1ZiDju7XaJ
fhu84QouRbsG1k1guOq6h68v9dk3Y0EnpkjAKKUodDYljkgLrcIs2IVi5p7dot1WUMQMc2YHkcpt
4BknguMftZted7F7taSObcywx5qIPSISdxd+zrJ6vh9ZrrUcbykfeK7/YbtYVVNoZ8R7XxmGeBg9
+mK+ve3wu6UNwbkKFRJAPBIsimY/4a/FreJAzQj1X3OZPP0vv4WXzw9yINyqs5UeWQQRc1FOVx+k
3L6J8wdQFtk6Ni3swbCCXQ6MRDUW6aoZDdSLiHJn7by0aOuKZLwwp1v2xyfD0d/ij0nlzreXb/Jf
cyzZiNx5NkZXaW0tenT0cQgRfRC0oSH8eE+xq//WTyQCKxSFK2j3yZNQnODQYcofJUFr2aWftIyN
s5fFnn7ZblLx8cV5IdP259B2LPaaTpLNf8tRxy8yHENgPRPmpcBa9B3TICCdhZYhbtN+mX3TMcUX
FzTphT3LZw9IIoCjrskCb1nybNUzsMChAm+MYxnUWNB09ooQCo52615jR/FuXXzwBJ7XxvdA9c2p
TAYHQYUDLdKAXvf12HE+zv2s8UoIXheT1IcdFHv/zu4cNmuU89O7cBDjr5COwl+iIIFkL4l7R+gx
F2LYaQx/HOZLdiuLqx4uU54KzkoE6fS0gawU3zYJUd6tU/jyDctR9tCyFwRkEXUW1gNljQDrsqRu
NhhOaLGlhpv/stJ0rm40AtqWIrIZWJxgjfSZclmEaSXpcLk7oapWvYSfv20Cgt+xlBXBqc9m8Uw8
bQhGvhkpbNTTyDA32Gp+Jzs1viUMZxRk1CjrrbKAICGRgCGG5KmmvFOHPU0yDuvA3IwcGN4qRJhI
wnaIaAoWnUEalRg9Am1SPnK608jEckLXbHInnZ6m66oKyS+xTcxbF1aOD2+EPiLfjvI93+QkfH4g
tCJOS4Bs1THElfG977oRuLAhHkVqV3dCA7K6MATOP47lehS6PTZgtnLPJ3H6mTb6osk70vB7RAui
X0Fzuge7MI3j11f6sKtdrkRpV7HXEBTrztZEAl20FTIOj3DZBFWxupk3sy1rY/v1df4U+95971yI
oqdw2eIBy3fP1iWXYtnUZ6Z/LLyua9bIJ10Egam2BMSsQWwn2QAxmKwK37/Au3vIKSZldBPi5JU8
UxxVBfXop5KUvHmf9U4J2KVW9UThlJoqy1udXJtwLX5//buXn3X2s5kvpcdOhUfE2vJ+5oyRvfd6
yr2jxkK7yWvEIHrMTThgZXthSvz0Ur5wlq4DU9B5tQN7WIXXz/SO5RDKp4w4D7iDTX8zBPKv/3xT
oFHZ4Fueq5bC1fubcota5CPHVJBT1nQ9Id87zDgH1+D0sguT2afvnZ2sKagbKVa3swdYS+DxFvqN
Y+AUpOaUctK/GzgJP20jaW9CjqJkRzrYWoKomd/yEUjWt9lus+944Q2YuFHZfBMSOyyK7Qh/ZRHE
ab3pQEtctUM7PE65WV7a13xYLjn9mNKCb7GUgBzvbKySwTHAeMu8Y+tSSzZjFPUV0pGtZVACCkFZ
XPVSivsChfmVhgB+KD23IohioXA4kB+/fluffKLK85eKAcslTb9lcvrX4m0GMqiJ4BSL1JzKdlFG
D0DWLt70J8PPNx2PNRBJkkkV6P1lcu4oTgPOfCwj/u1QLqTRZqpzgpsSyN2rQavyxtUZ6syQ+TjI
3IoiIKUKCstIeOaiTO/KqUWfHXA7bPIoHscX5sVP5mGfspTwlcM+78OpqLMTXM797B5Bffx0DTFd
OQEkCpbj9psliuzCXpru2odtilrKU0vjZNnJOebZxiCj0K0oOotjOufVta1mMT320C71ln4NEu9Q
kZ6J0MhWtNWXzCwJV557JxyN5xBXxxmV/y/TmPMXhfFG3TRjktjgGpD7YgsNnsrRBq0IdtKreC/I
5uBh3A6YgLwtkIbpGTcuWS/Ikeoterxpp4ZJ/D0WrsZKFBPNt890QQy4xDDI8q1TRIHEmBA7Ntmk
De7cTgEBgJnsGetYk0957eJ0HQ6KuK2HhnTp62rqQwW/yG7hFyJbR2Ltiqs+iAJ3I+CYLlwtBdLQ
alG5VW48fk/JHg7W2oqHxxGaKYHOU03asdXpGnZE1Be72Z+s7IplOpzW2kWUuWo8L8le6ODMz4Zt
R8cqnCy5rzMSyzdtFZrBtcEm+o6Dubjp29pB626OfgmUYSJKsE9k060AweCud1zRvI35oler2SZB
IxzyN9E1qDgxuclnEx3jSQVz8RQJIilok/e0Tqaw+o0Fx3gESxQ2a9BFpnnLt4QNApjetNFBD/qr
6MMl7kaIdYSx/RC4bJRBi1sVqb6+H+wzE78UjRV3i6Mg2o15GYzHGNIXVKQQLfi2ERPkJitLelgB
5M+6Ox//898ymTukw1NxK22S5jQJIM9lLyGeKs/EijPl8ONaoKmYMjpzPoJjC34Eqim5hOm7B8Sf
McGWdborh6D/ZdZjd91lruEhwKkT9KcWFSOE9Cm0BpcZ0t8geyzsNRQ7ScBoTsm8R/UW38TTqFFO
ItlPT0lHLleDmeun7wTqxSFmEvVfb+oXtEgW9+045XewvgoXCHaCah8r8DNEohqa2kwz+m57g+Qv
im+6mWPntp2lubMq5QP5WbJ9FlyjC4TCacSjchj6GjXn7xnlKYhbQiEWEZtjHtU0N08NPaxD5Ejj
VHtm+JBGyMPJYFDtRpqxGnYR0LJdOsXQ+fiGX4TRJmrjqaL5TlhWjuTNolV7b6TEJpFTMgNlzwu9
Uabd2IcsJqxoB8VQ3BooLDdx0pr2bUDTjcTwpcH9AN4PsvfMaSTd4dJN13lbpruOWM9hV8gUEJWa
Xf/QT7WCOOIVN7Ymm8gJ5sz+QeRIuMeXUVzXrhowhCfpvW3GMlvxepy914XpDhMlGZFD1aIWVUNr
/kqA1IDxagvnoSYd4xZUHP4JmuDBD3ZRqGRBf8lfhGh6EPL61v9FYC282EiR8VKzvzcAqGBzwVBO
HF+Z8L4FqehLZuKY/uWNMTJ8SGr1vRnju5Q4NbeRTtvfmVz4cy62/vrQuZUN6svV29k3m5ND7R8L
Dm1FchKn+TawzPJ7FOflyWGDtRKxWd/OoyT4qdO4VItxmPKVXxgVYX1Z1l8xjXnfIsK7bgOmmpOZ
DtNdKA19A7gbDXbty3/apiirlwRrVrQlkMi/wW1Rj7yvwrsj7dw+ekprl4+6dN9A5NTbTFrxHsqN
PrVjFlEaxD+2UumIU07CvrpykPkumDRB4t84whkZl4DBKCSTOilG81Hg+kIKGsSNTUaJpV8cAiGD
OwgqtN/p69ox/qWs2NcKxA9ojzF6seMyO45GYewQ+sGR8O3xgfSTGUCmD13TNkNvO7Vm99Qr9qEr
YcQBxLh0wDKbanmMTT1beHDSduXKQd/EcVQ9ZxCt8dSYbrOhVdus+3KkrBcI2bLTbpvkZOBb1Xsn
YFLadN7cfRNQY+8U8YP7KJ+Sa9gm4J2SyN5E/aAgNuZEasVA4HZkEGY3DV8f9krPwU+EQO7vWaVv
FWsUPDtScnekqRCH1MaArlYtuFQsD7ktxrXyo/JbPgv1q0lNEJG6capVx1FsbZc9tmfPaAi9ref+
AKLLuqp5bBbZqFFnUlMhjsyP2J9tBRrMfR740UJPHAl3SUBNPZpxsEB3BgJQ6UmPpaQG5SzZb0IS
6RBh+mkCop7QaRvOX0QH6D1lgmlnAhgl9SZjJzoqxmDYOL+7vpd7lKEwPWmyppAZJ/9qGO3khCa9
XpkDyOtDmzrpBs6X/T0KDW9HAWy+4SyXfDebyd4ih8RVWLltsgFJLJ7pMvkH5ZHzFmZJBXxqHLLf
GAQxYBr4YA/sCOUxIEiyvCsMZHoATuRIPhttlWiTahOpdqL7+UblIJPXDY6CaNPhMndu2sFFAjQo
9TYR1PYDsS2uOZ2FG0ME0GL7IJtJJYn0HSLSHthU5MuXPKya46xblh83I4scJ1WyLRt/emzptVMf
CnNzPqCb6R9ak7OP0iK5dlLXvps6HLpbE1zMJoka/iYi91UQu7VlF5JYSOL8JvkeO7P7A9H3zB57
jgWSXDn1NNVBXP7y0wmSEluB4JYQnmDlQs/7LSC9GQAz0/IIoXcxJBJkbCejnT84SKCx0TLloey3
NPYf0QVcwe52FphZdB3c8StlMXFvdWQ5MSrRctPm53ntwLol2T72I/HkeCHHPOpK497SXn8AYIe5
3HAdKFwiRfIqW91TsyxM5o68YRR5iYkNLO5Y1u7cUPVXZmbYmD9CZCwWctU3ldZBcjMR1/qjRe3v
r2BVQTpX/ryNe3JrpzSRD67XGERDFekBaLezzQdSe7GzS1jaWbsdPPV30mbyW2rGHpJq1wzWtRcz
7An0TE/BkCbMXNRcqSNaMsO/GRu/LeokctcTy7drWrxYICgwA/k1PMd/lgAcHE3Mp9bOiHr1m09k
bglbMtNdlDDTSLNX3yJX1NgpEXS/BbwJAN5phcnRNd15089xQ2SF4bkgnfqJ1XGJ0GkczOx5leOt
tBvZU6WzwYKRaZifGpGhFKl1IDD1yX6LyCk8CuKgHnBCULMZagHcuHd67zB1ZrDrbAL3sIIlV0HH
Zw6hzrBOCV8rqXBKxVepWdu4Ho2q2A2RHOI9JtB628UR+kaDCJFbOICT3oV0qcGtJ+q2yQ3VPtrZ
QECxOxeMUnim0LOgSzyn9HzNTVMkrUdTiTzne9306XfyA5YAobAhissXpAI3XnAcQXc+BTkWaRdk
1j5x+B0Qk7ofAg5vhpWwrR9EaFsH9qnxjo+sTg+GDgL3Sgu7TY6CYMRTnmcFyCSZ70XEIF37RtDZ
W4sHsW8yM31yyzS+biygcIDKZLhL7FTvDcd3mH1hwpD4hHEqr0bJK6fJeIegRRLuTCQpE3paEgLl
l0MZQBYbEeVh7j00ZWeevFFWT4HpjS7O1Dir17Us+y1BKgI7ONtZaCoKiSThVRuOYgpQuamPkGug
3Q2i0CADUKpj1PATBk8S30dIPXd1kZGbwA6XjTBk9qcRzP++In4WE71c0uKyENyrbbTRz1nXPQQr
aiVQuBx9L4kqfavmGYUVESXuRvVzfyonW/8svabZldmoyCO1knhfwrdqsAWxlnhDl92QbylQ21tZ
dw94kXzKyvLaPRLUQK5Mind3YF8IbOuUbW3sVMX3JG1bJ2miAyc4JCeUAQEMwW/d9AvpCFGts+Pu
R5jMfCwDu9kwsthHDYRXDyF4czsOISuiIaIkUBytUrRYct2y4t7y8jWe5XhDcVuvG6Pz6Ipp59BW
gfHU5/70GqdDz862qjemOzU3gSA/o+r8/HXw53SjmHx2Cr8Tx7Rg2lmBGp+RgAHaxo9v7kXmmzd2
j56IWiOmGY4HziHlgo90pIjutbPsW0P+IM6lnu8LO5m8okan7y2C3KGDuBIJVGQdLS9q9wbpf/sx
hMYxmCMRCH2AB3KS7luwRKG6c9Df+tGsryOaXZvG9uONERcO+d0wq0ZHlFe4EjTBB333i1XXhieR
iGuCDgn8sJPkt1Js4avZgQTKrnnjqqrfpE6MrjvR80sWdd1uLvBTUGJXT1Yw8DMwHm6wGM5bisdk
8Dl0EBEpQWRcJfhdbuuuJ8bPbTgGeUH5i5UPK3Ph6faBVNjUumrt1icMK7d2FPimq6QN7XCrM9ym
O5hSAuYutbxIKQfb+5J+Dt8LWhnuqhvBeLwRaQ23WCHr6JSYd7gZ8Qa2A0hevJ+TvmvmILlPBlE3
6wJ492oE0bYliggMvUcjvNxQ/K/2aRoBqkyN6BHGurxN/QrmuJFpTqytlbSPJjv5bYEJ/IXt93Pd
TRbbaAg/67mxytfa+WNchovH2j0m+zCEfdViadkM5vzNG6bo4Jg8V1E7GewQyq3r2TL8bGWHIpRM
2VRQwWTi2g96RnweAmWzQTduKo8UB9x7zl+5plW99wMSwN3U4dCJB6G/khxB7ti/ipccptw2mfJi
0+U4XSyYfsehN2i6pJVt7Sqf+jaa9vq6Qm618eNCAMesy+y3MMqMg9k8viidJA+QIPq1K3T6LOmZ
rkLTzoiRzepjkE+USbXRgfEiv8yaMbWUxmtdG+Fz6pOttfFLj1oBaee5sZWwTh8wOjI8jDH+2TAL
s4PuEhNmv5HeeeTFfmPNgooC/noNVR23R+ZNj+gjSIOzVf5qZLZ/yDOXrKpaj+qhImiHkx7pzkVV
qz2I+nxTzBxSHeYrqKCOJnGmja+qjn2USkV/By873hqkQRzapoKO1lZia8SIYZA/9LeQrMYrOBfm
ppz84Rfox+Ima5T9sx5xC8+JCJ/g9ooIHMQwbKeQtjIgrRRaEw6SdUih4xAkcJt3tp/Ff3tt3zOr
eVhKvLIzIImT9mA3jXNtChsedTFkt1GnwhvtQhZb2YnIvtWYyVYYku2db7LgsYQ0163bxTvBJLHB
wMtBOEEd8WQZoXNkHyQf/CCzvgvDHHYz7dmnXpcmwDGWxmhNml6xpnEDzrTw7YHM8ZxHabg99h9L
9eQJzfmauu1w13seEZWcpspdjBwfpAb5UEgxXFC/Tk0oWl09lENlbbRd48bj1YqDURMsRjsKQBos
Jfz10zTGN6VpB9em0nO1sTurZxEP1BFxW3xD7WTcZ8zyt2w2kYsmoGRA6g23uVNHx0jgHQg74ASo
3UiRd1tTF9fQaJ1t4uhq08Q+LOrBjUDKDsRrJpSqOfPQqWsHq7uvOybjPI7TrZVH6ppV3cKODNDt
0chGDTsvNg6ljt1dGPjqDnpOv2e8aRyguLMWQF5AGv1MuFaQSFyOCNBvmQ/mv20s+D9pWkzhmoWw
PNAbCg/DZPCMrJ7InrBIG7K/u3ZrYs/6yUG/O7mGopJrdYCePC/cyQKiOxUK94qxbrwZ5I2sE7ow
O4dU8H0nhDgJaXjboOqHTWyJmj6D2/6DSoPTZ2ED5qwRMJyc5bydBR6RjZoNpGGTrYB9p77GUWhe
I2vwaWOATMH7SB67PRTl74Ie7IZu+nwKLUdelZoYWFU6+omVpTmpKhruGuqpR7sPiMmy+V3VAAuz
tbvkqQAvf0oBirxWnk5O0gvJEIU0sWs9I7v1m1xsK49EOrjtgD+yBt5bj/OWsk2/65HNQG+X40bM
VraNGcC3AjK0XEUdxPE1SW6K5cAEHquz8mT3SIbnBOc9u6UAFtHs4Kvzk/uJE/z1UiqF6i8oinRT
Bs2K05vxZAAmemFK9/6y+7E52SWFSU0Nd1xAbs5TkqTy5BJfwQYnlPPfwdB0P+Aeir0VZuKqDOb0
fgYctjMjD4QXBOqsw2veBDAwnc4+hbpJbmRWgl5H2Gtsu5Sz2CZSVoh/WrxBBDauwsaMUOWwfYHj
aqyBuPXfbfyn2aZgl/mk0iT+PYZ+y7HNt08DCqBkFS9CJxMS5KthMhhzzF8PZiXm+ymRwSE1cqY2
EGEWOJKlGZWmlv+ad1nINqvpT1brzUtA4IxzYE7sk9Yif2g0GiOm54lWZl4XJ2kU+U8HmCrNNR9i
ygT0ZBdRqGX68IG0tK3rPMR2ZgGSKuMtyRTB8xzHGCtJkVtXhcuiDaPips0qqgoyClrw9dHsgf7o
5msU/H20NmIPzJVVJNdVbY63ia7CjdNL9QYmSe5RVkINlHZyJLPFfojHcrwFgFhvcnd0r2tBAuKq
ZY99CzHFKSFxePJalyRWGp1F/aSryVOFawpgqkCMu2cHzSuKmWOg1mUZKAV0ZD8tYn9OMR6WLfBx
wKdV5f7Gtsi6hjvF3RZJXe/gxsHXb90B06q2/Z2NS5ejNCmi7GRGczcmaf2zd/3qcYoNjsdA6XqC
e9lHzZlDkW3Iwcx7rVffobnu/7YMjg2a2ARg3onAu9mxyjQVgJUKPN8tBmR4PZ3IoHPasRUeKNrj
U2pMOM2FhDxI07y+Fc4kJBXzjr0yZwr1DRQeBdqOrfycNjxVqcOOw1lvPFLBhp0UqtDVuNizZJm0
yQd0de2/hOkgX5K5yKudK5KgW48NBXwKqiNHlSKMbhI+nnzlcvx+BlPTRFQlKWbgHK9u+9BuD0Zg
6j3c+/mui0L/jqqusdcKlIoJaunWGWX2mwh1+TMfiEDMZNe86Kmu7xERUqTBAMfsGrjONyFMOLiM
S+buQO8kTdUHt6ic7Uj56FTBAtjMhU89nObz1slYoB2ra26TtEm+qakNX13T4CNzk7mHdbEw9gp/
MN7CZOpJK47JB3N7LM6aiekqzNvwJiotgyqJR1rbFAl9klRGScbGVpGvQhsWvpxFdyK3DQ6V29IM
gUBcTS9T3xrXXTgtoWEV2Bm3HzqgbCRpp34jXkJdtt962THEyPmN6jVRN8Y+wX4VX4Mz8GEombDU
sjhKYd5bcUR+d9UTGN5UkpDfrAMWF9KNfEqaYdqkUMN3MwIPoh3pJG8Lk8MdOVLYU63Eb8vbvJbj
U+YHI8E6IvoJfY18wzS22U/SXiIaUOn4oUg8ahYeeVYFsAXd3tY25W0+/GxXtVo8U4ys7w0c3d+C
0svvk2mIT4APy6sia0Z91VATt66mIYLhkivQyH3OZhJy83znj8n4syAyqbnQv/qkc0ityrKxLNJ0
R9X5vqWnM6fQNjCG4wRqY1tyDHswONFe6E9ay39z3iP3Fqs1JjUbecVZ5xDsZNyyvtPijTN/O898
VaF/tPrhOJJg1s49J8pw9jmmEnCIdDjZp2QfELssOVlJNspf90uX7vXZz/GFJbhtx1IfbWsV9cax
dbU6Gl0PbZe9okH0ixvj4PGN6TcYxuY1VYP7yqG8+zupKGleeO4fJI5/1LM4TqkFmTRUz/rrtSpR
Ks2dw9Fvvs19z6OsgpSf6ivTAzPDzzJwOwiHg3HB27Z0I89vnbFpKrwapvogIdBtB4ADZs7RCDP/
KjUa/6YasmnXKjfcTbH+0RnjcEG28NG5wN2CGnMWbQcN83NfrMgyNovMjUciAjW4a82Et1GOFOm1
DGVG6p9mU91TzW5AHQGcoaB+PUG1nS78ks+6wx7RfZZE1UCL+Hy4K1W5PdCfo0eFbwWIDPrcACol
MJwcdxVpbF8PtM865lIqLAQ4JF3C4t5/XhgoBsPIQvcYB85L4w9INXI9wVqsgwvv9dMreWhWfRuJ
tHuuXE0zNcYu/eHj3AtuDftJ+GhQWTqSgmLUF76fzy7mWIvywV+G0J+W+L/0BtLuarPJeZ8DEbVV
FfTHDtL/ui9mfeE7+WR+QhWCANDExY3C+Gzi8KKB3Q4WwqPZ+5m9zmLN+RVeM7Tbr9/UZ98Few+5
SLsxBp+PjKAktxsQhXOMutQiTWUyboshh744gVwCmULdbmB5/vqinz1HhWQDzQul4g/OBA7CdSND
zoXE8so3ij30hDkx5bQoJek3F56l9dm0pyRDERU3LulzbwkU/NGdZSCP5Vw5N1rrAYZ4gpEOMfDd
ULHFWRlJlz92jgcViUDDbK8qL67WVV3W95GdWi57GcrgGdjnJwkXpF2l1lB8y7q5ObZJU5y8EEDK
//CQFFZcVmOGwbkUyQhD37Ctwj2ORdRtZeoI6orVsEO/9J+dDcxTHg69RXGKgf9ceN5w5LbzlunB
IIFc1hUBCUMIkh6i2q7vhXvphXyUjjD/4+YykXzglj/3F9HMNOGEWHy0tdMDJZk7+RwObBFXHuP+
zUtRX6yxHacANxFQEPWD4PJ5GHWnd11Hp+2CpeDjqvT+95yJgL2BcBIBKOsYMX1QnKqC9ThpWkEu
G//jZM7BJqg83K9wji48i48fOnMyj57nz5TCi34/U1YR0JgMNcDR40D6WEx58uRpgvC+Hkuf3CCq
d5sG+SIT+WBTpGPglbJy3eNE3W9v25M8AnKxN1auWHwDbRJRb8mDC/T2kjDpfBGUWGVwfCjM8p6J
uFF9EGnxocd82wcqKGZ98ClmKizzsGTXhTE+u3oifWo1DD2niSR33HZnoh4BpVglUfcfN2T8GGwL
/BzPt5jI/T8btn/N4ITnNKGE4XtM/EEGkJQc/KgC1zldI2jLlOUNuuorB8lkvBRVTT+otnDX/XTr
z0H93Qltnd3YTZHO/21OXH4Z/jO+dWSHJja45Zv51y/zqszPB9M0DkloyasISefaxwKPbtmc9e3X
w+FsO/DnKSx+LY8+J46I80FHxqUqMDRm8HzQLuT62LXdQzI2i+Uwu3BfZwvMn2thhBAoWy2CGM+3
AkoM9IsRTx0LSm3GptYsm2u4PXO4Gv2AQEo/xpmwrWsw9cevb/Ps2/pzaQSWxE9LRp91PoPKic0k
wJWEAn0hN7mqg52bt+aFyeNsMVuu4loebRyXLT6O3LPJYyDrpQ1llLKC1sVvJOTRzeSO6V3R9eUF
K9anl0LvCD9GMYHayw3/a4ykqS5FNaTpkfrZuB1FOe3ijiAfWP7RX18/u09em6KbxyHBw2jHpvn9
pQYC/2ickyoGpe6bqqZtV2GI1yTOoJo/qDS8/+/Xc9lSIbk2ly362Y6RxG2OgnSZDjzOZjdWpd6U
JSCmCgfKViJi21RqGC5Mvp98Bwo3AZrOZUsH8eL9TfYo24h21/6BeQe+FgizFnFGK4OfWJQuKdcv
XWx54v96eTV0r5GIef+AKPR7Z8rXKOruwNg8yrz68fXD/GTgexw5GCAmWAPbPFtUdKF7J6Kcc6g9
sVSgHedFqvqSq+iT0egJNgyMEmqK/rmdlROkHXZFGxzGULF1cyZpezs/tvtfnlLhf9wRL5/ZcmzE
g/LHH6zOHl8cFdorvCGgpp17/yQTYJbvrg8B/oLh5ZOBjwYfg4niekyQZwM/EGRS4wgzaCjb8da3
SJhcUZ0FSabnaWshX93TdRwvUAs+v+riomBfjAdwedb/GhzAX5g86sk4TD2z86kicrlat15SRjuS
FKjNV+k8vIk6Es9fD5XPXiLr8/+/8NknYHrtQi2cDdJMYuCOVMW2dqP6XcQB7sIm5LNLKay7Hu5N
ZhRhv7/HrgodO0zs4FBIp/9Rm2VWPbt9CuN5qoS68Bo/+wSo7wimSWYV89wygAApyiM7Mw7gmNwd
uxN7ncJYv3CVT75prOM+EiOKSUxeZ7PWyPGzkug1Dr6R65kMGVMdS8Ot1/2Y/YQgStDof39d+Ak5
6OLOdzxxtksw2ynTcUlzEQYo1Pw8cUDSd9YJje+lhXsZ6P+qmPz54DBBLCYbGDXwaM5eV2LBLLUn
JscyQv9V9TeiMnYRTsXVWA3/jH27i73w6ev7OydM/b+rsl1cwAMexaqzqcsN4tqkWMMs2f6ayR+c
0fZ1AHtNoIcIGOP7IPdO0h6OdV9fhbY8fH39z8YoBTuqCZSHEbefvdCqrnoPLWhwsLwkeCNIVl3N
nCrzLRjN+NI56LMn7JtgPFhoBaeA5cf866PXzKyuO/n+wcoJByb9YZdVpP+QYfwoCS0CznNnh+Pr
f79DZPs+bkfOxHyP7y86mz1l5an2D+HYOuuhRVjmYN3a1wP14a8v9en98e2xB+NQyZh9fymTCFgY
LRVxWEXn/QBRKcjepCv+EHkRyysaWVJJ7T67c+Za/v762sttnI9eKhouXz+1Tg6b768NxdYxKpQM
B0G3Zzt0UbUh3HJYMa3FF27zk0vxFiH6AXcwTcp37y9lWh0dMjMNDnPsZ+mmEk1hbsKEGtgqaO35
UvHkkznHXw5Srg2CAE332TQaJMMALAmdJjFPw95IvIce9txzbwykOysk718/SPuTpcnnxrB5ORZW
OHl2PXzLbV6DdjpkqDmR/QEGOTGf4jfwRTZ6ezWp4JFIlti6JkzLach/cCPyEMVycA+GgnhZMRDA
3WvPRDCVNOJVonHFwCSHYJfHOW6a3iAoeWWP9YRqZ5xVdeMJ8oLXBPSU1dbX7pxdF3aVYyCwYuMB
Amj0lMVIu/Zf3+xnr5L9oOOCxqaWeH5WBVIlJuFOwSFGE5TdmkHem7tJWfBAVF8n//1T9NnSsOMF
pLPAXt4PHIK7xjSB+XRobBocoqntqyCeEXtldNO+vrFPlkMuxbdIEwJm0Hkl2p2QoYS9CA42uuub
ijjwjhw2y8s3X1/n3NS2zN8+XnO+AuxhVBrO5m/pa/bTgvnbGmL7xG4qhGHrOS3mMJu6UtiFmILK
QnkPHf2wB8jFyHtbzCXFIYF2HcIwh9hu03c3NlpAJdgDFk1Q4hIWYu2Tdrqd2m64UBb4+NrhvyB4
5dlQAv1gnrJKD1TKVHoHkOXBOvaKaasYuKjummr39QP6+DVxKd9z8BcyuWOke//Op7rrK/TvsOCl
rSFhlVv+6T/Aawfa6fn36OLB6uO94dJirreWIvlHFuhgWtqwA5h5esmzjyKcg3Paya1MiF7++t4+
m5lsAD6MaDAL2LPf35ss0o7gPpYWR3XRg9N32UGnMkKJTqZn7ifGhcH22a1Bo4J9uYw6Ptj316vt
GgOlLP1DC54UKVV0HVvaXlNeuTAtfHxpsCogMCKT50DALPj+QpY/9pYEg3Qo6vBXr8STDIa/YtHf
pJZ141fVJRDIed/wz1cEuwzEJOsJmK2zOxsGhOhNlBDFVAfqW6UJTDfNInuokhSpDrnTGuHtFVvB
aeNzYtiZbphfhZTaD5lIapC5CMW/frfLFc/WU34MZZQ/nRbKeO8fQY1JpmvcMThQg7VjIH5uvUuN
PrnpE+Xj7Uwz3ENz9jvq/o+08+qNG4m29S8iwBxe2UFNZUsO8rwQjozFnH/9+ai594yaIpqwDzAY
YGwMqqtqc9cOa6+l5RvXPJ/ucmmL2iVRr6WrMCaeLw28R1cayefBU0EzMjGj4/dTJ+H1uLzH9wvh
GFkHPjWKg3TKzhfqkLtqe1oIJ3lI6g+FEySfImHqG9t5b7U258jM5DxWrsjawkN2RZ4MclVZzJ2N
EBVWyshUBjjfZDKnjUt7b7fnSy02RPHLkeqhsU5woH+wC80jV7iP4+YOrPJzpVrdRqywvp6hQb/H
a0Y+dH6AqSWiXE8U64Ro+HNS1nDDQUGo9M4D0KEHqCg3sua1C6MCATscXwk5++IBLaWcRQbLOjGr
r3pmOahH4SNNfdksVi/MNogG5tFwun/nu5Kz2IxycsATc5njCWG5+K6E7PhIeFb91VK81Jg7JGjL
gebQ1gNNWJ11gmdI29ltYhxkNL52YVJqG856bVcMqM1kfrNn0xdmGDCmBcQDMwTzBsPmmAdXzC1/
I3oVhz8/P+QvoBcyKBPRaTw/vyyuZSeRc24p7FBiq+p+r0TRi98DBLu80kr0gXeGPY/RAKp5VNLP
l7KjkfHhVjNOVTDeD37yAB+ma6ntHuyJBvhOSFd5m9z3zNmZGmgT4hLZh+MWqtkW8noEc4Dm7ost
Cq2Vsz579Bd2Wgiq0IVR2ieAQcpPxlMcED/lcPBDbXi+fARrS9Hh4ELJoC2c2PkJwFUBL6uP1oxh
xwzgKv6v0PeLo2WNW8XTlY+PpOe/lRZvVIfMSwrqzT75oWSH+2mii3tEK7dSNtzy+7DCfi1AEFhA
/wje9HxLRa7lZgBDEqhDhF8zffIMINWmpaErTgx1+fxWF4PggWYVnRhYz84X682eaCVt7VM+mYCi
W6Yx0YpgygMtUH0C6e0wIrLVf1y9tJl+aKZmguR58YU4QP7o9xTYR8nkFtVGxrc6mlFtHWw1w1eX
MoDBKBRISY4XLjpKGEpKgT2eSjGgXxrKoKcDJb2OcrGFNlpbCklFyHrYGdDIhdWHU21ORqLaQEJt
56U2OvPJkjLDtf1yK+1YuzUTp6nMFSPihIUzQ3TMQZdFIcjV6NoxwY9UZfdtbCSPudRvly1kdVvM
PM0Zv0rCv7D7QreLSm7nbc3lJ1/PoR61SkgO8s1G+cp7SiitoRYAtwM59eIEx1SPyRtZKpvR8Cjk
uKGjHep6vI8d5XPgb6khvA/ysIkZCzLfF4X9hfEDVkoZk67npk9X/yLQDU6pzPAjLITipCuSfV1k
VgikN9ni4VpzJpSheR7m0pttLL4AQxO6NNZkYHCmIccZKdNeBg+wv3x183mdR5J02alEGWhNyHBG
LM6zjPw2FKbgPGu1uwdHru10xHJcwcQJssNpfazLFrVhJr3cNhJM+l9ef810qGzyuL8SCi4r4KaZ
D4Np9LCijL7/ATkhhQF4WbsWQaNf/flSFDKp8PEM8B4uvghKx4U94idPU89Ulp+kzM5MvSs5xcvl
hdZsBkoY0mfwfBjNwjvbEQ+6UmvWCXll5Tuz49VjIxsIALawP9T7Wpu6T5KUo/bXJ6Y1bQRMa3YD
6QkBNS0oYurFNslToojwzDmhzg3NA1z1Jyfo/NPlPa6uorM3cjKKBMs+Yex0QV0jEHxC7d0+yoFf
MJ2IdPTlVda+duCC/7vK4iRVaKP1Fjr1UyX0p7JUHgFDwQThO/fqWH+z/cLYMMfVBakM0P/ki39X
I1XRTlXsCa9pJMOpVJqvRRXcTKi/uKXc32hFenV5gyvHSC+SYTe+Pu5qCbpN7CpPTGUiYtCb4MGm
LXkoGiM+/sUq8xtAGofffCW0e1NVL3UdBuVxcE65AXkbE8/pVYiJ/nmcBd3Zf6ssIk30KJHNhh2A
d5Q2FKP8ELa7tA6q+270UYe9vKeV940Y/TU0gOPHWDY/FSi2Wobpafuk1HwprNpXtAjD+yQTwzMQ
f23jDFc+apVBbQhDdGf+rBeJY4fMBzwlun0SNbJ4aTHFE5qHIRzQlWFELw6Qno8S5DUPsRYn8t9s
lvYrMbwJIOZdGu4HoSr1DiWyDE6OZFKfqKN971XnU0G5+fLBrnhkNvrfWup5uNdR5g21xudFQO9o
V0SSuaNE8LM3tQ3oxlLygZIO8FvqoXTUyPl5zM9XGvqxl/KOHCAKFWMujJnJ94pwPXeRnE/UY9fo
YwkiyvFP+oAYZqpCEH1nxZGYrnrU6aBkIAu810TRU79tJd2FwhAFtTEIq5fGMFCjv3w0a18rUQAO
j9gDqN5sI2++I0rfyoT4gn1CRgLJKggHDgFkLYfLq6xdAFSXZKIGSCSS+MUqwaT3HZrf5CuEG+40
Q+bdPK1Lxe3gP0k2bGvF5YE3nCN7etAAPxabUivaTfTYrFMBOF05jXrU9TtAb+lnLTLREZftSvvm
SE6jbnxRKzA4kI6QoikzMoP678LS/DQ3oppS36lK6/oXUJf4uuyGL7z8wKH0EL6s1A8OiejFvir1
8hkJB2X/F2dNekHkL1MrW9Zn27AMMigsCO9apYJI0r826bfu0CDfwJetmY7GARNtadSBlgym0DYw
2IH440nRkD3qTR7kESqKjSNdXQVsEmhy4kZmks5NB4WSIBpCIEPxGHb3hgDZqPj1lojFmoHSacdq
yJboDyy+27APhmloyc2mSv8HAMNnP1VvjTD7cflu1gyTquDcEsDjvbsbVW6kKICX4NQowfci6R7t
2jyFeABVa5DLdvqNw1sJhamT/Lfe4v1KokLtGQTFySogy0eRP0xKfoug0gtxyK08tbJrOfVTliqf
Lm909dZMekNzW5iy+iJiC6AfSkGj4laopu1g4IJbKdxirV27NMCuc0ZBB/gdJq8Ouw5IZ2KejKFL
jl1cd0jYmqC2x145XN7P2lJ00QGA4CkJDxdWKHd5X8WA4052r1w5zYCKfNU+KVL/9fI6axdmKZQ5
TUIaWhgLz6WHw6AxF2/Co1Fpbm5Lj1EQeSIvbiPdQDsou4N8wOth5PwLl8nQCAM7MCDOTeDzz8zM
xlHtamGe6EgoH+IQ6i83dZrowTetEFnH3DkICaDBxrLzd7XI1VRwm/KMfwfFsxydauHojmDUZf7d
CJN7NZBNxIek6qHQY8jJkPXecI4rPRebMvIMhQLPhrbJbLhv3jvELRJHHyTj5FAAgsunZnm3QFxM
uJYfj9953PXyUEH+c5XCChHfCOAFzr4tmXcGt15DBwgHjfytgrhz45tZcQ7UTqE+pghAm3KJSjHU
KmuZV5VOPujkH03RjU8NAVJyMmNd0I2n8G3sU0n2pY0C++qrBUQS5gIyPPq5i8uvRZ7ZcqPSVxKq
VzOppttHs2hOKbIVpTzd2qWxC5w6c0EDfrxs8GsxKG4XRgda5DRLFsk62SM53TRaJ0PzHRfdKQR7
A0bgYZk4RE77A+j2CWbEDTNYMTtEM2YzAOowd7zOrSDIoTgdat88jWUkXWeQFLhV6IuXTkmVk1X3
1Yb7mK1qYeb05PmmiULl93AcnwHlIeTiT4Wf9we7hkBABV27sasVJ4VwBrOOc6Gf8s4i+Oj7puwI
Lc0TbOo/KUAU1xrqdUdbG6qny7e2tdLi/FSmaX2jCqgvToW8lyCp/ciYY3xynOQvShy4dlJ/es5g
2ZcQPwOh4a5mYNizRtKDevwJS8ynUmo3HO+KHeozMGCeGVgZmhxheWTkvQiZZRPPIpCOUMITKBbO
kVj8xoSsopGlx8unuOLsX6G7iAdgi++qNzBjpMiLh6GXGRAYfDJGpHCgFM/tW+b4JLGTe7lu95GR
thZkGillgqTxo2DDNld2fmY1s+2+8Yh9r4WKGXKXdPVORqP9TloGs+UBcsDQ32ewJIDD2TjtVfsh
b59HVRBGXz5zUd33RTmhip02ZbSP6wB+MgVuTVlJwo0QaM2rkt7MRavZtS4THDgJDCeFAcYrSQLd
tNL2ZQnBpt9/Q/gQfoHo++VLXVuPWJiAlYocWNHZ9bw5zqZQHViJxsBTKlHCGANPRWnGd0PaPERx
CKfSlm9ZXZA0x5j9JzQG81m/WRDF9UbO0JzzqDEeBjStd6LsmW+SLRX26OhTpYQ//2KLaKkxZQQm
nND/fEVhO0Kbuc+8voTQIZFSiIbMrDowP1HfapAmeKlW16fLi665bKY7DAYJGe6h0Xa+qJkKvYhz
PfCkXPqStMMP0+w/dk3pxdP/cSlrEbxWKKsyrmwHXgYF0wHqlu+WnDR3wzw73zfaX/jSNxtbFkIK
WpR1klncX158DjX/uxY7j2mubiF91+yESGsu+BNrvePUJ82WtBiiPJicHZQHG626bkPd/IWhhOk+
bzqGgmRl+H352lagvgAg6OjBIQTo/d00y+DD6pgy5HgCY69fO0KIa1lCUlJJeHklkWkeTH/wOZnV
TwjNYPSTncYdVD++uvxD1twcYF99Hkh97Xuc208P7GNUpC7wCkN8bv3oFwHdk2ZRycsgquhhA/Eh
ALq85prNznPEOB+CDGWJ9280wxw1ZtG8TDGm6ArqAfN2gBqo8qwazu69XcbZ1qjva6q6jDWIa3Qg
LkQapJqLjVKWHxq0izzJKhmtVNU0lA8iaphYQpExtu5Gw86am9gyINI17eagm/GHnrkw37Waaaw9
mOxb1ZWmMEe5pxia6CRDAaPsp6HPsw+XT2gtMLKIO5lYJDB612ZzQoN0h0PwYFfqvMZ2imOPfvTG
E7di+nP1m3eG6TuKnfPfv3GRVgiESgcT6Y111sJhBMVkl1wHvQpHqxbfaYG88bKvL8i4GBMQ+Mgl
Llke2mjQmK3yMpjk9vEwfarHYka+HptAmPtWjeSN2G9tRaB/dEjIohCWWWwx7lArSzpYpbS+cZQd
fIxTvtMGEDluZwr6v90AJ7Hbz5R5x8t3uPKYz83Eua+HthQFtfPTnepQcsJgkE6SzDqChtqjrYlg
HxHFbGQqKx8xrROa9jx1M+x08Qikeh6O1JKlk1wU91XafS+Jj+ANhnCNscY6iXad2HoN1raH2+QW
CSHm0Pp8e8McaGd5I50CNTTuwYjn+IyyUYrrpgOytwFSfZ3tWHy+OrU7BmhYDVe1eFzzwMQDVszP
SErCWz5IYlKvtWwMoHCA3KbaZS2cC66l+KiBdqHcRAcyj+jKL4KAsVs9+J1kqSnchPzxJDDv28pp
2sCFaGoyriY1Vpp9wfTrM7zs5Qv10BzSLWjv9gzO1NoR9h07cv1MLhHhLLL8d+owDOUywSBr0KCX
WryLGC9mZCPOyYWrSs9+XTanZTaK+rU6Z4Sz65o7VtbiwOWWIRshm4OXldmXLDpQuUoouGhhfAto
87aucq+b/J9kbn9YBXxdmfSJqjGOEwjiYmWjY1AdPYveQ7cz8YQWjkdDj5pDV0lbg26Lp+Hfpeba
FaUPh37g4ppNs4DAVWS9l1bwM6W+fA19uu7WcFehZaBsPEQL7/ButcXGQgLWREvy3kMQ+KZQs9ta
N7+OjbF3kuIjlFs/Ll/h2uagmwCqMQ++vJtzG8MI6qxq6mY1PVB71hVVucfW1z8naVP/xdZsohmH
iTq2sUQj+mXeGWgMDF5lSkef+Z1D3ssBfO/MHoAdlq5KY2uabmV7szzKDCHFVBENOfcIRU2ZXyr1
3lMnK0QiCkH1p9EvnSPM7+O+C5stbNTCBXF9wGsQQNHpgQPxXjr3rsnRGpjq0guE1O4LZEAASJW/
lWnrMGc7eON8/t9Cc4uG8T3+mXf+5qH0FYksXmKhKIYYQzLNFtrKIf582TzWt/PfKou3is5J0jii
LT3kJfRjlGQJkmxjrX9qojSyNuxjdbEZ0UmXCxe+HL+YEiYehzYrPZCxH0tb+eqkVr5rnfjnX2zq
v3XsRdJQMqMqWqUovbBqPAbFD6He2ruiq+L95YXW7oi2zox7xHeA+zi/I6nsmkQaq8rTEw2yelTY
zGzfS3W0NU2yDN1frQH+LMaPZsMDF3u+Upgx/xMUXenVHZy21dc40o/k89CZJ09JNx46RMuQ+nA7
P9MZ4duK2l7d7cIa5940jyAwaoo/i50mBlQtGXBj8sxon/ZXPlwG4GRPjVNeybG1q2RxlUGla1k3
yeg/FKD3pNbfGbmyYbDvP/gZe0yQOktiU5VfRDgF9G55qQyZZzYqEtgRmhJS+AAl7nNkGFsDtCuL
QTGAEBEWSzdqGQCgmllzJVbtIUDvp4mr5AF04arktLmn1HUGQp6Iq/EuW9XKZ2K+IqwxK5T3lsVn
Mi+Ra5pfe0GmJjfq0FqHOBqNO9PIko2lVgyYSgzDkLNLM94JoOqxLjmo0lScZuTfwkqnukqiy1/+
eEMWzDMUlnkZTG0Jsla7rhug06k8igZ+7WZd4mSEv7pyjNtBxBteZmVPtIdkrowPBWzP4uu3i8lq
+NPKE5mcHEgxhwM+Wzpe3tNKaAQdFZxqc2uZcuUSzm03ZmiEQVd5qfpznDpAkCqc5Ux4WslvG1L3
SGiP/qT9sptfl1de258DqwtsKohVvktoBCx1ftiK1gPEGzA7rvbHRgRbEtMrRkjtlY4y+SsR2DK8
r3NkcJyoaqkf9T+QM2A+a3RoOtCyv7yd2XMsPMvbhV7P+c07l0FTWCOh13p1az5Njn6vjJ039vbT
pOt7s4e15PJ6KxujpwxIj8K8hkPTFp40llAiaYLWg5omR1bMnPpdQqf+UVKC6fDna83jUvN0HgnX
coan0H0ISSP2psdtw5ix9SwLeJebTt9IxlYOcS7tEAsT5M3pyvmmygbiddXpOk8MzBaoSUfA3t/m
aQmnhzm4TbBVqZ6zu8WtgRmlQA9mie96+R614JxjZh9bCKVku/cy0tvAnbGcyj7vmvQXlFkV7Tll
qm7LvB2+JlY7blQhFwno7I5Zn3CT0JYW4jISK408a81UazyENqIdOnCxlzjqdFdKpXRdycmpY5we
wbBw46xXHoUZSkeUS7GEdsgi8ZVDpRNSMjSeGvTBVx7NEcLRXEawpmYWzizard76ckFMB+cMGI06
0kpvwoeaIgsd+ElB7UiwmkbBHaIJJAxNpH/NVGWLGGltPfqywJCo0b0nUVQ1gjSoypHDsszkCIvL
MZz66qip4mGI9I2q0/JznDdHYQZAEocJmHPxOabQfCHXF8D0TvPjVmmsfteo5HmlnUgbX/7SYF6X
AgzJIeI++VDOPxK0qLWaERUZgla4OPEM+7rWrqogD8ARAj22Rv85rKV/LvuAd6Hb67KYCdgPnln+
63xZ33di9AEimeLqgKIdKdhYNVez1pdpflOd/oPea77biuRuyBpiDP0PEV9zNwuZU+JGNm0QPC0M
trOqIBpFIXulSnUX5/MPnFrVVdtsDiAs3dC/K1l0Bo1ZqXBZfkrN0oIxP5W9tOwCVMnGMN+3VqT+
mhEaVi+Hx2jUxIbW9tIVzYvCb8NkL1EhacV87W8eENwPPXqwc96YTm3voi/Ye6LOnX2Y9tE+acYC
NuXMvoqzejiWBDsbQMPle8z6IEV5h6kgoMy4xKPkipJJaF8pXk2p7GOWhv2NXFGPuWxGq6vMrDHM
S4N7WNZD4hywAAwcMrm1Mx5sU/D0T80fTgXMpkLbFdgV/QHyW2v+Wt+cZVbFfHsWpuLzO042bGj7
timMDQ+6YiYoGOPPeK8oHFqLG4urWsoqMCgeRXPdRRNFdaMsQ5hLHtBFH4NmL4toa1Z6xdHMssnA
43Bq7yFyFRCwUA0mKO0prTFIeDU2cY9iRbalnbt2U6psUfplCBz44cLNCJQvyM4QYJFR0bUBtDj5
7YCFbAEn3rNsUl5mRxS26ejQdVTPL4sxzNgaOqGzEGoW7a9pfEymT4iu7Kbou5TmLhn83k5+JqVz
0BBFq8IHdG8JBjQ0km4n4PulCfkWWJLLprryfgC8nEcdge852nIiDmJjK8kkQ/WI9pHrQ13eTa3o
GVRCiLz2pnr77D/fhiLYLLytAFmBLM3lwkVG2LbwZFfSxHJmfV2iZpJm+sH2lbtIWMdKa35G4KeS
RP2n1hXvz3c6Q97nAARaoqVnTdBdiND3Uj0rk+4qmFV21ai5UlEeu9F0NvKaledrJjz5/4stR64M
rbLrpDZVD1b4SsAjn+u9myMl8B3NAv9RszqrOEh6l5XXZK1a9hfLQyBKrM5jQi1x8YzJJcxjhmCk
WYaD6YA2TPCxtBI053p12GeJZe2VAVPioftjEmDIDGdaNSDRpq1BMXNu51nU+oOlFEiRKsOz32PJ
gaU+mt3wcvk2l/X+2ftRx6HWDHsVBvXug1KrMRNmNHmxXPT+bR1ZVgo3iOp8tKyZNEV0VtMRFVV5
dw0XvYkSfIVwtChl7WclNYgDNFLAdKsaRQZ0mlptf7JTWf0GYY9JeDhGEDGGWlHk+7xQoPa3jVDT
T0DLK7T89HwI9ppU99aVYdb6Y8YYds4orWrfmngPVF21PP8Cn7s87cu4cZpdZY7I/10+gxUjY6CP
b5ZCOMrfS4YHvzeZsWNkxOto3rqJmntV3Vz1mYwQRnusi+bFn/601D8fO66ZCS1quDMnyPn9Tgqb
ySEM9lSh+1dmmlt3StD+CgFgbtjwimdiEuDVWZCVUVQ9X0lY+WhUSj55TaL/puh6yKXgTmvsL1Pp
bLiGlVeA6hQJOlZL4LWsQcbw8gi6m6NXhUZ/kwAKcf3C35I0X9sQTLpzUZAxN7hUzjfUDzHYHYej
ywAy7qXYf5Ya41nNHHmXd+Gnv7GN/xZbnF6RKomZ1kwDo0jYHxHnGzxVi8RViTrYLgl7/SqP0O0S
klRsWOUrVn/h48/Mco4o3sQlqciKpolRIx7qcrzrMI37CcKi68mfvxE9jZ+zYhr2qt0WtzoMZggh
o2zUj53pZkKKD5cPYiV+wWBhEAZ2AwfpEpQyTGFkxDUJWZX6NyGKfUGPGLASo6/Rd9/rVPl2eb3V
jxK2YgIKeucU7M53bxjtDMhvJ6j0pTi9FblT1G7s5MZvVKO1z4K277NS2KHsGrKkf7m8+ErcRCqE
KwCVSjK4BFHhwIQfGjbqGLU/GR8n22+/2l2q5i89oepGZLhqz5DLwF7LSnyB5ztNhMogSE+uVKIL
7TateUCT7MiY3m8L+NaGVa3uDJKEuedHfXc5IJIHk4KSWTp5LRLOe9Tyfli11OwEdCEbK605A7gB
ADkD2CBDWbydfj+IaRL4HSdHpLhTKn1vQXi+scqqWUIeO+OV8eFL7zYhjGT4jsY7qZvf07K6qUCV
5GETuonv/J78acPFvSuBzo6bKHceB0V3gID+/LbGqBxMCiGjZ8RGC9NRga47NZGdU6OBFaKR5Bnq
eDBb58GI+p9JsJnRr5kLw0UoPtg0qUGknv8AsyYrkht59LRW/DLK8ZcYnM++COO5BfLnaR5tTUrY
c8Wf+bWFaZKYSULujdEztWh8HOLAfyjVIts407U7VMka2BLVAmb4z3fUZNbUhKIcPcUY6mMrRslr
clRpzQBt+zCm/V8yOHb680+cRxGcJMV5DHRhnl2pxnYKpbHnm9KvwM7u28GnrRkhwnd5oVU//nal
Razeg+MHK5GP3mBK+lWCFt6etCxHFjeajo5kZi+dVBf7rvPjI3yCMrKnEnrXfqmiMG6kf+FtwDcA
16SXBP51caUWGnftNPmDZ+l9sUPizkSYpBa7KAzUg5qM8cY5r5orMc4MCiKUX1ZpEQ5L7K6TkG+G
by+YcADQBH1skvy+Y+b48lGvOTeom+aO/8wkKM+G9ubFVCRtUMeoHUkOfQdFg9I4pCItTtRK/lg3
YXYDb5aan683S9WTqvcSaZhnWjntkKSXP5bS0HpCyONWLrB6hA4NK6rpGnO+CwOyoqKqfIe1Wrm4
7ZjDKUGP7EYtvh+hSNsw17Uz5KLmWTRaINQizjcGb72Uxoo9emhPNM5OmmL9hWlctD4ryDz+kB/o
NfugkUSrxYQJ8V3oHU+BmmaVPnoxYmGdiyLJpO8HzS8hkYvzbAuMvRZU0ECl/EI5BAtZnGRZS104
WUL22tE/GonzD9W65EDH5FTI2Qc9cJ5CydhfNsq1d/Dtmur5gY5JneRhTwW20qNob9h9dh2G9hYK
e81GEIsBgsK/dQDK56ukk1IhGEsQQRb7vZKjJ72PGXSV5Kss1zfogV8xC8vIlNo1nxnVB7LH+ce8
MX50uLusb6mYxX2tXE9SHO3bwkQuMdasnV6XzIwXoZp9rfw8/ThCqXiTSm1433Vy9c2vR3Edok/v
5qJKjmWTJUckO7PrISqza72w1ec2lPJjP3TDjjRFuskLrU8o2WjKblbv+NiDCHcdJTN+lJYU76rc
r/d65ARXllmalhtyFvukkNKfhS93V0kYlDzF9vRdlI722MpqwDAq4g8HtWs6N0py/zGdpPKa2aPx
ORoM5Qq9AMJadais4xj75osR6QlI+jb6JMWKfISXpNvn9JxupMFOEfedzJ3jSJUrdb0Tu2U3oljW
hePnTvdLF4IR8642xORSw0S8ktc0+1SNubQPk0Q60FMSD4gWAHob/LZzFanxvTqwvqE0i0awmjWe
bbf6j1JNo88TbKeeMVX2N9Fp3R6uMv4vBTXuIci2Ki+rBkXTkKAUqMe7uoDljH7ddZS1tVkxJbLk
E7NyN4hNEXC39h+SRLz6AcAr8wTWTN29DGps4VtQD0yk4EmqPAbGcOohJY8kNT3KbTmPYm0Sy69F
HZB5UEK0MJh3yeoAKUUJ1bPsmX7vmIjWwV4ilWk+PJpRXZqePvWInwu9Ul8uO4TFyc4z+hQuoeeE
IRV6mOXXY8SIF+ZSBpMvMpu/HGNU1VPcBWHpagx2NocWcbY/BHX8uybcTyYRuToH/udfrIj7qmb6
1z85vjq6Xa/zwZbsuYtcGiUbzYnFE/LvYlRTSIVoqNG0P18sVcahcCDiPPWV813v+9Rtiki7Qea2
/rMH/3Wl+Q7BcsCb926OR4pgsU51Br8hHKWFBF/BkADlsooCTefkx+V7WwZy/66Gw2OqRlcofC4i
7yphq0pk+ycxyXG2r5u2/mKjuxdRzpcDFR7mZGL6N1Kia1hwAt1VRCrdSb0M9L2Wraq+NoZhMD5d
/lmL9+X1V82AHR5tRseoPp+ftqkUSdYwcedJCjPcahyk3pjEW3nPK4Lkjc9/XWamuzPRb5oD5sWl
6jEk011mSqdmdJLhporlbNgnqWplB1/LqxdyiB7iPbC+DHWjHIq+aJQ5UnDQIif+1KdaWnyJYwYu
XBkOgodUMRLhjrGohxszCMb0BreqXeVSK6k30WiXyZ6MxNwic107LFJRAlHwXIhWLA7LGSmVCRtU
aNA28p2lRIhTl2Z5dflK1j4AsP4U5wGEAkBdxKE++PsWamH/VItu1N2o1KUXFDwTddfrVrM1w7xw
ZK83M9fcZiI+GgJLqm4H9svRjzqQrpR9PpQge0d3mozSPE3l70aM5S0DfN0Wp8kyEZ6XNQiCoawF
L8PiiyCgMrC6wK4YrLGnnZQEu0woPJNyfZSk8lc1lL6rNOhs1lLuJUn04fIRz2n2whxpfAAUhWIO
wOaSZYLp55IulBJ5WqPae7DZgWvY7V7E+kOWOTdCTzx1tD5kmyCQFQtiYaa36WvzPbyTsiu6KJG0
MfJkgB772B6cvQrc8nR5e8sG+r+ny4QBVQ0VRNzSUGP0pbuqKyNPMZN2ciGMdNJDIBUmqF9bDOhM
tIlodoXW9b9R7TM+SKZKiyLV6/a+RjE62pgLWP1BuBhaTaA+33f0Udqwm5k/HWyU4rvqNP1kqPg+
keR65jvYBZSsBMzAqtBOsQndn1FsRJ1wO6/c+RzdkkvSQ31ncciVCiNCBMlDYw6Jy3Q0rE9O38iH
OEt+OkNqPmS+od0MPXDRYUIfQy/j8nsDEc4/ktkGV7KeVncTGRYdm9icTnmshk8qoN8He6ylJ6uY
dAQS+mz4JmpdhsashSHGFX6EuG+TWIeADv+xa6v0mnkM52Uw8zTfQaPUfTDrpryt24KIDeJG+SgA
mF1JgVM+80u7fKdmvc9oSBIMJ96ISHmoJsgzw9j6gXi5tFPjmvHXvjPQYc6cfeVPAVLv/eRWJgpg
dUaBOagpVu7kuk/4nU25byN0yzsZfLnUqD/sTiHIzGvFK/xmQN7Vv5sgcfpcR6nqFuhEXSFRzJ9n
EvOSTHhc4yPUky4C8ydSv0Spow8zvjEExXM1af1vSSbEHQVzwTT3VOuz0baxi/Zbi3ywOlBgM2vr
Rk5K6xreTCSptaRDZ6uq9lD3mNCgjtMtchrloS+Ue5n5jR92XHU0Y4Wp/qr0dHwMM739SIUyQGab
sFKxZtRWWKVebin5TKWh3k1WlzOLaIXHiXn1r5peiYeSetStMoZZvrcain4w8/YS2Bm5yd2BGeIf
ZR5l0AhNcvVLlVT0nC5/liuOfW6Rgeqk+zlHUudvLbSahdIPZuSZdTHscwrR+14X9/Ikni4vNL9D
S/c28wMAXoE95V0B2or9oqhKRMV0s5SSY6KGRblD3m6eQ6nUJHTDfkyYa5Bs/6VukyzYeMFWvTtD
k5ByMTgIk+fiuY+UckoYzom80nY8RVQlY2vtp1CVHzPHechV5BGEfYzzAgH4ckvEau2Y3y6+OGZd
D6y6cKzIA13WeYHfB4+2GTRMFPZ/rkAGpI9HBIcCooAI+fxGo6Q3Ga7RI4+rIHwaoEnYha1UPzd9
EaCYHok9/AVbj+dKCnBmR4vTpXIMIY7F6Uad863qerEr64702QiRX21G97IxrfpuSv064ZvCUMWS
99L2fUPYvAneoJs37cj8AZ/NVVBTjBNB9A30EJ9wfm3r0RP1wCsekueNX7D2aiIFSL0RwgsAyovQ
WR/qIW/HKfKoATnSMXNApR30WnP28igsddfaai4d7GTMP9W6ER2VtM6F6+eZrO5mDl39yg5re9yb
6RD/k4EI3RrTWAmiSFYAKwGomHuXi7K+xeuWSWYeefUgHtJS2TWJgiyc2Mc6I5tWvkXWvPaWMR/L
ZAErUqVbmHgSZClloSHymjS7r5wEUWHAq5Psfxua+l5up6OWZzcweB42bmKBHHkNLKjqzcRjpDKA
qs4NvvIj5MwmOUKkWflHFnCfCdF8EHZ4qqfcQnmegSKtvhFh/xTJ8cYbvmb3JGp8bqSHM1LofHG5
drI+dKTQK/I6ONlghnbWJOsPHYxEh7ZwtA03tuZIaFsQqQHNoWuzMLuRp15REif0mrqwngDvEbEJ
XX+pyqDZ+MjWLBwQIEXMeXLpXavEYK5RKwcsvJZbpiZ0TZqCPcQy05fLF7h6hOSfNPBQZ6SQf36E
QppoWDIC6YnS3Mfl+NwUbcOjED/bYvp0ea3VPfEx0Faj2Q6B4flajN+YjdDbiB4JBFRzIEGuq9lx
uPX1rdwT0x+01mY+8fcEq4hQllYZlAyqq7UB6l71b2zJ0G4zu+w2THBlT8wTgcKb+00A1hZpC1Q4
SielReCZVc+oY5NEdxX12A2Ht3JL9MiRgeYy6LYuDd2vxponJwq8GpbSXWGpN5NJWEjBwrXMrYms
1dN7s9jCJKrM19HbStjSqCYHwDTRTaxN5lWpW9NGXrK+FLPWM7E3XYaFRagIH1RKGgReiCqifhBN
U6su4VlAEEgss9UeWD3GmZoJVObMEbpo0knJqNcD9A2g6tInuufwMtGgapPuSQv0l8vGvrq1N2st
HKNdIFCoFZximorcdVohUz6vD2Wc/vqLhXD8r4Ntc83z/Kvqs9oa6etKJ6svxc43nYqyx+g8RHov
f7+81MorQ2mVsfgZtfEeJjxLq0YQyYeeLae6v/sf0s60N27ba/ufSID25a00m8eOYzt73giNk2qh
9o2SPv39Uwo8yMiDEfJ/UKAIWrQcUofk4TnXMmGG9EkoyWj6BojT71M+h8XBSGQ9H4pMz9x3PPm9
6H/4EagC0DGn3om+2OojUuoc6oJm32kuLJHsXEXRzX2qC4gDdS7rr9Trp0/qKPPGzwCBDX5qx6O+
v70S1yIJAiZbHhVHLG9WX7eM8taZB0xYG00tfg4jpfijZU2W5Rvj3PZ7IxrkFoHw6pgGHkzUQaEU
rVvMjpOgfROjEVy73cHsh3NUoS2CeOTeHvuX2/O7Fr0YNf6/sVbzm6M8VwptQDy6VbWdPWbzUaCK
fWck2paqyLW3ASXsBRdJKkcTbXUI5HkU6bmOA1PVpQevGO87qImdyKnXD09Zm79Xk/RZmeQh1rce
YNdqsNSd+H6LYL2NpMbl5pm1SK1dyZr2Soj/nS6NQyhCgccAzZNSprR9p97zrdTDWV5O1R5YLthg
bapPk54PG5Xu60uByBIFKGBCVOEuf47godaMLWGFCQ6lzV4FsNPKLt5JdSx2IpqsY1yVEZaLVRu4
uTRe7FHZOrmuLspyPZNek+oA9b78FWViFKWOwPAprBPR7HJBWRKzlXma9lUiws9jIWx7V4+K/qwm
isz3ylhTKHfqeS4QgamrbI8JbLJJF1xmv3rFLjkuRUkuXPAjq4/VVFZSlpHpnUZdjo7fuU6o7OzS
Tdx9TzXpYyOafPRbo6d62CsuKC89LaqlUKJqh6mVRuabcRllzAXb5o1EYHU2LmR2WMxU8fiJzlvJ
1TYjESikJ84QQAGqmnPoi6x4nb0k3CUzRK4Y9OFpnkcF8mYZB7f365XRFxYAYjBgT5Zovvxkrmjc
GthXeiYztQq/0s2PRogj6NRb/6g2TfAsyucDURMeJQ+in7dHX51My9zJs2h9oZ/F11l3i5GYKD29
1sWZ1kG+Jwead8BuSh9kf+aHUjYbp9PV8WDO0XdfLI7W7afYpiJUxKo4U94xHV+DbZX5g9GPXzB5
Vf6ZPfXvQb1MEQQ1eFQuP96+qwORh6MqGqXNzl3psCUqy9l1/AN84trwR4JZfEAtMbrz3EbfuN+v
fVqw1AAatOUtuc7Q4yyl7a5n6Ew5iv65zcf6vSZG52nEFQKvKvil94nRDe+aulfphsRtuKXXsMpx
f39eNFxYb9xlgQSsDugZ4mXSO2l+Rty7OBpCEU8i2TR/uDZPDuLfylKL4dIqhPWQIqZhV9nZ8+pX
F70NSoTD1H5qeXf+8EYrHgOqrvaTV42zelS8otvdjuJr01x43IucMTC1NS4mG53I6bUhOxvToL1q
GUVE3xjSrt3IHVZ36+/l5G/LQQERAVDx5V6FhlTD3uakELnTHfXZK1/yuvlkzH34dHtG10ZabC6g
VmFPQqttNVLY48qQmMk5q1T93kqBq/i2Itr9nEfiy+2x1rfG72lxDPBoXbB9NDMuBzN6HAS0qU/O
No09v8bSTMcHoi0eaap2LxKI2mngR75TeulMPqU4FBknJI68iPa/2xfp3e0fdO1zenD1SCso8ZOw
Xv6edPEQc8MkOY9umx6p3aPZjPPG8+1Rri4x9jMWXRUuzHVvrlQ9iYahTM7lgDZpnTbFF1lr7lnL
8nCrJnDl2PsvJSNE+cM6UXKxBpdUVsTZdqoMzW1RHJq5Tc+VMlQ7UW7qvV1ZQbQGln445EC25ipQ
xyy31EjJxDn29OalS2rtvsmbLRr0cnr8casvcUMJfMFqcHXxMFuNQvO7S9vQYRp9d9+m6I34tlo5
u6JQs8Ay5uoHB5C+ERxXPtuCbEKrGbQGF9fqERENIhy8yEsxpnSnBStkmYHVFtEvC6pKsrsdI9dm
yEAIsS4sszfGFKk+xtmoG+m5TdR+V+NE9M0QwvOTZM73SQffexzDX7fHvBYrfDeuCyDgHGirCY6l
iJsCsuxZCuOblSjhAx4p+WPc6NlprExvI3PFROrKZzSXLjWtYyRF1jZMTls7eYjfzDmebUXboamJ
Sl/42UI5s5ZzH1D9aarArdTsQYM+aO9TF92fvldSvANC6Em7aTJq5a6Pu/ljKEQ6Hac4qx8x4SuA
k45p8iu19KLySd649wYy5dcaPeAf2mDK3azpWRgYidN+jPux/KbRoBp4D6pmvhMT4JE96E3XAcZh
e9m57i2r9murwOe1wqXtA0UwqwKI5BgUZ72qc1AAzfhzOc8dBfyirDGgzXsUumSaZt1OmYz5oxyK
8ZcSCZrSpbAK51D1lkCPz+pL02+aMq33iNCI50x07YnsBDtpV4Y0+voOg4Eq9PTcL43OiQLb7ds4
qOrcmX3uWO+M+W3zWoEHA+DF69V+LNDtEoHU4+ld5+qVE5RJ5vS8DQQGtY4B5+lpzDsXKLBUVAvl
w2qa7ytj0R/CG9G7k+Hk5P7gLYXKCf2ldylGKYGaVtInkdLag9Gl0GtayGmFP3ep80OL0+61xArB
DUCqRA5PfGt4pqgwKQFn+fylUfB+8HPT7l/iZuwOcCcsFDxE337SwqK0fMWV1Ufo4ca3GC0KRD3y
yCoCZFj671Op1mCXUQxW/HJEeWbnFQMKVwVt4W+WVaVpIKfEeuVMs945C8OL2qV9n6pguR2RZZ+s
3MK+T2RV8n50jBm/hllXDx3+fvM+cbSpPRSTnK27OnTRlQNi3x8oCYR6oMBW/QK1tW72HQb2yV6d
Bvcr1GMzDVqnH76r/aCKwM0c/RH3ZniejbQTPdAyVJ6CMOr7LDDNdvhS5rL918xUfG1zKk1crKPl
JQEOKe27UY/H/JRqMQGDkWQ2HvQy1Iwg4vVc+1mPQqqvTlqbHDvGhGTKz/wyKEn33p3R4F+swOhC
auOuzrI2AlRYJQ+ZJAvzRVzoT8KxylNYCuOXkXZOEfS10t6rY1iB9yPXB15nj/UDvpXzE4dgPNDc
lFYa9PlQ3c/s/ZhfaTdPeE6p33qpVQ+5Z8SRb9aoNmc6xoiBpqc1WYKOE/rBrlBK8bGDNBPEKBTv
n7JNkNQREZMozbSQvqshnhEUdl+9OvlUzEHYOdPn2gCnGuRuGFMlJ7nK/LRIyq91r9XyZRbmSBc6
sUCYNspYnYzMGV8JK4fgjXLn19wifrZzisYu78sZnWhY/8WAwxmdhJ9q7o0vKY5CxVFP1EEEsxn1
DkkEjTeARQZWv/FIxDVO1ddfODC6nyb0tA9JT7fKT5PMA+hYZUPkR3YUh/eN3ur/jFC1P0JPkGI/
hFpqwg3U2m+mzgHho+IyPimjMYbPeDM5VjCMeWXvDdnbY9CVClzSts6nLXrytVuKMxwcrk4KR+Xt
MoWZcLaILKGlZ8Vs3Oe01nsZzGpRfYsau0mC2zfGm8EQy6eeBRaD+vySh18Oxk+o2iEc87MVK7oR
NHVcKuAwTO3falTpgt8e7U1usYwGVZFaIgjNNwjCKfNCLZ/C7Kx7Tfo1yt0o20G7zbONu/fNtcQ4
SMdixYzOHMC+1RK2+K3ICPG8s156ud9UPSZvaWz0R2UQxrmImjborTbbZXBC93mOdMbfz5M70eTp
BPvuTaeyYedFY5jzbqQzftd2XfwJwWnveHuUN7c9s6Sj7PAAp1nJS+3y24ENy1EcqPKzkQ310dOT
YTdyxh4lB/NDGSVp6d8e8Le750XWtozoUt9ehiXnX6LpD8w2uH4y6hLstaO1w4NTOep7CAv26xym
PXgYdPvb+2LwZBtgaNY2vpN71gMaQZa5L2cjf27t2DxPkivLr7x++BbWtpIeR6IQdEiaPHXDLHPf
NgzsDkOJ5IWvjQ1Cz8oUz5/qOI8fLRw5ux3wEiaXdt1321Dioz2OiZ/p6TNsdhA7Od4mH1NkUPq9
3bXxq93K9nnKM28DznRl70CG5ZFBmmzob9S8W9HLSiJJfeaSSB8Lg2s1pmdU++wo53B76dftdwSl
SCHVBWgMYQta7Opjo8GBkg0NhXORU5ocIrv03RnQTcT2DgpR/whHiTpvnVIis6QGfXOQcdBoXNR/
/0sWj42lTkjfid7DZRA0rVvAxV4SKgt9xUzR7aMa4y2QTaqJDnOS/+smmunXCpBIjlC5n50xeiT3
lX+//jSAebPTUPgtYnn5Q+oaE9BQs/Iz1h/NIhbfTIJDuza+j6Dktwyv3+TzxD6yGnS7QY4BDlvO
tj9i35GmgtdaUpx7VxM72NhqUHQ1eViSWQGY3JZaVLGlefr7dbfacQtZB/AMjTIetqvPHuraBKmd
OYa95X1I5/6bbSEQ09USpagppRzVZTvUm6zDBLcVP7JZ4hQ6cjXFXmKeqsLK7nNYANjj9SXMsBgL
aa38W8nN38GJ7wnADHuRjntzi2DPaA9Uq5Aik+p+rBWXX1HCIrkde9d23GJesxTkUFhb1+OiCMHe
vlWyc2wm44GiGPgpNym+iKroN1DhS1l5vfCIcIDRYn/zRl1Fucxlr+SZxn6rvOosK9Pcq1nXn3jG
DHt9mq1dApIrGBpAxrcneSXQFr0/KDELIpaH1WWg1UKXEfz3/Fy75fjoCR4wrhfaiLwI8wDSZfjc
GtXGwl65Sihx0ldDxAbswbolm5NkKEv792w3kKPjsVbTYK6H6pNXl+rHmRbUluXyuuvx+0BDdARV
TDiEoIqWZfhjPw2m2bWhamTn3hoDz661I/aoSDl1XfclrWMkMPmv/NyO5G5SOOiaptikqS27Z/2R
//wNq96CXZjCcyiwnN2oiZ8QlZDYnTu0OpdOeLKfQjM/olCkPieOXj7mY2W8R3VSnw9itk1BQdgt
6q+NGhavJuTnl760CsN3Bjlmv3QhRrEfpXTNYJ50/Z+ykaa7j2Vevo5lBlQz8syXfBCuyqtw0J9a
JTI0X0uyut5z6TSm3wt9cII59+pfRdeHXVDqY3Wvz1aVPM9TkZ4BwuTmeSg1Nf9exijeUqA10HCq
c88OIh4c73iQZvbRwHjxvRuFenUIDQ5tfxAFAmUtRIA7sw6z711slchLZkoLzLTvi++D1aSNn2p2
nvm9NncemHytCv24K+PYH7AC/m5ak8YzW5rRSws7eyNTvLbTaXguFoS0PeEKXEaHwkElgPBRLiVZ
8+FSFSezNuXBsdrh4+39djUSCSZStUWulC7z5Vh2NhSTN6bi3E82lO/ZmZ8jK03RNjOGe1XG92pp
NYGDF/lBn+uRh9vcfL39G1Z7fjk/kWBeklXAddzyq5/AnkfPbQiVU1Lhde62sY1JFprFRmpq+8YU
7R3Z+RY+dBX9/w1K+xMwHziTNx0/Q2apMBQdDEHfa+8lNn67BBDzwkbrxNfJbvQD3KZvVBj03YgV
+sY5t1yYf2y+/4anHMvS01JHW+5y2Xs7KRqq/MoJhdj4IO1eOdLbNO5ur+xv1aj1MKBM4GjDC4Pd
sNrjiOB4lczU6G5C+EI/kNDkWUDpZur8dgYWHehNF7kgT9I6DGSVWMNRnfi/+QMeO/GhLSNZBvHQ
aeqpamPZ+pobiimwIED/NEGYys+3f/Aq8n8vi0Yg0FvSFi2xVeS7rlCnsiAUQmntZejew+ZW/ZyU
a+ORsjrz1wP93hZ/HMBdaPURdkLRXW8kFOTD8NVLHQ4jo3mXheMGY/zax6YrB7wG+X7yqNVpb4+R
xTMfB5XMccRe1WoVxeVI3wipaxHNJoaWzvdeyNWXIaUaY9K3A1NKSYN2gKJHvx8r5SHKkC6zHJCY
hSnnHUpLahBa1ZYP7fok+W9JF6FnijVA0dZ3mualOaV66CwwS6oyEGZVfTQ4nhvKCrIzfQ+DEhW0
alGMKDxTvvA1DrXvUajJrcfhtTDSASsSROAKKOVfLsUgBHQWMUHoQSTIBy9HQOuJOC7X18aqXzu8
0C1DIQ7V5aVLfzlUahVqW0xwhzBcqPee0kcPKLhF73g69Pjemf0nmj354e+3CZog9J1BtwNFXc0P
Syy9LNOSgCJD+GwLmFjdICqEcJv+w98PZUJYQcLL0YGNrE4QlJ1qzWhr5YTpQHqoJVgQUVsNUexM
G3tSu/bZwGVqXEQ8N8j6L9fSawntJgHtoCtfvDTC8JdHLHJlMP98t4LGEBV7yvw+SCM/DHM/cz1/
LPp9XTcQG7aqQ1cPTz4ohSjAOmA4VxuqMxzpzkYanmg++VaTfai1ind3xFs/PSZmC4UkOejm62hE
d5H4R2K4kVfDoWu9vcy9XV3Ox9vf4uoCUdAhUeU1pHnWaoGUGoaK48XhSTOgTJrPnjYHep59t6L8
OTRcSGS/vPCp6F9FFPPyjEgjjX/GJDrDNPE3fsvyBlhfLZiyLfRUKjDYFV1+rDoTUQmVExtsT5yc
yTukznxo4y+D530obBfnsiIw6k94t90387Sx69YVgd+HzZ+jL6H0x/kdtTnExwYT7sTJ7rE+DeyQ
oq4OsSKnudBZj0lVPFEfOSRh9FCM/cb4byOVJ+7S/cTqFQ7/uiBRt1pPdaXlQ8QR6FS1rQ9xWTWB
OoVi4/LgvftmpVHKoUa5kA/AcK6xJlB+mnqMPUBAWphaR6Ps/G/3bdj74xBFmu/Rn6l91R2S3ZBE
TWBgW3DfxogLApsV2s+8EzWqS960SxuzO1NT1YMhzOlEmbIPZKTld7koChKCsH7ILcxaaIaEQZ5o
2s8oI/3JXIlscZH2BL+XJxCY1DyYvcr+ntSZS+lrzK07mWVA8SsZ7TWKHYsFSpX7kWAsUwEhbFpR
dR4RKT24nbAPKJ3OT5GTK+8pG9j/tJ4McQAahp1nTOPRwFBs5yVxco/Qff2rNUrbn5qqQzBZmYJx
rJOHkIztGw/J7mQVrnmKagGBqUgFXqu4XO2pyVfnAgvxB1FoEyYp5vQ+i1DU9S0wAT9Skpv7zJrH
06IjfgxF7D2QbVj7zpu+uk2eLNW7KTuYboMWfJTaD7lwxl2m0zJpsu4zioaTb7SdyzO8LehAJelO
02gk+Oi6Io6Zs/V0q6C0m0aR/RCLOD4ao1e2u1QAqIFoaN+HPHMCjEGcu9lMcGeduuElTwvUdWcT
A0LflrrzYsVmuMthUo9+Ct13ZygpTaxhgL/WzXTriinu7tBCnp+qcObL0W1pTzoE4ztc4dtjOYae
EoBkVu4VgACBJ/LhpTS14kFTNNVvzSyGxt6nj8JLkaG0ZOHeV3Ed73QH10gaTt/MJG33kO8+mHqc
HPPQlvskiruXmE7E3WioMzh9p/wIzCo70Q5tbF6ArRoYmZsG2aJm54OOb76HoevslSmiocU+CQjB
H7MejUcINNMOWsuDpxroo1i9vqM1Ygd2E9fU1HrtjtQPPCuj7QwzD/3Mapuz1qb6E1BZcZCSrpZX
TC+OXieHxnUUMh3bfMa1oDl1YTE/h3Mq0oPmxNLYz2MR2rvOnup5F2p1XxM84TGph2xPM3A4G9IZ
30lddk+y1DUfM5USZqOiLtRYD9UqxKpi9T6CbH2X2WrM89iYUnTcBIWnnaI46Wc1MawPqeL03xZZ
7g/YS2UPEq2rV8vNsldwKcNwxMy+uS9x3Pg4FVOt7EH22YpvKsPs+LNO/TKITKV9jLrIC1mSzoJ1
2FeBhvGsc+6rqPgXu01d9TMZxTadKGPYY2ZVfPbo+tL0TdsZ+djWVmfyLnCNu0ELw/SbMtnFu86I
GiIY905n4zp4k08DACTtpLuLtjrPqlXFqODNrAxZNZz0uQqPaVdYfjEiXD3HVrYvR2NLl3dJOy5u
nyUZWYpg9DpIeteGHno/j/g4DP1pUvP8gzCm4tGGV7qb2zx/B8kew+cqT75QdvhLdX4qJrzWcDCz
Sb7gQKzLcLVaZuPEFz51BJLjV4pGduDmMfIlY5F4W7oebw5/hsNoB91ARCfAIKySkL5E+of8DCvn
BtHEQSPtSKVRH1DVG/7+G5LfUd0lNim2rkFvFXa2OEqlwyldsAKKZv2IQuXBtMudpoafbqcPb9Jm
2lOqBkgJUtECoVxlMpXZtxLxMCTKjKL4YcyzOviSh0NMx1hU1l1adPG4A6rSbmWZS16yihxUt1EO
ZU1trtPVgoreUqteiuEko6Q5WZRf9omR9H+dy0KHhLzCc498lskuG+aPBCUmPxpqo5GnPgyHL7rV
jB+sOo+ex3NV/ezy9JiPB4QndpGJ5ivg+gDvFvPRS5I4cGvT8ys13MKQruvpS+jSL2PJaXnyiF/H
kpqlhaYPsQTIPZufU4kJ7F6EqWEdnXiMJx9JsOFBsSz5pVLy6RN6C+UXzQZkSVFkqL4Vcw/YOHXr
7F469QnoqBL5Ze9GUdCgK+w+/XWI0C9Fl4QKtLHQ7S5XsCv6mBxS50N1Iv3URXMeuGY8HOt+ph1s
JfY3Lq3o8+1Br2w3vMig9zEw2Oa1eNeoa7KzhnJAeEIeEks/eKHc6/ZWeFw9Lvm/kztSEqBXezk3
NG2c2Y6z4VQNRSBpZ80843QbNtWWCOrVcF/ggFimIja93tRZNNN3rLvhpOS180NtLO9dErbJ4X9Y
tj+O/9V2ltgrJTSihlPJO8qfQzpSYeoe1XrY/w8D/bF7V8/tFtMxdQQ5c5Jm96qOzbuqSKEtjPnH
vx+HMhQqQ9A0YLutnr0zwFykm4bh5LbyqPX6+0FE+7rZMou89nW4wGik4nDNvbk6JYrU0Iosn4aT
1/bqQRV9cXLVfEu76Mphy6fXF6ixymNt3bQMJzeDHuz2J5fE2g/t6VvEoXxoUS7UhTyWRbSBjbs2
rT8HXIW33XWWgILYI6jSfhz0fq/nWyWQazsIHAWTQrMFTPEq4opKQWjS0/tTIiKU083KkYeoTZNP
5B6RhdLEoOYb9+OVnAMzS6qpNp3QBdpwuWmVMu0E9sdsJWdUiqNQ1TnezYWCd1obJRATUcGOskNi
jGB8ExQVpo3gf7Os5LRA/0HFwPK8ogSJoG/BW3Q+mU1mPjSl3j7krpJsjPLmCPw9CrYqEITsJe+4
nOY0t3OdI5N86qdOv/cmW3kmdpVjAejqx+1d9iYwGYo4YVUXnRbe85dD8dbDogehhJOlTJD25yFr
f8gyouHiNOF3xXXqNMjh2X29PeyVGYIxAiAOvYHK/xokHipmm8e1Mp+MvJ5/KUk+fvXmukRhSCob
r/etoZZ//2ca0KSW0mDyetLtKjnUiZW/CM8Vd44zTZs6qUvMX6Q2CyKDDQHXnvIb87scbNZjt6oc
cz5VWarf6w3to13YJWO8p2QnVN53ppBButSjD7Puiae+GqLkqa3LLYTz20hFhnYRoiVUF9/d5cP/
MW0sRuwWqRWDSh6iK2NWZzuEAY3d7e+4BuBzLLMPSOOgjoHDpWl8OUxXdyO6DI1x4mmNP465G6b8
NE+vkRo9hupjnk6BFhcHBP92bY/MsPPX9ziMwYWAipwwJytttMsfIOrUFLnaGyeR/eso/5SJdh68
h9YNN2b6Nowux1ntSVRggD3PTDQXw3CfgebyUQ5RPrJPktPtRX27Jy+HWt2wNTrhppiZko2kboUn
pdX9mofyCB7O0z7cHuvatDhH4YSomJJwDFwuX6FaQ6o3CB417gwvXpPPY+n9RCHu+fY4by4LPtOf
4bj6THZRAtJyJ0RKe50K8tfFTtnJzaDKtxirW4G/+lBW2pO3TwR+3lZ32TwdJqPYyLW2hlh9oH6w
Q8SERox22uQUAxa1m60sa2u9lp/wx/ZtlV44FQi0U6yO/lxqFJ+sgLp8Pfz7//dhVhvYSwFsTykD
pe6dnf4L58S3Gi8Y8Vq/PdDb7tQqBJYp/zElR1HjwS4YqS7lB6+PpwBG3a731KMJzNvPKL5ULsyZ
pOBp/ZeEdQgfVO3RMADuAaHtDdFrnkzsnjw9vAPUSqArgBomRaufBtfYkidZballKNoD8HwckEI4
o61WVChNNyhh4SHKmSAEnEXKg9EO9k4pJvHx9pquAvH3UPxwA/ClBv5p/bTI8ZEItUx6dypsRED2
lFsNvwiBoe9vD3RtToDAFsFh5DrelFwaSrNt4aYhsoxOfG94feiXXQMWIR7iDVjdckX+cYX+nhNd
eeBmKLeizbfaXPFgqelUivDOAiz7EEu9fPDgEey5URXKf0oWqCKnBVaqm2/CdYguY4P4WF6dkMmW
+2wVou0YC1dxFGxV7fFM577at1oU7WSZ108jwl24MCWjgTRvFYLwTx15wlrG+HV7sVfn/+9fASpp
MTanDvTm5eM0XuzMmaHc6WOa7mQ142CjOu17vW1feCmBiKcRGtwec3Xe/DcmxQka5ODo3tCuVGAu
Hkib6FyaIjknFGiPgMCoLecZ1e4ZMaHb412d4+L7RnoJ7dtarTRUDG9OLCuCuewAGa1iLL3MrsAX
WdK4ki39eXSUj7cHvRLFYDVVjf4/1UPeLpeft/eKUHSFEZ2h4DfnwpziIyL93QOs8mHjDr86FFjN
RacB3Y+1ao/mZR7VnSI6R9LLH/uuGv06VsKjm+vK/vasri3l4h1BBkRF6Y3MYjNkCYq/PeGiZvlh
tIbhcTRn/dxEZrjXNJnvss7UN5jn1+IFfXVoqwAi3+KBky6P9VhrlDuEW+xDHeN1DBv+sWklnupF
ZjQbt8fVSeKRsbz66PGvBTh0pxLCihOFjkfl7Utqzvsqb34OfaOeen0yzqiU1p9uL+zVb/jHmKuc
RQoIJCknDs5Z9O/ClkverbVUgOiHR3p7rKvzY+9xcyxt5TXQtmlNMiFvZD2LWR60JFZ3WRwDstZn
OmEZVH7DEOHx9qDXJghgFmr5wgmm+HG5HzDhppNt6MqdKCr0E7F494EKyvewetSNU33dQv19wNjo
FYGAouYLWONyLEPSRqJfB5Uqk/bdoLABlZyCqy8Nb1B9Y1gwn10aGV9VtYN/BGltnH1Vqs39lBv5
AcDNkzDlB6C3qHpR7d84kK6uxVIMX+o09FFWBxI4EexHlDC8i6xQO6rWgnd05vKzMUfN4fayvzFl
X64Z+l/cb1xwpAirteDdKyILxbq73sLcBchyeBwdBCbrLtopUKgA34XqXu+b731TWztHa93Hhhq3
XzTNtBusnBZzobUbKfq1EMSPhZoo+IYFcXH5hbw5HzwDcuPdFPf2zlbsl8pOwoPR0MOPrUjdi44i
+e2luHLZuwhYgRBCYApsyQptBuECfNSkKndgIKO960g64cj53XdzPQVqGff/tlkkAlM0W+6f1w4w
6n6cJ8vR6eqr2HcqRPJGjwOlRUjkNA3GDLhZT/bVHNUga+WWwvG18UBVQ7hZemYc1perW1dt4bjj
EJ9xE8m/ZnA3XsSQRkOQwcFr/UorLbFxplzJDnnQUUCFMKNqdMwuh9TdUYxVoUbnNO7Cae+ZfRby
guyjjQrLlcBZHuA8w9neoOxWW6cYOfnREo3Obt7pn6iruEHqjQ0kz5pOcRiLnUYrcGNy13K1i1FX
LySrjvK+n4forIRCf+9kOEA5dISf+ynSAhw5hsAbDWh6MvOcfa00v2Iv2oLgXFlhekvUsBblHLhJ
q40cw44nirToLFB9onujcjfJNLG/3t4lV2KHHImLAZQbTrnr82LoaeubDcM0MlU6CL1S7Koe16a8
kWCgeNdvDHhtXoQNbRiEm3k0rYLVUagGzoYZ3kEvaN+1Uxy975Xa2sDG/q7yrVJ9LLxohPEXPKa1
HnvcUbkSuhre4c2Ndm/aSe3VGNSoP+pljJ4LsI/mk12iCuUnaSp+OgA8HgZDIneQ6+Vrry8uckKJ
EQ9Eql45VmGDzb3k0giDTo0m8zCpWR8DI7CqeO+ac6v5uQtHd2fPxniEdqx8bvpUe+4UQBp1lsbP
RVMh/Fz25tcMqeVvsVAhqUZLuujRvJv9zoAzySFtb5ITr1xAHhkVVz8vVfwcVrFUwzdVDCsO73h1
9GcZxtpjWg/pyYOQubHwv0UU3iw8OluoUDuUCNc7FpHzaQgTxuonCHzHLpQoG3NsoWgzWUU9+Z1V
WfKhd8hZj0j39IYPnx6ikauFDlyIIRu/DLpWwyJOG2MLZHd1JTTAXeZSU6Q4dXluqYORYRUEgbwx
Fe0kvTARfp8N4j4cXf3j7a11LdIX+ikQQ3awul4J0CdCajDf76IxmQ6dnREnvEw2Rll+8Xq9UXww
yLUAEby58Cckz2fYweGdUiclMKi2DtQuqb40A04BYVxUO+rwUeBM2eQrarfFB712QBNVYNccSrVv
oCGdIwY3H/LwTraR4huJ+6Ouqx/sAWeXiAQto1ivdrfXdV0YJt8DnrGoxlEHsTEqWIWzVqlWNKns
bTNDppzWA6423Tz7Sj60+9zQ0z2Ixe/wceXOq/TqXI3JyU7ST6FeiJfbv+VtPC1AB9opFEiW99Eq
nrqBujds9fg8DvqHpuuU79BgLB+W87DRMH8bTYxE3YeHOwZG9JAvIzfXRQimqozPM3zbz7rQtP4Q
DWEbbby+3n5QG9VPiu6L5TeMkdWMimIYEPuLkrPllKqPxS4mvjmC4nrcIi5Qp0oQtrBjbi/j21to
sXdkOJjhqBWvb6GpqzO0Jb0IngrY17Zqur09dp/1itp+Cj5u68WwPK8uN83yNgHNxJZBaHcNuoys
OREESnIWrq48WgCOTsiGe3vSpixo0z7dK/SQDqlqIjbcIEmh2BkaGLldHf5+4iBJuAxd7no20uVX
zZJB9jXo9TNuXsW5LGbtGCHJhgxW7YLUtMaN3u21eF2ARpS/ODTeoJ4LAWnLbs34LLr6q6mX2nPW
mFGgpUq94Y14baT/eieLBuIb+n0DAAP2RZmc89FR9mBo+yOkK/OTi0nCRvRc2xp0v+kWLS4fOF1e
LmKDbR6gjjY5aziE/uoiKgt+3Bj4Fd7+WNe2BnxTyKp8KmjCqy3Y8djIsxEFpm4GZmMWSM+k5AAP
VCrrIHPNYof4zxZE/+qgfCkSQUZ9o7ztZiCputSIz6CH3P1sd1XQx44aeMpc3HtW0h3SObHvbs/0
2n4kPiieUfex/4+z89qRHFfS8BMJkDe3UvqyXdX+Rmg38l6izNPvp5oFtlOZm0INzs0ZFNBMUmQw
GPEbSCfnKzoNFjh34YQnREbMJ5xnhgyTyVE+1PnEE1K3kpV9eXWWdN+hXpvEt+W93PgxMEJJCk+R
bfr3gGeqfevo1cvAirhSYBeeE2vZ+0OqMhO9EWlCeRVS6vkso9zy474uglOGo+zJx0J9B09yzQrx
ylpCVJmV7qg4M8PFWtodYokW1QekmXyroTPVavGBS6pXNn6vgthMeJ41Kx/wyumDbceWmav3cw/u
fGp5WqCwHKbByarDP5mTZz+ioszQ9Gu1lUW8OhIhZZbwIrAsI1htSk08kgOf1Dw1d2Kw+wfZF8kG
ceA1tOTbHbcI2wQuriZg9HhaXTCXYa4GCFCGJ9SRmt5LnbEOt4OECrcrBgfeSGmJ+MXGQuwVWm/w
GvV6/Y+YcrSpSFLkn2Nf2H+KYoo/Rqxd5fpD6MueaEIEbWpLeeUrTt+lQkH8E8ke7XcZltBGM90C
Sg8t1mz3haFK+OyZSir9UtCKtzaodpsd0G1j6D2kzU0bNmeS/aphxOKPMoBJTxOz3gywk7tdLuIK
xpSo0d6hpRWUcHKT0PBaUeaTS3sqdlwthvVTh3q1E7JoyZrlZLrLkGoXK2HzSt0MMTQ0ymy4mWgZ
mYv9z7GKRTOMNv6cSattc+YwerGN+MxmyGFzztUxlWX2K7nFOasaesBf5F4H2S7HXRljMkhrLTf/
EZVU3OOLbSM01GSRvPJDF1uMLsXc4J1rwfTBIb8t4nuOXi4cM42eqEg+tzBe3Cg37kne197ci6O6
HOitLvBXG7EcEpFKHKuDhGiQyzZud7iuKFu1RI660Yx85excH2/W36SYYiDddn5KFVGaZtvTtkxb
+wE55PtYsvfwqr2qN1cqcIs78n+n9n9DLQo2E1lFGgVMrfFnM9uYoDq9r+D27xCokKNMQ/2Ru+p8
NqYfSgKRHLrjLVj3UngK+kZt/WKA7M+ye4z0Vu7j+bv/FQ7eBkRAhUICnTW4XIt94aQT/loY3B2U
trqru6Z0y2L6pEzGXSD5W6QjdpOjf8gS+53Chf8O7KBQTtpG+ctahPQhVYIKd0L9UI3mi6IHBx8U
vlcW7cfMEj9uX8Xzh7mY5F9jLSI57SbTQCBfP8SxiQpOoe7Hsf8cKM5O6ZOHSGhPko6d9+1Br504
MnIazPArOXiL3TICU5wZtMZBEi0AzAIV+9auX62mfd+9P68kex/IJ7Ug7uJlNQgdz6ig1WUcDDn6
Elp27Mo42lT9k6/qj8HorGzRKweOHJESCDwRoH7LSKJbwtH7QTUPvtZ+GxtbuGWbxk8CoeeP8xNk
ZRnnHf/Xt0PczdF4ZIBdouzNnbXI7utSpE5ew6WR7RDimmq82H36FIX2ETDapsad/L8MSMOObggu
fhc1b8mB6V6YaX4sCvvOj6XHySgsr/frT4posbI011LvS6oe4hqzUPPbipJJLQ69U0p9r8uRdYh1
qQ48vdcFLiltKPcbexx5xBSNKagmihGTWmOqEMhL9A1igWKTmDaw9Hdv3JmvaCJePesWvbE+/4rg
dShUK5QzCw6lzdPRjBxk+orcq/CA2N0e6tLycdYVQd6XWiYYODbUebxTgsZJzCo0D22HZEr8exQ1
Cn79zhHGRoK2VvTlVg1TbxxbrzJDTw3Q1TG/1HD1tBoVBPsZrpGXTc3WyoQbjObKWizrJPPhsqkM
YWnMY4tzvPg2miRTucw785D2X/wMCR2VIlzff4yLgoAceFH6Xa6+Drr+y+hfINCtjX/lzjkbfxGf
B4SRSjDC5iGxdTfoH0qp3Ec0mOThFASPsfE9aU+Vgp1ceK9Fd0BWd6pYqyxoi6f+chGWOWOVmkOE
TbB5KMpne0SL8JfCRaQVgSf5wU/agR4sLBd1ha1dqp5RmruZlBxVgYs9XQgtUY9hvHWdV6vdZpYd
lEvzLlecAzAq11EDD1DxRqsQQLQDt3MSENh/wvj7lP66vd0WseTfedBDe6v/gDRahOSqDwNfrn3j
UI4mrrRQdsHV5uEB4eFyZyhJdMyxgFvTslmM+m8Eo72D+QyathcYTHloxp4OfH400+lLnNXKY+Hr
L93UlDtFJH+sVjgfb8/zovkyB01OFFD2N6TO0nKsa5QpKZqyOIpsaDdZ4DRPXUyNfUA2/IG2YeGG
hcBPT/DS0GaRzVhYq2Qa9Txyz6tNPYFAgpDvjC2c//5XHNGnMdJR/TQOeZc80VjfmBV4SafbOBlS
nFbrtVm5K2Rj0xgDFq6h14s1yYXF6ZmXfvbgQaVpBkbx6Dn/CbEUI9XoxOkx1IPio1n4n4te6VYy
0KuDmLN0IY1jpBQW88yKQOBCKtKjnCE7h3KgssNx+71ggLep/DXK4h5Maplezzikx8mcvhlB/yNX
lQ90ffKViLO43t+WjLjP220uxyK+fb5kaoFkOIKj6bHK0UE0e0SQMyRVQfBDIxhc2ejqze3dukhB
/x2Rpz0ZPCaAF9p1oSw3Jk6O6bFGaeZjG/E4ShESxHEKDhD6BWGlVy5ewOSmVCGz59QvrD+3f8Iy
zP/7GwyABbjYgGBZUqnQVK2kbppnDSb+U1NDcy0mSv6RbdRu1kra1plCxaV5mfGfeu0GYfcVKfro
Lgp7/cvKr5m/5TLnAUaDHgqtd+Sh53j818mR+qJIeFYWRws2exvcpXL/0HH5WsMLksF3Y9Lth+wz
bylUxqJNH2heV+5XfsMi5s8rwrVMmWBuHPMfc1T76zfw5BVNbBNCCltrtoasYqDT0PoQ4D68CXUN
xI8LTC181XzJU59T3aM8GFVjtRY/F9n72y+Z2QizEBiwjGVhW7crOaskiwyw7e+LyNzpgt9ROfie
KMUv6s7fDLX+cHv6i+T9bUxyW7JmrgkC9+ILOHrjRHKWFEeptfV9h5LwSWQw0ZIitl7+w1BzLj1/
aOSWFkONfZ3mMGLyY+PofMyKZxelZ1KgGhnh20NdOdsaQZlXAvVBKhaLN5cSY0M/aSI/Gjb6qn7z
u5enDYTHu8luft8e6sqlh6QS/UEknLBlWsJEh0DHna6uy2Pfimqb0I7Z4Y5knZqASyAzTLEbqvG9
qnxsU95CgCQRnpg5HotkyY9KIxtwUjmacv/saD+1okQBoOrux2zcjEX/WQ2UfiVeXtkpf4/pLDJY
VAkqP/bb4hja2Q/KWR0OU8OxCdNvtxf0yrejmwR9BXAWBJZl7tIh3C4Q8iyOAH5wvBYdtsEYatZa
vK8ja+3VdXVWGMvxJpmT82XBNSj8wEzSeVZEmK1PIdtV+pQKfcF98B8mxuOH9ievLd6w54FG8men
Xz8qEJoaPutJqANqNfRTl9jKlnpEvjLclY1JSm/PBDHsDUH0nQ+nF1kul5GZH3HxNVCukRLf2OLG
WpuewKTG3PlAQ7PtEKBK8OX2TK9cdEiZ8RFpnlN5XRreThVCbqJkplGYfE57fHA4q7glF5EnZQpJ
aXxf5+XT7GB2e+BrcyYLAtWHOCxEksW57+QxUA28pI8tblqalr/EKa7MRRy5Y2V6ubIm5Hxt9yBV
N2NuII8BHDtfY0QLM4oSOfwOg70qOWnm0iaIXd9wVpZ0/lqLmxJ8hE1Zk+0DLH2Re6ELUrW5YnNT
NkpO7bhFd6kQ9sqeufrhyCTpbwDA5lCcz8ey2soWKnEls6PYCxPjkxVNPwFReUNbsGGavem0qIfV
3T+3P9zbv7ycH4k88Dv4A+CUFxGNb2Y6EVotR7lMcuRJzBzlWtBGbBkN+fWQLjmv8kMCIfED4vMV
+ubNBCIInQcqPxu10SMkjro6OvaGkbW7QO4kZ6toHcT6QS7btfbCtShF/0nHAQ8dZpAb5yslfDtP
WoXLbJB81Ha65jUu5a9a2T4LRzreXpxr396kqwdDEbECBCfOx8rRngpTm0KNXCIV6IkU1jbGfjH3
zX8Y6E3mCmAoldLF529QXbERrGZSYTptQCTlKPgnKzv5SpYD8nZOvP8dZPFUEVKW1JVT50dJodYh
69JhVJpDIrSN2tsPCBF8iMb3uhvN9yWutZQOSb1nnuD5CnaWiUp9mhZHG92Dn0lqS0cAveb+Pywf
lVCuSV6DoEjPR4mDcqImQQVP6FhihY0kjrFRGysx7toZpX8GeRtlxEv4Q2ePGOCoZIlNGIeuUilu
WU6p2xQR8hHW7yBptzjK7OVa/v3+6SFyxVejiMfWX2x5uU95zjt9flTbPvodjUofu3GCas/tYa7E
VDiATAzEDvKBy03YqmqN4KxcHJtAP1iS8oP6wZ8ptlegKxfgZ/bE3M/iOLEXbdby/Gthx4uMcp3W
RydyxK/RLJznxpeQ3/En1TOnNvUik/83YtO0t41yruekMQJfoeIViCtu2iYznoZCBCun/dr8oaLM
STLZHWjE899VSEXQ9L5WHUVTmhtNTqtNCbPUg8Iarpz3taEuNqzaNXzB6tiPZrlXklj/aqgp0GAn
1Ha3v+qVeEk+x8uG8jZvrSUPZa46Rnpu1kdLCv7Eo0371edphc7yrhmceOUeuzYxXvQzh4HTTr/g
fA1zVUqJy3191Fojeh1Va9wZJUpZWtmt2VRcCWewh5jZTFaCdb2ImUBvyrKdmFjvqN98Nf6EoMfe
FP5pyKetbxmbYJanv72Yy0I6FWvYQyAfaHCznFQUzucHVaGq5UAuj1lMDca2Q9cQ8ifH/Gyptddn
8rbvg5/w2L8J2d7b2gpa5/8ZfgbKwmAiQ19c1pmdZWDw9fI4mx7IxrgpMM6Rs/Sr7NtepNwVTfc4
2fEfVXxt63rlfFzEv7lEzRtZ5bE168EsNm2fdZjLdXF8lHp9W8bmsxI74z5odYhws6e23Vb4JMnJ
Cxp5a4pB6pxmnaUpDE5bmcuYZyxAkMXMi8Ex6ii2ouOoZZl5p5jHaWjEZ7+0GnFC5mrjY/0EnPi+
TbVnGvS5uR8QL56pZAEJf6vJvf5op1I+naJknLKDrXV15+qRBTSnh4mhWBKuTWpYjYDLEMG2NhS9
pWylk3axaRE7olFH6kKA4aJabFrUnRp11P3oiH/UC9Y4UHsk46scqsc4nO6xLz4msbMS1+frYbF0
s7QJ6qHA9pCKXOxZJ4Ja0RuMaYt82jtomxwQeFiroVycfGbGkwPgFWeEfHIxim/0XH5hEh+bwZYe
0jb+AHAhukvbfu3lOK/Rcj7IbZEAWhTSLmwvADcF1HG7+Bhn4bZp5AJIafVNt8Fp4J380R+L8nD7
2F/EUGbE64bVA9AyS32dn3pVT7uYNmF81PJmLys8VxEMcy0084J2TfXmyimDNYzBgApREVHsRZYm
KVkAhG2Ij6aG1rnbSpX6C+NwPEjC3J7rYPYGv9fK7ajBfIijclw55W8herG8RDgodnBiUJuSFyE8
i0TU6WUUHzPTORQpInyVNnyIJHljNdWJKjuOR8a3qDbQ1229AeUAS42+DaJd7Uxd+dDcxMQbUJcq
XKnFsmMjaQ5K1bAUGTqfm2n2CXJ1u5w6r6lGuTyFmOxY4IP8dtcpUio2tT5GvguPmXIFotL9Y2g1
pcDdLEiDOxP7S92N0Zj8VI2UrzwNsIjz7fZWuXbAZ5XeuZnMR1xGaD+QrMoIrQQWUx4oGy3O1J3R
hEF6z/NqcLymDIX9FDU1rAQgWTnQo9s/4Oqi2SRwps5rDsnx873a0NnFDAxfy0mYW0lQWpzSB6Uc
oPdJ0o7g804VoPlKpK5CzZ5OLtDy5YxtYamthOPcsW40xfd8XLxDxKVHw9xL6Ha07tQV6cfbk7xy
IBVKtdAlwBnN18H5JAeFjAdr4eTop0qzkVsop3F1hz17ujGTQltZ0iuhjXOIPP9sMIqG12K0CdfG
AMhoctS07E/aOHcTdSY3c0b9PwyEIzmlStDDl3ytDOdrJCaV5DiK3j81Y6w/C2nq72S1tFbA1Vcu
BQVvVnoRCn4+RNHzFUQYOaFzNyZHR+5whzRRJo2pEKzk+tdWDk0WQubcJENA9HwUkoWOdlwdH/2i
7d0+97nnUqBNGDAN29tb4tqE0DChH4h2NdCKRbCQsaIO7Z5boXBIqQvVCjahSf/i/aPgOzWDp+Zi
0PIujZHKsDCNmoNjGSAWFubb2rTXMH/Xlo1GOkEE9t6srXm+bI6wkKhNm+joFGrijiOquDn5oIvJ
pfX+ZSMhoblCKwiFOnmxD9IiAl5pz0ldKqd7nPbUk5qZ1e72si2DEjIY5Dy8YemtwCa7aPXQtDda
BZtOKInjQ8gDwU3MsYSkEHVPOJLER5S6qv3tQZc36TwoW3xmvRArLjOSIk1qQ3Kik5SjVL5pEgSr
3bJS29jTxFSGBxURT0F4iqN/ZMnMwRfkTv/79o+4aJTzKwiQeA7Q4iFjX4KZIAz0Kv5+gLTR07Lc
AS2qjyHO4QPM7gwsQ12GcuCaUqT8Y6o+3pZ2VKCb5NA9X2FpLoPm2y+ZCX2z7S3UkcVh9Lumxc4x
C0++rmVw37C8jaltHo3SaR4zqMcrr5UrH50TD4WLEhDkqmU9YazkjoA8Mh7yxju1zLBHs3R37Oz+
aCdI99KZj1Zck66OCegVoM9cSF2ezx51kATlWVQsMC5xE8cYdnYvDFdJ8/F+sIb4LjMRbL/9ja8N
Co8Y9wEUTaG3zxvxr0YmfAMgcWMenSpdnn7XcRT+kxilNLuoasFPLZmQ0bBQ0lwT4F2GifmDzog8
wh4KExcvYLkZOl9WYVSIbFKkDTJcSbrRSIEeuqrGaOv2LC9HA1NLTsrDhabBxdKmSYFhipSmJ4zC
ytcc2yovNOsWkS99jR+/jOUzymH2SmEs6FpgTM4XNNKcEkFGPKZzOuR3ZTXm2zCMhpfbE7o2Chct
SR+aL5c3RiI3AXsFn/LGqceDJgp5N+bGO9WoZtkD6AQwXsDU8vJbnoJW6pFfdsbo5Oe9dgfUMPTS
rBpfb8/l8myT1OJEwW4g778w/hilaKx6rY1OdmqHd4CU60Mig7B3lVF+TSvw4bfHu9zy4FBmypBK
25z1W9xQcoUevdYz3mDRE/IqLamflAn9ZYzC20dDjOF9g+vTmsT1lWg6j8tlApDjCo9B0gXqei1b
Hlspy0tTels+Lle6VLgaa+BJ5oeYGupzlrUKGP1kTa7gogLD5wTkDnxj5tVzZy4mbhdRQxWaS6Vs
0OfaVEPtPFZwE7C4tSRXZbl/RI2OExb9zcFth7y151eJ832IskDf3/4KlzccNh280KgjkF9dCDaA
58eTdyido9Um/haXpg9lWUvbsRRw06oo+t62ermNFCN/GGQ/XHkVv+WIf78UWQs6Vm+KEdwqF2TH
2mrzMO4k+xg2frOLKowG2gDZBuoNCjQ8o/QCp0y8inIvjgFU5fIkHDx7wJXCVLphY1Uldd1hHB/9
NugPmBtV79+mc7uDhwKaP4AFFoEkc7Ck1kRnHw2r0e+gdQSHOhbpoWgmyZNzR94FVSmvfJUrZxG4
+2wTgZjIjHJaRK9gUCs7GOxjKWv1/Wgk6i6O8cJE0rz3amxZ351czfhv7FrQQyf7tebf89f1U4Iy
b1LaH0c9U6t9WsNA9XIfrUWnLjWvqRMTUKvZbG/vPc46/+7y8/Pig7o0s7IuABjs8rKt9dw+OpNf
PPhVjiD+GIoSSrGNc4yOyQEuzVk4/aC7mgOCx3jJiirrKIlahyCbgQ9UJ8v61CHntfWNWvtZtO3w
GshTcyyzYNopY1ElXpGnEdYYTt488GfLdycpG/ZBgzWNmxnC2oHlUpDpb/ss8dQuaE6NRYcAd87Q
w9kr2fpSN3y268qfDR3qGcxavIxaN36BMatgtO4Uykdkzx9LQ2k8UQrb5QbSXNMOHC8LLJy1k35y
UeQBbdonvouCIa7Sk4dgdr6X44iXhtSVr0lqBfnn1A7C8ViagVnf+8Cq9D9t3xe1lzY0PTzd7Mtv
hSzQGDCUqQ0PRmh3bA3fj/Cwz8bkHqPVCMEtOym/+ZYVfS71KcaAWiDbsWnssqfHpIWOZw6hYvM0
CLsf2iC6741jFa+O0PyT5iSyinLCUP/A/wN0SqFSO0lT/Wjn9uTmnVTfGUUhP8flYH9rizY4mHqk
bPCwdTbSVNgILFjaDhuO/jFCIW0zBFl2CNVOCbaDpv2abLqFMR4Dz0bjqIXXW93wXNkdNiC9HHzJ
bQpysT8mP1pVqreBOVmeUY3Dd4c9+gu+8LB1BlXb+2hKqPs0zoBlGIbClg2V7Cms1PFPlkY9gSGi
+euGpYK272BE8VYPMBd2a2l0ou2UGPJdacQYSvhNfK921Bv4dy3rIPeD8pwI3WBvdbkXAUL6ydui
2iMBMTyUItMP+kjIUYaeKDWkof4L47tko+JAcm9reZC7hdNFr0ju5Pe9ATX29rm5cnPOOTG32EwP
p6xwflp9vTDhlaG84BdOcA81VIGEpyYY2avWrrdDaVOAvVwJ1W/+fYuzClyXhgwUeEqZywdYNMF6
jzvHPypdXDz5ZZ81G81Mx8KtsGC5B6Nsjl6bmqrYROkYfE1rW/9U5bYQHipf0260p+5RhlnS4PAa
Rb5XtwV28UEim4bbN50e77I8DqrPepPWfyytnko3K43C2E8VOri+UWmO24eT/1MesDSR8xTOQdGk
2zBFfN8e7cGThGR2K0HqygU5I1KIUFRUZ5uK88Uu+hhwbpNLtLyR3oEXZ9FJrFO50TfolGmvZhmn
/2TWMH3pjDGnLiH0Pl75DdeuA65nSoFQ+BCAX/wGuLlJgEGFdcSYp2z2ID3ND1Ffhvtk0iIoj2YX
rqFJrmS2s2g69Tggw5CftPNpl4kWmWmjSMeiS/LM1bpBfaDrkKxVaOdk52JXzYg49DNADC5bcOUg
E5A7NODG1gaoSfKLVWaZOfcUsNfq0tfmhHgF9xwsVloNizkpMV7eTsacqIHkP6R6itMNpM34vRUe
khr4GKjs0OWftSvmOf91myZyHvY5cLFjEFRwf32RPmGAEB1vR4FrK8cDhz4zj1TSqEWOoIrYzHkU
SEfaI8rRtKX2Tuo6nHvQL1/Zfxf99nlGTIaK/uyzeYHBKCPoklXQ+MfQD4yXiISOs5doRe+2Vm+M
x9rUKY/U9RA7d1YTdPF9GUjie6Y0AToAnSJ2yiDniE4q8Qifop3KNSfIK6uB9SgndEYFwJJb1Kzt
0BRZg4fFqaHUesg6rT4NdTU9VGnVrkDprw9FcYBCCGDAZTnG1AonrWVJOsaqGexRehm/ZdkQ3I1Q
YleC7uVbYcZV4WGBqwDVXLLB861UJmDTYA+npx45McQp8JFCqPElibUvhSz5P0etmqiRp+qz1DX6
vTaM37rBX6tOXBycmabBe5q3NBYHF5+/MAxryKYpOWFflj8HceHcU3hZCzkX68ooPHFnov7bg2QR
5dpWnQY8AdPT0Pf1RhR9c7KGMD4kRt29N79mKO5PJvPvblkMhfyKVEoGJm+65BTf80o2foFaUQD/
VUhibdLSrH/fPq3XlhBiND2hua1zIbSA78SIehtmwDWJRMyrLisDEDjV19vDzNv8LJzOE/trmEUi
X8OA0vrRj1E6KDMAMHKht5uQGmcDmSaMvgRlP2Zu7iTgN0RVwD2/Pf61aUKk4RVBTLp8LQnLz1Ql
VeJTrXaZ4qp5Zj07pIXS5vY4FykQ82QEXhTGHNGXGvkdag4z/ig5YWo9K8LrwuUlaGxjayw8UY/f
E6tbCzEXt/A8JjKlc2OM1/LyLJo+gbbMm4QybG9vMgSnXdS12am+Y9xruKKtzPHat3S471H8m1E3
1rwGf10jRWXhYWeXbFK5le5NraIPViqRG41h+lrnsNDIwSZvVPM1odSLnGf2zqELj3wxQ9OyPh8Z
Dqea4M2YnCp417kLmQfRAjiefe7BwvCB/iSF1GyyqnE+pqni/Aic3Fgp/V7ZSTyAqU3M3A6Q0PPf
/5o9hSOti1tqheqg1b/qxDZHF/M2ea3ZeSXqMA6UBvtNxGw5V0WfndmtKD1ZYxM+pb1kIcdAF0vN
h3Ql6qhXdhDxBuANiTSxfImtjk09dLJJS045emSlG/h2n1GsL8PM5fuLZxRw209yH4ffY/SV750s
dn6UfiJ+9nKpPzhlnToufgFDtjEwgjY8wxDoFMqVFn90RFS/6n1v8Ngteu1brnRdsqdv0PzpK92J
Ni06leRxGIPxUAGZ8xz0UO5WiiVXFpNTySGhfwbeYXlEEKmKwtpM4lNMC/W5Jux8qDA33GDft4bI
vwAZ4LyHhMzcFLGoX19UrjQFui+s+OhkIXD6UU40G7czrROvIm/GbZuC8tkgRFQ/ZU6tqK7hN/5r
aGjlD3vAZm+o1Tz0rHjI1+qaV44tWRm/jIQJCNsyox3UMayTUspPijB45ZhNa7zKoa1+yIPagFso
1013BLehYUcoHOvT7cB47dhQxplxOuTKF8mJOgxt6xdqcTJQyN+aUvm1diZje3uQK9EXaj1ZO7V1
GCzLRBph9XqQ0CA91WZA/VRQH3OzXPzg6VvflZqTvSLL+/v2mG8Z3OJqI7hA+HLeIDvLtEseQoGd
oxWfKqr5/6h643zA8G141Lp0alyhZPY9msPlt7g38ItE8urQ5QFO8MSnQLjSKHA6btqoQn+xaPzE
pcyjE8koE//qhcDiMqDMBY9OjMq+mtT0Iaz7Pt80Uhh8M+ogQcKlCgQCnUHd3OlxCbFdBomVkQoN
6Ato7UhxpvGdlpJUFTvAe8u+/+Hjp+sgGCmlnxoZgIGG4WfiamGifS21kBczwc/4nJqpcW8oJCSF
UQp7nyoWgJQ6nZLQTQhH5maI5ZD0pKV7wns70saV2HSZ4nOc3ly/aUC9aV2cx1tnMiOkdIj5gD4w
ZQ6N1sw3KiZMpSukdKpdaXDqn1LcFr8S1fJ/0P7MPQpIz8gsxKOrJlI+uGhdI71uySJeY4Vdiyzc
SUReciigDfPf/7oO6AKKkaoeRXM0und5hK5zMvbUcgZ+8u2ddm0ooFOzXNTccVnSNZxc4/c3XXJy
Eiv6pIp02pehZXyPh2ZNdv3qUKBfZu2IK50dO55IeccqOUVdLh7VTJ3ZExNY8IF64n+YFVk8AhUA
bS7qGLSpFd8pmZUmF5jsZurISxtSs/bVlkeUid4/Gi9GjQacNWM9F7lLaob+mPYc1snMtHv6HL0X
ZWTWSBypKynvlUsVzQ14Q9ysKsqUi6EC/Er9piTlzDVDMl2lroLIo10efejluvwhFUm98gC8EuEd
mqUUyh0IL/DPzvei5UN+UgYlOsnCTvdZL7pt7lcoH4SavzMKCd4nNusIYvR/3r+q6DvMXTPulQtZ
rMTP0jwLwvhUlIG2KemZA8i0ZS+UB7ECu7m2qhw0mLVYSPAZFw9Pxw/ToQJ2c1JDiyJno0Xy4NVT
S/6VR038AoRSDnfvnx5WB7TAERmhBbz4kooEqjbKh/ikJ1X2KMtx5kFoLvZ61SX/YX8yMeYHZoVD
vpheXXVyUygyl0knK/cdJd1NHtr6lo02rsCkru0W4AszTR2ytLmkzmY1jcQiDuKTlfX6z8xX071v
1o0rj+X4cRzE76iDHjnl+rCynJedzreXNFFzdr2HlLnYp51SxbD5qvhk62X5s9XDkfRRD834sZuc
ZnAdOXQQi6nradtRtHodkjL5ksuTtGZJexnmeNIDSeN/84t7KT4gBYmYJcf4sC3exlmH6ieoaXMX
dpO9vb2HLleboXRenvPmnTm252ezdeQklxv2rSHMn72EiAPSx/opodaJfaFj3fdaNG57I2wPtwe+
OkfMFxiZohBEgfOBS3ns+gH5n1Mq6nqvTyC6Bmyxv/IYDb/fHmr+p84zIeiuCL1oqLpxSy1L0iK2
Iz+jwXBKgmQjuuwDVNHW04I43UfGMO3CNFmrgl+Gg3lIsu0ZoQn2Z1FsHLIo4AKhae70zZ8RQ4tN
BbGudKVEDz9G9TCsIEWuTREDGvTguBxpui62rlaAccoxDz61aMlELulc+acH495tRwQBfbfJEwmW
hpavPQev7Z+ZnKHNdsagnBaBAbJO0NGQh0djS8ajqsux6vZRkck7JdHtnxlqnJjRJ9VDCuFuLcm5
tsqAA+BIkHiAvl2scgYAHdcnxDHbRI42lQjiT/0o/XIaqz4AvH+3RjbxwZgznPm1QQ1oMRyNNMlv
2iQ8acncUhMgfscp17yW/HXldFybGYgqNMwIt2Rwi9MxWSw2t2MA8keRvH5mpVZTV95ptRF5ilWt
uatdVjAoBbN3WMgZVXVxfWmS5Ws5wJxOoyCkS0FwqHD6dKETVydER9WN4Nm8HUSSb7Wmcj7fPqHX
ggGgVUIRGQnp1vz3v7JVpUqUwtEqhh8CH5srFd/oEAOWj/hErCmAXr74iAHYqIMSoK1xEQ0Srcvs
oEBZ2EYe/KmsauVzp5XFyge8NqOZLUT5y+F1vwwAbeRjL6nG3CVUDR9wW9HFBhcocHElrTtp5fhf
O4UoMWH0guDWXCo5Xz+2Y95lGoinjHrCgdr3PwlteC9QEkTknTTH8s8XHo+wNXDO1WmSTqKnQbQj
wzsfuLU6oQehCQ5Pg4eZDnl1yMOyPsGaXHMuuPbd6OAiYwwgzrnIC9JRHrRAj4niRaH9ozshRUUn
G6O14v0VlAXnHAF1sLNUSmZb+PNJlRwBzQkrUJTCTO9ks20kr5MN/XuYU6xxA9k3nqyswZMMDw4a
5n5e9BuZdXhBCKQ9BqWdwtuextRT/djIvdQatOOMB/kwJplxr0foSMQhuHM3mZqqdtEJ6R/yIHA2
ut93T3TW+89RHvTFpmm74sOoZEOELpmlf2qtfHwZirg+tFMiHxHs6jVXKcppcosqHHNIQLLU4b2g
F58BkSXNNspU/UdlVfKflqzqzg/CTPOSEKMJr6EjelTNHkVPX2mUu8wI8hhHBtTY9GE27JOxWNw1
jVKXG6FrhdhavpOrhwRdWc0DYz7Jm1goRrcZ1AC5qaLFmphgSGXBTZIxuetKiHvbUPXhl9ZjJ32t
h4gHup71aP62Q/8VrKa9b7u2KNHEc1LDteCPvSp5hElskFjpvWTLSe+aqe3UdJIT6RWqWNa6oV+J
Z4WUIfMCTfSRmweF9SUiPfpqFr3/IimT+duw6u5PpGaj5uFpgNjfCHcRsawgC7YSEJLMy/smQb+2
t+pHNc6QViwG/aFG+zUDIjVpqH8PrVUeiLZGhtcq/DIUpqtW2YxV2Fbk9YLVFxZgEC8zMlM6TLi9
xKhP+NZj6vTquIfBNPzSzN4MvLbDLNUY0BPpmyJ46aIwutPTcvrQKRF6ChOiW3uw7ThODrJIlf/h
7Lx268ahNfxEAtTLrXbfthPHceqNkEqq9/r051MOcE62LFjIAIO58Qy4SZGLi2v9BajykCGzUCvZ
rzENbQ8OrmMgetsk1hdjHKeHpIxwi8jq5FI3mT4dTTw42jvgouUHiK36o4pstHoXBJG0/CyhElDJ
AT3gpM55lqsCy4RDa4VxidHekGOsGneNfvBkjsGEqxXj7zCNk/dqkEAleD3Yr91ts6QLUHtuN5Ky
2+Oljwgzx6ojCcCuQbWkN9S7Ycqcd2XuEYoNff/6eC90oHjAg7Kntkivk0LrMkcxq5yN2+vR1ZvI
4i1HqPeCN6mP+5J4p9W2jsS1lZ29KUbnReATEUXWz8EcgBylItgI1X9YEX9no5QvDHUmnMy9GOra
i+nz8s54KYYxvhTW6KAL7FJeSBrF6v28yhOavlQKEbIzwpovITr0mJDIADkOg0meACzdtarajOdB
CLiw4Tgln9rGGcUOzpMdPU+TFj2VRtEnJyMxRnfvqkODNDnobwAJYz/6nWVUErNRC8FmI40y+/D6
ei/vhD8TnPncXEQs9p/P8ddlTlupddDUjS9isvPm0LpujMDCGCniZGeB8+n10Za76c9ofF4QPnOP
cvlcrMg1+9ir4CXxVD5FXRubh85tw25Xo96sXHW13qraL2/beUhq1VTSUZNCjE+/3cCozaRuUuXp
xcIK75KOutD35hCqlEBzL+iP1Kjc6pwHVdMhRN9uwSXW1pfXBck+vaaXogGGIBz26PtdIrdMxl2m
G9Q4WyxQC1+zCCsbG3b5tJhnO7vWkBZSYngx2zLUlbJw+JxR1V80lfCQu92DGiq/46lv/dbwNspF
L0Cuf0Ykp6DLNNMm7EU2E2VNGCdUkC+FSO13Sa7l9GwCMu5QnxC20b8hHxvvMDMP95UTZ/tAZOPJ
QtqNwGy5voLRwa6UVXqMETLbdVrrbBR7VpcEYAca8jSPEbG/3QBaR3KgyglyqmpmfpDkma+nNFZS
usSRJ96EhfOPMfPPkswyJQjJgyizFiN2ej+5iq1Fl7bKLBwHjHswTJlvD9qPwRg3Womr0/trsEX+
00/GqAzQ+zHTRYo1Ui8piBRfc/I33dCduGG3sshlajfPjkxrFjKig0kaebueMF+jKW+z+GKKzr6X
hlWeenQn/hU79WcYUNM8nmZpZX2e91+BKVENvIYUL7oIPKzOkWPU+6x1ECNUE3F8PSqtnVEeGSqi
39ChKFffDpXajUZrMYkvQzxFe9sbjYM6YV9besqWjcKL6+1/pwVEn3sOtNuyS6rbRWdVRRTDp9ff
1QpC+bV5aOyIhnOknrURdcmhOiUJJr4dVl5qdHLVbAv2vRaGee/8349YfMJu0AqZF0QJI8KvPdGN
6ujItn1nxkP+WOVBt7HAazEYpB34axpOFOsW3zLg2rIawQJPQI67vv7s9uK9Vk4H0ebnrhpOZeic
Xv+myzfyn3Wm3DqzK6F8LPOWPBbwC0oHun0BtggPa++I7I3+XOg5nR8L7zRVkb8CW3+fcVNvee+t
LjAhh4yJIEzD9HZHqVqgNnFnwevM6oY60mza3cZ70ygfHFb89amuD2ZTroHvhOjGYnVNswqLoJEx
nIpeHmuB5k6OgcUedZHiPKbS2whv2traujptKmoQMw93MSAd5tDj+TCTEi3NOg85rWJ/6umpPWFM
PRp+O2nqcArQ6VA/ICAxEfArvesetH603mB/iO6a4objoyAlESc8irpfUZAEd0he29aO7lzDCyCF
zAJQOizTjQth5bjP9xWF1D+k7KXufcs7MrJGN7qgZdHSJeIVMNXf6swIN7b9yjrdDLTYBQpqt9in
KREiovGErIz+aLWF5eet9ibwprcCKSvYaMfYanev74i1gSkLsXpgKGfZ49vtN0IWpds5c3018+fA
K3KPld051vVvbgvRs0uvcaa/M9rmH7sBHDriGhkzDQ70EZYexLKI20aD3ID8CjrcGCgM2I7kpyI0
vkRh2AGETq5amG3s/3m7LXN07iHKqTOX6gXPYm6M9UVQRBfTyu/YrqTmWXjUvfJH46IQoUpjo4f6
op08BxdKqMwS3wR62ItXgTFN5ky/ixCcKgfjKhISnp2TFFHrF2kSeQ8h791hr01aCEyBNkV3r9D/
+SbMUlH9ksKBs0NDMoB3oJaKeVXrXvn9+hZYuaWhgTkOTTzYAbyjbrcAz2RRsmgC7pH6nFjio5UX
w8Y2Wx1jtpAilUdXbJnNZ05v9h1u4ZcOUokfFJ67U1M73wg3a8cVm0skk2gwEVPny+WvRKCt1aqx
0E+8eBB5HpsxkQqCFcPwYCeROW3kz2tTIowS3KgqveRE51XQ2LE04gvPrg+1ojOtLv1XLOh8TDgo
8Bt4Vmu0sG5nNOj62FGkiy843tIUHyy9fx+NIYpfNEEbcyNBXLke4L7y9pg5ltz5i51QeKWd6S5v
LsXp9qj4Xh2gGDv0YJ+aYvhnfat5alwMc3ZIe2MZedrGrbFxYv0iuD6+2WHQHUgbTW5IFP++wRGB
4cqjojnrkd0uYh6lsGA1RjKF/tVKgnfCy9X/sMHR0AR7TaH9Zc+2CmSESWrKc1U3q4c6ypIPCVy6
jVGW4v6zQghpNEpdyANxJpetirih+ACki/SoLiLIVYoS/KTJPqXHcvLar4o7E62CMopqCBhBcE60
oaj2dqqF1dEKWrhA6jSq1k7JisQ8UEAYi/fdxFPbl2PpTLvKDeU9lFTVPaZdTpAyIrf33uLXXp0t
eJnh2ZZSDY8I9c06oZ1ZwA3VjfxXOYnwrQ3T6eekesMvOBVFArDPKbbkq9b2KOANrL4BvhFUFxcW
ki91PUFyhCqnmHCS6uBoZ2HqW7Kz74i2+un1zbNyZVCcnnFslHQQKluMZ4Wjo4xaIS4gkmIQKbhE
UndLZ4Uk1etyv1eC5l1qBu2W5sJafKGuNbNO+IfL6nbX1mJusPYhEzXy/C7WrexgRlZ8eH16ayGT
lHfetpxGMO23owDo4eHRcDYU0GB+Ork/9DJUKRw3GzfhWqKB3CNRDBwtxZWFAGgfkj0hM5Nc2DSH
jBgzNdZ3pxm+GuSkfuHx6m3G4X0TuVso3rUvCHMAIZu5hQpZ4XaKrdVkeYRhBERI+5NaTzRTwv1Q
Kj/r2UEJfp2xcUrX1pSPzwNmZjazdW4HbNC4MpycNU2H4CeHNYfBK6+Km29Jgr5ANszhAP4OPS8S
OFA4i+uh0bRx6nIlvjStebRt6tV1elQr79wYymdMm54R2Ts20j2U0dbzdG2S/789EQ+6nWQX9TWJ
OtvTGgq4qWH4hQ37MZhBMv++Q2fFYFo3fxQKjduBqqltZ86dch5G7yPYlOrc2slwn01fXh9n9bz9
Nc7ioGdhZuaOWyv4Tk3uyR6i7pL2ebCxN9aOAbotoKUQvqFisThvSPw5Q6CMyhnh6mynI1r5Xuvh
rqitBQgTmvGxlIbclQhjHUOKlD9fn+Ra9KT5DDHIArfKrXu7mPaIOoqMPOVcqO11TO3wYGDFKOvW
gbKY/4fXExqysCCoLtLGXMzV43zFZDDKWYuozwOt6Q5llfG2Vbzm8O/z4vEC6mRuB1DSvJ2XGtV5
o0Rkfr2R3hdB+SurtLNXJeey0L69PtRaOKGLCC9gVmN50Wd2W68KhoGuUFipiNA06fC1T9T0QdeQ
o5lfPMdZmWdj26xtTsgPM5iHfPOFSlcUJdByWkz5dMSZ/EIbnH0aC3MjRq/tDgBD9HxJkmZ24GIV
Y3Oy6rESFzHWvR8l3ZepkpescMyd3pUb5eC1daTOQ8pEKQ1uw2IwQJhgtJHou1RNdnAn5KDtSn/2
UvO+HDgLBnqcG4u4Gi7/HnIRLlVZKpqwGdIMa/0oQRDu9YKBm7gtQRmrvAtj+tuDUXxCgy87Tmlp
bqjqrIVNapTkvXOj7IVFlajsop4sS15QBA/8tjeCndXW18Bztizt/tQHF49dNgqVE9f6g6xdvIb0
xqKcYjMUVWb9mNWB+w4bh1rdofKXn3oekvStA9XC8MlunD1wX8pBbjZ6363Raz/3wqwfmzj2aD8Y
onEvjlV5jz02KMKnLOLKnR3URus3odr81O2K/y5shurKczf8aA69uSvc3tonmj49R0nVXINo6r8i
1dufTOEqz3XsvRO9ZX8I8YY91naKH5iW0GZh5cIndOLbclem9HARi6+/ljJ1f2RtIi8qjM87xavw
AEgbHB38JNCnateUfQvjWpO09zQtdH4GWiw+4hSsyYvWKKq9i3AvuFcM2b2tlakRkLJG76ctBIIL
Vd1Vfi7C7quZjn2z9yLqnofG6OS3cKqN3x7FquTiOk1fvlFK0/5adUObIVodT+8KKad8L3oTKF2i
dU14REGWGzlJx43qxcrx5H0OspfLgyL00lWiU+ugGidHXqq+dCiVWMGDhfjzUep9dyRN3SJ6rZxQ
MrUZPDjrq/Jyug0HnV1ro1QmcVFoxfkeLVSM7lzsl72TlMF3K6Fv/c+x9WbExZbNh6StBxs5akXv
451Rur+5Qq+TUUQA64ffY9I9vT7gC2IpGRQjMsHZj3R2UbqdY5Y0IzLyqrg0o4fmShs91235ALLx
2Wn0D2Oa7GusmSmcwaFJD5ncopCsxANqo6AJ4ckAKdQXWUekizFOxnKe8SgObjnwtnK6/GgPWNC/
PtfVz4l47UwZm7l0i+vY8noRFmUrLtwhX1xhjoi0pamvlcZx0s1r5cgtvvTa5Kjh0yw2ZirFcnIO
dsXKEEfiMqrQ8+VoemeBKoVvtpX+H84GOfdc1gYZDmbw9jt6oxLhVMzVFXhR+Ah6pL6rR7tCxbrv
8XqYtl5n805cBleNBxPTIpWiCnQ7npTlgJAlwbWRxnQR4Hd2TYMZ1tiM5j6O03RvgoU/mZG5ZQ68
9hlB3BMGSHbmjPh2ZLM2Mk9qpDqpZlyGwfw4le2XqAMQYAQXSyu3+sRrUYcuMWvLridjnP/+V1Gt
VkxRQF4QF7vP0iNVJ8f3arPctWM1UnUof72+S/+gNpYrC2WOZaUupFpLSLqMREr/m0Afwyq618va
2Rc1UIoR0je9AOk+8eiP/Ur2+cnrI+tsBiZXShQn95pEQKa2xRbHbv6YL34SX5m+NW8s6La3S9B0
VTlauZQkyqHtR5r8EKjdtHE8V9f5r0EW+ZBUUjEa2TyISEtflpj4umZzJ/L2EfT/vydfs4EaAibU
NdhFi01Um4WBy3UoL8WIkmOn9Y+JZp6qzDiAqr6zUuP96191bXKE1/loAtWhdnO7glC+tSEYPOq/
o2vnuIrbMj+EwhTiWKXjdE2sadwiIK4dFLBb1E8J8LiCLhZUM4JiKuJEOVeGi5JWlH5At+VTH6rP
lKkfXdwQ/sMcgWjz7mdt8Qe5nWPn5mkxAlw+A+DR4oNbFfVRABZ5D+L/VKleITby2bXwCo1pfscx
JoWG2wEjIyzMocqVs5lKYz+NcXUWg/VReM6Wn+HKqxWy90wRoZkxGwnfjlS0lgIRTFPOdmCDZ5I4
cu5LXFVBC1ruU6KrzdURaHxUSjP8SEWobgSFtWgLacSY0b0UkJYvSWUMMhMvNOWcxWDZMoHZXzwk
0VWdDOUe0J66j91qfMxY98vrH3U1QUCdFhI/PXj4yvNH+Cv8KWDgRVUxtAep+L2JMsN901tddEjV
tnzTja14543q9KvUS7XbGZMWfIvycVDg4cdF+R+2GFzTGRIPAItq5O2PEfrIEYWDcPHc/LOimyet
Se9EK7+LNtuQ11/75EhTYtKAToxHbfB2qGjipUB5mUKFcH9mHRqY1ZScRyxuzDG798LmIHJtxqwH
/1414L1iI0qBNcHLdnxpmNSzEwq8TTqVuyzUkSVXlAi0bbT1ql6LSjBHaNHRwAG0t/i2Yz/1buvq
4lLnbnsOA8U9FFb1fXSq7FRWpXV6fS+tBSQ+HqFo1nF+IScw4kY8yZR8eqhL3aeoBaw3P1BrEJQR
pp2qb1mJzcdyeW/B0EPWe1ZZ5ujcfkM7HiXofjI+E8RVekmLSmjHwSBZ2sjbVwayZxgmMukOpZ5l
L6exTaiT00SoTavwXufFtsf3cgvBvbJ+c6WarIubhP7U/Pe/jmId9VPtTT2eC2L8qLr5KQuDz30c
HnAwO7epIjZmtXIEbsZbnLa8mWpTov53Dmv5lGTFKSr0SyfSyyyvFsbDJS7Nj2M7HV7fJmtliptx
59/11zwpwqtJjoYX2GS33LdpKXZliTJebSk+IKoDZP9LpORvTNleVdEcXx9+3vSLTcMzhLwWKCvm
QsvCrlF0ledFCfYgKOj4sYbeBPxf1cc5wNm4wNY+qDFfzjy8oF0v2SnOVNYUHbLwUpqRQsnFjHYE
suCKtV94ymrdOlgoPmzEl7VBucfoazAu4lSLr6r21ZRh/iYvvW1+00Ll01TXR6yHj7VUK78ftjR2
Vj8niCa27CwHwyV2+znDHHmZMeCpoCtZfclVo/anIbD8qkA6SKiZQTtpbCHn6MqnNirDQyIz99fr
H3Ul0mEoMPcJaPPQtF7kQqpeCbsPFYptvUzLfdKVWM3Q3U0wKDfUIITb7jb9xm21cmvPPGsEPMkw
Icwswk/lqGXdJ428TKVQzy1VpAvGEY9uWVEpSRLl4ESa+VR4abiRba6FIx4QvB6oPtNqXHxiimxj
EjSgjmQatI/JlBYXsC/x6fU1XZseVgbzw52OObYat981zVDpAwKNgH1R36Et8jR6+X2ixr/pgv1U
yvguKc2Nz7g2sb+HXESGqbSrpO5G0CSV1et+7bTWmyyq5FbtcCUG4AU7E6yhOjok7LdTM80wtEdv
lOhcerNVmHOviW465NsxdnUkAjrwExCcwDdvR4pzcH6uyWlUu7L5ivZx/NsOnF9Zmf8HvMEsRTeL
qOP/9kLXGeWRyHAK6tmy6tj7Qn2ARjX5Xpf8O9yAyUDXAu5igelbLF5VOyXKuLG8YFCk3Rt9NisI
6/lGmF4JYzejzFvlr0uiqIpsqED/XzKBpgyo9WnnpMUnffZsUsG9aIN9fn2/r2w+utAW4hjsdwLa
4lM5kbRro3fTi9K6sGdMAMRJbSsbGJSVDTE7kcxAIWL0C7UnPXXUSGZmeumpYmEUGbTqE/hWx/Zr
wZpvXPHUh1inxXUHmgEC/KzyhDfl4msVaBjE+cisTKGOD6Gt9F8Msx0OjavT1hz73K/r5hFVk3Lv
INLuazGSJj1Ge7Kv7hUTwJwwIVIh9yVPdWi81yap3oeq+Go0SXtqhhhLEKFFb1Fofh913XCc/z+0
JK9FVPGIasvPlRUJHyjcN5ogbzTK2jBvHypTv0Yo9YChsz/WjgVAXsF7yu9isPlh0Y3Hyeymo7AK
3WclK9prlbELKxTGShmqD5nZjjDIcn5wbQQ/RS8vdlbQDOaFciwKRIXRrY18owyeRS07P2yLK5sU
ORiz7E7CEF+jAEvrJuhqn4ob1XKn/4KRwm/peo/IqmIx71baXWbq+9Lx3qg1hJDcfdaDVPWLarQR
HprifV9G3+FvJB/sKrL3oouTHQpZ97odaT53krcbG/wfbYFJp1pS9G+zU2eIj1XunqE3Cl/ovfDb
YvhVBd0XspZsTxNd+LmjfB5qol7be+9gld1bsvrkxtmdNalPueodwl45IIEUXjvF+9I16keQ0dlB
R9TOF+jg+2psPk6Tcz9443c1tO8jVLxkYkFA8B7yLsv8uECS1Rau/S6zZHYc4aT54LOaK7GScmZg
PUzl8BD28Y+xY9HCUKg+zD8k5SKn2CVTp57tKc32tiaat7Lv0DOvgqOXTBdaPs+0gMOdK1U+GHrf
d2yyyLet8GPcz18iTxEV7r8HbftWgTN0oVvxOEEgvMIlak9prLZHWLXe3o5swFllGu3y1nOPxgAO
HUB2uNcTt6HQ0vV+KIp2N3jDV1EU9d6u0B0e1cg72eyMEw7f7h0CPeN91USPamLwnDQL9a5u8/Zh
srxqN3Zec7LkUL21ENA7Z05Q+yZ6JgezhLGh6bF6n8gouYK563a0gQU7LrxY1tQfsYrzfLTkH7xJ
f2sk9vcqCH44dWmeS6v6MoYdGkG6Vvp1PKpHBT2o3g7de8XLkrtQlXxnq//gYdTpj70NnL+j4DgY
sXn23OTBSvO3WuO+qTr9m1emlroLdURTZdh8NmTSnLomd+G9ae1np3SeAkf30dZ2zrRWT6EYxGNo
5Y2vNRZiRYgrIsDctGeWtfM5rIqvtIF20EfjZ0Xbw4dz8mh4QXF0K7s8I24Rn8dJRHvVjd2DquBj
LDUaYpDZPxuD8SzkYJ7GOJoezaKEBJZrzs7O08c6ce6UOH+nJ7VzsLts2I1prpNdA0sM0xaSpeF9
wRW1QzxFP+GfiZB0MPi6pTF3NkWZqsBTh6Z/i6zV4KeJGK5hUec7RxYTev14fsa2Wu46RfxwcsAe
AF66QzCo5d6u7ffd2JeHrAg/0/Q19mJQ7qpJsQ55Nz11OJQC78p8z4zRRXPUswjCA9KJv5Q8OblG
SvtPq8yjmyu6jyPgz8prhZ9o6jsps7MxaBJFm8TxE3M412o3cHS6T2E4Bn7jpuFpzMq7MLE+e3H4
hXQz8Icy5bxYCuDm3AjOSmC8Kdpc2Y8ylg95EqgnXlXtDsFuda/mdXG0HSJZE4Vfg06qXALx0TTc
X5ndPmdFsK8xru7CfO/oCLZbhfuuHbxr7pgVSXV5jxoFQEZ6ieh9oINodBxEp88nvwySzO955vhj
PaQgSmJtj/Ddg04RdhdHUj82oX5HynDXxt1PU+rv7aiM9wkyuZzZQKdjYv0qUusxtuv2lJjS+e2o
yu88k8MFMcGPr9+8K5kmSQuXL/4ds/boIu0LQmVQ+gDslJHp/SlO7ffOjJ1vnMY66mPYPuhBHl+g
ahcbChurl/Ffl+MiyUjacWipEaWXoMo/RJ0FE0O+Gb3i++vzW3mdzJpFwEQwA6bKvqivu06GEIuT
Zxc28yB2Okic6EDTmieCio8uV0COdPZGArWSzjDoXEn7o5Oy7KOoVhnbjsCRegyjYZe5MgFeP275
kK1Ojc4BeTQegFR9btM01YzNngcSK5jV9YMsgN/4jaamV04ktqLY6IRbtt4rmSGSd1z6yAdhVrsU
iEub1OjD1kpBSFYH+B5PEJkf8P97SBv7oIfTRlr45+ssMyhwkdof1hwNm8UUoSuTEKbQJpVx7LOz
ljUNyVQbfNBSc3hbJuhkKnWlXW3ZJT8tVOT5tkMdWDuRxeFbIxfJ8+D0vYSFwjtrp0YZl0Tdcv2H
oyWRtOPujncjUInmFEekFbspHi199/oeXNvqIGzAP896XfA9bj9UFtqyhhuTXGRjTXunifQTCPUR
gm27ZX27OhSZNCVO/JXs5c4Dy2eg8T8kF4i+2k4JgRbAOmypPfTR/t9nNbdfIVyia0KWezsrqx+c
TumZFbJ0e7usfxS58rXOna3VW41QxKYZ1zKrVi32QBYihVMZBRiJGmSNMtryuQXM4Yu8lnvP5l+u
RfTuayE3Xltri0k3G2FUpEARRVwUGXq8h2KcKZJLO7TOIZmm3lewS+5E/R/iBcVUKmIuqv80tW+X
sgqrTOh1mVySQcPRdlCNNzaKhxvTWYtKGELNBkcUwV8UFYoYiRYxVcmlipApnSzt3ZBp/6GNgHrJ
/w+yuE/goU8JHILkEpih9c7LMw4ZcjsnevP2wevtdiNErEUklD1cREwg+wB7v126oCDuFTJLLmFv
XzSj++R42V1m4b3OPYyEAiYOG++6tbDLbQlPd9blfNGwcpXJ8eI+TC7Y9faXIXMoSION31slDtpg
usetAVe34V8DLqaojXU8TaPgim7GjJA1HZBQemuUTbsxs5WBqKihyzjXtgCQLa7kKKH4jDwLwSMz
NLpMaab5dte2J5RpimZjsJXH8c1g84f9q8jgNHkeQ8IkfPQjD5rqLjSUT1hwfbWl+85LEAjF9M4m
D/r3YOzRd/rTdsMGeamy0yn5QAmgQwIjh97qTZpxD2cenUaz2OIMrU0R4845EBNEXgiSW+VQRH2B
/+lYQ/i8GDBup0vlpk1ydQMj+TphyfoFLbNOe4pH0esfeq9Lk8PrYRqmCCt5e4kidkXTmDKEBsxg
6TzU2hGxhLSHd1sy7fJUoMqCT/cJcVbzHmXk+FlNzfboDlF+Vzjd8CajcrHzOlG8mUbF3QsdZ6jS
KUre9Q76ESmw9j05CUlva370Ms24cycQlYWmmGerEMUT7RqdqoRA40f3wDoWNobMrWwPTVxa+zC1
5U4Kq8ERzMBSSA+tEo5FXz4Othp/mqrKuec9HyM74TWNj4/YuOutDAOxLFCPvEzMQ9Rnxq+Qz/xe
n8L8zRS7yhsFe6UT8nPDfjDb+mw2tnZs8EJ5pjpT4VuCREs0qmJf9Rmysu3onXgCIYVTm/bBhSB5
AFFZ/e40Re5btAR3DJu9cwKX15EWluYe7yb3Q5Mp0wNOn8WzG7bd40T3C1kMHrAyM+pjbrrjM4ZH
rS+jUTkaTTvuaXRaJ13p3vPorvboeDwCXRyITk5/KHL7QxTDFAD0mOwo3KdvGQ50Y6yX79W6bY6m
hfHPEA/mDjlH7WIYofHZxbDoohZKDa0RLZZGFu7ZS0IeK2OVHOLasvZ6WvIIGqkCmOyxo63wUnZN
JTuaeqmcFLiKtENQYK18rzCb2fur2LjSlnGZh9JMpcGbA2OXmYN1e7yl1YaeriCZ1ZR4XflsJnnq
e77vLqvV96GJ7EGmOM7GqMsrbh6V7ieZPqAwjBAXEUxLjMlqpCWvJZUW4SuTmXdUQ7RhKxFeGwhq
K8RWT4Wmt5SR88DRtYON7RACturJbdT2qYyNLRLGMiAzHTRoAKXOpg1UyxcxsnMqTMZLJPp0A42u
JoE0VQ1xet+QrWys3AswAmPR/gQ+A9CdztzyNdGWzaT2tIyuqAE1flsG2amxnM+UgJ1PBSgE9NDx
g4pjfThUkmOJPLWzD3AL27gXVjbOjIZwQGiB96X/cbtx0lrg+lZV6VUlNu+cTsNjyhbdMW/keCQR
HfY5sfLp9SC5Nigi+OwYyHxQA/XbQVFnyR1q6+k17dmhCgVXPxqRX5NSM3Y5nvIHU1XT/euDLhPb
ebNqqIGw7h7NbXuRXrYgny3kn9ishoIRpDt2xwEPi3dD78mz0huw2a1R+CX0wo2PvbZ7NQvekstb
7iXVr8TEy4wM1MqsMMuf6feqk4/fDsXJ12doL26eeYbcsQB84d6jgTCvwF93vGFRSwqiQF4jOVtI
8F47tdmERBG338UIUOF6fbyV8zI3BVE8maV2SGRux0PqVE+icUBWpYjUj/RGQ783J+8tyi5bFN2V
oTgm9AbI2meY1GLH8JxHgDvRsquaKdSOqSRoJzjgrTzGMYiIf98qLn17RAjJdNlqi6yalwiUYHfK
rm6o+8Josru07IejXU/6aQpjHyugaOcNX15fzpVtwmio9AFNmjGai2cJBfdYcfWOUbXWu8oxce/i
zHQ3MvjVUUB3sBGZHlIFtx/NDk2lr6cmu4oJ0tk+1cg+gCe2svnHzI/dCOToD9aL/g+PlNuBPHWI
pYxFfo1bPVJ8bEZMsHtOTY0VkQcv39iMK/MCdu3BQQby8NK41unR4OtqI70WY6J87mTUjPumbb0t
f+G1cUDsz/4McxVoKWuCM5v0HKokV2FJ86wmrn2eQqFtkEteSMbMq8dGh92FghQImcUW7LpJ05Ii
Tq/0I4a9Ho/dR1cvgjcVvEDbb9FZqs/FFHnTWUfEls6O5eXfS57mb4c6jms/4sLe+KAv4A/sTdp5
M9SCa9h5wXjDDLicZEscE5R3vH0VxtYdXLPml8npkPumqfJDh6sh70DdLVXiThQWO37l8OP1k7IS
6Hi/U6KYLy3eTos9nEYTrtO2SrsCBbZ96tmlP6K0uHNxMvDVutzyx1qZOVVbAo/hwKjSXsBbtLAx
U6U3kyveVdwTg9U9g4hoDoqS1N/J6SyJpAi6W3AAGuxeUTGMMIz/8PqsV2LgzY+Yd+Zf4V1xrNCd
Ahv/GC8wr4ppGecckYR9oGP2+PpQa+nJLIxqoSoGzuVFPuniTdg4k0mUsEiHd1GRYyCKi/i16Lvy
hwy6jBKQrqMVielk8EUvPerxsTVYtFTVIRRbYq0vT918z2jIz6iIDIBev5173vdxrNGhuqYl5cYx
dOS9wetio0j+MkWYR6EhPtN9Xz5WDd6ohEMXW+pWM+udNxbGx26CeLALrKY9GFlZ/ChzDTOJIPhX
4N18uKABgPBDiuYlncwCbyejEvPoxAXE7Y9dppTHFrxqenr9264tJSgtcC42tPMXcVkobuQKA3Ui
+tim4+v6kB+mtra2MHdri4kz2B9Vfx4JS0hmbYCXaJ0EFd9oRA8J5YYM391IPLfkaXujjD8riR0g
eWugbfn6FF+eFLgxs80UCE34iMtKIjiUqAUVH107s8ezi4Kf9zQIHYwIILTY3RhtJTpQ4pilkXFB
m4PE4vHl2LxF6qlAel8zTojhAb+KUOVQqXQLTT/WRq5UO7sa07MeO+J94qlNugPK9K9s9T/xGRYL
eGJkP7SloEJFbaOPlUlend4KrgC4y7f2ME3HJk+mjQCxtsK0WyjJzTqhILlvz6OC/C8EvVFe0fh1
vqE/Uj2ZUW0cRgjTh9c/5tp+ZZDZMAvh6xcVJDcE7YDclQQBMPZfyki0b2VcblXyX14pFNfhj6F2
Ou+a5ZXSNrEetjly8IHkOjnkdvMb0nG1K/rqPXAjsQXoXVlAXN64R5mTDnV2/vtfwXxKDGsIIFNd
I/xeniJ6WCeoi+p9SiDduLeNOTn+uyLFvgDng/imgdctfpKLl88kB2roIaHFKYpR7hpytqcuqHPP
p6velLs07yuxS5M2/WhXEgrn0BvdOxQGi+ljS7qFXPFoq98Rkg+HI3IBWYIqAX4DAEdCRHq9stbs
I3yD5qemQcKEC18AigQxWNlgo7m1/BzoSrJDmbdHupzslyq11RX3oxY72TGw1eJiOIEyPfWjW2X7
AitiBNQoLSgbsW/tK8Na+fMKpOzqzn//a9VRlw2HtMKovjO1dN+qWX3wwOocHGvIDkMZdP/D2Xn1
yI0za/gXCVCWeCt1GE0ej/ONsPbayjlQ0q8/j3xz3OpGN/a7WsPGgk2KLBar3nADAnVxPMoVPCXW
V+c2izMX1egVHO7uwdvpXyMLR9/a0svnRpfzXuvROrt+Vs4f1nzpFdZFwZUM1V3//e/5qdR8GpsL
TNJD8d0kksdhkfNHIdr+Q5lZ6a7rDPvGoJe28qoxhCcHIC9sa04HpVTpqIsJeMTGUvxLDFnO6xfX
PKSxkt4qV1xa0DUSIEKgoue9XVDbNmXdRRNjOf3nJHHF09ymzSFyh+Q4cH/fiD3apbmtraiV6P1H
oON0blosFMcoUDCz+yT/PNfl/HmoMjodVqtEz7aeNfM7SNgRunWo5sWe7l/xVMWWXe9rrYq/j/2C
onupxN1EUzWqHgFfDLfQuX9kMU8OOPBEnaCFQRputnQjT38l8llFC+Y5urfK8jkb2c/gYMYuO9a5
9iSUZvJsmT+zM3Yk5IXPwdqHYXOnVGXq1bb92OfJh3EM0WpTqZXWRv/Y5vLYtYvmKTFlgyhXm70p
sGww0VazutJzneLdNqPP17fvma7sirP8o5CD1cYfjtLpRGZc9XLLyREfX/TPeWk8RKZeeEgTYaQ9
6PskBqRjNRiiuezuuZKvTWsGEdZxXpLjnFn1xwSDPDST28ONX3Z2C/HLTBaSwr6Dv8Q2AQ1B+9Q2
DzDQrZkOiscclO43GnDJ+DWu+V+8kLp34UlUcasDjvTlu9bbYrjD8HF+7zXMvP20yAzQY3O/NB4I
H+s/l2McLhMUnVfNYTbBNuHSU7N2MIIQgVGF8/PUGNWjCehCEEnBv9049OdJD2dt5VOj/0Pug97m
6afSw2RwOuwR72WC9c+kzo2XuNahhkWLDU//pncxcLZUVfFDz39UHK/djU9ydjb5JORcePZRGCbw
bJ7IGBXKxm3S+D4xrV+NFr8Zxfw8q/VHMumnJWsHX28dGCbWUWmcwDCnkqeifl9r8TOw4u/0F279
orOUl1+06i9TPIKNcIZ+0dywN6MlCoMsrSLDi0dVPtrF5LieKXNiRCtCcW+h8v5rKMJ2ACnYWs84
iQjNiyMn/56gwW14VrpYD/roOhJhQbPS7x17GYTX9HptrspK862fvd7/2/BBa5VFpOi1Ksadfkrc
4GVWYNMSGIOzy+JwN4ppD9xlR1ul2dX9mO8dqf6iaWIccpAcwfUPeRbTWTXo+oA1UBQkTdlEL6pe
rRn1uhI4fV/e0aRqdE93h/Fzr3BWjmZXF+2NlOjCkKBtVyEiqoorleJ0xnJSQrUtkjBIJ9dJ9qj8
Z8+W1Sz9QYxt/GDauBdcnySNyPNVXssVvEoo6wBU2oyZGPNCxGKVa+nUkScGt7R3BhY1b7SbEa3o
B/ImnmNDZd0Viaa+qiJzv8ZTIjIPco2p7yNnDN1dK1AD8Q2AGuVuiF3nc03O9FbUqS0I88byOVaG
kdaXUk//DtqQzbsReX0AfkoORLHqYeUdC61C8UGtsKEeBDXcI9YJIDDDWjW8TJEuD14FfKWnSsHh
bqyhcf1+0HBJQ9F2AW259JguY74RfYyqaUgOhSgBFY6z1n+sSzV7UKPRzHZ1GA6tN8m2e0MU0Bju
u1ZVmydFa8ICyxzTxf+xnu07vR8n82HUkyI5xNoCCTQRk90+hkmR1q/QUXDbsJXonwVE1Au8qUn6
OHKI3/o0N8aKV7TuiVS4o8a9BsAI5Y5BHGenRsEqsQYBqD6cl49tbis/S01OFQSsFtv2KWnNu7Qw
afHrilY8Ix4ie78OVxCjWiSSuse4KPUuzFpocCN+X51HzUv+WIY2eVZkjGTePIk+mM0uBN8adpN1
EECqn1sxZd/0PEvAzUi82Hz8IcgOlkaJrB2ov+lbuazK59nS0DnkoSX7vTUqmAsaHQ6diTAUuTOU
VOSeVuvwx/FaHL6olS01vkmGYJ9KKQi11Xy2bF+fp6ne6b3QGxwThM6fxdA9uVjsLn5RWPSx9LFJ
P17f0ebZfl5jxlr7p+DKo3cNhn/lmpbTZ/nYSxO0oq19mc1UALs1qIrduGnOzypC5xahiWLritrZ
jLP0bqIueqMFbdzqvjrr6XsZjuFDwQPFk/FUfbg+r7NrhZ2iI/XK5cIPR5HtdF76VNMX6E03sBA8
/5hR3io9LRXWHhz0LbGrS2OxeCsMifoBaLHTsUStxEpSL04gXaV+m5I++2L1cnHofteGvJHDnN1O
TGztnXBhr1f3VjK6BROHZpF0oRzDRwhghowjXQzLvsuWJP2O04sVejMHmZvcbJu768v65xY5uWUY
niwV/DSNHDCwm1tGwUzWWcsiQZEDltpjaoMt6DT08Vej7vVmh5QQJmx4lOmsgVI6R8UteMTMuCZE
e57s4X5yuug34JjU9kY3tF81xK0mT0MGO/errGh/Xf/FZxucH4zFEHuPB/HKNjr9OIAUyBlkJILM
dqtnHaP0byIzb/l6XdoCeFKakPlW2u12C4QF+BiR224AS6sG7aEtP0gQsNAZIqe68Ry9tAOojFF0
oOLAplt/y19Hdiw1JYpRwQ7GJVN/pcCfP1Zma37sraEmqHP1ZXfd7AyfKLBGzo1zfGGiK7KP25bG
E9C79X78a/C2UWYjnxM36NO2Wfxuxj/IH2p62sfCSvRb/aA/4IPNfkNtF2oo4eNCfBobLXJaIZ1A
sZXsQW/1ZvlRl5b9WqbgeL2+UaNyh1PUcKdqfWjTU0Q0mqpFJHiWz0BvhV/3LveCB+5erXIva8tJ
8XXFUu9auxsHdNt0qT6ajVsFJu98hIXgLHxMQhhjnt0qDazmXshja1s923Tq++dBGE3QWouT+EhU
2TUXk02aF1Zd+1ElOwCaolvFp4Ymj+aXqp2U++t7+iyYkrCDiSX3oX8CL3+TM7tGVhfSLkVgY+1z
p5hzsSct0B4WYzF8pxPl8X8Yj8+OyCtPaFBZpx89jjIzRHFCBC3+N6VXOjnOUrUwuO/ilnCEKVZG
veD6oGsk2Xx5xGZUCpMrDQz5mdNBSc9pkY+hCByZ6I+1kar3VpSGd9oaZupJqC8z3f8bg15aWVfD
Y5kiIjXnbRE4KY0F9RqN8FbF7Sty6/Hroqr49qaGdoB7Hf5HVQfex9Z6+3KasXs9Q7tpS67woiE6
laObZL6FvPirbJIoxjZzzjMIKX0GhjdJSG5qK/3C9gutGzfKulu2C01LCltS7i7UjDcR0pqGTlhy
EEFlZ9FxTEzpOWZY7Qsn0+7jqEZVw25gxLhGuZNm5NwIZxe+M9AZnp8ccurC25ptTPmnxbpIQKEv
pvcmtwGUO2iXEk/sERxa3QZxKbobH3obRNdqEASjtUtDo+hM7z4axqlUOeMQsEOl9JpGqd/5G8qW
i17f5U6UPvCW6++7rr6Ft9rusXVopJuETi0CRrS9WW+nogc2McvAyPAJL8ZP5qA/Q1p8CePhxnvl
4lC8jcAiaGvhff33v6J1kaVFnLsTliW9ldyRdJW+koOVc0doO2kbqb+vn9mzjuOfucGt0PVVD+8M
c5HP86hBuMXQorV3Y+zcG/b8nAzqW++Gr2Ex/+wLTJxCaR+SZXripfHhxg/QN5t5/QGcXjBJUFfw
xFr//a8Zj/WUmX2D7IwV9iJ7Li2SMXcyx9AzZqf7Fekh1ixjuoTUsSP7Z9Haq3WRVPpVBc3lxI2J
fst0YJuC/PlNLi4q0JwBtW7pQhjQG8Zsg96ZFcWZPaFjuAGuD0z84cbsL41ERXx13EQg58wiPs5o
9iSrE43ugHD0G1gG2WOOsxQQ6Lw2m/tqSaz8A2Zn4qMqF6KKlqY1KituNX4ceDmh41W2yIuWkz3Y
3jKayv9A8/lDnVJXli+o6U2yjMFSMk6hBHs+xsJXaqohc9/c8gXepinrkls8Z0jIKG1RkzjdBgkg
Iz0SAKW7JM4+zI3twHkxqYC48S0btm38Woei3gkMEKoNOMBNCc3WlbCWsZWj2L3a/hklDinTHMR4
HUU2RcK+vyXedWlyNrcGKRFADkQsNpMTBq/zkRGtfNLfNb4u+GDXzGcQiNH0fn1PXQohfw+2OVCm
GPolnGyYJKqOyItFecCpEdOiKRDH/Zfrg+nr1//7LloXExQjD7cVwQkC+3Rqdr5gB67z3WC3t+1e
5kueYkU2apEftdaMajHMt1ch8CrzZCvGn1iEUcNQ4qY0DiEKgKmHMZ/7MrN6mV+MdsVj2u4aF56t
cIqnRB0NgPPQk4vMsr8pQ1f9o8uwHg59E+nGYxuHTre/PqnzFYSIg/wFkF4AR2eA1EWMyCdN4RCE
Sf1JrXV/UKmn1IOOL6X4dn2s8wCwjoA2Fs8Qws123zdZWcZLPw1B4cTLnkJNeWgdxb0RZc83ILfm
erLoeqL+s5VsSSOlR/4rQXjHmfBdtdN8sHwJYXQ1UqxgqF+f1IVbRSPT5br+0wGlK326K9Ihx4Wq
FmkgtXlHjH03oSUv9vLoKuJxmZe9apcFtbgBq7723m2Xw/UfcOELnoy/ybd7GPz5IHAD0tv8eYlA
zdDb+t7qAhuQ/H8Yi3yItxUwOAoK6xf+6wIDNM8B0I00aNZL1p+dGfpPOEwFlLulkl+GGcHk/yzB
g4Ybm4Y0aPXA3tbgFdumsKWFaaDpqYVqMO7Jwi6CSoy91wz9V2nEu+srqp3nX+gZoWNGyZMyBqIw
p9MsyAWzvNTyABMd+aWOuuEX0TWevbhN4VdX46R2d30/LOpj2YdN5w/pVCbeXIa4ErlKJNN9XpPF
HdVkAZJSDr0Uu1KKAu1qWxsr+sBTYR1G6pO3IDGXtuMqrQX2GW4sgo2bT4QNcDGMYh4Crevil3KG
HQ63iYqlcJJj0lFZjd1E27vo7vlhCRVcicF+J62l3FjF86uHJjgr+KcrDTZwc5firUqSiVMRyY7z
lSrt+5xH/2r4UmEdtivG5EamfuHYcwZpgtNA+9M0Ov1mEPSzZMokplhlvrOMJfbVwdZ3Wrzc0oS6
dOD+HmmzO1KkDHGEYqTZbmRQCiN5iKs0esZFnHp2Fc83IGMXZwahm1kZPMK2X3QuomWKLXzmR3dp
dhW2o96CA/wROSpxd33nb19b3GzrLYBgLA94pNY3m2dWTYSKahLUUtp978+hWs5cpyYXVSUKdCq0
jOreIe7K6mesleb8Pjp0v248DC7snJN7YhPRFiPs5KItQ4C22KcS9e4vkaXRf3WW9B7bMw2CUYEW
8fWpX1hlCgjAbXFoQt15u8qoVEqpdiqvkTKd/3XmYjwaSme/jVK/dWVc2EAGRF46qdA2ES/cpEhc
XRg6t9D/bLkob7SCi73uGtN+zOz4g0xEekOp/1I4w5gFjM4q5wVw4/RojGOSTEiVEzPt6rmfROrj
0d157eA+1Irru7mkNWQ6039fUZDtq8Yfm2rNME6HdZW4jBsnHgOYJ9Xe0ge/zKrWjyV99Ovf7sKC
2gQ9ij8cDwD1a/fxr2sJ5kBmirHhhp1C12vikfK9C99LdN8z5Rav5sJqIqgOSRoG3gUUeFG12ji1
ZEzOou2wv/nudIPqa11Tc/GWB2vMeccqRuJfn+OF/cmwQF84ln+qIadztDTOgCazkWHrPdnEYzjW
9H97tb0Rt8/a7gQB0AQEbvrM7JqtBY6tIdjaOtYQTBRtd3i0T/shmpbnMUy+Oqm5Uvu0dmpojGDp
bFoZ9zFalbfU3ddQc5psr7/CWYt6uHuewf/q1QqMOsgaBJzyaM8yf+gAhB2vr+rFUQCDrjoSkJO2
YJ/OmPIuatQhWGzYF6Mwy0DoKPBeH+XC/qR4RbcHUtCqFrC5CkXpDFhgsWUyM669lpaeGWMRpTyp
WnwLqXNhe1J7hVyPIiPFwq1E1UIr1Ozbegw06OaZM+yGMH4Jtegp1vIPMwoWtANuXFAXFpEWHZfG
mgU7yEmcbs2cCpxmyIKUI6wU1Amcah9NxS04yIVFFBABWT4qoDS5N6NM9HWTUK14qQwL5pZhPb3b
ih2+lov9pg1meLj+zS5NisouIt58NjhI+umkaPPGshDpEChJGsLBdObdEAFduj7K+qM3u5wrd90Y
kHLIXNZf8VfkQt+1E00thyDXMjRdux9IbKueJd37csx3GbTV3fUBL9zwDMhnWuEQJOmbu6CPwjwZ
tJ5pjTSzrSaZd4qKCk44NuKunmWy0yb06FH8zw5yRCT6+vAXPyIMMmCiFFPd7Z2Ab/cwlR397C4K
92rYHXX6NfdjqNGEtm851Fz8hHSieG3C6zojuNgNrvOlHQ+BVYASRyCkG7R905jGdOOJch6b6eaC
VF6FHS+UjdTBUBVF1bgSXGnsGl0xHgyL+rSGrtaNa+B8TgwF+ppghQPEGZIlGZFjU+U4BIhXlR+K
rGy9zh7qt+uf6eKEuOSAkvDYA1t9ui2H2kjUpqiHwNUa83fXwJy8T5zMfbYGLZz/I9Cbs4WP6JrZ
4vRGYrQZzOEVGcFn6QKg7PV9i23yu0PeSXEq7m9pYp7vv9OxNqc61ytoWx1jjSBlvLSxv4im9KdY
Uw+LEDdCyBm0k5kxqRUTvd5iiDGdLmMUA9sf7XbhYzlvjt74YfeSDygCo+XnxvuZMJa2vmiln8Fi
4mTAxkt3+EN5IrvZVLjwTZFMWvENGBQa4GhPf4yjxlXn0sAIai0q90nSf5JjlBxIeW/FmAsjQT1Y
wV6Mgr79ZqQJp/g2Xeo5KIfJ3AE/IdeMpvjOMskD//NGpfFKPgTqHHjqtiQXahVS84U+B20orYch
7XJ/aYrQnzWjOl4f6jxUE0Oo/+EXsjY4t/bOrgy1PpqcObBS65glzrchLOmEYX65DONvpdZvWRJc
OOq8D9a+E9I/pEKbveoqK0WosWbKxEXvj5A7+GruLcXhCycCGwLWDy9cNuoWM7Ho2Vhoop2CURWo
caNvd1SVIbqfnYJeiFbeOu0XlhEIMSBioDarz/E6679uvCZnQFtpZ2zDWlTJdOMXDXoEGhxD7gFK
OffoAQTXv9yFhVxRy/TSINgBDtkEGG1awMCIag7csfqp97V7FL1a3LjZzvMuqut/DbL5WnmTT3XF
cgVFZP7sFjE/pEVnBwTzaVc2ZfcIrS2+U6Ps/frkLn4/tgjHAFjoWVMrao0Q6UF9CgpT+ew03bFq
ungfQ1H1puQWP/CP/PRpvsIsV18TeligqK3NLB25CIBgYgrouPcHVYTZawow4W5WRuWjPcY22O0q
b7+VVmk/FdloPWVIjb7HjSHfSuQt34o8qY55EcZoiDQ9ShuR8ZhXavUea1n2YPRxBykuQ3LKbJzs
IXMmeXDquHuoOyh/CCw2YBkwpg8PoVmouYcaSfiE+kDruZM9B1oxavcFj/tXPZTaR2XqheM3Sm+l
N6pN21WHsQ3tjAYOLg8rWXDdDX/tYmlq/awQLLCort8LYf5TufmLjjah37v67voX3obTdSwE85EI
BhVGZWYTTi2gnIWAKx5o7QJSUCLmYHYjeqeRcWOk7R5mJBPNfKhmlFoRE9i+UzIhctfN0apX7fAN
GE8772sRzV9WMJs8Iilr3hsdBgu+3sg+uRHLL6ypqVN4ZXtRtsQJ8nRNMxs3GQhCU2D04UOUue9l
EQaKNj4MQ2F419d0GxLWmZJA/Wl60ovcRr0pxHd4EcxUNhKRvUkmoY1dL3LnNwa6OKnVgdmhSE+9
Z7OkFiIyWBG4MtCLLMk9qzRhNqS986CX3fiGoME/1yd2cTzCK/koJ5UZni5irSbdRDF6CuhLRV5a
NJ/aaci8JXI6v7rZwr+4jP8/mrMpvGDsFjUljb7AqOVPdwqjQzXIW3pHF/Y/lXgqYCasA+0M1Ydf
jDEuAgcFkMJz+6hHqnyf3TTrD8vS3Sz+n4W4dWuQyfMYI3FjF27mBDQcjaKW7AWD8eyTie7jsENg
cIl3jTm70VG1JyuCET2AolXoTfwzz10OnBhDURywi8Z+amFrvKG2rrylwOo/aeos/FK6n52qi5Bf
zX7l9eI3PA1CvZfPqGU5jS/snGaVlThSel0p2y8p+Olv41JO74siq995Y3TAqXmExzgZ6hVkOo2C
s2fGTfVrshD+8V2ZVfq369vp0gcmMcBgBQomjK/NYgypk5Zx1M9BLvqJFLVBtPRgakvo3siuLg4E
OmIlX2Oysq1RSkO2c4RzYpA7yfApLfC08HmVm7d6739qLX/fYOvnxZ0IsC96l1habSJ3ryh2uQpD
BmYYqtlOnXvrVyXNpN2HqFaUXm5PQ7Pr0jRTD4M9oJVWIgflVOBBezQ4s8IcsbdYBiRCNDk37X78
IyMY2rO4p72uBUMo6KCGPVLL2jLGH+ZoGWsvM5bmo1KZyFA5tSIAp1qZ87OsBxIRoa0w76Iy9KPi
FNanaOIDe8bgVuZBxGPVvVdmjfLzbIS3+LyXwgVvLk4W9xmo2c1q0Jev4EaGU7CMTvK5xrstQpV6
SiPu7WKA1qIqrXojzl86z7yHKLatBXf8DE9DlKHOS12poBDqMHPkAVBOne5YdKvwBlnA9ry+hbcJ
5/rBqYdRROQChQ67Ga7r59ZJum4OkqhIvKHIjgYa4l5hLm9w7WJfx2Pw+oiX9rJDKk2sArUGEPZ0
gmUS940pZha16BavwA0L5xW2x/VR/rTLNzt5dUpG5AjZ1nOrEA1ulDW4vRY0JX5A/eKF1FQsMT2t
tZVRQThZ+6jmdziLjgOyKPxF3ydequS7VkXb+j0tn8mMvbKesGX9sjgdT/zfoFk/u/VXm2q2ogXd
8KrF/1mrCFolZTXeNDphljr66fI4c1kS/HI9AEXhPAy6W91FkAl215fnT9F/uzxwrWmErioE/OF0
GO5Gc0I6XQumzM0GtJvJN2MPUAoCvgP/tvijO02fsE/hL8Kiyr/JRkPzPkmd3E+Wqn3WlGpp7mLO
gH5HlXgGf6W25ocSzbsJxBZivVzlFnL0CeYowJJEnH5s5dh9TnTRLrBPWtWmQj80BiDcpdb8wV20
R21Qqwc9ssOvdidHsE+W3f9I7Fr77Vh98WmcM/0DGNZWvcfeRYt2cnTt8ZlaSDzeUzlw012IBLr0
YFTZitcVJpYRPXTmhdOTl9nBzhXliybdtvKcdhGVT8FIlb7e1dNXjSZ0fNcprqDO3Zv9kS0sbThg
daL5My2wV0W1ktCfMI6t/Mpcyh9t67bWsW5xONhXEtAyKBcT9LHbAOj2i1ovvitjnWB4AIuj8400
Np6AuuS/0163851W1NlPISblX1nMpuW5eTvgnkXP66vtxGridQM2bR4Vpzg+jLgEYBhHiWsv5zD/
p8V24CbN8kLIW5+fKw2NggEx4XRflGDPZuRVFkqQrTerzUukI5WQSU8Wzt4wnjTsvPI3PXwa+u4u
a7tj78xPaTP5UYG6hEgO1/eptkaDzT5dcXfGSv1UgTesv/evp0RmRIoQSzgHzmw8QKzyhDhCi6WO
QcVEM/0iSo84nHmD+GfKwr0jX4rIutNg2tbLSwR9JGp20rWRRrmliHVWvyJ02tyVa2XAIDHf+pYW
NjlHF1VLwFbZrz70Q6rtIEIjRdP9ixyOn0FBlDCI8JP4lx64p6jRQcWBqswnTzVuUeouXBzAJilH
wu3gB21z6aa1TZ6ehRmESzv6lZKZ/uw2r3kqvt74Jn/qRpuPAlHij8gF/z1TcqtMiLRJ15iBBr8+
xQTb7Xpfc8ZI9zFsk/2dSEr5XKDe+DUNoewuXT3ei1SYXjoVEx506CMRsvsPy5ArtVfMugoXUxif
Ukfihloa5i43cfHG4Nv6JsG/zl6XL52fV5GyG8Yo/5ox5s/aAlAyqU6HoUlZVi+rAu5LWsXdrptM
5PpLvWnfJTKFRy6+H+Fk5gfMs8YAek76YUrH8AUSW/VINsTjWdKrjzldBc7MpsT1parRnKjcuHgx
jGV6qRVdv3NUIDyHGcsGKIs9NDa9r3ybpf9cVk67kwjp7WpRjb2fj7WDaYNh7uPI7vAVGSffNSRv
HC7i12QxnFfWSGt3IkwkFUBBJcuyBxr3zlBEEX8h5NceJPvXxFqsJ7CX3V53KpPHSomPs1gidB/i
qvTX/PSgzvUMTnctKo5LemxghD2iUbQek2nyFypkj9hL5b42sdw9fSIvoq782W1c80lr8fPIUZtq
PEMdmn3YAZ8HYGt61tJY7OBxQQKxbrXvZZWjsO7SKeg8bdTlSydCBSeOAu1/8Cz2B12Jat+1h/xx
MuYwaBtBMQmo4TEyS2sfG9Ho25nRxRDK5/lro5Whh17q8LKyOQ6RtOZPUBn7XV447qFIy8Q325a4
mtZFkIXVDCnVbj6AMQoPkFkU/E9K9ZAKOBNFFuMiaRX1c4E4EFIYk3sHG68/YvNt34dOqTykdao9
k8KOfhoquh+GnfLdXo3R+ypdfsQ8dw4oqlTNDtkLpE0Bpjb/EPviw9DW/edqzsQhSpXXsmkqeTe1
rf1DX5zF9DQU1TE81xinAiEYYJD6q1RU4w6ltRxmdIq8emyHaXxUIn32a2PN5LQcysAxK/M8KACO
wDolncx3YT0uxsGUdv5lseeKOxNbWaOFuJyqmfi9YD2m7SezT7CzmKIn1akGHM6q4QWCVN/cCL0X
MkOLxBAkItUGyivb5Ld15xh69xK4ctI8iCv6+AAMEnohFajF2vOqVz51XabfeOv8UbzcRBdof+il
8MgUGgropyFfVVKqdg1XUO2OO+CJ3OLPUyZWuaR93nyZHHNnlbFXho8mNpYS/2vXTvxFvVWcOBdD
IMD//UM2K2AwqC4VPKnrztz3zd0ikn1VjfdVqAdrpoEK3T7RMbDI8Q9rkZ8PnV3slp9HBSpP+11B
4PJ65L0U4lFIpbwIbGyl15yuTJzpdTzxBgrsUf8dh27jVbZF2mPfEr+7kKND6V9Vv6mc6tDDTwdq
pCrjKoqsQMcTRrmP42Ky/LjOQs3P2YTTfu5ATv9Cu9dFoKzTvihWBzUCiVsZv2k5RLPPiML1KcmU
AJ7vaGXS3nhGXFiLNUmmn04vZUWLn/5EU+dWzcKEGvIks3fo8dprbcX1ly6fyxvlzAtDccetiTK4
zlWQ8nQo3WicKJxzMwDHpt6XUZwe+o7Ell7Z/voHXrOZzdanCEY1k6YNZbHtO78DX1aqimoGKRH9
X1NLjUBMmfWlaNv8DZHyG/WLSxMTKO6uOvLrC3czsTqf8rpUMiuQQAU8x1aSfacN2l0TDsXH6zO7
ONRK6cWNDLSVuxlqyskRBhoQgbnCIPbZ5CC91GsrEa92FiN+vT7cejQ3C0l9bzVrwOqFOt8mbQSY
St1hNI3AQRpMHBKlc15mpdf6Y6klUf+10OYs3DlLD817tFPn3+vDX5gtDAkaiVybQNjUzUGtFWBx
aqkbAQoKDoDxqJ7fI2Z+iAuEBq6PdWHPoPyKMCtdb+qa26ZDhKRTQ7IEDdxMpw7ln0RGu1y3stgf
kjT5kTVOot4IROvX2i4v3WiCI70O6rbr/P/Kyqtsxikevlcw6bVzjJEHg1EANf6/z2xVmGQI4IAc
89NRxnAZm4yqS5Bbkjwjq3p/iA3krTId2HA2tfvr452hg8noXdRf1xGpHACqPh1QcfSZ7ollB3Yr
etR5ah16pGF/6A3euHbUkOakdG7yKl4O6MF3nppqBkUF3BCu/5ILdy/IDARiQfSQ1G/dhqeOn2Jk
ih3Ec1//HKa+OmraUH4WaREeC7VHQyxVb9UELmxaLhVw+hBTsG/ZLrfQlFFWIIsCJ8nGO61V4kOX
W+1znmJ4dn1+F/bP+nzgkblyYWmrnC60ybXaTkvqYP+mtXBf9Gz4J+8WnK6uj3PpiwLooc5E+DZW
ebnTgWBtucWQjE6gNqy1Z45OfVAH7u4ssTq/kY7ihQVvgC6WxmHpIns/drZ7QD3Debv+Uy59Uo7p
2melYExOdfpLcpsqvSu4r5JOmn5kjvZd49SWn8bLd2ko2Mb22nR3fcxLywzbmw65cFcE32b2ueJQ
ZJkUKxinyfkqQQN4RROrN7KFCwFIrK9AqgXCppa4OTUx7gcpRVKOaStIym0slUWkzLsszBLfcNJb
WdC5kAt9XJuW/IrZBfq4bfl1GMk3A36ZAaaBvP1CGG/7pJjT0NPw5rYestp0h0M3U72BR2QhjM+v
Jg0Pk1Hy+gQmYEKEhk97Y7ddqFVwm7LJoJJR2NxyuyNVK6NBGjZAp3B9707jK2Tcbh9l8XKMQ+Mf
dCCTRytXOz8tne5Gq/vSx145wOREoNPBU55uMFmrC5U8l8uch+DnWuLrUGqF/vX6lrpwsdKBNHkX
gDTgGt9s4yKszDh1iMn2QA99KfL8iACNm3lNi9CNPk08nCOj9q2uvWV9cz5BbW1/rHyilcK09Xpa
4tSt8tSxAkUu47jnYQ+M2Amt8Qax+3w/09gyKFGvmpe0QzbXTqtlvT33ih7U9vSL1JPX+2h/nBXD
9XiW3HJWuFDhQgaJCiyuEeQ/Z+8sKwvH1pwyI9ABQiyoJ9tz+UpFkeZJtdjfACw0+Sv48OVfOefJ
bxh2puI7ypJDErVVZfEX+DL9PkVurPdyUY54Yo/qpHvSVRFNMHLTfeuacabLMqV4Ul7fDxw49tVp
LsByobW1KkehD7/NdcTcpRVISSMYLXR8BFrtANb2dQZOy5S1/jhJx35U6tx8sZTiUz9HFO2qsveY
Te+51py+DSaOpkZpm0cIim+x7N+1cCj3RYS6fK9m47505Q8jA9ldiqjwegvLz3HI9ZfFFuM+Uguo
g9qoWLvaHgHsJ/F9lRTGvml7dOJCoGJyUtPjTK2eEnWi7vIqH7xOQSAbHkK1z+TYHjvdfq/s5r4Q
uMxSX35oqxWyniAdVM32Tx4FGNvR4JdGWT9j/Krt1KbRPU1xXjIDEYpUGdunakgiwFXtU9v039Ko
m57S2P23VYsHeDD6YTbdnlaOWhwwjf2lx1XoWaNIvNiqG8wq5+9gYMTTFIbflzj+obo9z0qjQ51i
zP+Ps/NYjhxJtugXwQxabAGkTiZlVbG4gZElAloEgID4+neyV90sWtHmmc2qp2fAhIjwcL/33H0w
qU2apfMGk9mxm6d222I/byQZXV5C6C3DM38DkmCKx7rPopySmvaztlO6e6RPYIZrvjTbojXl3eTP
y5ZE6j5M+6aIc55D3Nu9iNCitVGQ5F9W09cO9Yq7ZXbdt1QF+t7G+fKELmHaVCRlkBFKG3N1zpOd
65GWqoJ8zq4gKhN0zuB0T8zXvfvrDRgq7WYK3B+e01/Wvjl0g1pCKa+TpZ5AziB9Amm+4YPe5voA
oTTpV9zthbb3s/K1Jpm0zLrkYYF3GwaOOqQiI1vQl3dCc/fTND5jLL10iAjDuax+l6OWblx9hb4+
G+eyTWOelL+zs7oICUewN4wvGT0DrvTFJZjTyMiqhmaUi5LTSHZe04iwb0guCibnt13LQzJ4r14t
FRbUdtfozoncDPemWbrdmmtb1dpf0qokzrbOOnxvqbPvMl+LWt9lPFA5Ptme4mVUCgucoRQgt1YL
qbzUuZD5G9Z6g/bGeFyK4jx46as/r8C/xvwxy+i3pwLxoz7pVixNbJJZ2z6tNuWKqoqAeWnZb0ai
/7Zz4u3HTq0h7a5g441jEKkcIXbKMwnNSX9Nhszad36ghVaiuDuJLfdQMsg2Hl0CU+f8Wz4Fl3z0
flLWArb3jIfRWU74imLq5HVbA3BJBrMNFU3caOCF2yd6ph5KYiRD4gUizbG/VIH1w+uNJm5m5IxK
dHeLMfd7rVtPk6O+u0X/pU27IDJ1ybCv109KGMmNaOuHoe+fjUX/qrrpG7JaAr9IHN0URMyHhjSz
ePbSLGycFr85Py5k5Pw9s9SJPtntOC1HzVmWnRrNvdCao2VX3aZ1yf+piKbxqnSKjKJ+Wcb6wSzb
5bJW6odLJ29j1n4Xr2sdxLRypmtmLjHSzQYm5hqZMCU3c+4es0bLwzRJ010p5bz1iKwK284oYxKP
n63ao9XvrY9okO/nyjswDEe40JNCpFWIqoakvSkcAoTLBnvr2CQ3mp0lm15MvCir+JYm+k92np+a
r30dZ888BF75JatUTh62KreDabz2HciH0iv3lo2Xs1ynQ2WIC//A2U2udmeR8h5y/Oqof8plJ83G
+gLGaLohRpZA4XU5dNK/c6bavHBGvbnqzLzWrCGvqa9Tp43xouXfq7F9TQIwUHRcZUgDdqc7AEwX
oPZWDmyLhel3S6j20RJEKBM2dM3d5hvJaZaunRtNOFR2RZudjVr71l/pul3jiagViUecLqnVRU+6
cjd614jj/MXRupPjiLc6wVw/kVC8o0l00/vtUbf6/TLmeliK6cEJ2h9lh4cms9nGZCN/CDd/XcgE
2gHg+GGZ19xqM/g9BsZFJOYbG+CyqdLqq9C856p2j05umnGTkdzcyZu8cF/wbz31xjKGhRfcAQgB
87Sq6YvujhnDTRdxU04pXpTDS+bOj9i2Ns7gPzlu4m0k60841fZ8U6j86xVRsWd9MreOdMezR/bS
OZ3amfDcpDuzyI/ESCNgRpLgEDOV+jHDDEQSnLpu0FfWUeFpj5Nt7tyE6N+xMp68TH0ztfnQ80YP
tS+OwageNaFfEOeFwSIf2XqeR3u2Q7/14p6en5MaNLE1tAiubOnYNIa9qWX2BgEYLG7LH9hN9n23
QsSYMc8tbfV1zpoIMe3OU8GGIxn5oDRFGlVBQ7b4tFF5VVvImZtszdtwNoxp4/T2HBNmTXwEjv0Q
LGbU6/BOanHbd/3t0iW3blZeFhh5UZr2d/U1lVzp6lUf/IcxYBkaprbZcjR+kjg/YyxTN2ODYVG3
kQUzQghFbj9lSBtnmX+Z/LaMkLV/zQklCmuarBsttXbpqt+vuDxYZ4KbMWCurOe8OcoPLmlVbdx1
PTqNdiGe8YBw/QcBSrfSH38ms/mSEJhs1uZbtcB00mptlzrJNyrn16rHztFURmgp54EYhb1DDJI3
kHU9XfmxYDPuHMGuQLn2fRjAYAdZQxB69zsRrOoDlEZ3SV7MiYWgTeatIaudDZE4XOGR7mTN0UKX
057ct1OHGrpkg2tQaIZd5zmh0/nAil0rGip2pK4ubiZvfrGr1eEtNO+rDmlopp0It3F3irzAGKna
Phi0E6DHNV4Jp9kF5PeGDBFufRV8U21wp+U2E8bOfRw8mGWakymCwLmbedXcpV4qokQm92hNrVDv
zPu0aLaSbTz0V/k6lw0+6HWLQCSmHIL8mZFNTcJ5MXzpmnEnFieIZkXUhWGiDB5+1ATj7CdNO/qV
Rl/JrEPbS36ZeiLi1NZavpV1DDNTZmGLlP4EzeQW9ixVV+MdA9eruNLkx5o/VTvhrUQfVMtdytk9
zH3nF0/NRwnfX+CS3aO1jNiXbvrBN0Lq4jaiMbub5lGFpSZ++1aThWbuqpsygHReCteMpsI+17Zo
i3Dscdxzb7SbdnC4AXYw3AvTF5EyZ6b35pDdqqpPtrWe/0rWOT8XEMTjvKuBZAzlduxWcRg1bu3C
ypiUiq2ZIeSGc9te5sAdOezK0JuW9BTUbvaElei70+Z5NJdieehGFY1tnW0bN/8lJOZRW/SEy89G
vrNR84TSleX1FX6dIC8k7uyeW/Zp8lzd/KyNDsKL2c5DqQ0wxDGETmOl7yj02yhHErAvB14HMonP
lWeUP5a6mcJOy9TBHH39zam74l7rTbXNRH4BlPnYorDcCyNX4Ujle0LVeSkBcxECXjabKe+t2J3g
dGG/GvcFuJNDTSBObCSGsxuz8iuqMwuqsLHRuua7BJW6KYyeePhuQM41aQsHQCUiz2WZ7hsT7lRD
HLtfMD7Ty4dV+W9JZ8ntnKdsne0VbijUuCHEKdisQv/lreZv7AL3yiydSGWm2uT4u7YowwPCyVc/
nMS6T2iYx3SsumhSen8c64r4QtN9K2V+NgukSk1e8+uMdmHGH5xopazUPcaPZS2DUDC+Shgdydm4
GINeh5xpxx0YCgDBHijrxdoK/k87t/vGoOk7zJs3p2sxHCf+dB4qZ44d2a57skA2daPvG3zzWTam
2My17zVaiVAE5oPyyiYMNMXyb3NvvKXdTamllkhv9EdncSRFVXa7TlDrlvWX9Ochlp1xNzT+m1au
elS5pdjh3RVPSDk5sMHhJH0kM0KRtG3ommganW7BCFNuK01+oVP10gr/tmXuEc8DnLoqsy4N5vRN
a8C5Qyb9NLbec9AOU9R2hXHPy5BFZhvclxrSlNaY8mgxDTIig7o7OFlwn/stdZdrNjtNDnvbz/aN
lx5trcguXhkQW2+NyBcay0lAu64DaZXNHLJh7cTU969jp93UKz1C2S84mftCbNdx/sEtTCJS87Jo
mix/a/e0+umJg96ekzYuV6+jPJZPi+EKRsPXvLS0umcRdcOJx2t31E2D7NJQK7y4dvo7XW829HeQ
UVT1oVqNJQLsAbRxaBgOJ8ZxHoi3Mms5bjLX3yOQAb1akCapk1VET2LMN4Pb/AzqwthbzkAc48Rb
KThx7Upvbo+o0c6BzbGaJLxGv47C40Ib+otVkDjey2pbWuOvYrDbSHGYjpwyoz7WeGXNrOcfBahl
Mu2H3+RpBC551wXaxel6lj0R8LOnt7le3xZeNjaW5JeGRZlSSe7dsXdPRVdZ+9Kharfk2B7QbG1g
lw2vU+XEep9Qj7eHa4ZEOOvDPeMGTFCZ4/HvVUFIr/HBLJxqqxbntfIomooqPa9XGnjeBLt8NL9d
415ujQUhH5vwXh/ZYRka7OU6vFRpre+92p62uYntqWL53XtVcVNP1YvTm8Z+6Fve7ZIZ3mQo/6kh
Bz3UuvwxH4oqTEdX9OHi+qgY1PBLK3H8QB/fUmGc6Hm8emCQ2WgmFoDhVfRACrpSM0+1GVxq/EJg
H70LGsvTQOc2GmrBmXNMr/j7Ut/1mvK3FOf340gcatXNbFNifgF3QupFEHzzxnn6n9t3GFqvJkWo
jMw2/ukl/2uoUTMw6vRZXw/jqFu8fEVwniziVQ1wABH5Wqj9V63ZWUsvNk2ZdJ/07z5oa2JcROXC
sYo2sfE+lDGbjcYt/d48LGtRB0dCXr36XmsdQKCOJjT/VE+KG1UmpBmGUs2edqOyxrtHWFZkp0oE
FHEYce1P/i7vg77bNcqC/1yzkUgs+m9jUQivM0bR6pDJGpkdyOJy3NgOBMqSSWbe0/zPl+Rb7VxT
esjxSTl9SwfQmGgBgWDWX+dOz4qwQiswb9Fzw+nQ65TPvvfofIWIqKXFnsmWL6f02stpSZPYJi2m
8dCYrOW1kbqcNyQo90tYzT0qOxcBRrVJBmhoEacz+97ClX8BqVC8uUalz8CMdPGdo3YVxEhcqyby
RnNA42mQKkqRN7c6MLdqfuVgmDzDJ3L0cO1HnyrXzYt1206WjOdetF8AjFxtc/5SPJMYPP0qfLuy
Wc36IglngQCGtjJykHBa4cjGOam3LIZJEuwaZaqf87zKNgZeUu7aDnda08zqrJxmGhDGrwNz86z8
ZhdzoO0CNU4ejQurauKMfPRjLRt7CUm568dopZM/3eACbmQossA/Ng0rTdxCCSyi1JDisyjWDx46
mo8rNQJMLVS+a5P0Xx+DqJu+JdbOOojUSB/1gnMzXMsJstzf+4d/9pOv3h3eK6ZOvsfF/nsdGax2
YqIiO8y68C9wdoZzZpTiseZk7PGuM92JFUK6KZStqj7zQJvX2cS75qURXBvmmIgcjErv3m3HHqzS
mFr7sGp21UaulhDubKhiidamA/7q5NPS3jDeKN/wnqc8ymX0ir1qi/VYumXCqm938no8Tv2NFIHy
9sOausYx19vyRS/X7m7u/Wm6HTsw2lHdkrBx1/dOcZcktBH+fi//4TG8+zVIB8hoNxEBEkPzbqzm
DG2JWz51DrONCPXWcXs0Mo2JkrMENe+EWtAl/h1hyEZ6ZtTpfpUVKY2IjJt+iiupKMBpmo51pLep
R2nmp9o2a3VTnCfZIL+rad4+5uRBmRG+p8z4ZkmnMjY8NThQmWU86F3T/UL4n1eROUOBo741qjwW
cuzbncMB/ps+MwKPp64I2hC2n3E7GGXf30zlaGtx2/fGDS0dMhmcYKW6Kmb/m6MWMVA/18l9o+kD
3rd69apoQbjvRM6oNdl2WEexbFxD65J7z3L9N1LdEZ9Mdre4IXGMc/3JMO+Dr4NuPcp5TG4AQd4b
pEb2fHeZK+vgtkmzG+pU3WR2YX3SW/9zIGtYuDCYSsMZAUD5bqIDmUY5FMzTISfgRsXZbBXBzuih
oISuSKd1/8nr8+e3APGAuQdSVjAS79UgiipR97vcOXhmhdJKNMPRL4f+9e9X+XMOijACxx7Ob8QD
mAD/+8FPKTLVquycg4GwDYvX0NymwJb3Tq/lT0veWmgbx+mTkc4HdxIbG2xRIr8wCb4f6VQs8CsT
CQdQ7aBiYWjLXjO93+k0qU/ejD+HR2gVrg4dciqZH73n65Wdqpa5MIk7oURCZikIqIxykyj60DSy
4p5IBPft73f0z5eRSyLY9q/pmIDM361hCqO1I20uKQguvMsbb7wxM9/8xCjy4VWYtl69cwyq/zCK
NBnWBIRph4w0lNuF1sC9DBCc/v23fHj7PAQ7XOADqHLXZrkKqsGjH+oZoTnadqTqtDktI7mqXT58
Alf483IEJP4zePOu/LD3IjLVVbS4QcEcANVNJ83S7YtjrK+1G2T7sarFJ7/uz3t4vRxhK1fII1/a
dTf616Yq20VIgl4IAFhByxuoaDhnpJ+BFf7cUvk7r3AbYL6sBe9d/wWhzPks4LxrbWBGtPXs49Lm
U+TaGZFrPv3xNTc8TKqwif7+9D76fTav4ZX1CBbjvd5gbpzEmbXUP2SdZTB0F8bJw1785e9X+fNj
ph6hI8FBmFeRgft/72JKJyeAueEdurWz9I0OP72Ke5auOvRE6X7Gsf/ociQBMwGCOk1/4J0c1blu
jlaQBZhhzQFNueN8JSieUo2OlvfJT/vg0aFWAeDD4sEi/L7q8hfL6/2exVFz0ANvUdIhow5mMT4G
AeEm8eJNdP3Ljgn1tuEQGXzyAD/4rWw5HEIAQAONe69gsGsrXbM6QNjvrOQNLmQhxu6oDbea8OfP
vB0f/FiAMBy0SPTig7feVSsaha0zU1keTEfTbxFKq8Oou8ojYKXRdjCBID/bQnY/ei3DxfP3l8j4
By/y32LpysS/MhivcBU22P++RjSuW0LZRv8AuL1/gAOVZOGgr9VdTxb9FK8dk9m1mulCF3U6n/pV
F2M4ex0OhLUY4jSzQc6WSdyW1XhOhb6SpeNodxyKf01X7liaD+0QkgyDMk9LVhTCJZL6yiliNQ5f
EK0EcSFmN1p7q/tK7m0SotU3nj0sQGXoZUywXDwEm7z361ACvL+dqO7C2W7HsF2JDB8y0HuYcKft
mDCJToyyoteRdLgkEoMQ4J4MIjNhxp7XlFIVUvKNmaa0wMZr5oCRDkR9CG/PsDELcZJqTL3bKSYF
st2Sw9nQEQan29qQO/2OSaG/BF1k6LRu0gW7hE7bMMzcSZC7ZlqhaXZ3Br6TuAlo2Yih6m4Ej2TL
bhjsZ5efT1fFvpvbGSqPax2H2V9i1FfBWbkKtl+qz5u2Wb1j5bQZUz4yOLn/3l3BYTdOrVL74g30
mxbmCdxIolo0ubwu2eRss7KS8ZCM6bVTRMwYeu01ziZNZ0TS6ps2tb4KplCbBdHeXnG6DQUxSgc3
qIMvzPrGEFS8931tnJ+LRQjnMlsvuDOsKIHcuNFybXm1ksB5y9IUzP21RWbVTDBaf2BY4Ghe8J1p
UXeUwXipW1f+ttIWiwWZGn0kfBsgATydNzWv1YvVMBwaXed6+O39Q6Nq/2iZDDx7PvjQVVMVrnpd
RuQY5vcpbOSQma9+GRMj/45xRG6sOqh2+qipfSW8At5lkG8DYaePndkb504Z3cn3Jw3fUd3I3erW
SeSQohGNiW5uSsu94+t69CqLl4Esv+vU2kweS+bXJy9pf65z+XMMFm0347olMgNtu5LX6Cu3wPfn
Vy3HB6/twfIM88M4ySc7VcvRaXWCUuoKq9rQeT0Di9X5XjdtG2Ou/7a4ZboRfvWaJ/J7MI/pzhmE
FWVG7W3+/jl/sPOA48f3dMUaQ7R6t0hr7DKtbS4BOj9cMVE+tuKLR1T8/0ok+4fYCAACwxC0CUbq
/100CImTGNIqQffb6Jatb3MKiA29kN/KJRfBVs+dsYqbNLfaTxasD34hnnuqBqThmFrfHzmghqdL
Q7bCYVz9dGumvv89cNv8E1jdBxsAYCIEgzbFEH7zd4vi4gUVDZYiOdDipbeOyI6zl5VMzaO3ptZn
6Usf/CaONYiefOOKVXwvJnOkJdMMleJhqHR7k7dp8hBACfnECvzniYP+4b+u8m6fKZfEhClBVZKm
KLDxp1ItzAW+Xser57d8pdPrt/Nnz+uDOwlyhqocTTE+ij/yKptkVkNfEPVjwYk0s7bYVmDsH/3W
UZ/8wI8u5XlX8CVdOvMPjH0n8qtA3EbmieiKOUGFDEFrTOhdGHcf/v6hfbBpX/OBr5xy2pTMEv77
Abj2wuRdIJHu5mbe14OLGWdJ02gV4jxmLH0m738vann39+t+UKmjgw5w4kOSoz17/e//VToXnsG8
g6PHwaGTEnk+gyckXGB/g1a3QoX+95PD9wcX5JZyTr32ZP80fXRicCHyO9qhaeu2iad8Sn+7nYMr
UaSNI2PNtKr/2WdCsY4Vg6qd6uYP+qCqOiYstaUdxkGtJxet09G3NUBsnqF/cpr74DFezwYYu7yr
E/+9WVSmDuFTDSqvwnDyMzu1cwEHiBcCQXasjUEdL7bGGDsp8/jvD/KDl5WvAZ/qlcD5Z46rwHaJ
OZCYnnUdh1vbrX6UsyhvmaV4z/+PKwXX1h6nBADp13vwr1dmrlXFqIHvvpRecyScIHlwuhmAEjah
TxbnD14WpLBXQhjV7J/hHUi3g0SfAg9DLNPrEJRiPkapL/u3CQQT0Aid9LVPrvnRjaRlCUDumunF
kfm/P8/Np4kQAbLEXHO9Kg+I3V17OTNIzT/Trn+wTl+bCxiwrwTTP3aFsYetTSq7f+icRLsJ6Esh
oRiX/d+f10c38d9Xuf4V/3peg8eYuiQ8+5Amzop4LRfMVRuoN2OICND4OigmMf/724iL7B+kDVYh
nO//vWaS2as9CXnNKCvWZ1nbXRDC2xyiQOXzJ50v6JAfbEUBTnY+JwuAsGu/24oyPXPTqmAVc4fa
RiMd5DSHrGmyw07Q14sS3Z77HWPUC5JC4zTWnVmAxjeTyBbuHNGsRkNHouhWN9qfWFsfWs/ZGSkp
lxMQ3WjK3CKeWpw/MEqeK1cczbp6KNoB/Q1jzFBvp/VeSuOmcar6VulWvZFT/htdILqwYHiFwvTT
Kapqj2jvl9EXKJ/WuiKjuqosdV4kR0CjsPKtBFAwYwP13T6aM9W4YcAfY0RuW43XUPokiJLcyLZe
o+QXe0nFC+q5xo+SIVe7skWdElgEhArdS2W8Wma9Q8/uxbOgayU737wzLWmdOhOFbjMGXxeJwdLO
gDD0iAPjwEM6lS12s8nm5cHXhR1rBSCFUDoTs0IxT8OLRDWw12WqH6a6Hb4ZyyqyMCmawI6HrB4v
qh/XY4LVbrsg04u63hKHQZjyNgMfgO5pkaQTIOqUfu0/j3rrf6EkqziRjYgCSaR87McG1UGeZ7tk
WF5NY/jV0HrYQdfe+G75nC91tsPQ0t9p0q1fzanA8l5wZN/bBWemrGcJQlXpvpYW9C6v7vOC4Vcw
HNNrangB6HKXz1N1V3G8Cal79RlB0Eg67jQth1U4+WtuEM07CjPftHmZxm6mB4dhsZf9UqPRqZbT
rJnamfkynmuiWeJlMG1c97rMNlY6zRtKk2xTGqqcUHbmjMkW0upPaOP6Gxxl1XdLmN1+nE2xX2Sf
bKQUPsgUTgE8yO/Y7Ust7KopONuomx5TmVQHnSQitDGe/YLVz4+TTBax6WP8nkpEwByLnHDglLNp
AeNtKnS2z4nM2r3LTOyrGJLyMGuGsc2azr1Tc1etDOSM5TZPepL4Jk//6mla/1A3yntE73cP/xHz
v1N2sd/3wT12KT1UQf1tMfvhbKWadvKLVVwGSphIgi6LtEKlCI0GphskLEaDgv+nIV792buWQlaE
qeytLBp7Z6f8zk2LMduJq+u3sel8K582sub0vA5lsZkL4rn4qWvyK0kdqG9W0jxZ2YhiF3WUebGp
035ymi7u+N/Vp27FKxa7BZatsFRq+goIwlNh4Tr60W9MGRn97MY64/I4x2Vtb1jxvcc1bekRQhM5
ZKPM6UWMoEjrap3hgyzuS0b75GaV+nKxTaWReN6Pt3OPBUAlXvHC6YvRsecdZ2MKTg4ip3s2ouS3
q9fea93JbAqLQWonEsPxtdt6/Zvl0X5s12zZVipVce+q72Q9+WekEuONtAq0vz1cCYNZ/tMqFi+2
85qTTiDyOM8XPerN/tY00WfNfS0vNbvkeUxRuVWJa5/Kem0O5uC5sdGn9Z4QIP+tIcisi1zGyE85
h1qOjjK76ZZxiJ3KrL8bU1LstawaWG1Ut3VznwYJn+MFxd9dmerOa5FO1Y1yBojQUr8KRebcBrZu
LRuP2iJiHGvj7oKiEo94+n9oPlswuyn5z2ZXbr1uqA9Tm5a/VoVWLrRBehIKXLE26DrysX5WWCuU
Ymxm6yqhpkWrFVapLiJ+mxcDvBksVPXjm2hAortdTXB4Zrm7QvCkwhWr/Na3KmqOpBBfYVCm90u/
9gSgtIAdZyippsINNFe93FWTuDZ5tKU4JnnpHQvXLOPespYHA45xHvaGP98jbLYQUGXaRYgS2Ipn
9woRXIMhPLRMbUH3AnTkl7B64UQ1hl6G52VWAD4iDAa3vmiOSIvJfqrgUkayzGFjSL3cmaPB7Dsf
Ono0etN1YetkfrEvPNXBbXDk3gyM/gkymaXHYmx5Ux0WxdNilPxAHdpJkJi/4U8YPzkG8YkZdLWQ
x1W588suteZ26WVxrHRkcUvT1UeZ5sHeyJ3ym5o6++dEH+yYCFtFRd/SDLG6odfDQjHGjKAQpW8T
opkbjlgDiGp6pr9LZ5wi8oiDfT3r3UPDHxNXaWPeLIU0012NgN7ddlm+bhyWhOvWNU0mqYR5vau1
pf6iAfG6LfmCK8gWdnAy5wA4X0dWY9kTgiQdyI1yXbzbKqOfTfR2Zm5dkaxutLRmEhtGMd6IUmbx
lDiUeont+uA7Ot8PMQOr/TgSzhFSgtF/kp3zKlWS/5iV51LFm9remNRzoFfNTVtp5deC6T+QV2/8
quWOP4ZGl3WXvHam5zrQ66NKFlpzmXyRyp13vYUGNLjWJqyQKl56hrMA368d/uqwWMvPwM5QX2bu
GKKDwATkyHthI/Q2fDZoQnrnTSNTbd/Cbo/ZXCSxNj6+ibm90HfYTSOCrIqmWF2NL5VYfo4W22yi
ZQegMyORXU3wqk/tZdY0N6pVgQ5Z6YcxIGa70X9Xpl7tisX0j85VKTAnFRK/3HqZiaVuwyZRzanq
xuSmzXjSjWk2Fxt2GmjJdh3sWB9c9hVQXK1yoMMWAAETq7zhfI2JRQ0Wevx23KdWZxz9dH5z8/UZ
s/MG8Vx9v5S5iZpUfF/MaoppAem7xkSHNg2s+QUMsHLTV6k6SRIiQohJGXcZRijKSfVDnyUJyOVq
bAmgz9Hez0aHWw+fUVfILfwCi06iK/eFUaex6klfhB+txQ2ByOh9e7Uhw+S3JagTHFUdsSDokRwV
okEuGHnUXXES1Hdtkd0PbtKHeLLj1u7dJ/aaBV1vUmycRByCEvJh1Db5jmx4+KxeGoS5MH9VVBxP
/mJP5x5dS+RWtjjnnc4mtMwId3UUaDrlIanR6LkbsmzTKgDDPzv7MlmWB0ezpjO5XnzlEPYQbb94
+qDvdJ3KU6Sm3NBGbaPVWSUa0MEOS3N5s6ycFqgDxSXoscvq1njp7LkOaTQ9TT4hRb1EIziWN5Br
8l0b1NBvNFM+utWw7FPXX2GYBDr6SOJNnkdHPni0zqN+Mtetbo/c+sb1QkYPxZkASxFboG7YBv3k
QJCbjIu6/yar4pjlbbF3hp6Po0NHmmilvMP94T0oeAVh0neChjHEmMWaq2c5pK+ldM19yyu+kcyL
Ik5qJkqflO2ko6QaGo22j9ZtOi29p3++hlf+mDnL7pug775VQvxY+kC/SmQzQDbTazuaTlj4aG3Q
qk6hmTg2gr60Onhi+g7cot5204TzpS9VhIukjObKqDf4xLIDX2V+aGqtiZAsabEWpGjHDE2Pi7Q+
N6O8VNB4YEgTIAmH4FTIsqGq9LpzUZoaDeV+QgpuNGfXnXHndKYbo0/p7miTtdt0Rj/VmYBwiBwK
npO29092Z1nbIKlxmc6CUGckwFHmmaAamRacZZ8mJ6MbtBtNL10QS6O/ZxyTbfTZvqMNjjSepxEJ
y9YEo4Xxt+msFyyExi3jD8wj1vIUzLgyjLExNpjy1giR2K3WXvF5tbup2TifORN2zLYN+Cet4yL9
XIbTlfYQNVlTPBJkXcajZWkh7SsjtpNgCvXMQoPlaW+WC/dYiGe85rtUIs9Ku/6LKjD7l3NuEk5H
cG+/GEY4+03xVA8sIGWRZ18Ll3JE1Eo/TwUiTi3IeHhpoij0AMjKwnJPylpx59koyHjQKvSkjmw+
m+2jTUYaoNn1i583mIy8tnTosNjLRjCWjnMzyfaql87tUvX1Br3J+rtrg4l7IdgBqOg8kf7yK4IM
AvNaNQpUuWhNOJYVyb2kmXT+P9LOazdyJFnDT0SAnsnb8qWS99IN0S1Dz6R3T38+Ng521VRBhZm9
mJkFdqazmCYyMuI3aZnVS0UrzQ1htcfXyxIwJJoRTsh4FpXeeyFrQOl10R4Cys3nvqIXTzYF/wWe
k/3VaJM9CMW4pUe3U+JxL2u1WiMM/av2QgGi3b7xypxEoY3U+6xhzyt1oG1FHW90VUoOujJlmelv
Anp4cFy4Rpn1qAziMdB8sUnC7sNO1GxXG06JtL+XLHOnvkKMrt7EYxUuOm7xZZGwYE6W6btwKLEy
drwE2C7xPoqcQ1hkzcGkZ6aXlgMcP2/X0hNIG9XOLVQ7n35R9Ht0huIg1URfZk6c3eWydvetUnf3
oQ3oPAhh2vE+zg+q6xcLp42t3Ri38hl1u3VN94et5VxYZVzd21Z13ksDbncy3CklyBTF6tNyEedB
d9fVery3SQ5Wbp8ekri8jCz7wwyUh9wcbiXwBKJ2DALQ4E0MxSn7NIDxrqKs6HcyDm/tVN8mIMCW
oxE7lwWq2OtAbV5NzSet0ROwynkSr0qYqEuZgA8z3RI5SFHfpJOJZpEBojad8MEHn79Uit4oUN/u
bqNWO+f97kOy7MMlaSnsBeghZ02su9wgIlyQ/j+k5YQMH+MrO9afkbM6s/Xs2o7yje0iKqpNmO1e
R+UqdNtkLZ3+wxdVskKxbHpP3YxUADZWlpiXZk1MDQTPBKk73P/OZyJy+wWvYGNh5P51TM0BKmil
H5zWUxZDowYLw+b1ao5DHS8bmMlMqbszpJdeOmaHxBh1AFEsMgGwXp9UX6XnPihCPFslvlG4Y0Ef
Sfyd4RswRQGZ8+K8ctToSVPyiKdu6a+sMCgXgaoNdx3v0t3YJR121PW4gT7obOTQGleZwinQE8TL
xyYrVxWcrd95KKtdPrT2UtilCgVSyIcYwB0+uMGZ6Czzri3Q8oPS4y2VJpWbHODLwTTk64jQ4zKI
C7EYjeSABByqjyTtEJKY40R9y7M03ShDf4fIhbEeRyD2hagtdobcwTlqqw36jg6MD7PaaXq+zUvv
UpbFpwGFJbNUeycG6zFzfPkxglui6Ez9w8oV5ibQBpe9qYOB7sSy5DJe1E1w3ZS6+dTz2K9xNbWT
Q6aU5ao023xTZcqqLE1npSvjJtWKbhcGbkExe/zdlC3MaZLXVYfxBPh8N0I7hvgb4xmzpFbdrTj2
sNgG9ptuksvwHrwTBa6SsSZ7oBDiPmyN1xTCNLdW/eb41q0dmRdqbm4bCRwedHhyVwdNfZZ7+cbI
R38L+Ly8UTrUnHnG/hp8qKGJlzhQVIp7JyL4ukaSbXO0ZKC4pv3W9ZoEfgcurjyceTdVIVkxnZWt
mvftBS5AxAveuouyDs96m+ih+PKcHgHeuvwPkRSPISm00oj3sHcuRJe80AS6G6TWLP2wMRd9kdzW
vWavR+xUrkRRevFB2KTapWukmBfaXblM+2gk+AJRv4C/oD3mUZDSH83DxyDz1U1WCPWyd8yDHHv7
toutZdqp3C6GVXIIcUpmZ7n3o0BfF08F+q6eZW3sYEjWkRDpil7RY+Oj6+nreD7ThD3TUit69gu0
+RuEHQbvOic1ve1U78YnoHKGlCt8nc7QxDa2vdEQT9JsZ/pdvFVL48atymFFxf1psAZ1XRs21Ar1
yvMhsLTNi5DjTdolFtzmzF5aMldXZjLetAF4UV3t3g0RF6vBT278yLfOmS84pjEQaq41c0kzuget
ORSrGDzmw2CRIfQ6GJhGybpN7fMAcrMEJwl7GM7domh2QGcs6rilSS0hELcaGIAVfmw5FgEoeIFz
Hyha+B5MJ+U2i3SND4ufB1x1NkXGI5sSqrLsavfOaR2xcKOgv6d+B7I1lA9FQoUpd0oyUT2VayCd
IoCoCTsMzYgmWhRj/ClNiNNKSJYhoQdWRfkhJx5yIPo3n27ahZJ29RooOzczhO2FRNloQdBId44f
/s7Avu87+jXYOHRyDSvuqgCVsynq/FqXUQXEHHE0v6XznaOTsECtEfu1TL+OnDE7jyrw6IGnENoL
ctrMEvYyGuynqI40eoFk8b1nwTciJzXo+4gIl2bMIImYAbKjtXGIajteqPCOAizuznxQcnhyFGLl
ozK4CF3pLZF4+TAK+yXAU4S2eLtGI4nMRjPg8iTyrKLoWaioBVl2gmKdEZxLV9BlVSeRfX28UuDl
LisluINItxfQYQHRx++5W/EqCRQ0E0JdJCsfmbKV41fGNgstmLAAZKkQUN9MquLB8roXLayeEpZm
GUY4qKZBpN5aPkIBcC/RK0TkkFpJWt+6gXU7Kp6yIs13N4Wi/RaRH7+HQeOuurDt9yCRknVYiJdE
d3i9qN1d0wzaMta6Dumc+qPxbA8xU8w9aX286RQHqJeFEg47vc7BuU7BdG8DN33SsuS3lljxEuto
xmWpVnaOlOEQqCzByLXDE6C0IWzZomjXiDP1H5YWfiiedsfTe7qRzLTfeKP2bijsf5wh8UP38/sm
Fjy5SscmaUaEMtLTEN6EnS2ZjmSj6QnZQV59IK/zMvgy2tlmxS+K4HhqQ/suBfqRmj9etWQi4C5S
aDJcspQ5o3cZ5rzoXWe8BL/+axya4tKptSeN5KUIsCSSFugb2oPd2ii7fkmr6zlBAIXeYL0yW63a
QPNSFv3YfaS9uyul5qyDKqehkTU2NDy0JaQW7pIqLKJJb7QFj93f8NLGWH10YigfWt/71xSdxrUX
RdbK9/q3pDWrFcmzv0odprHVgf57TXxhuPVlHqW/Bx4lpIzKLgq7FKzYKN5tZ3gSlXmt6vKiAPXq
S/u+ciW7jJfHoko8cTkZ9yhLJU0fLcRzziODAJBq2lWcetpBK5s7JACTmyTDK6QPA2XrFCLk/PFI
t+ggLnzJUc8z4O99pNxkEU+ouHOh51FaXlKz7pdpYt0Natsvolp9DhAhQZlE0RaFnt+klkExPDDC
hcOErpjKXVMlsBCpXFE/iTZhwXUi9dS8kQVSHI5dUoJ1+q1S+fG6EhOUEnTPBtYRgVrWzlKWWMVr
KRGgroHKYWKh7fPeLXdjr14acJiWnqY/D5bzRlPw2hszf1WUuaAumajX8NObhSdybRFjO0dNvS0+
TOEiD1620S4NzPK8pXCALKlm3iqNSSIlhbdWRGaQH8bGbytAkZZatgoTcvxNN66fCifIWjWOY0ID
U/wrvshYOSKJLkdN9xdmUyf7LtLlCjwmj4rB9qljx7FYc0p6NFvaXKC6XQWvdWh+iFzfxegX3Q51
m8HCNSlzdSzbHVh973fjiPccuOtK+p12hnWeQ5Ljl6vUnERE7Pw1IzlstLI9KA0SYuWYP3JPNc9d
YQFsHDPUiyP9Np6GLR0heUMNPjFkCv2eda118GDjAe58hoT5uYnVyhopJlTj6WIlAiOZ1KIcCR23
Ck1/yToWK1fJq0UWdhF1PQknFkBe/5KlA9zfXIELqwZ1TM+BImIRIT7YpGHxFCjiAjOQbTrU9S6l
rboOGvL9kubgAqXNGs0A67N20ztevWz9Sj0jKUQ+K+L2CnUAdQAuiFZevusM/SMAM4/olbgN1X6H
d267Y9P2+8JIwlskFD4rU9ASgnv3WlqTd7ZhYcwzAFRKR4XyMCrwYErLzcgErzwH8BaqmDrPvhbN
YWNkJev+2WiycaOPrr4qVIl3RZ2LvfA6dynM4DGS+J6SAxrtgnrns15JBE7a6aVFG0ffyJKy46Lp
bH9VhnVzgPlfLuwqe0WpFmovVddbn5U5B/Br38jOuqbEjLp53FMXH+LuPIsNgbe6qj/FpQjJGNwo
2oZIh+7ooWC8qqS7QqrKQjcyweUuKVLz+F1SULWWRp4KdMap/dgmqUVdVsbSjQcYvJ4TXdA+clEG
iJM3y6q9lVfE0aYIkmA7lkDforIuyf7TBOBhqGyssf1VTPI0es42QsHSXjcOxdvUhAuuF7e9OVxR
fMBAorDkBms1+duvM4A3nlbdhFb6ZIjoxe59ue+MplyyaDe56z37ERgnavhoIcEjx9lVqXGFC8KM
NmGVnZkjbZQQ5ZlFYSIO0KqU/Fy3ek+4mLapHfHKDS2mQ+udt1YkE6awA9BWdTeAhj8gSjZrrRyS
a3sQ3XIkc9nALT2UpmV/hkPqcgEkPO+huCAbEmJn6zT5BhoxzYOo+NWa8UBFxc4WvPfyvZyQdwOm
jZsiz+LVENt0sAy3ee0asoaybcJ1mkqxUlMkAgYflaQh+qhU63cukGEI7PDMiToeBdK9DzJn3Mcj
laGYzGBbRvDBJ0bxRGw9yEr57CL1XY294j7p6eE0lkXxDa+9VaS5w66EIb5SzaTZuqKNtzmG9MvU
cSZFmjq8EzE5ANk+xGclQzAk35tl9JkliEPE9QiZuTD0Ze+O0d5HWp28orhNLJCwOAApu1b1ADdQ
+L6Mx5LeMC4iN5nBA94r1ftE76n+AoWgsTkgwZ77MTE4g01uEvudwj9XYNkDBUXFwyt4UOPBue5Q
+loNKl8y0iBNtbDYAgGo11y8IdboiAG401Mi4afgU+CgSO+8dsFYroemdNaOyTHwsy5fyrqhsp3Y
2Q1knHE9YBiD37AhrwxNjpeNT2oRSLIRrIfFPjbDe1dxYdHkhbWtKFidtbxWruOKcqreuPpBbTKk
uKwqfVei6hlAVMeGdxHkKrMr/ObePGrvCohzZMqje9/K3wOBMNXgRMoLpYxhY0u1vrADaV8FeIpu
qBr/Fql9GSoFhNcWnatCq1chgqCfmASlByMgQKeGTM5lnbvrtjCry0oBWiX16B5Njhtu2wbgLoW2
wK12xmCd5XHWbjzhIgKC7MBilEl9oaWpesiS0d9FloLOQpmoS0D471zryPe0SLNR0t/F6HgsPN7l
i1LtfzOZElmb4s5nm3H3UTkde+/aH8R6gHA/YawwZgETDOBXrmoIsRQ25XMXZu/Il7fLzoh/B3n9
nMcozwClWKBWM57pUUq/kd4T+leIY8soXeluLYC6Iikl0hTNdPUpLdIevbD+JVfkjYmcsAxRrhnH
+jG3+ho09CQUbqLzQQIRrGB3r/sQXLXahoe+kDYVcz1c2qUv88WE1wQS4Gj3AZwIfzF4ZfQUYvgD
oRKbh/XYoe+z1HK0a4IYeCv19E0zmtoG/aqEl1T2qJW9e9+7IHGNGKWqsn4YA98D9qUBAgiUeAee
4RriUocmprmHB96sY7/O8TiS+aOP88M2K3jcE7jcNTok130W3IeBUPBxqUW28W3EntBEQpsAKmEj
kVIanMzZ5KbE6dXOm3UdBv5qtLy3XC1o2ZdeuGk0DdBAqrsr0G7GPqzzDkcjhNx4cseLPHJ1pFIy
fl8pbxpXvXPTdlzkmj05miirMCiQPxzAD6CS8K7RaIAG++QNMt3gcjLZK3nVDtwzx12WHZhy79GD
g3mWKe1wHmUwzRRJDuRXcl301latUurOZEqSHctJpYEAL/pGw5cTk5TgrdPLbOPa7RVB+CwPmicU
1BtK1qI6B7Qr14qh2FDHK3urRhWqY5WF/m4xngeagvJWDYjb0cgKzcCh0CIRhVMThGKqqF5XaeQg
5xFQOPKDggKzoZ8r9vA4OmZzk1NeI7GkzNIY9bUbZDc5+oTw47JkH9DtXhLZtJ1WdQXCOgMNcx6V
elj8TnLZLBC0w1fYoDoPzjtaoV/QnxljX65A22KJQq/qyhmRn3GtPlvV9qhi9W2YS5nnSMECxxcA
KHAoclz9WfAog5lL8ql3bXQYde4MQ/sgltlcWJRkqV4HSyXkQa6k4UNqhP57kPUp2S9tNjQBvH+O
pgJJCEcGMigyhnNEtG+OkdVkg7OPjJG8GB08A5HeLIuMhSvjPKWuqPTJCVjhEUwa1DcodrrqQLSc
45tMU+JLUQC50/Pef8tsz3JWUvOyX92kgPSPB0OYniUyUbCGDjbnOSH+ads1QuR7M0ZpX68wkpF+
GFwDBT9lBKV/Fzk0VfrcDAYKTqjaDEsI1C4sYXJ7oK/Jpla+OiiH0kgG+L+j54QUVCNLW1m0GSYZ
GJ6zy8SgtL3I6Zr/jtFBo0oi3Q8kfKwLhMSia4k8aLOkwFLE6yDWsHdJ465H+MRs+C+ByDunzH3/
sMv+JryYbAZtwu6iq8+h+xvrVgRxjSiK4e3jpFSMdYQy4qcdGfVnl0bqwePGe8xETlE0N0BELPxq
TCiz86OAEIjYpabETjsFqP++Y+hxqIAnAWjj8T0nL8Yu7HogqB56ooI+mpr6q3ywRx6EZO+PPwMM
v6PvGAt2mospJbRdc/otXwCGoW/oQxkUyr73ATOBq4QMY0TDKkWoaw3xHsYD5fP1z4N+x05O7Ubo
5ROZHvHzGeSvbIyATqwHJ26Ax8xrDQDgzgXBc8oj7jt8Elg2xwECGsrKaPH+/XUQL3StEZWDA28R
b9NS72/K3hiWpQyB3Zi1fwJ1fmw8AV9GRxyAVGpOFwYP4Ca+FziYs5u3ia9RLJeu+uTSfRRQu538
BFTz2/5lKEE6iM/w5NzoaHNugj6osg8jiHif4xVNPP3BuBi0RfRLbpJfyrvy/vPCTfP19bjMh5sW
9stucfwWj7eB4SZZmQvlKRAL8y36BbKC7uXPQ80PwXyo2cZsUr2TSQfFUNXhlAAAz9HR8uv4xIqd
+qJZAJAKlRMs9tx9yqPKsabW1HhWavde4y0q9dpn3aLwFG94fujm3zaPnGOPhCMmRHuK+/c6mjck
Z+YycrFLwtiuRtzp57mclmW+bBpi17BsVdD0cwolklGdQrvY3aPDBHC4ancC8NTPY8y3/vRNX8eY
TWRo9EGOWIy7d4GPbkV6niVrs7/9eZCj+/3rKLOZG2Ds2Q12wvteW8DJ2ypPSN6dc6LVZ++JYvGJ
/a7N77j5V80CSBpaxSAVZg6bmvGK7iKJT7/ghNXb06dLO7FOc+9MqY4DT9iMrnCzWPX6Qn0w9wD0
/v9II1eKWuaB8vXPk3psNyKOocKSd+FHz7Oiuo1CK6GDuTereJ1H5S+z5kmWxjSoyM8T91+cOC5b
qLTTpUuN5u8YIqsIirnPlI5XHlIuH3++jr3Cq+3Ulx2bz69DzaJjmhkThoahOv1sCHlSnviUP/JH
84P1dYDpB3yNh7EYRj1jwcYrNkizxcjug/1hXJhv0/ecsjM79T2zmFgkAhBvwPeUVEn7BGvG7kSG
fCzqfv2g6ZR/+aCosPLYKvggqz6LjUvKBkZzgtFzdLt9Wf/ZEXYj0uA24SN4V8a/8o2vreSm3v68
p48GCtg06MKRdmNZNJuqOoGTVSOKPwWK7lN9yDd/1oW/TYOdPrvHJu7reLOJQxQknvDs7j7LL0x0
4op96m3+x2+ah9hhbJSiI/hViX/m6FQ+0LdfgCzdhVBhMzm1Pp1XzVAOtWZejRU818LxTizfH8Gc
+Z7/+qWz9fP6PIctyfqh8diszLzYjz09+SjsL+k9AEFSD7nXnKGOB+JH3kjxKr34DnsChIXTuzrr
dh02E3RCFjb4M2GTRJMjbXQBTvbnCTu1JrPgPVIOE8gs/1kTldpNQ+n8xJqcGOLPG+nLeSnpPBtd
zzYLUEB0KpTfEHcX65+/42iY+TLlcw0jPe7YX5KFN94CnZIJVx8XEf8cHwgzcvOvrr2vA84CZxbn
GTxhPutPXCPZAyRjXDj50rjwnuSJOZw2zA8baq5dIa3Yd9EahsVbvFHRWLRZvWYaDR8yyiauT3AY
/6TE34dDtYIXK4YJ80sW0CREpJr9e3B3U9YshsVAy5xP+zOhyvvJC/b4JvnviLMbL0W9KRqnsJ0E
t6V94RuP/ypu43b+n4/S/47bhtYYQ9FMcTveIJSb6u+t9/HzLjz1FbM9YYI+aqqBIUr3QmYrdPsX
XXwiiTw1xvw+zSo/rMBJ7/FPXIWjuuib6Mpyy/9xmOlnfDm1LtJkUeXxKek4BWtcBtKThizTov60
zWYXwqCMo0Dt2d3Hv7jo2jukg6fUwHwbHySyjf8m1KFuM5mUmzwmZ6EulEBStZpQpwQPsLyCAnF/
80TkP7o4/x3DnalUKYjbEOQZIx6u7IE9plO2+/XzJjuW4Rhfxphm9cvKwLSFFp8zBppmgfGaB/WJ
iZq/9xAYojUBcceBuwPfcPYRQqtR/jRSXBNosNNLoRd6bsbNW+3S9yT4IBD8FPjj3c+f9YfZ/nU3
MCzqCPBEbco6FCNmVzcqgaZWNLLfwwsHp5YCM39R09ArfiHKbXVrcFTCXyu9O8g72ga4n1Y9UMTt
QE2jQFmjzQ9aO8CcyUwvaDd97I7vCWXc9pnWBX6gg9Cb6M3G+QX8cln4/l0AJjo5U1S3/IiRxZBo
m/bazlZcKAIl8LxhVIzXmkY7CAH7FR11BSgBAnMgnzw8clZJoebZ0lYH3J61sbJpOXuDCWLXU9Ab
6e0hfbYioLsbIH/+ix6P+F3Ubtld8ifFyToYsEhdIH0ceOcS/NCn8OrukJqeuFeqQX/X9YT72BPG
JOyjBt0eLs5Qo61Sj921OkrkRZHadT+svg39lY4IMBIdDU60W6BmmbcdEWPoV7nijvH9z2v17c3H
WjlTWROneSrF9nyf06gX/KC8QWQoypVDDOXCOxQGZkWrLAbtaMLrF6vWSqOpq9JZNnVBWSdXYGXs
f6jFxU/BiByFMeTFLAvzvr+PA31w14NX0+6tHEMSxMxzYJX9QOMW5+kMy6MTtlXf0uZpQLJmm2rZ
pGw6V2igMZd4jpc1+7Khr3QZA8W5trwGglcM18ZaRQChrs3Ms+uDk+oyPJN02Zaq5l/Yeom+lWMq
UEJPLMh0ec0Oj82v0c1Ja4oQNwtucF7dDERjy4+iVYI8oP/R6lCxliZsW3ghUQk/OEoakIJ1Ndke
2K2J6FstMRlxUDIy4QZkwalmwvdIQrWaKi0lAtc2vskFwLFrrKpEGtfyxmjj5O6nXqCtgrSGsxko
f0uxsZrqt1Hq1okJmb+gKPOprmZhaK0jS48CxN+7IoQDTMasA4eTCCm31rQuOtZHoWE2q8aLL5qg
PhH753GZIdl9aB7gbY0S73wjai1M3iAzBlTaMvu8VKzoCulRb/3zSs9vmGkUlg8EIfIgqBTMor9s
UOvTlVrdBwmgPwgY4gyqmoHuIs3/n4c69kEmVyUnferJzGXZ3EhkgwZQZl9aCiatlpblL1kDwPzE
fXNkraaVEiqE5Em8bLZWcA5dpcHdZW+oeG8Ab/GuRVv1BNA22sdVp+F7IE/W+6bk4u8TgxTnJExg
UtCxCFB/75Aksx3NDEdkm+tBadbASrRyQW8UuCQIfp0un3ALZUEpt/rMfVPSedWJqksH3aqnzK5R
9ULNCaGzTk9dPAJSNRZAuCvj1mtaa9PiYPvZ6k2Yg9rUqZQWJfIf4NUqnAnwyBUmusiaLRZK43XN
QvaZoiFmbEaPPqJ7dyOmo59an165NUjWEFR+u8gntTl4kmOObciovYwDNJIFBj7qS1HF9jnIPf2+
BGHdrtra7lDSG7yYiq2fGtdQFCCL9aaiX4ux4+sCVbTGiYU8Eho5aVTZDTSAJ4222UrG4RjnLTOx
l1qEkX3mdkiIhQ1l+UndH7hgVXkJYgAm9jRuiNbnstACcYMeP7LgMg+HEcBHgkfDzxt5Gna+1AiH
IDxD/X8SEPl7qSc6T4WA+7hHsR18ON5Yl2DtPHA6aj9+Zm4R+2u89tp6UXZjfSiixDgRG769qKZj
Ow2tqi56xYjR/P0TGjM3aecNI86cSWkuctQWrh3PVO7KaCRKmQAX9wnMAewDlKbbJm3ifYS+Yzxy
PIEBC8T0GmI5iu0nAuWRqxyZI8qMGuaIjkXa9/cvK6w0riLbHfZNAvMdHl6Bj1g4pvGiMxu8EUtN
ApTqFKdT1mVfeC/s/ExuBy8Fmv3zOh2JbQaCzrSfba7ybzer9DKraTwiqBe5W3DsKy9AzZ9c/vMf
j8OloAvWHX2Sb83DASnkbIxSEirLU3duDL8ywhf2xsvx8Px5qPnDncUxuZZtoI302Jz57KIJEqWA
Dfs9Sq7Gea9COcoBiCwRAMNQDjGwZVaMYDTa+PlfDGyToAkTWvm3b8zHTEm0Ju/BnPzSktfe+KV5
z9UINdEGPXXqyXAkmGLi+Z/RrNmTQYcSN/ZG1u9d8UsESDn3MNXuZHVi4Y7cFH8NM7v86ihuPEi6
/d4BH1i0rxLOd0a4cKpXrVFP7Mb5N1H8IGXhEqDJrH8/srhD0QGNZbdXcz90HiMv0t/LMvBsPKlc
7G+MIgcc8/OqGfosVE2Duvi8ktNqyGTNk8vML0c7lWq7jzD9EefmqJE7SmkH4eUg3Mq/rp1YB17T
61F0FvSxbDfA/MGUR0jj3mVJbMOJKnvfuuziVgV145WDuQKFp16UtCWr58RsUw3fvrJ+bCr41ZCo
Q/QOhqDIDjE6fvAiA6Wnu590cfraaFlX7ZQgwQGb97NwN3FfkWbnZteFD1UPsmbBswq0owyGwDyx
AvMEhMmYtNVtOtCETZKQv0NT6SZWD0W7p6+ZI4ockg/BZQhyUW5+nvYjOA1yganBD/Ma+dJ5qmN5
QeIYZUbuFqG18xnWtmJfmomvBjc5+Xq3lnUc6by4K89bxxD4blSYKZ9WCi0NBwoLL+K4QzTc10Cl
gygrNX9nqYqjnkV5VD9LAJ5vrVvF51Wj2PqN7XaacmLrzIPnBDQhy9bArIGMMOcarCC226ZhP6Ma
WmCnEmYguMBZY8AytH20+3nCjpwNU9P403CrpZHvTtv4Sw0Cwkmkcxn0+75vHxFzaLHzsM57TL2c
GkbqvxiMm5MnJzmXNj8Tuh+ooG0JZUDDcQauR/NJmzi+0hH1stRK71Ql4vsZRMSQS8jVkFxCUu3v
j4P9VMFH8HnguUZ+2XpmcC2xWANVDkmuWepO5A2nbuHpz/yaorDVucdMrIlNW9OoTv09Zosbm9L5
db1Hu2btWS+Iz+5QNLh1LEjrVnWGb9guj6wNUHw8vHF4VOszl3zyn880tR0ktBFx5OaaDuSXZTUF
rs+d7dZ7H2751hkS+GdwAJ9yU8ESFX7X+ufx5rfj9NWCchwCHNiHm3Pcl6OWsVVBQ9mrwsnhAJbh
2xCE6PKBZdxbogteHHxcl3aSdCdGPhZaGNKZLLV5KYrpNH35UvKxLiYRbFBnLusVlvEoOo3ueCKu
HBtlSmRMaiVkV3PxzVIakITViNs/8PNFGgkVR1BAoT/P4pHDCGiBbSPYO0Sw2eULWN4Yg1YZkBlo
R1wF2nTXE6UPRhrrbxnqVs8/j/c90nDyqbbgx2Nhej+fOyOg1MQhYbxSfAyGDZ1IyItWE2//eByb
d4Rl8URjv8/PIZo+OXYsac8aoVnh1RYlDBHhVCXgxP081J/8e3b+bBL0qVowCWnP83MEPFI9GY3J
T1GVyr7QLAsM/GC3GYSSIofrqbGZ1mPtju5ZXGa9dddqeou7LBR4ungg/YaHXnVjvCsB92MdZmPO
TMWuhErYZVAal1ZngIf9+XfPE6Ip6Bv8JSY1agQZ53GY+D7oOZrtwvL6W528q1nUSW5fj34Oj8Bt
cL9wLQ/dkZ/HPbLlmC7H4sJ0TcwRZsenzDthDS32k4OW4UgX9RkuL3q2AxQP8WRy0v15vG/tPSIF
Wt+aIFoAOAX1/Pd5rVs8cMEhdXsUJzxtU9pd+m51yi+1LSlvQUv1s21iIsC/toa6fOWRnptr1FOV
G4WCr/z18885ErdIzigwkSCSptmzz0/UxFEyL68pf5bVAcSXuct7A20CrNfUC6maQ8HFNCLmgkTB
iXv+yNQ7CN/qOkr9R/QbMbkbirpxqj1A+U8fwaday+lwu4Du9cELTlxMx76US0mlxGvyfnFnd2HV
25bnDV0FEqEq7FWQp+q7HzSAEnpVgK+oinP0pfNyjXBTXSx/nuZjn0qMoR3AE1V8ezyVdUciGiX1
vnMDbdEI77ms2lXQY/YVq+6Juu6RWD0Jm+IywpOQ7vxshwllLCrVDqp9pQcRvmdZuXQA969//qRj
84lOv0uFEANW05rVAQZUg+CRpdW+zmFg8wzQtmWuW4DV42FrYou6rt1Y3biKmt/+PPLR75uuW8cx
yN3mK5l7GAlZeVPtM/SQth748X2KMsGJ7/sekDTKLDr1VOoS+CPNvg97SPTwIHbs8ahtgb3HnJEE
OiDMgnTFFnlOsno4sXLfyk4EBxaM0gFXEjt1Ho0QvA0Nihf1XmlKxV0WgVVoC1ll4sWoPEVdKEi2
qHRucOBaAant6q1O77Hg2o+1c8dpmohXuF+cgj5NUWB2p5CxkpTjiIBX1HytM4lJnUF7bq+4et9D
R0v9bo9/ISa2kHkicSIwHFtgBgO+SK2BfGAWlCJDBKqucFrSDM1+r0FYc7Sq/MRkHzuTrsEmwssF
yP78meGjzSLHIWMUGT+6iQKGvXCvXP1VD5R/ccsQcf4z1p/S1ZckDZvEaHCgn+1tI7jlgYYVOvQW
pI6vk8nV8ufzcXS1cDHi8JP5f8PcZVmPWa5hl/s0MgKki7wCf0JNjMj5xZkGI+Tn4Y7MI5VS/AIF
oEJbnSM6qiHG82U6KJE1jA+cKWujGl186KFuXqN/058Y7/vncTSo8uGaxo0t5slUWVudQG+IMp+G
q8u9i7SBf1GYevbW9X3z+k8/jh1vI9SMfjpGo9+2Iu9mHswBfZ8kvpJW0C36YIQCi9Rkcsq97Ehq
oE/3IYUClRqHmKdu5Rh1kR2TjvJQtJIH06M9ky3csVe85UAvu8YpUHNuSzGgdYd0DZa9pQzQdcTX
k/+Lf5y4M49MNdeIRuaHeDq9wumgftm2PcTV0U2p6oY4Q6/597wVsvuwySwszH6e6O/XCdQSgygz
PR6JMbNLSw+g/6e1qu4tyj3wPGtw+w7IEws+7sJ10x7eKJpTqV4W259HNo4MjamqOW1eTJB4dvz9
lT79VXMsXHtv+FHtLdVG7e6yMkAvQpeJTqPcMxHspURlfgRB0K1NLYApEfaQvjeJ6bUv9PTz+qJx
8gIfELet3MMAEVHZWl0ZpKtQzTLUCv+PsjPrbRvJovAvIsB9edUuWd4S23HyQsSxQxZZ3Iosbr9+
PvXLtC3DQmOAxsygYYoSWXXr3nO+k+EBdcYRm1YV5cOKCtHM71y8+IS7NhY4Ra/RuvhFDz0Frajt
1DlhTTJzG7pj1R3zcLTGA1c2gNfNnpst2zSCThUJQUJ8EZFLaNZxfkBf7mkMXon5aJFmcTEv8PzL
4ljmsTXSC6ap9XECgcvB8ByACvsag1n0M4Hm0KyNKq496lUNE8cwzLJ6qqfTPNZJJ/CMpeGV2N2p
ySAci2nczH48TGsXkNmjSsQc7mYik9ydY3ThXWMn/rcZvlHzm5LVa29l0KkWXpnCPabhUpGHJSIG
MJU5+cWeJur8XIWtf+Cj4iaPgcI6F2rk6Gz3s09TSk6lpu3gnvzwaHq8q2yyk78fPJOA0Tqer50c
Bh3ZgeaR3N9mI0x4lH7VWd8Sof57/BK87IDmPq8G/qCPMT0kmSmjtIW/P7X699IEFgPzVUGCgqn5
9avwyZ1GJh03TmDogs/alHMGutuVBEtJO2oeIceaD+PgKtyOfEMAKxiV3XqlSShzizhjB6UmfPrv
n4Cj66mRwcrDUen9uxjpnoztAf+cX1tTuuKrB0BhQkJkbkMiKMdCOF2ciUyQabph1AZuw7ow4jpb
9ZyTCIMI3AiLWMj3/v4zpEELASfGkdX7lriNPBHfNbNvrohtF/91L/twqQ+PlhGNNgIMGe+7ExTR
Hqt+Z8adWrszK+HX3yxylo/PMRdjRMwNsdTSYPlQ0Y5M6vouBzTja5LGHQIBN8001Ru+yOHNDNpp
G3ZwgYcmzo/kumt7keUkzi0yR5vXlMkRchzA2c+O1bg7XxJ0bmbDCWdOc22ctbyZArIgNW1pcLpG
kUgUGuBytjC9bNBZqQ110ZXhqq366TrAf/pSlm5FNE40P3WpmJ4SKNIvIp6Kx7Y7xbF7WQ5r1+wc
e9UZE6fzTnnAYjSMvUUCKvuVPcu8b82uRKszBcu0luZqNFX9Sug3HvYWoqivLF0sqylRB3MigWlH
rrzLwVYWP0llD2962PFXrqv6Q1+p4BBgbpQLKbN5AvHm1PvalfZeSo+OAOqccp2Xo9CrUoXJ9zke
0mUoXJRN/Ty/dKPXAZ3UkboDoDweiqiafheZa22T3FA3evSzV7seTPAYTv7kunG5olSvrhLLzq5c
4A7b1jbrbeQVQNHDMbkZB+gXgK9afihILPad1mHxjU9pZpuyM+ZkExDZRVAF048E4qHh3tRW5r92
4F+/EZ0d3xHVwwS9MKLvrV1MtwXTlEeMts0ymMLghwkMaAfqJ7viPOIefF6wGsb3bL+6vQ7+Is+M
/EUBVO+hhgm4bcnETi5Ins4OWTySjPRM5BIIngj3ef+qcVAuGDm6ySEDqgvEQmad2lB2yMcuV+oG
r3LrLKCMpeuvX4azE8bpukj06I0zpT3zBo+zYU0iHJJDGTTY1DU53kBDnXK+UNV8tpQQF8FKYnLs
p/f3/v6GYZ5pT8/JIU9CgEKg7pc036x90OrywqXONmZuCQsx50boHMx/Tmv7v2o1jmdT14LWOigD
xBCJG9boknoFfyZbFWrge/QIoX7tpXawzkPA/vP1V3p2DDhd34d+ZvLc0ND5sLpMCpgUQD9x8Bu5
9Ge9MpLizvKmtXa9Cz3Oz77Vf1/q9FX861aH1h04Pjri4AzpI/EYHKS6U2jxf90NHfYheih0SIm6
PTv1SnCBMUgnwIvOFFy5AEpXvgQWzeDT/BYFOGaKamQgLeZo0wLku3D5f/a6d6durk+aMWfTk8n7
rGkUtDJrZGymhwLPbLCWkDF2LYGP3U43QWsvvN4CLogELTv00Nme52gq/kaTqX8zVyT+rYzbjBrW
iJNhNcJH9uEj51ICojAufNRPnj3kMvQyedSpEM76A1RoRe3W4A5bt4Qj60xPg9GeciJEtRoNN9vQ
rH5us7m7cIb/5D12sDPTmiDM59zNBkCi9q1KJIfEMeNrV8Dl4YcY7r9+tD953oiv4sTp8AZDDvpQ
EIyz9GGqYcPRRYdFe47lVkys18KM4wsL4ueXYtLCkZpH/GN67pRYhbZFlhw6yg6Ajvn0UPVjvuTt
ti4sGJ99dz7ndQ53xLGwDL5/i/wk1G2fKvKd4Ln9ZiANwyuJIDhcqHEo2/hLHx9kRkaol0N6LSy7
7680Z32uO9c39kU9g5DMoUK9DZGqkqXn6DGEIOtOPKieGPS9JZtuU/Uk+P1yxBzIbVAQ2bGcp1C+
dJFMkZ9lvQgWcZYzwcToXSG81NadHdZJv8g80N0roWV7E2SOc4fGUGq49V740AhTP+JUt27aQMp0
k7FHq4UJWuNxNFQBoYwE3Hu7da2/iadYNFNRR9dOkYGHoUFdPxtDV//pkk48NLA8offShfhhTEwV
wWMYLfB6uyve2iwgrkNprxwXyQw+CyBtn7mrXkr4oaEu6ng1orB6iuqWDa+BKMoGBy5/6WCiQshF
TAksRUaJ8aLDb/XN0l2eLBvbaJ7yQoV3fd9MCnRZVzzluiqR2ilmCEsMu8WpbqScXAytJcF1mCLJ
AXJZHSOnvMog3btkHfKCmPXRQkUHVw6tVw19kTCafaNBvB2jeZ4awPVaOIBCc90uKnTeLiAvs/EB
LVMgriG06Z3ug87k0BXMMQTkVhirbobbv0uSts6WYM3CZ5bOol9DVhp+tZ6hxALZLnkf/H7lEvhD
8KLE6Y4RVPJ7qtjomYFPBVj+znB6exPCrYS/VM0GfBU5AgnBR03bsY+MO7N2mKYleUgKrWXF/atX
A5ldwv110r2krr+FZAReonMbkjfzvnePXjukd1maKBMKWA5Zp+pBW0+VOexSusn1Ujdj9/r1wnE+
jGPyzCCT8SynNybRH578IGVvkTnrU5Ml07fRADolhz3SGJIzBtxx3iJkmf+rEyOEwd2Uk741yl7Y
+zZt6mNuiaza9EFLtI+VBtmbIFv0WloJT1+deMNwYRn/5EUlIJz0SF5WphVnS4LTJKZXxLBEJvjQ
86KcZvc+UV3ylloo9kCfBtPRxzgR3JS+lcDLSjPMW8kJA0Yq5kvmVNj6SJrwG+C8gHBXFsqGgVet
sW8cuN4Rbc9yajemF2cF1B0xJhcWm892InpIHNWRHZ1OcO+XmnLWIbPMPjnIzB3XcTeHb0TV698K
jH3JrAWG22K0hPvST4194df+pAI6MTUYvfoQUtBHvr+2dKUoW6CVB0PE1TP5ImTEaDup7gdvaL8V
g4CccOH5+vR2KZvxDZymFB+RF3GR+Cmra3qoJXIfXDqV86OHvHdM5gBCIU5C2DCBdR1O/Eu3Bfzg
X7Cn5c/JCYY7gGYJXdoUd2HjBPg/WiD+AkVWaj6iFQlfGm1Yl1oMn1T8lPuoUU6OHAQTH34gikS4
wh1vxJBGvxsfhyPpvHDtqtD7bvrVr1A52YWT7z+z4w/7D+Ndl0NMYILl+XjNmgiSvgXZfwAxC4DU
L1UQrJilmulal6F1zBGEpMsBHfUNdsHhGPqmHhaEoevvI/YhhTmpckyipFDdXvVtYNOBKcBbDXBj
nmQZAAgMvQ6XDSg4h8QQDpaLujOihLIrApMuOmHuTN0z7TOJqNn39K6MJXEKEygmJ2zGVRzLIlkW
HEqcRTH57gvy6TK+GpN22PlOZ4mrOO8zA3hvDIQMMl98V9aGfvIFQ7i1LDCDraQ3BE81EhuCl3w6
FWNkDeamB6jabCrh6XFrz3P+c+hP2oBprl9IEXeB9U58iqaDXLy58HB+su1H1K80610U1PbHqnBo
IefnrRCHKMVFQ9qu2d5Hc5Wuy3meF03sNH+9NEq+S2X2N32f1uverbvd15/ik5eSZRcXGI1UNDpn
bwgAgqAfKOLhjI8bU3XBws6zDoE0G/LDEIWPX1/vDOuA7olhIQ0k3kdag/+kbv/rcFJWbd+6USYO
dasK9Vjj4NoF9WxC2Um86U+Tm/Ihdbz0yrYHeVPm/VwsYRWNxKmnSXbVFDJzNpA1EcTjulTVharv
fMiAjBd9SASOJ+So+c/n/9fnC1q36QK6HoeG3JK9KEkazyGurEMFSjJOOrIMMlft6I085FH7wmPW
Ld0+0heejk+qT1rcHseak/qAUc77xRJRCaYk8kgOhjTSV69N3M0UFvGlV5+/8uHNBwuKCJUBNefT
j1OFqvYGuj4Gh1LHrJdZZrk3QTH8zephuHAS4Vf+5Fr2yTGA0Zij/se5VDMOWd9XoTjkXURS4aB8
8sVlchVzhENUmAUrQjGjRdhP/Srviug7POv+tgaovgAXWi2dvmwOwu8Bb3v9sIYwEC0nILOrygRL
SvxXsI2nvF9YtXdUQ/7g5G760CdGsC6y1sIKBO03GdQIP5LcGKsGCF8Ng3PMa9fbJI5vr82mQbvl
V7cZnj8SQWpzEdvjN0ja0xWOBRCyRllu6jbAsdIyUAAqEC0MMm33ok7kzdwl42FM/JcgN8ZfhrTb
JdX1k5MRXTykVgUJoH6GOBi+AlsOV8iG/C2UZTLbjKTcwYsBFli1d01v/a1Lx9uG1VBvWMWGRWg2
4WmzNm+ogKaFbdXi2lGkT0gaUTd20RmHrAyqTUNs3IYBnCiW6Qzc1SFLiCF5j2ml9fJ1lo/iNiMA
CZyc0VyLjAyW3g9uUapZ0FzLJ+IKfuRW9FP1zXDjJqMmZYMVV/JJn71qSLZ+6SHTF3zfbQ1PNVBT
TEKrBd7aaqOdGU3PvLT3KeYQftvRXHbCKvYdZ8fvgewZ0kWE2KcmVpF6IqitMfNgR0SvSSRxFfyY
Ww/50pDyQmklYI9avn5wUloYFKDLRqXlwubz5ABq+d+RNp+Z2dr7jCPhup7H+4g8k21SCERabUi0
U5uZdzIwrxosN94yVTk+tGL2nZsmjPoNxstiOaWztepwRfTLOtchILbxZLePgUZ5bfVg1NJagC8d
Dipwr4nZLElxycJt46BKT1V011cghEypu6PorPGoZnLknYGwBndIJw6OWi+cufwT97aNR7wOb3LD
bDdzS0bfnBGThYfxhehMJlRO6f0c5tBfS3KnFmzT5SoLpTrEddZvoGTPz1Fveb+0L4YtdYgBZLwZ
3CWzz/SbZzfqeFo9r4LKGDZzY9+B7seBmitrh14NS2aPyZSEI1h70gJtE5DrmdcGVNDKOqDsoj1K
S2pJ1o0FSNEbF36Aa4FgLW8HiaJcAfCHHp9lIR7Y1AYNpZ6hLb+1ZE0v7BDRUKAUOUhZHLR75JHp
yvELb6tTRnVkRkD5rM14VdM2/jvWoYtYqrQOasa45PlGuQlhvV9D3D9BiEmfnIqkWItcAK6kiX8/
FfX3YOQAIhoyH7yaJALUztZr5tbBfVKX4HVVaa94ZO878uTX1uzaBy/pxRHs9BuAWWORqyIkuizj
5qzZA9+elkDqC9LoC2dYW0FGJp/kYDUOpLQJOf/yZu6y0Qh3/LrLltEQPcm6j0gIEHyHef7XCkqx
p0goD6w+6srTwj0y8atuptZh72yH32Fbvnll/wtVebcv/dzixMy/9p18+JfAoeFdtrmmVJn4eInn
rsl9bDYkaSpUv5zivWIatnDd8QTMZH5EPKSLOZ1aMvLQGZZywj7n8kobQX8nC/0EV3g42kZobUbH
6xghGj9NuyYBdcqu6oDUMiN0CS1MSZBAPCKWaRtnK75zIiZI6WQZ8KefSe9Rudk6+WW3eXYtyqjb
uUme7kQhIG0QE4H4vzCvwZfWy6Fyo4UmDH7Zl+lrFyoIvBxi81UQN0hFcHOvlVkWxHepRuyDqhN/
a4blFHuaPool/9CW+uWoYL6WpgO00y4V/ZxmYgUtzD+FkgfqEndX+DbGg2autq7M0vUo8UW1rgDm
aibTEuC9sYnCSezysH7Iy5B2vlkHSxRskNFTYNZR2MLqTuZmwX+ZVnE15AyoPd44r78TVJFLv4D8
ipqGuPBW32VJPXz7uuQ571md5oUnCQgFFiLCD42kLht9YRcED/h21WzxORjb2LCjNUmb7frrS52f
HrjUaTZpw3EMIP29rxrcmlI96djPZz8kiI0Ofnkft+PwDEneQDEwWHm3LhIxjhfKplM58r6QoLNN
NxjpJjKBMwepX/MuCF1y0Iri/h4jYr0pC7telFFCqhgao6WoyoMPm9jsClg9X9/2+TfM1RlT0ING
G4Ke/f1tlxY3XWU0IDu3UmxDw3R0rVkC1WXI858vhWw4sml4U7KHH/lg5OLlkSQCi8l6Xl2LNLa+
t9bgUDIw/rlwWD//NUGzwkfga6XVSbP7/W2Zkzph4HW8n+hFrGRkIMukVbMdS1NtsqAkDZMdW/z9
+g7t05/98Fsy17XgZng+w6fgw0NE4q1KlI5jGPia9yYwe6jNYI4LnNVkcah1g9P8d2OP2YEGu3ds
KzdkAunlsBgoEpp/ApUgzU/k3DxQ+ABAT0Ti1SvUPcgdBtRx38lhCwghHRsY6lzE25VE+slF7qIF
ufAtnlfSvhOFJ74FmiFwEx8ejsGrrZaKKd4ng+5umNlnWx0H44V6/ZNHkE4WDwWjHaRQH58LPyCU
zi60sSdspSCdqgSxRCtkT+SNuNADDz75gbgWEzq2PzxAHzvTgvBt0gdM4geMxnXpaliQ60vtaesY
5VreW3FG+GEGCmDb21lLaEFv+Tf0SFpiXW0cz0vTD5qnydL8v2UsXjqlnWdCeokrSATDs5MdM/KW
tQwIE40l0xLWRtnduEwxiMidw/7QeMrcBapwH2lcdQ9kScnbIPVGumB5128cTJLxYvJ8AZ8J3Q7z
bZEkWKhpQ1710oV3HFcWrMcCDv3t5CSeXNWOIqhJhACxWpW46ZoN3v6TEtF1a0TG9FNTKXpLn6mQ
u+M07aE8KpzpGx18y0P0QvQU9Vxt2GubTb9aGZlfHGne9MGiUEF424UZcWVM41WN4dytX0svUI8T
loM/uqABx8ix1IuZQ9LvWTX+fhwG6mNmGM2eAO38gO6+2KEhMn6GMh33pql8xA+xuNS04jx0/gKe
5J2c8E6EB9qi7997twdtkzmRPJRyMFe+QWO8JxddRZpq1Aqjo0HZRj82fZYsCmQAICZYqWh6qgR4
EPIrAwo7960qwm5lo+DnOxuTp7iWMfWrq4NTYUcM75weHMz4KycfEQYl1PNhKJpdLitzZ9ntrWPA
MY2LIr0RqWetzVT/Tqauus2z6VWQ9VEN8avOSSainG035WQQE6G7255z7YrdplgZ2rueY6NaREbe
ERmYD/wLAXGd87iy5xh8RxH8yN2iXOWkkGx9R7Np1+a09ipgiKOo+20b1JwLGW/djnVB0liRRbdZ
CIC7C+OWw4JbJw9hISc8zCfzsoNtZFcEofE4GSYJhUZpZqRy9Go9lKm7TiZp4CjrhwkieZBMBBGR
g6EYoHyXWSm/g4LRd9bsmDcQTvTOV9XPil32DQaNJrFrQBgwlNMv4cSkqhZesxs7u94oEubXEKbV
dYQfgsCywL+tQjvcRHPjbPK48F6GEkSJEVjTJmkTm3Aau156sh7WJbXMIxECml9xKojps6T+7kUF
pGE7D380pjsQs+hPpGRn+sYyOWq5ui1XJlmRm6KiDmOyJ2/CUN5iqJNrn/i741yYYLwcd3o1wjRc
DYnrw4txCEGaK6AHptORc8DGsZnQOmzTuvQQMJnljX/SdvSnaMM+j6M/aVX0j9N4ksuNJcO2epyh
+LcIgamx3NciMa2D7TbeWrdqguifG0e8kfq6ajoitDRH9YOOEnp6iZWUi7bLSGDztA0lmmrONBt5
JwkelpwFE7lQVc4fNjo0cB3N9ZWjQuM+yppTdsnc/1BRy6goDqpplZ8ah7PMvW1PVAImHBsAe2OW
zX0wK+uIbibbTS7/SOgu/sQoWbLeF9ZjkDMiAeBgLiVMB4PUpNb6q1zWjUUXtMMtKZli71uzvu7y
vLlNGsDMGC0GCu9A9P4fzot+vTqJDLDO2wyKesarRNsowqNlkK30EEvqbtn+iDMlf+PuL5YcksvH
MSuG9WzH4yk0q1vB2OAPCzmC/ExEvQXnne8GYyhZXHyjhUePVkYRH1jhkDngBXaPow/yV+u5A3Ip
1Hjs04xwn76obIL/ymlY5sBOlqLNorcyS045D/Nw8ObkUfvtVTSFLHiKzOBZWtMWz06/SLWOSKJP
k/upC9NN28c/RBPJu0iSY+y4hX1I/fiRVhhYekkeWx4zDZuZGhYzUTwQb0CZt4XgJEmaT2r4ztpU
rPR5RbGSlMQ4Fm28C6w2WKCw/tXmZbaUYxdshjKL13ouf5c66+6Glmk73v2d27XEXTngtrtu9tYy
dW7cyS6OKuNCxiBGYqGtYd8AzFi0cUfWAm0BcBN9z+DHm8utIqj6dzKUN3lWsQJaCcxWcEE3srO/
DQnTzKiNfjv+5K0tVAt0p5FPpZWW2xxRD/Gw+t7X/gVZ5Hln9dTEx0DHq0719pFC5vf+6AigIger
G+KtHJJsXUeFucuY8a6drr7UMfz0eqGFH4A6yjkzTqUSGRA9pQyBiYhuijb5VU9k7tpGj442Ye36
ukw8v9xJEoz4ArnaP8bt95tUFAn0flmGg64xvWHpFqjRlxMvSb7ExOlwYchZyY+vL/rJMcM9KS8j
vIi2fyb5cMpkmgpJ5QN2W3loHGsygQ1MWN5d6anoOMbl4C9b7YmepiwBRwfYFd5/V0dxwPrX/nyq
OP/VIk7dspB0VeUBPlS78qR0diKc1IWOKQ74T+oAICIe1T0yfi75/jp5VRvp0HASNpnxvo3B7GwE
/cJl5sTTvRGTqBaqwti5duFfNx2FzMILpLFPJi+7zwacaaItylMXyIZb3xNgZIR43Ts93CapSI5M
+d0tdP3mNzkzpEBH7CsN068dueY5eY1jRARIUV+3c2ztkrKhB0cQ4oGmRrQZdeShJ6mRFKSDQZdk
rndRHSkO+jDs69CW9gqsMakwsT8dsuq0dAUZMzRKD/9nMRFlPbiUm5FwjI0ORbiQVeBtfbr735UO
81VPHu52bCuygJzOWflRal6J2HQ23uh3O8c1nFdDiPKup29zHJSe9lJ55nqoGvyXc4w93anrPfsY
SdnIcK/TPPXZSaN52yizSddKTdOu5ji15jT3hiEjXfGeEghOIMpV2KGtpcfk7fooezU7qjAqUPVA
sin5sVkT4EA0gq3h96+JowVDa2qJ4tQQYTZoHBrfIZxOuiRSBxPqxxJNOpIj+thJTNBjl9pranPn
KhqJuqK3NK1bOGYLK5nUpiSCbDs5TOHTmXw016jJeDRaGkLOLJd5VyUbkoWbRY6mfGV5w5tMqah1
UnPu7UaU8b7s9+w6bbv1pjG99YYyugmtyceeoJs1DRtOkUk3+LcxY783ErtJgyyHakEClHGoffJP
kMbpkhBugos3WqXjSrQKuBvXzxa8lNOmJwtpiZwkRH9MwF9rT9GbyIPiNSyJeetiNfwgbz0lhNCu
tlgmX1Upwnlly6B4UQPOBa8e40emG/6Dmq1+ZVhlDu7BkfI2pcFLeiixkaRkq21j5WyIuS9WU9h1
yyS2o83XK8onM30yESIkDxjlmBR/ZFL1wRjPYZ7JQ9t05c/WM5utQbl/ElDX06s1eDaCkaRQzqIs
DJ4rdL7Om9t3xhFjmX9FjAFpMkmbOi+JmYtxYXfZNC3DuRC7KLCNF+ah0nqeJZN3At3ocF3ofZwv
iScOGadOPj///NhdKhKcb9QI6WEIunDra9PcjhW5TpkOEL9pmGgEMIbLLEySVcU0+8I2cH7u/Ucn
is8IEBr6pQ8K7Wr2GOJA3z4YHU2eUhnWra69v5ndBtuvfynn/FjEhBJvE+MCesjYxd8vh35hJcjr
CD3QsVD9qrSV/c1pO+J1K0Dgp7llEVeLVHZO+8csyuRv7jWthQ0hGXo6EEVwJyLcCIuSzLpypbSV
8ZRlUeWtyfKUzjI36JESYebVB2wOBYMAcjabRZY404a6Ofw5NnZVbx0MSvz2vXyku1mGzDPadOU3
g/EDZ46VrEfdN5doMZ/8yCbsphNXCg0roRrvb509zIMBJoqDamrzzqtt9W0WEXlLsWGUchXkglTp
NB4AgiVxd0qcs/RFo8V5I+XUQfl/gfGhHdUpxFhOOGcHp0+6H42vyzUvR73/+mc+93ietjuu4lkU
TiaD4vf36sWqhELhRHttx3qn2i647YxMk0edNru6SSgZpVS3SpJJBfLAOiorrRfJxCDAn4mW+vrj
nN306dOQBcArRtOPF+z9p6kUaFTVubCEieq8bUbTXbJT6fXXVzmbjdLuojGMlIv2Lb/wh9931lZb
xKhC9tDU5IYIr/Hox0a8pkE33meJFSzCuWQY2DSX+C6nv/yu2Xe6MpelZvTRbXysUgPOd7EVGMG+
VHV5BeUuP8xRpZbJaLTPX9/k+aXQG9GThqfJr0qX7P1XGQnOSmMPXMdputz+xdFhCn/Pc4l5a8q8
C33as9qJy3gAsWgG450HYfH+Ylk/VFZjaXPfRiln4z7Mly0pdQvONKgKGKNd+AXPerU+jRd+O/TQ
AcKwj9tIUPQepoRJHBJAsD8ZIBP6zeGdOMOiOMgoFouuTv+zPYYT4Ml0SbEP8A4o4Pub7HkedE7z
4+CPwjiIglB7i7HIKsz97MLqe/Z9/nMp1Kk+Wm+6wh9qUZVLvs5Z54e8mcQ6ygkaRmg4bWyTuyIn
VV/YV87eCK4H3AjBNJpY5jEfrtdnqejLwc0PWRY5ixkl+mZ2weTDcvmO2dk45mbIwDG3g6evn9Kz
F/50YazBlON2AI/qw4Mj5zFimBGwyiU4LnwQn/cu+Qnf/vtVOBLyHwxzwAI/LHJTb58i6J3sEBpR
Swhx6hwHey4v3MvZG8e9cBfOSeBzMox9OKgQoMvaaIfpIY6mZB9OcQfTSKjvhoGo4usbcv7pSr5b
SbgYDCX67HRcKQpO2/e/TkUEatroBkR6YIB4ckU1pxAQoGJbI27dkfLOTLoVUTuBQFCaE8c8hAz0
fH+oSwadWmDJMKzcWDv5SaEQB379E6pldT/hD93NJ1/lGjfW6QVzkqtKTcSxB7T1H7ByC8JT0pQM
BaZ7pB2KPl0phLExWdpF+8NIJut7iFRi1zt9uyVS2wDIF5jkKzd0uQdraMGqIwNe0k0n+Rfhzzrq
VVYtzGzObhguZMdxIB/VGmAdrFwl/KfRsoanlAVmXk6AsCgLXbf9a5Z194ijiVD01B3EtoWx9LNw
G5J+CyGz7Rz5+Vvn23VMcE5S7puuGZ+DoGgGPhBQ5yXq7LxcCiGMP15eWPjPolaQIgF81I8n8WDz
Bx84YnfbNMjJmWBymu+jOLR/DKOd6yWwuBmhsaRc7xi07oq6ircVLrBXfKCOuYgEmRi5tsdns8tL
sTCDguDNin8pdkGwNqk/Xpd2MB8qoWIyZ0eT8xboODfVXcsK1o87fxjdB4cIurUei+KX30Kn3ViA
VRGO+lZ9GHwrJ3+cQstcDYXIX70p6I9GCF9vQWzckK2hgye/46n3D6HKiUOenCbj81BaNZ3q1+Cz
/KUpVc/3H5+G6Tj4t4ZHdnpojU646lKcLP04O8TgMiC2ClFuLWKq9ypX/X06mRIlt2/OctUnVm9u
Y115ZAwbUsul3bTD0wB68i/J8bl3BSijejBHP32s6jy/KqpquCbHz9jCbpruYk5kT2YPpXsOqELw
8Fb7eJQ4WdDN6sMkZ3FMbB/oU5BWOztkwLAJKOPkAhGnLBdh7DJCX0xSk6NIOm1yN7l8PKCwNdZM
a6gK1JAjzolVkvccHof+lPLd5sahsnJ697kka89LcveuC2XwXaf48AgQ9VW4LMhheuj6STPZDYJ8
bZMuHZ3SV6NjN7f6McqIdWCxnLpjZ+Hv2kOumudVaXndsIDMQdNrNMgnsWN1b+Z+vqcpztzFtqr0
DqkOFva2Tn/TmEZ5aAT1LaG3EzJPf9izF5lI1cdRPhdtI67RNsKt7cK2+xFZ2rjNIbi0aCpGXWyr
rnHumzaM0XtJiX6OGHaL3yI1+hvf6kNvFQtiiJ14bKy7JkJ1u3JSDttaEpWMfzlJyVAcxisfholF
cyDSHYvEPB/GwcA32bjecy+ykexyt+AAMPXkr0eGU/wgXL7Ga54YYk/Car3GVF/KBdnplbovwgQb
TBkXVcsShEzVjuriqooayMf95I2HXmuC5WsoVPayper9U7VGTiQayA1wvH3zs6tATh89mCK0Pyqa
vwQE1q3/zS2z8UC/xqiWvhvPbyRdm2uFz4ulI6wJ9rQi4F1LV8FPilGEMB9T8JRo0/nXaXqyW4D3
mtet7RCAhlbOAp2b+r96s+i3Bq3crQmFaIlSXq7zk8YrP6Fr8jCLHpOiUTz1U85ssxX+nwJR/G/d
ec1NE/XF4SSbukZDSyvfmJpopTKVPvpOld0Q5d4cDCOb75Xryu+9UxUvY90F92FflctAz9nL4Pbj
TYvhoth2o633iLeDF3fOaX6DtXd/OHBcd7OJ9mchMEoW66Yb6z9urYmRLexpqwHgvInuf5ydx3Lk
SJZFvwhm0GILBEIxyAgyKTK5gZFZSWjAHRr4+jmoVVFY0noWs5iurgYDwt3fe/eey7z6YrullQS5
vljHZZhG3R8d2R+1Sq9/GxVbYJe0w4HhunkYnWp5iLGwbC0ny899Kstj4mbLbigXVlfyHa6SknHk
NikTbVdpWMz6oVYQhrpEGWdN1z6TgY3wSDGxWGTMBPyOnhWmVV3Yx8FK+kfOOlG4pMMS0VYprDvN
akC3KXVuYKfXrClhbNq5h8nAzVvChDyDD/b2YrStQ+Wg6OtfzeixtW4yhQEs6zGpAgJky0DQT5bg
SLUVfCF5mTt6oE1xEh+km5mMnEoLewIsuuFBQZZ502kYRyK1N28iy4z3eOabUzvbHp25MtnW6NQv
+FTUO2atmCLgWeQ3jKOQx5qFPK7+jZBhZ68ERKvmTqDhCwf+XGaF7xRRGZSFXTOgS2bvsXKG+lib
1RQizevPltXJXd22ZE3KAoNeYc23vRAIz5FhYq1ACs4HpC6PE6eFmySz+OrrGLnlnNstAs06f1jm
1moCD6fMKevd5NLWMXrcmEc04qsxW74ya9ZfWUWKbZ868d7Fv34wnIls5mk20zhQ7PJ/5lhRXKDe
tQ16Ear1SQKTNGaFM9HJjw5+5B20BGf0vbZZ8NmN7maSvXplN/kvHBvst38/A+lrMfj+CAT7gQMQ
jXEMe9A63h+BEjUqFiEazuN23tAV1bEAFb1uSN9a3eSKuZihQbbFOSook9Z1mDbmQnDt3SCbNf45
1Xc5A41zkxQ6jtslLQq/04z8SjQGLm7cvsjjbNFuuol2FRsEc17fRbt+7JvIjbd//z2fj49rdCcl
hr4iIlnH3/+curLMolM1Rt/2FJ9mZJi7YbAJDBPmd9FRn7DZqzGXChuw4VoBfzrvj5PmEDVNSIcx
0biIyib5lY1psatMVmQ+xyTQl+G3y6Lx2JEquopQvaNlMbwr1UGGpDR8o7L4LATnL7LXMpUbwA75
yZvkJL0r0oXGoEZkOsoF6YDwiP9ZknYJRNQklwLb996ll3pYulzd1b1h+7NnfSdgWd+aj28VBEYq
PIwCmDQ+1AoR3N5Eb6fiKNLS3RVOWm7zQSabTNDusteWspnEfVAil8OSItxv3urPlRj3AVkVzQlE
4p94Qogup0xSRB8rMRhnfATe9SD6JcxUHUiJXT2nox1zviiVby781evH5UgkAD2Db/bD16Qb5Wyl
OSUgwk99k6O13eHfH6/LUTW+y8H61FvkYePR0w2eNnSLjw223JkAXbR2fmzVPDsudTkxJJ3FfCGY
ZQx7EAzhUHXxnjWFQWhOGFOCSeCbXtNaWn580Cu1TaekoDj82EOwKzK5ZzagI2P+5rEziuhWjMb9
3LqQqbrc+qZk++rBUuqiJTYBqFDYv/+85aIUss764rjAEjgbedWGTBCZwuM7fDA69FlZjhvTsMbm
m2bJV0+WFq7BBE9HuffxjcZZS3FNOvaxScv5QKBbsx/qLj4v3eDs/76GffHxAEqhE8RD1T/3ZUi2
GCIaRMzQhir3q6YE66thWUqdpNumc+JtUrs6OimDZs1DVfP3q39xi+GMgcmjMjbhhq4bxn9qYts2
87GM4oL4yCHdsFs/GC34psqNSr+fiFn320p5Smu7+/33C39xhzFIAxNzAOIAF/ywdMcjlSuRSLzP
zMe2JVoBX6uU6rZnl/jm2/nqDnu4R3DNaFzro42pn2asQo7OpqdSD+W4FDbqXJmBbKdHSCTV0axw
N3mFmHE3Rs3/4/muXWlai3w46sdXSZlMKhunzXH4VSLo3Dq7jTkZblCYi40dO/2JiZXgCKg0EF/d
7xrzn6ExNs0OOn6MWAie4CV7/4Q10ZYs2X3MGVtjzFfi0qbMUuP4zcPDa+7AtXY/l0YMJ8McoaWW
c8rkv+qKOvmmQwcO5KtHgfEGVjfPXGVO8P6PUa2lt8uYWZYcOJMJozcODrPqbdF52XZxbBwbvYBg
Xpb2BiGJsveayaUda78QtftkY3SnbbO8eCXn/x77io3oc5s1iDaXtJm3irDKMCaCfaMnY3Ss81oP
srFUT/zQk0q+t9q0Vagb6Z3lZcnObhClmEvGv+1OCSVqmjxPhfaIyOePqjv3I6Mynz3/l4SI7a8h
Pn7akoKpT70dVkI9LAmPVPf6fL+Ien6mjZG/cuDBeG32aDg0vmfJIRLO4+QPiX2nTlgVyiyZwlgv
pT+0QxPorcnv6OdmQ0l/M+fzLQ9qCPqheLKlsdAcMQ7QRx+BbZn+0EmTtL0YY4RrpdferDlBSbqY
7wlHQrZ03+Jx2gulpyFgNZcIqp/v4qwOLbd7qhPBeb1Ph5Axwn7ICrSFOBzaUj4qIyLMqMxaPzFj
qgsiS5nRol+jaL8RffKg5+mdaMdoY1rNoSqjaDsWTMw5rfKvxPqZeKnBBzGdBrSvEU1K48ZuraNb
WU+o+uxNbWRYgJzC8+kJo+Oz86e5mbCxJuZLQT4N5e4sz6Yu+wOyS3k0arAAJFn4TYaDw5snMptK
Ye0mzwY/5q0YFuEyaOnoeIwe07IIGasPVy+/Gct6JrKtt3xpO51PqineGQ8vVi7K+zk2s5vBna7R
DsY3Jj21jd6LW9dk8q9mxjNdNdW37Hjeql4fb0YCtDaM918FZ7CdBFiI93uFP5bzEjTWXIed3o/4
Pp04QCPdMuhyfyeanl5Ni3NZe1S+KCuVIK52OGpEJJCck8x+qzYyKCJ2soytc5MyAN0oxayHJvFX
f0aMq4HoY1wKM8Z08nwc77WxaZmNU3NeJhaPout3HGrOsNJusXqnTJdsHXMW3hF1crKwktlrXy7P
MPlSX7OVSyGhtClN8qOasEHQ/LjkHBD9yjZ3Mq+SGzRXzI0cpbmKDYw5jVnmW0db0rCxnPlqTtQd
/wz0NNRC381XvadBh7ZwzAdzQFZuJ8pqlZle7EgFmyCT25lOwanieA5tFLnZtjDwxqTOzI8neADa
Af15nCLuqcm9G4jzmZ+k3RYaxL5UrSurofztDO8mzicEhaNJ/68zJj9xNSesgeq90jmiCsm0Fw+8
k52MtyJPj1Up3jAfODvPKaZAjK666Wpt8a3BTve9677lHqLOak70IBpUYvQw9pUrZH4i42ibjk4R
egWuG0OJob9bxobuH2+QIq6J3SaASTf+8dzU2AjOByhWwJo2wky3SqxcTNG+ysh56xf3VSGSea82
1T+aLa+njp07dXhGZoqrB1nwD7qfV5GTmk+pMZVbOcTNG1FFN0JFFGSl4r5quWoiYtXPKuunbsLM
AtT1Ew2GGrhGXIStok+vbYLlMsoz/hxEg4Go7adlrNEgqNUcjrBCgXP9JCsgjO1y3HC8OutldCJr
aDhX3OcL+sFz3kzP/UQIjNoV440WNY9G0tzaQxmzdFEboywYZ2+rJ8QmAViE6N1F1d6rCi0s1Srx
c7uMAsVI33TmucV2Yip9ymQWoGwWYZx25iVB2BdOTd76WmP+lLWdBi3ky6eKNA0m01wBa4r0y2RE
12GlWoMWWL7NFW0oWtrZhhaVvHalZm7UKruZqqJBTgRrIUXB7vfmInz0Zmqgl5WyqTF/I9t2eiyA
9txvl64uA3XMzJtk0lBdqXW2Mcg4DPmYLpZTUZ9mxlPlOj/zCpIbYgS4jnOsvqoK8u8StNuxk7UI
kBd5vjpo1kbiyPe9Jt4CHK83TImLq3w2GbEjpglli0YYx5+7lTp653aMLxj77jNAtWGXYPtOWamD
yk5uldkad0uPCHYQlXOD1HLaJOgiN86AyhUl1GtFn8bnaE4Li1JWyZcMrZR6W0xx53dNZO9EHLOB
paOxG0x1vnD2x4hV0R0nn4QRQIbQBgwxzdkp3826dg3Z6Z9JT2iW4K3SiMA6O7Ibbmu5/HGEqOiE
u22YtOseIwtt6y5m6w9ee+CJ1Hd9ZXV87A0YolRiCiSDzB+Laa/JPPHJZ7JBBtm673VLkm2GwZnp
NHKK1KbaZX+jVdp3RL94eOG9SDLnBM+3ccvuZ7XK8EamT3yhiXKn5Xq504bVgyXVW7We7ypJfl1d
4HXLjU4HSpeLdPXg9WeJk8t3FtHcizyeJ/5XtDsrqdvQaUyCjy13CMUoq+2Qt91Wpa+xM8v0hhf/
t4AIE2iRxgalwuwYtDykT9/5dEuFP3ZFfykixJsK7k4OvwhMtQwJ0qD8URyEelqBFAk1s8W3qdVh
Hg8/dVgCe0BJkFDQ8Qfeot8qS2X6WUfAX6fUk1/2JJEkU5GceyemVOLeTM3cBWrD+Yf4r6u+BrbX
aZBoMCYHGnK6wMhcJdBTq+FBLn+igsaqqsTXi1XLf2q3VoLIMceDQdPhOlrwAdK+R9OliJNjFH0Y
mSZLWy2bzbz0f0zCTHE5yP6qN+RZU+WTIK41Vex81zY6zWBR9WE/VBAMJsiMUeko+5rZhr848g/c
FRZnz7r3vKK7jVu4NqMj6sDq2PQ0HcfuAkHL7zyRh7gP3qTlLDtYCcirWs8E8EgTVC1LuUFvecrR
3bLraCfNYBZMTk++taoW+ZzKvI0ObX7SvajcVTLJd4UbF7eRvrhBkdbFJSvnmiaHlgRDA9yujp6L
fNGO6Hsyv0f6b5XKy5LE5W52By9EIdYGiZlwp1s2qKxmGAVsqIdTw5WQz7nbVOgMGJThanEb/bYR
SbLFWctsxMtfc5M+KdTAORT6YiLYVHMWFvgPfVI/RAyP9qbt3balDSM1L35FicIwo1uOaOrYXqlo
+Sy0P4mCpdEBLZstY76JoB0j/StvqbnPnJEflJEGLA9A3MXIYn3Ti6Jza7NeNry/AUAa7CFkzO6T
gYwnXEl3aEuI7yzcyIJp2wwPqRzviNDT7s0hOWs9ivgxO/VSrhPhvLpMLsebUc+dbW7FcGiYKm/R
Fl2mTJibXDp/XKMwSeHCIRK3+aHQNVACBd9s5MHbYfrLdmTXwk/zWv6yIx537xS/PDJ8tlTNYpvG
IMkmAfch0a3sujDMnzljgg3tvjgwOzzLlZXJwIiQdrt1kYVrczKY50bH22EIHw4DnbQxYgRTjcu+
4l9NRz6qRTOHq86Z/mHCfqMP/S9CJqOtWzmKLxmwBkPcsjimqtj0c3fb6sU/alQ9JBl2vpnD/2Om
sg3mHT5rGjHGxozLirLGEldMHeAs92bFAafgQKi7PbP6cnUwEFjbwlAOvI4IRHt2yCoSvDfqgHS4
1ZurspNXde79iD0DJb2bKrwOuUm6IGOcxsuf4paovKXAelCJi6ZrFYblXgZD4YaO2l2PqT6ibx17
8zRmcfzKf47KMI3np7Qh2S7vnJIFiJHJWLbuDiLawJS0HW8jho2hiu3ZN0HUhlnJN9QaU7+LVCWU
Ml2oYivjTg5Rc5ryxQ6NcuyCzMqeI7YE+soDnxxOZ7bMY6Wkt1SqR6ivZxSEid8QOxM0roRfURPi
I2b5BFaz2wM4MG6cwb4qLaO8IzzKfLX4lPzYnZfnbNIgY5mDhcDNpYjJ63S5kYqLc2dW2X6RrWon
aVg3Q423drLrnvqHk65nR9oh1+vkPrI7Qh9NSzkobZ5sp64pAEcmv4A4PagL0cURmoDNVNf0d9BT
+4JuXmhj27wwmKm3M5RpjqUpeK1UIw2COjPUSu2liLEKF+5ypyReegDO8uoh6g3mQXjhIIdUgP5M
tStWpvKhxPV3aLrJ2QrabtLve2hJyEemy2RMv7FrZi8MU1BJwm/C0ltguypBmXVpVYZ9UV0bqkK1
le+sCWl13Xi8aY0BUYwxSLswyOPUMm4rbG5Xcx7h6gCJG59zxUnQSpmMPiZBde1SlBoehzjPLe6b
dvjpRNqVLrQfSWrXuyi28dNgEeHJO7eybNUgtjs4s50CzMt+SbXF2VPSMzECyBWY5P5ymqBIsIdI
brNRnmbVbIiDido9/DTcFJY0NpmaPLcuWC68siP/0I2C3m0XP+kS90fPeBfXxuzuDGIM+BFmQuU0
YeFZOCiPOoUPZhaDLZ34Wk8MTBXnZ0aRqZ822oNut6cq5yw3VEt3JA6k93ulf2ui+gBNxduS0Xwd
Sad+rMr+PpbtG+aS09hjb8gU+RJ39i/XnK9nEV0thkdKqDv5IhpjSqaF9mKlu925hhvNOpsCw2G2
aFBfG4q6PLtFbLzxXyhfQJfx5SHhak9CK7zhaGIwyjceX5UIMTUNr1o9AULOVKZyL8gvbfhKVtrg
7O5SMEoYdKbfKnbM37pD6BzKkC4AsBIYG7Uxf+vq/DJGyUWJUdR61mJuRsN65dEKoAhKc3Lhbx29
VDzJ3GD0pS/lvu4ZlPUL4Q4dEIQz+Lp/HCPa00/eF6rbMXVCw91gnfKbKnqbnPoHsnA2pO61T6mV
mMX9pmmFox+4x+S2GeT21RkXG82uyCIWoSyawlxwbF7YyGHyKFbQ5BEz8TzHshqtGFHtHKOqwKA1
/UjiglelLX/Npf6SVWn5hyLvT9Fm7S2uRidsJadAQLeADWoX682obJ2uuNVxoPuN5J1mCsEWYfxA
/HfUWryWugQ35zCBJHEbkyOLEempa4DlQvegUJoGiX6SbcdYe63y0QuFNpbhEi9ig7HxzNRA+oqQ
yp6hOfG0S2PcRFXWBp6HwFvU5d5UITsVZLwjbpERmaVRzT/EnJ7gEgsYDN+Og3bDmRGiyMigXRbD
XZqIn9FSa1tniJ6Ngk2f97c6G3r3Ounlo7Lkt0ts3zQx0nEr0Y1Ng3Y7dKrpwZ3cO1UbyoNptH04
iOQseiu6nq0Z+4Z7nKak3yyro9BckMxknWofdA2xrUV1aLNChxVk06Oa8NaWVtqHuETgEkJ9uRVL
2UEx7n9VgtB27IR3drbir9XsEFvAVgbHvFT99NjNsbd1m+zUTXkUtO1gXC1d6wGtHH8XcYvLSqpD
AEv9Z09tfwXrezPbqLqXytvwmCQC+AqHk3laMqS/VSOnHcnnUYDmKd3VkZ1hREWKW2G6CJ22PNAT
yMNOs7K9qhfPuanfJIOEcW/IB2hxiN6nMf1d2zOBwiRAh602gGlWdCVMYdL6id1gl5r1e6VcaOCu
zes1NRLroHlxsBv7Giyx0KrSXyyfBYVDChfHGe1tv2AuS4cXVTrDntHrVV9YP408/YceSeanprzD
PlnvK4ILQ8PG0oWzDhhuaveB27YrfRJDX+v8oX2t38If6x41N2rCNYzYR0uPXW9Z5B70d3uakm7a
D1KcCdE8uL3oL6mcLwqHwa1QF94Yr2WFmr1bvr5p06RKIA2tDbSuBlqekJQGA6PjPODaCaASEybS
Xi5pTGWU2RnOXQKV26F/qHuY56rs2RoxE4tWfyrQc4YFLRO/bbSLkVj3RmqWoQsz48pZ1PKQLtnV
shg3laJSkq+JhT0JZorFn4FhleZbgrxpift5Y0xLQ8XUGJtCyarQrWyOT/QxLgIBBif7ccCOOgzR
kVjSzoda+Q+002Wfz+ldZntvtQByEMEh9avc3qEfT246ykkeqe7sG23sltX3eot0O4WIQ+XHmQhm
o2FVO7y68xOtvMKPOerviPFysPdkxVaL8o7Oh2r/KGDcHjWUaRvp4UJQ9OIHCbNMlxfrNw0gGUww
BIPFy64T6dL4xgLOBggUsl7EeGrTrEE87NRhbzdzoE4QjLS0f8SHPYLezM8EKugBpprG542IOffh
2cj1+dCn/57Plmsl0X9ZdXuFSvjJgYVzA0gNuz/tbD+XrhFGylSFTM04MLjutSWqBqO/593ljvm6
FNav3sAGNKFWP9Qq2RiJBOiBVDDacMZ4gzd3KVX1j7no14tbsyt66nVmI92LaXYcFNHU2yJvY55J
f3BbnqqN4WUzO62yaQv9LkXFGQgUeCgdHO96dL1ut9TDHeepx3wcpnCgcRk4koxF23rzyhpR0rw2
dLNY2S3If3aNQnKOU9JvKMfB9uW03KL4eqlLvLDdULwZE2cJZ8XpmNis2S2Xi+310QbwykmZIBSN
ESfcOB/PrdvhW1LIaIi8PLRyXv5uEf2TlHQ1Gg5GO9qfb7E6/cgtKkBAP94mb/81ixDTnWOYSXSc
0UsDiUeDbGp1er6hUf6sphrzIjzcz4aTF7sG1R5KPnrPEE5sf1gGQFWWKImVXqnHuXhYFhRXchXC
denQ8B95eqC40bDVQPSHSV2RmGa77Bj1ubGHfVxkV5NOC29W7mJczj5LInhk4bZX6+LTdoN+Q0GN
FtcS2Ua1AGk1hZUHUpnTrShQ12FOoFTBoXpA1D0eBxexkw0NeD2bXklr5nzqmVT2dl6eDBdcZ5fC
XgELBFe8JBEj1MhzmW2aKQDwGsSR872Yx2pbFp7524YZtF3Q/F9H2vQmxrjdy4xkYF1AmVLrg0A6
7/fx8DhDxA/czM3fIk9bQtlnOlUuxJ4sjzBf2l7MUuHeGzMQlIx5UYhVKb5l1YwDt6MwmsroWMZL
Fk5Tc5m94qkajOx3yyDNN4os3urjzDhEotSR1knphldVxAfcu4BiZXX26vhRqaziGCMYCFLQI2E2
WzfxTFVTK+RtA2TYWLLZKot9aZ255Ctwik0de0+KSP8MSjvSpzGh5erynvFrcmUqI4fDWthhDZk2
XGQ3+4h6yudmnupT5XjTvZ1HDm2VslxHKQn0M7YXvPA0efHHTOzqutLiSGllaLvTWzFU7a73GKGD
ANobnhpWs1gOQH4B60bqOdbcF/xau7Y1gYl1dpBOQx4uS6ahntLuRwfz9JTL+CqLEFThbKoCClK6
HKX6uPQGWks0CFei1B8qiwlDjOchHFFAXTet9xSrHG7YcS+NGbEnztEjxmHEgOXwDKEGfVZqXphQ
3LZW5WzijBWujm1QB0hsQfR4mzotaKTZU2v8MOvloNQznRn7yaH0Oy4whesk6QJ7HJrnMc/ZzKzk
Li7yGRdPhXhPdX6YnQKxiL8QgInCBBhXGxMWjTTkxts5aS5v50nnJYWgew3MhLd6LKozJ0C5XyYA
P74p1XBQ8A9PRnwaBZuCqce4j1SvCDRzjHwbLWA4SvloRxA5Ikchrm9KbsU6ZFGkGTKLfs4j4vTG
ofslrIUUDwxZelFd9HpVlZbd/CcW1ipVxPuCMllmCHOnnWKYYtua0Rn2LK3r1EPqnE8uqKjGaMN2
JH+wzWp9s+Dw3vFR2j9qGgtg5jNOrqKczO0k8sfB1bsrhXlbJIR3yCI1vnF7Hl5SsJKXw4Xgksel
Mu6ZdP5sFRWRWtVX+wEPRR5nvxJ99XAz4XVdJwHYNh1A6nsXsl9u+zL2dk3MOtnTxOZ+kGhfq39i
xgqlIx7jGMEmLm5/xsMSOlbd0bVK8n0z0rVRDPePzZ4UR0Pkl2VGzyudOLzFJyltuExddmGVrVDk
Rb8GXfsxp3h/HJTIvpaY7pXSTRdW9+KoJD2LdwbvmAO9cmhwCmKIMv4pUh2/oynzo9cgLFKlPHeR
/avzyDArR1KykfKGzkCNYaTFXebUJytVb1zTVA7FEvGCJEI/jXaFo8yginCd1eyqmFujG9K7dIaV
AAn2Z1/EP5uW8s5Ymh+lxSuC1f8hHbw/q3Uo1pp+l49xHpRk+NB/5EDQLfOprbSXXkZ3IzLDNFZu
Wr3f6rnhhO5Cm2vB1BbaRXqd2/ZD0cQ/pMa5yXC0Z+rIjMNeclWk7aNJEWEjBA1tpQ91wagCeMAf
Gs/5LvLEi6rUO8cV5W6S5jeD/89OCd0A5Mvgf5U4gEh/P232+AKNuEriYzml5clzqgFShObJ76wg
q1bhgywGrhTmKJIbQC7pHxwZy1ynfYuc8mBmo/d7qPpxDz9LW/tm0aFmMn3Slqq9/58FFEBRIce4
ukYo7Ue/i9AhjpoZ5GCngPbpKvl90unjUxa7+v8apwPkidoFprRq2K76kfRZcZIUpp0lR1nEBUJ5
jTezswG5VOibf/z9V30hEFiFiR7+JNR2iIzeP7K00JqxRn5/LIm3YbS0uILGHHg8GoVGHsPSScHC
ZXmqTts2ZjM72M1UqN/84q/+in9pXfhtMfp9vLcaCTX1SF/j2BptEeqFWGByTvKqLQDBjZm70OlB
K+i7aZwFna5km7/fhS/EMSjZ2N5chG3Ybz6ockTp9pjFAe+S/qEGi4HiHJCkoPFdKN/IU76QdL27
1IdvJKF3RCAcNFlPiuLkZGQKW/DO/ajo1VuZNvo31/vqp5GKYK0heby3HwMy1ajRjF7GzGqlo+40
xxP7CpMYdOEM3cD/fhvRhiL6QWGF9GV9zP8VN5X1ok2iIvZBK6IXXjpIxW19N01T+c0D+2IFWC2Y
DsEpBiKqj1mjg8y8As40MTGziINEazIK0KiC38p4P6/iV5nLJvj7r1ufzIdVx1I1E90WNTT3cr3T
//l1GIQipPRGfIxsAIU+rbGcOahVM+r5+4W+eEUsBz8z8jSHmv9jiCAeGc4VWlceu3mB/EraZuPP
5cAwQyyWN2xUkZnG/+PHseBwKy2PZHTzg/SvWwBuWfQnjtE0Vz09C3A8eDpm+/Hvv+2LB2eB+7Ut
E289i+mHL20WguN6XOFb1notSCsbD3xCZzrnXMD0jePfqsN7+vtFv9JksWwDhcLVaq2SzvePLiIO
zVlQGhzLGtsn/RvwZbUx3OrOmvHiRV5YtT3nnMFYtvYqQaBdmfzvTxUnjIZq1+Ur5A68/xvQH42E
eeDY7rNhdf+g7p1Jzmb/B6dbW29DpNLy//sP//TKGvxiwCO2S1wjn+X6NP7zynqM7x1ljhHMdmMd
hxW0HepKhB0v/4/rsC9aCINJxzY+bMjVQDFkqi2VzoQMbAa0fKZ7aH3z0X/6LtZfA/yEbGGTlNuP
EsbCy/q8z0Vx1HAdMDiSw070GkMXo+y2TqF+p2P86u6hACYxec3bhvz9/u7VM2Nch4/9qBUFEiCb
thZhsNE3X8S6w75bVvhV7MCESKxmSfQ0768CTckQDlacY2NNAnV7Zv9wzeZRtTvj6FgmrmGIkH5c
c2b/+0P7tOmuF+b3seXBlbOtDxceStsd28Hl51F1noAWQYOdZkZChVBCTU76fnSlziglmYMoTctv
3s31f/7T70bJzafA88SX/f53OzFiiirGS5B3JhS7VEHWBZErNAmu55CteIfWSr5TOH95UYczFapU
pLAf2RhOlFdVXuXFMW28lU5nFJoR4L/oGCEhkUV0qNfmObKMcfrm5dW/ujR55hZ51ZDkWQje/97W
FE1ZAMPmjJH1DaYYJfJ8g5kv6LupMtB6mU5zVejIwyivVOOnNnrGtMEfqR76uhGTz+RN6TZdpI8t
2OhepY2nJJPrO4DwTBoruXgpFVU5DRDOwI4g0TnTUUx/R526HLWZcxRd3aU7JXa1/JjVrrzAJ3e+
S3D7/D5ze1Ea83+rWeTjTpJnY+MtDc+1NhBRb+iR0Rcc1JZAvKmW2i3WR5W6qY3ip6L3IHD//a3+
vNYbvE6QItCws+qRsvX+PpcFWGMa1LiOJZVIlkVrCHfp7vGq33sJ3O9//z9gx/I6V2CaJqJuv5Ht
f74FjsqbzVQEBgsy5PWf/2fZddBhVImLQUJ66Xjd2Zlxsd1W/+nYiX0pRyf/o0RNQ8N3yb6DZXy1
ZmF1Irt1VQPzvr2/dAsN35kTmA16s4ibRFBF0M+W57/f5C9+oOaAFEPbZ4B5+XQUKixlURre5bpy
50dq4H+RjIobQsdTupCVOYo2oxw1XtGsNXd/v/oXX9KaXEZgAIAFFrEPO2ldAUY0UGgdc0tD0AzN
nmnQTBuBgU4817uUUqcIlCZub/9+4S9urscxmirp35y5j5/w0OcVr42WHqORjh5H9jRCtJJCJf3m
Jf7qF0JVRb6OZexzPSTjcrGnsk2PDXa8u6Go34gd6FkzIoEIoL6ZLEZ2f/9t/1r/P6zHfLQGZZQB
5oBB2fs3Z56rdMm9hmvKNN8qhaseTIibPtZ8la60WwSkLzXBNM04X5orJak3rY5h05rfFH2MHkri
Yb550OslP/1JOvYvmgQchT96cByTuy0mKz2mWgwvv1E8gjzbwaQ4tYEZfkcs+OKtxiCh0VnwVqLQ
x3N3ycm4SU3gCGpRXLM7wo1F27ttQAb4IBPja9F01Zaj7f7vt/7za8WKyZbA27w6Uzz9/Z1344GC
P8ZqtFIzrEOOe39ilRrs716rzzs+FyLoEgcV0CSWqPcXgr6Px5/T2RGvYXPEUgSkSfbKzlMLWnk4
enXe6Rztn2JFp7xt8m+e578fyPsHuv4BHP1ZmTh7fHygwlnyuF3nBmU1iG1pJ/HG6bV8p816swEn
xjlHRdZHIGe7dVGH+rbIxgMQ9wHnemehk4K28/eb/+V+wW1fXTHUxxwK3t+UQsRZ6abgfBeZpztS
CtsgE53tx0iIg7639QP+X5IzGnXZaE3KzJ4A3G/YNF98fAxz/0W0/x9nZ7LjNtKs0SciwHnYUpRK
VM2Dyy5viKq2zXlIMjk+/T3sze2ShBL8bxoNGHYqyWRmZMQX56P33jpJgNjIudVkqGGMUC7B221Q
C/1WiWgLu6piuztYyEWeesXS7ozhJuPM2eL4Jh96L7fehL3oWzm1T4pi2M9fP53TLxDVmUmqzUIp
cdqAJhysyprUhiXmklBMZdn7YADma42e7+3fD4XEjqQeO57uHi9Os8Nyyc5poRtbSrF1Gxthi0PH
vquS4UKe8tysNFwwbYSBACv1o8DeHcaq1ZcsO8z6iAneoE/TuwHx7Xel6dWFM+N0U1mRVf/GuPQk
ucc4NBdPITVNaCG0kLrGW6uPtUdsAmO5L2wlu8bho7W3arQYyCzMTH36+qGe21rW/dyg44sU9XGM
by0D5Y9UZ6a5ZbbbGT9kc9sg9LwUWJ8diIYnEhYEPCdkymlaFmSGsEZHtaYhcoA2+uLlkl6Nryd0
9nEST0AccjyX/tPPXyucpgieZAtDNVPdEEXHTHEwGoYg6USNZqaN5C9jMnO/J0f816cyH4PGZYkG
Rfaw44c5yqaeEqjFh4Vm0IdmUCi1OnMVWAN0Y9eoly2dXJcsBk9DgfUL5PLJ5RCy+zEXSE1UsqON
nhzs9apCi6Z68LS6f0yi5r6O4vparcf3r5/xuWOCvt41Icqd9CSNl8sRh6LaSw5VN5Tw76yqujcb
d6xgLUB0v+a6Wo8h8nSEvaIyURRVAhnnhTd9bkVxM4X4xsJlXz+iB+GpUnO0EL/mOLy0QQforr8b
Yier/ofdgKjOIU+i4Qpw/ISNuhvxqUuSAzfC/o9K/S+wzdq9d6fp59cP9ty+Q4bNY8/hvD+56lPZ
idKGZqdDbmsVZLdo3GM6LsC7XYTx6mvQcHzUuqC5Vi9m7ANV4/OHolaxxJySl5g3k1iCDDu8SqX4
2Pb5rrWr7Lutjrq90xBoqVeSVdbuWxCih1FyFKe5fQ1rZTPOJgwXxf05zZKugsxUB0pWVtT8NseE
MrOjcFzTyoDnQ5+DZboS2P44l/ruT1qxyYqw+A2gA+Zqi3d0o1NauNaOul6nEALu8qREPVOXP+Kk
6/bJXMU36hQP12ixil2nWB+dmkQXlsi581njNkucQFsnbpVHJwa0HRSVFqFh11ri0SQ0g9W0tLmL
WHZK7QeDouH0MhUIknClQ5SOWAJev4/5dP0Akhd2wZxrt1KhPeEWH187+efrpXWaG+MZQWQgeOCc
JgD4/LrtoUDYlNAp3qF0HPQeU7VO9650ugtDM1amCx/nyTZsklKEychNAZkd16HPw8khH6YJt9mD
yuICJTphD8ytVwPQlGuhHbfiqurEjZkIeeFVnHxD/45M1p8FwTlzXGNwJ+5eKalAMji6vXcKJN2Y
5xrulU5rtX1hmidPlcFIxMNZwEhmLch9nqaOlMMjE07AHGEPDps9Rnte/OpGWe5600y/f/0Sz83N
Zl+gYxcP9ZMKw9r/RwZ0hFQyy+5JIhk40JbExae1L0FRzg5FQOJQ8rIM0pufZ1bJSQEazczGekEa
u2jFSz9IbWPm7tXfT4o5EVyr2KCcFKCmiTtn2sYl/fbueCPgKrALOe6eLrxLXIyTs5LXxXR0m5wi
QNbjNL/R1IrRrCk2OF3Rru9bew+tF2u/KpNbcgUOg14yTDy3RNx/7RIJsrhUHT1IOiHHwYVSfXBq
Jbqhh6nYqvg/+4OVoc2kze5Cbun0DrVOkpOZO5qqcTSun+Z/kkty0NhuOwmFxIzTvZVZ9TabaKXJ
Cu9FGkrp61gF0AalRJiTI5tPHCm+RfmUvepF+yZWrcbXL/jsU8cWfS2Km8TtR9tz45ZlXdBVTsqp
ox8jHxr3V+wk7iMZOmjonNviXYs8fGS/Hvfsk3dJs/Hcz1hbgc2hAqg15QH4TL1PMtGGElnpTRLF
yd1cF+OFhXwSFvHgUbqwjh2P8PN4nu3s6oPaKrzpLEpo6RuGq9zz7ldl6XuiVe9KM807l94wKElQ
176e7NnB1/o0GWTu7sfZ8qSwUFxPLDOKSC33haoP+lppt7g8Gr8dbOSCAZZCiB/lfNW48tIF9dx2
QXniX4oRP0A9WnTttOSlYZI3RwSe3ODl1j+WavoiM4QrX0/0zMnikT/WNNsg7XNSskLoqSkLnjyH
HnOm/SzoHcQTCl19n7rS86WiOxucRYa9NXcfXw/9L8nzU8zETs+NEGY0EfepZ1mNkgugY0R6wrX7
Wy0Ge7Zxa/R6V7NC5Lsht7/Um0XNaXziyMAxROLk5oNuiK9VMTUJNGIba/Z+UWlHNC3XUA/1YIN6
XWg9e/v61559UBofHJUjsKTHB2FZtK2qFl5+MFPhXaMFE5tloBKOrsyiKc1Sq3sMdqYAi3fzQvr3
zGrgC1grfXQxk2M+Cs0rtIcRcA1WQ5+i9UTNP39gkLgwtL1c2F1O6c/rSyH+XxNzKwF2/TH/2e/o
ena1LmPpZWgJftIPj+FL6hkhEO9223rucOiQ0/tTTH+N7Ioc7ZYOyFA2ENvb1af368d+Ztfh58AS
ozRMTHBM2F3iWrpKydwnLmWND/ja3aaaDcjUUaxvRZ2p+68HPLkH/Tv//x/waHs1Z2/ikin4ILBV
Q9WO6Ly189evBzmzh3totrhl8h8Xf+HPD7lXbJge6N04xVxxq+ozXrG6qGZaSmJuD4ubjrgiyQtL
+DT3xtwAtcCJWYvUPNDPw8Lbi5KCBvtDN9qZhZECjYOFutLwRsyZXDu9aR2tDRrDjug5tXrjx6zG
7v/wRjVObhPVyhnyLo03CeTNgge8qNa3tNGaH3Tm0k4McNHHIe2S1GKd1OddhtqYhSvhmlbTTszV
F12BwiEQI6A5cK9XAtp9VSfmh1ypr1+/1nNDoaiCe0fNAkHBupj/8+1ghBupDvnrwxLF3u+2MeJH
GQMOcevJ+B+GMjSQSrrJzLzjxMxs6fUIl4FXqSTjlSelcg3AKd9pRRJdUIudmxWUKtdwydryKI9C
rhjk3DA3uKHBbbKePS8Z7s0WkqUq4z9fP7/TPXatiBCIr3oDxHhHn4U1gbGtkro4zIhuufvpSuAK
PBbVnM7o2Np6XjeHWY62/etxT1FzTIzCmoUah/I8GbXPLw7ndxwwSr04gH+ZavT62DZbiQYFhhrE
fS1SWjU8Ws8Us2xDm4/Ip1bObqSSKfn6p5xuP/yStR6CEMlbuduff0k1TKWat1l5wKcl+i6ivsLy
Kq+rS7j0sy/V45Og2rM6Rxy9VDtfyrgBs3aYCCCv1W74PVRR8t4qGL99PaPTHRzdA9agsL+Qj6K1
/DwjrR/6Uc7oHswJQq5ZpBVmYajI0lwpQmUc5e7r8c7NjLyFQaIObSOWpJ/Hg4sKmAOu2WEuR/dh
cMW07eiiokmyyC9cjs+9LKQUlHhYsafs/rnX695sIaN20HpftES19k6GQ9zXEzo9LFbhCOffqvLl
Tnc0oQQARUkhnXyMpKPFgTx5m81tfS8r3Bgr+mI3BCyXjGxPUZp8EiSwSUnqDtm6Yxaeh9VXjC9y
cUiMsRQb7mQzXmRz6b2CxK2+iynr8DfKYCchdO9bf+zoeYXmVI3jTlPSYgywGbX7G+g9uhoCeqjf
3VQfrXuu49DIi7piMtUy3VMGneGdYIbzB+tJkEgwSHQCjCoXlwLO9eM5PgpIBjItdS33Hi/6XLcb
M9ZYGrLyatrDWjvDbz4hG4ECRrQIckgE0J7XdMk3lLj09nguUSmsDFuiXhlXRJBSNZeMpv4VUB//
rvUm7a2riJPq6GPk0OsQzidg8Gaj6fw8tyb8hia3/p5krf4w6ZP6kGvzBLCiyeVzXJIf3Og0YjyU
Hi1NkIDU1NoOmgRlbw11vc89oR4WJF209Und/kH3b/uygPOc2FDtcg7oXwG8URitu8WmcXqOppHe
L6+wTMVvwA/mFz7Kc18KRyu2rNgknGYlrJ73pNhLeXCSlO4KWAbpj8qc5wsZ3zN7jYUIBYm6ycWC
a+rnb990cW+y1dUUnOjq4NgYOgq1nVAreN019F9j+/WneTItDitWEllSzGARGh0Fi5xWvaghKYVA
Lsqwaed+Y+XmcmGU07iNtPK/LgLkO3QkA0frY444tIrMs8NRHwd/FB0+xEqFc2NVecmVVnJG4MfX
Bm1dgBUzF3Vf4yV7IRNyZq6WhQiYkJWbObHU52eLbyOBj5U4YQzX7ZY2ljmgPVm/sNmt/8qnT2EV
0mDiu94JVzXG0flntkqWqaDpwYZrSqB2MYUBW/R3MhHGy9cv7/TUB5rIBYcnqpHwPomhhk7LvMWM
vVAB6JzeFqJ1521GfNBuzNgs3P2Uu+IpI9u54tgU4EZtlJQlvZRt4aC9tEfjwmdysn5XjCO3S678
KBNOpDbghQyYSK4bKlM2BFiT/kpyEAZz0o5XspP6hYV1crKQ00XQg3ictUt6eX3l/4lXZycuvE5I
L0z0qXl27RmYtByeMgA5QUdzySFG8nUhHDiJ8Rhz1YshGKNQwsX/85hj5MUtC9YL9ZlmaR5l+j6j
F8N9I3ulAaq6AQ+n3LQ4GIZfv+7T9cvAJPEoazA4r/vzwGmamROmsl440cTfBnlCbH1Ve0X/++tx
Tlcwew/XGw9Ni0Ytcf3z/zxUvcST2J1HJ4wyetbxoZ4elMHsr3CNvsSHPp0S5TPE42v6db3YHe0L
hlkMxUTtLHQUad2pdHM+tUseRRde2ekyQbZqkEv9Nx+A28PnGQGwdKfOnvjy46b8ZdbeuM+UHEbE
mLvmS1cW4z3l/e6v2xsIqtgKEJITlVMFOnqQZU5nNA7edggFX9/R/O9sJrdfdrQFXar6nn53q/qf
gdgNzohjc32kJ7mkUwz/hbcoj+j9kYMZ2AYAq446wV9vcqT2QHpzbhhkVI9nZuk00nXW4oVF1Ey6
LxK3eW8TxXkshiSPL7y9c3Mjx0YBHX8rbrdHbw+j8kJGOYOpcQc+hTpAeg+N5GaJ1Wif0WFxYbz1
zPu8gyM0Urm+6Vj4sJkfvTYp+zmh7OCF1Ti992aTABEcs82MxO4hJhcSUp24U1R7+YaQ8JLK+XR3
YfD1q1NteJRgfz8v1diOTAObNA9VVyfJI+qe/C0NC6rjlPdjt6udxnobLaxtyqiA1P/1p3/uUXOV
YjNF6kKD1VH4MSCESF1YryGC6GDQ1X7XRXTzDomu7PRqePl6tDNf/yqr5kaFuAbE8dGLbYvGLBZq
+WFjWcnbUCrLIUqMKvh6lDNzohhMkXPdOxHPrH/+n+2s7Rq7tdNSCScvdja9ME3clgWgX5Hez0Ws
XSoznNk+0ebhX8SNEc3cv7HQf8azI5qdaRpTwsxU5G2rCXgZFD/1OzEM8Fv/cnLg5pDDa5pjs2rQ
pH2eHK3mOUWAzAlRPa6g3XHYFTQlyaDpBlH7NAWVF9KLJ18HI6KyIG1DjGrQUvV5xEUF3Gj3i43K
zrEVH2x991B75QSfT8mTDKKAa9/j5Ji+pZ0BCYAm+/ifryd98o3wE6jkUtHlyIdndDRpRVnqbGwy
fkIN68MQFmZK8U1HAzUu5N7PqdesqyWquwsL6eQUgU5N/YyCFeq2U92HbKxYA9FnhE3ntL5TJwPl
evspwr8WdZGUYOUs/errqZ4sJlSeqssutGY50BEdfSLgpsfemU097Cv6fhPgnvCC7OIRCyPjQpL+
NEhnLDYfFPAkHziM9c9vNrURmXdATcMe0jlNyZP3nOFB7sfUBvxi6dy7MlFSoJEubpVq6u0HSTHt
7+fL9ZbPdc0fnaznqR/RnU2tCh6s61lRSXdoOGI3uMlfSsyf7D5M10H7D/+CCFo9DgqadDYsJdG0
EDESEDN9mBRvtSaxygub6rkHS/kDhyD0QhTqjwMqDJ9KpSlik8Ct7f0xEplfaItN32GHa7GIoKty
tPudNX3UQyGDyUwubUonm6CD0oNpru1Qq9D/6KtFlCCBLtYWeYx02kC4Vv2uUXUfx4nxig/efPzr
97ju6GiiiVPXg/vzWsoUFyFuOlgh2FdsB0qYazcapnjfM0MYv78e68x3SZKMaywxCWaGxy+ycisr
zezahPwco8hNavw1wl7Te/jlsU21e1Dwk7KiWFzKzJ+OvPoCsCkgOMLa83gvtN1IDoJSMzdKJ983
nR0d5DKX37xJ64Nk1uEvoU/efj3d03VLhLd69SK5R3R3/Gipr9EEldsGEKlyup5sr6X0uYy7r0c5
3XgYhesyGl7Kdidfh5cOSprnqRk2qpP1wFcsNJJ1VecQ4KkXvn092unyXPssOTQNKriQNI52dGvR
e9DgFVurOeWvDTWbTZN1GNOIQX8Q1HcvPMPTE4Tjw8KicR2T8vzReDWShyymNhGOok4CgJ34NM6m
ubNK8wPMb7lVYRQGegtM4uuJnlkxdDyiQHDWhidizM/fBdA3T+gwCcNe9uleX9J+l8bdDDslnX42
qi2uwVlcMss4s2Io1LmavfZZEQUdxZQinS2BhE8NM3APVCOydoaZnLVLcWHRnMYGPE90JqtWkTrL
cXoyElEO/GdQw7lPobXDMW6GLXx3bHXJ65EunWhRVP5aT4IHCIsH7gFbDeH60d5ma6kjdSPWMNgt
4s1SlTZ+L3ZzL7Up/1VAatmPuaLdff0iz6ygT4Ouf/6fKK/PuQGR6FJDKI/RwQNr5G5qq2skfK5k
mf3EyMEQZT320QU67in8evgznyenibFCH8gFnJgdmUMtsqZVlhBDOnogM723rlFT05xXR6280G1w
Zq5ruymlCB4yN/X1x/xnrlgLDHai1lpoTKO7nb3hqsQM4w05kb2bs8zBhm7WvsvJuMTtOLMtEImQ
lONTPdPPE3NmsmQXLSwpsPqqlpVbhWgXKV+hBvjDXyp/nh0PYa+7djQhWjn6UCJ7BG/VTUvoOtES
JJac913hxDsy8WUwLBhffP0Wz4xHY9hq1MPy5aw8Gi+vSGBj/m2FTSYg7rR199MG0ttvi2Z0foq5
7/ILMexpytDRqU66JCfXWybN5Z/f5WhW1OeX3gzFYLoHaavzDuarjhrBsbYiqzIf4oNzm1ME3siJ
FCkXNDztIvre/37uXP5YvhS6kMkf7YSpC12wcBYzVCwnxt2lrEquu2odaz7QAm3ZNR1GbFdfD3pm
+yXhvZqD0Wl5mu5OmqqrS1GaoRbFiJslvTuFXlAgzYXl65n1rufDuP96zDOfKlV7QBDEBybb/tFL
LsUkB3iMRlg7ndnCSa+S32oMPXfjdEbvXnjBZ5YUo603I9Ryp99qJDy3hwpKdJABkZ1gbT1Oc1IE
kaDwW6lC/fslbMFlIJ9OnmvN/X5eT2DijN7JpBF6S6fcAVmn2kvt4t62E+CHhnB/f/00z5xl9Mfo
FEeoNhkwCj6PV0W6Wao9W4LaK3A2aUduMAkezEt3zDNBO24wJrcg7rnECO7R+ozUYkqAorLBO0u0
0pr6sdzR2+RNQRzFzaE2rf4moXn5uREjpFM4fXm1b5IOy5oLUz6dM8CSte+eFNgalR3N2RBtOeCT
qIVzhqrMt7MWxHBBBfB6rs30YKr594QW5yA37Bd4/PldQsj0A+apFzhjr9zmcfFqgK43V9CiT6vt
8pvmHxkWMFFek3qwghp8JVSw0d4KkUiwyklk1sFgzVrsp3ZvRNg1Zl66q1y3BJguG7fC+KWVP21Z
ZDZt8Ri5biQ9Uo8W8GwY2629/NPbeH/2ZT08KG6W4fSGjwwxZGRQQO/BPR+axTOujdQtcQOOMa4F
xqI1F9YnZ8X6gX3K560XL0oSjkbMt7ZxfV4ypNFcMBCjvu40PAXcXnEjGKz0AfxyTX9qjFRIpMpe
LxcD4rKVPzuNlgbCESIYilHiDqBNB1ND3eOpkboDLprT8TGIQLGUNkSFgBmBo0UbZ55yXDE9GtdH
+5oOCMUniIfM3nKfq9kCNwarasPPHd+NqHqibRKG31zO+I2qXCDcotJwp83dsOzSOhyIagJKdo4P
KlnblL1SlxQe06caqOFmdpf+F8mV/gGBEI4HGYLz0lHjIKvyB6fQPqCjevhtthrS0y7bRIWRfjhQ
3J4xNHtv+hqssyebYDSbn5XaqhurV6bbWp+ZES2Xu3SaHZD+w/LiTumNF/UzTsPuzk3a4baum1tT
JvUViv5oQ72y3phVJUMoka8LvbcgUuPXBWTeFuZrejv1rnIngRlvcOHtrgc3dTe9BogfseT8bpvo
t2avzYPe7OdfFg49W+B9iT9XESuTBh5snNIllFFk/pQmScJ50p4VvkqeS/laKc1HZozRps5qa1tk
wD/zBXfooldw3YO8l9a8Vm+J2l9lVY0HZM/JN210hnuAo7+drK5+dhIPTCEMsoPQTzpSVpG404y0
20R9Mf/OEbT8iCOTds5U/SEIEq6nTgNa5ArjtnSzEnRq/kb9fwa5kHazoGStik2EaCNoZBXvUiVu
d16fZm9ZMf5eGv21Tlz1TuNo2LIyXw0ssDZ4SoGuMg3zRmmbDPa563zXXJpVDDv/ELRXB5o2YplU
J3dLiqX3nCPsq3Tzzig6QWwU11sF672HGauknUO821vzc9e1RSgnXAfjyAuEHY/3KC3026YQD9M8
wI501B5T7zXZAqTyn67CPMF1ABHPpEizpHR3AxbIVCwSAcbIfuQqVvyhnqPhWmmVb1Ofw21QcPjc
Dks5P+LVU/1Kk+jJaDEnJ2fT7I26En5te68yirW7HDeBXUy+4QZtC3ReUNV8RvQf7/WqvVJMDTLb
JPSDkeY/1EqUf9TUfZAYe/yquXbe1Fqb78fFGhX8pKYklHKYkTusIG8zrSuoZ7hIFJFR+Xokxasx
NrWfcAmkVbJ5Lfr4O+u4ulFsG8TlBJF/9Sjw3VjNd7ERDSF9ph9sUs/0XRmHtI7eczetH4reGp6b
Bn5mZrTf6SYkMRV575NjCZP/c59LviPfMAD9An9EAekaESzcsfilVOPsVyr/ybHA2gLGLf24agG0
Jx7wU8OmWx5S6KMYlWWv9tq1opHe32DNqb53rZbhuABZtNbdf6Japa4iecPXwNDrxzTXplt1msUB
Hbv7gnvnuM2s0kh9xxzVTRJzHWkcPIYcLTODLnH2SuHYOb4tUXqbZtU3fen7AI/nV720m8MQw7hd
5JL7CZKS1e3iya3EyjPzrAP0++YbiOWHYVQr38TTOCjN9GeZAk6mYWECe6sWu0w2f+bWUOCkizBz
zHdNb362Gi5fpFW9b3NVTTuhZtNDN6nuFtUO8C01Vw9D7ezHQYG/UNQ4PsQKPTMDa+B+Uirvzlvi
FhyoNtwW9pijF2Bd0ptWJKw3V/fpPhnY8KrkRiBv2NEr+zuKOb8Gsvw+9Y0qaAYoi7klPfrTjSz2
qc/H+zSj3aON3d/47tW87TjHw2VIf9iR+9akRGaoUZaNNYMgifoEVu7KtRrVRryoOX4v7Zyldws9
f8EUaUMIPRwf8KmEbNuIIoVb22Hg3ue2GXBXyn6MWd/fYoObY22ots21Z2XXvU5FZYwwwpu5J25A
cWK2JD3Izs5oyqCYGucau5LicSyz+mMGn/GELsiIffJfOMV4yRzz7VZAFqZZkX96Vcc3C1tl4OuU
UDpshaQB6xyIr0bz2QaKO2Y5RV8Rf+auHcxm3ipAnd0egjZyvWLTKna9azy2JVuJjU0s8mKTFFMN
uqEANJ/S6j/jTLytplLZKlJCNo/zbg9zY94snADAr+fxxjDG+ZAZHV4TnTf68Geg4wFpbkxPPsO7
TP2SjBbHhiWQIubWSw+MetOkcIYbWzi/egF/O7JSE2EVXlsAaDnUxprGfrqvXZyVysgNcp1/VTZ9
+Y0rmbJxFHN+M9QuORAGWsIX/eT+iBoMbXzFjqvf1dxn8OBxvQLb3/fXCzE+XrfjpN3Ura3fW7qQ
QMZT23jBxjTe4BMR3dYIfN7SWRn+WPR4Y1xVm3elqcxbxyizgzNkFXrK0gCVak8/5ihevmM2Z+yq
WrIBdPao/yD7pz87raXdg3d+0zMRxoWiPGKf7XwIbrLBlEs9yPrKDtUpUzfwTpWHssMoqEUZ4y9d
/U/XVdlDSab+O+0UIwU45QF3VW8n3Cn7XQ95v1m6HumZApP73VoIh9Ni9UkZC/55qWjFFsN2LxSz
PrwVcYK9WzSlgdHaN5igJQdw/D/HosTVS58JDlN4q3Fi7XuriEjaZFQ2TPemmRtIxU2nPJnRiAZA
Ka9x07BpWRH61mhG7aHlfhcI2nIDpZe0FY1LjF0bbxTXoY+udbXA6qIiKNv51iniF0tYOs4+xlOd
z/2WWwld5mn3Mk/OGBALAgBVSIHDksT4UF/ynZCsV3sp9EfbSb1t1LC42sSqcL8AQjla1puZ42Kc
Zs6wixTI7oZQ8cfAw8JP627aAYUnocj55nY5poED7it4wuS3iem844NA99WQ1r4ux/mqTRJjL4xJ
oScToio2hBnWUGikcH6EvWvqi7gqkb9dAdcrgkLD5KK1ZRSkpoXdjT0nj7oyUaJdQI5jIe7cwmJ6
90YaPGSh6ru8t590Ed/S3v8QJ8NAhDA2+HDLF2Ogta10piLQuhHHSXQtGw3rszDv3Y/Z6ROsxzVx
ZSXTyFZvLIFCFnxTAIfziS0EsUAO1UxjHoqLfkpQW1DU4snN85cxzm6NUabbPi0M9nOp71vSjPdx
r0ShnusPZWvqO8NTvotK3Zdzoe/NXNyNiWVsGqO4cqNGPMqoMba2MvAPkOXx83XRWhZmVYKmsX71
LKjHPCThx84l1ee4xY3CEF33jbTNcCXa7plMTuvHpH43s+V2h3asjCspm+R5sCIzcCdd2896eS3M
tg08kWbbVmranwHvg9uhHH7J0sbutqIupDbkoWPb8OAXu8MGhx0ZcCKuTgr6Bxxv1bcHzfMzbKWD
iWxWmGPlTqAoMcEYVkuvATDxPhFsHl2fbVdl70aX+Yfj4IkeIeuKMGgs1W2T0wqDK+G3rlPsDf9m
hU8Gnnn1Ui2bhb+x2g38acDX7cZxBtiuzX46Ow3uapB++EIaTEbtnPxYZeCdkOvWxu3tBkfLgUOo
rCKcAT0CFOxO+8GuNiNdOXutwVuql8sva5wAAMfqzoIx9qMUivPUFG1/ParS8BM8yp7w9KtuZ4XL
ky+ws8BQjU4ebyUjZ2KcdjQ7AUMxs+jZm3X+jgaqZ1cUAm/A3CzeOcP1q04Xw2sOuTiw08iBGFeD
rWkx8ZPS2jEx/SkSaR+Iolv/sH1a5VU/qGd874mY/FHBVk+wQ0BijR9UKTGf0uhiqjkmgrTAVtLp
5w+kmfoN8pAW9O5C6jnp+0cj4uxvse1+ok8/3Y5Jbvopfh/bRqxx1Njed5rsAhU/qSBfhHdlteKn
jk2gr3TpEFJyeTUsdHtWxkTHAZ8hY5Ygj/FmOHTueAXrKL6PJFcmrdUrf9GaYl8UE9YQmTXtp4z4
rXFzsSXJxGXMqRAjD2+sbjg2WtbsrWh+yXER29a0cG9op/noRN6GWbf0V25VzX/yWhmeLaOQu3IS
WWjrorgjF0MWtHHFdyXDn3mDiKn+bZsxf4WgjDuIvfjV5HwvMFm6apf2GatBPYhb096I2ZiDWOBC
h4lFF8qcDrE5Nw6APrCVlCXxoEzkzyrTlAdnBuNfOJzawwJwknWvY5XEsRqDS3sfForTRlQXG/jo
WHFVdByIaVC29DZC463ETsVe4ykzy/Ewt/Pia27NrTgmsivQeuBKbodeXtr3NDdzGx+mHhezBuIZ
aaSPXskr8LPZPxz0+Va0tfNR1LXnz7aLf4/iypsZe9u72aqj+ywV/T5d3VvyZWk0QkLD29aC8EXt
MXut8+G7ZoDnSRZlecRwrrgCWur4lSlrv9KXmR7Q5Ucrs2eIwn1AVtvxae2Qm95tuyC2iw5BM0aG
Xe9x/NMj7+NnHLNy6tASc+TrUFW2aZ04G7vO3HDOU8IYbGZulRbkB5KJCVCiuCsHV7vS4x4rso7w
C+lSck2fS7zho0sB8gOIXhwD8XTdDNdZV/d3UVo4110y346TxyKaFX2fNKkaNHDZ9o0kVYAoT/PH
ObM2uZKGfJ8InAXAWQwmNqI3562K9tUfBP4sdrk2wXNdC/p2+cmH/MaGaF3bucYnrgk10BLjtzGp
N3LUbsaOFW5V7FG5N5frD2boafqHI8sKpKqW1MtQJsWeuLbHOP2op/KHqQEUMIX+J18cwE22niNa
z/Sd1OUfZRD/FBE+vA0cgBvLYruZLDA6i6he4na+llP2GDex8A2XtmSW7y8i15FcRTttezOT+I2p
7k6HuR4Oqd5vsl66BzrdbCyhvNdIc5dDK4vkuouib7gdx1d9Od7CzNB9NdcUv8wxm/EwNt7Hip48
gA3TgZqnyg1Z+dtkTrSbqF+gneIAEsRN9EuHEbihjVa9J94qMCpslp9eGbc+lr2erxf1ci8Gg2YC
h11ixn0FM5XkGeMSMk0KZV+3477iye9thcvXLK3AtlAf+eAkMRsoZIYzR1VtULSV+8Fp/pHSeZna
4c5yMieoSFVtksGyKU6Wf4h8bcIu9rhmyCCZ8DZMmA5pdoUx3sx0po9Cc3Hwc69yDfPpcdG/u31V
bSHuvDZadZ9rznA1mmOBS57+igA5C3RNDh9KVDzWGDz4YOzZxyK32di9cj2wg34bNfvnYo6PApNi
Syodeai6CiC8aS/9Miq+qgsH87HZ2CaDgaPg4sXI/Od612KnzS6hPE+5ifvEjEhlokL3bKWrw27i
LFuzxGHc7dXbsZ/MfUsWY5+her2ppcw32YBTSq9OCnkhjlh8c6wt+K18E+fVG0lTbLVk1txwhYzw
G9Bc7r8d7QfcE588Mbks+3avVIoGQde0aTNmrUvJUVBxO805ATZVWsXbZpLYh3Vacp/BQqEQqz7Q
c3NjJVUeaFEqNk0rpy1efOUmLvDnrsEegcvAkHya6aBWudOSYilv2GB+oj+OwkUhKKvLpt51VvdE
t+2CN5p8F6ayBsdlN3+Lq2nbjka8t0vrvY1H/JY4DeEMLOydA47Q/kADyCY25p+TVv4y9OwN/Lax
ZYOSe32U2ZXu/B9j57UbObal6Vc5qHuepjeDrnNBF1Yhm0pJN4RSqaQnN92mefr5QlUzfaoG6B4g
IaTCKYJB7r3Wv36TH3AIJvZRJS7KKTMEJHYvQy9z6xjXoR+TXgFQUSpFhZesIUhA9pIMq0FSqM5V
kk9EEzneXiEW2F+G5YPB6n2XbHcufJAHevUgd4s8njFNfMe1f4rqCeKGrrBCOrpCjiL2nDROyhqL
2Zvirra/T/r0qJNYGtNtrQczw8ggWUfyC10zmGavPllJm5/JSqE5Na7o2SzUcLa02Bpp6VuHxKQq
lXuDtmNnrvOnkptL7KT9uG+Mge2z6usf82xXMR5DDLBNsgS6YXy9NsI3Q4vPtJ2qy5lN+d1M0BHk
rDE0Y+49gfUgQFM73nnCJuYsp8s1G2ZrIiFPAUa6uVN1knl1t+eimc1jAuBDYHbyaecIp0nlm3eJ
U61BZ4rtJKaxvXTl9t0D8dmvNVE3KroFX5M03TRxegixkyBqcrrCqnRusW89KSWqEHxtRvzhFBOH
A9PwC+zPo5lcnBgEHIpu08ckpgzBPNYXdVbKcEWMcu5t4001Zieq9CaP89GGR6IgT1kAqkU2Dj4D
tBPWGHgyA6GEqle8kTqL53xDMB3gLCgm0SanfFuET/jiGHpmKcNu3UrogSMoVqa9jNpk7HSpOpdk
JKwSdV13lyWeG2UO+U4TTKmbwR7Mx8X03hUM1q5EIT7g5BECN0yc+1KWR0naUtSM5nYjGqIfUqOy
j70526/LKuw7CTgRVXKtL85MhUSnkTDezO8ro3mxtXTyHXU4mxVxpuSJRu4w3QJQOuEIAxBoWv6S
HgkfudvVYVZROdkC1/2+yjp/3kabqMiqfywkscYJcYyA6RVgQV2I+7JWjIvRpkA9KDOJa9LmwGzr
IiRe8bloZmcvHAC7oaZN8IeKAsXLkdDT/uixmLzivqrSfAqqa5hQaswf89oCnnlVPl2qlqwIayF9
LSnsPhxh6dBBlSTZ6FYeEudgB31VS18vJxlMHH7a6tLaa2ZaYZxrPpZT2zwy5lgvxkoSjaKCjI5F
HumrylZkqvjR1BmlynSNECnN1ecKyrD+zscIqoodGmRBomTXWIfhepqBWaTbTkEr+8PdhoR43z69
sQdX4Y81+T5xhuFGb+0ZQxEEaNXqtvd4YJs3FqgWRy153NLhlhuy88iOi8hQ3g9wDU9CX37W6vCz
wUUzVqyJymchokmdhX6sMfWgGKRHVtuerJt6wCMq6cufS7qwqOG7h77eSZfAmGbN14yUYKukTXaw
O+vHru3u7Yx+KJ9YgISxpTvLS0h1Wt233CvZQKAI83bxyLnmy26JG1mVPNi01EQj62nsMHk7YVvA
x3S8V85e8ZBvmxdVxtZ+Y8bpsMF5JlFeuLXXhFct46NTW/do1X4WzfCgOVz7CYONO0cbnUsj23fY
u8meebF7RGzV7Iph3W4ok9UHkS0riIS7+p6pnUZjAKDzrOfBSH6SRajf1kTPP5ZqD4apOlt3MAfs
TURbnnuVVJ8yyR3S7vMl9uZe+vlActoyb0QdF10CHtgUJNkwhx00vQo7z6B1TRfNpxvCktYCTF0W
U7JtFu+Kqk+IlCf1Lc3Vza/F0seNgotUq1nDeSaAIurSXvXVvNYP1ty+sYURwjoS8mzUq8GMJJn2
cy8E0GxbH9B6rRGYHEUeo5FS64mypLGP1JpNGDJf7jPtzEIGA3yFuXbBaGLdy05tQo9JIR2qTWRz
vtLnzZhjdrgi3CuSKKlynuShRWi1n1pjjknoKcP0y66+AHtbXPYlvS/fKsZS8ayVVlxsi7XPNKE+
NWvxnio1zFphFLG5gSdbRXbvym0IxMDnJsosHpfKuyFencwrgs792svLXWpTWoB55AGuJuwoSmbE
dOkWXl8ridudpb2V7nqjY0xwbVVpxl0ASCl7cq5m0of1iowqmbCn8THuOAo5acwOeolU3GrletPM
3L8x1gq5IB/XbqWp6EZ0/854MMaK2m2STugVq4frrImDj1P9yrX8TZNIghqvF0ErmHiBJv/cKBR9
SBf1jcZGHgBWtgETIJWKZCbRR2bdzh7qZG9IK/MLVocAlwGQGWMg+8m0zd1MpsMOz57vijo9uhWV
rGlWhl8NKil2Bm3KAN8QaNj5qNzxvSXn+LIYpBqBWLL8UV3Q4w3jzmCQ5ngbXeoAyGOOj3XutuGo
DcmFA68F6gxwQVQNI9IWtEefRHrsF53D0A4OV8cgd5ssqYkACB/LVTmRTvwq0/zT69ixbfWJYPGK
JrZ5Kb5yrZMEXH7qP93W6yNLGdN4NN3SL2rGMFhGvCR1xhCo3MQ9GS/dne42L7MGuij08WkYknGH
ExBn6KD9mgHRfYmlp++wubxdrXxazpdgHOlJoezJK1HZ+pGRaviKa7sar46+hIwvjX1pZknotsMW
KEl6+O/n5H8ndzCrR31x5WPiywCL52/UlmLSRqtxc4+2ayYG/HBNa1O4WhY3SsiA/O//2P9rM8KY
FkLHlUqjezDr/jZVphwn/4URwSF3HECuq0+yQ2BiqqZkSnttFYq1xtwtcWckjZ2oHSvQumpNwk1V
9csw2aNk4G3+abXyHx/L/0o/27s/5trDv/6T3z9asfZ00ePffv3X7rO9vNefw39en/V/H/XX5/zr
qa359/eH/OUZvO6ffzd8H9//8gulRD6Sy/XZrw+fw1SNX6/OO7w+8v/3zn98fr3K0yo+f//to52a
8fpqKYO63/686/Dz998sOO//8e8v/+d914/4+28BitD6R/7+92d8vg/j778xyfsnml3M3elGLEyY
rl/j/Pl1l6v9E+0JHA8UdX/c99s/mrYfs99/04x/Iom88rIQjNCaXD2z6O+vdynmP9mBsF6GSAkN
xbtS1P/Pm/vLt/Nf39Y/mqm+a/NmHH7/Tf8rt85C7IsxKRJGFKO8CaQZfyUneEVXzbUyZczbxw11
zxCp/WB+n1or2SmUSbsczslrIy0m/Nb4zsoC1j3oNl636nS7Fsp0m8M92slhvStHWGT6UH+ua0HJ
Lwwug2FMD7AO3JvsRMCseZPODmF6C/6rvjH1XUwvkdC9Z170b9/Cnx/03z+Y9lfa0/WDIUZDtwCT
Dno0hrZ//WDYt5iJu1QFu656rJxBvZfgGStOkbvSnZfI6bX+vl72YC1wFsvzAN3io5XmAxOS5tSo
i0rBuv1P6UZ/u2x5W6wLNp7BKDgoFuBt//VteSvCEbWp05gYbTgV3ZI9Dsbw0dm2d+pZs30n9WZc
rq0hnPKW/ShfLPXVWMFB+/+RxQn5/6+HiR0QAa/NGzHQmrlX/82/vp9udrN1YNodUtpCUu+THVrX
p2QwcCxAnBgVvbqHdd2cdb1LQmNYq4AquDvY8/rAzArmXudM5aXI8+3cW4sPYj63p4bmGx9oxqLX
O2VhlZe5Wg8bGfdHSMcEJpMnT/6dYcY905kbde21cIWBFDST6d18PWRbpnRvbc7HSBmxUf+Od6Q8
j4evJ3w9zLDGP17SvL7kHw/7ugMnSTd00wZPoOs9+qxInyiNJV40S7/ZmtG5TsRJfKtRLqWTO6zX
pt64IZdcOeabiP94CPK6/phLceiud/7xXAJKoXUA8sHB6vrd141mno40xNQd/3ajAg/DHi1x/nry
PKJ9yB3jbIExbL6VFoz8V4sh8dfvHnaYoSOEGyTt5N241x9rBYRdyuH89dvX7Rpqqz/uHIe1DE0n
eU/T9J1cKeum1Mp52F3nlw2ZHKev25rVTDFDKtV1p08m6eVTZ9183fP1A1Pni6nL9fB1O3glsc5F
qcVfd/7tsb3iqGeZ/cDrHUxmEGUXbuuQo5gXwZjxTU+JppL1wbC3rGywXTWx3Jv1+iPz0u1GS2C4
jN20+7q9zjH5GDoicL8eUU4Gg65eL2G6LklAgJQbZsuvvlPJYmxXQJ+keGewZwU4ZwlfozZ41sFo
yQNnY93knIZK1zGH2jD3rBH6X1LGYODiYTKIT8AMKxIsNNEyW17YcMKRda8lITwXUoubYdnBjrXJ
fzDrwK3cJ69r5x27BWEBCkaWTPXOurfANjKd+7pZl3NfVODZHryrTqRpVOdKCxI1bnutJBlWzhRz
tVX1hC1rF6RsKuJ3UZ5Xomt9pnkYe0xqEphjes/umsSju75oSr8zq/mML3cPxUHd9l2aHptHo3Be
mBpkoBBEqTQopIJWpvGmZYM/rKDGxaB95guAjJOPr70ylWEnxQs4Oei68lqFpVbHnjod3Wm8w1Qp
nrtUiUwYXwlEhANoecy1/liPZhp0cJEIiO+PYsyaAEDVTzsi2+0sH09Zk2Eg5D62gwUKmyYfZTY/
2kZC16GyRtEqYaTC2ZSAklibsrOv6LVeyyJQ6+ak6d+KvIkq1bxiXDeMm4c9o0Vm/5us/EGhl8jr
/VJNJ6dpDoaHE/bIN+S37rlM229p9rl1y6Nu8OrXKyeqlTZGc3njrekv1eowOTWsD8AfHN+vyAtA
Xed58y4dmr0GZNJMO0/SxMxO9dJq81lx7AQKiRU1zSurxlu6mh/ws2jLKsWgY89vvo4vG8ezWJir
6G2/Gxz1bnFk5JrZA733/QaxBEPkQDrdnW3IU17Ut43e3aCeoP2329tkkw6lMrzeKdWLsMO7hz1W
3BLK1lODJfcZQe87B4XipA4DGYLWZz9OuwxPfN8QkxJ6/BqS73fAjuxTel51gAXvdxqHrVx0Rhkm
Qd+AUDfKOIHzdgppeUtD5H2X7sfWyA+OqG9Lo2fird+PEtOQZSTrFYe4S+tEnVMZ0TKaQ5jX9n6d
ryOdeVl25PqQweJGw8ZEtVzTXUmoZajM4pXcxWTfO+NAu3EpR+as2pDfdTo9F0XO4gvyiGPlYV2x
vJlkRsi8q8fp2Oa7ASKebk/pUZh8TblZxUurv2WVEmOdgi4rZZaQO9Nu8JxylwFnFhp59p2zvWX5
AISytd9nMiJ2kO57J6mjvCraMLUyL85GbfarxhVAQuvRSfMs1LdeuyvznGnkFYGSOcueWj/Rx6MK
XdvXOjv2ndliwsf7MLU06qgK946r3Pf4Ne7VGT1aUw/Hrx9Oj+kRQKVdAS6uUA0HZTpJzsE//5u1
dOR4jovYLq0fc+Nyx9dtSQ4yE6epYe07S42XZhuO//Uj9Zx///XrDt1iHepWcSjFelhF9Wzn6W3f
JG8wVG5LHZqLsK+4a1kzYh3cwMK/Pmxs3SfTZW+ulGFgb1s3vmhFxzJTi53GLqer4mjrKpCfo90n
isbsAKOuqMhXiA2GFpqk/Yx5AG2xZwDzkMyLSZAEPCzNirK5NsK8pYvRapuqDyG6toAzS8heITSs
oMwV1tzGYQGofEUbT+suE2sBxigHv92DulhzUJX5N4doDp8Y4n1mEZw8WcWtIbVXaHNFpPTujVzb
25LY3oQdICTcKomVZDqXMo+WMu+jySDDV13v3LFbfM38jvL2V2/2F/QYj3BFfpFdvNg2itjKiW2W
nLgUnMVygaglUHPrA5+pLKbvhT3dN8XwvSlnLUwbpQ6W2VHCQqKrSHI7Ilw5rhVLRrhF3rFp8lfJ
jVFtwp/m6cSArI4chXGe4t0ZEPZhgRjRWkx3IkWOW48ldDWHUcNiQKZkWO4Xo/6oJo+LyoSm1pwA
lOzFtBlCTr2l4w6p/xRDZDvzHWOOHg+Dnnxm3ToKlCV8YR4T9sjolEPGzNAuWkh/M3BIDdCc7c0G
ypdCXRXLvLnYtoD5tPhK/g6l9rSMRROMRacDDxI93Sf9R7dJm+XKJw0g7qV6X3AG2M3Zq5Q1GBX+
OlEqEQYWRQjnVcQtAaZKirpfN6bXqRxhUIMwM+y/63vApJkFM6KZuEnG+pR4S7BUzasnbzStYNBW
NAccMO4RwgOPDMPpisZaig5CtNVnWbovuSEf66Y8MhO/tWYgd1Y1tRN4KDb4LtkHoHpqT7iN8HQn
P2PR1ariwXNWOEfA2MBWt/1s3mvreDemK8ySpLupehNmBfuhW7SPcjBOKjbUpdy8wGjGl0LAoRu8
cE4oBDW2n1BXo6Fzf9WDre2VZL/ZoGiVzUgOAi7MxXE1whHLWiudq7AYOKWVxEJiYEfJPGanVNk+
dIgzUaN4F5d5htuB3eWFhqFv+kE2DherAm0DL9aMIWJ66yz5iAtmv0tInI5IOS/9Wl3xVnI49lux
fUNT0AcEtQSA2j8IdsFJVoCLbOQ2JEXl+JbBlp3V67m0R+BZwcwB+KNpBF9EuoZq2v9SAN0L6tpp
+2Q8aISqwwCGE0jsrKW/VVaL6WqS81dgYfgrVugJCZ0o4+RLtc7fdCX9LkV/dDPqRGgRAJWW/qBn
4wXzm8LnDz1nlcSmFAw+GXvbnwvOMqx+QuwxznmxnQ2l1QNTwD/UpWKE1XC9op7wbHlYcXUPinn4
ZfRiby4cria7a9fpUy7kXhVm85At1rkg0tYf3eTWre7gg0KFXxO2ZQfgqmOSDzETcK4Mm2sMJ8tr
sKVaRrY8o3nN6iK5euLkdLts3U6tyXKlN6t2VpWc7cO0zhuGNeuSwJDtsfjCoLb2sdsjWtP83iYQ
1TaJBba3OXst6zvfmiFU9VlKldBlZ6hw9d5qoNyYTl0EUn6bV8PZqSzCWHT3+ISXkw8E+2pl+mm8
qiltYp4xXgeK86JJdC9bqke1it+LWPKXdh4tf5ZzBtbGFrEEnt06xG77mClX0ZQ2LLX1mEEUqQ/5
xBED8/9W1d6HVjpPbXMWrUN62GjeumUO/RatH7muzm4auXpV72e1enewbz8RnwssfZXYoBY6Oal1
b+jlrzrZ8AwqhpPwuiFK1Jxr0wQr4si5iXfpKsgp2cJcSRap42vqSLeEdCIfG2p78Y1A2QCjF4xr
t4WlfcLKooSo7ab1EHqVFg0W34eZppTvprzppfPUdYRfGWXjBJw9cp8fvDwjQh2qTmRkCLOzltB5
pS1DhMTflUTcF1r3c21lc1T1oobq5BjNsS5KRsVUEO3RLeZyYzLNf7uKng6klQd8PeqPJ3w915C1
u4HXchcCOh7l2c9VIS9gjEcNASguXQercW6ThNkLNmpBu3iB3eMkYy1mNHreJUO86a/mm2vQqGb5
tetQhs8JbgScxsovm/oNBxqNhco5dwm8g2a8TrgcI8RDgC5etRff2LzYtlRY/d2LMRkO/CHto/Ew
Z2obhtvaMrDAVkENp1pSQOlwWAyJ41HrUnrjdGAITQkIKmX4c3VEgLQZlFbOOEQyONB/KTk0Q+0b
KFJYVRNUiSYoGI/4w+RcMmzi4CZ5jJ1yUheZFqrtxj69djLyFDteUIQ4jWPvxWyENrSI1Nu2QGXP
A3koo1HAtJ6E0wdqB+m56x7rbYsqF7NuuWlPcNhCtBJxAt1x9ZRLCkvFIg87LhFadMJ5ngeYH5lQ
4rYHlTTaJVgr4zzqSF0gfn+oq5iYGkxQFevTSnGAa5YZM4E2wQQclooryW+d4NUIaQJ/O7d87BZP
uqU9Ti4EvGz22qjmG8LcRIRrMYzE1Vs93VwFGVRdZk59XWawlGQRJYb6iD1pG+eG3h0HBDe+ULuZ
02OJU7dVGF3YYW/Bb/f0oaeb6xmCMhEOYUpQPdndXmqLsTMbqJFZsgXw+++FUz1y9mprEUFnYRA6
F1whE5dThQ6F2FoRCSc9TWD7gO3PUwe9Q63qJ87RbAf+cys6KkJToQ6klEEPWJ/NAZnXVHm3HZ6F
0FS6T33Gnl7rle645NOfP8ameZA1+vSsmp+qQd+JXtYhprUfsuxPniGVeLKfeqcxQk9PB1/d5LFs
dXVnGnkbNEktA6pXDDcH+XItwgRyDapFO1ZVoAIxaa8EW0VOm3cx87cXzxi+J4W++SNR8uwtVXdM
r0cR6p4TaFnt+XPbTofrWSLaMcNrHOI6V0ET5pOB9HhGk9JoCBBwMLrXl43Zb2vR+/E6YjBh+RnM
Sbf21zynmHrYveN7jY9TPfoyyiofVuNRWGrNkMcpgyqdmDrSUB+l+gyPQFw7AahGyApWsfllSunW
qG/SthLm5dMrMCXzo9TN4to7EOZw5xnd2bHHfVHd9x1Qp6xIqk8s7cbQFieak43plB3mAzY5+rB9
DE1Z7pbO1fySY7Je+mJ5nOZjiaLSbzKIw9DWvvVMwHUzEYeE7Foo8MmzXRGUikGJzrrBxCxXnGjM
6+SpuptgNgnP0QMjcQx/lPWum5CSqNX6TlTabhrIlIVGyKwr6XdI6X91FbluHcIOA6IOBKSK+l06
91KyZjoQsj+mWUw3Xes8b27xpnnIhQ31RH6GFwg1/yYFc+2su80k9smJrbyNnt5Fozr+Ir0P4qa7
kQfjiscCJ+doUtn5F+VHO4tnw+pvFxv8NjHtN9SVeVB7sDAnzfugeDla3RT1tvYsKm8OHfaGAgEA
H7nQQnvZuKgQFrGBLKwq6kXtmQ6h+4PTVwSgn5qvXqwZFitm7F6A/+thQbFCwaooAaDO4jOVgMXh
gtf2aZTipGfLdD3Wa/aNHDI4KJWVwqd8Huf+4CZVdW6XX2Yx1Xtc/uF6lw5aN0ejEXQ7LzSEJyHr
bWVodQtY0kJNhbrXz8Mi7adHsahwUVxWG0MeOm0ub3o+CKdZKPI5duDLQNZY2gOZbCcGzm6QjnoX
NIZdB5ltriEmFU9w6UowNnhHiTNHXB3OsS/epjGP1ck2KRHaKwuu+FH0swXVxWZ9Gjp0OAh+/A2S
zU63oGnA6jjQhGiITdbLYtbSF4pqIhKCqWumKhEGD4O6BzhHttFIfVcqj30Pgbhb3t0JrL6+0jHS
Ih0iqFtDMOjAERsbUUNok+/W43A0uBhatY7qNjOe1aWAEVu3YeNMBe7XyA70JdYNo4tFwqlWZt3Z
WgG5aNfD1nBhYdk3mcb5hxnPi4TwWU4/dAbIDCy1Ysecn1pzosnxluWYuNa6KzrD9bUpyKYVhdQw
Q50uU32nWA/EXy+BawmYYfZIm7jtm1xzQnRAfOhrLQVf3Ir6FWrMFZszCXJybEiHJobSceHsi7qn
mcISLJzluvfGLFyFk8VLn/6kJmOfbKwnItIZPhRIJ8BpOnXsgsqoMr70LlJJpj5CtLpNDPsla1W0
i1x8/kBytj+rPu4JdYQEHQeisuXcI0sbOHg4Qs7rWfoLN/QmAwYcozc4CEsRaK04b71VR5uiL3uu
nn6XmROULKjRyrid5x8LzZVVieOgshnWk7DjyXw3UhhLo4jhCaUH2xw5pOTZXMC43ge9hxneVwVk
MeVHv+nLUcVdZgUWUzEsYyhsnpYiPZSgQzupNj+afjsvm1Tu3avRRQ0Vhq/c7xX9Q70CgU3JCqI6
aFnQw6Dcw8QJlXYFqGlz0nnKhitZ91NHhycxC8S8luQVk84SSq63eGNIuDzI8KR+t6bifR2Umy3N
oPfW5jcBDcyX+NjFae4MTG/dPkZHs0O0A0uAynLnTPVj3ZOFJbv8Z6tYCO2AiV1Ig4uJSs1a0296
L8+jI5YgK/NTIpUPrf+WZwY9qgZWqrvLeZPrj1Ffnx1n1tFWUfzMrnqc0vIicvFB+sFMDeM+uG7h
Ba6YCDTRx4O5uIhr5Bxv5pNQ5XBX6G7YieSpWEQfOfW8J28ZyUrrgXEmwJOcsVxC6locU8hCBg5m
UY3A2i/y4UpMv8rVNBlyYkE+H8nbduAfAdYsSJqYCQzdz0arYBZdk9fFctPBcw8bOMiBhdMTaLHY
WNut28TUgD8I+lkXziLD0CgstD3SMJQjUr6KWhrMgPpnaBfFcfKy5VYkae1beH6Fii4fFLX70Kwe
SmEAaQVE3Fr1c60PkZM2SIR0K85sCQoHiNLTofWDc2sP29ldO2YAzc9B1NMOO//DuIIIllV6b4q2
O1XVLSftem5dBAzzUKIB2eydkmGKqdNHFHqdxZKakctuOCBzflD0aN3W8qQ6mQh02kqFqy1KQG/8
nn0gmhxrOazG4vnAs6OzwRRy2dw172LXkxu4bvs6CvwE57IN0JSROJKQq3rtEzRTKR/MFjnMyiQM
ekOk1c7LAq0tUAk+j7xOh8+1NMu+ZBnlors1vWQIa4G80J5/EHYqucZ1VlgbbKEbf9gr9ks9dFLX
pOUmKzGht2JHuYLVrZV/qp6o71XFg3OZNLdIKBqSdaHYsQSo1vA863Ae8p4WNleHD2BrtnND/V7j
ThSRfV4DjtIlpcr1yqHGT8ox243Q/uUkHqflVRdcRmQ0JwdbtGx8lnFYVRadxnlzMasF5y/kDtet
U7oaP4t5TW9R792ye6q+YtYMhGyPT9nPzwUy64BQHZI7DMayicC2S2iUBiItg7yvd4IaDcnaRN4i
qGk/L8AuIcYe1q6WExF0uVH5qzqWRLTXN3pan20mRT6uNojiqcVMpQ82/Bt2qkF2SXuUufcK0+2O
ot2JMl3SQG8UHohMtCCb405b5XmZkD71zpBewRNc0vI9G+RrmTA1KSb9M53eWF16YNPUCrW0+/Cs
5rYQ8LFk12zxMKWxl3VWwGQTrti27ZJxu3SUQzTPcvVnbVN9CwkC048oSzubKnTw4k1IukQPKU+J
qAcTLBOxo3dAD97tS/wgqDrvvg6d1ZjPXmJ9WCVLaaY+jP1iocmDtpMI+qUx0+HdwvkJEW8esQJ5
zSoEVwsyRpQJdDDLhP8SI1PkNCl7g7uR7KF2Gex4hjyDQoI98BnZWWOoF+4CSy19auep8Ys1t2/b
pdvJxil9UWEk5enNsblq49osP+Hk/YQAifXSGhnq2BglWlmxtx2+gaKhKCo5zsMgMGdDbxrXq2R7
WrWHRTFUUFklGOvygODfRdQG/RzVZeBcc0V7G0J9NlGcaSpz1uKCHkbGg13dmpuSRJDovjlcGUgW
hsexLRMYtbzrulSDoUY0NDHPnBUlDTc7wXWvH16F6N9T2MhBneh6oKsnp8/AljsqVNeTd05rvk4S
2cxVSW9A6+rz4jx/YKYQtwnEb61iRDcLAN6cPaZNshAlixrMqnslyu7bxJVXj1PSIsY2KCkjEcEc
c8Rhpt6eLH2DAsUAMEdG6s8N6I+2POMi9baYzZuauLeQxeZg60iXADPEIYejRV8O8K8JzCgUdTvl
nS5QLdTfM9TPJoGnQb9PatiMVfVQ9PLUOzDuoINaiJ/8pjU1Bq7Zm6r231VlV0DLBZsDKdRa5Wdi
9/l+1rzPshPkTe6IWP6RF89b39foIbMPQzd+saudmmvgpFH8UgjaMPFlrKenokFq0ruK6RN7UWoZ
dtQwlYPK0ukN84dVmg2BNdUdC00khLkrlslH0ln7LltENNdzGjOYxEGQaEwd7YLWsCQyoA/ttXvt
RvUotO+rNtUnKY07CM9iNyaKsiMB6qgOHGssi27UZHwAFavDBtw5WjjracTdk7FQZCUjekBYHzCO
tb3ExtfHl2bzkZjgM0+tA9LVyLvFHesQ/+LnyurbU5tad7nW/UpR8/7IazMoXSSkmsdsqhEH+q5b
BUkKbucHSEh2ANb57CDXXrLc3CXSkYfZGD+Qx2nf7QK63FyKU6e1P63e2k6SVMpo5Q0zMwJYg/4I
FGjt02yz41LRb/LxypvUxPd6K80zLlhjrCyrfr+VaNdxtPi0eqajDMRkyDTioZjTn6Q7mBMFo9ny
1CJjee627pfXH1aA+Gpq97NblIHRIVgP05LLgC3wJ2ES764q7ZfmJU2ri/SWMbDN7VPPjeHQlNOp
eaXNBiWa6awpKB9V+ovI8fo5GFxxnmZV7hwD0RAu1oaHM9esiKckAx/0KvSC2wiyudpbKEciunU1
1hLKXuyTYq3Jy1vHSCGzjW7c5jPGHzOLPGARxObFn4WY95Y3vLVGqviNbYp9wmR1RreLi0b50V55
jG7BVrzmH8MCq7AozSdjGQWaTcCrNPmFFj0s7bS7oKRIwm4u75jG3+GwPRMPYxyTNVd39gCiRCQe
2txGvdtm5lgW0O5N32iXNh3yS93owf/m6ryW22bWLPpEqEIOtwTBnERl3aAs2UYjN4BGfPpZ9MzU
mZqbU3L4jyWS6P7C3mtv5j6f7rEMSEOyuKunXN9U0nXR1Ss8P8UYlWWBP8o7qSAuNtCo0g0smLe6
4lpUtDfQE7QW7YN7iK3J5Wa237g+jo0/vhJcxuBOQ2GOpgaJZsz94H9hInjFxvUoXrDqEyyx7C2L
8B6WD5zd9hjOxvQtO0WDTdLO0W5SzjEuvKLEYJ77/TZxUGRbtblp9SBdFzwA2McujMh170dmFRN7
2/qbuTnrLlcEW+Jb7c1M96hhCV+TZMXcMUCy5KDmNqeTZJzU9OpldmPmL1kVX2cWLGyf3F0ZNUgV
D61ozpXLyABPIPRN98ziyA2Z7USK9S+cFgJQUwE3vy3X+Wx7zLvVsfKc58L/KubUoS5cqhCjatSy
fruoluC0uWDR7/lZ1LXGcaTitaEahOB4llMXaNx2hdyCib4rBPTTxNw+1cRvux2fBEiOVVZLzIYx
NYmfDM81zKtT6gJ5iAcWYCP3UuXSryc3HjT82gkyQg/uDyNyNnKitrhjRLZFaewC1k+9Y6yPf0lz
m9R4dRS6lJjIUx51RK49HP6HP01Ud7dcnr05OEqDNTJS1CEccW1YDwUID+rDXqFh+lpJz2aSs/Qf
2fhGV/cE8uHbLOZdjiVujNt+g6bqYmXNZ8bsbRPHTPodu2eTkr8VsHHXeQ73XvODm5zkp0m8A2ZZ
S7JXSM92w+QwXbrbqMEtkAtznSAxv33zoI95sEt5UNdiGdE2Ge0X+gM2Nj7cndKvQ2x9Dv6DIdRq
CAdOSivpu5ssJTkcsbW7c/qCPZ8VnD0zZRrSOTyIqXfIcLjwQljVBpXCvO6xpoZJnz6PpZnsZGGa
J7+o2Rgn/YenVV9sItDTa+1ZAoVcrCE5aUVAtWfMCEjT526p/wz2kLEHN8wQsZVGZ06v0vZHVyQm
P4zXr4NSp8JKu1VhtjfsY6xPdayRZvLed0O8oQ55t8uGfyev7siYMImkpI8azaqzm22DzDREwb7q
ckbQ3WI26HvmsEzpllXXn0zJp9OAirueCuwUJNWcqmwYmUyPQeh4895pJeSvPv4jwczjX5nXY0YL
YDbd0wi/aVcZZDqT2mxuwEzduRffi9qXwJ08UKVG9d5Z8g+qn2DLZ/sdDz6tUGAzmY87srMCXHVT
FxzdNi7CKvdQ+Mh3Fy/wgbhjiNN+8FLWR459jCN6VhzwdDbrzprNfQ2WaE786SmGbVcK/o3aaaMq
J7GFKAMnbEy9QElWvVTs7lZa2yWQh/pzb8eb0nSDlVM46c5awNKwDGXylXqhZ+OjrrTkOKSvqEW8
sOUQZVqVXbWBVFrylmnZ2KMgn2XU3Q6stjTzkDhNsYXVtDdVgR4ybLqUU8ShvU7LGytcSFBS3oeO
XtyjOcp7hCGymneVniJOie2wDdL0YZeGfs31QH7yl1lCp5Cc240v/0qv1yPMckEHYzfD37ZoT8Us
wJ0wVjHzkVs9nTwgTgMR2gUdFmNiy8bbvowkdIx9cg1S41Oj3CKro1k8Xsl42QwBhng/qxhu+48c
qIVwO8Qn5sEY3x2oGWMt9xi3n7PCZyihq7d4giliL8VLacZIPuMu9KqCbapkf5llw6pgxhIi0coK
Rq5DAWbJXIq7fWDyl10g4wVhnDq3xYPPA4Tn4PBjhEOw7UTvhCYS5U3dl18W+9kua07S057iktS9
QeXPLSkHbEGaZDvEJpCNfa+1DOXaRVunfnvLS/Z+utFtBDSrdf0gM5HO/N1awWc+qPfK5z9yp9Rf
Ofiofets9+LcseQImvzLcTVn40oLqoIvL1ZA+az57NIaFTqxeG+9cqtJLQ+xse4qSfb3OGxNe0x2
dP13FxEaUvfyYqNbDQuNaARJV1dsHPRt6ETmYe1k1KkoHQH3amBSbGYTQWSbnMl+wAHP1HLXjB5N
U6222EF/8COKtc1DsnOTYBdTC4Rqtpkt42ybi5LKe1yyVZ1arHzdJlsjmKfyJ5i0ToFqY2vS0+5K
YqGwFXqZBh/85K/s4oHY8RqxdfXyJ+hHfNSj+Kk0XLzABlZoJXn7pmvplEFoJIyyDWoFVknaL0mn
u1b5jsiSIhr6bInikgesRzBJ/NMYuSzscSUXxkq1P2YxHePejb/QTEX6MIcJBfLamjG5mR2jHc1J
z775lsjuCrvNXE1spuj7qOi/Flcyw2rWE8i6lS95d6aHs9vMAkwBCfGrGUuXGeTExkjocYgtUaHv
dWb4qK3ZcpyVp4a9r49sLB4vtNBmqkmmFLOQjKEnFhGsZdKVDl6uTbLfuIieqgflQc+vpbE0R/QY
I1XcKZfiZPSu2MzFKNHB8FQ0+Ce1hIjTZYyfXFZrxTDa1+lg0E9gyh7XvWTUGliMTPJax97dPQ6f
TufFz4jTqvtPdNyoppL4QhBle+DCfGe5NZ5Mr9kUkjGlxTAjLAf2qP1E/5BaWmjV3gsOSog43nRN
gtLbtPF4a7NxWzFveQ2Mg9IKTo0q6NZ22Z4DxxqY140vroalyX58vm0axjC3rUOQg9ca7XvmLtrO
dd0fLzW+ii5mDhdrP34x/h6qTKPDmRkj0grqyy3pBArZ+C8u4nTtj9W4LzVvTTzFTdg5TeAk6Udj
a5MDXItqf/RXfsvf9HSFT+OXNOaj7WKP0+aZ/1yD4ZoE1bb2H1eYQQE4Zu6bDuCJvevIqlhOL9qy
6soxDxf+aIvGcOUxE1nEdGuMpGI/mT0vusy2SGd0kE7wOED72Vp/yfSM8zyefveWI1Cd9GmUTN5z
axFKJkZj4/b22TWGO87YQMnzFAyKHUX/3LoJ2of0xYhNJ0px7YYORaJjdCY7FQxEigUjTv/YiGY+
QHIEhUWTfpBN5UQKq1FZpag9kSVuyX3WV4hReAkqbLoKGlVQeYoeLzXDilpq1w7aV8VlJvBksdJU
xqFxWSbo9dVY6m0H9AJ1mo4uuu8xDbVMf9qFOtL+cnRea4gCVSgy57nrurAfi2mnczSkyma+J7OL
Nr3lJG9HaMgit6Wrjjv3r0sk/SbWH1W+AkaWI/bT+MEhkHHQP5Ex9MTJc7clHC30A3hGAQ9Ynsew
4QOJEjmOeWZsikG9EnQfZUlxTqa23LM3PNSNX+wTt3xdRP9CIiRyzuwRTieYq2XoAao2Ah5zKXOE
LkljICWz5vQ7bZnMgZB/02bdX9ctNZWOmR3bprfXK0zRDyLblJjtyciDmoEuN20C7pwiBcOttNrI
N5htFzkK+kyO5aWOGVd0BbwOs03eOge/u8ysDQquL6jJ5tpi+/AqOu2EMIDX3Da6u83JTMHNZluv
4j81G/ZNKtIor5BwkDP4T5Rkr0WXzlFrLVH6lUPjvAa+82MNiB77PCo0yvUYUyMXvPaODCNKF1Ge
MHT367RJnRD92VuL7WHra/WL7vHBKbyBf3TRf9LUp/obnZNj1PXa6O2XaTIU6xVGRy1r+j3vLkrL
jqm3WSrnQHw40z6rXxmzXj6N+QB1TLPO/TgGOzJHNrgrqLcUwpzFTS9mnFwC1ce/dH/6ccZcUI0u
F9UNzGLHTx8RVlTzDJ3Tkq5eBk8eztthmvNLHTCQgoiDe1skT4U2+Sd2Tus64P2EIMHDvNg5cIfl
WLBovyCAvprS+jbqHRvuLLKcp0BR+kMu5Oa05+6asQDguzxnaUlZTJW+pY2vEDZO+3hsV7JM9WNn
0U27mOwdpgepNZ1LAX8pNoK/zp2ls409AvVe5c3vuZ73uNzZuNWFGanSf3/oya02vbBjI/Ugg3cU
TIwhLe3NFwO+g7Hd9HBJTJyboAWqZ4gkEMJhi1PzT7t0ak8C0Td27y+tGNmALbehQz6Rehhx41Fn
Se5ATTDYW4jSWml9+SLhptHrlkgSFKoNW/n8GIZ8C1qBx1X9nT+rrnhj4npHbF/zsrp0pMxHY7P+
O/g4q1tUa7GU1yINjkaf7ItsbFgwZUcLsksJHeyx2fDWTSy/4lnu2iUB+aGyv7nbH+jBq5Co5y4k
dJI7v5lc3H6RjAuNG4e5frdMLx4r7GLmu4S5zPZF8bnyYvOA0SdlMdhH3jiPYZaxyScwc6cwBW0X
EzV4rE8/vdCOY96jNiuBAkJtzSazXZeJwfx1tnvqZqQe1dxEs9DfmF95QA2RoPO6iFyVO+i8AoVX
vJiXFCXHkxNDiBvLuz+OLFqU/AIUMECq4lioKjelIsjTTek6e9/soaNk/mdW6Sw0W7lJwKmuo82s
HmjH9NFsZs8uSrZV1+IorChzNZcASB/9TNR5VUpN1K1EAB5hkoF1cAIJicTeKTdHQJ28GgX4CS+d
Kchq3gNXnWLzSyHhgRnPlB1zbaQ5XcF7ZXyUXnxLoeo0tCWG671xxRlrTCEbCVKQGp17BBbBxYOm
tZs0g6MC0yLLheSBu3iaZEwRbb3mGeuEhq1hWBTiHbkXPTm+cFbJeEilXLU1Stg0BIvCSiqvxY+m
Rjty/WoKEYEbIGmeIHmip0fQr8ASEjk4cK7Medj2ATKq6tktFVr/pd4jujB5bLkd3Hx6gdxJI6gL
OHI6wz22qX2W3Uvo/2wlRvaVxRJZVUc3FmSh2Xrmuo2Zz6mGVJKF8IuTN+PWFwhmTYj6ZFqsy77k
W43jnbJGtJg6ArAy+4JIxuIsayg0srVoZXLMnAO+REUE/fLRDOhFlvlnMPDRgspjOREs+3igCItT
gSpPOXQLMNuQqDkz/TqUjqWW/sZy/FvPs7ryvSlqaplue93/Gc3kU/denXK0L1PFmSmRQeFR4e6d
3PpmlbEWJdLfBuSwh70s/+QGH1fxkNPaqc3zYqBXVtPIUJfKzJb9Rpj4nNj3j+yX5mJVWiivLdEx
P8sh75UpJ2HgfAmqkUjP0eL7kid9aXoUn82mg0ALaWp56Wu0ig4bVyx4+ooUpZPl++tKcOrXr4ip
FG4LujHJCg/x9dEW/l7oRZgsfbNV0JDMVekgC2XMc0VWkESVN7w0qXxJUzjLyS9NzJ/mSI87Kp0q
z8QBpW0yUoGQKp5wIWf8rPm72c18cP6QO/kaC23ZuqXfoX+i6zwz0MIZ7J1nMf+YBn5vS5sPDGFw
myN2Q25qYJfXPrxS3swh3Zo69vxyvGu981FrxXM3eVcfjRk7/+HLqISB3IO6vM34YTNn+GgKBIWy
+56X5NwnCa625ZWoG9TrVX4sYtcEmdv660KY98aLeSu9rZlBAgEULFgzXeIJAafCTt+I3/4I7Ut5
/W/TdfXNuw+PF11cKGScsy3hRh5r6KWJO0RtrduhNTfjWenVQQv8t9Y16ufFHQ9eUAJOAF6xzwwc
KKajWZEv/rjA+q6WXv5d2MkfVK/QQ+aMMl0QW3sGNA2Pz9Jfs+QUoN56gTizink7Vn289HwWMmvX
yw1WzoSZEkYBA7qwLVsWD32Dllukl6QSak0/ipmp2PtA1lh/elU0FvKUmY0d4oQPPampbdrHF4Yi
HULlQIVeEr9nZhwlvrii1D4l3nCz6czh4gqGLPoO3MGWnM07l2lDXVI+VOgT6rKK2Vx1TFKUzFNa
vMRa+8TOf9vnjr+eDevm4QUQ0t4HI7Zo1pjvs+jewXoiRcCjA7JMc0GncDBU4YK1oZ28k6lDphFx
clIlxg4tyULgf88C2EPRL9GoYR9JHONFFyjHexLxVBI/tcp8ZSn7Pg+atjIxz4DqY4JIaDYAojwl
AU3D9G1Sb/bIqYD71bT0KDFn/ZgfpjgZd2WhD9Gs238MxmgOj0SDbBRNSI1ZDKqVY/5wmmDyWmq8
QhQ6VvbCmR5s42q+ilp8ewXkSyBo665jwFQxaoPD06/s2RaRNCb+r3JAh5YI9mUQk6a3iEibH8s9
N44yq+x26MCspCL4Fm6SP2N4X/4yQEy3IqchgWEdRC1AjVUyfueOV+ygJ7ISKK5eOuSR0aR7Jnt/
m/FbF5C3OJ5fM1UfDHf6UzVtuxHT4xwNugNQUfTKMrHXU2VhYJP0E49QpoW9n2nYD5l58VYWW7fu
N0wDd5mejuvUUu+8HhdbDruict6tjDOvcY2Xycuus6dD+vBDYRsbbYzFIZ4SAgbcLkq1gCanAQoL
fSaZgYVa04NTFmxBOr6aHEMYPogW54xIxKdyGbhWwxs3PWgPhifmEPzkCoeDxdY4rbJnSHlbCES7
Hj43bczAQg4ommXhfyg9uHQaCpmFh30tTkEDUgs+I6Z03X+rk+boEbID02AxNvi7wiDVcD9M1dbQ
4Lz03ORBUN0hxe/nQKhIywtKXEbAKNPtfrOk1rxxK/v35D+we/W9RoRQOumBWkdE9rJ8GH4/ouI+
Dnn2Xkp9JDyRT3WpFoAG3kY9UE/lODLWj7dZ7N/bMvtgMM5EHcmGk2gnSx/Z12pvVcb6GEcKFx79
ZaLTJU0mfySUjgqm/5rtMdgkMTM1Tiqgr/l01jFFLSWc90n3aHk8KJKzB6w5GBCNMrJEp4pmfxTg
N7Qbx8QDjaqB42PSm3RJFdaPZV+eW4TzyOdRNhvRoTwOFIiXrqP3zKfvhQEeol7OodLPr0ZQfycC
/lfFtlbomUsRxqq1aCU4Ln9qnro2+cB19YSku9ylxlAfUP6QLYJeYXwahc/4VNhv2sJzOeLJfBSS
LJpGsPpBDdrXCqxza9chU+mJlIWRg6dGSCIsb1cpvT0m9Vyz6vMOhqkOZQEgV9cqWi+mXq4TfPEK
wG8NmBfMf6f+NbWb9U8z6ddGzVNolOZu8ZITpkgVzlngbUk/Z8ayUHKhlIB/M2mkoAcWW3JYqDmk
5/UApXJdF3EOs8uyjjLrdwTJi1OFPq63Eu9Smq176dEhsTQhdpHC692l/Ny3HLSXQhPemXcuWwr/
atYe14fNcB/D8ld+jNs4vUpnR4OoLg3GwYegzN/pxoA1TgQmNal9dNlKnxU0+5VdP4BBxR771gTb
3/9g54rHdNyZLSuNrr1mYIWSMfsGgcwupswNPoPxJ3tjrj5T7VDznVP0j4mendygiXJsP6B3Ux+K
NHuyPFE63uLs1er4NHtm/6C1o6drD3nxqSHYogDuv6SrqFke8otAECtizYdA/Z76gsEG9NKp9F5w
skwrsIwLgiF/6xfDScpj4RKlx5R9PPjMkVq9QOoe4zSnLYwy33zpGUr5TSMjrZnx4fFguFb2mpVJ
zdxcHmbb+sUW87NY+Nbw6+TBKJ7dFDm7eRxijwlwV8J+1G+wguVhytK/re3fqYN3Khv4LC32ELp/
cKiYR4vVzJg8iNa4F1194AgqGFDkcwMzS7h7vLB7q0QNgj81HMWj7THZluiu+zfpgnOiU+RWy52Y
3VvTGLcBHhyDNsaBwOhabBS+g4xreoZ4/cFgfE/V0j2ULFiFmJ09+EukuWP6TqI6mI4d5gJp19+e
If/4g+Rqo44tHyNkj7WjAUYJYSOC/M4oEp6u8nHLodhvgdsYzZUEhz9uUW0petuwsfobS9CUuw3o
uOGXx2oU56wEIdm33XtpN91RdG2o8CzxXmXXpbDbvXB1GHfS35mIq1IzeCFTStssKl1Q8yL76IJ7
3nq/yOyzZcm3QBrTWpUN1FTwkYjTqEsGydUeJ85eoVAq57I69VV+8RCJzg6bBXMyPh2r8/aZY51Z
CZ6bwjnBtZsPlle/CrO8m1xZEI5+1UWHIsQKZuTH7WVqu2Zn1fFMtBRVbjxk36Y12ivrt28vOrPk
lKu/bHgQEgMxDiVa3cMNGL3k4MjpmMc5AkFGBkRX1NMrz+6anFu0PulT15n1KvcStQuCb1Fl/bZO
lpfR5MTMJSgpv/bdszH5Zy1LfwEPLu8qr869uehQTzDHTe6wp5jCXOT2771VfhRVZYRJHG+kaM+2
VfxFR5Ot2oxhXI4Omq1qmGFn3fgTt28JUNEin+Os/iG9ax2qOCUvfnLrMIvkXbdQNMBBLjWcUaCj
OoZI3cV2AyucYi770fno6ev8zBO4kyzrDL/sIAobarbuhU01PPqNajlOCJPjOXlPmo4ftrG3yPnW
ObvrvT2U9JvBImm46TUSBytujzovMP6aPZomgAlbJKFthJ7soBdZehoUwvhi6K4wZM2Hk3gz+mZ3
8gzr2GdOFRqm/jba3QVnUH10zWSvt2RXdB3shhTJqNzGBWMuYfQMnFfEpFD2D6jf+qF+QU+lr0uf
tBKZ0Oxbem+FiGXI8yhuhB1wQZWYIabU2ulC9GuTUWk0M+WhLJBioycQCCd7W9wgnRlbLf/yHM1H
d9F026lyXrWif0ifG8Abgf3RJTnewMp+n9YWWg62ahleOpxwpmniJuQjMuRxqEx3PFr5p6nhxpPO
0lAes0IBElbsbdNem1gKdnH7BxZKT8/qbjSvf9JU+0ry7zPuvG7fpz6D5IrZmh4jcLbT0yLRHelG
vHB4YRP3qvFVWsGlLVBtJKzI1yM1QVTg0sCNHPB9iD5Y8wzifRXbwRQl4hT3D3uVrR+McjentMbB
JraKAX/EsQzc7FDa48lV32Lpd+VDhVik/gZJEW9Ot+zHGn8soq4vqwUsJSii8ZR6SLKMicIvoz5t
uxd0ZPbKTfw3WwR9lCvnlydT61BOM4uEsdpWS0kp3RtMk9R01W0kOEH8C/fW0eyDcm3mVh61PTbS
ZnEYSxUvbsy36eHGZYyCxi1IR4h2/ZkZADjYeFoHaDlABHfvqI3+osWrkFYGjINyxKQavqW0XX5b
ClcXtT5yH4EhCbMMi3B8AlvHYJgG2wme9NJusfSZ62VRz1oCeVbidddnC/FnB02j1ZiSMZZe1wbg
iEB3aXyT8dmYp4Noq1+4R7vIL5wbu+x76TWAvWhIIoPjIFnQp2oMjasYLuUSs8MkRwyDJ+BVVE3M
iKa8hILr9VHV6ONnP/6CadX2s3PtZu6wIuuYIieg6CtDcRs7Rr6xqwE3OKrfwPoieyDDhDq/Gkv6
6pL2CxGcv0dmNfbb6W4lxXXSWWA6eVxdkFuFc2KdF9Bnoe4kHwZHebTMyCV0QjEDvAxdwqlfDU9F
JnZmqsYX0OKUDI88XS25WmWiU7bh1FJGB+TdiFdKxVtpBM0G6RoQEQTreDUBreRDexqNF8E3M5td
vxlhY64TwctqDzrP69wgAuK4H6QigsMGRwcvOGNZo1scdWx/zAp3xcTfypaF3ZS53II2e8/N8cbm
LduUpRH5k8tjCfEg6qcSC5rOdwDNEOfGHJ+spnKfRGHGG3xMEvwuvqG49ItNEnDSe65vMTueP2ti
Dw6+nwThUI2ouHiYwcKWnAtPtLojiz9OJ7E8k8w4vQ5CL+9G6XMvdaB9kfKpyr33wdwf+DnaMBlc
2LJ+mR6UUXQbtSA8MAjkbHt/fCMBtuIJmln8kVqkYHm8L0mxr8oS1HyR3VBE2ht/4Q2eu58E+fhr
6vnd0+x2F9Op3DOA3ktV0Cul9d9sNL6LipRB306fkTZ2N4P6NM0upfESwApopkU7+J27Nh3DOLl5
Ul0BnZgn1XlcBk3AUKU2NoMnxlWXusFW+qkdTlgmcDtiM598PiBuw+LBwClGIXeFrfZbA2N/CLQh
fVqgsooKRnLSu+NOQHi4LlPNPzb0N24xNC9UVVlan4rSH4+1mS5XSbBjCE+X1X2wPFf6ccKAQHap
ArJKmM8gfQ019Wje4FyQ84SujkCoiimOYeW/MbTq66Xm/XngSofF0R/LqkttdEmknATlgrwN4L82
yqpPnrIZlpfyWGlp+Zq43XwAAoA6wIlRuSaP91bXQDjrdfE61MKJhi5RJ7jm/rH0MiY3XXsiz9Um
OsixL/++Kjom1W6KdN5dDG1beEiK/KoVZ6cHbNlotr/x4Lmdh6YLh250wq7zu/OMr/1A22tsS4Qh
twDdHxv8Jf4AD6yC5iSKfP4oeae2uKYhmD5+2S40a5jYjKsBWfL58ddczAErFevmvfBTl21lYw+7
0STVyWnWtLXBdcn74PrvKzVr9wTd++Hfb/lLrIXJZPU4d+m9ajBOUAkfX5XSv0y+FzxwE9puyIYX
GeOV+Pc/+hR4+to2zA0/XXb893tZDprCzVI9gv3sEA6G46gZDPk0T9p74qPQXGgwNguIzjMTronY
HDruUWvYciUorxx6JOqPW270Hx1s1S+n1R6+mrI9xQthIsMy7zo2oZ9eVmVb1XJnxdBgjnln6Vuz
UpERJNYrtMXhDg038nXYu6VlQ/Wvi+fMSO3XuPTwsnQ/RlGWd0uD5t2krXagZ9OJn6sNQOoIKHqk
p2Itk3rZZRqJCMJF7uYUk0Ox7lUbB7VEHgmLUVuuBx11tO6wzggcihTuusThwjDcmCErEqiLkTc1
SkueEN0Zrnzu+TCOjhEZo9/dm6ZW92EuzmTz1dzZtb4vAIDetHpmudjL+Qt7rIsj1cH0SeWwZVlJ
sIUCzcRAoBxeZs2ukTho9G+PX8aZFFErfHujWKC8lK5oI6Q8ryC4gF8//kY2tJBcHO3871f//lY6
UAWZZnufdVYhYCTdaLKT7ph0zbmBDJNHi6NQphXcq5zBArVNwdYo9nlWTQUeU1me+jPGvzAkGT+L
PiMvQmd4d/XW3TbdpPaZ6VlX5EoOfGXD2TG5KaKk8H48tpm/Hl8E//sFbEDtlcyKu0ZQVusNFty2
2T/AhdYp1/ilS24yItjuYmj+tFW+UZ+DuJwiOfXWC6tE2qiqjH9SW2AckPPaqXN5clHprh+BXUcs
OvLZ8+SLH7TWfia1IpJzT7iHyznttrL4dGDOpM2nPdiE7joVL/ZDaMHi85zbQcKHn6+KmKwhCsIU
gbY1ngGifxPq4m67ZFYYf0Y7Py8xZUaOqKRl6d/oOzbtBNvGDnoPw8HPGFuHHti+2oOf606TQ/Jq
Xin35JTAmA2DjAI1NuWP1R3h1AdnKrY6j0xVOQQAALZtfGDCAI0otR+/HHRC3B4LJWVp41Z4qdzY
Us4fc5P8BAMIKS9lNGv76kulefmT+/pn/9A8TSKo6isNe3oQgwZUQKKSKtq3FgzFvRuQUsvKoeZr
1XC1R2WvlhoQg45TCswMaYiomVw+WTXBxyGqeg0srxieqQJBY08EK8S+mO629cxCWj/VvMlrPdXF
9xBwxsV29rmYwbIpE0XgZI1b2TccCTypt3Z2MfDKTWMvtogkMtJ/09yDANrIT1YeDtsqoW+oH/XL
aPf6JqeZ+O+v8FJbW59QNGwWvP2pXXefjSRPHAvHb2XLO+VwQlrNcx9bDzQwU4KRUc+XM6rX3gFJ
UaW2dhEJKWG6F+tvCFegwT++0jRCQf599e9PfWVMe78L7HXViC8/TVzCydSuk73zSanNIsbqt31g
1BzL5BVHsjXNHQi/7AMoLwZ0c/7yKza/aIiPbjMnz6JpBhTPfJuJ/TaDyDwAKbX50fyPgWzF78cX
GGKGK3E+b9XDkNUbQw4eo41Ey0R5nEijgNFzMwvmlahfT0CWk2eHEL8rww7wSpSToc2fbh19aJ9o
RuIV75m2bZlQbdB0MF2byu4ps4HB/fuDWR/sk3LoUh+HlSe0e5tq5unfr5D7DGdLE5fHb5f2tK8d
jKSF1kAjzEwqgzS1d4tNQMtsa9l9hjtFWldnuNus6jf/jsaG3drl/x6SH20mirM7UPpK05RXu0GG
VMFyP5t42Cm1mAWUY6G2iYE74qi1FRMfSjDhTr8nV+C7iHPzeZABFjmXY4gQ578ILJC2Vn0OBs+0
3oG1HbQYKGKXu+YumJGJe7W4dqNgKxOI52Qy2o3njnC+TE0hifJbatwEmB2g9gVcYJns/v0em/Nl
3ei++Sq6/H/+Ss2i6DSUcFLkOLdPeUIgHvkpTNqxaZs5dximoAyRMZfhZz1X6v4AOoY2kdoU4053
t2IKh26YGwTJisWZbpfrvh6QFeYNOWo2Upa0J5Qif0yyf/mlyeNg6/TvDQLSRXXB1kAjdydVA8kx
S/zvNPiZhPu4+4uD3YFwXNuNobYoaQ6+V/xk0+D+djCYtNnD/SG1nh6gd5EAd/FOd2KO6aYrnv7z
VY3R9///3n/+9D9fPZgflGxm2Bex/tUjZPC7OP3NxcNgY1DD3Z2meSf0irLGY2HgFiU4vSG7/7vf
7dbH787kYEfiVfNfbJ3HcuPKtm2/CBHwSHTprUhKolwHIVewCZPw+Po3oHNfnNu4HYVUW1tVIoHE
MnOO+S4tsChe2j/GqXMHysYrFqrxDQJwspoabzj4FR1DkdCa0XWrm5UVzjHSuyfAeOo2GUl9oycd
aUUTTnodIGic0VO1bJsuDfbqNUJUa1nZPqNTG8Nb5NvmQbCCtGPT/JpM8z+fGP//k/k/dap5N8r6
RGuZkCQk8nNnhCzJGTSy5w9poKVDzowIipOaHOcYGCbCbaPb1nL+MQF7uazPf+j3tnXQWfesbNzb
/FVXuSU7iMmpsSrn9TboRXhGYxYCI8Koh7d7XPx9aXMk4nmx0CfnBfjCNeV4TnwTFUXYc/40puEe
/m7VPsnGi1+iNXNDfqwabfdg9Wn/2jjnpI3HN/oTxKsx41SxwsSdnPu5OmsTmR6NSVALmeg9Wux+
kUQ9YuvkDxGlOGXu48DpewpiMpdg2UO/kznTERPxiJdoT20czTMWoGc0S2vba91jbZwLMECs1XaQ
Fa17GdjB/EWvVA9gcXD2qRFH59yDgj6JtCefiacjnTQJVta9Hui85fBeVPci9ufBMNq7//Mzm322
gczkAUkOWTg6lguPrcO7p3f7wXE6Zga+sa8mxjBlVZ7Ccpyj8HhnKif831+SkcgoHRziEmZ8s6bY
dz/jGzKM6MsORb5uAJ8dALTz7xumVeOP3pmBuHeEyLhSLTunnAAVQgXuGFTDlV7007I0t12Xmzs3
LgE9MyLsemOHPgwRfU1gVgVDr/cRbU8RI9Wu6voXpMOcgp2A40ADbiu2F3gjuHEwXQ5deHcQH9pW
/9OM7hld96VJ5TZwCVBuxhU8gF1OAhWd8M7x8Gk74ceYurhd662q6i9NE3KZxEiV8rz4ZSApfO0T
i2G7szXcYgkX8DqZ8HFSkjCGCQ5mpAP5S6aC2Vy8qk3Cc3UMcU78r2CZrxNBcACijZUlb7a2ICkS
DiolbbnRKjReKtzDo2nWusIwMpXU3z5qM5liOTYSF2LSqpulYBPrAxdvLAYjjM3k2S7QhnpsrSGN
UrcgPcIWt62L4QGoyrs2b/o9IeJdBnxi4QZ48/qO9B9n/ruBZi40D8CFsudArxBdF1VbsTbQGmqF
Hx+9wTgoQoBWhYbUGu/2pgzFs9mC2NBNxqYmEwBQPerTkUa7NUDyoRcOWPL0wRlQ9VufvScVosho
zNHG0NN0cd0sVcxoQgT1G2AVd1PMv6I0bLiZGnARHx2GleebtDP4x8VkckQR2zszZq4O8PwlTmGd
BVAwKP2zasMYMpx310WlFyut2VRWQDyGjGlVNPernHrsp2VrrGnclz1o9Y0WT1/cArtCfDloppdt
XBdH3GS3TM1/FxGT69hJ8eG8UNTqG5Oi2Jg+e33o90UnH6DGkDjGsbure/dWqELbFQa2nQk2K6J7
Fhqp4d7KrvtII19bVSNzJC1WXM4poCCn+7DpF7SwjbATY1yzwCRluh6s2ONkG9WzxGnc+CcXXbHy
FKSaGo9TXPGdptnuIs8ftsOszmcAMXZMRIO2X+lRzSjScvpFk7PjwKcVGQdZkseVhPxKZI98F1Pz
Zk23UOE25MkYbcvxXteWv2ajCwi4UW+1nT/DUWcEMyEvG91yi+5zbeDa3umVjJbEMxEFbdfbNsBX
qDcCEcPvxN24NOs63bsEWCzYxD941uzgs/promMmcTIPBky9oVHtuXyt5MhVc9bdDiVTXqxVTI/o
BHoDeEc9ZLl7pOHG62UZ5mG8q973Hq244+J2a7VvqEO8sPdupQAWVKbJLg5EfFGumHYyxPOctxmV
icTeIiMiwTpx0wZwc7hXzjGpZsD6vIuUwb92rlY8pbZKtxABhnn6odJqWAV9j0hHhucwajE/cELL
kYrnyUuLX3D1/lUg3SA6Ojl5zkPsWyRwRpWxzpErXl1BsKyq4fwOLcPvvP3EMpFsvcz5zBHN7zti
JyINjANEULn0rO7JHzgCNYPwHI+1lypcEHhTosgcpDF2adbGMoDxxY5Rm0LnAJlQvw2Btk1jLsoe
e0rdGmdmKNYtcU3rhvoO+xTXiFT5OUdaf2tt6Z0xOWwYELzWWTJyrGZ7cut8olK8Y87oCJk6ulK4
gIKdCXIVGVbFPqcWwvbnE0tIhOGTrpP/PNAGfQCpu6GZAxyDVKSd18n4zG6iUPmHAe4QPfwPIJTm
8e+DRP/tklB5+fuqbzMoNiAJ9n/1ddzpRM7V7VfQwrQLUx2ur6IWpbJ2HkzX4dDRHY7zJonu1pT8
c4H7/ES2vi7yxP1wZPzeFNoR+px153gGzEzmOygUHpq61x9sp5CgEPzoxJq2OLeQsFeKHfKdp8Yy
DhP5rZPJ6iaj4t8tyCOTyWum6m9yiuJnaSOAzBLrAUZWfZFxkF2Y2yeR/gG2Tn5nUf2e0Kk8/08X
po8vfe50SOyS3N5lWj13ahH+MS/IU7JOvXafZDhGA8KOtn8thJ6M45rRkb38G/ZkbQIfsUOfqLlU
fW6X3CeqzNnJ8akTgrlLkGasdKuvl3DinePfRAVXYK4Wtc5PwvI0R+4ZC3T4OQrxpkFeEejfRYi/
qJkG+Uq4KJQtAWDf5om9ieuyPKGBW5cWOA9oFeo06lV9+vvs74Ob8++PcE6BtnH3lt0Od+5RGE5W
FRIkpxlHQu3YaPUBk5iwYcHojBz83qT4Gu3qwo9zcqGQwS7rybOfbINBMp4jDP3B9NCjS97kEoM6
zbnIPUZHU+03YLfmyRJsbJbjrwNshEtjKPsa5WiYMjwXC8F5uvv7klWZfaWuHNbaZMMR+qsIY3VA
Q+P2K6M3n+1ab3bKcSvsBhN8m7I484CgC/r7NAnG4my6xmdg2wpvlKSLoD1aRGFknJL5gx6ECS/Q
bLoBrbBnwjAe/z7E/oBI9L9f/31GVifplEyHlphsz05aBQ9/H4Sp/89nTtmdNX00Dn9/XgufZ+Tf
v3qwzEfPthqAgH7D/A2TF4/ygdXk/AEFhQTIPlewjEGgNoTp2zC4/tPM8ty7rpdugH6SAgWukNki
Tirl1FcpnRcjLJN7AtUJWs+gdr2M4meyb77NgZERawNzlaMzogKw9R22cfP+9+UgQalzez2NPNOw
OuiK+tl1npDZEecxRMmS9iHdVTUW1chw5NWLpmLXNLh7YzPNr9D6+iXZu/6hq0iZImbyrWiIcA4t
pyPZW2hXO9FM+GllzZgak38wIohzbPur1HKQlqEqHx0Gc1ts4t4ebwywX/eokYGy+/ssL0ZrN46h
e0SrYu00htHLzlMQoub5Uzrm0fnvM/7nGeG4rHoLoZJlFlgdJrZ0yGerY0qES7ZB2lmhf/CQPM1T
SBEH6V5N1rPL9VibhGaz8yxRJsnIPeD52Eozy1Y15cir0uwfVhTGr/Le8qJUaBxz7UGrNe9FS3uG
NwXrA5Mp+d/r+t8v/xpiJ5U8ccKJt6xtd/AhjHdhnYiAmd4ILjP2DvDQtadNOhY19ZIyiXxU6LUX
hauq3eiL38wcLOR7mbWtspScXCDWryFlcawnqxZJ1ua/w1OjkFsEY/6D41IlVYlRHcMh+Cdc2V4j
QsWusHF+/xplGz7EqnZ7lmmWbSBU1Tvobj57Ez8fTiL2aBxjX1v7HfA8xCFWWIl5tC6fE5K3FqXm
DAzvLPnsgYpb2TGejz7ULlbPJs8MR/ld0eWyb3beZeXXMAltCABkGy1T2ge8Qrx5Sen7wNdLsiXn
MeJ8PnY9TBjcpzzud6NJuh9DCLnDzxM/GXNd+Nc2e3288acieBfxSLavz02splsw2NPST2X1Rh7n
5yAN69er8BvPabaE1vsz90jdBxEeVB+gmsNCusav0z2TQmccU56DC3P+UtM03oBAUuRoI1vF5r1g
ynuixmU3XHjBxzQb2+e5oWEQ7Vm2cXL573eAlAo+Br7DMshc+M8Nb5gEfUECefXBXF4yRmgvwEW8
ru1ept42r2IMbjQs2Ba8Do1DxoAr7/dj1tlA9uhHiTTnDXKglf7neJo4kN7BTRorEwwQ6/dZQ+4m
9YVSr74wDXeorebWth7pt1HycraPLfJMOU5incyBSbRV3mrqCwZmnjZEW470cNWUeXAyBvJcfSq+
p0QbwmUNDORjzJ1T4Nhc9uGI2hPeFqdH6kPina9+LMvm3dM6NLik8v39N54LyHyTJjik4cwMqArz
6LppjqJIPjPBJb59VPIbOO4SrAxmSxjYi5lq8Nj4uNxzy7xMODFXJuF9mwGQBiZSwFw1udwIoftu
G5gDhvqidVgvonwdMAmtB6/9MOFj7foI10Oth/+ctmbqx4/wx9HeASxxVMhGInfihdsWlO11dQi0
2W+Xdd9DZz2NY+ntMlz0XfaQeql2c7oR7qkuMQzIx6hBLZf2DMrsqdtjFLf3xggOxuU6WHT2E0H3
3WYqOMNcJr3ranY1DHWN1404IlFVSFtHEit6DbpKwDjYSQn5FOgspRlfBknXEGXeK0tp4gsHlOzo
+fMFQaG+hqe6lqdE9ckazGVm2yYgJzvF8ofTlftibWsFkVG6jocG8CSZ4sE+5BlHOqhHL4oVpY8I
8VWSWVfYx1vk9xUuL+PFFKbCyxQRxWXq55BiN5t0sWaw/lHbMx6XV2GhixlMxjrICSOxpEKfdqZ3
UxP+XJScuyGFujSl3YMPQPihN6Kb4orb263tgBf0uNg8403vMemjcpIrS0dc7Jc0rL1mTish9bOu
mSz73ZKwS5mXyCSnFduvdWB4jyHPsx/ERZlYY10qQlQ2zmPhmu4WTxXx7nlbrwQwnChB4UqECKge
z4L3HOKnnqMXAKyxkaqSNZRwsOuVNtCyqEvaFYjvRW7tLTjzuIMgPow2PafCp7ZCYcaQp0RA1ETG
0bCCZwBpZ2T6zV62L7JC6KQAfsXZiWFhcTL0/DwUzgglszqowGrXkQx/SBGmas71dIcf/ktzqiM5
cbsG2DCY2OG3s2gadE/fBAM70IxFVVYa36EVbkg1uPTTqG9zSP6khOcr1Qio7ZG9kynqEqO7+fSJ
+KewP9mzF9bRjW0Bs2DjJ9ew4upO+HZk8Gefvc2MDXgZrIgRKMmcG8cog7U212JMX2t0DOdxaHcO
iJg4wqJSCjIqgvzDbguSaakUoEGtdXuoMJYT/0qzsDXNyVubA0Dv7Gz5qA40DYtM2IhZ5MqfBhpZ
XtUQ7KAqPffVyPTaafMVFWe5KAA80UoGByAWJA1G+Va2AJcgj9VMciKOCuM3z+PXIawaBGWAByJn
F8dgsgBKdEsvOshRg/JmutUGkS/grSr88g25zKSenWq3QCveZA9951YL0BoU4W11Q8g2y8tHZ4sT
ruNWmpJN63vWLiqSrSNLcyMylvr9RJpiCCx+086csOFeV+RCKAv86KA34yayFx6v43qYgA3lkw4n
HaFzhotbB3yZsV9dlOh5vPQ+RAb6J7PXQe3rjOz1iJyamasdOv1DFRc4wEnq8Extb+jTxxy74Jbk
8oUVfQhJOcFKH3UUdJ3unqmunhwj7neeqpOzZ1QI+8FMmnbHOKWj3yAOHRKviCAqNDl4Wf27sVcO
7yZ53kuhmIU07HUDa+953hWbQHDOkEqfEc2+oX4qtjqKhN7lUQOKHG9Cn+yxUv5mKjiLYYQSZYtz
X3hv0Ow+GhEdRTACQMhWonS+W4LZyAmIT+4EAQCXy7ClKAxBwfma+UYVNW4tVDzcJ0+hFTz2gD13
pQJ/Z4ZkFRTeI3jDj4aAa46DguhksfUcaNsiRbHilqR6OCRLSzBc0ttWqFoZIhW3Piccs0vBiJX1
JsfLs8uj2jqZvYDL9MIe3SKCpftFPZCirRcIm6d6HQXxc2H7XyAJgObG65bRzaLRU7FmicCwyYbt
GXO76jzSTC97tdL4N0Q1G9k+v3nMCV2ggqqE7a6MzoBfKN4khWdcnbL52nQa+cVjFKoT9ITObItN
mvuIY6jOFvJYFsOzsgJSNCv3jaXEJurwOhrc3HGR1CuHWoe9Ymgvsim89nG1ooW9MKQ8VK13Juka
u2kOuCTOeSPEMbU3lCL3DGn/RjktWSR/RLI2ZbdfkjXtwT1Tnbuxg2Vhur9C4Btv9YpJuW49tdV3
n0Da7mt6DuSS+1wJ9UiWCF4Bi6BogQHmIfySeJx3Re0+wolfTHqRLil15kxd5GY2szoTLciyFvqp
RsmTsUaEFA4hi/8JdE6x5F72PABT7WTDVCFloAN4vOxRuxdT5i07lHyLEf7dMVGKPV0YbSa/bWmV
uyviWDbbJjuc1tf3JhbRFQTnBzXMsF1BNvg4lcgJOiAtDdwsZiUxf0dBYnRnncKECpIXultpvvED
9MZi/oPE0fhuidrCQUS2qxbVgEY9RKizDVJvwInohKWwgY0weCyRitYMOoCF171HPrPUX61oQPs9
49GUsSeD9pDMnhmCbbdc6tx/JXZ5klGibR5bT7IMEN+TlzwZyImZ3wK3gv/SsLLtiXfYkhyG2ryU
tG7WT+xHz05TKZaazWqgN5Aetg8ElNgdc9CwiqJoUvZBmunXUPvBAymDe9NPa5ImqntDiNBlzNqb
k5ERaDBHnTSmAa3BgRvVXrlko7udbPBhXaxggLXjOne9J1tBdAtCAgjasWGYDSTSNP3wyrN/fsbk
QMxBP9KudEzia6ScTr4KTKbSRuWs3d72dizbcW50zGYrq3rVjHJ6NMYKuCjA08Uw2XxvMl6TKE22
SWpGD5EjsgU7bpA2dfOb4M9FlEiGa5W9Zb3mnhhQ2HJfJRBShwk7s1IKo5g9HvRWgC8clb5i2FPD
meTCddoRgzgxx1oSnQqTHhwThsZzbilrSiacJplJQnk1IhlL03pvtPZRUAeuO3M8NxXW6cJHI4/l
f4+krFpp5HTuYjfZzA89Zu4IiPElkO87/PRkm9qBExDZZYplMY54n9O3pAYPlwvjPez0LxG9c2li
AndhCJnVHDEgJrnN8cSYvnO1Qvc+ATdG2thGO6UbCDQj92hV6TO2PCqRyWJGrhqg2Whz+tSlLve/
own456iQW6X5A2fbBypJxF7+Twg3MZA5M18G4wvb8YjYpinEBqnBZvLgyRXdemqMF7uk2JpqAe2O
Y8VgMWMJCPxxwigIg/8SHLwpmYPrQ+NeURrcawxuUZfAjIrhbHdJ+hj32HlZKOasZYTAD5SMdb5y
0IVnSIk07TkpDInqB72NaLT7iDZuKaI+W5NiFZvNIhReszBd6tDBWbL/x5w5EC0etPmG0E9Q1yXq
sIGEPN7HcumTdLUyPK3Hr0n4rmUo8yGKhhcvZDniKDAqyOLxrISowQwPF7Gb3vpaSw+6P8o1Fslp
kYXDOzRVnS1nsiKpPTkiEtM3bRU/W3b9FWT63GTXF70OP7PxwVFInKbus/EAvBmsdJZkBS8ppiDt
5AinSVwymPEhS3YW8NlAqHvac4nvuW9cBHHhOVDIH9vJwmRNtYe1pPkWHX6eSgkC2sih9tRzKrNb
FhRvNBD0HthHXOmenTGiB8YBpZl4ACt4R4qnWRo63Iy8cSs/7Z40RCLpWLhc3X687cBZccg5oB4T
90kN2nNae7yvPQbmejDlqjfwDSMJShVaK0/XOHZs4S5aE6gvWSuGhjAZgyNESrl8ScQEUqsI5b6e
T30r3cS5p4GKwLzSo0ZiabkgzgVrQ2fsvf2gqqcokOVz4uiXgctN+NmZsLklsDsaaGqShLVvJnfN
WGMlq6g5tRN+hO3gGec8tb6rSGJbiRkG52ZwN+1LFnQ59uQiXClde7L84SB0k0PZts6Dk9zxNe2Q
POx7zX9O2IYvVJ59EE+Ce7vD0WYwVCD7V0MJv/D2HrRlsn/mrFmreyhSF5l0YR89QywTxvb4mhV5
S+jNS8LnTX5iABkXluoDjrwaIET21CKyXPrCPVa2yRWGIo/ypNmERbUf7HeXV9WXM+Ukyj4CFIcL
IwYO5YuB17hBYxjXwERNBWF8QtnfuhpuWRBHUIj87rce228Cnv6usYZM80V+d4wLySB8kwltqWks
ojIoQqXGG8ezccHUG2SpPq6FoT1bzIdXQ4F4Icbl5fbj0QUyKIKYHQ27D6ufr9h4ZzSA/bPW5KY+
mRHgya6rxn04BTtblN8OdVNn+7OFHvt+41VPlSQBw/FvPBOHbY8dT/TetzCMJyvAqJ3q9VMrkghR
wXjDwHNyLOszCottUNG3ulr9gXB5rQv1Y489iB2nLreF/c/ESWTGrbPPs/HF0sU7pzD6Qn9F+NCy
ZnUaVtXVrJL2i/Y4wiQCXQVNZUSguh0wh6UD3CnIlWFKRyvaa6exs4csmPNr2lczxh1sNONF6exp
4ma8FpG/omLkcrfz3xGA1TqoCMwJdDQxic4TdGKSSLM3pNnH2PQvNc3PglWds2TKzmWBHE1vUci0
rCXHVztl1akr/9UZvU8gFf88D7AHP08N2V5T8Q+sEHfRoVYmRe4Vkyu5cPrF1Z1hCQ7RyPCo5mQ1
eqDw8Qw+V4n/GfgOWeXqNUVXvyIX4DOJQVOSTbG3Q/Mb9SwgCf/kj41ckvw3IQNh6UcXMvTlW8Oc
iQmFeBbdi+115Dx19alhTaAFDMd8jQV4YlFJWCUZ2b6LWEP5oLQ6elRsD6wkIUe08Y6HskFjzvLG
14lBK/BudfWT4+JvRJtbzJKkzRTi4ONgWEGRpPL0kQt7xhaBTP7g1d5rXB5627gVg27hUaiPVNRX
8HBY6kMByMclG9GH9ygodEVIZUgAHctpGx9PTc1SfPpC27sDey4DytnWifENOnDkNq0bbqJw/KkZ
YEw2N1PBEYR67pTjZS1LXOah/5Tp2k3Ww7X1GmNthcRgtDXKFqe2fsMmOamwu6bwEDUnPSYy+LWr
A3GHFTPs/KeNqNKBUxUMKujwfuqQBMmih0NTB4c+6dUKi+kKZDlGdN1JIfMz3qYC3vregPJCy84S
W938THXbfOfiYp8m6oQOakNgxsfZuJv2PBVHjRUvdsyPPKxfRju/RK5zTlX2lWItiGZ1FzvKkENM
H2pMlrOxtkfuC3IBgwhVgvID8rN6ngPkVuOhxtyBTGEpTCNbWvbPGA82PTPB4HWzkDVbWJdUlkLj
8U5hcHaz6l3dtNFmc8uTFZ1ptYUM+1iajHdGM6+YzTywYCYDqKn7NeDlp94DqSOjf2SPSmyEMG5M
YyEGKroQl8A0sQBF3YKRVVYoGoGHJC+AMLGEs8lYtGHyroM2byWSWuK1IFQml5K526Kz8q/m3ptr
L6LimFoSBvQg3dn9wHMk4B4vFcNZFT0RXjksEN+8ZL46ibS969Iv0KZ4n46VvkECoX2Lje+sBGhl
Fu41HzjgO+IK3fgNMTjiygRTymh0T9z4tyyv74pIEwy2dCVzct7YYkZwO7IH3Gw2mWsIy8r3QdMg
yiYF2CPyc0yKakRDsMMSMk9wLn22LcvZoL26dYEfCLg1VfImh1HFXBUVvUvabQE1UYDZ2upD9ZJ4
8ZyCh3kds/pe5RI4St5sRmHc7I5ScOjzPYNUwDV2LhaT2MO3+gBtr02SlZNWk1aRpV+lMFdF4wUr
J2X975iniXKTZgl0iJeDcsrxY0UV0n6RcJANsVxn4WvbdCe8KE+uNasMAudjnhQKRtsLtMcoUP2m
W9gb9L1J/q0b2mPQaTBqwp5s+XGVEt8DhL/HqI90oO7Kg59lHxIqCAZZzM4jW8QcSPZBK069agz0
++N1rPI3HdLrutan9ayxJZ5mxbztGLrOt8yqVWsFN1HzmKrboWP2BQ9jgjXZjUQ6obZFy1f+qxDg
9B28j9g3oo2rpXAqyjdHWqg0LFpwSTRp4xW7Wkv2qSlebXZADhPbpE0vadO+JGP4mBr6ecLgMj8s
O6XeWtSdhIRdh4qT1UvkNmKKVQXu1cBzc/Q9rYJyddZT+hqeW5vQdrvlQLKGmv4xfWAGHAwsU2EC
VA2ptrJ12jVuy7uc5YKVodjZ58U9V/at0bm5Rh66nM5yE+OGZZu6DyZUyoV9qRs3YXaOG1/AXhnp
WWB8vo4+VUOlCGULtahbM0c/IIo3cYaMn63xxUyo4m4GqhSbwXaKszeSCyQTUnEuyMOoESKdyjb5
KCn93Mw9e+TWrc0+oTjWLHDgqudUT7pD6IIwL4KVKxrrYKT5Dq5CvUwwpZNnCDcJFlPuamCf4jd0
W2996W4FmfLK9L4TN9gnXXXj9Tihm7vI0puWMcg1DK6vZpzPungqqAT/UzD6q1FrToyFyFJox2Ns
Oz6EFIuQPvHbj0RflC48juY4dDzWKfnurTS/SxutRRmg4g9tVLZsFkPtWbe4URQ3aGHwX4kqe2by
LEbfRnfjCCqgEH69DjEgRIGL94DzHhTPqLqnAGYN7PezRaHkx63+oLlc9ojeMB2wDQcHla9yxd8f
xdNTGnXI3p0D18IPenfsB/hKYUEwFuT5lxtjz0n+2KdonOOBpfoY+PB3FcCzfp5PT+4L+iY2U2bL
+Yg2pTO0K9oXRn6B9zD/HsNAuCzwxlZCiSgnnrKYfCzgNVixSPlLgaXhO0UIP98XIWO4yPsIg/if
Nib22uIJlGclOK1ONlx6ZFeVVAR9EePu4nCy6VY0F0iuQ/oA6UphnFO24sLGlXFaeoQ7QR8J4Uun
1XOWErNODfUdT825LVh401ctIKNDjcUrMIUjrHmqi8D2mZpwZbAWR8Ob7iL1z476jjNohir5k1oX
YuCFW2HMBdtsYSQafSoRqDkgMLBIN0JeJqMhKMDGombgz8A4XlmEByi0eYO8UOTOfmAil6xbz2nI
QMk/1DaoYF+n7Crz9ps6ZSJwziI4HC2J2paJ86aV41HIelOExP/obEsZjSeEpmd2CItYxqyqfHWd
ylNVdt/Ec2yqWe4h8qrb+uRLJlO6K7EJQ4hD8MJzxYn0N8YSJ6esnnzb2cPQY5JJlBQK69niu3ZL
A5BFX8ENDO33Kh6JutKvfmLxnhm0o8Bl2ia/B2nArcbQduEWB9+NLpWpfTYVHnGoXWbl3bOfrII1
Li10NUDJdxiRipXIchyXVf8q8pdOtG+jaXhbMZi3NnLkBhNMim3xriXgDoR1qxMia5E2kqWHvbw3
XsM5kDWz26NelLD00SBb2RCyRKoeZSOIYosf7eIt94vPuHHiTaJlJxKBwVohgF1abU7nz5ibAY34
xi+4NBOtWihN/yU4gRd21F8GtHcB9MhlrtV3Zv4ffRI9Eo5DnlxxDUdiU8nqJamM55UeE9oqjY+/
31nqz0XXnWnTcRwNjJe0B29i+uzOzB/LzX4mruWDTw43iirnlmEfHwMGKtKXDnP95sMvonwNJ0MS
OndF4fyC8wd/J9L8uuuOFdB+rMH5Dp89IAm/enT9domDh1guHo9mDZ6G0igiwQD0U/yWK1zEPdcc
j8GWn5k6Lm14hcNUdSflR68wE97yBjpXXHn/RphMLEx9xzjXJJB1Wkq0vDBPHZxdxl5IH/Od1NIv
fWL5bcmdqTH+S50UcRxe5AVm3HvVRhfWk0S3cSAYv6UsPpRUP6EO0s2jdZSMPiE/nJG3q0Vbu799
joSlUFQ+UwN43h0vKPcIwM5QXKM00yVArqHvHpnSYKuBdTim7QaIxWMKjS7F+U6Bf8Ob2W8ccEgm
jhADlYV91RP8MDAL8x2jZTxEOovAMXsZs5vram+mOTDCsY0zaJeBuTXbeHYUTE0eyExZEifbrsIs
evQrcaIpB0sZGGeikp9soW8IGFhBYNB2s4Q0xTayShpmbKFIrxinBbXhNK9INn0wLD0xLCq0ACvd
7N5q/lwEzRezqGOPD2EfeNpdCn0/37jSuRcGOm2SsmjnqHNcAoJ97vUFsfDo0DvtpSPHeCE8Vlde
XdyIef+BCbAubHhYdgFWnIZnzoQus+KC5uXbydtDrsOxUSXD5zQJN26YrkSnQR7ukQZ24QtUnGcv
C39KA8BgOM2Fd0Gx73dPYzXRmiSP+YDYEh3SItSHPY85b1Hw4vqcQ0ZnvmF+OuXy5OUkcuhZtHSl
z20jxBaVm7kdcarWDsVUMZ5nft7CsegvfSu+BSX0CUrLoMqfAqablKnBBnjKOQudrQnpqxbNFWLV
i5HFPzo2w8mcvnNikpaWU9/Zj71otvHCjurYOeTdN7QGPh5fqo+VR5VHUSyeTDv/GSw80oLlzTCH
eSRx+6RREI6296IyjiSzV+B2OzvdTiyNmYvtOmRnWxJK9E1ImASTvqXWT90HFNoFXulVXhv22keT
S2zieK2d8qsRL/Cu3h1UZcCUGNBpWX2IOAzJ475149bX01mxyEPJQriA5JsQk6nex12A0TQ+GIw9
VpELrp84hXXZ8Mej85YVxYXMVf7QvckyukcjHXbv1vs5gNhHeeqScO+T2Y73L+2stcaYgIc/D4th
Yh4mJWkG0ObdFef0JfW0tW4QYiBCxpbkXh8HkEFl8U1KlUqcFzRmG6uJFOjx6Og07VOAh1Gkw0Od
gEts/emUl9rF3lqCkD6ZjRqzInJa6w6VYlZ9Cq15ITpIv8AzOKal5zx4QcfIR1ov2Q9rQ37n6oGj
iHByw3ypw+qSTKBIvSumLiS6XrGvuggUOMFQ+GSAVGn9ihBWVHwEA7ql3FtFs3cRigbj1fKJVwkd
3um8g4DksK4VLesb2O7lHD89/T/Gzqy3lWO7wn/FOM/pm66eO7i+D5xJiRSpWXppaDo9z3P9+nwl
O4ntAE4A4wA6knVIdnfVrr3X+tY8pSsgFDToQbqP1LrcMbFEjYOlbEjKh9gfHezV5U7r4RdXrOI6
Nh9su4jkhjZ7EgD00gnQ0ZSyn2b2TDIWXuehnjbgLpT6YrjrOGlsOzFnu5QFlS0CenbiXwwK3k2a
E07UP9XUmo1kEpz3zsZMNW05590R1SZh0Ux32LbvchdOjWsjw5L9XqU6gwLZFRNVVRo7t66gb1c6
907KmlazpmERUWl82XMYq7BGDy8vVfAK9S1yaeOaQ8216VbNXs0HNAiJq9Kky4fHggIg46hRZcFS
JmRYDSE5E5VBtypnzoMbc5h59CEZQy6cjpOWPDP7dndDmd61VSlWg9dwil8HjoyQcr/i7KFBNyEk
6gluAaZPJmbWbjVYMbpVHcJ8iyQOabv+sxmOtSxe6zGvNslYAs4xBZFhKQcowwOkMdYTTpzxCBcF
5idefgalZD4wkmkEP53jnBjG9Gi6sj1ZfCxNg8TfH0jEqWg+9ma1ySuVraJ/9SEMDbwSz7vGrHnw
HJ5sNzolQ/g5IvM59np7GD7CDthrKtY4dEliseVHOIXdltb8c0jLLgrzlyHDseWW6DHb2rgiMrDe
gI6+0/PcAOZQfGWjXyu9aLxqOBLNDQG6iPz7UuUvVx+uEXEq5RXR09uVIzNBYETwgRiccjiPk/pT
b+xsH7dPoqd4jQAlraj8D4MBrIwSxw9CGA3aAUTVw1wn7Ta1XxyNIolWJmIIowOerH3NPuYPqu1k
SSPYtqNVIeWNDwWVYzdMxqG76+IC/z0h8Ws2kFUPXI15zqdPvsuCghD9LC7FubQPXqEUucajjUaK
G4puV1t+9G0PosWhGlcp215lXkOdhNxvyzuk/4/Eyn8ZprkdM/cRtfwj+566ZjbBtUgtGNH4WCFH
CowhhPtb7GG7RaegYsWEsSESQc0O6acpvTf9AXLR60i0FHI9ZgZBijo2I4wUh9LCR2m0SC92Lxnc
uvlPlGX9AlsgK33wWQa1WAUpoURR+JnE9IuhNhDll4HfUklVY9ewRWf5wYx+GumA4FGDpWkxPwsr
QyxzmM0lCsfGrOqlXpQ45FDqey7iHBT0Sef5u9CkPdoXyBiBI47QKrP3PjSxTEc8XLmV3JlN+5lq
YueieQ5KwpnmybmYKWo4kB9iskvG7nuG2zyOPD6LrE0e0DzNPZ1Wn6AvNujkhGiX6VTOQUSkgYm2
o18Frf+UT+3d1DVshhZNXz/pbgsTWzL9nXaVVh0iLL++p991MvKa90KmRTh+qZZAoQCcCedND+ev
HVOZ5CQXLbMWwmNN6tpYkB1D+3852vKeM4G1+Em/81ZiuFh000Qzy0HS7jTrtAXwMwOTKKWBAIb8
8qQbz+iigaBTjHQBuME6/Fmn/hWjw6uWdwnbIDunYX2hPanqFBlySG8yeR9dAeWHmSfty+DV+U6W
5ND5m6YrUYnMdPYSzGI8TEA47GMRGDDE8Ip0/YaMNQ2zRPMVJ0/hjO8G4tAKhcMj8er46xEtePJO
YopEzHXv1CyiJBqC51Ig8ee5TR5hHkIFSma6KGWzNwdqQUaIMc25+JMAlU2j0d/xwDaAXETJ0q0s
QOeI0YuYbpSg4FxWWJQoxlDVFW1N+md+KUjMjD1GeKKCuS/zSV/7kOuNon3mIdqlsZipQclpM/XH
XuHc2uKnM9Ifrx15suTRGCTtiJoQjChRXXXsWQdRvOsFho2YaX83DV9Kjr7El74mbzVgsS6JGpWI
CXuXtqymTc+0J7NFC+VvpXUVk0cI3xSYDgD7lsjFkKbPOFAT0/Pm+F+B79SIObGcyl5rBlk/M/1h
esQEKOXgJSL52Qj/e9S/iMCam7TQjJpZXy34Rb7GkV1sQ7/3l4VZHaL2tmr1nMGEc6lIWomInCJl
k5k9OzOR4l2LuQi9CK8KhlP+NHm0sHv3mRBuVFVptaakQU+W1ecJtRhvyWUWZ7abYTJvpgr3GrCU
i9fRoQYU/KLHqbbLBvvei/NXeE2AzeS5sgfIfDGKFWP6GGEkRwgml73P6LoiXYkpybCPKxsEHWEt
8L+hOenGzJCPkaDnvH3/RVAVwJRBng+c5NwQHhE0Z/ZKPbqkqvMhxbUf4QUH6cOYvyU7uHDsXQ6A
AgIdhRtvKvVfgtluYNEs/YJrO0rrYELIDaS8OHBg1/AcHkxnY2QDUaqBXTO08Bm3F3S3vH3cTa/0
OmampdmrMc1XE731ITafucF8mlY22IVQxWngnQef9+DlDrHXfnJLBDhYodo7IkydOP0ixgqZJrRO
smOi8ez02tJK6Q3bGRTabLxh3Vz1Ql4IAFoYVo4eGTwW5UFSk+9q+it3vkz40XMD4VdFG7etg0ut
06cDDfAyUfvUEWASw5xOcqpNsJpFihcfva9w0PpbjOWKMakeQd84S1rA2pXw4foABb+qDdd/cXzn
kCe0DRimQPbS5PjsZZxvzfg16rpOJcAkW52YntceTHLcFWdnEriYarNi59CmtUkF8sjStwl6udci
r3zwCBw8RAGz22qKyldhZPezSeawZtnV1Yyf4jpM4VTpBjU7s9pnP684HeeDsQXFaRxlxenXKGAe
cO62sbZmzamIqnZP34qCawrebAqc15FkuhUCXPNKG/L6nrkSZlone8386qC7br0c2D32mTMQVHEP
L1U/OGLsVk2MstcfAtwTPwflu857cLPYYq9bdDrLlji+tsI1HuPlTfvqYMa2vbLmLroxJNt0mjHn
9Qz3tinc/Fg1NWzAONeYESL04YRe3rBTrL2ZMg3VFeIS9UHSGeM3N0V/PRelfqc+RBL8wnNp2gQL
d3oDbwRnv9HHD41dK98bLoO5JPs0Rm3LNIUQVdrmzojMMh5xxzM88EXwkMuGTod/P4ZOdMg68903
Ob8hW7nFMcZpSyJ2hRLjYsHsQV3rMGfG7nUI2FQL9A3kGgOmdaKfdgx/CSUD6X6Y3XKBGdm/D2t3
m1ZM/pNirxV5fa3mlKM3Atf20leBp2oNaTdYQAvEVumAlm8TZQ5It/DHP4FfdOuOvqRRb2SgRxu3
5gMq23iFbI7aeIjX0FzV2ZLWjOkfEy+3Vm6O7t2jKRdFwaPm6i8QNIATFdmwBnVoe/uKydwqtkmt
iGX5bko06wgpaNsoQ49pf8ZOB0bVNM65Zr7UuskdMR4dErF3ZtyXi2SGScpIZJqde8I/xXmkwByL
68oK48ugOQ4xmZuI+PJF6SJdRDxikGlK85tJ8rwrYGo7JUpdbSL9pzhkVfnQCJDK2YGDq7esNFNu
5kRgbky7aDMiBPZs0Mk+xFJ9Nsint5ol/Dxm3mNa4+7IgRkQkZTf4EUyt4gkGvIG5VVk2mITxIwg
fYwJRBNVGzThBY1e+vKxLaGxRxrdhaxem6a+45g2xEQYx8MEFMdGLK25RBe9iAl77Oi3CJCHn11f
DDwsHHDJGUEcSFM6Aqu7c7yGml9j2qIl2bNGNvohBIDeySHEwBIui3zOVnaLrtgl7HItks8SBtVe
BMlD7frx8scv//6vf/77x/Qf4Vd5Ju0oLIv2X//k64+ymiEyoTP/85f/ui9z/vv+f/77Z/7yI8f4
oynb8mf3tz+1/SpPb/lX+9cfUq/mv38z//rvr2711r396Yt1gdtvvvRfzXz71fZZ9/0qeB/qJ/+/
3/zl6/u33M/V168/Psq+6NRvC+Oy+PH7t/afv/5wnO/P6bePSf3637+nXv+vP9Yf/dtn2fz1f/h6
a7tff0B5+ofwLNtj1iwMD/ac8eOX8ev7W77xD91xPcM2hcuaxDnhxy9F2XTRrz/EP/gbikxCdXQb
Xrr145e27NV3NOsfPl4m4fM/6KZpWa7547/e+Z+u4P9c0V+KPj8T9tO1v/5wxY9fqt8utHpnNuQC
X+iO4+Hu84VgkMj3P95uY6bIvIx/IyGrg+3V+pwZ2rsmxyTLu7B/+2MKcIBSJf7X1//zbRIKmp2Q
FiiwmIzvrDCoItu0v50DpDNTSdxJEPXjlrSvAClJ5SMmjEoy3QbjGiYCgdJJ7960JjAbiuf2Lmzw
rZjRUD1lHtrt2NHmN/qi57FJy58Nk3Y3cqAc+Pr7nDGljOxp1dCQY2Tk5edB/eGTVo0ADnSfnJ7p
lTk7fTCaEyGsJXXn2G9hxZZXv/9d25yGSY1beFhD2UW/f+WmfCM3deeqq8r1b/9rH7i7IGDZ0uld
nBpvVlXBrJO8yF71/dX3N6I5Kk9koLvHnOaq+tHB83Z/uK1+v3Z/vFaG99dr5el81pYNikvdT5b6
/h+uFaEzETIwOiK6ChEBgPrgWjTtnTpihBy4FLgjy90IbdUFArCOhnDa8PPJjlCwGdRCd5/rhDji
iIdaFUTTOs17ULs6dl8mxScDB/ZaE4QUh+TCEpKUGdvJrlPSspJ+TV4dAdyVY5Nx2d/8/TvzeKD+
cBc6pmXrZKVBROQNWsIU6vt/eGdxORiaqSXBChBF0KwdmIBgd6JtH9f9HmpCty+VLtSCU1wG+ruR
MlSxx/GdXqHcNRVvfSKCb93l8lU0aHZmMzH2SdQTSOltdIzGt3E7k8OV5lcir4uzje6qwbayyeqg
3cyIRLHRw5RrDTK4zHyYlrGX4WKxvjyHLuiYzbfM1Y+tcj21GqEwVhoZ66RqxImGcTs/56Itzllk
9mpEbR+sKF3DdCf0JwBRNlEK/3arFnp5HNEhbOdCiPtY6YCdzuwOwGZfRBrO58B4jBgOANi3GGD4
5RUYO/0qevTszr2uZFKt2r10C/vOwbuJ4TZaIdvztx2IuoMbP1UjJD29Y6Q9Vrh97HRIrw3LJ7ip
94d0F/guU7UACXvOTwhaCYG0SMhK/fsIfMQ3xQ0I48PfX13zz1eXNcbjknowG31hG7Yw7D9f3YiK
VFSlI9bRaIcrp0nXrV3YrAt+ufUGfV5ZhhttcCn6GzbxbJOV+OhY/bSnIXFB1TP/F1N6L0X9RUsb
yW1LLDRmS4LrQ2oGUktI3VWfqueEJntq8jx6ortniUVwBr9l7ltrgXyioJEcX3tJ/gqqYIVz1b4z
tRxiaNUStRKaP3H7D4v/483/ZYG1aT86wvFtJu6OaTs2i/wfb20rLAbbHTV91U7gKKxIHqYmouUZ
ZdeG4447p9bttd5GTL50jEqvjBl5xQTztU5a7/vOhR80BniQHOuuavNyPxmjyzncxhufT3eiR7fD
uBkBhn6n+cyLhwqxDMGRskGUPOUGNE2C0/eDNd8hTnfWf//+1F74h0fX9m3HYatyDIgcAsux8ZcN
xG1H2XtdCLou4ezhkYTEhNw8GmZ5AlTgXcWRXNccQtaZToHqRsVTAxke3wxsyUx25F3BZnOB5ttV
DJPeh+sV9LO/JHSbzSfMUconHMe8wuGDsOLqKeWqNQappi1Dy8SO55Vr9vlJN71Pe/z0It04uFW9
6+MpPzMoo0xzgmUyZuamj/TpPKKHXsMzylad1Ow1tMaOcQ4cnd+MjKlEbFRUt0SGTTfWNwwtldZ4
KxNSXKJ8Osskdq+jvKG75ZOsUA1Jd8/9eGNGDUtrV31YaV3vZdk/g2+wr/DqzCso8LkU/soaq/ql
T2g2aeXh76+D6/6v68DZXND+90ycEcL8y33WMf4a3G421iQklDoCMApZv0zSdZfoB9P6KsGRLbx8
GD8cJqmAryd8mSEy2JdOd5gwFfNq0AiFR2nXXrxR12AP1WjQPGIG+uLRgGeKFKZEAIfR4JL389HL
EHQVouHyxZW1s+u8ubFktSMKM6CvUSJRjlp4eDbbf0dtLAaS8KYuPZBtNe9lrvF4zrmz9pjFWX1Q
It/LtVWW02vB0zIpubi/lWqr+364Je2Eb+pfZ81PHtakKzT9mEqT0ySi7kp4UbOxw1Bg+/ZOkHWJ
AOwaFKFyGDD4GgcN6v0V5yxhYotqPJ1M1CbVD23vPIcQhq99SPIbW0YYdGb44wHn7SW8kSdz5vA0
a1Bees0IVyZS3v3fXzuD4u1PV09tgOzraH9JxbUcy/teQv+wAdKZltKWfUhKp4WIIyatoaj3VXco
BAI34cyLhmpxgf6Fg0YqSjDqQMF749NLdF3hYlvm2ByADH084Qfu9iLJtmPDIAmETwjUeuh9Zxci
9FjOaYrW17empdVoIa4qsov6KGA2J0VIlh08c8fSVzp0lTWb2ZfEarSoRMVZK8tvSIGj1xkb11S6
hLVBgD8adJxlkG7BfY0n25oxuc1yWk9Nc66nN4bXh7gjHKPNYzScdrGbG9MGvN+/a3q1TcKmPJCb
92Chrg/OdqLCsIwQOT3TAd0pLkOPlavk+UTZ/8W9Zy8tRa3JEzR13gNqI2096B6yzzh6Se0AuJKB
VyckQdGsaQd7zLmEXpFGICkQRo3cekEB0CHLQqs19efeUC3/OCnJc0yU57R6MwMv2U/Spp0/MEiT
CPn3LSs7nTYLS3LQDssGCmStJ58Wmy0huuEuStGgiIwRtmcm5I6UjbIUaiuCEOplGTlkLeJzwQiz
sTybzrSBVJKtfRF08c0gYyjeOa4uRH8l7rtlbwqsRUlNOHHMlBj/DcmELcT9WP3BVIx0erDZktS8
DUpa4g5tTGxIj0qD2YOZDci0aQ4K7TV1qqcxgHItyunTnLLD2BpyZzmwOGV6/R0/zr29KUfjmPAI
LWTBSMsJg705lwesbu4ezO/SUeBUS+MjCOHLx4xZV3PTkJhZ08+YGPkSfIAJY3roWsN86OqBfHd2
okU9j6/SchF+O0a7gqRAnPZuLmVM3JJ2V5LBft0oAKsrMzBqsBoI1S6gV/hhsiDryVkLAxAh2o1k
Q8V0qe2BKY7loCxzGnr5YMDi0FuMLdYsTXB9gSwSdmQV+8Cs1w4ooqMIybYu9JNp/Ry1UZwbDHQc
52Oi1LdNTMcGN/6ThUf3kEn7MWuSfm86wHRTABlJhI1PzKtmNmHIa+8EbRKiPBiYJXRLu/Jq9xqD
AKccpnJLJG00CHVxmOvhWHpI7QCRUqHUAq1nR6u7wGvTpshek9lj+iuIrJziQ1yNd6UWd2jx+AOo
eL9KMRIuRx77IcoXMOWHZYoaeV/m43aWdO1a1cuY4FdzHltkAd5v6AhrzjNkJ2BEJWf7emiokCoP
Y1gNmqip5xbZR7/36m5aiTy+KjrLwOIbF0oFeTS74c3rpJLtshRUdNEte0RnWsfvWMjfMo3fHCNr
kF2C0EaXPrMpRCyD7dypMFXJmjTa45mnBhk7zk0z3I2ZaLjaMWDyBo1ra9MLkYJDFDFvjqVtERkS
noQ0hfALEk2B4ywyg+aqyJuTB9ZqOQ0sOIxR9obuzasaQQ7sRkaHsRkKUqkzlQK5nedM7vSE5J+Y
+ZfnBodQT++hviCFNvl323pG709xQIzdq+eOr0Wc3s6Uw9hckbOYOfdkAusB2SOxaZNFsFKLGFK2
w3VA9lNFmYGWprdxJ4Ybv9Q8WkfcnbGrXGGNizAJW15oIDLAN0PXfybIQEFA0G+nCXundudJ/4Pj
P377RvFnZLTj0LvOjems9y16N57MvVV9dT0WtIACJ8Z1YidpvakxmUeREa/S2VtZeiWPwkOkipV7
57ELOfMwL4PCbo5G3R6bgawAL9Ve6D7hS04P4VSN1wPjzhYF8HU+8jKtKX2A20axiPzm1DEKi5HB
ofn/dAeav67XgVKeiBpWIZgAoZdc4nNmDi2+KRCROni7rIy7U2DC8GW3UuJ3ZPz2BK2gAbDHPKnh
0LT3OR/3fnLxoX7SudOOZUsGYBDRCvOyVdIwojClSw8R8CKSJWO4FO28xCaBUcWarolIVveZcwpq
N76UBct7z0F+NVT5zircExT6iVG/F1/bznwuory74E89BL7WHr+/mrN4uvEYDBgXQAQHmosJVEN6
41PcROg/QGINIUt75UBEi3lD0rHGi+ZE48XHfKUZ2rJPK+toJJZNKK/RrlvAQoipSrJ4/bd0qLUb
nKZYqADhTMjTFz0WsJMFGD6xiGLJjeiGl62fMx25pY92pLZs7mQtWPkRdua+qyQcQ4KtyShL6MES
WgPdAInQqoW8X9tJcRmXRgZDN4yiam02z0GGMhZshtxCNdIvUTTLYzn7+++vZENs8dD2hNuZcU0y
mcNkVzKQrGiNAimmwevovbjgNkD9S9IyfD++xLLIrTtXg4p1QNEdVEr6iJ96tI4U/WDcc0dcyDvR
doaSvI/Kq3pEG8dmKd03SFk69E7POwvfZpcCfrXBHCBXVsRgJNf3iNH0d2QCSzJG8POiPzCToTmK
hogC3fETxCO1dWsLXjxum/Jk1UBMan7et9Z6lAcXt6IPbaY8VlpLtzaBv0s+aLzR4/BB+JOxcU2n
fqi66S0SU4NIpr1KoubDTgb3LKDp4vOwNwnt/asoQFQPU1NHwyq6tYGq+Anw23mchf5phd2l94J+
jY7P2sJmcdZOKz8Nu482zwa54qdZK08TtigqMFmzIaSLGXb5Zz5qjDiHyN1LZs0Ls2w+iQBAHyes
fMe/6K0mx/DXKEdIlcFnfZwr5o2JzVQvkmcdss1jKDCEpYIiJG8g5+rBcKSeKRGCBAeNonZD8mNH
zFmC2gpI6DIuGEUIjsIrY0QWQ+f7VZgpgNwoqI4Z+V+Mq51o3dYULV27n7WIMJM6qw5wbwa9WIPi
54CUEUju5IxkSoCu296NjT1Hb6gVKa82gesvM/bU2EK5FfeFeVs1MLWt5EOkIBnTBPNe4OLEauKK
TMSpdbjtg+luai5TywtNCVElFE2Ju2K8fzqvJghf8dV8JO74aU1dezQNp4GB5eYI8qV/9tr82Rz0
q65zLzNl/aPVV1/4iw3Y86xbmL+DVWJ9EXlBE2qwPsrOOcbBhGZLQjtV2R1gf9YarfER0wRe5uK+
JiyKECwO/WV3NxmuIA3nISHneWD5dIcghPwb4Kyu3PY8d0Z0EKsmrV7DsXmOEq8/xFy0cxU58lxO
+d7uUg8VfkiYqBNDPyC/5GyE7HUwfN7gN4xLO4r7NTseskEjkWesSfHZkQjGSDhM4dIsvv+lvs27
MzQAdFns7WXnb7IW96Zt63ITdYV3Hrl5kVSjLTFGDmvcp1h25Hjqsr4/xUm+mqdwPkUWAhoAgSv2
KbxofgvfrjbF68RYmcxtbCWRn16HiiWM7ou4iN7pLq5wr+S0nbloH+zVx1C8e4TbbiZL4HKWAtI8
23QG1aVIk9epzh+JNzQwBOHddfwQkW90Tn2Wogp1iC3TG8MdT9UKcT0S3N6zGLCXl67CsVFQFCDr
klrnLD3zOZiaO20A5+z3dyipEF2at2kPDllms7Uxq+I5p8PItOpG5iDOpFuNvB40VvRBlhxIvQVh
5t6hsR6jKlullioRY3wvzRy9DCUeeDY4xj6mS+6iliAcvGSz8tBF68ErbrzW1pFVw43sinWvk+7V
IF3uCCxCz4TSBE8spZ6xCufkJ9SQLYGSh8D1nuouf22Ttl3TGuTBtfVF1iHDKB/Gsc4PtY/qWe9a
yHGUDEZ6ntmkkVwEH7YLr5aEKdY1Ig1cHFvc4TwUis1BibDsMUkkzJv5wkLMPiM1HqcL812kVw6S
hABrw0iuIzkowqXYCiy4GxD5lUn7yrSTVxG1jxOdD5w+xI34xjst9JeRBkc0uytUcUSXWc11MrEJ
MzVaAo25qh0+lxBj7bLEDDpMO7B2x0q4x7aBNwI496v0Z4zyFaIx3f0qKhZ2TEWt7RKdILQnrzP6
RTOjmIvo0LFOCg6A2oMe6Zx1cmFvbCvbzcl4dhjSssiv3JZHggk+lGCvP6cmgXZB8JNx+rV0wmuC
123OlQm1SQzf32aE4ExPcgJzw2yXnhWUHYt2isSCDyV/ga50tusV9k1m2YlLQhkehLHQz7ql/B/4
H2fksowmX/KBJKyBcSiK7k0wio/RInQYCw8C+oFAEPdC62/n5QFegvglsdLPpETc7d358RwvIfr0
h8x3IxT42atrg52w1JAS+EqFhWXuhx0DYxMQUjZsWAxusl7c1YE1ssTba1v/CHFUXId6+9hAcWd/
X4rZec6dLlgamgeD0zaOsSNpafV0LIoWDwuFfCfoS/AJWX6wzfBnSau/LZuoWuWCxktUYg00Y/3k
GMYTCpr4wKIGZHZEYSMIb+u8ZD6ZXqoUIy6p9Dg3Es4chF68FjWHx9o1bmGfSrqD4YPjWwQKtyEP
kiMPbkt/OMvCnF2hkesyFl+t2XfbVCREITz0otx22N36XN5Sjf1sxvrOlDqG/pBRqDa/z1AXyHXh
+fEHPGkAR978lHwcSvsoOOnCKVbuhA3ARROQE+UiG2QXMZD+dTKwF5q4RMQwRHvsEsRfjQuSSjk/
C/todPrH3PX099PywbQV36BMD3ZVgDvlzgzieNt0KcEvPJS5jevfKeAYBBYtmvA1xX9DS+qqsVxv
J4kDWrKroLo3w9cJERn1yE5ZJs01rUC0QiM4y6i8ynQ33PRD9aHlREcUzXPdl9vcRHkeuDpRl9p+
QGaxmHwQ/73PIWAQh6BUj+pE5APUGKt7qbKQLXE1sCbvnQG2cGkaW0uxEAygCJ6iI3C9F7biJeiA
E3wACnOH67MWtbascbsz8eHIrngLvAwm9VAbRv/TV0QG39FBIxzrGvdMx5sAhup8TEAcPGAOMZLB
rSZNfGOK9GCBfJCgH1odBkQ4QIMAiMuGByCC/DI2NLiIihxhKoZEp2gSreJK+NFLNOjvJB+8pIo7
0QOgGNsJ1QjFU5iIYMnV3Bhy+qThS/yT4lf4nKpqaDNALYtdk7H608jZM3iQy17xL0ZAGL4iYnA0
Je6ddnQDLCNH27liwF0oikYy6AQ3GuOypOZAAx5epxmlW8lxgD1+DYGpRWoBlyO1LGRPxYS0E2bH
/E3vUDpdO99PpBqM6N+b7HlWtA8ESBpCTJJRFAkkVkyQVNFB0m9OCMCQWZFDAMEzWp9ryEnIpm9R
vT5hjCY2TTFHXJaOXSLgkAAOW4d0rVYjiJJIsUrCkJVb0Usih0/QVEQT/JOLQTFONEU7sRX3pASA
oikSyggSRbdgo2hAUuIWae6guCm6IqgkiqWC8X8vgasgb5E3AtyKqbgrGgCWWZFYyHF610GzzIrR
MitaS2wl9GT9YeXH3U4vWrUMNJvEj+5TUC+GYr4wlFhMigITKx7MrMgwMBL1b1KMYsYUbJxAYO/8
HLpj2eE9qgkdW+SgZuh2V5sR+IwJhAZIgIFkdtpH4Gm6EaMKVnYscopd8z29asDZYPlx16ki3ARU
MwBvwpi9NZQ0kvJKAzvyBmINnVWNyNvN5Wdi0MQg595aIr2MU+oqOmLmogJ2uUJvXy5rOsk4GzMW
fDdAeBcVpxzP0apXCiYEf7BI6ElBjj/PiuYzKK5PDOBnUqSfXjF/im/6DxigPsIiFykyUAciqKgQ
77OAOp5RYvPodjkwITthc/YS67YDM2Qq3pCpyEMEppE2r9xm3LlUfhGGOOu2ULyi6D012uRUWgFy
GUU0KhXbqAByNCnaEYhXue7dd2MokajLaq37aXxVgUiC8EKKkLOBXcRrBKKUAlMyFFWpteEr5Yq0
lINc4rmzpHOV1dkxgMa00kAzNb17BFB8cEA2kc2wykE41Yrl5CiqU6L4TlHknnzPppWReRtRO8+E
bqZ0Eqb74orJOKjaVmnj8rLcMJJbmTO9Qhyl76kiS0UQpgBNTT7Kf2f+IJqPeLJIA3SvqFQxeCpa
XQcLXJUJtkqArwoKzvJg65KFQ/9tagN3jfHvJxm5EYHkGytx37HV3VsKi8UwHwgeedgYir+ahFFJ
cBc0VkprFKRWqeBaDZQtEK/sjWC3WvhbTQdQQoPIlTErwOxn/8wUrIvl6smD3tVC8QqgefUK65XD
99LgfPXafMlg3NPb9S0mEYyVAiLYKpr61jxjZdCfE4UNozXZARFzFU4Mt861YWOH9CGNQRVYIQW/
6eljTZDIJkUkm7BaaZyH7DSkGDe+SgUv06fhNCmcmVDWGAU4ayGdqXRozkvB8RY59Fkz91GrspUR
tBKdhcs5Ovc042GnAeUvNiysEDFB3eicx9knsYxnQ2VvClFeANMmR993QLhDZgtBsByFgrWxHAar
SAHc3AqUGxLXHUKvVw/GW6xgb6DLVloI/s1UILjGZ+2faKKaMem/Geg1KsR7P62J8UUnHCigHLA+
7Mpolal1ZoWc8xR8jms668Do0IEpugnqp/lhULg6ZBrzZlIIO1/B7HBXGxv4YttBge4yhbybFPxu
Vhg8sjl0OnCw5BxcHaVF97r3zOzUmtXK1v3sOsD56kPWsxRirzGA7RUKu+dFh0Fh+BJ1axoKzUdC
56xQfYmnPfrZVyldolIjAGCFwvqFM4C/DtJfCfGPsJ6Wrj1CklrhAKea9TaAENhACsSe35HRzfci
hREMQ+wZDMjbVX40J/7WNEAOhkbBUQmhhbDAEUq4hCV8QluBCtWeJ1BTzHFOs6RJzsQ67wDWR0dw
nciwWhiX+I9S5rYbpMNs1bn3GFjKrKAwiTjEEa/HvJwzRhRwZDZARUuhFWsYi4GCLaJtYC9wNqOO
LE4HGtdG8JCgZ5zKmlxgvriJYDdOcv6QQxKtIcFcs7JvErcGAKD3XzbqFXZZeydJ2dOb/L0Rbcqc
mafVJ3MdVkm/FvAjMTDMtFeLo6PQkt03ZBK/KMjJon/0FIKyiDoGucE9jIsrs0L33tTgKltKFgpV
rJNjDszSUljLwgNwmSnUpQbzUir4pdky5SsUELNXaMwZRqYexgtTQTMHhc9k5uIzkR8PKC/hYCnI
ZuWA24zhbmJqRQeXg+IMD5ECc2rCva0dOFAQOyeF7iwVxFMonKef63huAHwiSo63loJ+lgr/KUZq
rQYiqKbQoLaChLYKF0pn5RJEAESBqJ44urko7HLy7bArmu6FeD25cxR+VMAhFQpISrgCT4CClPbQ
SmGkkwYIv9SW2MlziKaIuxpm3OIRX3+N3hzsKUf9LbUonRaFRJ1goxIKNCwL6tVEYVOFAqjaCqUa
K6iqi7CzUpjVnDLnmvU5VQBWgInXs0KyeveuArTaCsBgKGgrYZxPGb2tRe6EN7UCuzoQXkkJQTc/
4sQpob/6CgNbKSBsPoGGbZgTMGaP1rrCxuLkxFtp3bmiZ24zswNVCjJr/yd7Z7YjN5I22VeZF2DD
uTr9NvY9IvdM3RCZSon7vvPp/8NQY1BdDdSPuZ+LFlDdXVIqgvTlM7Nj0GaTHuxsOANo6ZN5hGaV
nhzYtMkMqe0TduL+YZrhtWNHvRg0W00Da5vAt5Uz6Da4I29n+C0BIm+G4VK+TYAAPm4DJxdeZUOC
F3TuCEOX3wYD5ozVjVneX7QZtevpQHebCvxuP4N4xxnJm7g46Nm3+A0tRhuMhrdjHwOLIuzoVyXV
AkVJVKlp1qT2GApxPKuIHdoXx8roqvN9GjxaOv2aJHqq/I+Sy8Yyc8zXzvJXhlfVx8muoMYreTH8
3l6PJLo3vF5FW5dfZlsr8Na0i1Q+/0ZvltuoMaftXZNOOcQIMwdGIluDuaWEozyNDW2wibZOQ9ZT
0rBvevJ275FKZYGdxf6mrwD0UOPrb7EuDm1FHVhbw+ImkXSecMxfAySXlWFSJga54CESer7B4ZOv
6iw0zh3+/zve3sm9rQ/z4IsKhsO9U+nepMQL8KUxQBILbn702rDVc/EONFaipn9JwLt0bti9ZTym
54yJK5my7iULI/uhKlFMw6BoD1RmJu/sxaS2rEMZJiNJXkkSVkxluLfk8DQS09ySnzdWnPSnLRar
dHkvKMpiItoBP9EyL0j3sGTlh9ilvBMGQbnNhcFSVrUlm+6gHknmHSAlce/yWWiUSJ8zHhyrGTaq
DoJrNGBGTfJ+k4iaF9UiuiDQGz1PHcyELl2jh/A58jHgGKvF8JiysMbkkrhnp9OmY9XH0Bd+acVt
oMb52BqldURyk1Bpzkx+JN1WhvgK5l9SdFXaMmvOQxbQeM7rF/rFP4c4KtflED/hYO4PXApQQoo2
eGyNrtrbkckkgmQCk16wmXdb1ojU47Gl/nFlBU9a9mUUw3BrVCwfyimQZ8lCKVExkIgy/jhPZqf7
LxzL85Nv9iOP9vhkUsZ3pGxDkUnzFlSK2NdOGnSamM1Hb9aff/jbsx1NI6J7TW8mm9vS1IW/DxTF
xjLR1NGnkJQ7b0lsP+2Yg7scdH1GskXrDOECKgX+PwYJTsxYwNa+TRG/JA6KdBS+h4Ipc9ck+nUQ
sFQryNRbx+sxUFKEw5ioPTM7RSatHKC0JQe+CKYtNx/k9TbFLTjSwLYq9Tlw1FPMFfelfKR9N9mk
DkYfSo4riZxi4TW419D1fT7tW9/9LJIqPpg08M75HeNMPTzp1FDnrGOm5gWgOMFHYYSgqFB5pqh9
i1DRRNrUl6mcS59m38jkMZC4G78ymrnJEJSLpMIdLfU82WWGzaguGtJnJ4ivHKg6Lm2BWvtqllc5
M9pdyqtDanNmlHrFkolM+OwochKTPivuGtMjWk523agTvbNqcNpRe8Ez+Nkn3kGv3eByh+STH0lO
TZ68uYKxeKbhYSQmoK54EeCyGhFhcCvn7ttk+pqqBaocqAcjBMcsVkF6v4aSp6MLd16ouR8iQai2
Y1ZhXuddn2XnyupxCVZut75bDE3F/gedOCfL7b9O9XReB3Zh3TorSgD9G/ZRteWulnL4OZtZHStE
fJMdSO3AbI6yxvNhtsGT0YCXYYfgsDI3mQkfFbiqR0wDbrftW+PJhxvxLMYnq8wj7ih9eaGV6Sod
cgBYIinhCPZhoDl7nAFHy9Z6epqol+ithtsn/MVnvQ8/EtNIzxJ82nM4/qrDnrJiW9evToKlxbFs
Dk90OhFxfYS2w9MVJ9bbiDoOOwr3cFpOckXHFc62Inmiu43TsdEQ1UBuhfbxEErSR4bSkYdcHtKM
PFc5BE/xCvmveIhaDBx371Bnzm48qf8ME7vfmoYw9ygjy5zo+rrWMSHykYtTxuYb0JCztQAsHMUQ
kR2xJtB1FlSSqc9yXMagk6JMHza1YyYrqlJpYFQt92+TlMTu/l9mY+idtPxTy5P0N03qC3/QobS6
DEEQGTEU51X6kBt1uWfmLs+9nQWAHcl++tmfn57VXDvQo8mDGUQGGQLdAhBrhf0h6kZCWaFaTQaH
0qHjSLEU8IXWUiAyUKbun1TLAFR4+UOhJUfybgAMmvHRKq0BcjOpaCONzTc/4xqOCYQWvCB7durR
X8O2k0tT8y6BGvvb3edlY3J5pFNsczdvicKHVRYdNUjNP7qgvLRldA4kq3FcITN6uHssvXtjLXUf
R7/V4Hwo41DMAv4Aqi/3jGqbOHKAUdGeMqblD/yFB4aKu1ZmxXUSanzigz4YSZmtQCwWZ0bRBNV6
SpR0eXL8tHsYE+fbY17yicJmLvjj3D1j2ItnxeNN0OxxrJPqCmW+s3iAjKJa5AOuT0PHn5vgpiMJ
1BywL06fhQpsjJJI0dnYICdF8h7IRvJ0ODwRzZ7Fz2Nsz2DTpEDeEamz6gsRPg+S9JzRNvDSOyvY
BBVRUyz1ZLjqegAwEFu3UZKcdVA9oeRTF4TDMzyqjj7EwYT1B+NsKw3Cva3pEE+CYWSWyZcxMITQ
856NkSTAQtfBMFVzNzOZlhKCvP97GrCt0jqZv4nBAgzc5CsoZfVWj4fuRCeahfqbOgtz/qYrejYX
VTEU726Y/RxagVkSaGfRy/i7dIf9SImYy/Z/jJSfXvvK+eGO8pktt3uu8YWvysr7RgzUdz2Ex4tO
wG2V489O8kY8DDBHMIgN1VfYRfvOfK0Cg06zmJC1ZQmUJKgEskm1U+f2PzuewF1V689aFflXz9GD
g1E0u7rDgJajND2XSeBdqaDY3/9JE+P7fZc2PDUuc6fxz4w6fZq9MxoTKUFjeAhQW6I+Cr9e926n
2GyGal+iX589F7qnYSDW4xvy6xWbNTXFwJLeyrERAOzKCx236GrM4p866TFWyzllSurNooWu9dV6
GkgCOz2ZYbIFvH6l06ot/Lr6OhZvNmvToe4L86Xsw1XkjtFMXAv2VO0mp9Bgf+xytL0m6rNdWRT7
bFSnjBTZ+o+vNCNnizThVif+vGImLSevDu4QW2c27SR9TdeUzY02SYEGMRKURqZe2Ww2LQX0qTWe
SFKpqzuGENX9wl41DZRNv9SweU5rvZ2LPfEgEEyd1+H7L7VPZpqtanc/R+tAlRcBC8W2jDTedxdw
RFk1akdhOIOaFCBbXov2nJOw02yHZzTRduUcEfEmgFmYnotNOfdzuKW9LXh4tnj3GQJVPgpRdf9Y
XC5rDCD+lDWP1kvMWPTsBl28sXh57wtxnDgUutwXW72ai+e0aqPlIVB4K9rl1uxps3vzwiLAWSbN
Pv1CyW8X+4qRBVGwwKIap5X3EilYhw05OT0Ak1rl2rCyaefYmxGRUiSOFIitWz8qPZGroDGB3wIV
rtI+h8Z3s5ijb0JHd09Wb/7Q+8H+jN0R/uMM0nSq0HxLS5pim6QACYbB+EXaLhhn4J8yaYab1vJV
EzO/iQ5PA/WxnB+InDoIYqvUTc3VYABDGsdgjZfo1S/ScwNNdukB8oPKG+xHJDlIbD4dlT0QEA4f
qNYNMJEExSGYtJsqmWhPKdAWx/uSiplGK6wt06KceCKVh6rMvtHZmFJgzjQzlLO4m2O+O4Y+H8Ko
qYduLExapV7vfCzYS60kZM5UmIKtYtU74qGHMjEPEtGAr65Z8e1GnMTzzPlZ2my4bW07zHkvGbXD
wxjIDfM/0GZ9SOIxsl7tPOc4k07bzCLN2HI1M9OfbduYe9VPUEXclV/IX8rvuGXBdCVVSDtsoPPB
+O4rnThUKhLrjf0Qtmf2wzAosMpU8Oia9TtmvIvyTB9FwYXIbGodWv4cu241aA/2uUnks4MZ00sF
HRh4xpTEkTkKD4sy13+rnu/wKb4s5sAaB2AKd7MdhWuwfNvyRYj44CpCISMY37zxL0lfDYciHoFx
hQW2Lkshp1OLvnS7/jPNglWTxYBxBQW/LZlx86ShZJf6fFuT14HY5E6mPAxm0f92hMc9msJ3upZO
vUvYBFpWwmiChzQemydpa4c0iWCiZrNfg7QkN7Fy0woDi9lkWVsQ/QE+jylsHiZ38qBUICVHAXS/
oVmR2/IPTe5dARBgbuVJXvudfKvIujtjcMU1/J1x4D0xdKRgBJbsus5oiFbKfLXoKcEDxqUW0kKW
TV+A03Nnm4Tlb4MSqDWldHUFDaQlEoaMvE5w3WPS2QhFnh0o/FVvsmzHCJbGZZ20DPgprYnWcdwe
p1nX9aJiYdMZtOSg/yLDFB+fNb5npjoFjZ2ucXRH+8Bd06ZKk2160GGdgsxjt/P8goLTLtvZmO0j
EDAzHktkrPBABooVGLBVj2eQmQCbZQ8DgsFltB1zshze9CZ8cQp7b34T/ccIGrNRbkWtjrWdcgsw
tec2MT9GhAwGN9EPjj4mfqAf8UgVCN9rBXmrysh6AvdJX0UOfjU0+LxdWbyaJgsK1shyVD9Zlb4s
OmbrMCUxykSHmC0Gpz7pjzmZeI0433IYmBSB+91WXrdjSNRtwVsgp3Rbwq3OwP16GEsAPdUOT6DF
YHk5WPzJjE/Wrsx+66J5DRPvaKuiw+Ose4/oibZkEmgHCVA/At89YF9f9V+jfpukClYmDk9knnKF
E7o6orpg4HGNnQHBB7eHQG1qpqWeRU9dbi0Ry34y8/4a++ClA1e7iPl9D0IrNnTxBiZnVcQW8IdG
eytLY1dIuak5fDRB/MArehZJ8YpsvzMqnANZvupS/Jc5tv68sE4IhTEmjOxn554GMhCxdDGXR+yp
TUB2v4M3EVFE4+q/GVKe5ABIqhqiaVXb+TcEPz5vrmeZiXeA6VvPxYE8VB9yPOE+L5tj4iJg9EMJ
JwnhuKwpdVL9CsZnTZK7ORa19coid8uN2W+KWOoWsK/tCrsfsNLXQAuwHUpjEQ3qucNHvJwc6npS
b9/n5bMOATqrsrPpVN6OOnB/labTwYbV6lvernTBEtv7lCO/j9QKNucY98mP0ohfsrgA6TyzhuxX
0Wc/tP6BiMu+wYceY+Mxn1pow8R6H8kOvmfEpdFoS55iETzmBaQww4kkQH1otYOwn5sekSvnNF6O
VGWjkT5MKWEMiFxHDzhiY3XVZ2vj7gqjXe1hjzOxVzvSMpaQF5+QWL64kb2QzWCFC+uja3fF2q2h
btSCjjL7O0eScD/jqv1lyR+Vl/Qna+LdMwNaT7t9T3vToslhfnfp/D/RDmm1v5yUSm1BhAYlOIYJ
OwxLF5qb9hb40UGaKJnKY7pZB/LV1obsqlR3QxbqWr7ZMCdzgRtoZc8Kr03UPEoCDBNQbQuX7w7L
zZb732Jk2op3bHrjO1gMWvXh0ia8KOclXRNgPEjVg2qc8l+KoyYexHSWyMqt1dCVPIAPMrSpXfYG
SHeHxiAKWbyZ8Lb1sREcIlpx8YKky0Fnj+2SjVFNhNGtb8+Z743svZ10dPZx9xS0iinjwFG6A26i
d8Bsof0sh/LBF/NhQAca0TJuJIrhc/532n0PEH1RuDG+bO8Xd+onGYVfRAZ+a3W/wkkApFXMPREV
4O88UptZbpwCA0O5DQot/tHj1qj4Do10oVT0Ymn84B5ISKIouMESvhfDEd8y5KkrYDXKkT5ebFmY
Ks1qJh9QEWHsgfYw/cjhFWQKGtl8XRZmx+xpRevzjuHkkbDdov0tdTwiE7pfZ+vuisAIFpNyX3el
WJeF9dFO2nvlwmkryubKlxFfnrQABncUs0bbhf7QDD5xC/x38bjOscy5UtC3lFT1pTdtWIRtHCwT
54ZK4oIqo9tVmyd60KN5PDPNODT+WwhMZhMQFWSlhV9Rt+3BS/nXqHudVkw5L06Cdaxi+uNVVnl2
51+MKnwgXnIBejOuRduSm6ic9icf2RTbmziwF6Tlt7VOsUzUu9eIAj1eaWtJBiymasHHLyZtNH98
+UvcVKFB0t7Q4fixHarRTzeu/hnZARMl4nKT0m5FD+8InwDmZ9CnPTsJviXQBTOzLUX7r1KorglU
9i3C3M9oUg3RNqn2Akk4Fv0tFvm0YrT1TMTvYUCmKwM/3DkcdVUDXoup/ETrn/Gq5cLaYL1/oSQL
7TfFaaujzjTFezQ22ICJB7CN0jKqV45C8o73qePgHpwijiKpsa416hAdBy3KZ9CyzKr+pvr8GUPr
FTdgykK4TOKJV3xaBhFnmX8OLs0J9b+F/6SUwjBs0uu2+q9Ech/6lNLmZEM094pwmJHFtmffcgI9
yjKNxdAq3NAIJpuIv9oSNph3hLAG62Ce5v/zD2PqpOL//tMQsgQMT2ZJuq7xtyhizsWvnjzbWRfW
ONygkYb7uqzqqzWWWHnQrnApyt828IlbEobx5j75DYZUIbpWBAPaBNtNWnb7oMAfjnPgoaFmjP+b
+JhCtzravCIXXYPTItPkyJy9WPdRkuxLBiulwvw9tJE6IsPRl6s4BCVx55+HZjvRiXJs3QsgM9ax
OcAch1a1UgpMaEVQEi7l0phng/dfTKcFilaQbwtyD5Y4LWPrDJzjtse8vlcKIKxVcHTX7L7Z9hWs
494WO79oq40/mP6J29XPyHVzwn38kz88OFTj0ZyGqtriJdtCgTY3PMlibcfDE42rzZaMSG14t/sk
kRXuKcHFu861HmRgp4slIRuaglHOZKvDsTQVt1WGlXsG0RMWHaU9+RFkbVnObYuNLQk0/fQ1iFQc
vdJrWJtPnmE1r2bHtIPOatzMIh12SW837xNMEi0DXW2ZpfeSh/6P2hRbrSnTPZGBTU5+4mmaBdNA
ZZAax4NZcL1rrKG+Vni/uRUgr5VmR1QBWE7osLatlM9ZLRqpHtZlz6NZeW9WSo/nHKylW+cQBm78
QPmnu8MrBVy+1taRIW3mz/VDFzGnIh0s1n1qdAuF6X1XaKbaTSbXZBumWOuV5lv2lMnw0U1cdaAI
IF7no9Hufbt9z7mAZVnWnAEC8E7O6oweMbRu4sy4qUaBYcFjhKmh2/3RcIBJu6N7TW0/W1vBHMob
b76n050elNO5LgBrmRNlPmkFx5zH5qEfivXE3hNNgXah+ewtpZnvaOppts5TppJ943EXa7vm2E5g
1T0vj/da2Unw411ALzcXZi1SUALY0r1aN3dkWdqquDrueBjgrj1lhQlTrIYCkLnMxQWlU5E2amDe
G6qrglis6b16zv2xg0pn+xsGosD8GGVkYoCwUEcM5RidGqGdrvL5RRzBfjmVXj14lmH/e4yJV7k9
0Ov4Yc2x2SjyaHIpqp1mgRQPK4fxbtKEj0SGd0gMHHyRWfdTURpbn+bttWNFgGhE+cvH6LcD/N4f
EqIAvbnplBk9UeNMn3IWHPNNqeUl1+L5p+jo9zGtbj/ZzM9YjRn/Rk75mAEw9F2EU00LzJfMgN2T
9RR+Yy2xjisYwsVHyRzvPrehedRYRbDcKUEZxQoArHXSI5urFM0T/060hm23qHtDWwgE/oVPpnAt
mBLAQz00qAxW+AQeutykYzSso1HCPsfv2ievs/Ug4GEnhcr7EZGC4brIgUOFFe5tRa5XrxWgxyjZ
Fc0pNWP9Zis2wNxNNGYUWn72ELtWbn4NyKNchcIEm1EgD0/fIm2tsmWTp+Ha6CaCTTG3INy1ct/m
CDi0gvyM46A/aUbw4z5jq43sk46DbAeoaVxEbHSbKTbGLfeB4c/aNOh0B7h4NChtxgI22aSA+y5+
qibt9wTReIXEMXJukOlzMFnXwpHyKOxObsPMdZgHkL3c8I7AyYBhs4pikfAXpsfrn/cE1/yvLcFl
PGpYwgZtYhnqb6logtLIAzjR1k3Sd0tae7jvu9GpHmaYBYEybtc2WXGLCNvIDnELOs1jOUalrEXl
rbNwNPCJYotLIxsSYRWFT12jJWt/11el2pLAehCBjtUiyq3Nn9Wya6CT1XjHu9KGZa90a5WZib/m
W3+xiQGjMzCpLbjiwwVXeIGpN6nNjjsq7sWVy5Xh5JKG9GrjwwvyYOu26F2OHP9oOTQxRuT9SJbf
fxlDrJGdPGKK5qdxrIAfSYlTjwHK17G70+49650nWMw4CSNK1yfbvEg33vkl3KO0FgZbM3Oo2sfl
U0UJn8gczGaU0XubgtLOgxH6xJGDplvpUHgTZnzbzLHGI0o/FzlJ61ETYt1tmJpzIJ8OCXax0nKC
J0//bHT1qCYtfKqiqfxfUtPWjI34C7oG8gBgHcrNTL5gBQftb1iJHDR8kg14NJM5s++2kkcwYRR9
P4g4Sq3tMN+0UIOfIY9khHcZG+m2WVOqpWPMkHkJiRA/jkjiZ9/3f0Q6IFHFG6kKuF1TrX3N3b+H
0g+uEBDsq+ezHbsatk1KxJeRPnVHL5jdhIB7DiW1KquqY7glBBede0kyw1N89d4YHY3ig5b57mhF
EfDUlISW7j4b1MkwNyopkDDgpSNrvkcIeqt/fgV08Z+HNLLl2KYN6VoMui2JD/xvnxNnXKggDG/W
vqWYrfotocFo5xEauH9SMa7+JYGpYa7BZCAMhW3f1f2XpSfDscYOrMOBzSpnOKXN+MFg6LXG/XvQ
I1aOKWfeDj/MZoK2kWmfPeSTv78fv3IRkM8b6baaCBNSezQcrQ7zrUqMkSlfuOtCphO2XcpjlYxc
khqbobEH/jYYkos/oKXVjUt/6fiM0QVDXkSjhzStcx5fSGRTPxNO04aA57LCxXmkufrFc9pzNnKI
i0UZ7PS6jNe+VOW2sTzgBraVLYea1zln3E8sSUsXlkp+1kQlaYvMnjk52g9Z1G89Ox3+cAfcaYNI
VByb0fqSPpBzm8p70MIXihWw1XiwY6akZiMQAci44aS7E2Wqsz5B1dHEOfdS9oCBzaSfs07G/OM4
tLgJb9pzFkR6S1J9QZ+H/kh87J1QJVdZqGCUJ8q1FifV2szSFDB6mazJuXubMtAFlkB7xV6Q3YTK
+z+Er59/BXz9B2LoPykS92eFR8GAWGIiHog7gugvHII0zCw3HAxjXWH1PkzYbGGkqXOvZvUJkSA2
0/65rqtoo8O2/2MzmWufEP5/qJiaCEbk3uG+ZPnCvXRlTJ9RGTJIqPVLpaBiNgjtvCgTxRAoawtT
aAQUSQUdMkM34c3i1r6/AP+fWvb8z9QyCakFutuf7/6/qGWb6he5iP8DQekz+/wru2z+1/7NLrP1
fznUKgsJj4JtSvyFXWZb/7I5rQlyYzwqwrXV/2WX2f9C/QBN6Qph6bYwFUScf8PLjH/phgTxpKQ0
8NEI6/+JXfb3+56jm/zZrkn/mMMWwH/YIP7ysHoS1d91YXgNdtOfVG59DEkO+dUdbhB5N7mO8aSq
PwPu8gvN1G5pap1arQW5nTPlomFA/1+OG7rt/m1TckC58Ulxt4Xnge/vvmn95WeaRXPpJAPagFYd
rST5nQGLX2UN5n+D7sB5Kw+ybGtGFem6wFXbTlDILbrPiozfFJm02PgWhGIvYqFKVoZWio1ycRUZ
CkeWfki7KdtqSBW7wUxf43D8cPC+zigosvN2R9Q+p6Kgzr8511KIVU4NF58J7jX2GdfnLG+7KTtY
219ZDFYq+OyV70CZZAeSkWoYuw77smjm/u2DFdXvZTC+jKbHVcjvcPDpHldH197mgb6h4hh1fTzU
I4N3rveHgCa8UUOpqB2g8O5ohYvC5MKLXCGC2cPIqdho+kufzwExp1AwKdlxnYektEgATR4Tmr48
ZDSsEYzWpvixt3Zd1LG5O8bRGUyb4BCJIwD0m1BPjzUR3GtdIrIPA2Egs6II2epuGFEeE9zNu7BL
ta1flY9m4mYHX4KdSM0+XPuJG0Ko7FiUC1x7s8uFLcjGwdUfsVGFM+y05Z47XeWY4Sfvw7ecg+y6
dftbWtDUkERIaMmE9CgUdV2rKbfamfNaY1No460cU0wWjJr8alSHfngtDAy+UegOq5gJGWLYdDRM
wG16zzTUbm/BfDj1hizegBmqMSVj/2vGSypJn48jZvzM+4zBetA+ow3iSgk3f5wUPZ6bh2JkxbQ1
VRFijL/yZljbdWpvXJOxq2kx1cit12zIp1tfVIjaZs5NLh4P9hzhkHocYVMEEu+4pG5mfcnw01tk
Tj/iwlELcjg6WtUCuZfU0hwDdQoT1prSyfvaEcEK5qPCQraITaghsXPIUyM72FTKr9RHQJ4excP5
9lHS1MCdwK7lsBBOTwDCoP1soLu8NcvHqhxJSWHJ6B3TX7OBhMtQ9BjVIb4YtdpTRsydKi2dJYx7
bLAOffJU1dEjwh4kqWrjp9YxnslN52Q3Djvg0vKfg0O/UGGPtBXjuHiXLV1+I2WMliRiQuBZmPFn
GLbTxpfNF34jhMumeko7rkCqB29D5gfcJ4ZMZH+b+S9/elY8Us3ybDWQzu2ueQcuAptGXq0ybddd
Qwtb1Lc7HTwNn/6nY6QFdoj4pHnlrSeFi1fR/9E44nlyq1/W1IrrUFZHOtZTt6dNVG8RJMR4wklx
ICBnLzqPuJrIQfZMAqWbW8oqZPUCNdwgfaUPZH+bhdOxujVec+w9CfsNw9gcgxRklhe+CvmOM45o
5pT8Gk3rq+mArWAZGhYRDnPStd9aIR6BaP/CGa1gKcP06RzzUROfyLzYO8zflMOcYX6Ym6SjpBaG
F18g7wIdYlS9wyapPfStKj5ZFUUSQk/K516ZPs/IcK6FvlOz8Iz1+lSKY6eaQ+dRzxIaO8ijb6Wa
xxPoohXzDFFyj9YtHIsY9/nb1vwFpG49F5TgqTH+rovsG7ARFhpTaxZTCfQAt6oZc9hunZiYKa2P
PazHKbNXdWDBeDbTX5S9jdCRejJvyqfLPfjl2g4jZRTvSZKTnRogVRKtT+hnIpjlKa3gZDv8TIb/
Lr0MbrlAPDJZPReppaebojuwlK2tbq53Juu0zs3pGz0aGAcGetgCOSFIO6LjmEYfSqm9A7XbQFBG
t3lru/53idoRwQ1e6ZP/KxSIJNVov5hm8tQRi8xcnuXKzai2Clg8B1yirTWe/Sm+hUl9cg39QpHO
LrRAaWJ4ICjotGtbs5YB020GExoYcD5A04ILeGcVpjr+ydh2y7WmTZs0lruyCriSeMayh4+0sfNi
F2plSgbTDfeDG/1oaiTnetTMpRE0az31Ke/AKbzHaAgvcGmklMX61BFVE4hcu4LcqUH9zveFxiI6
lC1VGdaqHqFOlZ26FoCKC6rSwy64pa34bfX4fqwTVe2PGR8OjzNzoz7pWuznKApl9jutwXqWY8We
NNhU2nh7D1wryCP0DR7+Agp5wFsSZq9e50p4LBRPoaYV13B0j1YW7Sv/MYvDD2eAVk/Z776KJeRn
Bro9HBnsswrMGb56hBCSx0M7AiwJmKgS5vAACGmWN5eHWNsok7cwLx4UZapXLKDVypjaZ9/Q2rXA
nBR36kE2TXsJKhKKOTHPYvba6WWg3jyMx0mcfrRxWTz0BFSGbp4ViWRb2Gztdfs1uSpAQIIO4Hng
I02bvG9ouWsVvhAloLfdSH9RtrCnHS1fwhZ8r5FQXxK3E7cQTdKZHSbB0LxrsnZ209S858Tic9fr
3kYWAGsY4y3M4gG5jTBb4ASnDKtFQCDVIGZEyjs0D6GqyCUJ9zgZmKhdFy5PIYigAzBoid5W40Zp
2slOxidb7ezAVwt7ukeyEeKYQI4AUm2K56TXP+P2W3gxafGwwpeZ5PRAY0xlUTZhyxtVtE+xGT/h
g7EXmQSrg6wSrWK5SjUuFoP2g8Fiu4br024io3/GgEhGdO4/tjFl76hLLoDYb3wvuBQNfdKOhpVZ
10FKRWO57jiELYBHc523YByG4tq08sGYO6+qznzm0+RBZNybJ1W4TVPvWxYNfz9zaUd+SJ58bmZl
UIa1rSIYOLm7nKE5Go0wqAIaXznMcUeNsEonnbslF+0WFXuOro/xKvAAME9D3h3zaDhxVWIv0KuD
cN3qUCXaR510yYl/XyfokmI68vIrGXioX6ljLgy7DC9OMRhAnqwNb3yzLR1CQsVgOlsnDJ+isY2X
kXA4sEnHWxuACEhODRS26GN55jiJFBwNR52cLo74zt/UxMF9RnG+/ZgO+bulsofaCsRW2mfijPlZ
s5NPtwpZAPESRWlL7TVR5sop90iaaLIu5HmLLUoU+VOtucvaYcBnAy1Y9x3sgKlzfcrswupcY4NY
MiZPwQsW/gMq4UnweO6Nofms7G48dnPeqtaneD25cjwB2tlVnFHXltkHB4VeG9LIvKx0Y1hpDmHb
luT8RfZJcLhPTexOnzB0EDm5/6PU4k1nwPRalQlxOlrvQ6avYch5cDp5bT9e8Dy8G0ayxTCpr70K
ULqeON5tYg62r+mTPmbDoHHstpmOztb/zDfC3eQLbcFlk8hUGu8nnoYLhqVg0WUA0nmYl1VeBI+p
pu2FTxezLMJL2lvHsvbdXRgYOEcj/Zh2lfeUlXSERsELVQPaWSOV77Vy2g9D92yPGsPnAFMzGETY
e/Gy86RGRZd/w70MIGb0f/tOB1ypi9S1VMZOd52QBIkZUmCFZMrN5ZALfKIKfVY3bbEvwwGNRafY
PagiXEBxEgNxQv6hA3EVxgF1MWmxNQYUw4yUC7OOTG0TYPNM0rMWE0gO6wXXsYG5S9qnODU4okEq
1jiLRKIhWB781hhsjfhAlnxD2JX4XewS6ECFZgrRk1BvIopjMGUb6oCf+1CKxwYwc+4N8YboK7XX
OAkRrqeJF6bpP8gb0UrtWQuDR33v44xl35peukKUL7Gm0Ahml2CSJVe/zz+9gs9qkg+iJZmNxaQ+
605Lky1JlH3qa0dP0EstR8MEh8FrpKLfIS10K7egHbu0MvSP9H/YO5PluJUsiX4RyoDAEMA254FJ
JpMzNzBSojBPgRlfXyfU1W1dizbr3vdG9syqnp6UTCDi+nU/Pjj668nHa9T1rlw2sVQLN+WW+HXe
kpIi+5DZjnhs0le3JL/pEYPQ995ik5hDcMgCVgBRCTItxaWd0m31dOTjaEnkxwGw/FRgB+ZSs4AE
USTRdnMgnyysh++p+auC5YDi2FyxQRgYcSrwNMFyIi8qnlmXNesIVtuqyNry3DrDLs+Nae0WY3bI
5URuMhl+LQtKSdEqqPLpWO/tZcaPUHtbtFm5R6rVFjrlnguJ+5DFNiGxydzMePPXlsE3PLLyj1Gz
cEsrmy8t/mwuh3W5LdWQr91mNNism8vZ/2hG7AUNedC7wEwuTeVOUFKaCu3Mei3HwDpLXW6Uw2I7
q9H4nQqfKtscRBKL4OPS4UedSFmv/Lz3UahAB0CQuuLl+cVWn7KqqRkPZUEvru2XcmuzLiDAgrEj
F+MNqPfGdOMnvjvWXuScqHUYnYZmZKs4FafOGr68slmOeUPXy9+lZD8P9QFMw102uHAKO3XquMYT
DwdHPdTZL05t+ifU9Bk3XvxsAqsK6m9/SVnKzMmFsdW/Lnm5JmFEU7oXNsQICY0KW4Wk1ojdBSYP
2GTWl9Cy833HZWhfFVqEW7QnoQmofcbcsxjhrzTZRd1Czjrv60sW+7/yhIUsOwU2BizruknztYQ4
88YS+3oYKAzqA0iJ7vwUAoUlb2GtDB1MhBVpnrrJe6BaouDkYg7hArq3Ek/e94bzJ5M3mzYJLljJ
a9Gn/UNBur7sp4R3jHchhOieMzvYEJ/q+EnY21lcvbitDrYof5HGQsGL8M8AlYgJuNTlOiym36xv
YERVaBGSy+3WpdcRw2m8tmfLfvJw92VQmXZJ2toXnioIjCW5nkK8x0ZBOp3okzljkUwt76B4NbTD
ZOwUkiXJTh/GHGEBBMDIg0Va1MlX0Edv+HZsWTRHald5avu62UHgepq9ek99+rBKZJEwUXFhqOBx
BQqQylSDz9JegVDYn7QBTcfIsz87UJoHkFVzDygAN+NbBIrAqO3mkfOAl1qy0NrCbRjXlzXwquKh
yWyu/hzkXEE8FR+mFnST/FNWTUjchs65ifFhz1b2yZPhNRtjll9RvjFVUm6t0m1p8wIzOVBavQrx
5+VZdqSQi9XLBHcbZyVXVxpF+8ji1lKW9q7J1Ichql8Zju+LWQcYbKJjMy3gHWYbmgZCrzTzeeUt
E2KuV97RkTyxZC4+qoRKeyNeSzfIT4PJ+i+2mgFDa/vT9Vz0Eis7x+1yGqqe1sBAroScxy1FWdw+
SHGu5zGf1jlx5HMdwW+d6MJpqMZYMdu0GzrEjtNscgcwC3CmUZvs5CB4F5v+tRThG3/f2zC0Ly6r
rQPJ+tUC8MgNxQvptBfM7yu78INjP/fIa/EFCBtn3SRuYZq9t6DheGz8E/9ZdAWympklOuqBcV/Z
ZvvCcQojktJK3qzcbCEv5O1k7RpwiDwi+dat+au2nfo25kjuMFES/RjQpuJYtixdKMueooXt1mwl
B4P15MpRwSsmtm4N5rVizx2wCB8okcqC4KOUCpQ6RmzEDZMJKEI54T7edNwWUqCb+Nui94IIrFEt
1qZPmh1HRHjqVPRIbOcniUwyucyQK+pkPGKXsFjVSGMsO9MHZYbrF8+c+nPPC25k/bz0pwrbJXa0
ptj34LkYX8Y/nEHtRhb0lSpCpBgW7i2nAc6JdjU5msGU4nKaOD/WkRKfvEIZYzMoNm00I2pkihv1
8gkpCk4RtLLUfrGqFoQiu7xaDcAY0h4qE7KAZwTPGVks9h84hEA2ggEdixmwAIeDSeEBQpUP5tP5
kRnB3lB0q37RCxOFpUnBaJprCLNIj8mQudgCDaxdSUTNUMntwagPE0mVbdWwnApNQEJFXBxzsAFL
x0Uksf1nTBEKXA6gjIgeWuLdSW2dPGk4O1lG71CTVkldLQ92cRvoBtLuqWTFzIU9RrlbsxU/UdS7
h5QEeDgNySqPFgmJiFdFi6Gmaa3jZBiPNAjSYF60OqBm7TO/PQBsYYyni650nIcRsCVuuqY8cmiZ
D0Y2/OHddJDFkF+qRADEH/MX4kaMkpFkHkVthfa6MyyYUVVTyHPn2euZTfkhj8mhmbkCFYyzxGld
emnN8bU3sdbO0ry0Vfrb9+S6b0lsK8fgOkytQtoBvqK5YpfJZauGcjrw3X9LAloKxqbeSamnWCUf
Z8djoUrHGvkqpiWHkGbWp6yYY3mzulTT5LgPjaGA3hUCkMVRVuyHevgpArVVXmRsfOnsZwWclYvB
TONhvMcS0JwhUPJ2FxgRwwCmK8btlSmqFsf/o6WIlieQecmhQJSf/bVdlbtSFfUptMz40ifj1qlp
trFrlqQUeByrNNEch/ahdtR7ETivQ1hdw77tHtJRq4iBtXYSYHOVzawkhglud91RT/4VdY21K0zf
gDSEdI2R4ZdL44KXlJcudGZyZwZNwdb9RAgPqPFyCJXx0HXtOVtaRrSJx70fR2vDXd3dRjpkgDnw
O40HpEL/A8f6YxurbQ7lyOVqOML7KRyK1ILhZXQRAbtyeuGPvXMK53n2p1vah2rdecGfLjKvZQdK
yZ6Dd4OF38rUrLgqfPTjNCV21YBiVM5GUZONrf4BLLe/FXaG51Gdxm6482hOsj3w4o5lwoNPObWz
ssbszOi9VU19t9joeWUIMIpoHdQ8SWGbgKGee0Z08JLgQ/WXFHF8Fu5TJqdL0KR72JpX2eMiXcAA
cQkErKCwqISQDtwY2rhh6qf7aUkyIlQE/Y2HqkD2yP23uucdOzp3KLTnFqvuHZ2WlxS/bpFBNuVT
/t3ylFhudddWsMZMOutyV8u2lIVGDBico1+mOkh3QIzj/wDh+nE2wicxYxbVYcRidsE9Zrfe5OdS
WsvdbGaYXuTMxyNuMl8tFVM+NS0/kQhesjz4FG13JBb6YKqRoIZ9I6Iw4fc4OAv/qcq/lPlTHcv8
LI0ExGeL/2EOf8Mx26Ou0YbRaIAC3eDoZoyirluxUhBgQfJ5mxRoen4O98YR1buVIfqY6WTf1zUB
JZAwM1nkWREeMxN+2hfqK1+HWr4ocJ4bI0BSC6NKncG2f1rQpg2r+h4dPH4UMdyNnT2tF8t5ZPnj
nqOOs9oT6c2DEe357kfoOgpwFhgR7gQemmrVVKelQExcCvoOy5G5KxTNxe7hBReWZxF25V6agEpx
5cdUdRq2CD3aiQqa10fnbXAE0fx6/uFolKQQq0c500rdQXepQk5i70+TBD99NwwbwEf9msLZbeX3
eywJPa9DyVYgGXaYe84ih1pZ2DG182GFd4dVBaqzooIQq8/8mfjwf8Clf6YB0Yxe/KrNIdlMaJex
VyD2cLjPyR98dZ8BO60VF/Z7ZiCIbJYxrHt2KZl6Gw/CyI9/ac/QbuH/u2qfNUCCww5yrOdnD/a1
LLpsXxfEfWov/obowNW23ieGYx/8IH1N2yLc8UN+jsYRJLfRlqfaojE+9hJs46+pyC6UwwcHO9Ny
Bt1na8HpJIBGgzkd5GH0EQ3ytj/Ba3x1nMha25N3zQCWQzO79lbMPSaU+zE0H+26ty5tPO7Lobz5
POtbZY4cmf6+C9PHcoCwVCfWqMVefD+sPgxHObsmIDfYTua9FcpoYyX4KJ22YD/QRf+/dv5flWVZ
Pvve/3nv/NRzg6Y367+vnP/+K/+5c7b/wXaYzQ3Za8fGDoVD4V99Wa5PXxZbSWwJgct7V7cE/asv
y/uHadkm0BRW0sJxiD//187Z+odvo0wTbHKlEHSzWf+Xviztmfl32xEbXtx2tLm4kgnA5Hf9961z
okzHLVvPxz9WKWBuINB9l2+7ja9HC2blmsrUbRhb1yQrjtEcssUNFxw0lX0eQKu0+qyWfdLvCw0m
8ZpVM6byVBg4Inwi1S31Exu7o25XsXJVTnKdcHju84DsuZkTcLO4ArcpHn00wFI0mlGDZyQLzJ2n
in1nQ0uobHsEeZw8pKBKkTmTx8SY3D2wideGvDsROv+P3bfVzs/aqxRgPYtZXZi9omMUbO2R4gJD
hPmBGWOC1OhJn/IYq4IukzwbJtOrF4TPM9Ctg7A7OOj4sHbtVCDgtlikYBXzYiHnngR5fUjt6T2Y
qkPf9MxsTvQaZU34rMIQvspPF4j4mJYUA3eVPVCLZICY8+Yfm7lKLM1nZD3w0pO7hLfy2gSVeMFp
eE879Volwn+yU7qrQtoi7ZkPP/aIiDputOZ9Gq7mGECRjxlNhZFzFDNt1KBJqpFCiDaDgTBZHr3i
kzttF26aTf7EKGzfe1xO11CcgHL125Dw6oqKIWtvTi9NBwdVGDaH7gw0sOdvQ2xV7yTRLfwk3INW
NLbVfT99LZhuMUd2b2zoUEDKFFY/nL4Fi9MkTdb9DTqwO74VGWAyybLqgKv8jSXeMfFa+GO4hTep
bR7ioC3f+zF8iNv2F5MY5xA61dHoC2DirsPY3H3hFeQuwe52y1nj7zLz27BGPm3BIk4OwSVkV02/
gXl1FhA9teJ12wLNn/F/W63BrNBme9hhVIe4c7XxJNfuIiqf6oYCAk+U/CFmZ6aSqSnWc8O27NWd
5+YcUGO3JvPob7yctSTjD53xbC5qnH/3ffrEPZMkgz/B14F6VudBfxIhS5Yp5jdr2ZwcKrP7rkR9
Z0/SPTB9O3N9nkKLb3Knr+8e/uO03dGaGa1rzAlAcFH52vQ8CiAXfQ0mHjcnti+FdiieUyeuj35F
VYxuMnGj7KaCz6QxnFXUhPgM+vk9tpmTkpRHjoks3yYuMpXpKizSkAXSGhIrOdWWBwI4F82kWETQ
hUTNN60ayIKBkPIW6LDYtimaCmkSdtOONCP7CHzFLhA8kX91Hs7CUbbNpt1Wubs8KIurMybRtiQk
RHU5f+KucLgksTq0TS2pyDKEnhY8xvyQtqp9lwg+Wxmxh208sXGy8BGd/yN333L3nkP1Ncwta+f0
FPtMEblFnnPpkJut6fFDR2aLYw8PhJyzDT7MaYPUsnYrmnOKNhkexooQo7EVbZ7xUjFLBOZGMOI3
435sKHhIq54pzBvvRYxDQ0nnxYMj7QSGtyvSiAcQVl9p046wtAUdCsu1BN3wEOXxi5nk3ypQnzhf
vkRZ/MZiOWwau5S7uQLJIBvn3ZXNdmyKD9lhc62AN6xZRidrewQulLCp2g7EbJLZcu6dCuZvTLAo
W2R9VVnM1ZgLfdShTfioZOvKcMncNJAYZfqSVhnLu2XeptWN7qCRP6877WpXfMc+lRMJjafRwHM8
DgORDC9+rYcoXydieKLrxVsPJaB1Z4JMBvFg7cHkSf1D49CaytWDUpy0PQ+OgjLoHEKbavDex2Yi
f2MBRTzLZrHGdk5v6EBsIQqDp7TpV/OwXCeuKkjtNKfAB+qn+Tr5iLiN1Nf28R3+D5fniY4Xp6O6
cLpWpk4rmt6yUUb6kn8WpZ+cwtz+Q0X4iZTZU14xLwprZbtk3Zw0+LED/wxooUe+np7iivFZ5PQx
hm54CagbncqIu3sFetHoJ7w9Q3+esLVvYCPMKyvF9evyZZlUNmzwMwOgQv1i+TcQroA/twD+31ru
fJ+mbC1oU1W7LH900+rHS8IrPW9qZ6MYDsDDzN76bKaHyKwBOHCvOyd2TcS0ng+iYA1n87LoQTgp
fZlt57JfRTnfNk/CPGMT1wuT74k0fnzuwsQldsyvvr4i99yVc31p5iD9UZjYT5Az3hyH8rhC6J+m
vmw78gNsNpN22xxCA5C91CzFgqphOVHdMSD674YR8HAk69M8D2c9UJoxYfIgbs8zI6ZHni1x89vY
h3SLG757NpkOJj0maBeIYzWBNnJ+u7VxSLPgk+5EdV4CB1mf3dVmmYMXQ6nX/mLoYWRhKvF6BrF4
k085TS6LtO/jllt4lKn3toISRe6I4cZRgGF9+z6Im30xsaVGRU7XrsX4mpQMiE3k7N06/nHbeGt3
dCTwMBdnNT1lgBGqwvyy1YEOF7z4TF5mP98GJrFC9kdTGJ+VYbw4SfYD9EnHjTgznBuJ950X1tMG
oNgd5BF6TYYbf1+ihHr86wPJxSB+XiLjUbCNH+iuAV1+mEvzKzLgWdvCRomUK8g4206PmIJZk6vG
Hv/m71IPodw4KKSYLxlHzB3M1HPFVkGPrQXjqx5j8VJf2UGUbfGavKp+ceEpOOla6fGX78tOqOjF
1IMx34twNY3eVe+xkXcvi56htdGsv0gm60KP2JUetium7mxEFpERiET6I7tVy2zOqt3c5npcr/Tg
Dk/D3zh6mAf3uXJY1uJmP4ULkesgDbbpZDwQVAK5BzdACwOZC0O/Dh8tLRlENeKBg4pQaTmh5zUU
R/KPnTC+zu5wc1EeSPyzQJ5eRsojV67/wv2N+jotVnjVFwaKQ8fD1PHVs/zwwwiHDWaQ7xGcD+FC
6ULwtyyqyvC85FoUieP+HNbxlXPzEFg9rQ8C+oWIb/EIAcXzqotF20vbLyw9SAuitEfgHhBWRfdt
hhiChKONMJnaje6UbGEkE6BlzSkKGzknaK5hKV8rdJ6ZnUKl3dJ89Y5yBm1U0Vuy6bNpW4whYq/R
Exfoqp3TBWs/lsmeUlGESj5H5lezHdtDzU2dn+8MebBtVkHZLjA624Z+4oS8y4hxTAtX5Ab3dk+1
mwjbrYwZhqVT7ImMIVtSMLVpJu6LcdvEe5D1N+rKQ9oqgCCoqBm3RkhMW/uhky54NJaOhz1iC56i
tDE6vrVaesvR4GKtxWlRbtLyXItON2jBLkC5y+botz1O5mVA0/PQ9lwt8hla7ku18FegAC5aCuzR
BGstDkYCmTCzxl1bkXv19PoeuwzWE0TFGnWRGr0cGGt0iPLhj68FyFpLkdNfURJ10kClNLRcaY5c
7ezB2vcomSi5YjOjbYK/oRCv3hZa9Cy0/Mm2G60KPxOBFRfnuviZ0UpHLZo2Wj6lOF2tneKWamG1
Q2FlN/cuteQ6aPE121Juux60JEv1CyxoVFpTy7UFum2lBVwDJbfWku6sxd2EizsptSPFZd6p0wJw
qqXgAU2Ya1jKe6y/M1CLBy0b00238rWQLFCUabXdWFpipotc7SZUZ5qvbTToVIvR7eI8wSR+8TNv
1SOHHUEqexsec/RxS/BburBiXofKko958gVgh8pWLX6bWgbHsqZBFuJz1hJ5rMXy2UE2T9HPxV8h
HUXd19K6j8YeaLE9d5Y/BbrJakBK3I/UhEPGHE9DKcCi3qSW7L+px1ibWsZv0fNTLezPE4/eVJPF
ZdO+rCT6f88eINMLgYHNAPZMa1OyK3DYGWR6eaD0GiGOcLGzVgj1goH6Kt0ww9IhZ/sAFY+sq15I
EI9hhRoP3bqcwtc0Jhqf6wXGrFcZSi81Er3eqBSPe2EMFBd03JGyuP+24PKsZqA0M4cjnhPH2k0W
D5ThKprx7AtnbYkM0r4YesHC0djthF66NLxi2zLwT/gwj+FYvEvTuWV6UROysRnY3Dh6hTOUxJ7b
+oXd1ovJPYpFJV9slj4j2x+LLdBS+2+h6V19vR7q9KJolLimOgFkhQXwkZK9Ft8+iyV4hqyY2DUV
eum06PWTkdTaCdhEa1svp6hR4IBmXUW99SmpijNQSwy6Rv8DGWDYoBBg7myL4pQWuL8mQmxW9QFL
YkLyLu+kXpHhXuAkJ7O7Yga3+VtaR5aFR4vNmllzVqet+oW5+QMzoL0LF9nvmg5v1mxFYpP4fFJd
ituVfP2xX8gvVjn0r0Tu3Rm7Fh3r5ZYfe75p8/TOk9Fj2zpPHUU8UH+ZDxaqkrbAVQOMiPsQS8Qh
Vp4Ci6dPmkDwCzGd3Vh03tYBSrKuB9Ig0k7U42jqSGr/1mDnWiGDxRZLskrTtJpgOhaV90msgoEd
3mw8dy7mEIKJYq4Iqs/JLRCkl4Dx7oE2PEG6YUnFrnYjo6GBasZ4m7zR6QRZi9xEytaJRZjJ1hUK
zM5g6obrQtPKeopoegw8P7ovsHAEZAJtsJvvs1ltkwbvJfz9CyN6SaNeuwIM6gDzo8FMj+qDwALn
kXIGl1M6p7+/QOQtDpFjwZdtYo72MuAv202i23qG9xmF747ROU9hRQ2LKnh1zDVOZYPyH5lYd/j0
4g+LjRKjrZG6C8+3Ie8CkVxdNzeOVajvm8T+YMyDjIfseef2sj0C1jvatcgvoqDJh/KuFHOvUT1V
jthVSSYxLkO1qK3EfqwaYCtOPoFayL7ZAPvcI4juC/i5D6JMTdojYGLTBsKh6Dr+ylLdfY9X8IIF
qrq2IXgg3XaIE3QVjzgVwACXqzQkp256FisyU177CvvqMPX8YsTeHZhevr6Wp4cMrzh2MZEcEALm
asibGP3A4h/5TNajQ3lJH8ZHBRHozuGbeff3n/7+krlNuevK9CfC8UUJIL+wqdKpM5IJbibMewEC
Zv8fcFPyixillySA8sov3aj+9U+WikEiBMHZjazyBsPiAFXc5OPzitVkVvm5igza5mQOwIZeR1An
0wRwcyGPDOBgE/npw8xt5Qr7/x5TpFynJd8+wdnaLq3A9md23AACkILmuxON8pY7M2bKMjMJnock
zPE9QUGg3Jd1ZUQPwRg9OEYUnX2ys+FEE4Zfuqjr9I2XZYZjIC779/LNjozsMI8svuhYqnXRUq3j
24AM7GLeB33bUEOK/afKoytVouF+csa5oWqeIa/iVY/U5qf3NmDRexfr3N1E62Ys3FiThQcgqqqo
7uqA+IstR1wVPWlg1HNYHPQuJ04XnXPDwlNKyx022BSXCCp6aNHUUNdcJxnDi7wrjjJOiCukY/Ts
Z7FcYYA5T6XXv3LJfyv8zrrzTV5qk6Otrt5UnKMiwpXJY72iu685KWG1O7PkOGgwvkB3szftEpQ3
nt5h17aNeOA7/DHxLb961i6DbHeu2ojuQO/Q91N2o5bVg1cQYtcFSrceOR9ukJLYYKnYeI5wIG5Z
cuRF9xCO/viAk02dQxmemUaj+3L4rVo34YqtkveYstN9ShwbEpzt8qgGMRY2jKeKhezTEPXc7EsR
7JtwnDZdb0Pmhl+8LRZVb6hWSB8916FfWY1bGwFmbboLi5Eh2PZU0NCs4aDHm/XBSVLn6t7Po5Wc
DTU02yWbx/U4pv0N79E2Yx7aB85Y0+VF0VfoXFuhqn3Ou4fbD8Wybj/kWwN/5fovjnyY7AscNGCn
CP0swXGwiAqn0+JKVjmLDZsrDXFdpkcvFcVpLuPpghsWjnoq2duP9nxv1fLGtdWkFKeb6c/iF2Kt
+AiaqrzqrSS+kPlNZZPYWtCmzogNa06T8VKHKauFyMBdTFtnXEpt4/yWNuWtiYjd14lX93qgCQ6E
W5JdVPlkZap/JOWbH/GXzBgdmv7S1cXeRMCJ5TOf6Z8pH+WOK4lWS6cGoxCPo5cau8znK5JbUPL9
9GvSN11MihmEtqXahTncri8Lzzd4puY8GIo3thKvSwAYFRZ/t+tGQatU12HQ9jS0j/0Z0Q/uVSiP
8zMH/EfQ9gbTiD4ccgq8AmCITNIhDIIhfnQZ5IeuHF7ISnzXc/NA5Vi0XerA2NqvHW3hm2mCBcRT
Bfiby5vvzQ9td8iboD+ofoBmXDDJQrMmolFe8eHuyLp7IFb86tS3yHZeriE4fOhLByYaPjESYxr+
1h8jXH1/3k2yf+bVeo1n7KtqvGP0Pqq0mU/hNNKIWHGbCJvmJTHmct2MQBRteMhDjnl3yi3AHcv4
01QFYqGAHGBBsuIKjb/WBS3FWj1edoEdnsIwbx592gnrjp+xnz+GRkHoMyM2HDHIHsJWL3kn0yd3
MsAtDrOGWRHuTRcMCLSVZBjBNsMevVr7GZ9z2jCzkWDae1yUtgGFFYWd4/yqW2dHK3CDO+toju4n
VYJP/EzCS1l6X0ahR0LHnne24reIhgVNYhzxCczbeujn0yAoDSXMMPOpv8jZGN4wkFQYP2v/ONKc
eRzrbTBS67PUXrWPHPjuMkg35tTyLq/w/Ls1AqWBw3kTEfY51L51tXPzzbPCt9Rrr7X5IHn93Eky
KCs5BnzVBlIEKSlzxqHhNNl8RHQhdUcux7Ave9xcPZ+o5AtILyOBpYDjZ44E7UhR9bVYbsk2kkxn
lojos4HbZKcxNimXUJUf/WAYNuIAi4OdW+sC/v/9EkqsMjh4d5xOMLkyx6bjujwpq/bPssPjs6Rg
dkojo1BremwF/15nPM4zF5/STHfsDrkqhIMJPMOB99Pvofzm73J4oTyWEKrwKT7AVrQFssZ1guLq
ddTg9aLmFHqKOGRGbZw84Y/rQQZvMkuGDdykPzzELc6S3ICIjfTA13lBybj5qRK0YChv3+lEiyPK
G+9tkI0sFNYoWRbW5uIBzzVXqQram4EzgqKUGiAc/DUUDvBdykuPlWpxRFh3tgeHJRwwo1oQX1O6
GOjzqeQ2JYkwhD8e5+B5YJWyFZExbsEkyFXZOCnu510z8pLu7TT/CFl9JG5/nyqd7bGHdIdjBH27
l4SbyXhjP6PzSPGHCyOLPMusvie24EHqdl+ljaRdZOR2E0ormJwVmcHWO6NKNqdqmGheo5jmkItL
T2vqbRQ4M8p8eat8Z9xz6ohzamRvZLor/oNV/bTQj3MaCAyTnTDsjQnwcUvXF3SERlSsVCiIi4qx
h3/TnnxntvFDLnSQvCZDSZ8y9m0pc+bsGES/n33BWvCxT1j4EOx2fGtpg6tJ63xG+AyBiqOapYY4
zHGWUIgaP+BLTG+NTZLJ9uhbGNCkaoOEXZVgNU/TeQ+89qNNumWTcSzsHJ7bq0V3NjvEAxC2HUuh
4b60xvswiJ1T15SHZRSAuhUrOK+mdWQew27bZZR56zd97so3J+KJg+U1b6OsB+AcRq+k67yHKUaL
IhhIHcycHRS7rIl+oUkSaozHOjjxiZrWG3EI0uLJvBNNOe5jSCJOKLMz0DGF9Ow+4cBY7uJUe+3H
wtmXvoVUyuMZNIpJa053Dbm8de+Qn6LICnoJHRj6h10YggWHHviIlCWPQ1y9lmXwO0whD7WFkx1J
NO6bgVupySponivUI4cQCTjx5yE9c3mD/0DaotMEmuapVElz0oykTcdWa8UzAFg7fklm+AYgLOw1
xLXy6ArdENOGjxyT8ZtX0eqQNYvGPHMtsRtvawba3xFba3I+G6fpcZtq5hFJL7GxpvToeA1ptYIm
hxiXcR7jTRZ/OsY8HuloPxo2dwO3+zEq6+YMgBW9/jpknffgBvNParZ3Y70YWyp8tIBJ7FX6e6Ey
exVI2zz66Xjf5Pn9PIGzx+v5O24+nfupM71vmGVwy8Q7dhmYyqV1YUwFTxeaHPpfQxf9NgsfPWLt
tMRRotI9L+WwBje1EHKiBsb2i8OYJJ9LCvIm4/rIt52uNK/+xYFwRZax8XtJrjnaeHlO5vEQOtFL
Fsefbo8KjGU8pZnI3SVfMx5PkC74rlw3xRpZxwcQehsivKdaWbegDAace/ifoxG3TO0BW5mSzzAu
QAbzBonq+isJiqcZSPi+xmy29CX4rxzWyDxUSJP9Q0ZRjsUntHHc4BtG9bAZ0vHV8Sd/48ZQBlo+
iqxaXjISmx74yLqhuCgKSAVRtbAZEve3+4e1yikd3WYb5EkMZ3nnxNV7GgfAWvyWPR/eRMHFVhp0
ky2d+Zm28y25Jh1AclUujPP0GjOKH7EswUxQPx7HOy7P7r6MCXIOlocweLdMQBlyo/vOAL6t2Jyq
SLwsRnrK1VX0ehPomLSwjQKhmJ+mYnlEqMoL91ZU/gqZJdNxPuHx6tGWs01lkKHjtMDMTP15FgLJ
DMeTHTlfuZ8+9hgliRWKdy/0pz1ihL+ihYbOxxq5Sw0E7+hdSwfoenjnYDhADKIGgTupDJ1jSkiS
E0ptyLxs8pkYYtaaFUoPq7eUb0bU5DOsYx8ZAix41r7YWfFjkq5hnDzaUdtt5lk9j8o7+5HX3eJg
ee+JFKBnP44CZJzzZ4j59s0tR3yA0DYa8ps3HD30Ec9Q5jz7w6u06xqSJ707mUFtd1cQgqPRdzPT
cQ0h378x9Lwyx2NfgsKcuRdTTe+Ys6lI6anY+PYalMSh/YzsBJJvezNHStX8YKJKU1Q/VZ79anNW
c/1Q7ic0KJDyKBksk48Q0CTb87MRDOGJ5RH5robb+WBc7Bei20dwoZvKy7lC1321IRm8S8p2WJlT
aO+DjNZZbz7WYX8e/YYuwOQFyBZZpOlSaPafbc+U6Nr15SDDV1Ob6fxevTQygL/JNVk+uKW4UDOu
ryrkx7AkwGEJ7uuMVnZMUBJgPB8b6nRkRr/9rgWmih2xKggpdiBAyFRuVJ66636mw8GYPa2EcPjR
Br30rHHQWDkum6PNUSoXvJ6smyay43wXOSqo4OAltl7wMgvoMGK584LmzFVkOOGhwGnOnM5XLHUi
QoZ0SJ1c8F0kbW8tOIK978WAYWpn41sdjFYuc6t65vcMqupn9NyDX7vkDLyRmZyuu7wvHILUnPaG
kdNSS7tzpcZD0nRci8r2AIkN1+JPaNMQWZXFr9K31WoklPP3QKbOcFOGwXvoAUUYkuqH//nDslD9
UvvecfyXwJuxz8VcyfP+zqshg47i0bbr93o8dW77HFS9ltg0QZyutqRTB8ey5+Mi2kOXX82CK17S
9I8tqbEI7/Pa5PvcOfmdT1c3y/zjmBFk7sCn4MLGZ5A/Z5751FKH2EHYW9uEJMZ/UnZmy40za3Z9
Fb8ATmBIIJERDl9wHkSRokRJ1A1CI+Z5xtP3wnHb7nPRju6bir/+Kkklkcj8hr3XhvDfa/mTmcsH
wqafwsLdtGQJTx3dbGWS2MAPivwCGHMBDyQxr3CGoVARV+i/FBGT9Kh4N6FEhxLwCm7Iq0lUOpHB
loHadJUr4xq5sOGqB8FpZaYFCt02xSbRgD2dG13VrbPOPYhS3yp2eRW2Yzr0R5TD8/a/NlflMash
bDOjK3fwHVVarxuIcVvozyNaE/K7w1AtDHyDLHfdfQManIw8V6xx1jVUIzbOHWjSle0XSwKKaA+C
+jK0nb93B7QQORbxheMP0aJIm+vUOTtdZrMM0oIxPzIiy0RHLlh9G2p9r1uSOVfTARHomK11xbHy
nxGuPhHkhoKlbyGIOq8sSziAkEfy2MWUMK369JL0m5ztx9ge/sgi2gprMN4n5+IFFTxLc/zsbD59
TOSeiZYRVGcU7YyJDVcM2XYX1XjSWxbwqg+/nHlB5nQbnz0/KzscR7k4IdQ3t5LgJ7Oz3/AdcQ8M
mdqM7Y8Oyh9KX/MMteM+diH4w1KdWhYNiRasm1G7mAhaxrzKlpaTIL0je6K8ZTaRS8zNhx0MOxI8
YvS7DqSrXiZ/kzTnOYtBGMZAee7yKMANf8fMU1ITDrCWrI0/wGiTvHEzDX8VmzKBkpwaTQWMx4U/
faWODvgVoaNQzaaz3Y+SMN5NZpEapvFhDKsRA6VgDnAwfupmpe9UId7DydjordAOnADHfprh0gZM
W6OXPxm5Fuu2Z6XaGM5FDGdCp1DMNuFDBuBni9nDQsVI8mrc2N9N+Epx2awSG1BFm1TmIS07Mm5E
wUV0FIaP97eMro2uXrQEgmZnUPgFxCCjZCqIwmFXkfeOjsi8v8l8nszyL+34Brk84ACrAOw2GPzo
oTKsT10PUN1HObxYIzhXZvuRqHE6I/WgOh7IA6uF2KGZK644Bx/Ja+KJMI0XU3OK9T+lff8t9M4p
/K7yOv9r/uf8Yd95MVahHzT/BNP8v9+9kOSUp//fv/KffqJ/+bz1//rnJ/F/8xl58y+/WfPDb8an
9rcar791m/zvf8O//83/6h/+j/+iCBIuzH8ugrx8Vp9++zn+qwiSD/k/IkjxD9NWKB1d01SAdP6D
CNIx/0GbqFNDMgoCd2UBvfl3EaRmqH+YYO4sF7yO7Vq4t/+vClIz5T8c3ZWoQkCm6fDA/lvoHSEl
gJ//QF8jh8dyAL3w9WwH7SUknn+VQVY9PWQQouuGBZSjC2gIGBvstWlbCbnVOi43gqAW0OqWVU+Y
r94dVV1del3OrStEjUAcKdV2ac+TDinKEOIhQTMf6PrRxTvD5Ch5G+3ibUDLuJBO89Ea/j4Kwr2e
9x/NzNroBwYwCmgU98krbU8NwMOE2Wd2XAX8MfP8hZuuRG9efVd8MZ16FhYI7chGEecVv3Spr5Hr
nXtN/I7TwS/ruxb0b45IToNlvXOtMAYvLr5lfIR98WsS4bUY2XW0HfOLOeUyq8++Pwjo9AA58Bei
vkkpZYfcBl6Wn9vc+HA6+tmqDjaEfc3jQgW6mhZBae4HwBPKC1JnGjfslykLIn5S5UorYXpHKXjc
QQLYCSPcVAoLmlYDTI6KZNmYNXojeyDVOHLxxV8gBS4lCfZIMLoG0ijWDMT8WMM4Pm3zrjR5isb4
veUSbUQabUarnytY2p7AvwgoYouqYx/nO+a6BagthY26o/ixtF+0Sxc6+7UmnXs7Ap3RM8hGLo2i
RnRI5BTvsV99QhzdVwHirkB/YwgO7A4dktGh5Gxz7Ye8zWWNwkmwRV+Myn/n9lwOeXRq7OCP8fen
1ep3nBJIqMLj6Do36rUT48iDZWvPNoqZsmRLmjqvseadsIDds7C+l9qRVNJ0aZPgXU8BeXVBt2yC
7tmsiDFWuXMjAPjukk6z8vJ8pfLxp/GxZrZ9lQJy6N6YCmnLeBge9Fn5jctloCSc5umqS75pXq9E
lL3riqotmu7AsaqtRjFrU6ytDN7H1Jn2vP0heN3WuAM1VCYlL5kbZ3BSJnjyo7/EmvUw2qAWJ8RB
3CvaU4YOYyQTIOFtGVaKUiLAfVkWlNhKa58GUT6aOhUUFSOxd2xaRXnPFTXQoY2NDxJw3iY/OFZ5
/00eTMTg0F+TonRXrLAWbUlOHllkkF38X5v8hLT+HAYciwgKv8dI6rQo1iEgeBeOC5doBuhaWFce
op0xBLemEa9y6ndl3z32dfxkU1eC5NhPsfcqsuIW4vMmaRPTlQslCEPg0qD9wjRk/8Q9D5Wss30E
TGfQSPkeeJdMDnMaaZ9Y3GSu/jPMhW9IHkodPlQMMhi8ddfGfVKi4AEpkpn2Q81qWEBfu3M0m1X9
jHUNYcmW/Asqex617HJoVAXKP2RNjFB9hQfWHa+gwf6iSTuZPfKXjDBMN7FeMNG/GczqPa7r2oKz
kg3PbNde7aT9MJzfop2emkqS4FLJry5UBCoPzlXZQKqHsFn0RnMdWqy17kRvbZrvmuO9Vn0/j6vi
H3K7d7nR/VKF+4tROLd+ch4G137Lp+Jqm+UdhN5tYp9vzlQFq91BJ38PCbaZmhd2lN+WkL+1wnXe
Mbqoau8A7C9Y9Vb/p2vPmSd/YubeoOvxssRN8BLmkJ5aQl2rQIJ79+IJYbNbLwWjYiJNWYiD7XEi
dGO2R5gE8Im1cpujGSDp6UkjGSd4V6oaNpbA8bmNmwRskB99dSYihzphuagSW4eEQdGUBhxDeObo
LsJdbIsLed+83tiRm+s4NTcad4og8ZNMzrOTa7BPJvt34lH26k/XEU81LIeY8xCZTnCbEfe25x2n
UNvKjK+gNJhjujygm2tA1ZJj5arLEFJh23C7pPUy2upUQN/n7kFGad4coqiRiu9rHNxWpp1jcqwt
+GvIuMpzB5Zw0bwnrPUwRp/EUFwbp7s1dQ2+wUtvUdltrFysodysy96dLfEzkvk39MZPIyfd0UAC
5BggLXxGprJeYh/jJzP5t+JeyPZRNXhmFWBvQBwo/owBimhkElkhemeFLenTGHmrZAZy0gZbM/rL
nfM0pM1fPDXfSHVYBBlo9HJC3Od5hDTl2cmmN7+xn6TPk0i+PL183xJCVS8DqzwSnsZzVbHzJ44Q
haV8z+Nh3NjQn8La5e8ybGXZiDzEd59SYdLCFsQr6eVXHIlvWVcP8ytWtinyGwQm2BEZUQTpSgK6
XoyEQi/c1mX6R2xiUnykFVe1RkqqIdJLyMrBH5wHcwh/zGQPGOzNNwYD/2T/EbXVJcBfU1tPCVrU
FXb6N8rLN9fEHR0N6Ig7XbCrX1ut+Zlo/lFvtJtPQBY7snOes6BK4k/sldxQTPwXxA8nXtiQ2NAy
StHDdw5KRmPps5T2X8fmKMnV1QjcU601myqK0VUGSDXS4lZU01NUZIQHBg8oEqPlqNVkqUCEc3q5
NFKYFZIRPl20z1q//54CQpSCvipgjCfI3b2Lr6ylEcJA6kiXXVplCeSH4UqboGFHowE7XNwa441D
+FJ1pDeLkSVwIeydDMxvzSNyUU7Rkp4PppOvnwEqNOTCIsyTeQ7qSZbL2Ceuy2ubm9NPi0Z+GYIq
AhpOFFGg5A7tLsC+q8uWnAEVXrSO8FwmLYhsQw/2P9VPXtyGDFtZkdNAznAmBj2AWer+PWVQj1+W
tSsvpajCb/Y3VFseNkolfzRNntnCInJmzbq0KmB5LiEp5Xgtw8haThlbCUOvWUgPrHKmj7bhvPFR
37BAQzil17QmXf6tGcXa0aN7qTeIEHmLgDPwabTA4hFuwpJ8WBYEyS3AC7G9xRaJqMQxkf+U+SWK
bToLyUUnL43JMzOLY4l4XKbVt5XffRr/lgCNCAMXH40RfAD2R8C1eQhr8QU66GCWEWMYnjHXRpo4
2NnV9J6rNLinRb2XLKqw460bL92a4NwX2vAbBuGxqcmbNkWD/HCaTLYRDhkEP4Daf2oD8p5lzlPH
8taUZBA23qNvYTIMwm/NRtHgJK+mmf1M/nAapLf30daE3XfdGx+an967Orzl/ScVqbnIOp7oplcr
F2iRYNyBNkvd3MB/ZWG1GLT+RbfK3eSM725k3dRYXnRZPpvh31Cmn7F6MILqKlsU/jVJGRRPJxu6
MFqnaJOEnbUy8n3p9w++2YMcCBB1QhhY6O4svIt8hsoZd3rmPjRJveua/owcX4TdL2Eqd1bYxxLP
rN7Dx4lrbD6IENIQxHVoH9rUYFaYIbaUob01IMTX0XifVEIsW2RdzOLREeOuiatHTWUbtzBPuU45
WA7FUrG0Ssr0zTXIzNGnBCnkkELtmN9tnPZ6+tG0Neq4Unvmu19GyYhYweh6gnOMDdnwX35fn9IR
1ngQfYrGeqksqlSv6zd22T0xBKQY1uVTkCUPfSUf2nRgGO4+knhwTrr04jr2aeiQFlrNowfoqoyz
XW0TE+MxgWbV3QDLj7+NiqFdn5UfaNf79eAmJEsbwJH08rWVLaNg5xmh7EwLu6S1+VKRobigQV+Q
BIMYjlKO1R08A/8DmQonAiEarhXdRi37ovH4Rj20sTptQ+2QVg9eUJwUz7TrhhgrG3HtI/sQJGQL
GvVTUBKmK3T74nfJzeiTM+ZCSssQc1bak7DZ2esq8H+8Xr4MttgI/aPUvUenLljSEZqkcGCmhb5H
CJUukOXfo6a7ek7HAApiY0fGQtdcGsv8ScL8mrOjgb/KsKod3+yOoXLgQoiXDYCVBo1zGNirFPJh
A3VwOfpI/k1rY7rCWzKpHNaoqIuLoLDxklfl+0h4FPSv5n2IaRzyGZZWGfYjNfK5S/GnxWgVUl4R
LEL+Hkkm4neX4OsstQdApVThijKzmhj/eC2zLR27eI6A2GbrtagaL1i60V6Xmr7yU7oZWBsXM64G
DP2EuSGlQHEuDOo2X98JYcdsolxMbkTZVHrDhrtMYemjnG0TI5lXR+Szku8p+Hkolu1G8avCiEgl
Mcr1oLD4kJT0R7YkeiFfgqMTE/DXyS5Q7kE+Qufj8KgSW5uBMa8kvyT4A4x0LjWTSz8Nd2RxAMzb
eXyS5HJleS1+IqGvZFm+hoZ4zwRxFG2N4lME2rym/8IMOCwMhPvIXCFOTdXOb4rXnvMVzWJ2i0ct
WcUZmsO+qSYUxqTLDl1ywFKiHauo1bcVVlhosG2ydEFIg/SBB9dspl4CaxDsJYKoZBuWW9j9qpy0
aa7aHjrv1mIOa+vVLazMaGtqNtAyXHtkPI/cCjqun0qWxwQJ+sLk1aolTFZ6X9K2ZMWwMWuMdZB6
h2pOK7AV3oPcJxnBHLYJflylKO+J8woIqYNFaA59c8AuZGymFmc3xWhSVk/MMK6seH40gGzLwjG3
ppG+h77UFsZEzU28OS9M1aIxcS5RZTw2hc0zXwtSprtzzfpl0drhPUJhZlA4UqsY6xguCGruHUIA
niC0veiFZn/NeJXKwEUQzIlNMzFQwwZe0JUubeKT6cq2ZJ9+YlIkD7ZMCBkPBoQpgN4yHpm6YI86
cNWoEO6B3cz2vNCHlivAfhJX9qRl5C4THckRp9tPyUBLDVXtq5iokEfFDRfkylrUrSRVC5nruvPi
O0PCFUOJi1OMA+0/I0dyhtGhrRqv3zDoRLofgOfC3Q0zh3eRTJuTncSIoWvjOR6JWAsQpMbl3Vbh
RxwVb5HN1UF4ctXOvoiyAVjUY9RBJI+wjXJFVCALy+5vGol4nJJyO5jhVjgpmv8U947dmj+mu5y0
5McwBm4LnGnkGbKklOiVLFldI/jeQDXSr8xiRAEU92rUe1vyhhiNWXVwGJz62R2NWWVp7aP0hMV1
tt+5FG0590/mteiOWMdrJcT/yH9OBmi3nvlZcPyXIrkQPUYaN9GWpAimzUtnFj8RtAQqKPMF1RRn
rfFKjJYPHlO8TMSnUD5eGx+bFiQkWAKG/jcFDZ5KWPu7Ug+cVQm6AOgOzcMEZ03Xy+5YOp2GoaY1
98hjrSW+qsdKwNVMEst5KPJuHVj8NErHOGWCTqcPRbbed61OgVzo20FprLfIQKgmptcyR+sowqei
Q18UpO3Ag4Wpj7f8hqqPfYzlOgDyglvrTlCvpumIZ23XxXRmhPmQf4xwgL1DjHfXQ7A8Rli0fOIX
fGp/s39Ic3svMrZQAusnBhdoLI0z0RZyKXSPWl2zfpxPZ1fp997vv0ch3wEMApwzbGR4BhN3P4nl
siB8iUpOvhFyeI2G7Bn03nFyUkYsBDgMLphIONOQMpS1ZyGv4yLCKRGk009Uq2+nksBn0MIaBWe3
HJKrS45yXrv+RnPgPGFDXRaV+MHyDIr4xBIIDrRromnIFI4ajJ8ZpWiEF8jqcsnZTAmM2PvuzTIH
2CTs3hB3JblghyVbLpw2d8kupSmdv6/RD361HolL0Ve4D7torfXfXZYL6J6ASEJzOkBMxVqbqp7t
ILk181af/TMqBJtSVMt36JN1sDeULLGoKWA6ubE7G6W+wFSGf/DdjfVh08XlV5qyN4/HweKfxDy9
YQyDoeuaFVCimshh9xETtol68x5zSOjop1mwExaAFKatXBhgFsMRgDxrPVGPWqQ/5rpawNrlAMQP
TmfMfC+dupsiPdhTSFS76M3qsSf9k6bWkufYBvky8VF8dgNezfwxIdoH9kDbvkl2DOSt+ceMeepS
jvpPo8U2OoK5SneIPIRmcM9i+YAk5J6GLUhh1Z3CHu165bTRYkLUkH82UdIe9Hr8tPtvXRET55kf
se4+DVVzsCxzXG8rt3yXoJfBK9hAF0PAOyV1jsPudAGB/1t2LqEdsXmLm2qjCBVawhZ/znFa9CkK
itb8avqhgf/2rcXGvZkKsbbS4YRXnyZ17tlNaEQwvywNGEcM8lsy/LN054eFOJbAH09nDe9azDvJ
gFrKiMOMETJXoFY9cmLBQrXpmiGqrTQYKPtYx4pnJY+TlstFDJTZjcsd1ouP1jx2uvaSxJWJl8l8
yjJjVUfaEZf/t9/cDI9VntF0CFLB3mQoZ9eWiinsVML4UUQGXB5M8hIHE33KMFvo9rPWBmt9/NKP
ckPF4i3ZnV+m7q8QpO4lZX2aCAk1EJWOhOARYUpyBIJBHhtWW3ypsdCoMiYuHb/V2JCPpdjnOs0p
KuHeF85Jh/K9LGRMakMW9g+w7YK4473rqXRlkahgjG21DmAf0NrgEKYwqOp6xbIi2bcGzZ2Z9mgZ
e21Y+5zxVhvv9cEA+RJf2A3dp06Ys+6ExX6V8vDm6ZvQSsnlVGw1l3NWVsSLi5RbiqP6tYjEwXXb
Guuk+dxE2qVtWVpSQyD0fiHtmoA4fr5lRAqDyeBwNNpsKRmoLSqVXq2xQgTZzjonjfJM+C/SqmfN
HmVIR8NhlT1zEeztotVp7Af0jajZHqpK28xYkHXjcFcE43fKez0nhu9s18ktlFj0J2z1KBy/wyQ/
Vp4NMNA6qiArV4LgyRUE7AVJRt5+zzkU8wI3a5OZ9r53DHmogSHzUm8it3HX0Jl4VbnKMV99M5B2
Fpzk1coy4OY8Trums5JVkwvAXgFFQVKfsah6+J74P9r4jQBLLc2+BNzg/JkA0heKQwKP9ij3NehX
2NbJijP5GTciwFRHbHodgVodg9AxAzkeVcN7CSTtCru2JB2sEvHPOPgxOB6ej1ZG7aPOs0fQT7tz
KrWN6+TNs/CyRJrxGPsTmvV7MXj1MY3UdsjataBuAxbAfA02GS0SL8QUyOdpgFPQ5joZwpRgCNYG
y6v3cW4e7Yxz1odK0A6k0A+IdasJFnkIVszLcUjWRy0NXk3tzw/YDdtdRBEdoZMkGzNd+sGICNRX
B3fU8P8pEoe0CDUSQAuICUSsit6+pq1b/OBrOsa5PzM2xVuK8BvtxQ/CHHOHNZR7GeTY0jZSAhdm
L1KPwnGJAv6tJk3asxsml/NJXvSMQfSP0EOqQBG2MQMNyRBMX89EARQlw3ascZ5ZxQGiH319Wu8z
OyQuse78tW1bN2J+mWlgSNC8OxwMAIG9LrbY79+DKtEPEajvbQn3mP6B2dGFMRxpALUyD0OGCGtA
Fx89NUX17KmEIPgCXrbrdmRfvSo5EZCVQ64LUrHqB586r5sjDkRFImvrrXkGkN1azjnSP8fAeQkK
oS9xACaz9XoprBYNS+qtO61pSEQ5Ow5K17bdq8Y8Jy52H9ZbEJHZ80cgq8LCrA7ZMGFut7LHNBeK
G7QjJYFedQMALd7mZnWPI7LsW/xwiewByiIkWwzQ7OH64bUsi++sgJlC9USWismZkQTHqZUfIiyL
ZZ0YZ9Vq0SYycdtKVjHCqq9jXBvbgLXiwqnqBxvNre5PpH33nNl1GIfzTM9boectaJc4rcGkWogC
Xc97ka3xHAgmpXarjkGXEEZXU5h1qnht8A0ZxMEuYhkwEQZXGsXZlUCsvSzVR11VvJUdsn0czTgF
Mden6e+wXx9GN6+e+MpWPoEATHJ704kBwwHebiVebL7DrVuGf667R0U4OKCQegR3nA5n/Kh3UcxO
XG0XDIoJWwtITSHvaQBvm/HeHJ0lDCmki/3GcF3ACFH5a3uYrq0m2koy8LZsNlEzFTdo8hyddsVS
ghTspSI+FNKetBalIl2jsDZO5d2nuj4hDqMUbwsmgVX6HgFbjtOE0LJmOIeWvYMFAeBOPOoJq46R
g0SiVHvIJJhaxgQpeEwoRqgLu+ZeqMepiBjOjRFTLD/ZsejKeJ5QRpAczBXPV+PiZ+FZtXu90JD/
Je4JCmSOsZm6ui2LdtdGQ3EYiuGHYPejm2YpIWPF+5h+qiJ8HwVQUBFOxL3F/a6N7Vcsv2yDXaQx
Xw2UwU2nXWpQH3wvOCVrlJ1JoZB9eJvaidpTUTc3Hc2uDoo7qa+MYkPGXDXoglK/kVb6Kyrtye3K
+5Qq4jTaaj/V04dbCORCKeenPoviO/xHys7XI0koVJJOie6jIPawjYtd2emvuInZXoJcS9oAFxuQ
DjXgsvYNqrHW+jSlIBstqD+ETNaF2YPgaOhIGZfldOHuB3kkJGbTX6Hh9UB1LS1g+wun11+HkqPX
HcGiasQ967DyHBbRSfzMAOCkT9UTIigEkWV+Vp34Yrj61CaU4lOJKiIaJvLLd83k9zvHcD/UiAQP
qwqA1fbA2XQwzYK8WWl/qwxaZy13FhId1sw2YYFoXjQ7eiBVgTgCJkwNLgiVDRn/YWxdpT0ciMBl
iRJgRkGg4k7ZU+hoDFHZsxascsumeEaI8ZJ08lXBWZ9K59MfORw6VbNBQsmc8qb/J8O2YrxA19Iy
wAg6QP5paW01TL0knh3J+ZLYemDICIuRStFyPecZy+mcmgg86Zcc5m4sjn76WX5j/0TW+IZhhnNf
d1GL+o+SMVREKkjAXgEG9Y/sKA9HxnaF3X3mo/4adTpz4jw4a/X0ncUVSBwSFwK71HgGPzXVvMQR
EpvY0E6pM+KMCT9oilAPhWfh824pum8PGoimWWjLFk1nkJPBNdkY5QtGhmjhzmvFUEEucOqDQ+A3
dIcIpnavLxjEsRlTnz2dWy6T82j0WKlM526Uct8Rxb1O8exvK3xrq6jG1tW5DAv9KFy7rnx3oXlU
XrRvUaaumrgrV3YbnSOLdGdLJDsojT4WS8bhlvVh9Rx+/pqQ1AccoWBteNX7er74w4MdT9+D90xu
zxPHuq8+zUJ+OoYPRIDQ46Jm7ZGEF2voT5Uhuq3I9T8Z2AusJ8y9i5XepbtBc4OV7iTGOje0Z6mp
J7edhiPp6veQ9JalJx7hZhz0sNHWIwja5dC2J7+Ra/QYW7d3H2wS6Ltu+ki7/ivC+jxqJsyFaY/4
JljVLjPwICd+M+n7T42lFFTmpHYf6SO17piS58c/02atgp1F+H41Nx4Y4tNkWaeM+ml8zR2siJz8
ASq+9htof7w0SpQMVhYuasWWo23NB9cw30boR4zHtFOsVw+m6d27VLyNrl3j+h6RSloMgCq8QpwE
2zZszmU9g6mSeEGtO/DWBt4MYxtZX2SV3E2ONde6/a4vzP1QqSeWhw9DAsATmCRLnvZU1c2jz3tl
OTaMGvzQPTJw+ara9BC08S0u0WDEWsM4proOqnhxTDa4zaxrzJ4ThZvMad2TdIuDVXExNqQCkV/N
AQcjVFXxF1EIR9eagKjmi8DAEYhjimGYwVxyeCltBtlm7b+0yAMXckxftJb5YKRzPpHhQ47fntHp
c5YmJU7vlOuP3V9F8iAiNgcAaAbrCyJvH75rtWYtSIH69drsu9OKjRUwLJsasCFuiOsDE8Ddo0SD
pIzULfY8+HlTC/nf2+gW8gAtTJct4e6E6+jM+EIuDgIzfjGCIApridVILqXrlusQT8e2Qz9JNgk4
MZD0C8hrp7GXQB8MzhOYLJve4btJKEsNSxGrw1Ta7ymr/dqjcOnuhu0dsVuwzYkfdPaKtlU8/5Nh
7jIdQQHEaVoFzsbV1EehmA3omppjntO1O9AeRP65c/zvPPttJwICzd+0mhiDGzlvGs95Qq86XDTm
+4vNoPBckwP+i3rmRhPUbglHwAGq9pkamcMEw6PWuS+apT83xYSW1HPxW1HPGFIuCJbh2G1ZjOY6
Y1szIXDKVHu+0WRj18NhbALSX8yIZCpTvuhZ8FKa486lEWQKQjg4kKbG0L8QgCwnxylXRcXtnzn+
n5fV69LW8o0uHMqvUnzafhstU6Ml+tnG+dmMHTPwCYhNUSFf8PtXes0j8dwzsh5IPGYRIBA50mxd
Pteh/uRJB3ZO3SeHuJ4IUKynm03JwaT5fRpTG+9ZdEO5xOy00J8NS57dpnqHhfSWYL1/wGOJUHuY
TkNqik1ra9MKie9xhJ2+GlxeMhuylWduLY/dm2XahOm4DGSqtNi5GP/ySkfT6ifnrMxOpMDMGt10
X8cJF7SOIifl3hZwEGbxyAt3dL2O+agxScy130f9ugjxZQ81aVgOs7p+rU/2Bw0jL5/TReSU9WrZ
hpZAsQpKiQaSNZKQMMTt7Ay2v2Av4b6FzB7ZKqObnB3+VYqIM2iMagkT32SkxX7IaZwFi82zN4IC
V2wSww5Kl0FmMbzRBb1MjnmR09sijKdgHp5PLcqbaMp3aWEVKwfw2zJgzG043XJmxZDSFa8TVnS9
m6R7txEXH3mt3/CkRakRPgLWpfWPc2ZaYbHOGFgZ/Ikn0XgwMfE097keTe29nkkrrGyVVC8W3JKd
3OQaM0lWVmJL7IOLBWQZY9tf4L44akhr+0i90xSQuoLTgo/y+vzsJBIISGp5+A6ITR3heEXMAfYC
pW3tmG+ehuh69IYfvTcfQc6ege4zFFf2DV3tDVz33SySRZuiuxOYqfwmIf+iA9cWD3ujbd6VCeqT
O+azdY5inOJ9UJ1I6I4wMHF7TH8+x4NOv0XizTdATAArYY/qB//8mGU/KtOCVQcqeGPy5aEBPXDL
Mx4ORzTXzakNpghfF0GaZLQ0sfZjKO+rFO1fnopLn7WvkmdlZZMXjCg2uibhVKCtxhEEohQVXDcc
dTDxGp5iRviIVJUv+21Zk2+DfKFquP3TjP5Z2dep5DYOwZDOZQ0L6v4iFPo0iigyshqiNfL00gxi
D3QBJvs0M03C8SsgDmNF8/rUIzqpkaEuhiy/awPmwoS5nkSQVcTqkkkWwRZeQAKviC3CC/6d1+3O
nYV0oaVFi1p6h9SCqAS0XBXjX9RBFnL8Eut7cKwlqopgtNRaDRMby0Ax0MSxUEcBeyvm2k1l28xR
nCcrL9jI+HG5HEI5s7ag+5DTpkLXXGmxdSmmQlsmFnOwXtdRrFBlpXR/CyRfu0wU3UPCrtu0yucc
jMLR9D0CP1zE4U1rbhotM9ah7nxkrcY2H1zmUdedfNXHvrH1aBU0iXtysO1vKi0wRh++01WMBP1N
yP25TfMA1U9j7MnpiNehp3F8EIEwOfaXqbFiZZ7zhDXWucaq2wSEO22mPPiU8mTkkVwmKIUdNatM
SHs/5LF4rEaieZqyyZlFYFiyiwoHMpEHDqVd6EPj0XuxyQYUlE6Ea94GCIzlx7RRenMGJwOqA3Kd
ipx70LeO1E3DLhrnuWl56+UjPxnqsByUo+DpcWX3TNbRO6gEJvhhxJoq5G3HUUaKLutUYqhetSQR
pDeMZ8fI/8rSY1XErrOZFxlM0qvMOoAFWCZSjks/aaiQ4s8Od/6+Aps+z0Bqhn/5auMGmrGB9vmX
U346KnpSGJ0CI+pOlbvQJb8xalEvgpC11lRYGE0CcfNr589AAwlIir5NgQyYYYn1ZI+HipkVVwwK
qhwNbIgYf2eSkOqGNodpPH9W7bNKXpgG6wtP97Sl79L9DsZ0JKTKZ4wYc5+xD24JzcZJ4GAj9ni7
ApZZFhxogOFckmJJ8ShUTZc6lruMw5GR30gctWMdkkTHQZmjK8jdA6eu2rQJ1pZGBPvEqYFGJNR7
AdJQZ8AsU+BkavX46gWderCSINzaziHLciyM2vjYlIX/RrG+7qfWevY6gM8Z+A1Pq5qlLzoWEdN7
1AJqgAazrJVAKKB88xE/VPVGdmA61uq1rQWTm9B6wJ54ish4eiVOrnwkC2rrWPjIzjYt1tVvBb/I
6QPLOwAqghZ3jjSSdxtIV5r8G3PnsSM5kmbrV7noPRukGY1i0RvXMsJDR+aGCJFJTRq1ePr5mNMX
uFWLGQxmc2sRqFQB93CS9otzvpMvMZdQS80KVw1i/emcS9YCZBLVR8phNrwiYCwPQuLS2vfS1Fcc
BNGPNA2gl3T22lOt2AIBr68B4eo8vGe1ayZCyX2eDsDip/gkWnPtsJDDFJQyZO2i7EWVhXEXk3I9
2Gb6QgZA+Fgl1bYaiXVXbjHtcNhkLyAXig/t1skzIxMyb6p9AtDv2eDZf+MyQXz/anayehZyNl/G
kOUibJ1HrjPetrgfsvoIFQng+JSmG1xFoK6idmLDxgifCVRXngGHlGcCdpl65dm8JN1rfAqhPsvc
NjZmyNUTmTYvetZpzwfQGJtq+Tuu4+rzn//r0Brt88m9CXDNILEVNCrXBbSd6Pb854shHQtfxPLr
MAE6GnJ6rWsgnmdxjFNka8wticJZfuPPF207Yp1MhBPLpmTxHjuiO0Mn+PeXrAjzTVmEyRrXcHdO
lz9NhOscgxZ1z5xY90aprHuMtQJbJ6ePjqt43ULMwJbNnyK9tu5jZZuEAHiPrj3jjtH0aLC4qn2T
Jua9FbREAkwHVUfGXbj8zT+/E0rnZhIssWeRfDKcdE62PaDMg2vGDG4qe763jMssEnWnRTzf46yB
cWMxvUmHFvuEJ2EfxG52yWbwQrxljlA86Wy8wzufTt8pxu4qp4BHgZG6PPECG8FIciNbOpGnyuAF
bYV2nmLtt9eAjNWroef2GjrLCg4xMDphq3zIvKeytZqrbwRMtyOIYtc/X2rWayyLk09Eixfhjf1x
7mrWFcsXLDPNdUDNcNDOyNUzFXf9gL14gsfTzCx2qgYcZVAquTZMw9wKaIDrxLeGjRHiSCJzhPWw
lHiBlhS/EXv7RpdIlPuWMA+uNtUj7uMLYyAaRitKtsTS4tUe6a6MVqBpD4usv8q8768OYuntCN90
BdYIwKqg1K8Lt8PYxZcoiCRni4ENXWSfiTGM+y7/IGsGiH1m/oBXgf5Epfdsym6e3ZOxHQ7dM4QS
JotzcOkZAa68wQDwU2eCuaJFEkMV27u8UuGja7bhY5zkuxw9992fXzHWlVcMr6mZH+ACOLeudpxb
5SbOTZvBZro0bULqQeD6+3ZiNyIpGrYpzIC9MvHjsOPYszNVG4D6YlfXvf1Ey2cSHhh8ZAIJS+/X
JFfasIdTn62KYjC9SbIh/CIZqUtc89N3rHbBQJYXFV4jlnE8XlHUKJexWt263ipXwyeTXOCiXpxs
LaM/dNq6cvRar5PEgQqJsrvluVOcQ7/ZtUm3fFTta0wp/RiDmL4xYfY4jNlapOVwz5SBTmgRqno9
8rrGK8qHUMO8ssB8fFJIv6AwVao2nsBO2uumYUAXRBFeU8VeajaLd+HrfTrkh9kzxzc/ROiNJBi9
DHX9KXKNveNir9Asqz5H+SPuyUsoQt//zy+kRR16Gy6eJ3mx/WQ8T2n+6gh+4brhe2e75oaPdUMP
1eyY1b3bmlWvU/RiMxKjBjA6sb5AE3fbMXqbMSgfA+8xQEWypPml1OeZvxol5b3K7/pwDE/wsyT5
M3F06uU1nHKcBZxBqz5i30xA/RWI84IGopVOakr/g+akABRFNkIUwDos9ZBtcj+zHgzHecwdJk+2
jW5EVncpQgL+OYGAPfIT13a5AtuAC7jZYhIcj4P3xQCvXVS43UOqyg34b30wHMJYyXR0SJdu9aE1
8/egKrK9YUK2quh+I2NPYR+uu0j91n01nuJOh3ezP+0hbA0Pcxu+jJEydpXXvttqtPeRsp8sPd2z
FP9g9hiefQNJYd4fWLT1K53XLrgnOoJ0eR1ZAzEzkGBnUwqoeU6jLa5shxX4iOqUh/pIgl6dAFVr
+rbdTbEJENY38I3XMcg5Qak3leLB6kbrYZgmtMnqA2I+aX55SUBKEbroEEOxEW5MUGBpXmuNW5Wk
zFzAMfF8chynUThADQOqjppQB6k/ey3aTc4+qUzSqzbUOjBdiStTcCHWcCjyloIwdHHflkF3VWZf
Pyxol0OtmX70NgAbphgR3Mx13KbBdiIFbi28etvVfXnMveqK7QjJpkwOSUiaYMYmxFtRSDLeMKMM
9iXvbcCRl8pouMwkoXRulm79oid8oEdNFnr1JWeCvLrT8ZzdJuqnNf5Bb9fXkb4l7a6IFl5gsYi5
xl+wCZ2161VcjUg6CIRgiWaxwLfD/kdmzfleAmaSMzGwFXFEqy6lpBg70Bd62k1t+DuPoke861Sy
31Y+HEN1TXGSb4nuqo9skhKnfojdnHzcJHy0y+qmtNy7DvdO8mMCwUz0YfM9lchDDT0YG4tmbMXM
FXBNNiBVM6atLPthn5DHMJlwwys4H/lorRsDrl2O35c0pk1Upv566ATzwSUxhvRIBECr5BhsiejG
P4p+iqVQPO+RkK1Fd3LhYlH8+kiIkxfmXJgDHP3piEcCRz5JJGMqlIvz5NiHodKPqdl9uIM8F+78
W7oQCqOKDsj06j0blF2dGxP12hQj43FrDDnJOfbC33y0F7Z76QZ0+iFBNmAL0z+EQUWSdmkwbWeu
g37CPYTez3AcmbpBPpzYItS0FMIMtuqP8APbEFU5MoGeXhwFwiEHiUqY3wz2hK15EcXvaaV/trMB
5ZxXhC/qMEsS7qaEpLPM2qh6ek+Hem8m720+AY4LuhdDLUJkVOIqZrEn5IvX2/u8Le7TqvrEkfVe
Lhr3poVdvhg5PcAapzp1fiE5QYmyV8Hc7zOXlPVM99GR3vyOlLV9WeJjLXPjArYt3lZW+9ki2GAU
6wFR7Lcy4CFV6v47gYl+thmeaFSr+xHqN2YXwt03bjbcwbubVuTePRJgdSKmowRuVX+pcrw1WfEc
VPG0R8wFzfejK99y5W3yD8njeGu73Wdfu1v0XYuy3Grf0pFY+UAAtawztIGel6w6RpeavscKhA3Y
snvXOjPWpQWhpxojRGfjxQvJT/Q7GO0yNp5jB6mL6ewxRiHPMzVhXDLaNZYPNYV1Qm947OyIWUxq
OMjuyE4rbfkYQawqXd6kwrrVzBsnR1JVSBk8BPVThR6XdU14G6ZfTVvFt7J9zmWyNTv1bE6I5Xvv
rkn6ceU54+vk4UqzOYQ57VBkKpehsRtwLRFJy1O7B6ERegx0ZL8W4ZRR+PwURce1VHxJpwZSOct1
nMIvZEDC8dHJc+CRPanhNmQ+WY/JbxCQzjUs5bRBK3hMqybf+yp9hz5PvOlc/PQMhAq9KcmSRX0d
WjDCPUUvXvcdqWFUxMkwU7lL85Mn9YlDfIC0iMBNZsJHO3WBRkfylwZh2WfEzPoVIAgxvEw2eewR
lNayfCGS99yF4l1Lu2TWQaADsXdOY36FT24e9PtqQpSf16DFUTjt3M4j54q7gBGvyJBPG8YWFcSu
exKEpF7Y5i5qC5pSVns8RPKFouRGLzwmN8AT2vMkXvwac/EcGPC3CHBlBBK28G+YPvYm2986gjjl
It6glY0jB61SPlbP5L4yHc7Mn1xIy47+Zgn53KblLWdQlmQ+LfNcZzsGkGFSgTnDOleFtb9xgQoD
pKjXnu8lV4Ps1jSaXxnXPNiOXsRMxJAhR9ykNJ8I7PqfvoWH0++QtrE7gGT1ELlscektUUpi8GvC
cwUC5KqtMFxTiNbAi+2RFgrnVoXpG70Tti+YCLHiMI3PNJtBa5F9bmmuYrTtUUILH+QOKaEDZFqX
kM6gH2dmzP0DkBqqjI5/Ztj63Yr7mykmFw6sd6wdYhosD3sShHiLRkQ+WZiV9iUvrmzfoiz46crp
aVZwxv2wIrBN7kDOOMh2mMkIXZBsu5PIx2Ft58/oZd5EyUhT6JG6JzzVYelvqnx8Bw+QEv3hOiS8
Wy9Wroqd08XMTSJ64dAKmXLVzmb2JnMRMUHwdMTVpCfbOC25CTlWjpmsWt+cfprm/MyID1BkGG9s
/JRsV8p6q9Mt+pBH0nfelz0it/teJEwl1JfT9w9tjl+qqidgx85BoijCyoKMVyONmqOcuzgu0vtI
j0cAQ6fa2BotpJoqyS5ysCWmN5YeWf9uZhFG4RpJ8dRguw9KsEQsdwLP81hS090VCHBCD3BLl1/L
vnyyXRZ8Xt1NhyaNfnomIRNYHlZPUKSSU8g4anNI05B7bWSYCSvtTFB9hUtu5D3UzJVsvEKZfyiS
QHyOBowv5U+HsUR30lpgcqbx0hVlclfr7Gjjji2neECGLgAa1QtsfmsBV2Xciz3XMMa3EDwkfsTp
5FZ8DpHt1YfK/+HHE0+OjEc7um7JlYga2bQRDErjHUU2FWACKKqy5ZXrCT+jVzd7UN07Rebjqsax
gqMSvbpI2fRCsZ/6Yt5FojoYIDhKT14rar1VTxKgM00wLmb3gv6bREiBwMqbWIXNNhEpMU5VO+yA
8apyNzIBUBqiRRg/OSmk+in+yof8nmdPwypnbjaT6U0H2T+YDdoUAq3f2vwRqcy9jmkdG0SiSxqb
O9lI3/PYOKhYXEXW3wfF/IJPxd9CamCwnOIWDHB49vCVVoNJ5CMxytsqsVkKtnPHjKMZdxZNPZt5
L6P8D+6zpMbXCYyH1wLwojeq02hQHAXpQQcFznIhSUw1fZJWmdTQJnkHTEn9lYBp+qiSoiWdp6Pb
wmpO80Yd9ZLtWK5TlHjszhZCrFMT4u08tPVkYT31hv3cNodpBHRhDMVD6wA39mKKd7jz6POAcRqS
L3/+z1Qpms2wWccc7ae+mnOs5xPvdlS/J98pdkwpxDmnC3WbBysrgI+OdX0/KGQtUkWHpNv75Fcg
3mhfvaBGHirSdOdZvvvWOFy3MS/j2pix+zYQ9duoN9+NADHq8hhAt2Xb56i3jlH6zhvsZF/NBVEx
6DjZllbyrnQqkhqCskUM8IOUcLavBRwx5J1LB84vh753uPQic19UBj8xGyqZq83fPjX9vfJc90V4
z4iNhyiNXs1Imec4GqFS5DhRou5NGZEmtsisCMpAiIxdMFpZLRDuoMKl3GXEMssI0pTbN99DE6C/
WUTdWezSTTL8t+yDqv5IcrNT4DKPn0XPCqc2KT2M3zKiKJKgjTvGoRufWwclBSk0sYQmC1Bx2s2U
FmyYPk2b3R3cZwbsMyMsuKVli/gqFImDMLmPkVmyOmo7HC4p32kc0yemjQvLD8Un6XL+iqYtQVIO
tGVqTzaSLNCPREhQZ5xC9IXwHgFZoeOqeKTnJmF+XFnllJ8rQn7WvbSA3fSm2DKC/SRU+73zQRaG
xvsQeD8ssyeSxtUPE43nZtn6o4zTx6l1xl3WsPjuUWL57T33pQXydqJoZKU4VxNC5PREl3GBiYmZ
UbCXBZjJCjvvt11bXZRezENzgsx2sH7ZIALu29kER0O8t6qbl5aUBS93NqVK7mVMegkuur2jSY4f
qvAcKsKLMx32jLh9Oil+CMBZHfJQy3MECmXVZwADMZe8Jqa4G8fZw+pEGIttEVjt+r86CwXnPLEo
iHXIRTMD7G07w7wPMQUOS8h7jDp6y4zvqcyHO9NI9srqoXEJWhaC3wkj9uPsrBWXXZHFtJpC/ygS
tcCIZxCOMHObhkbFAVcESKoHISWnc1JRMipkc+3kfZcT29ix2zCnWwN7916NiXziCGAazdmGkJk3
xT4Q8Uo37JVr3rNv2MzdsI3YUeGwZxQQZu7zXNrtLmk8dKOW+16kKeYF3+ChS0pyrpx50W/CNhiZ
HkwxGReR6g6kHFeb1I3bgzlewGr+mDSGKfyICSOC/ZzoSxZ5McrCWG6ETn+kGaQ9b2ie7DaPtm7m
tSc/1pvZab5JIYc9SyxTZe8789J16YVO9RaNbCAml0K7seu1QfrnAWIG4wWnFZsQ0x74rJHGACvk
AQEOxbRfLacCGTwiEzflRgcdc+V7JRb10SjeaL8XwBQe3Tk96VzB0xAkXSfD/TDn4X7KCzK8RL/F
I4K1vmQ+n5MmRpmHeiC66YIhHNsCf10F9kYW9RWb/udkzo+RY58Ky2kP8QxQMqb68TJFc4JPYRc0
8xkayZE5IkFC6dSvFYjgHpIr34tvKAP5PRPrYufGvA5c1D1k/hVdnEI9QPMfZT5KaJB+TJ6AEiRQ
xdoyExs/e0Tnu6xJ5FMt4oJAC1x+GHXUTo7J29iyQgHZ88FkIFmybOzkGrnUUKgjNu0IOL2IoWAU
MS6YPEx2CFsvTokQsRqny7hsPYPe/x0b8iyL/jjhuToQHT0B5xuqzN124fxt+Kcy584ncONc5A5h
2AOXJMCHPgMONZoENptzoM5DWz2qzBpZoSIBnhoXia3N3e66nBKFA6FZk1AmX+JlodkUyjjhHG3W
3BsqHMxz0JGA6iELMmJWGH1FzK1DNFuvwKhNzBAY+jOGTcW6mi6qQMQlx9AgC4PHRyTSHVCGgDMD
L14coUTXpQXHE+CBwiafdajoSByJSH7cDeURHyHFms1pgGwKMWfzWppMf52ie1EUjfgf2KRF5mLD
4o5OPPWb7x5RAVo7Y3RginjMVXBpiRXziP3YZgt+I2ZFxcNzWLqTUQmAPyHx2EN/oEainFLOneps
NuIBYsGK+YMdZp8iRQmTsW3snGhCXcCRo6zdstlYt2yxtoXFTZ4MvAXLywEvxkZ35Cf7WqN0Qyrv
fXQV+OdGCFoZPLmPMMwAMRUffmZ/U/K9RJl+7vI8wh4Ft1HCTFaQ3XHFGcfYHNJt29BKAMXeIpTC
IMCDEBZ9e4lKq0ZtVUEigS3oz2hLhurDSjysYyR1oppWSEqXXxbB9GOaMJIH2WIaYIMZm0GyIZ0N
8cqFc31XduwCs9gKNs5YPDr3NtnbQuwcAk0iTCsHCpN8Rd0aISK/y6L526IDZAM8f4D6W9u7SbsO
z1A2FKhQNuaAE72YsCVaPdva2mDSoPxyg6nNrqqYuA+mI4FLqx5CPJgqJyCuTBUnJzGrC/hQ7kmD
ESju6zWaUgaunBUIhTCgO6j7AnQE68jEmegHpL15drzRPrdcaUWMreJDzqx3nRB9BpMNrWXBk1Uj
SmY4aa6hfz51ORKhUuC5LuHIb8GwH1ycvU5PKrDtKLFRYYvrCvsRuV4u46FfgzK+Chuc4ICOcL8M
lkaH4y9woqPfk2ljlEnPbhY5j1UJBGFcOx0CZDw55AHdVcvesXA1IlmPQVXZUv/YEt1/Yv1soqi5
F0WxR2n34Q+uvUNpCdy/QH8HwQJiaVWtM480GXPKf0WF+TS5lOt4YF7DJGrXUo0GeWgx1W6Np7WB
fXQlAUQhLsIrZhvHnPyzGQNRxQqswutFjhscf2f+8AU2LrdBXpz3xn2m9Km1edDWHof3RHotZus5
RnGHEtAwuTUmZ/xZjvFrY2P8QWHdSMUH0DOd6xaBURaCwPPlk+gqYp6TV5iK8EDdGDODY4+E53g0
/aP7CIRfdDQ8ANsxdTTzp+WjrJHueBSysdc+QiSE6NljItXOczWa5BR3bxXgZ3bJjiBXCDVWQpq6
7+qNK2A8F2n5K3Pt4WD0nzwlxR0SZu78NYCGak2StXmNPiz0rx2HRxMODdAihUDFYAfSJ70BdtDb
FgOreAQCjxyGbwDICKT0rF/p6LdHBx3GQP1Iw06IeB1eXeJ5sE17l4Sh8TZNuDGqtL6OliKLqCgZ
1TjdC0kUyyLKDgEgil+DNa3Qau0xD5Ujw2NdNv65YlkHHJsWw6B3TKpvFnpbkt78jcWgK4bFuB+Z
hdgBi/EEuQJAJbrfENYIcAxeIE8HIzDgN9T+T/MiDjqr3scIDK5nk1Q++w0tjvvp2PWwLo8DzNn1
nP6WngmumCsVuZu5D5GWkpbkkESJgGuoFhccZYiQROtgcoTCHlg0Ec6IbbsqNnMod6PkElZFOywz
Y162WW1MFeI5YTsFwBEB8sg0aQ6TJxfsNpQgHrgJyx6qsaWQjpFQaaWmvSDOIQGXITocoy33hu8x
tQyBL5Gt4v9i8jQwvKbmPkwtQGxQ0TfAsjf2mTbudDLghI0A3KDjZj/dHMPxZplU+r5nIN7BUhwg
VuUIzL7duLgk2Rxve9hlWAvE1raX2V6IS5PzzHRcQHkOGiQ7JxpK98UhsfUplcrfOZJG1gtOquKg
afxk3IRLIKFuxavSPoisamT0BstmE5FAyS1vr+3RImEei/++7/DLkgE1nHhEHHJLotpbbtaxLxwe
GPHB7fp82xPqxSj0gBHsxRqZoxlRc1eHzgyhMtmUwnz0LJ4A2mhuRDj+cN+ium+2CNVO8Bi+uBUX
kULJNEJzkzOyRv9OWN+8ypsUI3Xw3jKSP8dgMNeI7X4L1z+NY3NXtfG4g2JwByyNJZWLLI0MPOj2
5ta1atBPqnzRkDpO3ZJKN8Rsrgmc7ubGelTNl5cF2VHbHEOZxcg0FkawC5N73zUNpNy6WaFn4fNm
J/2Qp9RMnjVeymJR2AKRQbosHh07Vfz0gJ4EeqCn8wkoNHu9ERtHu+9dhvc4CpCwUCaE/akMPY5G
OnMZUaN7FjGGdfoBpnXGiQLpdhnZZZ2BAh9T2NoJpu+kMn9YaYfOwhO/PaaJq7xziQkfimfIsIyY
l2vX1gL2VFTE+3gIKsoGg+e7aG5NUrZH2IcM2S1xyOzwR85D+BwGzc1VXcWdEfl05NG0HuaMLdkc
/gqcPN0NQnknI3wpepwrfaJ/ozCR78J2sQiQkeIKFFEFblTZmPusYSdtVeNznCI8ZIyCj43oWqAw
81XbzBmTgvvACe50KLjEhq67AORXK0bOlNXjrapt81zB3kyscyvi7kFaxMe4mDhNHIrXqe04XkBS
kyhYdyc9JhtfF6tqcppL5DG1xKP8Luf3uR/lRxVsAI9IgJ4iwE3E8x6MEJkCzaOfifA+95xigyeT
7qNxT23BnG6IpuRAmcC7AU0qqx9uLLijVTwTz8uwfVC8TSuHmMTPBVLOCIjWVSONk19Pm9TBXSWJ
xAE/e0BLw2dDlBmpw0hV8TpI47sukNS0dtKThSBhtdhEzaeRlltoQ+nNNdmopJkkpzeJyVh/UGaR
XWU2/sr6ad4xZGN90B+GkY+EieAp9knAE8NBVOPFMkd9dOOb4YzfDC36Jx7A2bYLrGRrT1wE07Jt
KrzRv2vl29BI9zzY+puOP9zYojka5ZBs8YG6t9GxUKc0EXVlIbprUbLhz1mekDU453c86oaVWSHV
0Mo54zVp8MboHRf6M5tT86Pu9BN3NR9HTBImHj9QchUmRXwJcmRYVZNwdjIsMgi5wX3C6nZN2+Y0
dm5MGgA7Je2Kbwf4WeTAc82Ed5IuWhzVzsSH68peh3IQ57a8APKWl4pcu8Iti5MkY6CZPODsIPXx
XlE9ewu4pkuOPYx4h2wNe2q/ggGFcjJGHwIBW08TKl35AJqOwXvtPfflswJ1FACGWrUNvtApnLdx
2JEh1/9A9f4lSJ1dJYt4x5aLP3bpvUf5lobU4YJL2x7e/RgaqEy9L6vJiTpCtVQVTBymWsNJtu9b
YPi5wyzAH0KWAR2HL2fkuVB3aUNURJ3yZA34nU3eRS/oTw92M/zqQnlqONXxcRNSN1n4aknswTjJ
rM2LumY9sDauhltl4Qg2LPUIF/hCufD2G7XTKzG7qCp4xtkVSmab/AvyohqSdTrHvkWp/5LrCi+c
PT/3wjxUlntIHAcGFkPswo++x9aFHQXfJw7YzvBRAATCdBJEP9ui2v/PGaX/G/roX6Cm+1/lHeHm
zd9Bpv9fIkoJLv8vEKW/6u6veFL++r/xpI73T+CjSLIcy5ICmwfkUvyG7b/+YXjWP6Xl2cr0xR86
qcsf/V88qUlIu4Bmyn+WBd7UMiXZ6g00gYh/aXn/BHjqIu6Vru+AVXD/Jznt9pLCXmZTWBbH73/9
w5G2Z/tL4rtSysKvIsy/4km9SARGj7QO8JtpLY5zSMOhfjNahxFqUb1hRsXnasTZnh7DxQNMf0p0
6bbWeDMqVohOYo+7lINC0/FlzZcRQmYp6u7RNOQJCfCtc79EnX+OJkLLsHviufUbIOou7rCD0fOH
pXif2X+vsEy2a6tzfI4b9LEIy4G7UEQW/mvPxmCVuA6Hzivb5nrbYzdFV72z/HfVEIVU+ARLb/6f
z/H2nz+D/1N0+Q1VcNv86x/i7z8aBzSs5JPwceyblivlX380hW+Fo2HEI/rljJ5j3BlEXrIAO/ey
OSZeaJN5pO2zwrozj+i2yS0u4/ZXWLDeCAMyuLBqsCkZrn3awaUfaHmz7osj1D2RIxI2eCda4UGD
1xakeNBlQtRMwAvjv3kjlvjbZ+yQ5ON5POaXkkbZzt8+Y8xQcRkxy8YrD17A0s6t0CLf1PH0wClL
UZqjrJNpEp4alsXs3FO8m1sTP89//RP1hf/3l+IqadkOd4JwuN4sz/rrz5TEkpJsD8a2qZ+f8kfH
VHCtB7nF3/kc8Vw/RLbdMc6CyqEDUzBAxPPLloQUb8e/c5THSUsYVB6E8jIORAiAPIrIxUYGsmYx
+uZmrdp71nNnZ/IR087Qu4QxVmLbgpczRnV1i/rTH6P80FQQ4qPCr18TgSLbry/FZN7DzETrW3t6
PaVeitcVkyhe0mPAp0z5wEcd5/qoSmKCs7B4oJ4bYlAM9BzbUeav5LacCrsO3pcHefyxSMvNQBls
AkJNfBOugIJuIYN4++JnBDPq2iPLqyH7plmsG2m2qaIAhX0a+ZfQ5aaoe0iW7XGu6IECrtI1jUi9
4BkEUWiIZ3JPvGAHZcOAYnPtGyq46yF5Zg7DAiLh0HDOeLSClsgsuDPXRj1h4Bmei/soMLJznnUf
o3bjC/IIrIJhYa+r+UeN7fkglbMFQ8W83qfL16w6qrhb70PHih8aouM7zKs7rx7vgxEuApHg/pYo
yuWII7hyMNNnheR141Et7wu/Kc9cnHguUAyZSPRyu/uocySypUnY1yTVt8N4kOoB9qTmk5icvLkY
bYZZfIC+0Orxqn0H5hKEx21hLkPRkVRVNz2WNvEgbFc8pAfQ6qrJO3tTeKyM0PqoB9pxqYYAgEra
b73OxmMkYogMjHKNKpj3qa7GXaHTc9sxcU7CZ6zJBMGayX5o2Ps2vX414iX8oEAoGCqHhqNuvw3M
4Fu3e+IBB73EddQ6WVR3rU6IYy3IW0NWjAKJG35ak8fDHkvb9xFrhV20aC5ck0kTHsjoNocM8037
TnfIOTgP9m6FnceYm6dpcJ69PGCG0zRvsdc80nGytglCog5gA9E/YJWxhQW60PSPw1c7BZ9RgSlA
TBCrvAF8TdM7j03uJrsSfv5O+iSr0WeDZgguGQNdVkSmYOSX5sVOFKPN1MD6zd3zM0p4w/0lqCGX
GKu4jomPxeexgYo+7Ik/3o1/xKd/Yu4Lkt6WG6aGw7djUEE4WHAv8xzAEUpvsvxArY6Y81ih0mJ2
gF7nGgkE25X31h3CAwiD/Zyiy5RzoE9RSTSJEvY17hMyo2L54YGAvNPfZeubG9mR2iuV8d1HqGdm
OAyVb99TBr+jEz5HAyaWhhy6LTtZ6PYLLrFo5LtnZc9Mp0Ddi0SvJu1/4vE5j408lSrCSBHhzlLk
fkEuhSM8d8mzLJJ3mVAgsm5/qJewON/mDeWmDf4t9n75AdU0WcFQkefi1lTq3PfEJSGIekahhqSA
6J/a6NSDMLneJivZN8mwxqhBkGE7XSaUntTyzMB6cPyp7/5OBrRWxM/mCWPrAU7yLi/I1JliYCKN
+yJH+J1Inhj38F1XMdZTpL8eTuHi3AYK82BsgDYa5xpDxXKrouk45uIZTeWDPcsrGCmx8jQiYLE4
QMbpHSHHvKJk7raxLDbL7FekiYGGOv9oGneLIqfZdnP3JqT3lZHi+NJFRXpCU/hW4fVx4TDq2voI
UjjRyFejdVD/yoTyl6fPp2myzp/hyhpph9dBWGAzgB+MWUb720HzMUhFpUDXe+BTQEq5vrkUc0iQ
Q36SJPUBpbQusR787UBLsdN5TzbgNB0gmcFfbvWlMIc3N3GbjXaMAAHfdycwtDvgq28FsS5OxNyO
TBk0aybLj2CS7qnDi71OaHASgYk3Mzz4S2O+UQQAbqL23A+FccpMh1lW2p7nxF2u/oSMStYEH3jS
j7WBjJDpwyEAKbc1Ncd60jzliZe+GwlOOO9hynv/C7lFuu4MBt7RbNirIWn2XugFWz2vPYoD/Pbl
fRh5yIcqhILCvy/GL6XNTy9ddOSmT9azs8UgehdO8jyrB1RN9xEhbLvB8Oc9GYevc+bzlprpJ2Lb
gEkjNwKab0SLBNiLZohOXR/uLad073pHnJzSec1Umu30aODh8UW4F1o+YellRjgkzGWb8Y08kHGL
ssvZ+3fY/sJdX+YfRmVqHlYZMi+D4a3oXE4Hz/vC/7y8L7TpohE/Jju9671iOMvJzm6p1RKUgWhR
E7Fd5ck+8lMRMD1RLt8TkazdT5vGYfDiRXhlUlQb5ETrR8s20ke5fOmyu0iyboicoNgUdfnv3x7a
CUu7QmTy5x+avVFv3JIXiLMLEZanb3/+LgFU4cVrULeRd4Kd8rXF3n/nT378UhNKnKTm8E6hjVOk
gH1QtpzY+NzkobAULvAirXbzpCBUTihwgnhkixiRgIyCktLkgQXOy38QdV7LjevaFv0iVpFgAPmq
LFmWg5xfWI4MYAIz+fV3sPepui+73O7eDhIILKw155iyASIwNM1w1KN8CT3rTkcTg8S4b/ewtt9G
M3kO69DbjbGntoAxcc+3sDbYD9SYvuslMS+E6iWG+kNI9VTK0trYOPFWRT48IoTaxAo1sOHUj6Ir
QY06P1VYv6KfCdeBXVBfEGnS4JCqrXZdFfVphsKIbQpLXDwLTkqkuZ1PmO1YkIqTuPhJfX2/hNBC
DJESWnB7ne3+Lu4CA5xg+gs6jKZvU4Cb/+2kMtdBCiy88MwvzlKo+v5fL+uSWfcLqyndlgvvEe0O
3pyMGR176J9JSdDX5GO5jl2ubDPNYLB0a4C1h8hL2M1qwj2i+gMHTsI9YPwK+ia/j2X9F42LfT9v
fkAt7TG5DQSu7YHyMgqv8cna9dA9iMF/QJ9Ub6baMM8OA/W6SIh/Z168L2Z+SZE3rLusOiuhusfe
zwhLAo1R1c2f2+Dgk1+E1JFshNcByxxSfk07b5TffS85ADPDuWUm9YU5CQbFlP0yg4a9gY98VZlR
uKbdj6DbVeCCUtSV0qzvMRrkNNIw1cIqRG/7OMTVVxBDck2JMFpMxT/MRIuLGCpSE9v0dmTYnQ1e
svOy8ic1s+piL27LPuJ/kUlOaeCTEBTRuhY2Na5CS1xl8s6rq2CfjfBkWkuQPdQ+tGIE+Fbjs2SB
zlujTtlhU/8ED3cq6ZbP1R3x9ZjwTdtf6LP5ul/I9yJEtlmTitJaCYLCJJC3gz01+9rLvpq02yWZ
e98TtQkHL1zudMz52iEGPRVJCia3J96nMz/j0mZMgQbTBioXujS3BtzppE4CHW7NXyPMdmy4qKy9
qriU0XCqQWDf+h7CXqMqXmfB5Ib4uFtjXGiBQXht5mhDibN3nSLchZWghyRK1NJR6aB6j1DpLTr5
1MthiinY1y6akXRJmq9yRx8iwuOJ2NRqgzD0nGIn2zteCcJx8o7Sjc+8ztljDSRJod1Ey5qfOk/n
d2pkhgyiwd81PiQd0qzfsqgTJ4xVArywOteAZtbGFJ/nwUiWXCNIvSnjq1A9Tom3jyewtUGu76VO
DyFwbObWKHZnaRenAD+GFTjRri37O8rOO1+2yWNNEPhFBNEFZ9KOQTtB3rbqd6ZR/ALGai/jwhwH
ecMFp/e/wOzc8KO/VMDyt4LQUMR3BWPAcmU5A+OBdnguR1+CfIe3pi2G1QXZx+usO2JeEfdzEb7Q
bgAMIulemcq4qSzX3qCcBotbEgtZIo9cE6dtIVeH4GukLR2lCDqA7+iZ4wE8uePfYNxENNJKQmht
XOrPwNDBSVaieZAU9uR90L1LunPA6cYujJJ3CsCClx6ZocXelvh54qbal/8kxUtaQTPCRC785K2K
A8Zw3nSYiuxhwLIUJQHZcy2vatwM3yklAQU6lz2cF9xTN64HkjcEpul08SmaW0VgiX1vNO1HFm0r
pPq2kNPO6Wx2vvTiS8Y8JZJLGyJlkvN1aHxvOE427GFEcMg7sxmXoVoKv8b+bXrjo0nzGzFnF2aR
qBZyijVRAoOAuf0X2g8sSpwaOZwtgwdsp0eTejaHY9kkR3IVxxU5Wy/j0pagjkGV5n4SnnunKg6U
vptARZa/VnPNQhjGiJmESLaWny6+4aOpGfq10voMuHGzUWuc1fO0co0BWoUx7Tu7ekkKY+3C9sBk
s0pMqIo2vkT4H+0LMvTozufxIvrdd8UrLSawX8t7JtjxHcZeIrJgPVrQcBLKMFgVHSJ+glqZRfoT
mMX+PRFkFSOPM3dap/Bu5EMMmjFovM+iie6AxFxtpW49kT25EAlCNyD1i4Mw1scuE4+u0TDktd4z
RcNxCICK+gqUiTg2o31tXYYonVkh2wTwl6QEYxQRl1NYctIonuhppRsjyPdG7jwZFmizyVqY6sht
ubTbCRqlJO3wNGZPzB8fhG3uQvzW4Gi56ZcIXzPvEoUVItTkM3T1layIZGU2+i6q+Qejh8+IX2Nj
U5UiUyHKUtGnJi/A9/aNm32TFc+B129N49dULsDKFAdpmDjgCLBIj5VNhCeiePIR8vnesfCxk8g7
Nt294QfpMWWQlyft2YynY+oZeM7I5N1oSkkG04cZhQ0N8ZTpeSu7z85xj/DudxXsuT0Sc45ktPpo
P7oDAluA7ghWQnnWuhQgEI1bkBB+BENYK5t9EFyQHSXFVmc9BlMCxiArw3m2yo/QqyDNwpnyBwJJ
WpAglm+CHvKRgcwzbt3yLoWmpYZhqxpg/zMC8DZLH1wWnRlgcQq/VQtwJQwkVaszI6RlSgxtATWi
cgkEGlFKMVNeV0nNBmgDHzHBUwCdA8lZHO2WBzEzDAilYNhahLFdeB5GWu9NUkFGJ8obevau6rxd
pjTXeoxwpLgOXU3h6FRrr0r3Zk6EXO+C8rctglaYYzpB1ZBruAxpomYr8E8yxsD7o6J93Y3fw6zf
Qio32WoSNulcQHp3NDKQI3yOz6FEoj7EYbK1HUCF/URhG/wY/XBEsUoMWlfPG2LRxbrzp31MP5TX
w6exEiBgKb23OK7AX0jxjG3iEJjln9nr115NiLhz+WJK629Ox9cScH/EnWwX98a3v+jnR+vcZfgT
SBQi/V1169SjR6DLfp/P/itR2w/aipyNKc2PAvCRroqA8hcpt/bguhcwN6Z6ehQudAXwCPtoUhdp
jR+9l/2G5LuSxSyexx63im/et3LJD3G+0f8DrJ8RAGHEx8JUeLvaKa+e/hm4XEBBXoAvzHgH21PA
eYBA6vnq5HVIDgKkHMu/S4PDwrh/1APwYWKdUUgBUAew5RrdtCmi7BShUIpKJPEgR6D7tA1xcsd0
ct8n2dh7Ul5DW6SbvilqrvbovdwwS5Ho5Gj5DdxI4ENKRUBjaSiCc1hQ+NQ2k2/9JTUsFQ1VGsNO
etWRks8hYxwde4ioWGfPVvPqdbD2agJD965fNs8O35tTc3rMlV8/m448KVlb93PMQKkqq/iU2cF7
XpfBbRqoGNZsCWlhbt3Tvz9apEduOhfx4b8/NpCIdolZHpNRwhLM/flZS/jydoPBK2b0JIU9fJbo
aMWUEx4lui3gL3/t1G7A0KY62yDecHklDv5jmb9bbHR+GajXsLKqm3SCkol8Mn8f0akY0mVnm0RF
Y4PhaOgF8rlLkps6FvQUguRNIq+4tCkd7i4r35VphfhRjHzXD3bxXikPJ2vsPY6l3DPUb2+GYgEb
Lt9VLkNVOymNk0qM+TWwvqK5Kt4LMFUrXANi7Xdw6wfXH95JoriK1jMfZ0MVFwRQuG0cq3ty8uaU
5gH5N33fnpPe9Z8GeG45tvpz3CaYOIXZHGaRPFqjezX8jrJjct7CJDpZdu9fB8+MbqCIYEDhaHfr
8ZKAILtq3FEI3QiVtlBaQGDvIkBXDnuLpnlTlGq5LxaHFtA9Sn2h3gezee4nK3hgc6cIFv5XojiN
/v3TsEmBeuJZCnCYn2IjHtHwFkdtlw3ZuQpaWYUwtCi29dxNwGbQ5w5ySI9aG6scAMoLo3bvBr/s
zFEYJu/MQtH8kwANSjxNDlnNtV1LBp3U4S63XpBigF1rK7Nu5jkB/9S4ehNX3wMDwjUYvXI9B+VL
l0wdz4b8dDycGHybJ68jkZkVckvQcb9NR4UHsEnPjYFGOPHWdJVp0iBAXGOiH1aTDTeb2KtT0kdX
v+/AYCj9Z4XTtkQ5t5lTMfPz5Vfhm+O+KIgbrKO/YgZ8ZeEDdiNZ3ZGyYo7Fg5OWcCfIu0ATGzHp
zwv7nFJK0CIEuxr6ZIjjKq8gXsfgPVT3RPcXrZDZd1crCvbUkeVN1jSXqRi+DKZN2wZznoQj0M4e
/VqPtNXuBCfrToE9w1/pHwwHCIkV9B99iqBJpn1yC2yNWC9Z7KyJPN82I1fOa5xjEBu/UbcOEgsL
Q46WsShsgAsE2SiCwpDmmIB1GNFOjrS3U4cWNwL+dQBY+DrGOtk7abpRmWk+W9N07MGHOZgDNvUM
xMNaBHO5tLpjnNEytS2JnxitXFN7L1FSXgybaavHU7jNRXXXRdh5aXyG+2xKPqiD3xF+DU993t+J
3PyIa1JJu8SlMq6huQVsoKT5YIfJ41PbEhs1B9dsqZqiCqJAZCU7OkcDvApzOJZ40ahBw7uo4L5V
jIwSogh3MZkkxoaE0RL6TY+ZWgQHPyP+ZyVLrz3NdOLcWuZHt1bzyV3s3E5A97yi1EwGThgM1wy2
DVCVwH2y6NhUi/cXx4QXuW9Y4adNWxsc1JG6tYsw3UMrXHj2wD5PZhqkOyfongz51zk3ReIF2Kn4
NqVq51NGfzrqChf5xIJUzw2rPLWuG2eL+jXeD1Z7Jwablx4jSUnQ1QktcgC1KxlheCUZfR1FJooO
T+bcTFs6wMyLQI7SGNNHKiFxYv6GUWn5T1uwzRJwxCSAkZa9/GyNo8pTuXzP//5oMD8gT4bE6Mzz
DyjlNwaE1L03THey7c/tkOerqE7HdR8XJWMRHpeDT7U+TvGuNsvqQpnYMSJ6yIv0Jx8+cSVLLLVw
Dbu6uZRQ8nCJIEgn4HOV/qiCK4afFfoShjW/O7B7amh8ndnsohl2X8J8uGJ/AhtpMeZPbEmwuUsf
geDUcj91zXtx7bOyxpovwRQNw0ZIsmvz1Nj7NLdPaVvJdV4k/solApjZTrvqmukV6SHUgghEVj52
d0nzIyzv2aUtGVU0bNjawObWW+rgZ1Kff3Mfjxwcnk8cK+0WTf1D55N2J4rmRIeHy8PCrMOdRCMb
Seeqhq+BvMABYtahp/RGytbBGM7BjP8SBzQEfrzl6SsBQMDlhfXXi/y2pz0MnSn7dVR70D7BdSoq
oWgb3IsJuzu4vYkVC7M9kps2wCXtP2VL8Esx+bekCPTbsRZHJjOIPuNoCVOViMtHC0mynoCt0PXd
DnHDozfl+yZKn2bCwM7ztIghyBD3wSmhkGQGQFT3L1aPiDxXtkC2I+0m+QMWJLiZ6ZMwixtnFuLG
5fXDW4pjo95BTpj3rYkgZWxRbcQhPg0XyEYZVXjpVI6inSBp2l8wxM3e2Vqd4W59DTOtQ+a7upTJ
HD6MzBlnC9FX38KyrJfq2Gk8ymZlkI6A+pFup7NOwoEVHpQk4tg4FVL/oHwQ7HNuAftqJ/sRUsWa
SQB39c7Z1b6DFy33fov+MRmMfJ+Udb1r0I0HtkbHXD8jtBE7aDyBtE+CHNrc6W/gJagVSsfTQIlV
GZl+mpP4wVwgE3iJYIfT7G6lw5naxRtNctxq1kSISazZdraM6aFCM7C9KpNQjNR7DBSWyNHOHhxG
9e4HOpI+hudWl/Q/JkC/ocqKV9Z+kOdvFmk6UE9xYiNTmi62fyFcrVgS6tCjpassdbq9Ww9/WbR4
gOJhG81dvIjX3ZOmrQQDz9jmPbqtgcAxHx75ohPPD3FnfIQ1m3lb0BtyqyJM1qPOnmrckKkBV/09
JQhiIxQDFYeZMzLfHYikg1TFuU56a8v+1Wy8EjeJrXF850n6HHLzxQvArCXELAIVGf8y95g/RKZn
L6nY9IgUF0Vt7qdiZC/797m2j8qFGTgea3FXzQEF6b9P1cvn/32UNBmdL1Sdyqd18+/zRtkXp///
I4caE1V6MKvQygs8IqSl/ffhv3+oLUwx5uAMG4/J4P/+5r8P4bvceH6S7FWZ8R5DqMxP5WCB3Vw+
Yrv+dJr0zi0jc1+K+TY2jOIwzZiw+6LNb9sMA+VIPLtJo2dHtizPI8VDlRMnYwzNQJtSAf3CU+6F
Q7QvauPLGzDF2A6eDXzyDwCFITp57mOHcSqrwvvc96cdVlWGpNH8W+XdXnet4lEiBitqfRdNrc2P
EkvQD3K6+nBSXMvbGnbHkQSAhRWGXVjQVsLZghPKdrs7T2fJsdPWW4a44SxC87eiAASxh4nTCKxf
Ec72Nq/xmUlCLitqShbgvT3I5jwgJiQmmvgl3RNEgWA+mDVq8VTiW7JN+tKT3vtqBOLXrzw4hCtN
LhaNPJEwf8V7Edq/GDHCtcB2sAHoHWwSo0qehTJRJevPQDoHrnrhZqbBFPjZcMOJfi+6WHMuzRs5
m5I0gRqMvs0oWodnbtE+pYdw1yxbeidu1xOpQU1D1cZUj9pxVbhL6iBKOCjt8U9gmvWums4lZdPN
1I7flo/E06mLr6Bg2aKIeUxqCVg1x/FfV6+YqE7ojPmqPbJt3LnBHo3NU9AUiF2SGYt2yE2qHoPs
EEPHSYZ4XZL20fnjNoRv+d/arcT4v7XL/+sdG9TTy/L/b6kvi/j/V/gcRMPOM2lZLEtaNA3r/9/C
/vcfLP0hIWDCplSbA0QQ1vSQ++Rlp2a1barsQJ8Deu+kw62wIBbETbJBxttuGviduFO4Jglj0IQL
2Me4m2eM8cXFbMPPBmDSSUIMWYFaprHimPOuCslKl2xeXjnwVNDYufgK9vtEg2LrxDPYdGP6wYzd
gx5yGA71+q/RP4SpwDMCV4heoqBVzq1+InPcZlOFGsm9NkHa51f2CwAyPL6F8HdZYX3rpjC3EAu/
xxjvMVEzCz4gPAwTa3FIptuOQROAz+ax7RwQfFDHmB9U/c6oh5dczABzMl7uaYAWoCyTnmnV0Ckw
CHTJ9HxvyIUSZM75pknaR7e/79Ivmn0ZhDfQaBgZncFyGGT03S3S12PGZrwJ7Qpf3UccFHqdAn3d
mF1GeJsa1laDk0le8FTE2yjOxtPoHCRw/BVP1HXwR+MUMhDb9V1P3lkWv0h7joAio8xxYCuhjGFc
i+vhmbRG0BPAosAG+jwdUVpiMffXrYHZMbKsHCsa+DoEHwy+6q2rVbfT0F0qdIoveXQkHdCrPRxq
o1wZAwU2c8CkWTm9aSGzoB9p8opA1tnRE+SKFhS/2JFC7J7pC3uzf2pKpr1y5EwkA0KamP4L2r07
W+cuNlgMzyXpYFOJTGKeRwPUXPmVCqBRxZwIhjYddZhgOlb6nNgcl3kM3QxHhs8Yzp9GXlaM92iP
jwYmrlXapyOODJeWdmXjwbH6LQlJrE8nB+miBG4auB7jVJzZVX/aIWSyG6XEyRJ5M3sf3Ptq3oaN
P7h4MUX4QmtD7+KGXlDjlum6ZCHs7Cp+TskUpkmAdTdrVbqzY+AUlaNIyBq6HbFdQkVPDqa0fVgO
RNBU3glqMnVZ6PBmlkW5S4ljW5V2csCLHm9Vi04e8g3shIl0jc76xSRpdxaUBYTzx7SI/2buBomV
sjWF6qXyZXEzcfcMLd3uk5DIux53/QYiSLyvAR+uZmd+Z5aR3RdENueVn5/MGJ6rC3euauPhmNHH
yPvw1/Wh1PbWI4rzpzGemF7RqWk9HJODNTMY5P3F/IB/MpifpKQXmxHL01Ad5GH2KCDK7VG/wX2a
OCAavWfnk9wlma5moL73eecR1F0gxw8XXzkaVYG/IHzIlrVqgpMX1XzlUOSilI4EgS10wzQjRFyc
cTv5RyvPFmJ6wowoCF58FBH2sFj65fzQ1PNNBVkDVFu8IaUMrw/mxEi2aiMif2HFi61ENEMkArla
U2lt/fyaOla2a5KQFTPR8Nclr5uwfykMbkgNBkGk44vBDBef3IykADU9k/zzzKFGlGa56cPM2jWB
An+OaNudUOxFYjRXgBrcg8H3Gs12fJxxlPXNiIrDcYhgR0Fszd4SVIZVkXr5rzTf0tSIHqiBt7jq
lohRKjMr4HkA3uBBgeuabQzMVM3JhrWXIqHiEal13SFMX3grqrcWJx9sJM+cVobbTzduMEfEsI3v
gZNJloCBqn/Euzy2WEzrufEYFQyQlar6Js0YYyEoxcVF6qZGmtQK/eUgW9Tmpwn4cFLVc4DPYzX7
OPFKOilxrmlrx7jM5ni6TiQXVjXNSTfx6gMbob1LSc3ZNmifWgXxaSQeaZOxlyzs8kQGwOEmgkwY
PhNCYZM+MJEzaoazdRjTSK4n4P47I/xHQgKbGbZv/oA5i/E9AWszGG4a+AfPJxzb2jI/u/Vl+J3W
sJAzE6moH/w2JQZIUyDNCusbtyHyl1bXkoOsb5RLozlGgjfVAZ7QHkP7CDjOqbgMEZOmcRtykc1o
bsb+gO/JRYwEikVCkznMClwnYLDJtjw6K7Qr5vrdQZEjuuArIic2TIjNY0xkIXkjYDVe7hJgjwne
MknT7a+jB4KPd1AzSBFvkYT9YlEnE5VU7Rvi1HlOsrV2XJjspjDWiQdFeeBk0IOkkz54n4SRihvB
c0I6FB0Kdkebc52WGpCtrDn2Qbxv9GzRFcpx11Z6oqdPeEFtd0SG8oLWM37riSO+ZZhncV1eovc4
IekQGdSMIRzBdcu8u0GIx9Aj7Y+t7/xBVLBORCrl5LaveuviLzlKFuPkvbP8e9bhaQpNAlti8tmG
/sNykvteGBvYS88tTxvAaXKYVEksh+OhMktN1BMWo1ksiORXgcEbmSOYALYd61oJ+mUswJ2dzSDb
UHfVdtEe+rrwwbhlT/nY34DGyphpOwPZqzdxnfzZVcjot+CJQw8VrwUePOLicSUNyFgZ/KVbDpQn
KPjGnowwXJncaxgRMaAe48cJzooiNwnmRMGGW5oHnN/FTvs5IjxQgbGwXseaZz42U/+Mm+LcAj9f
RVH+1pmkuCJIu+usKNzxhbAiZuFzPRD+B6MW5ll0pvWebY0uQTbBmdp5TKqHJoMNU3ElpB2EdzTn
ozo/uF3yOlYl0kHfuKWZdTMPBWD/VMEaneJ1z413Y07FxsQ/uQwV0Tu3GMEYwG/xxA0PLekH5GWj
pTLnY0fGJLKfs54UHH2XA8TItqmdP4+V3gB4/XIdukIGaR0ij147QbioIwlCwxnG3uRlPxQz6WOv
WrEWhOJtaj/0VwIYRWP1cl2A+dySmJxs7OkVIOdNrZo1WP03USVPxEoPcFRysv3Sp6GjpC3YJJ57
x89AicFsAzGi9xhnbokaXXkcoU3hcKzywKmRxHpJqRQHznNuRRsKsBD8br7LOre9WBoSG0UmFwdC
B2zZvpXeE+zur1x1BCHYxgaT7magJ9TSrjrFzUZo2i8kXzIcmZ3sZazN/sYW4XGS5IGFg+C+OY14
qVEQZTMj21Ih13Wbg7AJGC2aBL0bEGomS9OuKxnN0XP5MZ0Oupse78oB3zExQT4NSqDdXtn+KLcR
7JMwYjNYdrXXXqqZggxw1NvE5GidanFPsAQhgj5aoq5ob4EABQ5m10j5XEeqvajddIfIlEeNiA2S
XIoRpVd2TkaYoqVHGRMa8soNdsf44KHK/eiiSXnnBgfKPv8NizE8oRxcTkKUEY3y0TQYAUYdC7af
TLWEk92eah3y3iVcRIsnT5Qp7MEKtEJg3Bm0nemHRy6vfX2w4vkhBPkf28ZD30lUjgMtOIfEOzXi
Pqr2+AcROSYkqdILRm2bo4wma0EumExsLmoAqm8NnbXJ5njnB8iTrVJsFXv4EsrgEIYgjqTTXccx
ec7MJd2leOjT7hp18oWv6GD4ovUw0oHRHvxyeu75EY6vAAE6PwG8uyaEjZ6sXRlmxb5ul9ywpRkz
0MlG/Lhta7jjTQXET4OanHT2YAwgGgznzYFDPqbBXxCpjzYu8GsjqsA4TFrXnVtxUNEEfmq76Ecp
jxYKohkzGt50HOTbsjNpgGRnbeTnCtdXPbGT+i0TSCQxu1qlF4rDcofmgYa/PAbZeCtSfRinGxLw
9Nb0uNlQnh6qHmNv6vyZ9fImZW5/gGfJckfDsot1RbFIUqoTHhl3kVaeoyonSgIX/V8dDBwdg/6y
4vHL0+SfmRMoQTN+B//zypMOUxEL7qqmT0pMuI6BdlQHT2ZPBeF7F8RxN8wY+70Vs6smIQOdZlu1
1DlEuDerIl3273pjhMMVdOJ2RqHohJ/tiBCSixqcliZ+6pPOuAnwO6564vdipwMpJppPGtFrZk5/
3hRax8anz/PEVG/H4f6NKXQBSz1xkxs5JSFn2+NJcNsEAtl+oHXlF0xgU6UViHz2/G1oxj/MtC6D
Es3O7OmEVofIDsHtpTERlDEmxEZzfBELtScAq/LqV+77ANoqTu2ZMnTteKds8tGtayYW6aHGj26L
YMe3KrFQo3uAPX/SrlWtXaKVklIDD0g+WC3msagwhgYGoo5wQtukBBFC6sNIpvsYQsfajumrCXp4
o0UUVf9MQCFiN+b78xy+eABxl2QRs5MXPWiUsSp7MitmG7WmfglINaQ/gmaZnmpDB9aO+QShUzvl
C4aUOSMO/W86kn7EjIDBH2J5tof9mFCEtZKfB8HZbzif7XZ8L00mZ3bFVcs38QSsyO24HZbCg5qS
4/gvt2jotT5jHxR6ZzTuB9PnajDb2QnB27F1ZgIU6CnounqcgvZAANlx+cuk93e18ZyMJQ3RML+a
sfyzJ+NB6VhvaGIXIED1vFHOMkTuAAk2074eORgdvNQOh2MAQlQHTDxD0JOFoWmO9b9mkCBdijUo
0JJ7tnOPO/Wr6zJseIivcEdOu0hAKGgd67YtmG5KHT0q582NaJnirM+z8LvQgGeTmA70MOFhRR0V
jOqtqPDSQZna5yNmW1Gr9TT3v3M1v+XtGG91E/l7qjyUjrQuI83cGXL81oetyQh2L/r8wx+bk4xt
Z9WE1THHBYXASVPpzCgcKvni2/0MvsP7TcbwkhJNvWxZJJefUBPuc8CCkOHmq40hBvwKpRbdpKkz
ftN2REdtPmBHpTowSP/JPIqHIliMPJdBej69bPXsDQNFfPnjNzhInYFGEj5gbqb9d1VkW9ERh9YZ
F9E/cgvgza0th7a68x351X1twXZqovzSWTUIaSqvPAZbM8Tmt70Uwr6gRqnZGKfvdHRsQle6axvg
SElqXOgpB7Ikl8GrwLHFAe0JcqHYP18tGLcH0WGjhItcq4AL7VJaGv19EY6XmIs7VAcmBTGngSRM
gK08fRyWaLiw2aN/aUPnriYTe5NnI1qBCKFcEX7Eovygj4NeslqkF9WwEx4GiKnuXkKLjaIjfpuQ
wZN0fgoDUlu5ZABUfebc0X7ZyLT+DszpTcWKNeKF12WdOB2Tc243m4GsAGQepMrGWEEry77DjYwE
peGp6ZJ+R+QF0qsBvhwQ5i2/uOKOUhh7CaGS9hO4FJvLXarXjWM9TEnOQ0nbd9UlrKfwZ+5D7mYd
JoGBb8ckeOXAXx3zC3eDM4iYva3dPZoCdw2D4or/NId8j00TjVji7zqlzjE02hugZkxbwQCpdoSw
UZNWFbMn06GFOCKLQyLta0oaoJEjQDbipwKlYUNeFKIEOtz83H4c7GPTuGWkSZiXVYImpI9DZtc+
ipDNEQm8PPv0BfPyJxbtMc+GdcWZnnjySkTZLYSDO3aVLS3KlUsWAYxduHdG1h6thZHXM53GHn1v
2zEy2Jrrf4aQ2eX6bPfqEfw3qpLmFLtEaYZjfbSL4kggw1nO+Q3aw0sy0YBuLMJdEmveBop6Ki0a
uHjqwxL5678XsTZrGyjEfJ6Jv03D4aaCJb4tiImUcMf8KTz4EZRoPb8U2HnDdLgOBeIiNe5Ix+QL
5xbX0Jhv46mPIig/ePEPrfAYmA78UKWLSjgKv0WmTr5TQ2jMTsRGdjvpAv9mpyP1BOixBKPgQt2d
PtDRL/O0+1y2Z4R966FEhFRiFPYvuMu+DXmbZ/YFSWeI8706ZFl9qmY2mWQyaUpDm8qp95Z3RDg5
orKWY3UZuhAuTMAeb1rQtbuoJNGyGV6CqfjhsTtKUgkxeb0E+fSbhqxYSxNjlbm3xey9gwFmyfUZ
3JQUZbQOLzNdBdDu75NnL6IS8670g7sUctVOKfvc2fljlY0vBI8TFe46RyUZyM1NaMAoCu6J4sIx
Vlgnx3UOQUcyRPk3pcxNuQ7SF+FM4eLCczIiaWMWTjLVWSyHlZeUeJXoFgaiujIS/iqydJtIfhMy
bu5cDaUvs55x7eFu7odHcEpq7aHDR46hDgM9gvVgs0nPs/y0STRF0PgB6cACSji8SZ/EN8ZaHwlS
lUB7Z66CrzAN31L96xiGtw0MlMAEqhLiqy9OWR1wV2NkgU5mQVi+m1ry5lt4r/EkSfkZsW3gEi+3
JmAB6lpyjSzkIVIeyarklxDIUNvXcp5+zVHvF801zyjdXh4L5aAzLEP3ocNBk8Ny3reDuHpUdMlA
EG1THrOIqPTAfiqCcWOKkwuvzxQm1S2zmrn6Q0Py7Dm9uxYOESjZODLCbY3f3jEedNH+oKxV7PtE
B1flJylBp2TiRLPij5ogqS3QxSb/mABnIIG6JcnxrsA+dJxMydKq/FvT25FUSYpcA73NBdihS7hH
OMo3sBpf6oKXdUzoLsjkkPjAhZO3MbI4mrP4qPCXgnC9j9voJ5fRcUKGG9jEMpsqvZsG+jrlCLSu
g/sUFlyzPaBRKv5yUhCPI/7D2VQoyPziphvoOYWTsWn96GQE+oMJ8akJAdP05huR2ePKmdQL3Q6E
s4ptQfR4xNrAb7aDdxGivxQpjTW88y9AQlaDeaJwaMBa8aZOPWEwUj/Xuq+PPTsHU4hjNxQfjoWY
e1DMBlwpXgzgwvBxmOB2ysLA0XnPPcOqIIIQ402oFS2zO9eUCNkCyaUV9LpY8jOoeTuSP+8SaTz7
Ae3HUhPL2v7JlEfZAgowmu5tXzn3ubc0IyJ+qoJIUBB8ZFjH94UXUwKGqFwXDFT3HkdnB1fsJZv7
u4IjN8PaWwXRV6+8p9a2XmaVn0aYEmBGrb1X85GPvIoi1b6keLKCBM4B8X1rOTJZA0WyxjlY7jx0
m6Wm35tZoFBH+X8kndly4sgWRb8oIzQPr8xgMGAMxn5RlO0qzWNKqeHr71Lfx+6uqLZByjzD3mtr
ywznVJq+aLW7NrvXiFwwr2EwWTPjaEbGnV4B3Luiv4KL1K7pFN9Cl8+HmeaX1rb43OzuSbcDcSGO
lnFHIzLVWOaQg9NhD06xb1lOpPpXziZnbfvtTbfb9QhealL0wso1sAY6D9QZe6NtgNxN/Vc5luCC
22VZyWdIP8yltA6V8WYmxdXFEYqEDvBrPN7NIv/sSutmdlq7jOIH9QAwyLZ75Dwsiyi6VVl8bp3s
AJTyCFgWtVGz1izzWFjySYoyMUQD+9n6N3OM51zBNHGLZm5QcmPZ6mP2cgTzZ2yhXEJBaH3qhf1w
+uirIpo1VRVExEmswyHfd0l7rFT/EY85X7an8zdX9i61wz+efWKxxKGCxcfVi++yip+EEY2bmklQ
XDGmov/bCss9M+2jDfdrNr/6LQRrqQvaT7spX3r9G3U17r1Tjlgzj8YzxkXU/UrIrWq1LaIYXtho
5aPwWZpVdjMJkNAV0Zbk1y9du2cqGpKR0ruEvvUvfZN/5fm6NcSpYT/oJixds6+mC5GtArJJwc43
OUvjKdtxBTjruGt/tXJ6OJ1z8Zz2kmfNl6fai1vSejuut0akhaCXIL4gxZdPmHGCDCOs70UWYmch
P5Svl/qNjAKNOeGWRTG2acYNmVfMeaF46RHhsIKov5k9HkxbezB+zeHj8G0UssPygRdr+eX3I9Hi
6fhZusLZBCWZnzobTWwNH8wyiDLjnkQYo60rN7cWoOqjgkFJnd1S6pYYXrXK4O8N/K9EwkTGHqhI
MWVdqFm5LvUnOdTjynHJNQjAF8q62BQ24jRMZwvdPoHGudsTAjinie+ipbOomxGJKrPNnMfDFtNG
GBkENIn1qGRU5on0wlrgVzLeQWmFSSHybySt2FukfDQpGbHi12GsAAyJBlMt+r46De+xF7w5Uhgv
GoPJhVBESRbyNWL4WNUtAiqBZYxaDKqDf1Dc1FX66Gwio7GsQGlFM54W+VFFtolmombSwZ9loJct
gow6IXbGfTPp70NcXLMoOEQxxtmw7jIoBjg8SxDeAyu6+cZJoPxGTvEwzcnYWRrlaOwRwlP61cJ6
+C0O7KA330GmIK7Nm6+aDjYZ2xpIGZD83vhwtfbsmPar5dGmRRLHYKJMe4HSI2Csnx4tI2WvXq6S
qdrpXQsXnXxD25nzFmc6I8nSbBza4Q/ct0WY+tXSgqPq6Pk/rt5t0OunhjX6iczdC1PY1xQu1wKb
4VczoZ82pdj7ZA+oibma5oz0bPnKIFK+GYcnu2N8c9P46PUtJGIkYLVEgl6ry+RNlAf0ikwFkGst
jG4VeJimtMNYEcBlik/eaI5llPFVYxxjRqkga/1lMGJHL4eDI+KNbOzbNOr3nJTvOCW92fI89A8S
R2eS8FQ6cbzJHf+OwuakFc1bnyJutZZzEw1n70O1LCrt+T5C3s6EEjRk4oSsmi3zpU+LDTaAM3Uq
d9cHtP5hF4t8XzCC4kVYAS49y8h8cLbTiHXpAg3Ti9vFeyki5rXyaIqYRW4aslt3H7VBJpY2jsdh
Qk/D0zuKbu137FrQn9WLyuzPLanNRRHXexBBKy/DKF9YB8sFgGZWWPSaqv8dC/VLFB7qIfhWnnTE
oQTDivGKPaYyXIIaMFxGSXfo8d+XSJabipF7QWAdSaAjz9RofPKW/p2SmggiKzu4uY3FcIr/+jn+
/dBsBNM/UHtl8dNIvsUJu23VkX4rWraHwjAxvfb13an7R1cD/vN9XBhDx5pFYjGgQG/uuo+SLNbZ
rMQBjOXc+JPV4cUEErByEnHy0rwjXiJa2RqmV+hoUfVHOvURkvcZVdeZoGKH7w0FGdHHLB00tjtM
HB8BwVuOnt2NgRs6YIxQ9vGWiBJU+Po60tM7iVanJqZqACQYk2iM9iTHdsgtPU5Zu9ZQOLETOpec
XSjV6YeT/l4RrkXA1MVAGIzZ97utip2AarTOMlBBSXNkrrao3ek+MdOjoWOR4yLBc2qvJ9PYew0c
9VRTt7M1+3Wskl/fJqPGRRC99O1gp3qR7cBe76v26nrlDo3BVnMrRKaE6EZD8AFWHTuZ2LJ/h56Y
kcYp249sNjwSsaqjdSBNi3JvAQhin3oM/UUU/1NN+yVhSKoAt5dvDf2i1gS1NSwrGdSkV2fOrTOI
JvGjUxjTB2lTv8ld9zVy07OeqY0T4Af2DN7brDoQaoDnRmAIkgK9K06X2UUsqC3J9kDPy1460MzT
VMzgzRKZWU/vqzzFlCve0QIdnZY3q1YY2EO14pEjDIqzbOPQGHphtjc7DN0DxmqMPnbgXrrU/0wo
5RaEXZOSEF3HbNqVAknNoHXLgWQDZclqVYzOhTThT2NSMFxRN8NvJHPFBWu1xBIxTzP076wAlVm6
85yQdnXjadEb0WLFVh/KbKMYTmc4PnaokzbV1B2yX160t1zjCWnQzi4NEmOZv2h7I/n10DYx+rT5
jvMx49eAMz+pcB9V4KDTjrI2zZ6ITXzYmQ1c5z7RdzqEdj0ryRpoOwIUuwLFtvpHOPO0MlC6oZz7
jCLhHgt7n6gBElgM1BDjtGVqiIBrANLcYwnctiXuCmbYLrMDe8qqDUloLyLmCYtN+K5CTS/ZWGLl
7AP8FmcNy0QDJ3Jj9Ny5WanH6wA1x1IfjaelCkIR6W8HY77d2mhD5hsxoIJs5tHhcKW21xO0/RVg
vb44hMD3y6pbl7h5Mk2O5DCB5OoT7u3KbQK0VAyPhIfhnCDm2gpjjGEFJ9hP1Br6BSXhOyKvaJXO
Vl2yZF0MaDu/J8CbJ6YQ5qcwtUvitHCAQHoA5yIvtvEHOLiSnWn27VhIm7LadVdYxe3yhRTVjqlN
6m9RFX9mBnabvl4pjW4RBxdTlcA9Gb2OQZEO0VARFk/iMEsQjsoDzQuEOSITo683w3IgNJuSK/6F
C7ulteQlCZ1hWZnexoQ/TAYLcnrNS78GD9kDXsRVWOb1MUuKfVY17xGiFOW/+7nurnurkHyOQMKt
eKkjZtfsjI3TXFNT5KOtqb/Ydx0znZmeZ3MvNxPLgRp/51Lpw1tgsoDIW/N7CJ3oMPjvxdTEm0AP
wDOMFZqvngQg1kyIxLHhNz49NdXXPLNWUHMALJHYZKR3LYqJYq75J4z3cBuKJLoAKrvUnabdNL/v
AGQ02rIil/LLMqc5iyUaT7ic15VpludZZgq3WxOfJAmUvKJZcWpcstC8OnqnSOC0za3o3IBmXlmW
AXlSKuOeaufUJDg0inFYxKk65kYJrNlnc8NzHyXRd9ETR1X7OqRP29UO/cO2/e6z6UW1T/OwWUYd
M1SzzL/Moju5/li/Y/WwXsIeOarfO9mXoC11Q5ThTTHI/Zj1zWvUcQPlzeB90heFy6azjJNiHbdF
coFLybGfUKT7r94HEYvzpThObly/OIRSLWyveM8sVX6hJlFQ4nVxmOyyuge+tm8nOOadUT5a7AnY
LvgRR1jk1/lTzJESeUh0vlzXS7bsULDwz59kqn1ZBqwbHdzKPtcID41771A7VfCZZ8YLPO3+HbWx
eMk1Zjzu0FeP0K7XdtySSNRX0ytsPVa8AwBm0xxea5/VKvoIxJXis9GcORQ4uI4VMz4/p38eh703
XuEpzGzEAqJ+ojGgF6y7OqRthqFfLS1e5f3ZydjH22mHrbVDPWLFz04CDx2msGfysqhtElSmwTkR
ck0570ZvchzqAwM+BookX8WlhDfLaqRB6LaE6PUkrGZv+KgimuRLhfnI+nn4opbaN0gKkpk0ib0S
My2N3hRtrci8jz5pSywgrkkKCJqi6kCcxSujeTHaDcMC/xMoz6bGI0ptwz7Q2jV4h/g92QdEPPGL
wZt4aVCTatE167gBvVBnrNCXF7KYwcNU+HuA+bFm+6MS50Zx5nCS8S9wxZMWWNmz10ztQYHNQebo
aNBUIIIpmrU5/AyxDpLVBtNcTtNlkpSgIxsXlAK45IMdo8qntFV98LzgQm4BajpNP3tWT/oe0tNR
J2e6yOpLUSM0IwKbADAIkfOStI0hPWkfCVm9U8WVFjH5N3CIWL5GFcGKk2FkpmOZS52r7zg57Mi3
BIc876RPq7odEjDkgm/FaNDX2SYPXpz+sxkJSWRBy7ruf2P88SUZIQtElvkqNBncziE+ruByrwiW
wYzicA0DbRmMfk49zknZIVStkSHCcJLTSOTw6xUxJcxLRgoUplgLNY1qgcLbwQDPMqUeYAZ7GAft
iiFlTAWqF8nOKL5J41QHpJnDImBuw26UPseqTrUYXtn7sS03/3ZOgL21eOiCrhFY97hxOnNnFvIZ
SKqNfCAps9IQ6HkaivzBQi99RTBmQVy2jW1Ns4msEnMcUpesQJ8DQg1BMPZxt91oBiyHnsy63q43
bRj/MnONOesRTNlls08TLB9OhjJykMmDYQkxgeMFrwWLbt7gFmGjzbDOHG6inbUSxS73rAfZhvEq
HIq1oz9cURIwBm/ZbMlm5vYIDNwahn0ymgG/afqC0JD0z7a0Fq6/0cr2u8FztKt094pO3Nzrx0Lq
7yrlUEcN9EB+l4X1tYD3cElVvefCQi/BhL8O/3WB8ePFfJKGkphs+0uGTTekjl5DQqBhhtKVMkgz
UA9F0CQYeczGCy1846eqkXUO9vRutojAXID4tE3BPpdyV/i0j06MxE7G+DDoQMsUuxLX+Y63/2/B
oNtkPMs26JVAuveM3S+7KgC5pWkhnE/aN8SLfAMtaVYcuTchffg5qADa/6hIKZaDBBpn20SvQUSO
1tSJYUHVmMvknioPpw6MtH1T7Y3BLl+ZrVlpkC85bK5EYXVLL5KfmdB3ViN/Cyu5gTXnxQnBgUBg
+Ia8c1TTLjB/e1cLF0VHWN3MRgpC+LRMzLjas0+FRRvQP+cfKJKogpk2Ky2dOb3UTJWLCf5fnzGO
axttE3U4tAIU3BYx7JwMtEWq8X86zB8haYir2HN/Td9eljJoCZ6mne1Q2iVXj/thYfJOe5krZ50l
LVgmWIcl4TYxgq/prnT7jySkt0IEQd4CqiJRrWNAqK+i2EcqDID79UQTtL0PTw3VbF3bSyQ1pDcZ
1cNyrEfeGZj3w7+Mux6ONtyYpOKAm/SjrnDmoDHmaK+7hTQxojPnzBimL2SjsYz8NxoAqUgXB0iK
IQSiHWuy4rdlvmLbyYqIk2Et40LfdO0NvAN1o8kIJTGGs4M1zjZP6EkTtGfztrb0WEIgIbEF0luk
RIC6P+Pca7ZeErwHvn8gd/xJAty1N/R3e+oPIL8HXlUewER+6I2N2xcqODtZ2kcJdrda9yP4afYR
8a4x6JdEyB6u+lElj5ca11NDyMCAC9Nr57uK7CGcZn+R+XEiWNMtGVH2pob2YkKMQQ8kMLGBwylz
DHZN/owGqPe6Pf1YqnPQvwMpdNw/7hexTwerK+0TOvsfLyLBj/0k30+/4Hmonyqswe+PHE5avcuF
j0XSZ8ygBkppVaLoY/HqTvK179NTIWGq6nDhGaJUS2IvmbaGtFsUvFp/GoiiXpkebKohxYBgzurJ
tOdPNz3SjYawOqlO+Pf/CWv4DMUG2MaB/3SI/Hpr2A0kLVsjxrkfrnGMdnoMv3yH3jFZA+nj/wFD
CjxGerP0yt3pY/TkDjtR7OySpOix4KIgbeh4DPNPHwI20hLcXV6FcsQnCmaZQNKqiJWGhonskrEz
weljs4fHdmS3eMTBvQbtscKXSARbjEigjjMwt0Jf8QO7XJx7D1WV4OfSAvOtZEy5RKi0Y1j7l+G8
Z5szojeNd6l5E4AZGXcneFnz9mSlgu0RLn45IaAfiVEryo8UQH0uin5jRe7VbFn8wdBg/NBku4E9
3ra321vxn1EpxYMg7VVuU/uMaeyusoHlo+37d2gpH7JqmgP+V25OpOGhojkndQebNplSfVLe02h4
S6b8ne3K0uzn6EAClK3mOUc7QGDnMiUeCv24+ReiGl64EjaEDiVtEhHQANEjSMCN3uxjD/yDyree
xk5YEjmkBQ4uDggBcG+0PTLtPcUISpZLOtGieEl5rnkfUyhKbAxfO2dQy+HP6GoPFUvcChD9XgnY
eLGVO50xjD3Iovmjuc13anDAB3ol9lz9YtUTgeyfg5wgde5E7FzDK5/uzmm7W6xHL2iPsd7RM5uW
8ZAZbo3sx282Np4y2UHymHQ+lYRkbFevzsTZOassL2BkT9jbh8alnZV8MFIytpf7Ici+XMTKAYmA
YcqiyZF7grIyRC/EE8bOlZJm9pDCFHr6SRVA2hzkWge4NAS6uer0+JAoYKqT3DeMXywP3+pU0eCi
9GgRZWxz8Gax3dMvyEOtE+jmhGgwa1abnfdobXJrvf5SRZjuZsvLWov7VcU0Nikz9QVKiYFyR5Hi
TBs3K+bgo3FX9PG6USi3cw+3LBZSMsGxYTYEnSm/wV+OziRhpcdNmy51q/jVS+9W+MwXR8wZIzXU
ElVVS8mwxAVMfJP+qFrrgdTv7s7zmEIaPzoyWSOLfyUlQOu1F9NLzgiyt6WTUyQj8GS1fMQ/dCux
IHZetLfN8OqYSKw0g6s+LscTJL7XKUPRlCbGNhjdraNTgvoj2ECso2vXexFTctSU8fRy/pSyLkj7
3EWZ9XtlYCpGZ7rCtvY2Gv13bbW3kgFFL5ln+BlvvgkwLhyCd6hl1Cs8HRKh00gtJ0WwFmKiVp9s
FlmGPMSB8wPB55xm6NS9EQEHzIfKUtz11XqaanQm5dV3sUf1BrXWXKYok/FsEFKLuERewf09ghTD
KqJ7vPD2XfObS95OhJD597AQZN5E1UvaNN+Ux4u0ap9NklNVYksb0NNHalMYE3eT6XtLtmYX1Y8e
Izv8b1Ee4+8PxG7q8TIbwFktPtJAPyGVMpb25BzDRFz7mPTQnnSEKHRfzTDjTMgJM3O7TY/kwzTY
K7iOeE7Z1R2zRx2jMapLAh+RV+BMohTsrYutHQzC2LD1sUPlBcO951IRa71LTZ691UJupEQL5RBo
CPX1jfU3wJOIfrJQUYYdbRWXZ+VCOkJTABUgbKuFMUECGqnEAumdoLuVRHhTOuhg2VT56+sZsZn6
X33RIbnh8kjOxBTee6xjC48R9tIULtzwuNzpSLELkX6HTBPRNIClxQGBUqcXabtvSYcNUCtAGoBF
uHWU9c8lohy0bPOs/ehj0NtjmXU3afHoNqVJ6MQ/Z2Ju2WSrlm0WrlKxAow4Lv/LQ0riXyJOX11k
WpNfv0UNeoMyKXZORvXPpvlFJe6xYujMmoZ5ikAZwF8ZKTdHwNF85SaBKU4AKTTKQka/aOKUh1XA
9uUBseNvrNi+ixB1lDDFq4cH23DFp2W0JwN6T4kJNdDHLwSH7zl1Gl4Aa1PiaF/2/tkcNfKTInGN
k+wLP+k9d3nOYc3AIzAeRuT2/J3mXzPBPDmBoYd59YPHaFpYHVWGjMi6CpsQWajIjklrx5vSZ8le
PiMzfiMX87XyasZ9A+h70S31Ehc1GNmXUvIDt+n0IVBZb7uRslrLPh3qm3Am6dR3TxTpmoUNndlg
XCdDd7e91z095x6J9kMzwJopVBWrNgp3Bl/G1s44kIY/RmTfS6Kb5t+5McQfUnfObnnwQs5CgSJw
2enVfUjGk8ocFJ2JuTYi7dLEtFisMvECEs/n9nQ61tow2B5aQ/htNRMSOshA7Olu+GOOTqQ9nak9
di5grBrfQopOKwCDi2dMbQkGR/7Sa5umUj+YVebXNs65TQl4wTZlyh/lLUjHXlS86UufUyisx5c6
sZ+JaLZWzVWRTcm4JtXe63/sgFswZU7PpEIcFEyWlW+bVwtFgj3WLIPKsx7OO3wgJOyuO22NvZGh
tDs2K9sqz73itevRzjtgSReO51jrMDMownMEPNqtcexm3QNpJWtJVyvf+ddRF1Bk7jqXBQMWpqXn
1XzYMRPBUTmHxqheMhJkF4pBWDK1JxGkP5E+1LjN5DvuWdiCdMTrjV3qx6ThSorigsSVflyk9ip0
u6fPdIRxHdN91PRxz5Y0IOMTvVi7pA9mtdPJVWOhSyrN7J89+l9IgLF7s1amE6GwjYiZUorcFA5l
t736HTowlZc+yQzEQw3FZxmKd8wrnFnML3pdXNBgHGpj1r1gB18Gk/OYSyrZ4EhEbk48+Whh/EnZ
vAjjrSQJYHZPcdCYi0IksNpCPh7DzH8Tyz5kkfrBi3T7jz4hCftiZ8l2pPf4Gt2SQylGmozjB6HY
SUQ4cJ28vfkDY4WceSOLYFRLPTNpWyKtD8BYSNi5G6M+ZX71bmUcf3WB+1+OcjP/Ho7W7OddeNsa
e79gREOn/NNE+X1UtJN2KF/Qd5+sqDzYtv034MmosYotHKd/ASCEuoroL5bq826unOUx7L/y7Bz0
9gfGpm1WudNSN6tz0kxIkOtr7AR7Fdo/XjLticndDnn89OsYkb9gwUziZMJ+KeXJGINQYnsCAOK1
5gGLeOTMLV6iDl6DBMwSJEiZVIVLzyW1fZTWyZ+H7UH4lWL9PPZ4QFzpnJoqYGFB9RvHRsA1z75I
Q9yq9O/OHf9Ynm+s2rGeUTJq3TT/Jwgzp3XFR+BaxkLTH101Oyfh3q8qi30xdaGhiMTq+uPY55tJ
x83Qaax7y8a60gTcR1flS4PNPeKl+N61zLJHKLKsX+L1GPIcdHjgF2lm/PP9LbcsMw4JidmzSRKq
Xocc+3xkQEFgdX4BSHMxm2Lrl1BChTAuQV5dXKt9hhWKTI2GXNdOBEC9ZcgvxBCf+XEY3A8vWuV8
tCLZz+MAeJIF6AlErw6y41hrnmORY4/zok3YSknNRrvuIHIimhX+1TiRcl9vOVCWDBYVeHR+FUWc
OIMwvgT7BxrnS59Db/PgXWrTWhdOtp7q4uminB6aVl9CDCqjLAFsov0MFt1TAbR7XoV/aQHOJMi8
QDR8MspYbUN/rUN6ZzHbBXRdvBE285Oswp1sBjCB6bxriXnsfewBTe99AfGiHkzHG5aVI7aWcYgR
YXIjLUgQ+cwKojq9Ynj0EWQfzeIBLalynDT+7dnCrDLXXGV2/t3C81yFpNMwO1uWacLoHnR/4i0i
pvELPUYBoiB0T55+DdEsAhugl5DDPrA0GPUuYZwcSKTRSrg0GWvO1l9mDlvBsmSGazeozNiHjHqc
kFfXXoyqvTnC+5OyZvd7ql9zgns2q/dt0n3YgQi0smP1OQbi00XSODa8oKMMomXOCHkx2nxgstM/
80LePau4On17Ay0762RYHeCvf/beuhw4u8zSueTob1ZTrP/4BoNhUqOedswMI2TZhrOUXVeNE9Z9
xAJVVwSs1DIpfGK6ZCvDP+FNyc6s3YQJTsgRaqy7O/Cpb9i2874sOXu1uwqkTjJcbQM+Dj8jbT6r
bbsAivFwmOCzb63XueRWMT3o+2Z38QcIIjFg0EXRkv2e41rIGd5YFZV7cXNa2a9lnxnUuWTVFPWO
oxQNhhAwNWB4BrOWYrLwz13drP7MUFBWwqwIJOrGTSHzVdsSgiXZb9XEAzTVL4MLgJ1EoOYTE6wa
LeiiyXBTSD94MSRjPTbeGBbn/RQlioadmD6amaZpIAVzt56T3pnzfJMbTNxvcS5D+fCT6GtM0Ypp
FZeCcIhwSqMXXG3pCmTGria30kny/8LBFuzmIRieAtYAaJiSrYjRI2CIS/d9jffBwVo0JH1D5SsO
TTnLE+meWr/5DS3/apTmQkX6TxcUv6wsasichzQP/oYOajECp1TUXiwzOlLV/M2JcV+4QZVjKS/w
arXqUo3+1epvGf9llXThIfUt0leBQ1lop1sWWHE4/lLLbRwbYZaDCRp9djFu3QG7auCJ/Vj+MQaZ
fivr1IWIoH2ynun+uhz1AJQ7J+SBxrTMwK5ZBrpzqVtGYwOg2sFiBVAdPOl+aAwEXqGRbgmUexv7
sGbmKLHWzFTM2Nq0uSwRkXL/uWrmgyW3SAffH3LLOsJkGoyNI1AoPxIihDPVnuiaSdhxCJ+rONXJ
QjMXASBjLD6s/DqVQIWQR9tVfH3q4aJmr4haZshVPZOIokz1iAMgWwZji7PZP8pZN9Ub1o8fRNxF
nKxtM/5JCm7atPkgKcNfV4n/J/Kiu2Jy0XTRt5GxavCczZjR9zTinGsFhZ5ZfSSMqxpsEwsY6zx3
2V6mPEgKcZil/vnC+qMTPmGnebqcoNhhetbpvaoWvrrDiDKNsJkQGEndYI6PMZ3rY4qgiRAHDSCG
zWg0kPx9o2VCX7SKvxJNIvUJa5h2vIgQUZ5da+dOuN7CohkqcpS87Nz42HxJThCjBEzQjYT857sw
QyIGvobkWo/TZlPOhvyk+47q+tKSzxnigxe5v6JUu4O++UTy8cjZPe5zi9j1eb/tTdUWTR9n0dT9
RgJlnZBfghZrGYfl1jHNP7xLRzscrwoU4rxJvlkBhTzd0o3Ugh+CuLZBReYsT+S1ya1159a3EVsv
CEhfLnB/L22v+sE5QJxxPRKMHZL6DQ7XMRYVLNMVCEOrr2arBl+nD9lxNlg6KB7jNlplRsT15dkO
Gaf+OxqbtSvZoGhUSkHJbemVybZrTaDUsiH7qc7Zw4SX8t7N30Q3i3tc9dWO3Y/rq78C+3oCLV1A
BWrKrdkg+00kNBNqX48XhbcpqsFmghzAMhllUMOYOzu8TnrOeqne4+jf+C2mCKIKbAw/9kueIhM0
RHYTMAwpXPNXATk1Mcigr0O2zUCyu5rVhg9s29M9JOrWC8g/2kxTvWZJG268nBPeg7dg8HOoiPTD
UF9xH5UVOD1ZsEQN8XuGRXhn9rWvJUJCO7nblnmSHbQUyx8OUhM3b84PywHCAcY8Ezx6j2KG4JR8
8a5MzZ/R1U8FqKYhCo6DKk9V25DQmULa4iVLToOoEjSrZGP62Qk3xTa1tXNMXfI+NvWNRaHSQX8Z
zbIlBBVNosWUn4lvwSEEJTjdtPraKcFCph4O7QsHQ04QXn+uoo5+CJ9RDj8VzDQjn5TNrcZQzwak
kRE2ickGOVmvOcQJEbsoB/HeshBEFEKgC3pBJrN+DNONcVhom7cgVbfUgt1KFmi5lilLSWIuYcrh
xM0FMTcFpvSWspEdKd5a+MUDeQMgUZW4TUjBlnGcebAAjI2VNj86e3eeO4YCBgR0gBHBERX11jeG
R6zxDVYZy1kDa4qNu0BkXYVIH2tviapqfmCTyVz+94xhFf2TOSOUt1fw5n88Ic90qPHasuS3quP3
cRLapqrN5IVQ8hVub+2Wh8MnDi1U8f6YrwfILQc3vRqux040HA1iA6hynKbJNl5okdEaDQ+L4fGr
HXPO0qYzsxu5YUIy62i7NRw6kZwd2dyDXYHyEGVmVcXelufUZLe3x/PfskRoyRCA9NJT21Us8DRS
x4inYyTbERQpLZ9TlszAEQtrUaykMfdKQ/6ljzEzZv+1ieI3jXkYvluhc2uWG2ptDHIx9QnEjiUD
WsctofL5iCoCZWxHUEoNM2Ec7sssmPHfzWeLMXgAE2twG9VKP5hMXBagAy5JzdZQt/x93o3PwuRQ
rvNi6zEVCPlhlKp+qgpUKWARlO0tfxezGXczX+oRI7WRQzQsgk8ieNk9zeW6sCdvV+r0nayCRhV8
ZpTjEAO/C5sPJExsbSHb9FUXbkSWIp6XKN+aZXqwbKoJJy3vU9spVonaDynHp6IyMVEVAVIUHhel
oj0FLB2uoU6JRGZjznaqosyYQaBGnw9USiiQ6lHwqlXBdgj4XJ0/gaLmjCrqmpF0+0Xa9N8zX8Oa
yLWUfX3rEuefyqe3jsKwa4tt5rxjnTmmY9FuLba5epBO60hSm5vzirmFxntIk+DuyJHFSxe8O2VB
3Wdpbxjqs2XnF2S8IJi3ir3UINoZHmwT6SXjq4aIN8Ces5iI5mYBWMcHEsM+ejPWUKaq30wHGAWT
Yy7nurcUbSsWhG3AQmtfBYeqGzwyQNoT/phXJ+GFVqN1ymXIFMIhrkIbnSdg52U90uJM8iGKOD9a
2o9b2OuKeL41fpJbF6Zn8rvVrHYyV0Ondi1NZKVpzcor9U/FkIiJzBe5KRG/adsdhgw01FS+xyWj
Miv9Bfbp5oG29lhzaJV/1ZmjBFpDkntEAD0uuwEJeDfLfhQWAWx3nwPziLkOmBjAgeHSLhbbwY0B
nBXo2bAeIIGa6VYNSOUZ86+hLZ9FPQBBQClj4mYdHPDAds4ewli2JhyICe/PenRCYhDhC6Tev4QP
KHRZSzgMX7jZ++XcXYKYOVIfXiwrA/6jk0ya9R4uwTvymohx++QTZ8RKRwPAtrBL/0MaoJLnlsXN
p3WtuX/boeSw78Qcv/S3aaAzlLp7coFpR2m/662lCFnVVo5Ad4Kc3k5DbjkWEk1cH4uJOlwfwQRx
9TVF8Cx941vz5tOqoniI5GOqoq+hES/JAPTJShEORxF7Zyvd2CLHKMkKPXJm2Vu8UsOVAwpqgIcl
EVACYz86/MCb6fs9DH+N8rwMqZ6yeFYWzUo9DOyG6f4wK6EXM1JiHFggtPJS+RQSqq/zgx2yCWpf
hoqXchj8E0JxNB9+8tUp50OPi8OgIXYfkn92aqxkzfvTalwysqm2ouY5aTX/BFiU2884aTYpGZ1X
nDvbB8kzg3iuGUlAK7s03X0gcUWXVbATiXiONvmlmsDOrrNtKpqH+z+Wzmu5baTdok+EqkYGbsWc
SVFUukFZlgc5NmI//Vngf+ZCJdoemyJB9Bf2Xlu33L0bC/iOMKBY2rJMd0mMBCEM9wTKEcnmW4rr
T2RGFjMnixZBmq8RpqjE7+7KHo5dW91TlpZF5aDby7ZUx/cK1WMw5bem87D2V4xAyWh1hzPY9gtH
L4Q8v/kMZtGXP6HI4FZKgU3lG6bviQi/7Qw8DNHDSyytq8nSJxaGg1pH+s9oDycVV8VfMZKE5h56
p71ZrsYZS1zWDOtIjh5mtFVWjWQK5erbGA0UcrqXg2+bcKWj8yDjzxjPU54tRxtsFx/3c81ReDBM
pFrpyKLaakLEL6nnXtukU1g/OEgbmftrwymAKf3mlUtlmg/yijiFoe4U5DunXUVRFl/9wZqu9og6
PUs84qg7ttQGhnMjpqypIy+51my5oRBipfd1xz0OSbbT3U5doUWrq05ZugeA9omo/9tGjdZG++e/
xBKQVBiwHHy+3C3GYGIKHlk0ExmS5o5BwnqZmmzVZtlbGCfsUv1pr4hVX/F6v2AJJtCwH3ahsE6D
rXNpgnLvSwg0PUgkBbeQVaiOsD7/FyeJ/W439k2508HTks8qKf2rlxo5NrqxOdLsyVORdljem78i
G8Lvlo+s+V+SsCHz0L8csj6keA9vxTQRMW5mzhogZgH2C/9xKukNqR8mkEJV8reNTiCrjVeHkCjM
4R7hpiniciJuvVUKBdwYHH03kFG1iW27ekuxwDAu8vpfhIUrdsgBPK19PXjmskp3TAeGZZDThzHm
1lAtieoUSXbyhjLyb7J4V9V82RNK0Kwmzx8W9vxEExwEC9Z76Es7by9Kt9ig6j51hgHvY8y7K611
BvUAsZ0ej1fkW3QeSJIsKx7JRohmpj7wmlwzcGzGY76dP6DLZCp/MVEgWIttZ2c4LjTwkHUWMB1O
y6z+8VPWSzVG1LxLnfOx60rEQPrwKzTbXqEYxgXmW0D1wuZmZbn4RdZyNWQ0ffh0k7wuEf6rtCUD
ruzigyUIH2nAiLSkR121puQIrw96HTe/vtP9MUHQPsZsztVz/bdcdPEaKVJ/SapwrUQE77ZDe5q2
jn+zGUPiBLZqPyGypyzPfpGQbEaY0GtKuPOWckNtFdbSU2nXZ73CQVfy54feUz9BswsdiETIBNWy
6YNmzeWZIRQbPOzzQqxUaP9xR4Z7mt6faNXnkRDsFW3rik6/+RLZk80NrZAs6yU4mMBRSMIqaugG
I/VLnST6zexJ6Sz4vG6eD4EKMlP3dXI6zNmT40AQRZAJRbbI6x2ighlOGArWdFC5iC06PR9Fpc3y
1wd9nQQfjKHLleEk05LhorTym6cr9m6E5NVmypiDxpsRmDdM2Ns9f7rZYU0fbdrQoXwiXfKmunA/
WLA7U9ccwcilgBY9YDs34jY5+y3sGLxq715H9K03aMGl5R0p8NCl0lbL3B/AyhLPhBleM9GxghdC
6tI0Rn8DFjrc8CnIMz/gGlsl86JRn9hoJjhzG0mIBzDxkz+Ge+OC1otxG9YLhU7zBlZGopjXds9H
Ogc0xMH4aE8ugGdpnxUw5I6gwSVNdbDCPxbfCt+yzy6BERUS76M9jAs1c+rcur+1dtYie4S1AVgt
RNy4NIpebEO/5A0MfNqryjja8ZTcQJ31mmKEUDBE99nyxXn+OkK7ICygUwukym9Ek8mz8EPS1nBC
IZcg5q3Ors0YMVHRWZeUOXPaSh7MgVuXJWX/O2Xr+f0wq0mc04EBGQqZR0cqFA1Ukh5hphJKqvXH
jjd5wFhrWEbw1Ze42af6ZFR9c5oiHFcAgBYud8/KmgfMSptOJIIChRkp95mZZQqpjaU7YkkiOtQJ
zH/Or/JS7iyqxI9ijFfsk6sAIkrM7G9pgex+8Xznr6HucQpybNz4qHAOucPGScbYTQWQp9zkaYJz
h2fjIi32Sx/gJrOOukA8qcf2q14BTQocd6OHKMriKfaOmF3R1RmcjS7rFh/yMHqgZgTQ7G2TMH5N
m+47CIrvoMvPDeSkl5yLf5m7LJs1lQK8w56FAkwlALjH2ZRg2JvCwBVNMJ1+0lx0TJAVQbMIb1om
stsNPXh9lzDzBUf3eSRqnX8a3Ucu4mARYksrOvSuUxds0sAG6oTPECc/pnifLlwDf44+rdlaDLy9
6KChxnoZnO6K1BHcK7dYYd3x/rDItbFUaFOIlkfLkNt0+DYG7U/YxD82urgX7rSASfk/sEwPqySc
/qRmdmJGhR6wDM2tkce4rNpx2fGcJcEdC9gYi9oDXzA0WbiW5dGCjLWcDP7mujBWUcKNrSpojBkL
A2chDKpx2Nf7HTf5dNiJnGVKwoiwhJJIbIpayDrn90Nbnp5faqL+3CiaJeTNCngqPm1646lAG2XL
FjBto6545Vm6eaxmIL+esFLsdWOY0dSmvugieCieso+EZ6Cspihl2EkOSDX8IEeNF1Y4TMt++lOT
rHsiCRVPntvuxtJ8Dw3IUACjWf6iz8HQZLV9PGPIf0o703FQ/ucCC5dIchxPC08GgQxane/K2cnE
XYS8HGRRL2POmSqjlRQ5+0IJAX9SALkojW4h8Mb12GKXiFvHhtzHTsIhphAZIAWiBmtjVSAxx0WS
eoh9/HucI0GuQt3fWsz26BLI7S42U9R9gzonoUaVdP1DZT6C9BH5tIWmaattFzNUmnOsapf/hQ5s
xw6Vhr+ltgPJv8gT4e4SSt549HYsdXiLdI9WYjBOMb6y+chaOCS9Hk3n3tOib5soBd/f/ZZkxC5Y
Wn0Eif9d8braFdO1CnSdy3jhZRIWMcp0rCSzrgmA4idqKagSBwf7/KUaeI+aQYN9zlJn0XUD1OD5
MqjcNbrf2SpMxhDrr0vNGc+nB/+CB5WvJRdUFIq+OHI2mLEw2SfaUpQNRS42440gO/6FiA2dRpJl
XVZaKBzCX004S6cvIRh7gpUQsuoFSHIw+BlFSyaJCXM9uDhDU/zB3QhOUnkQ8yb0kKVBEcJkzQXF
mF2B6rMssHh/oyonMGVWDIFg6BgYYozXhmUqTLmpRPDpupw8aURIY9E/AlqI0Fdoc4DpLNrK/gch
pFi5ECmcoi9uM7oRdOLaL9nBluoaRnz8wocp43LvynJjtc1PLJiu5B1k3RGv0uTT6+nQn534jy+r
qweyEe2VNNaRGQ1nzUgInMcyN/UD+Uc4Me1GHHVEKxwL+aXUueFM02C8tGaAUAWSQu0oTO/YRLyy
D9edye5l0LgXlBS9S1+KceHMjo5wxKWRjLoDY8mExMR9COkahfWm6dGHBTYlPRz9hV9xDHv9gEbN
UL9apvb0buWy5MdmLofUeMzR140sifR0j5e14oYSofHAUQCue2Vj1MlTdTSGkbCynEltx0K4fGMI
coUxQWaeA3dFugxZ7YQrWQ9YJiKGmHMWdkbjcNFWDl4f4j4X6UTWt9FWn5gY57oS5YLJT6iGh+pb
a53H4l0QDwMJHAmoS6Id4Otom5nuynGIClT+mywTEEZ6d9XBoXmR6+9S5aNzHsTfXNhgqnLW8W2O
xrjH4QdmAOs5MqUNfi+6OpKPBwTHwteuIjE4B+3o4ut/iP/L1qB2303Kp8RAhFB4uCVhO0nXVivG
5dRH7HLxJNfESAUY1wfvQvBlvMSpucki+4Vb5nqG+3NT/at33TxhKqnaE3k2m/jmN1Z90uYvsjNO
BPAigs3KM7QYtdTYPS0w3Hd7g1lP7Os2mXgEEXThBzwlY8+WzFiEZYjKSye6kNPOW+XOtQf9sBhN
GypbRh6C75IfZYnme9Jq1LrBiYSaVdaYN/hh+BZihoRvyaBSwobbC6c6cxulfTaV9dX2IIeY7ta7
NAOXMnhLWNBID4p8B1eAbVqRWHMG7Rb6rG72P22Jw630kfIl6EL6JJyZE8bOJkvJNpsl8ddzUrTE
LIVwh/Ai6CKO+MU4Dc9cRf2soHzYGkvzwE8evGSSPgP23Hcp0+9cs5ciMsgQqSi+iBzGQw9GwsQc
19HVhu2wZM76H6E3P4PR3mVCUi/9PfsFDiByW3YWkIYu4Ox0MuALlg77J9OuIIB4rRBPRCEmBG0a
yyUUU+5SzjHRe50da8gW0ExpW4xfQwy/2DkmfUBFpjNpj1xWZTbhFlW1MbnssI2PNbvUKN2aGtv2
dEQjbbcO3hGn3gwqZ0JJ9Zaq8h/rZ+DQOtaMhjD2hR9o6mXSmq8Sfk8VD+pDkXwR2/qLW6l5m+IN
LB6XUMmsld/ie6OKwh0KW59gRRbnAR0cuzO/vzraiGnQwAUxxP0CODi29DDZl4H24TPXGNHzUQ7q
A+GumIGxWXT/7DBaDqCFjqQ0YjIBvUQjjMy65XmzFZR47Fi7EfXX/GvbP5W5c35bUScvvsTs4dtE
UYuuBvpKHRbF0YNC/Kfth7uTC4PamNs9VfSLipNtb8sdwdfNH413F+XcQeBQmxeGN6C7GNwzGn5I
xbu2Nd8EWi9MoAlFZQWBaAJXZtc1FRweTi6X6TMvw9eOtae6iYapRDQuzSxBH3TTYY4UgfHOpjsB
oYkbIn5Qv3wHenEoWZw9Ywfs3bzqiaxgyyl8NcS47yzuocpNgm2jMuC+OddN+WbmwQ7j1irB6I4v
232LM9d4iTVk9wlpfCmHUsoN40UZEE/I6FrN1Q6gq3evxO+qkyHraD05Aajic+Z4vOOsQEhWwFZ8
ULGCRhHvwk68V2U/rJSDI2RWJ0iNiZkX579mxjvbK/zWtsrRe6v/hEjEemrbuzZSV6JuQ2LCsLzs
0AYcw7z4mzIQXlZgnKo23Q85nzky6JZm4/6r7Xzrufm7KMNTF6W3Fn0Nbsx1UxN9bMorGjxIOZQ3
R0WsHLFDGdLK/SCpRdUQPSw3wf+n/WX4gaI4u+sapcnQCvFiYAQBvbbN8wRvbhjLg9MBa9J1ibIQ
/6oT3sJR/ZTsYt2JUyhzi/9a4VkvrIZMN9JefVpt6AnaAXX8u9ThwLPUXvmivFit0y1yYKlqm3FS
oeKEjuiw1Zm8fpMq4NVuvynqkUTObty0I/E7BF4vKtxkI/h/uvaXsscx2y9wwn6G6JfI9f6pPQf0
3IgZyXzx3ep9Mnm905ItfxQk738nOuOLpMz28FHAJMoM0iuYkuuoA3iLBBtx8TVhGG3tPD7qrJvM
epOy1AuS8JUASQYF9XRsgvlTPAJizxLKXqw1M3R+tGKg1ma4ShMg8JwYHOZoSLVy/HASLOtDgcUi
xBWFqJ+VGLdogfkFjB1QoBWzpGQX868iafOPXqZ/9iZnQAu9zmERT6hn9SLmGTTTLFZgisRJzfun
KDggihyjqEf7b/OjFSwmKgGFj23WCMQ+pg6ADxMvtexCZjxAMVf+BxV+418aV/9xIHgvjCbSFxZq
ek5DD//PJrCwWOUJhNDc1csjhJ5fe4ouNZ4zrXM/wiYfmJaHON3KAEFVSwc+tkttbPYgbmYIIuOB
PulvQ26Yq/C10pCJ5QPNveE1pMybeERHyKTs8JyXXkYHz+jvRY4pFz0WPMi6zBmZt0dniiAz5uZW
Jeo/5F0ssHvg653uX7SJRgYGexydJmZSsqx+ugL0TUG8h98Pf+IaI3VoU8p4cRWxvDCYLBTcC8Ii
PhsTy1nfB4Um0n3W1dgSZnU1WtvQ5xv22TzRvFnYUqf1Q6eiBBkzjbIosEk/ylnq18Jb2tJ/CwIb
RXT02rrM5saZu9bXlBABlwFcy/AMqfOz0ZJX0wDplBrf4OFyNuFOweeX6q8J3kWEWN9o2lsSoNcM
wp7BUcUnOpw3NuqIwNjcWflf2n105hwNUa42TlnCIkusd8gJLK+TEgxHW7oMSZKzVl1goEG1tZW7
rAr684QywqsHsbCzi+t17ZJ4+29mQLe5IuRGD1AUWETkAvgba11utdZCXGgIJlNjj1hn3A7JyMJO
rEoB05M8o1VQF7+ylaRVA71DLGFx7XRE+jnBD63WI6hN7SVW2jVn0zfNpgidMe1Y5cCFOGFDgdGI
VgaGJSkp/CVxES8J8UNglIl35iXhqa2530yG5W4wt+Yrm1v5CfnrrmD1f8vyKdwT+cTiP2qoQEU3
7UNkSfsBheeohQaD7jR6jYtBXCFBPh9ETn5ULL3vDLpSs/uGz9htAHRyfXC7CZkaHsKmeSeyxzkF
cl8aU7WCP4RDxiyjewSaj41p5a9QGXwUWDzORu1qBBaz3wyLxrvZBqtMup9lb1rDqddd+5CZFVe/
PiTHnCeNy8miYgMXQGoVRrhA+yabM9jryEJfax8AjoeWPscBsubiMh6V98niArsnPfdHBgcW7DEU
8+fDXlYItgzNY51f7ZqU4XUPGGhhTIxIpxQ2flujuKQaWfSmMZyZeW1wbCavjjl22MX0ZC26TRiV
zGP5Zog1DEmia25+jH9cYzzYeYF1CIB45GTCrhxoZUfiDiaY00yiZBp3hy5Ek1roTX3QigmX3BRS
3TfZmZJARxpQonjWmBP0UYecl/m2NlTTUjVBdWoUXJ8B8OHCMWyoqBpMfNl0cuGmS8vWaJgqC4my
ZHeQp3nPBiYymfN3fwOCErCIF/bdSYO9j4GFsXTTVwwMkwB58BR9l75oj1OSXpyg105aWuJSlfIW
ohJn7TxWXy1MBZRYI9xSFE0OBfEiqocNkNRxK1o03l7sNgglq59SltGFtMHkVHst8Gili0cSBUtN
YxcVToo1uG4lO9B+JEj7sj5NlrzToiPWJwnwTy/Id06LuGRFM820HsrgTkm5k6YQO19a3N8aM9z0
cggQqAXu0mMBtexFwDXEOX6RwI5eRIsjPAEltKbTgRaftLuITo55JNA6iIZ4Jwz31yMY/l/jfnqo
Kjd657FSSlupE42r9H7rRYXB6lWuNGKmDkklPNJqfBpngAdcjI131fDorgoH22zhEYDmGYCvOi6c
P2De1yOl7L80NK7E8DAcECgYFF3QiUwoVHvoYt5hInvcoydGR02/ChmaX+gp5AFVA71BFU/fOOKu
GuO3t5p8hEWrUix+pMguFESnT6VPyC6LVu6sXpFfVs1R7OiZjqDm9AOF0fNBY9T6SkrPRY6PL+Wl
q7pTG3rt9flpcWizno+MHFV4GAXNoqCp3GkV9POh1bX3XLQCFXf5TYzdf00xHHqp2W/Cnuy3EVO4
poo3JnXaPsRE8jL6Fp4rKyKJYJA70Rj3cLCSv+5g3aOBBUcYuv1p/mVPH0+6bwuA1dq06zuk2xYg
CCrb2F0PyUQbP3XDexZLte8IdTk7lbFtcju4Pb8Y2lfcoSYd8s56m3O7ETY61Q1VNomYOEknFGRf
Q9t7C2p+xA2GnR8yZbC8mQs1k3Sx+fmzo7oKVKnM1lHfpzWDebP/AlMW/kszyYWvrHwtQviA2CHI
n6hSAGZqBDPJAq2F5AmpLJ4+nRzxdD811oWNoLVjsIdLPfo1W/ZP8+8TF+FvujAiKSdxVm5fcktP
bBtRePyZSq++P39J18r/jAZJdUOqy6phhfcWjK5cI9eDs1Ho4ZuqU+tUuceoNu+pqzufLQLptVX3
5qaJyO1l57IXY+rctcoez4ER83fNv85ulfAF2S9xMJLSF5fpw7NHg1CGGSMoXSAwNfyqpsZ9//zd
xgCNI1luwBhokHAFjvcpOvrprC28Y0P39zBKtXz+OiEiHwyFALNxgG8aqzAgn2U3vY30nyhHx9El
eX9zkDS9NPaolhNDRBi4SfWdJcSvVoP+kziFsxhV5JwMVVNCAEdBatQGWOadfBeQVoholnee1Vm1
6q0Ban1twRzwInOT1WN016X4zqBErRod7bEZ2/UXzlVMdmOPzbCoL1PNiz8Iv77/B+UxWfSsq7/y
EJFQAxnmqJdASWIZbp+/jtmKUl9lDNOG6XuQ+l1vm+4eCPJTtZzpcYKUtXEhKSGSNo5Q/XSOwAJv
1/SMu6BCTjE1B1phPWK0RKIa+k98mPU228Mbkhe/l/3Bdt09H93JZs7aILcoVLqOJ7M5uinpMgUu
mIDP5kuP+m/jcz8+d6BAFtiH9W3N7xAHlIE+cSz34OfQ7LuoG9fgcp2Nxgh/MmfkAy/NQ2c9EvdN
/2H1iXkk7GrhtUgDMxYf73WomRu2JXLlN7p+4mBJOUsrubHCZDyFo3YZAr95Q7T3FmoeMWN0EbU+
98JEIL/kWpOfVKtj+YZfvKZGhIPHwY9FnoekdhNjI9NrZ5fWo4oopchVa/6U2JY8t7a+aJKPjhmh
LzT7D3fGIviZBx8tascPJdy17TX2n4JcuUWXRQ9O5Grb2IZ+ti1UbM+rywmCJU78+Cti2YLKID3p
Q+8ezLZmzFbp0Y90qhPqfe1h5RVs9Z4oS8lQdCgB3qUWQ4KgVeLHSOzlVCn5H7N29KQkPYRNb+5x
ybSbcJwwHjVq+Mj1bp2A4jdGL7jUNSHSiea/Mjw2TuX8yHNJ7wui3EZ3USE5yhxnF9HsP0/dAPHg
pAl1UIATl7hn6wceAZcGNqy+zLT4m4dq+tspfSbv0GfSriP76V+Zppd/UonKvpJe+uEo3j4j7OR9
GEmzam9jWAxHNX95fidavz9WTh/PhMdsJQsZvbdY1KuSmfUgoJeA4UZLDsL8U+IIsGyXlxj8Hrkz
WnNsrcig7bcWURt8P699brHsW7vAP+tsiC9tBR6x9ZrgzQrrg5ejXGoAKx+nrqExDIR3ER0xRGZt
XfV+2sd2MQHi7A08WCPFKi75tcZClw1ibGNqCIzvNpPXzI/pC8A6g4/uP1jrs85s9Bsum3ijxzWE
I/qLpOddL5gLgWdErWTVhBbovWOgy2s8xiWRRm8fpRB3fJNAhhKGm1thF3bdt+cxZ7VVwa6bTBnI
vd6qZ1rCfMvzUA/oextU9W1Egogix7Y3pYVdZYxyDIc94WC1Ge/ojKa1q3A6gw2mO1Dj9NmOwlur
NNRWYiq3MjeMh2XhbwdOLA4phjwr6/PmJbfdah8Jb7z6FsQK4CnahuQ46hpuLtPQXEz+ImjVdbVq
i9hgBEkaFOutd1gS9QbW6mscAcal9J8+YaRCKNNda88QZ/pUw6n2oX6OmaUD0SPE7qhXQbvu4nJI
yIIPCccp4VqM9tSwCshJos8M80AqUzeXS+fnfsTm43Lsexq7JGm5sWVTo69CEm+2gZyncGhqX0ls
+pG5ycpH5h726QfMXiiMfDMwC3h+owG4+IpM+UAv+9r7znhu875/s3oGIoaIBUlv3S1XPWsLt/yJ
MDO/xL4/ffY+ITB5ejc8SRjx8xn4gbeLYzY3pm5+DgiQcMxky8rsiytr0PgQCv3f1Fk7xJfW3fO6
13Bs0rU2xNUuTrTs8PxO6zFDxqylkRGEp8mGdgb5OdpGRStOce7/p6kw2nY1+8eMi7Al+Tp8iboL
Hw6x75xKbHTP+JAmdlBbld0lgwwNZqThZIlDMH4a+Zx8jiDUdEmyVYpTxGemoeEaQ2D3gq1pJoVh
PGJxVu87STgMnOlq87xD9sWPno0BCFv5l409l+GUOvLQOMZHgX+oNJ3fHuPDWLQgs4AGIF8tT88v
uebBW/BB0ukIjW5VpW2U3xfnYBhcsguM5OphftRb5PZECa07srgahElBsP3f1Qj4Ydh6okLW3jjj
ym7ZN3ckVNfkd991v5hnRWO8tiFbY19U7tWZXsvkLWPheUdg2N97xXLMClO5jcfuESm3exV+diPG
e3qzShXssoJzOK385DzSoLz0rVgHXlG8wfNwLp5Msa6b4buoGiyFdg/KmQsZBgcZHiKMd20XyKU1
s+I4mxz8NGazf15IAAN7Zgot77MDv8Jr9U0RTOFSKymJtVITEG17l7yXwRy2yPr2RGra9ybVkXmP
KZ5p86FsfC+0mug8WyNbPx+6AKhLB/QiafbP927wLQYyYahti1QjxQcAX5HK82C1sIyHBilF11ic
o5F1fH6Hyr9ejuEQf6gmSS62ZgO4GVOQ/0TwdUbrb12EEUwwXlod8prjMkObu7Gma/6VGjZsiHow
MVAEnRu2cxBPIVWxIe7HdtjoRgUyiJ3eudQYGo14Q/FcSvuelYtK6NO2DFS9DEZipgqZ3pgjhwve
oHURV39w5ZLIihnSCavo1XBJSGinIvxrd85Z7/F5qNi9pIhTr0AYvjpcv59IZ9VKsHk2kalyV+29
8ABYlecY2Bu2/+49s9glBs3wx1aNfq0s/UHJg//cR/3/vLKtzHTWVNvOal5TfjhTBeXKhM3hJRkT
N9uJ95GBZ75Mx24bpbr+JnD3r4n4ZVnKbBUYEdQAV/n+eiARCtqa0e0RZ+I1sq3Dsw4io7o8M3/G
Aq6xYNLAm9p1jDQiq/zfMSeya77xPL+Q13sYMM1tKn+EOjtl4ExlV78GTHMWJd6MK0S0O80Ju/nR
D6/SKspD1KbdCnsPsPTkHJD9c47NxF9YPXYrnDjBQXlX4XnpYcxqFIgmvaeBaJ0e1U/vndt9hQX3
a9jrYLNqf2H0bFtC+N4AwtZNGFX7et4glLmNpiwU5caTHq8M5/6hC9RbjytyHQ2DudO6kkmz0O19
6JxanO6vBT/c85yp8umDLBBjo80qYG2sxHcYRSu9cJrfCCMmy4CmevWj32CE29WWXfUonBk42YTE
1mfk/OmzEDwikPvexVRrNN7mnk9uemhHJ1nEHKJD5Za4vNoaqT2f1FWns/0eAYUdJqavBwPP7uH5
EIg02rdJvqlImcdS3Af8bKekw0tRVwKcyvNx/VvUA2JHmDSLLsZa8JLXjtjFovggu6LchgUqgeeo
pROI0OwOzbVJAfVwyBxfjJplbafEiPZinmKM8fA1uIa30yYljlGLnlgGwCtqg7F2NG1dKxcMOapk
LV0kyGbe7+JZFNxwRzqmDuTb0c0FSlzdWUakDo/GgrEHsPVe93Ea27+YQXr2bN6nh8iEQTWaFvku
4xAufYxoK+fO8+r59dFGc/mBjn9XlBIsGR/lpcLlI6ksrZgIjvlALa1cX7dlW87DsnSt98W0HMeh
25QmN283iN+LqKDkkeJYy9Q5lgaF2hC64mtEAAY8462N+/Sucn6KUUM7FDJ4ZV1oH5q52o517BFO
EXrr3rBYFcvxFhgt9QBC9LeQ634d0y19efZ30hrNHwZZw6pjAb3WtOiiaeN01Eq4eYUVjP/7DuvE
dBzwXRc1fKznn5jMKdnSLf3/n435Ab1qsA8RikOIeLQ0zy8oBeRFZB5a5wCEKHSvfctE88OE07KC
hG4v/BJemknawFcTbeXUlqsgtMVhGHhSepB569lA+ZhT8+o2XfmjdDdhZYp3LcdsMAhy0J8PPbKo
iiQ4d6qUZ90PzUctx+/nIzxsqEF1MR7Jaq+yfvou285Ydyx3tmA5si/PYxnvkPHDOXLAqEhWRpaD
xOTf+qoje5lVmEiYE98NO/BgD8cQYRqZIZBIEaqmfb+x0z49hrXlU9YxDCqK7t1FAvLCXYBZ1vxQ
6c45obW7Ph95cGNjTmWMQOa3CMm1lJEA1xWYK78OzdfBqI8NSJVPMRTRDpOvCw4qeFSYch+WfYq1
wPvxKmhMnZ0opCh1cG1jCtPY8z+GNLqwI6wvpAGEO9Nml5m43u55fhdUOOfICDEq5Onmf0Vi7Zou
IxfopkXg5ntybfJ9IbKdW5jlsh4b+14EIFSCNHq4Vdkum/kVVJHYjRh8fGFWJ2Fq8tWMo5L1ZSGW
hc1IWo5quFXeuG2lYyF/wwH3fFc6BDHbqXZ3BrcMKKVTc9Oq9k8kgvjcgJJ3UEz/YHGDAWoo94yB
mIVhSKYvutZp8bxeM8O6kNrjYvCwrV1Xm69GMfJUGll8+qODTYT/CFOpw3eXdGJt/nUb+wjaUuVu
Whj02TReOuWG1+cXcu7N9eBZ+aJNzTsvnzg+XyxeFyohlYV76v3oHsDVn+HoX8DVyZ/GhaDH/Sfz
a+u7Y0FWl0wA87F0IPf02jZujWTFbo2S3ArPgxfoWCVHdx82OgPELuluuj98uUxIWb9G3kEnEuwA
bP/LRQiBAYaJrmq9iwJCtRwSNHnTVOpvekyqt0wotbSEg1LKhIyC7N+zCDUEIWRh2VxCenasUChy
I8goQapDKMKPcs76oTyhG2V7OhMYbnpur6diZ7dZ9KUp4exctzTB1prhVzLQVmWa+rZ0i2ZCuuV7
7H+NSWV+dHZHT1GkwBbj4d9E/M87TDqj1GfCiC8uyCi1h0HajyJT5ySwvySgPD0GuVq/xa5RUo+V
eb51HOjPhLAwEcXLZ2sFbEktTvZ8Tn8CeEjXoU6J5LR9Z9OEbEckCNxDyK30oy6jXZ4p7TUNpX4m
SII7m9EqW65p9sNTKKLimn8gwdubnoTy4enMQg6MkMNtRQjAq6My+hFeZqut/zlOFe9hkhgPasc7
RXJzMezWfIjaP9gqWQYgp3cZZpnz8wv2SncNcQoysNsBlHP6cxh1/T1nd7oOZFaxJAgY6XTyr9bv
qtpufgsdP38sI4bXeO13eTp+NilK2CjXX/LAiB5TjOnGLUbzgltOsaRJH3UPwBhTZnRKzP9j7MyW
GzeTbf0qHb4+6I152LG7LzSQ1CxRJZWkGwRJSJjnGU9/vkTZ3nb1CftE2FJJpAjgHzLzz1y51hwy
aRxYyml+mtR4hjYXOa7/vaUSGm+6Rqrb//29VRfethmhaNIHDVGuuBvoh/7tr8yx/h47lH0tZKXX
R3dKvEk9mT+2aFa04L7KOciG2N4o+LjdZLbd+2TdryfUtsbCe7FzaS4zApJyAPLKCQRkeuvQv3IP
xrdmGZxKrwkhAq4AZCcwV3RxCK3hXGuPTQeZhT229bGFhCRpXbSRNGuG4pY0DaIq2n0uabqIPBQa
PddT7XRg/lkSgI71u2E9yhbUjChV2k+5ndqnvos/7JbeZxXgw5ZMHmRNvvHYum12k0FXfVEgBf2m
uiQ+LSWGYQpM5UDBflK0dw/meC8OETaUxaEjw0471nSbWtZjpab6Ley4/lMbjelunlz4mCx3gQH1
Y11mZpaXN4MlyE09f8y0tnhcf28XQMKA1aGzY9UQeDvt8G3kkHNlqZyVwGFNO/iHvW0MR4trZfZJ
icCUNHprP4VQel/Rx1xv2jlYfX4X0jEXWsTi8XyFIgRUh3SVjGkF13Mefiyc8u8zwyUKIKDezqTl
yCzxRZUv4JYfTQjwpXp95dfR+9inOux/cboHtzrRnWTBr2oY4W5dx/AjN7dtox7jjAMlxke5BXW1
XCVZCfks0r6EPzTBgC7LgTQ8FAYpkWThuJIOHonRrhjPLkzIve4XJYF2TaRMPCHB9rLeO3awryUV
pSCkGD7SHuUrrdbmbUT79v08GvM9nVwEcKDfR5e+ZcuajplZ7i0dh6OyKdEvpQt9MinfVbDBr6Uh
j9hO03371bDGEPTXO9T49n7J5mvVdt0n2tZhf+zAhcIqebEeaeAumc8zy0NI14uvYZ8Mb5HLri/j
rvMe138VIGhuVct+G3P4cs28G+FclnbRIXRu5yJtvmWdea3lyvAeZVCohRNybIpvUj4uUu8b/Gvo
eqnOdLn+OE7Q/ealpFmpR521tRqjR4k7ShVNvfMGLX1MPAZ0aLLi4Jc4mSykcXXJ9XgbDRHcSLOe
fqi1cksK/v6Xf/zXv//nv07Tf4ef5WOZzWFZtP/+H34+lQC74zDqfvrx39/KnP/Wv/n9PX/+i3/f
xaeGEt1X95fv2n6W94f8s/35TXI3v38yV//17i4O3eFPP1wWXdzNT/1nM+8/4fDr1rvgOeSd/78v
/oN6LJ/yba4+//XLqewL2Ar2nyHCXb/8+tJV8K9fdNNbB+rHOMnn//qiPMC/fnn9LD6X/jM7/Mff
fB7a7l+/QPT1T5qtHcezVZ2uOMfVfvnH+Lm+5Bj/NBzTAPGiW6rn2Jb9yz8KNBCif/2iWf90aP50
PCRDCdkM2/jlH23Zy0vqP21bt3VVVR3Yrh1PdZxffnv8P03j/07rP4o+fyxjCgI8DxeBN09mWx7P
smyALC4EY5BR26ZlG/L66UCZPuTd2v9R47SnfQy1Sk4G7i0VgVKnxT7vynv0JNOHnrDmAQXHfaEe
O9U27vwMjF2UipRZYo2PFgTcIZzQt80M15/UTePZ3lApzr5RrhR6s8HYsdgC2t7LB2Owpj3ukLrP
+R+G/dfn+uNzOD89Bj0PlqWZhnzTDc/R//wYfh1istxwuTBon9sOig+BamlbZyXL5ywBZgEKE4aa
v76obv50VU81TUs14NDBI1je+vofBs/ViFlVGx2eZTTj+8m3ke3iJAvpBmI4TZXrD+kcX8Y2nbk+
h8hLusZAgpLMbJP52qOjCCB39Fk3IOAzBvEl0kGRE3hh66fhqTRn9xK9jouF28D7jcUelP72r59B
k7X0pxXAQ9iaZpmO6tJoYmk/rYA6bIsGDlgAkZjSJbozXR0FKPkCm3ZDAwVCT3Ns6tdmSUu6Zzf9
PfxSt6Xt5XeKt1DHgfvmNqxONtqx92Huwa0+aM1n6IPrnvMhv9YgFNuNMyXcpUCnyCLIvVm/JLUS
kZjz6uvBGaZ7Lwl9OPtmcrzT56jkSUCwR7fsQCWeXL19WVRNert+6XLjdlTRAYkjmIugwCTnndBS
TN8s56gupYkG+sRlhqNlrcvRK3EJyMKliUetzXHvZKT6aQJfyuE0pAX1Opb7Q+H09JL4M1KFvXHQ
puoAAxU0ChDWfYthGqwjbXlQJ/oe4p422rEb/fs6VYBkQf+3se3mffAh1XbhcLjQqpGGwAHMBI06
FGHj2b0Pyf3c+wUl3tBHftN1Sf6HA5krVSf0QAPDuIHkAniIscw3aeZNz/3gkroBFtxb6a1V1dDA
XLZa3twWuJfvY1TtSNNdREt0MwwKgFHH6Nqb9UtWTmD15wE+gpzOpvULbOXtjZIIoVpEryPSo7XB
+YdqtTNlFLKc9Mbo4eJz+ia9Wb/EpOJ+/Gv9UVGMPWqb89ZXkvy2mOzsFjfdQJ3t3hV5TLfnYl8N
ua2xeDOdQi5NTNQoyivTLpbn2oSiLh4+u/42Vtv0W9YzJbneshgWaEKSCsS6Pb7WWQScFZW0K9PP
2od29stbEn+7HDGm5zSruzuKad8tqr0K3Oy3odYm99R9w/thZ8pJ3KeAYcIX+j2NyIKFAwo79Qvs
2Mo+MxSo+eFc+izOndFNP+ebv95NBub8583k2fTQ6pwVqICp7p/t0Fxi+RS1gTSoooqTKOB8/MJ4
bxF8MczMv+7K7D0liKTVy9kYOnyo6TQj5RvRQNyVMOt3qb/TI8K2pUKibtKdbgvzlXeb6Rry5vjw
c21E71pvCgico3a8rmfC1LwflydCQzq+OJ7uaRyHBD1poLvlUJLP8fQ3VuM/LZ+mqp5hm4ZhuDpY
i5+MBgxQZlorVS1deZ7E9/b1+qWGW8ojyXtupF34mKdeRhY/7vY56ff9lJ437rs6uSbc/lZ558Qd
0Dp4rM+NAsgljS3KWWrQQkRas7mIdGPXOOg4zVkFxXBD1f6vJ0v72WmQpAXpoGmq5kJibls/OQ0E
LaM6Mr30YhrQHV0WOMM8cME7oHpAwMbs04gS6Kab7A2dcFDnxnQZDUjSjEULZKX1y004hNMGlCj9
CKS3ga5O9eVf3+R/uBjuUacrmxjUtAgEfhpom1RA6ms26BdYp85HByl6lLf+zn3KsvxjFCAjYWB8
4CPmnG46P12lRa7CZAulZBCst9rp40s1ys5jjJLJQ+t+TqWoJAgipPxTRPlHl23+NPxEROwTVcfp
uJZn4YT+vFfssh+rAsjfBfC67LoIo/Ah6cH3O+q9Pz3EJmuq71DEGLNIAfVhHHVzBjTsLONrCGds
uGSvXjv0+2YACWnk46sGT+e1F7HhG5rMb1qoarZTA/dJH5VbdYqMvQlcmFK0ty3ookc0DcapwjHD
OzzUWxLWxhngB4SXolbdUVhGRbwFHr2k2Rf76HpEyebeUqPnvPfoX5SfbEehiDfmD4rmm/dDCRk7
qIenAQaNvx4s7SfDwmA5pFB0V3fZeK6rq38eLFZwqCxNTSOWkesXRRTTVU8zH2cUk3QmkK/FMCzQ
/omIVZFRaCwN++n1fxPy/L/ugziL3eIaponzs/58H4WzaDFOE0SMq1KbBARTeWSSTEjsaMqk9KRa
T6rufe8W88FcHBi3R8g5/mYwZDn+YbnaqqGSuncZEjgiiLCI0f8YtA5dMhUm6WA6fGsodSetuh7h
wjjXPTRUoqVob1s3Vy+MCrrAdmz2tCKll4iMEWzoOXhw8l2boUy/WcPQbDV6bXZ/c4PmT0HVjzt0
DMty17jf/mm6PKeZ6smAy7WAeD8T5zTTpaWexdw2KeZv7mBED2kTFxtcA/QjhUs9Xr6gEjrdOYut
o+fqVtD7xN3d+IocvLkd8zjagoiDRgFA31nuzcq1AupxB1pbuU5D7bGPOjCLaTtflxnNa5SNyvO2
9z8s3yoesbgmTSTFzrUhDtVz8KY9yQNnzLJNM3UmsP86uuzGutpUvUd9UJBxg1q5L17L6RZpn+gB
Ljpj07j0tbpOWe8VM6agETv99SytQKimKo8OFba5XLrtNDYiolAuW70oztN6YqNTad7liNuch2NB
UwhAkjMa7+H6ujc0jS+RZmxig1bh0ljArZT1talpNbBUT9+Vpv7pVwvMe0MElY9tPIZmjGK9n1KO
mptRu6aUfz02SrkPS/8jdt3kk76Vc/rY7kfa2nfQ0NKOUdDjJas1zJ1hE/rELGNmwt+svtOK4tys
X0zb3uRZ4l3baAPdjwW0EOCj6Wsz529hH/fbGNb8LbwRjy60IYWr0sUaKo+kH4FDoaB1hsoZWVU6
9agN1sNmNQqc040thQG0SBR07BqGSb7Q6mpfhVV3b5Rxf+fBGr9T5/F5KPT+riga69oO+z0dxhBp
mnN/mum3tFNoxmbrjvtN72Mn1F7ccKYD1w1gGWsfHTo9r1OBk6Swg9S1aW2jIvEeSCl9hD7qU0Cy
v095Vv3NttRl7/+0LT1Lt03OQq6mm674sj8ch4Cm9yZiiRktGppxyABJDjM1MZiTrkH0oxBNBurC
o6P8CiqMcAtp5CjEx1AUJY26SxvlK9FeItO4cppigUk9Ie1MG2Po0f2SDEP9GrYpAXBdHMMJ4Koz
FUHOtv87E/efj6FptsfG1eVkpP7sl2qAG5QVBfQHiRCau98ASVSXSaVH8CAXHmI2S3OzgEMOwhkx
k2SGMCcNl/KGgwWloXbjFZZ1w4T9tVFxOZr/PMAu0Ypm2Ng9+ARs/afoMu/h/qgNfTg32/JIt8nR
N6yNPXvw6uafM2yl2SjaoP1zBSYxGZ/lLXCPHb26vNVtWsDpulP75Bg7tE223hPEyEclyn/8781f
pdtt8vyLFXOeN0tgDfrBqPOjvVSfzUA3iDJC053dZ5UeQGp4oWo2VMq83o7IeXQfg73Pbest98uj
/G8q1ib27CtQ/3TgQmCUp8clioLOpfevKS+NtiDxbR/7eoGjQw/mmcSdF+2XefnqzPxYhcbB1bex
sQRarwfykXTvfaEEi974ldHlu6xQruQGU25WntNR9QMA5EDJoxv6VMIKdS5neJG3eJkeyHeIGA9p
Vz0qKUVGIzkm2e2Qpm8aL6FOStTM623+3JbL954DaFTw+4JMZl09hyH8KdR0AsTkjxz0buyFgoTL
q+2UHkvfPxGT7BMfPokYNng06A9mrQZIHDw30rYTTV8N6JKz2HHeExuR9lx5gP8/kAOvnyVHDMdV
FQ8bJZoO8jS57h1NHe4rSuNy6/R/4m7eISfJzvLYClwdeTaAam5eHT0zDGSaFjcMNpXTfS1q+7ko
8feZvoDGeAUxEnfAB++BkN3byhK4RhKMSPqFavUoAy4T41ZgCGiEx3kEeKBAN8cvp/gYdedF3uI3
1TGas2dLVIt4SVv0QObNc5wHg2qzTA50vM+h8myyImSVrAvMh7Kkrh9kZGXxqdiAuDh0IX/NAksc
lAwNWK7n4oKiYBCVUWBac+D4DFXN+MEzEdSOdU1ufOukxbHR+q+hLI69nh7hW6Oo/y4jus5ePiRB
Y+hBvcBDoC5PMgqyOml3W7zmuzK7t1mEZG2K8MD8UHhaACrsxU12ZpwE/VgeZYdoWX4EMh0MmrlH
3nOwvmR0QRt/lMX4VTNbQ8Ei0BA7a/odaMmjPS4H2ZJTXdHv4z60SbyH3++zYSsq7p2tzd/lWs6M
1pFh72VkZD2iC3lrctyWnwcWmtqc6sp49xflU+Zb1uS4oHgBU2hhTiRmEHu2y6O8Xe4z1rxTMrv7
tPgCan2MiukQWfZRxqgOnYt6AX1ip8cMLId8j/Xpi3juGI1PIKDvouXNqlmmU1cc5f/C7b8gDrnz
wVNH4xRQf/1CV+poDrEwlFwZyxSAkz/KijWm+maKlcvfbAdkAgf5N42FvdVeu1l3IdtQblJ+LRtp
HVT0y4uYh6BUST4CtLWsavvXXaf3+kuOTsRcv0cqhHIeLVcTO4OdAIHBBnQ28PzyWGTTQQazF7uG
kik0J08ZncStM+xU+AXlgmWSBEOzUMYYN4rtfspIKjWjZsLj07yD0qGlkKXSLfnREP8cWnfyb1Nt
0R8YaTJjCXnWgxvSM4P5kb+FmCJwljAIPZKhLrqe/C7y8gurhmmDdSETKNeWqZhy68owm535ROjw
JqMDGOuYNWFATYMoDSpO/h35TBY7QOvHQGfY8u42E7YG9ghNUEExdh90xoVQF9X3LRmS1ZLLsuHJ
ddKaMMY+yxWnWD1vYhr/+L2VsGZkZNwMU9dsa/hZtNOQJfQbxjsvtbYVmE3IYZgVlnsc6teK0V2u
dill91Vj/2XUxdkCVhP/GPi5cjJRQxq1+YoML2gJfco+53E4lZl9nD3rXiPpamFQxnAKfPaJrljv
9Acg1hAgzBpYrAMq3FsooHaJ7Z26IXm37Jt+YbHOS4CKYaBiejxYsrSkQw/Ieff84ri02k26RFeN
rm6MaDnYRXZsFTUo0Nhb4MlWB496XXNOH9KjrN71AcTdKUb40IVQUzIwxRgGdxP3JRYyHMcvxMED
C817u0OXnHv91UCCFGYfFMWdtUwbjzle1wsjLR/iWUwBZ2bY2fzzeDIuxQ/FPIkiU9EkQWqVx97y
9zIlA2SP83jyUme9uGwCGWo3M08JK3p6roeD3JVM0dL77+K40OMGyeg9/bZbNCV6hSwcbtrRwM1B
lR52y3fwZuuFxUfJrUf0zVHtFFsgu0jMCQ32Z3FlPcVN9Vl6ywGKpx3otq3sFM2vn9JFoced3cFr
g91gY6bDtHTPenuUjdZ704veH2R/y61ReibpCp6VZSJ/5S5LIFcrarqdTf1CTG0NRUwxvqX1D0c5
Gumh0y/kXsTomv34kZbdrgAi5IlvQDc0jEeaP9lJ7DB5jN5w3zWfUvb4JZNkF3hT+CU/IIYRlwNh
CsjapLkpQSlkBdqEo/bYFfU7XoMwOt73rvM9yx4mKEpR+DrWnfOuejbcstcwTIRwWjGzfq0eCnUE
Xaruck9/8cO31DFXlylGAJWFedY+1F6FFYjLzZp6GGEcISqx+uxYDNmRswRZu+KYdVogt2W4+3jK
vqsxxphf+XF07fbRtmbxil815Sl0vadDJXsKZcacqYexHwzQHL3p1b3EKZ3l3i7SX53iJsPqKDak
L9x3jlTA96atzI7Psqvo1M+i5UvH/8zsaKVarvJq3Lhafi22RhY94XhgdvGm6PpdapZn1GBxwURg
vkMxXmOe+quuijZiN8VXis8yCuWBfhjogqYvCRnXHdSpX8PkP+o+1JQS1Ayz8WjVsEAWJBkdw/t0
RlymC6LRb27E2Yjnk0+0/A8g5C+gjj/kw5Oh5IhLUzK+uxNHPmr+CWKj7azScIZTr73yc7bY14q7
VU1jW/EUab4EEiQojv+YoXrszvNuIsMtK082mWwcjcMViBIIvR5kc+lo5DllCQzn3MqdIw2CPz6B
FShjJusWRBckr2XzEoujkb0g1xiIPgzXvqF5DAmsZfVeI9TWkRI+yIrPmv46cZaNbNSc/SIjLM/Z
JpQDyhrlelwaiDDVPRfPJsa/tftP5+Rm6mENRZLceolz+i6qT9m4Mp3NPH9EmbSJH2WQRvXHdYsC
dUnTQSMNFBGfK2Mh3+XuoeM/o1HnUa4Npp2mQ/9UCh2/89EMv45t4+uAemEWcpavtoj2ZGeE5TRY
V4OecoZZ1tim4XPh02K7ntcd5CPGALZ9OehmHMi8+VoDufN8J9OTtmoA4dWhozWHianK9WYzZ0B+
CwItnkVubrWbJbxVpK04VC5f9EMFRdh9wC2NosrysG7fKosCLde+mRUcs5wixNGKCRCrkcGYpEZ3
XXyAhPhM1+7E2/ZRdaS7Ggyna73Dyn49YED6kIWByzXj5ZtDA0cZ4gxy2u1TektM5QSx27sBS4pa
P6KLQ/F8OSxjdqQl7WjBSQx06Vb+LWeNSVle4/ymT1SEY9jMYijmGi4LNLPY3BL9qn5yndJOLVcS
0zW1BCrirkz94GraLi2HqxHAF63j7LCFqFUtNp4e3uawzcdJexqJ/uy83WkDQnCzfypUTEKPmpPq
ZmddmBxruzkVcXIcgI52U/hEe8ZBCQm5rPFGak4wKu9Bc8Vop0XBnADTNNtvFIHYhgl9oqX7kHnu
NSxxm1SbAj6Ibo3vkDJDTzKeO4MadLJ9ieHsIXwuQQ1UxMlyARAjgWPRWje1eyxi0MpnLu1wRZ/Y
7rc3eeb8kkCAK3cod7q+yXZeC7N6tUfWndiDiOf2eBPIu2/yS5MIscuoE/ebzpuDurHe+5iAIGof
hhG9M36Odew0Rx1oYkgJWBREx4OWmkd5ejoxSKWYT3IPdQYrKPGsNe9UP4eAEgqylOhJrU9Gb1HZ
D18BQb93lQvMuLqEngxDTHdHnVyKLNO4FLTDg7IovX3D85rmFDTd9DWWG9dL3+TGZXhyeqrhbe4v
F02/kTHz9YnmiekrzgvWs3obwsY0UbyjURCZFxZcP0O0lG/kA2C3iGn1Gw7VWH/67msmSU8+VN7n
Dv1XXewTcmLwENyWIStlsf3TgK2t6mPmu09dvARhzEGPo4RCuwdYZADPZxrFQKdHtVob9mYUIrUR
XiTYRQNt67lULqijfHkcfAhAUOOqn7tOO7Qvox+dSiKj0oyPcaNsfVfd2jgjLSeyqlFpty9Xn2Ta
SyB+e5qa19J8V3L3jAzaUzYSQLDK0RQLpiwPYgMgo/+2dM5RkShpVGnLhBSQfwv94NR8yP6VM7kE
VaOTPyyQmPWZFaBz90QlA7kGjvOe87q4J0VEKJJ634tvFW9Zav5Hejn34UeLlmMWiH3ou2wH7vgq
Oi97a3Wx4kfrs0hvgpkQ0Z6TIEldMhIigvolu3tINRiE2tcsvO0IDOM0ofFaWIEYa1O/sW3/RX4v
HnbQ3yRAkODAVtWPBj0uTrd0mX8pHQcaKMaov93JAOpwGRsCTk+TDbphJ8O33xZoevUMUiCCS6Jh
+S5vTR4UKLW9Kr+fh/iYcsj67RU0oF81dZ857UfmsKOnb/2g7UFAEy5O+xbCps5vYWFaDhUxdA2O
3qQPqinxCFZxbDvOvlzDnLMtzYRUPc80rfhoEXOGU+EY9jyfXJ/O+bY8yB1lw+Mczt9d3oHW9voM
NcwzhlPvs7w+Jt0QIKMnino2b6FV9ji+kL19Gj9tkmehwlHaiY+u7b3V10lJtMA4yW/lTub0hurU
60LHn+sP4MuLY17/uEGvXrYRfQ1LPh7axQjysnvQPLo8kzloEuVkcHxItHE3VQCII+XUkl3VI/ci
HNUvuU8ZkBZ2+rbvL+Ux1LlAMLFnd97K8y80QYkl7yUEFL/h6Lhs2FHcBQGk5laSExLPSwYic7tz
w0yQImdaOU1MmHEsul9khzUCFMtvKsplOiJFNA4fYuL9KfvSbmXxQWgU2JMVAFC8SGLIPFgUEmNS
iDpZO70H241fqyA46XMCvKG/TPRzcK/XVAcDiTqjHIfeDnuhkUym8SBvl2UKsv4KrtWN5FLEGdFI
82F2G8l/WcMc0d1MdsN6ifzldeAjFtaoWjnvqQIbLlEpyR5ODswYT+MU6tYh2Si7V55Y0jUmvOGx
omzFZ8rv1xwWTsojIErvrYGGAyKmgVhIwhM5hEuaMG+SW8TkCnzi7ZydVYZ+WM/DvweuoZojM+o9
64t6kEtXhf1u59dhShBTEUGUy6EdqltqZxdOGgUqJzWo0rBIrBg4T5rhA7jT+9LdJKgOUt9XTsPM
ch9whmYLI27KkQoXVODF0vYRCq1gtCISuTP+3Dsz3RAsd/9VolhpqfZDaM2HyWR/y7pPSGOg6je0
2mHqoQIscqAowE/59SQ7DWds5NWlPre3skp9NOI6tXiQ1Sm7WXZDM33iOL+JaZBFiEDvBf1z64qz
Z+0lrQ7yTiut131EuxFxCuolxTElnQfFrXAcGY8pJPe27218R79KJdlXkf0T61/aydMIWrYYpi+3
Ko7z0n/J76t5PgtpkxMvoMx7rave5U9i3/8GOwk73DrKz1HPEZzv9D9dQON7b0uGRsOzpOUtem7r
k5aKdwFV7q3sH8A2QVwbx0b3L7OiuwEleaAcEQDlcv3qTbZgxVYsJ0zbcIdW8Run1jdAr7Y7nztq
dy9mBZ2lo4EeQVFlm9mKbiAd+64nR6VTg1GNSKYqJzEaWq2cPNfZR/OXTztPg2S5rE7VMVZ7pcT1
xvZiONGLYxVpgWwK2ce56WwqpGlwajLgzvxjnhKyUTKvvqKf8m0ZXldj+i6XG6M50LhvGXOEVliW
32WNyHshx4Fs5k2mPE2m9xgZAVZWwszLWOjppam1r/LBFtctwvAZLrb4XRuU09TdmOmpKPvHwfLe
5UnAsX2ifHMI468i8r6Jfxjief0gLep3Y5tuvGp+1OriXKzmZLQf65oBXTlTgJUn82cjENuvdflj
BfA8HgqYTrYOFkHCzNWMaB2jDg+i5Z6irj6ul5nr17km60xCkE+RTyWYfWza6BzyCywDgwL3imF4
zy6pvGX0z1S3eWpJe0rcIXEMnCDf+2QrPwIVCSgLBCCGrhAK3FZZfqeH9oVY4Jxph438JKMTGu52
yvWtmEK5M1YdObD2Uembd9Mbv+SYC2XmFuKWq9Xkzg6HerP47jirB5a0Rl0RnKfNB0yWcrqU8wsR
1sm3IcyFLHI9Na6HO0Iu0G5xpQQIbYMbjIKSIElkTaCSeNZZ7DDqfqFcG7gqSuq0vNEaRdTGwuW2
M2JoyabT3Xmt8rrkd9ZUpWQxlwk8iPqdRuMD2C7ITvBHPClrfsF0OuWmUyhi0JG6pUxVXacXltGe
UlxxwyxK7qq1l5sBgs0O71bSR1dCNQstdMBZG6E4imwqmWVujHXSM0WkGO/qyDgfHHe9kiShKizC
FH+0RvXuG4ffs6gOUR+6GRemCYennKBpPP9MZ+Wmh+egJSIeEv0ghz86CTYGvdcygImqrfWEBE66
ysCHEAkbYJYdUkBNNW2aQn216is5oM32j4NaEjWg3Ds4C/31JJ8QVLdGD7WtcWNX3jov6yGcUnPl
0RXOqd+vIZvjOzU1uHCcy96tPyQzwEfLFZa+uFpq83Kq3E9JwKM/cIA9fUrbo0yo5IHtQdk65bRB
wwvCEsVBYzsKYAvyZvUS9NFlwjHEx2QUZBCdCyl2GK1GsM89dvo2Kf2tZBrWLEOizs9QL55Jptr1
7U/i40+1cPY+ui8ziQKElUI6yIwAfNezkSNsSfztEZvLsVSJ4YWgR9ZWX7rYfIPb4zRiGzhbndzh
tZ/dV4No3x3D9S9CI6bWXO/Hov5MWT6D5V/7qn+pO4SGKHeZ7XQvsw/qMBg8b++FzwR7Uq4iKmIJ
wPGMAgSoDwjY2EkZ3QY+1KUalqPUvXfitchsXxzWkur+eDfr69KexptoIkzCGU41EZyBPIICLW+e
Wej3+h6Ci/llk8K90Pv3LBUYgIneiQZleaGUc4DKBvTYfJcSj8k9ZLJtR9RZ2zdkBw8Fgb7d1+TL
3owheYVYBLiA/eiX2ecU+p80fh4Vxotj3RZY8TUkfy8la49DmmR1DLsERZlt16ntvWdZmyaCmoWm
UU4mPSRHLUf/1mhEXshppNlyJ0UqiA0PkkyQhGOuNxvDtukCC4PCNG4muBrb2WTxdSdJE9Lx8b40
V5JrkShkaf2trSvbieNOz7JvLuQDJasi2RYpXShKuaNzZVeR9pb6iqRDJ5objYFNgI62hUi8ZEZm
khFgN+Iz6qOAgbQ7MRV2FV1VcC2keJgFb+H35ha86VWLtxGrIe8RE0RJ/kKh/basoBhLOWKynobx
RW9RiIE+StZ5Ytg31WBcKAZ6EEgBSgIEMuHD2HlHiyNqo/mPkomRezYi5zhRC1l681J2XKj/yK3l
FrszhKrVV04yoPIZcbSxPHLSHJIl0W71zsYzrKu+6WmCwlhIvUVvkC4z32Q9/270psq/j+kBdjp3
C6fHDqTDD5Nj4zw8XFA+LhyCriRbnwuStP3QcJBiEeW7bQ7fw2onRaDaS48owMSJTp6DA4TZf2ls
MmS1P917b3Y2XW7vZD/ZuKAfGT9zurHTZVNZx6wk58l9y6PoKmgq43vMuVRySmLG3M6/cGgMXQy4
6sjXSUwqR0k5cU6ddYVuxEYOcmll/UiPztBv1/6MpSYDvsQ7m4yLhKB2TyNnO93IvyU+XnNMtg6C
oflR4tNbuuoncvL5lO0nKP/F/MmddZLIsGkbC/PpduGcLI8hfibNr7ypeZda4lrewKg0AgxiJ+SE
aRZWSK3JZ9jGrkuAMOnZw+p+IqS15E06PMyszot1SMw6Xatpq9WPPGubmxwRBoghp8Cx5wNwoACo
dVC18TFSytsxTDa0iz4s+XQuDq7Ewcnr2Vge5p14GBijDlCnMZurIcKUrAWPKbwZYCsKCaPkNXAO
ATxcZ6lnP/QwR9fOuF1/z8TKPMt6kXUDZ7EypN8U83uSDB9Y1c/fV5JsDo9KzNy/67l944U+0iXK
aj3dQjvIEwzlRosMYvn0SAuBDCcCip51vT6tf9951Ydv1p/xSElIrk638L1L93jHwUjpsJu2uh/g
EJLX5lE7IPShojxSLwyvJaOj0ZptQ/jmwO4jF/ULDX7H7k6GxMJDV52x/qEDawCSP4hevMg9eiHp
Yp4FjOT6lHFrb2igWBe9W106ifWhmPMhI+iXCpGEBEN4NXnOjQYn5LoPuCPZE3JXYuwLh+xCOz4Z
tXbjxublwMU4y93YJreqj947PAjXSjJvf4tWJsjiaD68d4jqY/pnziSskbFdlOgMyOQ+k2zSiAxa
+mMymGzvotark0w7zV3relS1+Hzq272szdXNwSr45mnfJT8u1kPsI5CFPSpmiGdRdSaDv652ybfO
Y/89Ue+logSjIKneDzGtYm3lgCff/R51Q0ARqEhdq6R+Jbe75t+9AiFAXd1py5u4x99Sz9PGcOzT
PDjnjpaC7iqPgokoclIsoRWk4YwuIdqA8sm4eqBq97+X2alvP0p9VOqiTU8CCUcAHovBs5qNObnX
XjG+EK3LBpdjpF4WG6EdXQ+b8osV9pG/+H76uuaJWxJWSe+Rdi82EicbSf2e4f7omYXnztt0FiHf
hYn3WyPrLLpU5N2FjRXEMxPiqeZ85/iw3+GWa5aBI3NZ4KYzjQKN8X+ZOo/lxpUti34RIuASZkrv
STnKTBBVKhW8S3h8fa9k9evXg8tLUSqJhMk8Zp+9pjXMijPqStp41GJUXQF7DeZ8sz1uYq6JjqSz
iFKcrSpRNNwHZZa/+OJLxc8FKY0qAah0B3q1f5yIIVOTm7UjQqgIpkuy6Xqe3ho/fSvcf6ucSstb
K13ivnDzW/oEGguXKiQ/8vhmHwfiw5fNT29Hp97EHJ/UnjBgI2l5wfj9VEkC/s8LiiGv+tBfJGOA
UBuGH6DK93gcn/EEDRcWfVZ0LF5k4LRmbUSOAQm7Z0GPOdTtP1pHGR0WQ13OZ9XBz+r6UxrOb1M+
zy7zr6ydKkyTLcyFDNu26HkMxV1F+KojY2X0eMHWVAHlFzavQNWQrVXfUuhW+wEvRZgQdSMX5jA+
1BrRGO8zOIkPigSR4mMpUXKNlOUWcX4TO089aZ4KFzMWajuwFyb8ZnU1q66AOkAqlvDyVRTm36ox
ONnde2B/Pi6kaG+X5j0ejGMFDLXX7M+oJnmBWMHRCsX8rq6awQzf8+FfQ1H9grbzzqOQa9XMCaPh
S4z9J+67ag9TqgGlHlA7uPpvCuoFdlUvjTusRVTi1E9TMaOuQs+osdpnr7yrUFz9qLor1fkNc/8G
WOVRKLL0+D5O+LKE5bOdC+wcF+o4qmhdZUtzF1IFeFPNGg845mPfR6PJNiafJqoDD+2QWh4YPAQS
ld7KOjmaEzkyMUzIUhInDAP6hrFQy/2s649vzF5wN4If9e/U/a2nFJor3JwSA+YtTlW8pqK/x5Iz
jlQyMPEhHlK/U/0azeXfFAGj5gV6SeOlq99VFmZW/BrieR1QVFZ8PFYSK2OZV9qm2UhWejJe1Bb7
n7/rBkz2wOb1wrV66fFZ1IcyTO1mMnCvAvnHi+qymeL8UvrVymVtVNGPSo+cgPn8WLuqY66uQHWQ
5+TLsOw31ZhWmgjVGgMl+NYEOKasotj9HeTe57/uHjUu1TSqPPynjQxz02+nFkfXyx7X1KNjj4BG
tVrLUG4HWe8eUYO6/FUQLK6AOWPDvKsOlxIoqSA0q9oPxvdJnsgAvkjLHiddZpSc4RRY8mYK7kF1
JCt1aBjGQxMNepbjp7LZx/Gyk/Q72raFwAfOB+XDeVdp1mTrv/J8rz68upd6uiWl1RymHAZdlfwe
0OFjPHdRm4DaDJryburtM0Yzvx8ZmWM/BfidPiJMbh1Trb4q4EaGdshrYysIuiXhswpX1YFUQhQn
G74GNKt0R1W9sB5CCsdPWkHsRJT9qQr6jyV+8qZXN342Nv/ZXv6z1aj/qw7/mEJukPuxmU4TMT8M
8d/q72AI/Ss5AaX8Vl+pt9Y0gJGpn3LqQiOmZEXtnkMbF/iVe9HKsi4mXSZ1hapu8ThFx25qd6HJ
h1FRXFxX75azUzKxTLVc1JarLjkZZ8cgc9Yq18F4icqrKtCl7d2S+Hr/u1sfMhd1TRCn21a5aKPs
RSWb6lZQgZqWJb/IfFWQp+Ja1Q1VDWKLhaf3Ed1wpam2cgUlxu5+zS7z63xyt4FWGSjjCMLVtP+F
Rkx1ef9vA8z15E8cNGsT9+NH10OVo1Wnw2dELH6sEapRI+Litc+uavMyye7UwoUHx8Gc0abXqs/C
qqW6MrNmnGackNuqXw5ddMNUcqsNwUPoJKzsj8rIfFE/1ZiOKx0HqJRjHfU4ctDvBjL1OWbYYmHI
o46+usTUScHzb2Gra4l7TH30Yky/KNSpm1atyP/EAHgeJpU4P7IttV6NQXPNNGNpNP+CmSyzCOjt
rdSMlbq+1LqqpFcFrrYLMw/fzcg8PopGHFRHNmcjHFZ25XyVd1UG+f9ZFD4ke1DmG1Xkn1twSn12
VCVz1Y+IEgqe+MHMY4FFtL5VZURV2VSFT1XtM1r9vbQX4jc+2XNZvzX2i6oYIqH9nJyBI+8+BGGD
Cqly7cmvMNnMm/Pj+iTkwgJm4WvFjUnRtwF/e7Uzqdiu0H0MrstHYqcOWZtw9eXcO4k1POI3FbOp
A+brx54yl3qq/nusAik2XPA1niRRBCzO16TQHkuE0KhkUiFiXgPuK4IcGGr/jrb6p0USfntfKg5U
b+4hEpqt6wSiBGdHzFjxun9t6Y427dtD6aekcvCOsizGbYwsiHcJ3+uPKhqHdvmWp6wzasev8+pz
ABjJn8jVYqX2o5bA70Ml3+rMReRQjO29+NHXbPzLY2OVyzK+FUcmSIbm8ChMcR+hgybVwkI+G66m
h5uDXeyUwEHJMVTQ+FBrBM0SI+wns0Qxi+dyH/h3patSP6c2dyv7wt3l/VFH4KWMqznNqqNq3zRW
s6wxy8gb+B8qtgJ8eLVCfeVjl0hs+a/9YQOyjjP/ZWznv0ofPPvmryBJXmLckQ2i187X91WYb9Qb
UgKwpCt+wZdVq5v6I/93q9ZlBZAVYYxdXmWmK4fpP45PB4PEXZ0GvMjIWB8ZrrpT1B3jdbBpKYSo
DSHSxaflXwMbn6IqZ12vd2qpUa0WtUmowxz32mGcq7WSLSrBn1d5zClEG3VydSs85BY+SfysadkI
ev1v9X+cVfaBTNdlOv9RaxJFupkueEXlYbD6hbp31OakfoXSEZp+eamjYfkftdngMWmsmSg8/6mh
e/rLtuMxJtT8wFb/BeXxzzBf+7p4V59XrXCOt8S18UPtCko9ZkF5TIqOiRRkWQhaGmG+mQg0VNQq
jOE1Hd8eof5/zudjxwj4wXRCqDCk66qAdMMJV4oNtYGoA95jNySzfPn44ceGQ6dpbYr4qBZSdS0U
7Vqzh9/qDCktsfrtMW/Qxlwzooscp/VJCcVUkKzaazSgYt/+UK1KtYjacnhK478U9Ntavqq+nCqt
J6bxi6HUe1IfVD9TdVhtam32FP/uSrE2THefjTHV93aZl/0XC+df1cFgmH4zVEhZqeCp/qAK7qyh
BcmbnlUTG5Top/p9rRavXOkcw9F9L4O7anyEAYkoWYkxj+shno6Anz7Duv9rj9lHUtNSwE5S5Tfq
fYcmSxg9FaOVlE30TTZEe8Qej8awQ76MAO931W9Ug4shZYIGMAeMDdyUyED1idT/S9fbTRFsqsJ6
CB2SnBw7lGhC3e5qOdarAQ1orzfFYixzuctLbPgsm9nzkhbDx1ToT5Cph7+RA3se+/Fvv8UUbCx6
7wU7tGQjrKE4jQx9Hf3CHTdILqIX28NTpfCD/jeGBuvHP2/m6dyhGPgcO21e+uBUMZrCpN0uWm1f
mFZ4YWQ2XDNwmd9TqrML15/rv/Ou7ab+b6zbP4kZ9ncQjxAYgE1fzD519mkxY3jqW+ZtzgHspLU9
frKsM5jOG/Zow4i6FJSjyB96I8ONryfmrb1UHEGLRCcBfnOTk2W86IOJNhJH6G+HS/3xz+mA3+qi
zT8bI3WX3Qi2JsfmdMcY5AT2ZhguTqZZq3J8rQWWB85A8QXRAmScPFllXfEsDOZZsUgGBl57a+YG
sfAF/Z5RQm4r6Hbwp4HjDCZ4brzj7nL2scCBTV2308lE4thpfbIw2lbfSmTESFv+ym5MV26DzSmc
Gqzn0nw5mymmp1NMdaHYOzUGeK7E3ImUU8vf4rBxgeR03QKiXl34vwsJdM6e/e8I+9IVLV6ZDKuy
Ma1VYXEAhAElwsjeem04NqiAkzb6zPXpHlTajy0gCsZhe+jH6TYqZK6ESojAd9MJPrmGrQJvCERF
p4u1Xwps0ulx4ksWb52oEgup+80q8X6Fqej2cTURTibDs0EeFMzEyTWkikVm1cipVBO2yW8j+Oi0
Nj7aHsxvZJcr12Tuy0K5kjMEDVQSZp0s0yucmTcsr+hUc2mkhbcbTMVwgcOEJ0zE4epuNTc0Mw3d
4scpsSEPArza6zx8anVD3zvDU2dWFvZx9WK2DWsRDr63BzcVLcbOaxaT7XZqkJy5DDiGK6iyd6zu
5tl24YxCjxo6hCj6YCyYiTvg23AlpSbvgezB0PJLG3mnsZY76dkXbP8tXNrtlNGDhd1r2i6P5nk1
e5siz8HbAYsJ+yN90WFvxrDJ6mGpDzXkAihqsM5cDh/AecsaC3iIxc8gu2Lp9eOVhu4dTzHoHf6O
IeW7RWli65c4IwSucTecDIFhbrGH/a2NgqvcS986FMNZ6HxaPXGoV8sth34TGiGEwGAyllm9q8F5
0GCPkm3FWc27+XdkoaZHEItRYPi7paXPz/RUA6CMzsqCyh9BUSQW9hpmcbPGj9zemjZVmHbG3t4x
o60XMJg+TEOBppRQqAZZNccAx8PvMBwaCJWXJNScXY9vKkm7WLOTcpHX+B0wLG6ubX+84YYNTCSg
7zB3ZwnKbNn6JlBu5gGoMe0aYRtrTAWuZq/9mIXPKJ0017N4rgsd9WsMcUrG2l87an97NV4UFaP1
jweRJbsmBbfK2iR9t1npS0NhDFP8io2WWyyvdW6hiqlz3L9QBIwVl3z4NVgtrIfhoLd4EMl2xve6
gAhhJNMmNXyOIwZ2UwTIJ7K/V13K6jCMs7McMPFajqIFztG3fITGXeHJSC2YafHcnl8r3c3ZjuHi
Nb1Z78DKnkt/UmIJnK+t7h4K42bY2nsamM+6iDFpmz8ab0Y9HkGZZGJEi8sGwFJZLGMTHjI2wc7C
EWEGzymyoCgXPe2muVp0eu6t+hIUolaCHCp7wSKAsZ3bZzReCoznZtiqse6Ka5WYGGnUuMMCal6A
PrkPAgMmMTf2rsbXk+HjdFvV1MGz4trm3g5PtmkJsXJeY2BztAvZrKUdl5uSqRYmQcNVjdvLlcu6
n4u1XzX+RqIz2uAq+jIN0SUxra8sBS8E8G1TaLjjtkzUuGYV7LXEXRa44Be1poEbswGfpoG+SLp4
q3tgBor5lalH59RoEXwCOs+xIY6+B4dudJx54dZ1TWPPQw3aDAsXvGOv283S9rKvtgLNMXp5ooww
r330qzBb7oCysFejCWy96Ons6xtPH9a6QIGTMEhwnR073RrYDatosW7824j4BrMLpmNL8+RVICIy
AIuUqQUg2Mql2JRmyQKzY+p2oPR0XC8iMBAzy2TVG/sod4ZFw+FcYJr+B4D8Hnf+VcSttbD6yxh6
X0w2jsvJsjizTruw3SnZiknt2AHdlcQiPSl2sW8y3xfRJsRUNIEduYpt1mgUvItSD+6z7ZUrb3Iu
rjsC6cNfXXDBpn3vbDCe/00d/mPoXvu5Z+ENTGOXGzpu8t3AeAMuB4b34uJ7RO0CTlYujKXvcjjT
fHhu81zsyDRzF25XC+53MeUY+/jQ/pjKRqhV1gyjKOwitm1L3faWUcQdA9kWYaM5uhuMZrWlnxBZ
4BBydvHgX2F/uskYBl6aDp7Fsr9pSTysxkD9xcjbWaV8rZ0U9CUT0UxCFRALbX/tw+peaGPGNZzH
yznWCLLFYG+FwbVCrMHWXSaHeVALPQaVFUAoxw2jpWawqlsln9sHEaOzEbJZ5Ie2af5GHeABux6c
bYux8arVsNOsGvvUUIyAy2rvqXpmCz5BwcU6Q1gsxBXvmWHVuBH6tujbzrXFLPXfTdPoSyhsWwf/
ZiCnytwMBaVjJN4KtPrZInYTCEsfRENjnNGTWfqmaeMXHUz2SpLP8yEHtdEQlSGzWhodtmBVsE6c
4VUTKWjygRufqguJUDx/Y3S/TjrrpoSSqOHWhpGc+6n7wvEJuyYDdUWaFUs9zrJFJgjS/Sz+m8P0
LETVLhIsvYMUtmgbDOkyn1SkY+NzVsfZhkheW7YIZ5uGfdJmqGHukYFqsLmyKV3idZIulO+BmTJW
GrPGUYTOcvlOzXfcJRhLLKqbnLN+N+eWzxT1M+/lVod9vbQmYhRFpi3N9kr8jFmQ6zFC2T7XdDOz
Az6tLkiLuuvaZVn52C9jDNfjA1jgqrgqzFUjtR/gG5iDzuVnj1E0yiW0rl0qmB2Byem7IG1wZK+6
jzTGZMStyJWwUMBWvV4L0VQnv965WmWutQJnSmcUNy+34RkzIp+AuW5672/dyL8BSQANq+SMIx74
Oyy9kQfEv0iQaBo3wyrpiK0ZkaOkqjWSGio2izuBJ/EGFS9Rd5SOm9HU714lqOhG7cdcsno3Ve0v
XOM0aTrNZy8BaiuvAcMryxSbSLPTfzKyz2kCDNnFPFDjPlQjCMBK2NwFTDLCqCas8dJuYcBmDJNW
ucp32HHK5j2oAIyF1VPTE0uJXPQro/H+TM9Dor/kdBzw/+k30qnKlRmax3kjukZuReuH6wAodln2
A2MKI2fAhWXYcgtF5iSurjNmSyad0TAM7swwD+uemIb3asIBOvdPfsc9jxss8SZJAfyRyltUdn3L
ByQzaZeDcMIZfys941K6+r7x8vwcdr6/9sxD2xOEd801t+2VMGiTReGMcriXyw6qUd5Xt8qI/TOc
5Q2K1mVoJvuk7yDDY0ZkFCQm4UyWWHjbzrHaZfaHSWoMc9qQ9Fpom2Au7W1iltcup00zpviJghPa
8b6ovBvauefldVxKwEL1uMkM5QTQ2/E28SQFVsPibgb2tSr8dM/YJctsFx8S7Lt3JVNfWUWxNaFo
WBu6XAuTJpVpHvKIzS6ssaiMfyaQHeuxxWTBhR5ucCt89X5irYZO0yFSdcM2UrHxGIlmFWEo8umO
WBm0WvSTBuVrm9XZe9JIidBdjqdcPTy+bFzIHuonolzQ2E1y6wDBktR91inyTP1W1ypMtxJL39p+
7UDHdfRlgd3BNhpN5+nxml7YP1gP0Lp1Unw98ZNG6Q0A4+g1M09re2L7SpaBdOiENLFpr4fcvRa4
uC7bEYFmoFfO1dJxb5XJvtCG8aVSD2WG9zcJy3Ga0lPJwBL95vB/H/BmSo8O0mbD0t4zxi8DaX4Y
NheBCCGBPr6M6hTyN1RCEIFlQ0Oss94KjlhXTcEHkwbxBg/YYhnAxwJrxqA3Ksv+CAGkx4acZ26t
eRX8kbBaA+AAHTRBhkg7IAW5P+zJb/CmnVoTFSXP0m6GjED4toJFe4f7DmJYALmloAkq0prv/uRE
O7AQ7RYBp/UejtYm92pj5aHVJcER483srGQjq3lj63mApW0Q3bsUFbYeDONPjMRMc6fF5BblNZA0
Ha18Wyej8zz6+MB3RmfsMB6+xp2XrDlWyb7SRHsGCJVuhi4MFpUUn76k2S4N3d/PuJA14IVhDczG
ZbYh7NZDne8o0y2lGacEZFxpcdlaJzfJ2bm8STCvG+vraHTL9ybH5ttduaHceXXXs50Ktul+zI+e
N2JZ1+svozZeFOrmScbFbcCg7aUCpKJpnv5qd9UvCfDySTeShsm0YnF1QN0ZkCLMv8nInYKzWJDD
AQVpwUmYViTM3Qo7be9g9piV2XLMzlPD6mmXz9hQQHYXgInwfvPfWq8+hS4UBkSU+raJc3DbIVgw
zWnKd+ZenKnUr2ZFVuaP/q3xr1mbiRdZ/vGayNs3eqEzJh7M/x4CaZ+lCD9jG8+eBCO1OZHlOVRf
5XlW7r1opmdo0NwyTCHW3BH6mUwvXzihNO6xx6AoNuS3LMzkPeievXSY3pP8awipHCRmXYFaCZFc
ie5MYeJJz8Lh3NAqJt8yitd4Dg0lJmx/m+RYlBNUa0gbNk3WfDpW5h9HDva1TDCYxtf1oDeAouta
TAch65jxCxgVeWQ2TwlOF4RWeryjO9Kv5q6Zz3Yze1C9CCfDwZzPdT/YxyYmLedNPUcxMwpRmP6q
PWrObiStC3LdZBfIWttPdUGjOR6chZ3M2kVy2RzFpJtrN3Y8gKnVofSgcDv5T5A4pxJo6J/edK7o
2PTvtMxf5Bh5zIR4d+kww8Se++UOpfzFovNDTXj+crDhBtpneZ/j8JO5LSUBKmprkrw6XtqjiRtL
nPwKqIyZgVu9VdKijVEZn0D3GEWMGIU9hxOW1+ZMfo+XsPWFM2G6jFqJG3kqhttYp2Q1LfifBH/H
xYC3JQEj7gqaPUantm8xuciHdjONgb02LdEfKn3Wn/QqAn/qUJBP/ARTqFnctCJJ74A+nC2ayYBW
skatdi86I9oVYSJBQjQQgMlYIO5M8U3Io2VI81ggWxtEOr4kRJfPXkE0oby78epoN7TI5XYupoFP
6TW70Sa+JB1wLxb1r0PmZs2WsTb9OUhgu7RVE76Mtv+SJLDokloYh8mfyzfhly7Bc+/vHl82A/QJ
wtJ6a+GmtG5MN1zhDQMx1Uqq9ggLrT2a0BGPZhp53Bb61s9t/eyUsXHOQgZ/JIXkZm7lWbhWNy6i
vh5281S9Io2DnC36z5Ii4ioaNVNZfwK/7TwKAy6W8RAJMRT2e+8aNnAUrfRpMmPnHsgxvHl18kZR
5j5FcX2pXTt4SrN8PRZB9Bb6mCwGwy7u/LNjJ/G3Et4aGEJ2sVTTa9KlgtE1K4vfsQ0rhymauBT2
GmxZc57H2dtCUuXsa2Pz1GcRbuMBGeDgu+JdzINYhlanH1xKbO+FJKVPaVuw/BBUpivGhz+zcZz/
YghOthb+hQAIbq1s0zvTMeth8r5aXO6xbUxPHK/0YjQSUHumH2FhazjwQVtti/yUNVaxEjgjHalM
gkvTDA3AesXYYGy9lob2FiQFyZ3vOAtzJl/Rdb0/A8PajB3MxbT2+tswhgetmeZTVgmixxjCY+s2
LE+h8VzGkXO1WdOvdKTFVaRRve7C9hzRFyhLBAmysN4wNzYQvT+LZu6Jj1xnbY5Vt2a2fWb+DF9F
3c+NY51n7pqz4q0rIMHPgrmE2JujpxIrpHg2TbyujHkdxOP8moWCyC6sLnAo57PB3nHKZpCNjj5k
zynNDjlF+dEa6LxNdRzvgxLsZpkB8ZrQhuo2VhvVXBz/+1BJrziaiYSOAv8Rrm5dnn24cYTIQ7pt
Sr0krGq5QQwEwC55PBb7XHTuDJm2KLO3dNT0lVZH10bFfYJBUhw55HpoMnLnorgJzBIXoR5WGxH6
G7cg2GvJiS9lqi+I053rFDb6Uz8lBwRd5WHqZ3Hyx3Wv/rAblxWNS57pWVDCBkz8fZMFWwyTwyOT
SNrBQC7479njtTKcYCWlGsG0+sasHnR8DRBFVp+maxUbkFqIA7sigaqgi+6AB7exHAfWuK4aybbU
d2bNXgyerx9K122MfYH/FDIukGD0JZNToDkGanZJTVTOycWnsOTFEhur+uI3ofzQZZLtUk/oa93C
u5YTM+383qICGFbjysT5Gq1cPF2h8BbwjQR+ZrbZHlNbe+nGkQknJ2u3ZoVmWzNKqhple6L83EAt
GXmGvfCyDyN91Tuud3w8uJaNctFMs6Upau8JQ1pCZjifG5Fp7pOuXmv1/sWhEAE1d4b05HtX6WQA
7YOs31ulK26gJxc1pcOrry9d9JQnX/pXK42NzTgRloWpnj7lUR2fHNz2pV2mTy1g7Iws/don+bZI
vIMj5+KUiGhYQ06buEgYhmRwdtzUrUYKUPjEyH1P5m4l2brQS3nOzaBms2UponWrke/lcCAyv/6V
KShBXVCUd8PQOcbCcu+0PRcZqS+XJNOqc+m4hwC33YNpNz95qaFTgq9IewDoyXmclmMh6ovQTPKF
uI0XncIrMcwcrwuz2g96Kv6IirpA4pftzcaiSjNwTWmcqN8Dc8QXpGBmHnfT+Bi781PHFDFDzSHs
JxMHDJuS8zH0zPA8xBHmRBRX1/0g/cOEWfw20/HOEo03LTqLfpTQBx8PI8/CI8AIsAYDpBMJxEBG
P+3mkQpDbLW7hmL61ggLib46S0+GcLZzaUWXwIJbmDYxNWTD3c9gU+3Onp49i56B0+BOhvbsrgkX
aC+G9dLu8ZlNh2dLN06dD485xex22WNVunVa629njnucnbOtwX29QGiSXTPhfgxcAcWOGdfx4BL7
LawpskBMkq8RBAGLU/at7S0MIpxPU28+ppEF5caEUmRj7PUAnOYZWw28MW/PNbFABCjeHN3dBZ45
rZpZ1BupB51JDhtoK4C9w8Js8+Dop2FxrZ26uLKNT5ssRTeUNM++1+BDj1ScCkfRvoETaLC1q8bj
fx+I4hA1e1q4lgVV/Tixu1Neyv70eGYPDFZEDjZasLz4dh/P8qIxtzJIh7OC/65LZf9aWg4apbjf
RbCjMYikE9Jb2PENwHfhfUXLED3lO3HOSxDZqJE1dr6yDsyNEcwZSwxNsaVDPLAyyki7PB645Y+e
bcOmVi/1FLwOY2w+d/GY31huTmBV/KPeWICkYqPdxs74y3fjYYevC2BDunRbQDLZKQrirab5ckvl
QMd6OvXu+Jq+9wnmg3qVDesHvECE9B38LpHU5FzmIh1GQuqcXmGnT7iMdtH0MnftSYzVj2kNxhUy
qjMA57Ypxtykm63MLBOnXNEuNFKGKAnZCRnCrAcj4vqOAXKp27Q1bGqA2AZsyrzFyiJJtJ02Jj+d
rlfUSbxbGHoOxgzfUqv8o8iqnnpcdARRml71UuNSiqcfGXb3JnK7t9Hnk4acv3tBt27ROxnlIyO9
ZKC9LgM5MvFs359BxuhG+IOZIqbC+KszDWxwfvD7lWfysgp1WtRtC/wyjm1gGQsvYjgjdbAXAiYx
K6LEfGlKJAnRtHba2gSgEDkfFBrhSfd2sBUouruqGHaRS0XVs+JsCXZp3lVm8BdQycG26AIQKL+r
J6GulZsOdjqZZZlOTJtj75hPmFMaI6D7MSfMjMJLPEX08DOz/PfMUJqE0oJ0wmKAnXYSin4tRggd
tbrwWCmpSfjy8vjq8dDE4I5QAU+UlLLw9t9vVEQ2C6OP213ttfE6VYSeSRjmSyTHlTNa/u3xlVW2
7Uqv2nT7+NIfwYRUk/4H/9bgSY+B7RYdvlZYDKZBXH1kTmhyJyhAlPqyihha0ob6ZjROeWYy4jLk
yT3xjeFbDt2n6KzgtSnFuNWS2tpRSIle2NaR49RVuJ1Cyha0FSp7msmR0u4WzYP51bvkN45vrj0L
qmVf9eUFliWXmJbmJ38u7A22j8nkkiZWwr3kKGuXYdyEl2TUtf2YsnTb2ICtygyJOXYljJLmBFvS
YV+ZoCWQ+TEU49CypBYqFqYVjcewiDZda+snjZo7lc6GnVFM5T11WhRh0RhiHWXsgt2kadMWdf5P
lpYzBfLIWz7ye9y+09cQ+VHpdwcjnohW2dvy3Tww6TPMwU3QyqD4hEHkMBvHaJj8NR5hEcseodc4
2tnRVvHX49njtbmvDkGIxi6xUmcT1TSXnAR7ayMsWdPnY0wTx1wEnHK/JwbSJhleI/YGLhlv3NJ1
SzI5DbtstvxLkJbWCzjPzZxH8kYbzHwZ8PdeDWHhYpWujbewjs1wmbT4dcIrmU+TM+KB67rxOlez
uVHvEjOqb9iW7W96w/wMdLc/+DIdDvDJBkar+PLxLIMbu/JJ/JZyFtZlZIU5caaXBMh7N5+dAxYk
iOmVZfzjWThRcqs6mzYwL8UhFW7aqfpGTFAtqR1b+5wsrxyOhndJ57C5IvJoro9nU9Tru76z6WjV
MDAS51jYiXHO/RTprcD/lXpeBukIPOBzWeETmlDqWuBU3T+PSX5xAs+51iLB8YYGWslwLG0Td50l
5Xyt/ak9DrWOi/gYnWmf9nMNDJxUeNtHzEeYih/mGZRS5y55DmMkZpqH0aJlVPEtyiH7eVTI8fSZ
xpWf1sWqlwM0x4weYI97KDsAIYttjkuva/pzm8bmxVOsSp3RCTOvXxL1QOyI0xh6BvKxFMNt3V8Z
NRPwozUxu9CZ1wRXsVONVA8HBBZGp5Ur4Zndl4Q3gPJPYlAWj7T/kz46M8qkbXF3gHdv194b57bd
GmWWrXEn9VAHSBfxvTavH99NDQxiC6q6K2eqt6Fhyo+EQg5UBy2+uK0xvQU9psNaKT+wooc46CLd
Y8IwxQ375kpDPvnEx4Q+FH0yYkGnizd2pzM7bZfu2Sv7girV2wTgdjXIuTqhzU+vqaGKyIW0P8sQ
9BsWf2masdsWbf2cJlZ0rGz5V2bpN2VGCUAUE8NyHKtrZVjggfSO0WR2/GuSo7OhipFgFuT720oB
xKYOHI4D/I1uur/umKW5s0FiPx42Caqs2r1nErp8trcmmX+bCZN7VZdSPJrSb4bUGf4apXjxc/g8
3VQAauRMLuE4yTUgBK0F7fUa6XTixhTn1zkdyQOC8dCk4f8GIJkKRZq6nHB4gpKhPYdYgDDgPbWX
QO+nLwQkdLynU9rbVMmVHXDG8r8Spusu8V2eLvMA/KYyxS2L6YqjfjvHloi2/cwP6FnnbEtGcxZO
VU0fBlkegtcY3qztimVvDvo9CY2NzDP/WYy496UWiIQEdcarRWpltvW4zc2exnWYA25Mm9CntlE6
K/xXGfGXdbBzjeR3WNi4Gs9e+jkHjJTjPH+tAEgRrXryVSui99w1JsL+vt6FgzdtSHaty79ndk9g
GJgX3h9XfCO0d5nF42quwmEPV0J79ysGOhwI21OIGgU1UnFoZ8STro1Lp1NHz3VdOTfP+EgHM3p+
vFJ4XyhnjZOsGNkL8uoGEqBkPt8tb73n08yONWvzP0SdWXOcyppFfxERzJCvDDUPmmXphbB9bWZI
IBl/fa/y7Y5+OIojWyFLVZB8w9p7//uLTNl4JCWqOrpbkT4np2xKSyz1da6QgSDWzujPVaLhQaTs
5bnYnD5wwHiPHsvKZ7QA3FjTljApE2OowJ1+r+aZ3GABqJsRPquPNP1uSlSDt6ED8fHo1Hv7jp99
/zz1+TdDjSbwNMbe3UJDMvSLfdTTpnuvtaOTj+tZuvlhaNCgMXxORvemCKs+9xBiccmb9LHM71BX
z7nfbH9mtn2kmuOoMIDebtlAkHhpmtfEtgl9HN18V7h4eCTksmjC2U+WZNPXtyLaiDT6sPPkrZ11
7z6Y5vLRutjaFkb7hrkDVLxmH7sx/9s6Wflt1M3jsmIHPtVsu00mcTUqlkPt6hln2hfr7qs7dM4z
ABCFU2r+IZFXHcakWneZjkObDoXDgoYiCx7RCwaj0+2gZkxurT/kh+WGBe7hPKqkT2hk+UMkTvps
gmEOozG8qhYv8y7TvKPpbW+La1g3bGdIcyqQuBM/YEYQ/jZmzi4z8J7Hk5NZ/S6x+PTfn/37MOJU
tNM2j1TNZAolgVoiapxp3C9eX+0IAcwi0J3m/G9GXBk+HEBRdLvHHoelzvbMPqQ8jdthKpwfJGSJ
YARxgNgRxWFZXIYw7VGXdvJOoKL1XGCF0UvzLdnMmZD49G9PDHRe+0RStG78+K+zDe+Km1D2yk2S
73x71KJ/n/aLSVpXPac76izj3kBlFS0LjDHBxfTfB/91sXriLIqMcIzSsV9Zwai4c3RCdjYHhmbd
kBltLPyJ5nqWJTsTDBIDp2J0UdmURC2T9MDK50CfUIeRM4haE4TkNqc4/1gFeOSCyHTWroLQFkzO
NlxI/No6r4X2ShB3Yg/NXfQUbCUNxW7jVsDXhK1qiQmTmSxJDNHP60Ps/Gs+jF48CErNCdPYV3yG
fIbWonydHLu9iVF9DuYvXXdnYjCUuOjsq470UGTP1hVktMgcYgsTDMwfNveYWp0xAB1oVf6vWPCo
pa4AbVVD661Vf6Z2SJnuZeo4lRZ8H83a97raL7Z67AMtByy3J1lntH3mwQxE7205xCMI2JOL9zgm
xR4BLSvbd41IR11XMABN92I+PvgF9kAInas9D5mHtlXZl2YskgNCVS3UFprPOcs8hFeJdRj8w1gs
MIQin5+ptHwaEMN7WVfzSXRCnCQjHCwG2jphwj8uWOVIFf77m39/Ns99kDsYo9drltz+fchtluEc
GBgwMSsandv/f5iLgkNioUTt+qhyDcLg5hV532ZGeVKrd3TOxpVTnd758edFx76qLqTx3y/rSpL1
7C77IIi8ukqz8P/3y1SqIsMx81OlOcsh1X3iTiVERWV583GEpnkZJ5Iaxg5B/+OzJVHmS4mvXNRJ
U8TDv694fGgznOJSjHg3lFBxp+vLafX//rf8/e/HukCLB5ybMpn5KmVl8zu7XxDR+rVxWuPqFMxx
dZAFJKjZnvPJ/6jdiW5d5xeriCpO8NUghE5z9hYuG4Gy713i+j+aJk+Olhy2qH18SrQ31T69703L
OvNV2+qzZ6NMNHQ57X0dfWhtJ4cUDncvNd95yni/wkyyha1XeQd0Wf9ufh7pnV/9XnzrfXOau6bm
8YzLkvW+bDCFg2xGusnJeq99xiD66vBpbeI12Tn/+7eGYVCuL+2fRG/MSyra5iKt+N8nS7eYF21u
7JGcR1hApzKznTXrjw2XjQVgToRA3hKPTuZeTHHPc4REqyN5Vv8/tyFSMihzQTtnyjbuR06yZhyN
+7aJD8lz6ZRKx7h7uE3e//3fNpz0Zkhu//6kS1gSYqh9MXGkukrH73YrZ2XgqMm9LoZXHan1n0jd
Ka/c1eW1+/fB9sU5M9Bz8cd9gt1QO4/mdW5i2HByjVzpx4hh/XMymA47ThzLEASizpzK7V55xnhw
0b/FpL6eKZDISZ26cS853V+1Ku+4LsyXnih66VklFKKvxWlylxMZjGnaABJ77a1HWRsnNOwBOZrI
opQe6VaJ6gw5PiBb8tQ+Pnz2zg9sq6m2B0sLi0l2Ox2F0WU1l0OrI/hdXgmXssJK4cNAxbzel3Sb
z9NQXzwyOc5tTutk0JZaehNVCQ2WbTxaqnqDUmXukRll/rwVy3jqWZfJYhjvMyXSWpqcu8SXaI6h
RSRIO3FF+GeoVb3Yzx4tvPAzYzcOj8ZKudSM0rysk1HfoUyMi64cHJw7DacPIBz/1X0kEThXq1LD
E9fsq0NjcWSnjB6j+lvgk6fN1c0kqeeap/1tHViepBnWBqv4pZO4sHskhuwg1fOnbaxCbWXFrDv9
p0fbdSQZL2gm4JSJVeKH8FUVZzo/UaH1u7nHqs8mPibckraHvevGUzt5zguLz2NugzvMHturtn7x
PG9+F/Xr2BiPajCHMTaeeulXqJCTjHJ4fNExUsU5y8ZNKp2/LIPaZu71lWeLUe3GGr94vRbtDhfk
BCcBz3mGbadxpuEtqxRR5lKzxHHyPvZXI4/M4jHgotipzJlg+eKzNrencqPnlyQpBuC5QUOiKeyz
boV4uJBNbtt5OEtyLZaGInblq9KCDti2hy7ARFBFXVHjXmjjdCzfuq3qL/ViRJ3Q5pPA4Cio6N13
shAPyAyPvgEYQkDjeIONCqfQbt3oqVB6Om1oOr85trbva/U8qPLsz/YF44t5t2L8patpAFtNfzQe
F8ja0KyWpEZ6W0OJMz1ah+LeLC8TwyXAG2lALLkbYEj6blfzO4v5/IhB8jd9Veq21a4eeIP7lBk2
yTU5WqlmDsschJCQMEysNxxGfhZdPX/ZIKliyomTtXnX+hWmL7OYQelkVEW9VuNsBmlkj+QCS9cO
PMJb48SGrjM0+TLUFueR28eVU/5k4sOOQ71K3BLCmWoyWrNURqJ2JQZtxhUptk9UteoCL5kRavev
+DGZUauDGUHDcxIsKB7sytpvZgqJnj1Ge/6Ws6wrAG7w8244mcKKex2Ixw/9XDVRiQuc1XSfjjAc
hpxQu9jd71iQXxXZHlQroGjkTOy6VSjw9OLNcLiLEB8djdIqmbRsTHF65yznn8z7+LfsfLk7BLkV
wBGc+PXehLYISSk0oc/MnzMsbuylPvPGzn68SG8mOwqCQJgLz9byiDcFPEzYYqnR+CYuZw5ZwB0t
yNpQk563YzkYq0Ydcu1nkk0XgOXi5NinMWM81O0WvlPgiVkeijEj2MX6421JBUTWZuycg36kYFee
ZUVkhnjh1NcFoJqkcZ8ouyCUbpOm3telceOBVUOwStWGhZ0jx0zQWCdY7bEA/5BmNRxN4bx6lXyH
FX0mJ4gmMBuj0cf0SMiD/fgnXLredgUZrgja4P0eCpC+r8F053PBGoemnS/qJ3OfJ4FXgygyLKRz
DXPP+BxmbtoGKc4KMhh5Ft2jkZjvxDoNe833fCq3L8odYy9vHnny+8Gl2iqyHZwE8Aup3jFZmCoi
4uzQ1HMfGhsPwaaC6yfbj7UJZ3Oap2Fd1g8XbsHLjb3wzIAw4qSYgr+pQUq7qPqK1Aq5d+b8V5d0
R7Zep1VqBxLY0T4m3U0OSB08nWMOWSKQ83CBOt5ZS2rul7W7FwgmA912sktVqBOhu0CCuWKhBkAM
LfGoAdLnwrTtPcyP4Q5ybxu5Gwy1Ko6exWU/Ffa+tXoWVmixwaqVTNZzB90VGLoH26rPu8RekJMr
61rmFrirr7/b/Q9Vd1iXlQ5rkKm7AZyxUVxYRBZbGuleerfYmJPQaZ0aLozJmlZkEiVPMm/yWISB
sPZIsxpQk13fh/rjx21aITiCIOvnJCeIQV5TS+yWLTdCkpN/lNOA9s6Gg8u76ZhyFY7QzERbVLj/
b/VLv2rf0naverm6V3+A/mtZPgWzM7+hd1CEzf6iAxkOQ721QVY1+XPFrhNPcIagPHE6G5PGIel2
wpjO5PEcG4pFQAh+cMu0dbgITlL6MlYsLPrs//QN22MxoQFekY1spsvLa5bdYZLypkGrhnDuaQT8
+9Ow19jYyhfTa99T0hNPne9e+qG/sue72my2jsZifLm9RTQDtbRqWA6sdXMZOO2LJMVthz3qpMBx
K0UKuSSPdzdBLEeimNOIfBeS9n724iXtEj+iHyBkqXa13Sq0t8SRMIfiQM5Xyb2YDscqx3e8nvFs
pZROvI3ZhjV+TjNsp8cqWFpVc7ZdmNdqzsOOR5S2lWzbVbv3cNmq1uFOHbtXZgu28ZCzrx0/AjhW
MLfYprh+zwRho60BxdTVgDhADX86+2HG3p8asZxBq9hh4esg6f68Tbxlq/fale6AfUl5nJDzafX2
mo2+Q/ZpfxzTIpKcvJsb5P325C3onbYXbdtM9Eniurnu38JMYJZMRDFKc/qwhxP29kwnYDCKleV3
Vtn4MOkTZVKXHtpStBH57oEEoT07f9aNyaX0OsZihnOwdPeFPL8/s+e1J2CuJwRSdTwmJBTyxbl2
LsScvfLGl9uIaYoavxbbAizDdCUVTeBYxbvRL2yjOQkB+mWcWCyVCudtXTD6E94UYcnDMIB7pPB5
PC92lkeK1Ex/vqBY2kNXbzCB1IZCibe0nv4zs4YJfPUfbbDWk0bMSWqW+aF1sWoqNoKRcM+vqq9c
DCezYIZmjh8mJGawrMX7MEBIj9L+KPHVDtO/vpnFK74z1DWXjPnh1EzX0lQHS/R+NJroRuqSmUdH
Z4Cf5S+t73dqlvex2h6ZXIdt0KNy8X8Aai/BQnXNIj0c8Ell4NTY14qKuM2Eic0I82QdwQlx9Jxz
TdmpW+scRJ/k9/6UdtrXREcbGq03BvlG7ogcv0st81iBSe3mZFV/nGXy2S2pRyR1X8WV2dMyWinr
kkWjzOkzGK/xkFuWdW7+G/ertqgolIzsTGtQxQgrSBbtsultG07bUO0I9SVPsxDeXumJAtlOL3r9
YITXJZSLfidbwu54bL2vo/HXSpg4eOWL44jv3MHxbajqW0VAJscU2QW6d2Jb3h5rpfdnUWCMUGhq
b+ez2K/Yft242ol0sxgUw85PM2NhErXYtK4JGSIbfGjrZ/bHxINOlPOzEBUiLjJAmva0NAaJs635
3Pfpj8lfCD/oZR6BYqPx1Qs3zkeMHVNjPsil/zXaDwdjM+UyzKrALZdfW99moa9IEi7o3wy0fWvZ
v9KOWrs090hXQ4aidcYaZ2ylFUPJWI7iSX8EqGklzbjPPLUcnGBcESrzClyFyzKwMbmit5axNHnq
8L5dgDnytF/sWex461CKaMFsYq2E+E0Gdtrsex1Uuy5QkzQa3g/8lQ0ie+n5PgAurGyLH5Prvngk
GnYWqZsyYeSQu0ArajtrXsdPIecnIMjPyT7pPpeztW0/fMsHj3fyU4MDXu+3L7NfnpzGxpHDYnLn
2OPOWcivSkp21TCrPJ99+8iF+iIwAiePgfzRrNoTgeSedAL4Jnszdj6dDydqd9Z02nSld8HiIBBS
JwAcNyJZqmCcU944H0aOMlsLpzoH+cYpwNedg6z6fc5akJVboNdbDZDi/na8gn1KZhz1ZvrAXn8n
luRHR+HYCPzQWs4R33h3Ey5Fa/FCiGNk75ker237Y638K5x0XDs+NhOpmZ1Sm2Yr9cPF0w+zV9xJ
/nxTTr2gKXQ+LTkd1s64ZZb6zGldeKbqh7VQu6ra11r1YRgErYNmGQS3g3sDuc6NtYWGTG1aQr8N
Cl/SIUBfMZjsd6Q4/Zn8+rRmDG21ZY1XXDDr/q8U6dHNpzK2+uK+CPWl13oFV/yLpTgyBgq+GF4G
zb2Ooh/TiMJ/MNxNdR9NTKmLQGZafygSLUbExzgrJeOqEsm7bmXiiJl5GrbGElurTUaoqagtBxHq
vjU/aP1HG1R8CT35SSjOfRmEv2+W7C110Wm3iPvUVkW2+bvqOxaAK64ivBxNDKgX8DBa0OdWlT7F
c5LOh+LULKt+bqxm5C2dQIYoVgRq3MHXfqwecjVwwb1K7Dw2Fm8KF6SQuLE0n41pvw9pgvc5Q6HM
R71jG2+bh2uy1xMN0pf4rdSvWpJSvtbNMU3Si6FvzLcWdoe23HHPNsyqN5y7yPDlZM5itBidGj9p
gD792VyiVNpH1zOeF8N6UqXjP1REe6GhymibN8AbHw1Ve9anllXHuk+rjgnpSvPnNf7Luok9pO0h
z0ga6nntUl89+ZV20bzsnuOw66bJJ90ESnH14PSxbnQlB1aJcjo3OzZBlbyMVtbGYFZ92KLWnNeH
zsAfIBzTm9ERuWfJXsb0waFYDPgFl/GTkruKSdJBJQ+dkMU5RBRy4JtF9panOIhs492rUK8OiVJH
g0FmPOCXHkE6iZOp17gxNfXdy/4YjmbFuaEPB9NZliP53G6EAcapYzb4mgj/Az76ZK7dfMX8yH4A
UjOwnHEuJpx5UpkwqrDW0F/0Y82hz2wCxc9/vNn2AzqK302njmZrXYixlluVBXWvK1CUA6NR+OaS
YasxI9Al+jzMh6Y8c60zmH5X/CunZUuvuoGdiU81W68/LEZ8ONXwoDDx1eIfm7654R7yNHFvtOqV
x8sPU64v9C+xhQEZti5PKReXaqxngdCFkqOmQWK/Zhgm8Ial/64S54qP4E13rpV/yMnMIvelxgY/
41E0/DWGFQOV8pNHL+eQKi85BMAwartssnF+x97AUF3Ed/yS6U8U9m8yl28kRL5ppomXkV+AO43E
DVFc80w3DbahOo3vIo4ix38eZEsmCyIrv1FB815nmdibvs8xYpGSrelBSTMLy2FwbBlvvrBYiygM
NFGHUQz2AdID0AenWOiEvqv8IZtpMaP1upl8y4RyedWQrVgFCSGpufIPl2pnDpakapj3mj4NKJH8
AXaXrpaLi4I+k3985oGh1vp7E3aK855kjMrrOMYG1q0NAjjDdO2b3n6kVfGldP+3hC4Evl1jcwOx
h5V5asrZR9GgUg5S/aleY9FFi3LGKEn8AkkMtmeO2I644G+MQxB7r+tvOT3YIrX9GCuUULlzSlka
nPFJkFMxAY2YczAu3+YEhyZHM4+7nm0qgeORsoosEiZWplSsCM6DVZjuhf1SHXZMwYLaTa1I6WVY
WBNnmiI3ddHhwep+QS9WvRh97x3wBg/gYbO4s8pPOO03vnMTPCR20CYbM/Ja7dA2v3aj+Mw6FGzO
qE/0BMgLS91Od+X8J/dY+wCN0D9RgKrZjosWad8/bgOpeOuV+A6guJqw44yYQq+PXqOssk+59U5Y
FHYaltY7lZcZiMx7drI6C4XDoH8AwCW0aD3AmUItmZgreVRI82rtkNYb0VIlH35F64acqPbSZ2DG
H6RnMv/zmNt4HFOZabtBmXyjQbusqOODyctX1PD6lcTvd88p4jnzDo8EUrho+5SKfopMNvC91+Rh
qYN6bY/J1QZB2/eMSzTLpVefXpuc9SbOSl1w2M2WRNM2dzsrRwOfbaRUrSypK9c5aohydkWXoMzJ
VR9nvT/RSclvfTanuJ7rFzux4qw1l2exmTebAjRIbmnJyhDxF7eS9pV4g7fLB/PDZPoWeyDriUb1
SldNjLHl9Sii3Gjg8W5P2xqpTDsLfWHTyoJ5yBe1TxuHKhGSFRxtDqsWpxPZ5rGbmCdbGZi/wLCj
fEK+bbXbqzlMbxQ7nDWksjPXYQS0uKFmV/TJfT+QHIxOu3CJ+lHF324DMBGrPMhEfhum8qKqBNsz
/e5Tb4tzyUsS6mN6lMo7s9q6NyP6LZ/hVYV/2b/TYVxc5qxeCxkuXuqh+li+WvXXqyoXOLr5wFWl
50Um2Mt1awmYxE+Z8LqkgCKsJ40ldHGzEDNTTfHQ9Q7zhEziCdMCPDFE9105cg8FcbHJRVJGKU5a
xrN9rhvaKEJPeKDtNKrA3dAg3svzz5HNV/RoENwWsQ0IzK3VHtklyWfaWjGORDj7+hKTh8361LVq
DbYOnMF+GdGpByP8TsjC++r3GbMlZ+fX84xpdq+DfA8BfiDHZFmZcxkWP1VeM76crzmc1bW0aW17
A9WS/0i0N53nzu6LWG8PhrR+paK4S6K4b4O5ndMNgZPqN4gXgZBIcbqU2sIyOMufuczIn8GsidNi
LTHjmJlCPGd1TYYfBNmVs7GBncVebKLbr7ebDaf3uvnLb59p4E8jIXLZzW84J+IcM2bmbhYpXdgs
DoCF16mcmkhf9fq5m9FdixQ7CZ7qp2Sw5qgfhmbXiW07mmOWn+eFC0sf7bcGIj2yuAQvWU6ft6GJ
QUgfostgDaq1b5BcVBC19pF1pBxq5jpGGdYJF8vR4p7+5xNLnH2pOUmsyticfHPn+87vorWde/bd
WQgqh5w6yJvsyPJ4JhdNwQ2YQR77wt1tTfJndIR2swiKoOY2hhddIyAIV7qL2eTGu42EP6JJ/DZk
Ye16p6Cg69OPvjLDJnEH4tzn+lYyuIlYvlSXUuKUVqFTijQdfRYO1IH+aOnn1OwvW+4/bU01h1Zb
e0dXLygXmRIksDqRZbjmR9avJwCk/JcmjS6sSjgb5fU3p+riDfm+BRIStEbjBAbweNPOb2ku3xFi
1Ec2a6dW3+qjZtU4gq3xYk3vlS8NymaYgab9wqYBN3gvp+Wdm78tfHeV2S/JWj4v2HclVpRo2CoU
vEqKPomaFvMvvHN3YnD/Oj0ziqWsYxBKqmPtY0Gre4P9OG+pOKi5Wg68vWFaOK+JmbahrT9MTexv
s4fw5m7AoKSZQiCr9KCRULR3PLlP5u6+dvX3kiuDyCWG8l4+Ir7Lf3q5zA+ph4/FwkQ1XvLtCQlq
TZdcPM71AR8Qjfd8zJskdEyGwbPCcyjPzsaMxUCO4NIdShO009fJ0eaO410FlmoyIjgxrtUT4l/T
Kkf+nuLRPr7Ogl/cV/KqChiq5SVv3Ws6Gztuezql2XstMjwD1YMJqhJiofQi2VnaSBgIc8KtagWV
03HVZbEfN9yyrKbZ69nyNJVjZFBRzXJ12VggAu8R9srlTWDN9QA4SDYs3A9wMG5JprpAbs3e0xDR
JuuaR5a7cPtL/Wz8dllthF5PLBv0Er0oyTaxnlg7fUG7ktq81mwynlAXRN4MCWgYfKVM/mp9Jo8E
tj4NeOKMgi65aDVAXTxCdZw2zWKJtM36dmfxG2RdY2/nvsik+Vt2zmmunDm0e8ltvqIBttv1zXes
aWfVaJ4aXGmg+1mKJKfey5P3Zlj2k1gRXShyKezt7lCDnIuZ8RmPczi8xQyrKT+aqzGEeH8ZgeF1
PLHUfCFo+bF66E/w1bcmb8zd0I5fuYGX5uTbeoy4hT2n3euBfICIcsEbBEV9RKbcATC79+y7y639
T1f5mPYQmv60wpcE7oj5iCRmYofp2WU2jPVCRVHjsnTuZkp7TUWF5j5jTP+fwZ++eYbmGFOnGfMM
Th7LoAorMobSbasBdFMSDZ6ajmiAry3ufChRWGfz0Az1FKUZLtxYpWgt470GS59CsIyhsgr8lldQ
LABELrM1WOEw6xApA1xizK47NUPwaryX5WcNgHodE+O0JUQOQrClcVPoMNBdXPut9m0663lxfxMQ
bWD1jBZ7wzI2rieW3aKn8ZvlFos5Ycc4HMSDP3Ub7aeeYH/iGZoZYoYuwsy/m91M2JNc5qDWzL/Z
nP1mfDEeHL3+bXkdOECF1xFM7mPg0XFpqaduwBFEEeYYegJIkXEojzGE5D3yx6jJLcr3GUn5wuY2
8gC2l4a0ItFyn6EvOliJVR6wm82idHJ+s3xRMIPezhbGwRMjUxwzmXZ+THWH+HzlheYhukV2UX9q
2jJFdtuuuxWmCGekUuNoclwR5nXNieghox+dF8Oe0wPa6Glfy5M9pAdsl7Ce8Oo9Y8RPYVYoPjwP
VQKGUdUqb+5scDw6zs5xs2+WP7jhZVeQLibdn/B7/N4NvVYxqU/ZpN+to/1E9mJhRQtT5Oh4qeBm
hWFY/6R1+NYorZ9jnIdGjKXytkv3nVmX4ahKcEajjzpPe+Y8vhSoiuHGvustwXY/G/FyHfeqH7kz
tESerIcbQWE91fUkQjnbxc3bj0vx4rE34Y43t/3MK+BigToYDAXUNl80jcu3xYvVXHX7aqvirW6Y
g5dd/2ExTj12TfU6u80R0I/l+Sejd+MEPIbhwdib0YKUiQMhRz1vr9BgJk46ho3+Pli29StPivTe
oCotDKumPcrZUSGEV67ak4bDhhMTnABTJYYYj1n5Ip4TpKNh2jlDGCu71WPpS3xQp2Nd42ORt+X3
Wj6coDb/qCUii+aK8OqaAYUhm5U13RC75DmNg6mj35T0pws/50OfgbwUx3fnoKBJFMaknnHU7A7J
kYaovZ96SAEGMvZALU68e4OvAZ5BdXGv3bKMNd93MeB+2wbtZKEECyycAkMkCENMKszeZlR38Dh9
qITEzmLd2YMqPPU2cN00V28rc9mjP8Ep9aq0gqZn61hLkp4I9u3meXmembYNQ2ceVVbQv+UeR4/C
yLbWTkL33qQB8sOzaDuBPX1uWH7ltVuFCXgOUgysHl3FmZfTn9PXWpxWKC/9QfC71X8MWX0OgjK0
hFaLqKA+N9t5KbTW3NVGw8FYiPxgdMPzVCwCA7p1xY6IOlUlfziyrSOcPQVBz7cu6OkIk50hAb1I
T/ABMKTNWHwYLxQp1R1qFpTc7CIMC5BtMzxdHS7C3u72wjDQOOQnsTKRLsvmJV3xq8Jj7xOcNeGu
TD7GpL9YXOgUG2S/I6Dj8QboYRtjhFjaJKrFAfQeT1Y5aFjFzGYIIlTs+639I8b81bOY9SaVYOgy
pZe2zaLS0/prw77E1ZpvY0W81xVJiGrNvGDCQfEATdbKiTzwIqWRwRVrN2GlGBizc7I23Q0n9JtR
NSmB40TxypDUOVDNlXShOzuvsmhbcsk5OFFbmU5gcbQycWaU4s7qxCDpW6i2O+Y9QtVy9X0arBNK
UZz2fZT4jl2F7jI+uZIx4eDnVzlRKNU5M612IbTGF09FOVvHsqOHkcig7dHD08R9WF1gzGMW3Zdu
+Td7WcedCa9gVOth0kko8bLnfP4otvFH6yHKTRTXvxwADQYD6c4jzna6tiP4YGtQ+nPJnh12UG3W
vCRLrkfbMB6ZYYuEblMp8uiNebybODoRWL9aNi5S6+RidePiOT8UVrjpKw7IPRJem5Z2oPGMBHAk
dUtQaXwPHAgRa/kEO6XGxUun1yLxkyOTcZOqeOhxB5ufM41MqWXyQ8i9IJfJc1rJfS8QFi4tQT3W
ouN9wPne9/iJe/gvrGtVRtgzMXbM+hvJznFlWQ+TBMrM0v+uPYc8TdLNVq7O3O2JPM8zKCaPvWbT
naeKiUYG2tpWzhXvwcfYAjA8664cl3BcGKV37gEC+NkvmuS+uATpylG9tbTYurlcYPycw5CmhFQT
fbDlUwQdxqG+Qe8MLlW4x2bCtq2/MvWY1Gr27+4uhIYoItl1OmZKyuLe01jFEWw07gmnxZFL1qwb
ciyus+ncDsoKFmP5xcRnJhuHQ8QbsstSmtuxTDl8EExUjxXi+6gl32Bd+8xA5+y7WrJb0OmTB/Iu
3Ow8F/aHsBb34Er3lJlaHw0Px6am0WnnWZWZZA/sBpFUO9f1UI2AqdLDxV2iTttouhACPC8xmMIa
TDhY8ZXLS1g1tCo0Qazqt5vwHe2KhIYA8Ib1of+o8tFlEziU6/u8tE4ZC+lj3w1PRIc9abyaUeHi
t9JbRaSJR2nIr7EoGXK0vfXLTMR3/ltnukz7PSChGcvfk0bYvbA73iNbHhor1QJbDN8snmfwXlqX
yoTNYtI1+wPeeMhkNI+x5rJZxX2aiVqwGyceuknfzSpmyw1wuKmR2t0LcNalIHOat2LhwT7KXEQu
F3RRM9CvCXMTbGsaauRYTcWr2yZ00jXVtfex4XYzIgc5dunyZ5uV4s3nMfteeqjQPPzk01YQMU1b
EmwInCjqoHXoQJvDxgzEO7hO89cieo71Y40HkDsDn9Wx5ojfFAbPU6dhBZRx/sGi/GHsxcAqbcxn
p9yYi/mudWl5BvAAT4KyBoWvCdroiTixXVBrk0IgcL3+pc8Jh/of6s5jOXYkzdKvUpbrQTbgcKi2
rlqE1gxqsYFRXWjAocXTzwdmVXVWjdnYzGIWY5bi8pLBICMg3M9/zneYuU1H20+/aJc7ElPA7g0Z
9ZnW+U8iQt2+Eba5NdW4cHPrKXNTewnxYO+AC3Yi7RLnaj8K5MqE9voR+12fNfYHw6ZfMjCvdPkU
4AiyJ8MuspVeuO01VX29NXBtLyzBXR0OVsZpxSynYQTOYXrjYMFF2rOp/LD7RayxrwoAuK1cfuDJ
sc9Jz4bE0S18//iyospQ25g28RGDO2jT50gzDnbYvIYjjleU9nTtFrbGIstHwOSyKYKN3ps1J3dC
cA1H6by27oTAiZhfR1g5OBSiu8SiAJMS3GXdgw9hVJobMWqmz85ANf2DSUSqHvepGf/ClLd0eu0o
BOeyG36OFcWyXFwNOXyEW79r0cJc+xvDVbTTC+3Lor1kbTbEUAnw1EH7bCfhG5XubFDIayxoO6Ky
KCMD0R+nPL/zsvoL2zMqGFkMLJl5htwpGKPrExF+SS0Awz8O6UXuGLAIS3uv8abEJP0n38XAmL9Z
uf6mD09druJlmLOrFp0+E8CmXVCWx9BmT9zOyhmdHAnOo6wfGF7q3T6kR6fTXVI4DFsBQnB9hLoY
xISrh44VM9vcxUQZefHLNJNTAvCPaGwSM6Fe25TSOl4H5QO5wp7bjw2dTAYLPDq8sASZFJ6WNVRv
n4FFBAkji0r2q1Avw4wnS4iDTxmw1lyV97ZesC6cfEAKmr8mtH7DwqHbGPEF/s7Bq+nWKW3WFHY2
shioebMISEBow/lRZ8k+6MnBaqa+rkbjLsWXyWs1ppuqRpCKGcZHOeI6W1EqxMKYRASgosgiQ9nl
s95BBQ6Gy2OWMyhxSbGw/pWLNnfYPg/lNhojG24cRNQwCR5gwjEDrWSz8lyaP9taYzCdAPEDCNVH
Fp2kJRYOy2AR0IKhs2yVYhjB5oFsj09kkq9KOIfM72Na1wR3V0UEyrdxZ5ExmROod/hpybgg8Mtc
PuHnc+GLXPHX40wOCyoQEm9vzZdX29a5Z4YWaNOiucW56eGqyrj2SwZ5cNP6EJeQWeE7jmJkZzT+
iz9NWy5UcCLL1FrqQDRoLJ42VP/htcAnDXL2k9WtXLnaVMGxeYta8R3D91hptXiNWdcSCccTOwWA
jvxioYyxOwX9hs0b6diJFzoQ3dzo4trrOOyvbeS9RsVhMtODWY8YaWewI+okiivuiZzrNWfDKeoz
SD4FOn2EdJF2LWjb0ra2UluVHKauUbO1TJuDgd0YE366dVIu8i2Jy0VE4m7hEkyzWLEzF3DwPYTt
U2baDMXml66NA5LUZn4Dki640Qbzq02bo8JHunViM91lztugMz+VvWXuLVVcHMiUe55p7vl+HbtW
3WPg9pIm3JaRCWkPJiqltM0ZDisLwiSJ1rWpP8et6+DCrT/DinkC1xk8c1b9FA9sHrLM8rjtcmL5
+c2keejNKrsNKDeM0nHZs+A8UCFOXEuODuNRHKa9Q95BlB8azhicDqSOI8gPUfSRFSbIWc+vV6NG
kJA3OYc9CReKMhrMlc26z2ln1DPnJeFWjbGyxxk3bnWpJXcx6aARZ/TWsKH+dEmxrLlGb5D6X6NG
uSgaziWBJVhZPXdiiC4mW4DGsYZ9qccGEGFcEn7LnwxsCJMTKt5w+oZ9iK62dTdBP9q3IaeVyMLN
JBzE8tC6ZNyRtmPNPU+yvUiTlLRcemOqojzGaXBbjwAaRUirocpY/bT5lzOW25qFVdgKpq/+II9Y
0W/8XDnLoWIGjFRAiMiqvYXmMH9VVdtfIwYROutLo1fhLa2xHd2eYEmrWluXxCV4N7nIlO1FNyKY
/AM5sONQZ+7G0wFNApfB9WKHxT4P1QFIu7MuZKqWUhnaPjCN70HX+odQAFejtcmEDXFAolEbreea
Ni6NqL+m5kBrVB7QVYALw6+0hZYBBat6HB3a/EOHPTmzRM+2OI7ile3aMdEO+HA2AsTkQN7nStkx
W2UANeuyfXjomHCvB21YUDDSrQDQeZcw1veWgW82tPIr8s03Dny5HAuu1kzp201iYukzfO3qB4Sw
/HE6VrmZHOb9N4p692CwAjjppgnbQsNalYyJWtuCBa+WfJQ0dLQ0/gTeg84QZhXTbOq6c/WA1X5Z
EXbluYVv6t5DSA4L1sovsLoMG3Pb8M6ICmB/8cLch5qdbBoZOREQdP8o6JBo5xqQishxXk1aEuZe
gol3j5f9auvjc0MzC1fyO+Ali6yleXcuZZlLQ2KP9sPS4HfTVjaOhPnjuafsp5xs/oL5X90erl6A
9jX/WGYFAaxoLoGgWRTbSVbfpcVwCOhUmtH+pTmb8bIPS51Fkjw5unif+2LmwoupC3k/ewZm4kvJ
pSeG9xlyP38YFv2N4fs/LH024R9zsQtWkIXwm5ufbs2BRtCijW/cCBQkrTBOT49KMLwBp56bm3Jj
/DWkxjMOLBnU54zCUaMrXznOfn6YYbiXaUC+Stu2HrBlDrH5U3MlQaLHH3MhgilDNjLWBmPLSnre
52Q5vBDA5LP62810GDpzwPiPQjEb2HCa5Of5J28D/b1Xclf30W7uQclpgpGqf+OSA4mztwFj8Uxo
v9tEjLu5OwB+2L023M9fOP8gKfUC85cBlVvoTnMXCvMmxTypdf7r/ELO3SF1pL67Lr5IvKyCLoS5
/6ATOHNQ5YHAQam2mQaYtxp1Sv8oSOv85mx4NJ7QQWNHvMx8r7mHoRnFtpD1j9AYiJ+/bqlYmD81
v1l95684YRgTNZ91vZl/yrk9pwNVBe8PUlO7mg+uuVnDTYsPN7oNe1ILlNRU0IEWOa6wtIt3cwXi
XGY592hUhndwWrWeDDqA50LHudkxJYpDGnvuQZprSP2UkV/QL+Y2iLnKYT5e5nIoEkEYfMz7+esE
9Sbz4Vg01r0ZcPOeKz0aSknCrDgqHCbzF/gQh1nkJlP6FFGDEpYmaLbxXWCsIRJ/NxfhtXDb7uc/
QEj6+YaIgKiZL/OHc/fgfPzPXabh2m+0jRbDFaFwpab8fK4vLex9jzQ50sPiu8a7jOQxHY11oaj8
mnsYeFFYny+0qL8HBbXSwfb7FD2Qmv1UJbITyVK7dj5DjT2mdK1Xl0aIylPPjLZLASU7DG/Aob0T
nf+wzf6rokHE57iaJL1/CIYG/y9d40NQb5Ym7Rcgpw9T8YJOGZNII704uf+ZdZCYRsz0tIBQwnxr
4xEXjfjo5nq3dNJpc5Cnkp7f+RfTfWwKtDqTOfop9x13fkey27U+XOoi2Pd+zDWyna2haHt720rZ
shTXuSxz/pq54unnGtZAkOwGjeEsP8xvf/mPv/3Xf3wO/xl8FwSO4N7m9d/+i48/CzVS9BQ2//bh
3x6KjH9+HvPPr/nXR/ztHH1iAy9+Nf/+VfMT/fNBfOO/P/HqvXn/lw/WeRM14237XY133zTbND9P
wI84f+X/6Sf/8v3zXR5G9f3X3z6LNicodPcdREX+298/tf/662+u+/MS/PEKzN/+75+7vGc8bPtd
0Lz8/u8P+H6vm7/+Ju3fHdO2XOKCUhpSt8Vvf+m/fz6j/67rjgEtVtAm76BC/vYXuiaakAeZv1u0
M5PVFbbFXs/hQQxifj5l/K5bliFRNV3T9gxp/PaP3/tf3pr/fqv+Ql3XtWCqXv/1N88yf/uL+uMt
nH8xx7QMIcBkSFwXUveEyTOpz/c78Ed8ufE/EqXZedDihBCyyxh1R5H/Yvg2SNiKHCDdAkaL3zkP
mlPdGyUoBr++xew/bhwPmnckjGyDZ9RaFZZlLpIhs+80BR0srez2FNtDt9dlhi/S8nGG28ybcKm0
u3Im3eqjke8FuL9FWOZia4QmrrhgjCQY1ii+rfWxYrQwzIYs2ez0OqjXlkpAW2T+tLTzKj9YUOaW
7jQ623Ee9rggxrYA67S7DhDLL8KnPfoH6pZ04mLdG9LajCIFmTPCvmKo6a2G2ZUSJxhSKG3xvsq2
kCwuXAkOzKa5Qm8c+kxAPGENrCxqrvJnnZQmW+toWHJ7hyjkZuxLVGb7qxQkMgR0HHGZRl5ZxbN+
HhFUwvlR35sxehFgGHyoPMGm4HycogRUS+6NayN0ofAGFgT2DidPDaAdXJ6PBzYJuVY5TrK10Dq4
o+PQJViPIabtgm3MYn1t15G76SG64jIDYzbZ+UwCxJtWq6K+MWAmLBSL1mUBcpqyMr9G/xn126Kz
zYWaeCGiQH5mVUxLSmOrq9EHLvutHAy/NtJr57P4FeznQa3mbyaQInfAiK9qH+5/ELJsbwaESqp8
qDecaCqxaobnUpUYhXuP4KtEMy5H8Psp6YQ+mnny4fwM06RoATLpgoEKwvfSK7ViUdKu01JvtlpK
UwLgaWKo1CSBMArM16pQ1is4fVahBHAeAp9ZPok01s5eEsGox7l9ZmE9IssVVb+NNcd6aq1CMvHx
ewAUWjccaSNCZG0N98UitLRLAsM5eL0rX4c4D840HfyQeIrXASskO0uULspJYCttjbwZ77QEKzkb
Up8YfYXPaNRC1vYdXs1156XxpuZkeyuqOr2l2xlMj2hnHzX+N06iDjXfzQsJXguntBOlbELod7wU
KrGw/CSee9YHLduhRxDsUaF+12dlCPmv0fel36kr2NN40xdZ8GsyqSFaRCCGL0mRpA86AdwHQT59
Ecd98UruIzjFo9kftdyZtp5PRpy5VhBgk5vg8LVZwv3OEi2O/KbY15OB/1c3Y3cp00zdJLmw9pZZ
jtixGBiTTjEP1PhQVJjGNUWjRn7otT6676A4bY2pmisfaJgcV9SNw07MSvsmaXRnWNJ8UZ1yHc/7
ounN/ptJGa2foO+PgZaWV9Uxfx+Vifexipv2xcGpfavZYQpyjIJh2v0i2i7HYNgXRjRsJr/s6Ijx
neiXWwfDrdZP2tVt2AvGNjmPEoUdeFjafquM+Y6vmeGtPsWCbUCuWvzJQy0OLU4Xf9HXsXZWXht8
GloWP7odqFW3q+GIdSIzkGusjgiPw6sM6Zzc0bzet9o3xYzlFtG434J3Y9uWR05+8uJsuBMDKi/W
JdwXJGAT2u3iwr6y10QP9W3zFkKOhqEpdm5jwAffutWQICHozzP63di/QHnxtlj0RpBUBZFFO3aN
8iCDvv6i+Kz57PpIw9CbGG9kjDmYkMFrOKGkRGCuZjbIUtJ6xQIAIbSproIVZEd6RxZRRt07EZ6G
tNvkVu8Rcf9pLepeHcIMgE059upNZAKVMJXlV+IgpgRVVBTIgjV9015s3AVp1X2lMYly2/f8Td+Z
dJ+WnCgAbcn763u4g/4aeD3XJMMO3X7VBih0JFC0ZaqBqa3wYZ/tRCtXeUccwuPMOXK7KPelZkK3
7IA9QWwQg0/kLHJusgDvnye7CHSrm1EPNFrhbWtM0+3IMImNNOmzU461c+9k4wgNewYZj6VqciZ8
VoQpBjYKJs5yn2dBNyc3MGsuHPo87nkqDJgMnKGsZEUfPg2VY7wzGzE3RadrO0+R+UZfD6td1qU6
PYJOdlCFa4RLfFrDnvezOITSsM5j5tbrdILunCRuBKA4kYy2tZZMLlRNugpyzWZUW+cBWAaX63kj
ueRFJv3MlG95TU6opzTO5RwRLu3RODVmpd/RAIFIoqroBjHaf8T9zTjXKK3wpZayO04dziCVTuO+
AmvxLHq3OMahPW5LXTOuITcOQOduPnxocdFhlU4mcudpW6wL2iEI0TU6DSqpJqmT4Kr/xjlUvfIZ
7BgKyaAORu9aBsJdeMDjOeQjrTjEbmdcsajh0XQKTCBmVGOuI4s0Y8ClHe1TZvuI9NGgPcdWbO0S
TYUnSOD+Tg5FdG8wksAwYcrPRguc59YW5HdAoQPZT1wQpGXqvJRUzx6N3E9fjbJyX7IYzC9ClxOv
jZKcMr7T+q4M3PS7gU+35ZywdrlLdnLhK9AAC4bR+cEVTbNoUySOtE0LokBwKCPpFbi4GD20VkxJ
eB8YqDkqjuTSzGJ7pwGdJXBYW3e6PZpPyooEDhmbl0JCm9voFAFd5qUReZRaSGwXFd2CyxGrCG5d
0CVri6OMUBsM1NSr2N7UhhHc6IMVP4Hg776IwyuxtLqCXVKHq3+TM7r4BUCyuzaV65yCOAvjFclx
BhRulHAI6KyfYimxjRXhyLheU3SVgakq9TNh7oCqkcHdqNr2IANNwYC1ZVT2sq6wYWFghvg7Ctc8
SayIJg7kIGv2CZxbb9saWRatOFGSjomvSmkkgwqyTTg8K3CQhOsno8KnVqLKgsQowkMBBaLj4EkN
uTNiYhvsShUKnim8ttw0I2VDs9rsQqwutTa6sXOyx0xOWvvL5ch/4/zlZloHSbzy6iTJjhOvVb2m
oInXyRiL8aJZRf/cx2HAnR/aFLJYZVvlmmuFTqKiCmmCcnsnXxpukxQX4RiSNRhQmX7rkxjwFxjD
Grw4aYqBbtJTMuCTZtFJrD5y/xfnyHnKYR5iVBBW8E4/zFLGuGkiBwdzlJSf7SA3MMpXPrsjgxGb
PhWX2mFEVt9X6il2H7vg3iG3VrFWxPicc1ApgrjOdx3eYdbnGuctaxKiVDlSJXLGV3aJqtta3RfI
FUw7PkPRLnuq6bjz4aHAUwR8lm/S6/djR5FVC0RRK6+cU9DM02ezhaBktUdoZAdg2A+lsh4ZEm3H
vFr6wQT6+rOEKE0rjtHjptSZ1hNCf8E2sLIYuwKtq7YyHr29lsnh1fXwmcGpgC0Dxv9eZ8x4hFYV
FcvGjPxTI9p7UKO7uCrXtoY2B6ixpvqj/xZDX638fGRO15Tld4MbMeW67fooPxw84+zLvhFk6pDn
6+TQ1KN+wpaGXyZ0uWQEZthtYhaRi4ySg2EViaRgwZ4+RHZMr6dssw2jANKibTfDbpnSZqn/5vpt
usI0+WVm/RVyR7FsHWxePYGS2hqeXbO9EgTDoDqC/GoTG+Ki32Sgcatx3EwlsbkoIC5RsB9vdOB2
TQ9eMCSCtbSK1FunHab5UTlyUzvqCZ42qSfVcT2jfwaidRvu/BG+Z9Fo3V1AOOXa2Yjwic6thsZl
Fp44/PU5Ja7ykthBbkL/k+NHw85omdt1zfPNMWW9Br1XhOUjbb5nZvK3xF+9g2fmd0r2+CQKb1jl
vUcsoO9eWKm+NZNnrJIigCY5XTpSVwsqGpbMe2BfT+MIhS2yVm3F3T6JwKd0LBtSM3xuFNeAyuOO
HkUQjFuNwhbJ5gzF2+FKT3Z3CjirrUKrN1FbwTgGFb/2B7zT2A8YUphdQ0nMDLDtk5SOHvqv20y9
tAauusI2iwfHDUJGdAMLagxf7Gycj4kb8SIhZLhz/Bj0sucDuswtsWWWqC0jT3+nm8hcTSWtsJix
gFilfruEn6f2ZUa4ydJpCerKhpr4cLBuhqGkhYf4YP3LhfdNtmAMCQJ35tkWvvUcYUmjFYLlFrUy
iXc3kKn6oBTBhqbSy/daZgrKquEtWMwFGOFxL5ygb4HiJol18aoQ8bzNgY8R0QeL5tuaS4OFxjqS
PXpH05tu3JiNhnLbhsjXmKlsaBSi4IjKMAJIiq0XpcAx0c69c6mHzrmsGNnMmkF8pwS/aW/6yT4r
PPejLW3/rCq7eYD9FeAvx0qU5MyVdL0VJ300SYj36VitOPpj1ptGzaPFqDLWPDRbhl7pPgN+mu41
qxabfMgqZ2/KST4WnvAeagOqe8bFg2GtHdObqDi/N0FH+uXipWb/Uk2iIc+SawIsUpHH4w4zv/1a
wjNaW+18hTLdyDq2IT7XdWnVeroWbhcRg9fzCjq60U3PbH5rGnR8tPqVBFqwHhqhLeEPa2+Eb9RX
7uvpNqTEihWmrU97lxkw6XCnyO8Z21BuoeOCfdaVYYHDzHEgIDkcxlb5W2OscVR3bVmjItAIgAG3
bqzz4E6c5QEiQYI/lBTShDVx4/XkWOCItqSuaYawx3QgHBj6hBHG4OTWSKZwUinxmkwNe0sLqEob
3stcwz5VBJBSXC96dAtjoklnGrAZNdO3LkJFBnUS4C7rSgeqrNNJXQD5OFas2c+mbBhtslEEkkCV
42Ls8dsZAn4jvkLzNbYnoJG5Hv7ybS9nJ9RzfCASXoxWj68OeZwDj9KOXErGS9+346fR2BXIWYy/
rAGxedUiS2HvFMNNA0AHIxucniip5YFJkbuQjigP02hhfZU5tPySDpa3KXHtG1YfE9hmGk8CYnTc
RNNoOcax2vRZP23cdJiSG8gM8SqGCncTQSTyFmUtWT+WXVo/RsVow+ZkK7lK+gDq2DgUiuBmDWDS
retHP8OuvnZsVFmG26UDybqmZLJk8pkxG8qxU1khDvSxMd6nhkAtN69gmj2uzo58UAJixQlksA66
ioR37owuS622DR9k5Q8ZenRk4HNJzTkjnSOiZlYGbw65d+v0/IB4N2W8StLuUWXuzUBp6lJaE0vz
otg38QgKNid0HljztxIakWw0quVg6zb7JcIAK9vQOSGoBbrwxfWTJoPs3kjbRh1NM0RfMSglMfsg
XxctrNd5u/XKkoL5XdwO/fP/E60ThXCWCuv/D6RO8oj/O63zgazZ9/hnqfPnAX/XOuXvLtRc10FK
JJKEgvkPrVNYv9uO6QA/tT30M8f+k9YpfjdQNE04VBJQjeMa/9Q6Tet317Ck8Gzk0/8bmXOWUv+s
cgppOp7uSVfHxCtcw5xV0D+pnKpquhaZtiUq7rXbtjQXztg4B2LdoOCdSCfkx2H2XltAxheppxz4
LFJjIgzMRvqsvqdY7+4lg84bjuN96j4WJDLkVJ0iBTjetVSEYGoM4qAnUMoJGXyIQcpNluEv8Zr+
WGLhq1xa5Sg6IyNRZF1MXZGv7nWIRX8QsuHbL5y0Ga6VE4xnQhARQ2sDilrnDduwsRAS+KRPhA73
N2zHovzF4qO4jbRUY0SOYEYxzRFmFzlwz3LXHbUaXlDpZ2/2+QMjJPiv6x8UW5z/dAT8XVT+s4gs
dKn/L68vBghKIQwbZZpTEb38z69vgp2Y5B0tIVnO3swe2AVz6/cvlRD+BStXuSbZGAFR6j8iOj4v
RmeLx7DrPxqDctHSTu9FYxirikqBK9eofCvKzD2GMUPGOidsQm9imp0mQacCD8zbST6UwVkwzH0c
xJOrsgYunZ+vlReZz5I4SD5V5a0aEQZZb0CbKbAO/zz258PMy+s9lVy1dIfbiSn1mqHo/CfdWEwQ
+cAjRwfb8MqHRD31NrOaKG3jnSGD6F4qAkABNlSzoO2DbmEbp/iQq2cIfMk5DKjw1CHgcfEHZ+hN
cJ29xupXAk/Ck0nXzGZ0U3Mjx9Z+LNBuEIxOoQU6zDSdi01zwoUCtQ4LtLQJ0dMgvdE7gbRdxS8N
5Wjo7PO3bbzoJSrpf2jdVWixFacNgpD7T2tJUVYFa23pj6syo35T9d2zBdmfHQlIxJ8PQfreYBIY
bs1QOgtpDlCdla6dS2siEhtm01vn1RsYeiQDszrchZLSuInCScKL259fdkoyunDtZM9u/Bi0Tsj7
Ovva6jo85B2SP0A1rM0l5tc+aMPXWFIszwzHXjN3DF+Ja+1yhNVxZbHKA6/W6ea5l5ueJPuRJN4m
cwxeNHvIdxQo9IxSSfLiJlqC15bnrPVeEbW7k0kNHTQd1qKiwVqy0R0PnJMAGJw7jk66g7dyQkNb
OXqx8iDDfrPMeIz1cu+Uw7ADY+ScTc10AAQO98J1xNb2LQtHIP+hvFktM+xVK8MZCILGCZC5uR4m
DCyaSDZWqYA9ZmikTZ2SiWdH0DcpiAW/1s6+XnELL6B/7NgIvw/aeMpD092HcDrPdOJZ2wgNiBtz
TOhcupsBW8TNz0da2oX7wcUfHoZ1Ta6CTLfex/P+HG7F5OF9tgiRoEllIfXCcIk173Vyi+ryU1Ux
tA5Kl5ZeOkZPrCEK9LqBcbEA1QO6Bb+6Otcl3Xt9VZ6hv2U7L6NvOqxg6gS9R8yDio1TEFpfHcHv
Y2Gnz1Of6WeTlZnwY3UqZXefGYF3nyRq36XVl0BG3kZGZeM+mywKbQCOulR3gZa9Qs7CxG6P3Vvg
uPdWgundKrAR40i4A/Tn7idakvIRaFj9YpVeeC8nRDQolvap67zHzvGqp7imcdcqzOgIdzykIdC7
70szvBeVejRUf+eDKPVB65/d+T/AOsejjOLlD2lVeVoIwKRL9oSOYNS4s06qCucKFN65DhZgpJrN
POG5YSdCZzr8QL2FJvo1+0gqKpsBGSiumN0Tjpg/iEomQlgEzxXQjit5cewlg8rXP98wroB9UhDt
bCouIHSyhCPcDyN4UNCZd7mFG2KC7n0aiuENAKJ37VJM61M+uFutMtwrNxrv2hD/XY9qmFb//XdB
SpdWLUit/XwJ2wr8ID2MnQ5AAIi0nDLtPs8ftK4s96B76eJOnOzBw7hzlUnC6ppPpmD7tkWNP6+I
WtqD2QG+TSHu958//fF35PyX0Af1i6XnmxZB9ReiwTlNMKqAKjKo5qX84I8rskdR3FKrxLAeetG+
0ka37m2333qYezY/WFEL++0+jiZnpaUJZpWhUndkN4ltTW22bayAKjVsghBOYaUFtvsc2uSqNCfQ
d1bacQkZJGlQhGdtVp+1K0y6V9cn4TpEtrluNbE1a+2uCdzL6KQzxfBRa7x8Rdr5EUo3BZCgZtT0
UhfUAskIJ7u3nF1epdEcxjQ81ibGV4kRqXyCE3JnYBP3JCXRDn+FQQsk9WbEpZvmkPnnBk0XxQBL
CuUNhBfeGnLFg54+Fx6ToNxzN2EMbMiudqTvNl7AXNKk+jSpDpooFpn3LuKKkkhjM38rwbY7l1xY
emfd6cHa6oZ1bMqFC4QnYZPDxmU1tpAlNEaIgbO1LbERqckdy2IkkWzJac2mrL3eZ/sqym5Jxq47
fMhZ5K+KnF1to3m3VZTsYeOtIMo0vXXD5XQDhW3L3mXptP5et+SZdc5dGshN6vfnsEPkkpuJMV02
lHOOlfvleKZWcCEIgg5koZNCw8C47GqiYT4przDcNgUZMCJFCYo4A5N1Ao68DftTRzvg/CLOL8Tk
aFcTZ13LTK/1g2NLD1g0FSvs6PjKRPPasosQwwv9z0s7etJNaGt4m1g5LAllr6HtYN9XpKrFUob+
suXClWJUSxNA8CWDIRMjRX+SGnm6wVg3EOwiqkP7qVulKZ8zBwrBgFGgLzpA7+l53bTaQIWmPE+D
vPE1tYc0utbL5MlGQCJheq4p90v04dSE07L3Z4oLvZjEHo2yP/ktdBUHdNmYPlWFe+modNTYvbSj
DTSk2wRlvo5JTXsmfcOgWZyrYJiBvXSNcW0S3cIG/+8OBSm2L9CumDCIGeXRiWqHZaoIKnkVNMPs
lqwfZa4LrnkrOWTUfbTLWqPRr5+2haCExyjX0CMwrjq3OpPxBkenGomAY9V8C3k2nWNLdyhRB5K3
oQYO67MNlGHGogKldvdWE11qj2Myn1bEa+clDAXvjMT1ajmE/dEMuhvh5utUBWt3LoGgfLKs9qHo
Nym/GN0OoM8hFDEB37jeuPQ89ZEFLKyx9yzn5/SaEXnZ2SUjeS2/3pl4zQm/cID9atL6LcJROhLa
UEW14n6+poGNflLd0T5Js68YlWI6rladVR10pbb0364jfqtQuHi+tCuiH00A9Xn+LtEDTWTbzm9R
G++MgBUPR07qzFe94LadCVaedemrgWBbvqlRjAuaT1rog16HIh6LDd7A+059laCvw67alGW/8jNK
vGtcYBzPUT2e86Z5qnXz6JOOTkV84CdflbAaYXAHTXagQWZRcRslFLTtChvYS732KuecuAWlFmJP
fmbZFvo59KpDjBBqcUK3irCYnpE8Hm9k6i7E0Bzm/9e6e4oGyZs3b1TOWe4iCZGarIaDb4VrpjEE
5yko562c3+PauuiIopD31yk0QaM+zW8yiLN9l6kLm/6l6MMTU8AdDUk3hPp/frheQInvhoOaoC+o
7Gm+FmbeeCnYWNQvoSFWJitVF926dbLbJGt3rdBfxx4wySYHhU2V8qV3WJcasxizGY3P+XqG2KG3
tyie62ry9oxTT5YLg5Oji/d1oSXWA4u2ZSN7zpDkajCQ0O0J2xPChjCvFpAUgHwvpjUdCCUeJ8VS
86XygnU5Jef5XQDpd2vAAMQ0s53KYuUb49kjL5RW+UuHjj//a/U8rJBXmFvJYlDaJzfabZ8Pr/hB
L7mCwZHaIK2LNW3xOxd3RBO1N1wklllGX0XYcDJz4gQ12o65IRS3EU5HwNrfB/m76ZATLuy7wYKl
nZv+hRDKCgveuY21hyLZgnhLVHSC6L4tuOsR1NkzoSClHBxIYa/HdjzHQ3+nHHcVwCL1C7FWqFfc
56YnmIT7xKBwTNCHNZk7EA2vFujqTDSEVlaMbVduBlcJgHwIFxh3daLhDiujt6mV8C9AbjW9u+7H
8dEzHxm73NIWcEzRCRcOLyb0rK0zAGEzpbuzTTpaImdpNS2vlf1C/2HO6Lo94dF8bTh+bV29EBbF
i0OoW2kHp3bv65Zcd87QLHgz61s/8J6b0FpRRMX8pzxXpX1MDQakNtxtL8cBzcQmzILXTMsfdU1b
RQApFnrVYUpXPFq+F0bwIiEXUVxMXS3gGoycqNkSxkrIFbHbAfODS7AbyfUs7JG46uQ6jyqkPm+U
KJIj85nAcSj/Bq/hiNsOFylhGmiDgffNWv/kp/2XZ3dvFjiBbmQgbrGsI/Z6DrXpLYo3ps6rbEL0
G2Ry+y1K7/Q/CTuz3saRNIv+IgIM7nwVJVG7Je/2C2FnprkEl+C+/Po5SszDdPWgG2gImY1ClWyJ
Ed9y77m17nyjhsIoHalfdEZkKJlbNXchlNCbBe6UZLyFHDZr75U6t8sNQB7bAhMC/ug638ScPrXT
ZbLULU41UoZbkM7isR93bBYhdyUvfmJtpIJkze6GEdbw7jQ4wKdaPSLTFcVUrjJGVvFc/lGl8Vkt
7/MiXtk/WOz1m8+uj09Non+l1RA61vhqul69yoiG1KT73DnedkmyLTPbHW122LTLRtgQ4Crzi+3I
l8nHV05VaN75S0Btl1I7ZMvG5UsVIFg6Dm79rvMlXElYAaNxSermacKp4DiwqmqtPKS/2Q0eG2Vv
S6JPYK74DW12Zb5K6L2N5T8aY3bRWKQZ3qM55+fOz/GlZr9BpR/6Jvq5Qyp8jcu1yq42ywukDIeU
87CiPGt9+5T5PUWKOEz6s60TGizmbwbiD3WMDprzj7D2vaHACroUD/oLNe7aIonZF91vM6WVKsQr
RPcZLp/XB6BZlIGpdwXtJISHuLBN38WV/VGR/e6iOsumtzRT77U3PPKdee0q9SE06nGcnXWV/14m
dbE0XPJ91+4cHvySG34o6aYtyXDR4xNVga6RYxh9itn5RKZ8wGf7e2w1mErRcpECK3MNUoskZBBq
yYXglFRZgKwjTJu19ru7w7Cs3x32vAAVqxbMnrZucv1X1SC9w3OpYKj6OI3aMDeX5ztgaGa53kUc
ZoLtamyGFI6TOAAKMognKB/AdZytHr186iMXmcNKg2gdS/MbIgk5qgzCHQQFcnC3cdeOVGPymBva
YTEsNG999cBygZOWBixUrgpMf1x37J2hoU5/V69gl9iya5QEbFNw5Fo7Ba3U8/w3ckl3OkdMWsBA
7EoCnvXpu9BRr6Gd6aplw9b7Y74Dmg2Ty7U6SOF++Vp7BRqztrsYRvy0aVxv32Ko0IftMvTHilN/
wK8sVBdmkDNghrxAPzwNU/3mxMNNQzuUm1dRdNy9ny772A4aw4ACrB7KnVMAsO0rQ+PAOTPaP6Mg
MNY9iVNrxn+7XvMhVk7qOJQcnYteA33U82lTFxgsXdImJ4v/y0W2hh+f2QRn5xZX5hM3exnUMMSB
pjm/kGwlK0J02Y1RmIyGAc7bBEgIGrMAtTpPYCHB16e4Y5x6xZsOF2meDeXemjKs5uy6NNNtmmLK
dtl/TuWTNdihT3BKpXs7s4CPgWgBQV//a5ELMFWG44t969zyNtG8EzqaBu4gXgbRfnsFD8Ldfpmh
v27cHoJsyi3zyKYJSr12WcgBIt1VVXBo+bBqK9oILftpbR8dhSw/yWXEKGAerRoKSc7gh7OCFVnA
auSGlwgKKSboMn7s0+FB4IJt2uaI43wbk4VVa6A4Ynh7BizT/nXo7fVCNLE/kkRRuG81c3ia8O0d
81QZLxXpSJ2M1raEIZN/a1xC+qzOaW5ghrGjs0/HE6Fg6iiLV4amb9WY7i3zpYmLTTsmezb8OVtq
slk3PqvwUrob8I0hwW9rAVGodaanvAQDZnD8MD1973GjaB1tld4eRQtH0VXGtJNVT1kHnrEnAabz
k43ibN+Uo/UwMIwBNSw+aGKfPFzgpw7Y/AojwGbUYsD37uOA+1YAIJJadiKFCUAgiNKpDceTnPoE
SL/94k0oUwAmyKG4QBFDYKAMrppHJmtcs8QbaTH+iWKLuO4p1qoHhrvbLAVKXfhn1prhZLLQin4s
7v1i/u11dBj1cuDRJTqwLLHsWJtpGrc+AY5KT9fW7NwsN8Yj3WwyCkBw7j+liraNrM7UnXrzVWne
6yT0bXtPbanaP6MAaQP10vHzwC9i7jHnUDYuGGVgO2nWwGq9d1+6dsq8KsRmvJ8sAKhG9uwmI1mQ
NnaQszY1gZmYJ7QFvzSn2sea2CBHw9qQ4khkD5ym8QOuLpxm3QEqURihmALqRd5i/qpubfo9qnw9
/XGb4UD65qqzzd2d5d65GAU4aD7whiCZMDbYydeDvpxnK9rjJ6UzVBtRAPtnOM8KKsx85zE19AMs
EVw9NqO+0Y2/nSIpVl1vIoDqfhpBIFcB6tz03spB8ne1t6N0Y9riqkkgZkOlSMfR6ZKKJpipL2Xr
hWz5d5Puh6xpf6Q6O/fbKAo8F5xSq7/KbEI05h1ZbwfZaKz6KHmwOkUm2aNi/WyQ+5kKG9TVcGwW
nXlwtbWILs6Efc0c7YhNYDtU3dV25QveixMTyavndTRIPHB6Aq+Yk9FQIa3Qezf8QoW8TwirXIhX
08mJHPqMYY4HS1R+Q2xYg9LYkOy3Q1yEAJeodpWfW2ARjotcpuTUFooIxMp404AVWJIC2lenJPeG
nViq7+HeTg6gRi3Ya/jdo2xcI2+fTwmGStKtCA7NmYfkNmikWBcAG9BgW0X0Ed0ZK61/zFIP8G+v
HkysaMCHVrn52Rv3sBnOTgeCsCFeCU5asY8MY86y2f7dIv1DAYTmKDou1bCuWG4vg/PDp8gvGb3s
sOR7ZN5k1X+504fSo3XjWkiMumPbIXYbRmx50bZAODmM2RNkAIaiiKiM3NrOCyN7rPAM1FfwFFZz
beON696q1l/H7JVXk8/AYjaxkLMsBohdLQ5mMQB/lsseu91ODUSq1CQ+nHtFDMDq+ieIdg1iavtM
Uk5AYOTaJ+1jxOo98m91GS7zpLIqZepd0MnMGF4D9qnX3qcdyJ8j56s0DvyvBlsyxdYuXgQUcnt4
xeEdVmQ+VKOPKHhXgguvigTGlbWDEB0SXiXQp09rwFqHzF5uAKrWTQJqWlsOyICPXT6elzzaMC/8
rAfPWoEY+Il0fwYzPRwtxECxtrwuU5YHsIZCruhDDnYpiEuISf6hH+6l9JSR2UNjW2f3UiSA5B7A
AZHYvzVq3Ai6UsLwdHTUnvPhqetgsXk2EVwpME7CSefk0MIbSwnsEzjzyQ4O3SE66HZ+syqBBr2U
2wGqgcn4qcTsiuRvA+Kt2st2bbNU3xqVf0kTJIoNsJNs43fY8ShtrjA+YL21FwG9qbkbYgT7bOMb
EclG+rFxKafn4l62uf78VfegkHvzcfGSI2Ps53H5U9MqW1nyMVYmRk84GL1Lk9/ui5rpbp6JgEXc
zrCqdGWHY92GyDbmZgp1x3+OcYFRy3+VY3SyyTNmORIO87e1b2kkghxjfa8tj7DatqAUL/qc4ST4
00MYBPq7cTP6cc3YwMi6CqY91uC92EiH0PkgL00AOY5bEVQZJqxF6X+y1jylA/JLN3NgEfOjenzb
Fwsai7dxB+3LGuj9rKZcO8D4mgEWOebkCa0rYa5YtS9IsgPTZXk5WEzZdZ9o8eahhQE0Nvwn6qzk
5HuSjANTNkUbH9RQi6pnqJog0ecQVBx4fH4g2wvSrAod72jpe9JBA18Y24SJAMk6nrqnkMLDghQ3
pUcaiyDmADJHtXV8e7eQ2eT20CbRJ2yJRLtqPFqIy6jBU4gY6DecnpT7eGe1iKhG7ZphAq1Klmc2
5kM8yqh0+aJWOCMX4rqe5hH1BY7yyYBv0z+SZifTU5u1v9AfbcDerpMUUk7SntzuM58P2VgEHWu3
ajnD7t+4v2T12+lpPXRYFjca+GApGPDqUUB8mOftCy/e6eWHJp717EWXXwM/uvs7MvzrAjTJ5yog
fgBtq7bx4W9logi9vQMwkKN4waEArRvDOzup/O4D/BoXuHUEUDuIUNl0M4qDqZooAHfLqgxVDNRO
bMYp29AEOumxjV6LjMCi0j0j2NgaOFhztbCj3RUn7sUCtkcEyccjkjap13RJq7vmzSwlpIZ31pXk
p1MhgLR1EgalnXHFnNFpb1a996MjItJLA6XA7f6MAPmwlHc7MbsX3d1DGWL/9pNmiMSs9t31NtI+
Tl4UuBi9LTRWhfy0sRQusPeZ5hquc0Bb+54X0yZBQNjgCWeCRKpwYxw8dyfSdu9wimB9CRLtrbHM
E70YFQBxO6OufXtquXrLidFb37whLNy0kRbopk36bcbCXQ9zNorQKdC8iYA4m+1YtqSZkZ+aa7ck
z/aeYCFVMP0rAmzoQWd0jwSazivJxz8LTJuM7GZB7XIHyGIjMTDFp8q7j/ys0Innk6lDLkLucrWr
7gD+YoBEvBoHvOfgLrDm1LraxmASPCXNK0RRKWpxSuJEnMzW37GIhtHYEx+d3F8a5t6G3d+cDBRP
sShiGJXfnBpqBgrTJs75Ks5o2Pupg1fQHHrAin2x4GWQjDNRAsvT1MjkaGDUxzJG6SVGmB4sVvYk
8RLcNDX2ky4SuakkHW1raRe/9PWTy6aEtchMGWiW+3oaoz/taJ4Ydb75WkxsViqti24lItTc9oe1
5XzUxDzTq8cznHD+2piogGTRgu2+//XvS+3bkAzsN6cRzS0b7eLqaq/xUH+zxbOP5WSsa6QeD39f
UqSfgSk9jCSC8KHeild+Hou3XEi1tu9haL0kabn3mKal4uTjNgu9SLK3n2Nys7I20h9FnTL3U7Le
wPnSH1HNPZYEvO/SlASdsjbmz3ZBRLEsfDds9IUrFS0x4bFcGnblWVtLOWSZKMyu6B9tIrrkMYbl
/uEOLxPRfQSJ3R1F9Lj3gBKOKcFiHSEcvXzbPmgCPKE2pc23L39btgbntZ2AASwwGTy3iA9//1Qy
1g1jLBEUGuwCVuN9x62pk5cZxbPqfMzMM7CGbhzGTa17xotSx97o7Wcv7plhNWVzTBd/W+pT+o7i
cP3fZBb/j8iCkAXhIQX3dc/+h1WvLt3EzQfEk1pE8GJvpty5tp+/IpjVtpaVcEq00w8UdP2boVCp
GnkyQTKeltBtqrCKbBaMRn4thoWiSEbwRbtWMLtNjGdBI7/9L2/X/be365s+rkbfNjAysu76hyZE
W4jp0Aldrc07knAEoAI38aJ1EDpiWHa6NpdXko6ii+zvq22nwX1kshrPoyU6OktHtz4ryTm/nTN4
ALBLYnUPfMQbP/APeHl0RJywHi0X1A87502C5fXh7wvK/z+FePnPP5H4dxWRb+mG7ri666NyMqx/
/YmADHlplSdEr8UpoY3IAR6alrcJtPIyCbYJZqVR/7twF11HpQc4nyi4nfFFFgWzCNexH/lgg8qa
p6vZKT/8L+/vH15OVE48WQAWbcP3iYz9+/7/j8ppiH170IwGigwfNrPfadgQHAcPJRvRMsm7XDoV
zM1dS/NOyfAMm6wOc357l78v8RBt/vM7MtBu/avuil+VbloWJlYMrcK+f0f+zzsSieb1/n0+ardi
3PQCclNfkp5hG8NyQi3KYq9/hisf0+cdYBUZe9Iv5LoghJeiZVT70iKSML/EJJqcbZa7QC15yv1a
f8WmwSQiG93H//yekQv+813b947E5PM18Ad5pv4PNRP4qJayn4XcmNjFGwNqFOViOWkxUHh4VRtN
QIriOx3Y9oRgYmfgONm3qt+jbVobuW7sq8ncAjisV2lb6VtPkN82tM3BZ/qVRL3LdKW42rUUa5z5
GFcbEHv2PTGiKUmc7rdZzeWGv3IJJKnEiyV+EaYzrD1RvbUlgEDchM6aSU47pFTpjONygN8HvJ+3
ajEj7Pd9gBatWjs9cnwna8/11MNu6dDzLDlBVH2ascnD1D/OPtBde/gYYrjuGbpN0kZ7pJ/171TF
n8g+uw3ZEGyrWpUQQkIpV2OD59fAdAnqqJPnwMcBo4ioI7JzNN8bIEqBRW7nFuITqSb1slJ9fHQb
z94b1E/FzOjdzzSYpv18Grr66HT2nxY+l0z7PDD7RdvYGVdrh8dsHBA1qdL6Ewn/KdVKcWD+/Oia
6lPzpq3y6nJrufqThZ1x53ojwg9vmw3TH0OQOdPgnoPtTZtNKhbzeULlulVj6A9zWbBHpzktyvlj
HIhgS+zX2RBxiDaZnw8SCWkIZiCX4d2NTQZZS/Saa4/VUjpvQ++fJg1rGeHf0arRCZobpU8fxmAi
Ig3+QA+6roG1r6oBkiX6YVJl+cFX2tBHKMPky4QFqe37fSznIy7UM5S5m5Uf/LI/k6zkBo6YP/BY
aauI/mOw7uBE19hOwLQxYeDrHco5KDX1NDQ57Er0tLTdKhhJoKpjSLWl1hAoGgHI8yOEPVnyEtNv
dQPr3w7sN2sMcarG+rmoEYF0BSmOTYYwHLAFoPzxCFScpYKwEyhBbFLp+ciBYoYT4XVRjvFp2cwY
41js7o9oFNGvjmP8yfUNeN7vX3ibyLp5ZFeib2GTUkgHS/vkwfwLnZRUrEkjXqKSR7POT0QjQhpU
DUI804mQONOWyMoPC2YldLf+PgattJs1sKG5v2tUhHmpMl4pZsCNYa9ix0SQjpnqTxiyt15WPDdT
koWE8Q2VjD8GRBMizDy+FEZcugerJ//rLpOwcGD3OtsEx21f8OZ6SG0AYxnGsaqiP3XvvJizM6/L
KQrT+loL8gJ76FuvDh44u+i/4sy/pgrKLBb+O1T2y1XvRjPtzUKeYjPfAyN8kTGGbeG6jFyHfNN4
zrVp42zf6qwgMW4Xl4Yp82bUQTQ31hVhqbhNXuE92o2Dd6WTy+4Gxsijv+VlTIkssVgbRIAFc9Jz
kOq75PHl6o6wrdyjBz1jhZcO/f2QeE/EqbEMq6FGpLQ1o6UBPSm0jRKJWneNhCFePQ5iYj2eQHeE
JvONyPE5EfZN84pTT7jAZaDrJRtEvyQuOSRZV0Ewn3SA6ukHUJ4u1LM+dIT9y/IcsUNi9dbolLzo
nuDXEQVWoSvUYvuxiLHMpIRdQWKyjwRzrN2y/dMqd9yw+P7ppZ/ytVogzunWlzKdj9ZkeOvHzm4R
1FR2XxsQZJaz1tb21bKqG8kHRkiySHRgEwN/Uh4RcfZb0NqEJ3d+c+EfOLSSu8WHDLBjmBzqk1sf
0pQ08QRjWtLCYxaJb24Hz5aE1FJhtKSlSt8B6kykWG/rp4J4yI7seDYjYrw0yDZhtiIl0/GzmK3R
npGaJ1czaa5KhxwmJjwsrYSDrU1MHw20gi6i10DTCrWJ0+Q58gf91GWcv65Wlts5ghcZkbkVwNyB
8EfBnzGTmly5Z1CFxA07FSw3MAGG4vvfnirXhlpEw2frYn6qy6O+mHvEov7J5tG5mi1iPgnSbjK6
AWUM+X56Dsa6iN1jPjhP5GgbD9rTyMIUsys7/to16qAd9CzM9GYBsYS5vNZo3pWOakiqYd1RWU1u
cdHMVg/7woBKFg0vDJE28fTSVAT4+bboEXCN3rXM8KZolXzCFPrk5157BIxen+dSbbsMmQ82Sf/U
iltsgu3SE/cHa2OOmGqy9wzHmG9UbWjkHPUNcoSh9mDIT8awtscYKtlcbdN6kLtI1y9tXieXiI+g
RuU3V6kRlml/mbyRDG6TSU85sANy83VJGjSACqc9Z5KW3e+SZ903GfNrFXDI7Kh0b7k6dN+Jg0LL
1hg81pN8HDqYDwmlUuVFGCfr4pI03ndnkuE2jpzYBk8UmqBLqpR7jRJyjwZjeq6QPG6ZrCY7UiOc
wLQAePrQ4THF4RrWLHJrtOi5LYD66giCyEsntoa5QWAuUIxsrcGJAsASgUF3mZo+2UN837aNP6Cv
aYH7WSg/Jga7XdmDzi0xMVek3xGsp20RNYlDito6sJa6hQ1OJF3W2GsowlFISNaO335y+vtCGB+j
XjlcCsGRA2yDXTjROJdEi0ji9ZOPpYvtB67fPoyqCiV6j2rSXeR7NKtvEDOM7jvkCNGAgThaqME0
vGAiMsuNaF07yO9x75rnDNueWwS0O8Ha//vyQEjLnKlhn8OaDljTsM2Gd4nwgH6wYEhESsJFKdHt
rAU3u+8mDquD2T8prySZYNDfm7uKHHgXvOkWqb7I2b4UpnFQRVaiq0kZkWSqP/YLd7zlEI4ro+hs
MksY+8wjKaYjM5ckSwbdrGchIYzH0lgstBc2izl3IY4lKp5kmn20RduFXfqyKKRATpm/ZNCXN0jk
0HQJEls6SeCNWemv+HCz40CXenAkG7yaVLdVYvriMIDHeMEt++gCr2F0atubAmPaMQXalPV2f2Lo
vKYB5WY2zUMX37tVQGtbzGzVA5r1M/N8khCrOy7FJX1cL1rG3H7CFTZCno8ThYneRjTjxXiV8FYd
FWpVpjKNPBtCPRolC0LoHAfbyPOrD5PS9ZzoFXWnsaqj3N4nJou1xoivWcJ+xMJffUzooViWrqXf
7ysoLKE99Wo/WsjPjInoevK+0nUETWU7WnTjVoowq4Q1ekoWu2Dewr4utouBvc7VnZB9CM5p4BmZ
ufe0trkVdGdjMmMwbAG+SCM/Gm5uP4yS4U5v1vMmz06DxVBf1M0jz+JF6LF3YNH/1fsXV1bloYOT
w2DT+QWVNNpWfrvDcq6TKrEgm7qnJpCA0ZwhSwzQeLFbqG5X4hXAqPAgEkz9Y6advVj0G2GmhzJB
5G9L7GhMSUUwkBuxaEa0l6A0Wlu3jqlGLdODYr2zAmGgVbUOVrKydmOCCsBhiHuue4z7NxZe+Qle
4N3NV9D8CcY0oGCwkNdJfKH604gktU9dX4w7ZOTJ4CwHZfTk/UwNurzuUjZe8ziDCaFWLN9nopMZ
m/3qCf4jC8tYk2ykU5RwZlId7LQmuywkomz8HlG1u6CPrV2M6HG6N3FAH8aCron1l6xQT8EV1Qo2
jWlskCTZdv/78vevFXuOrT83b7mbyNPfF2wK3Wqk5t3OLdEgxC8y0vfmN0fvxc1F8rheOoKiBqzg
i+SwXiwSZbNxO0zueCSy4kaKOujAuNUPTjGtNWtpD9iDzaC9cwOkDzfG1YW8DHmdX5aUUF9Kh3nV
6RBejLaRF/3+8vdPjG3kpZi9KeCKzTa9zlSHMJVmDxrDf+o1hEMVFp2lQ7bpeIr1JVD9zAdxP/rG
zSTPoB8LxqxcS7FGRpTp8/RjEcPJ3amdeQeWR04ZFvOIhKvI8K0vhEnHkglTWoPVl+JhibW3YUpq
SjvCXfVaDCRLluelxqlGqgGFtun/MtzlqZCgVCznFqX9qV1q2rbsIZ2QB2jyAbU2CazoIUJS69+c
oj/CBXyRbfwTVw4D6/LRrrsomJT2Y9cFMvSlClOXRG6Wr0oi6hX59Ojn+bvU0F3r9SHK8YEWXG+b
HC1YanVF2ET2XkeHvbIH1gGoifNAmnO51ez0m0jEY5ZJFWDr5vlii1eyCdHuMgXPxqGUOWGNtGdd
jewFI5SiBMMhGQINRxwNm6J4AXJSQ/IP3CV+tpceqId8q5fEgn7PN2uKftqh1jejMxPhFedPuPp+
4Q4fw04tNJdEJ6AYw/MRn01miMQT6ysfNhPAYDIewYAEEc13MPFuk4scbAJX5/qSyqd6XjpQ3SXp
Jw4pbSwgNn+fnJYEgYbZDDKLaGPTEK46GEmrPkUHTHZfss70e1B6xBi3nnYa4jsyLsathbds5XQL
YtSvrMvn/TgqhNd5vrbz4rtGQrUx9SikPNCONv5XIqL9Hc/SZ18ALads7rZVfCN6FqWCiXxqYE0F
22mD3mEH6gJJGKDrwJtIPnbNjZGx+gPIswUwSxxGxR2PH6jr2OiAjOJaatZxfI8r8vIPE86E06II
M4HbEpFXXQfPhJnUEA/nMg4tmK3sqqjbxq31lI7kcGc7h2CytayRH+Y6kqK+Hb7LtF32dSvDdJx+
skpeyX+vQn38Raf3OGIn3bhF+xK3zsPfY0lObkK6XMs1xuYKlBIiFCmvueuT55SOF58bM4nactPW
otoCwi0B1Kb8y/QTJCTYnT3xOyR20iN6Jyw/v5em0Y4VAUeUr/mZZJ3j1Mc1NoCavrcaT9TBh6k3
o5V5z1vLVdJslN5cYgWe1ffab+mzAqZe2fpaw63Yku4rGYabsIUpQvt3JKMcxxiWadndFmjR63i/
1gouxrVltMs64UFpbNUciyE9V01K7jf5YzlwWNebM67Gc4VvC1lg/QzNSu50B/VZ3gdk46GnNkiQ
SY34y0AMviltp8Ow075jdW13hYq60NEQY8yeL46x3936DHgh3nw7cLAS4J41Nj7bd740/bTTBTh7
ax6fNBVVqPgk69US0S4HBX7gqAiVjVkjp9L3khhnhBF/2H5RbcqlR+SAZ55u0CNTkn/VZIizwMAb
tG7mEugn9p2t3ucUgetcQky3yblqWSONya4ofkPPKJ9LEjIMr3sAXIELwJmSIK+nP0UqX0rQ/RsW
4wW5pVZc4VP3o5MzGO6RyDJzhe7e3jryfVTeyKoi1CVBXNHiB17lvchpTo8DDEn8DOrP6CEK5J7h
+9lAo6XNYKT3gsHiqDd1C6ksJ8u0WnAnQV1ZEaDwapXXbBpeZNMrrlmiRfqGQVJRNyIga+gQWURQ
wsxpIOUMmHva11nHI+8zYwXCToZS28/rphqLXS7K50Iuv5j91yu7sKwbhje2OEGW+L9d7nVmIxqI
iuw7h4K5wxawjs1m2XlLdyuHGThwVvvkbYD9h68C4NxV6wgPHGZFJGglodJjymOFMoK2LcEkM5eE
xyZOf25cQYqXrrzQBypPzKpTXWtEcX//oNUlXoLECAtgvywvYiiNTvrSO4O50w3ny+MsPkGs+FVx
jmEz1/eTkyTBDJRxlbTAGCyLpMIsBorFnnbM6ye3Q6UXq+o0zvYFFBBrcIvvjqVbMvTM16JprgZf
hkBm/Y9W8+vD+b9XCZmBxV2fnJsdg5Gkh1VFi5FPnQyJmeCt2fZj/VxbptjGJpRqUTN3r2MN1YMZ
hzFXh5+21qUW2m9Pyj2anwPB8V8Ax5jrWSlWe4gWjYUqg9ZkYxgs53KUFyMmIOJcT47Mu9eGnaVr
sTJDjOMbxQUX/96stQJiEjkKQe9rL/DDFO+q/hD3ehrSlUO1cN9MMkOUsdFfZhSbdgvYesyXs6is
Hx9d2PHOf9CAIV1VZWbMSyHq29B6kMg1T7R5MG5hCy8wlVmKs6wsog0l0E6VyPhJ3/bY4daBbItP
ZcjsmqbLL7OfaDmz37monUMK4d+e++WhGAh8opUptsUwgDb37FMV9Q+RLKqzyuM1LuYJ+snMkjdu
DoaPOMoo3Ecrc8+Kr0mYZ8POJV7l7NjdI9lMiDHVRFEm4OwxumFr5vQwYYsm3Q5tewIP0PIg028u
y5PeoFFvvBvCdm9nMfHzivkbRRlNnONH4cLglrFFsk3thCBZCQpIJmsk3cyC7OzPHQdA3TZ0R61z
CRPQ7Y1jMFux4MkBnfaeMSTyn+fMslsQ7pFIij3s7bVyzbMWFfbzmIU1HI1Dcf/ug2sUr8KP1pYi
8mc03OaFQMVn3FaN8si/1gbO4QWza2+GZHuciKje63q9IPNbXvtMZvgxMfaOE4KGGveGpaFqSLGw
uOnywbxanmdHHktHG/fqb2NCop3IXyJ1V7rPUgbKS0tk/YaPPM/90k02/4v5i1xd/yT5tQhEa+iw
iL9UNoEM/DrA689FQIzQ2UNrsMEpLWlZSkqT+0kFkX1XVXBueH85fRCUIccmWmxymq1VnmQDhrq4
J0saZQypTK2bRqKKrfv97PbPnanddHWEPn1H2fk07rkn9xWDIM0h/mbcE5E6nIvZkOvRRhrABGlT
pSBfNHQpeZz1Kwhcr2Y/yp3Wdj6JgPW3E03kn2vyM7nTmq0q2vg2n83MQ2bUHgsyawmzqERC2iqo
PMpC3WO8prkAePeT+FhIJtvdo6g6Llx7YJoaeneBXSlenkxtDbQzTLVJMnNd0sBI30mLucWAkXyR
3/JBkL/MBsUqmEcN7mdnjjURb3C+DHumSpmRk3g0PQ16lQnu+DCZt2hg+hRjhyYrB+8BAki3RT5D
7FW7UY6guJngcaWTQNQB1u7KEbZuo/rVMuiKuVa/e2WOe1M/TH7dHgCCbaj+m2thPuGHZ4IGY8dc
hI/lzjG2eXLRFnQITRYRXJeaZ5MjloW3fWk653fh1GTQtOoSZQNdPAKUoKtysdbbFHpeNe8tq7bI
wiTxuhDFniUN6TtZZjxmCcFYOkMIfDZTQKbHweuQDru1WCtihREjN1fhEFlKT40vlQFcaVUPk+b9
WTJVHrCOfwh1K6z7XuQE6ssNulZ+5tDoegbJqQD66Pn8MGU+PtoLKrkl4Yxysf4Fpt7fHeNUnMm5
TcX7dJ+KntyyecSjeRxbyCOK0eDFExpdY7JSNTJXvBPVpgb8ttL8FLF1rl4GSo4gnTMRYpV+1ods
z6XL11WLHjIsguull2ZoNMvvjHSQR2Lg23BG/9HiEGTwhsy3KwX1BJGvpEQw9PTuSQxk0YdmWpMh
Ojor9PlMFrJOXxuWcFDauE9LwjVZ70fxumgQIzX2ViAAgLZPvgKumpKsqhGfYZUQoBtuRtymazS/
Y1dsy1xxlVrGGxj6X71LH+/1IM4cgs7WvTW+qtxKDk03fULvY+Fy8xCTxtVA2hkXDqmvT1mKKNsm
ZG9T1+Wu8vUfz/Q+4qE7mfccuNrnxKY+giwf+f3VyIyeR86kupolIoCYtDEjkjMAcE5u0k3OaTLp
D0a3NeGaHeOJpY9/3wv8D1HnsSQpsgXRL8IMFUBsU8vK0mqDtUTLAAL4+nfIfmazSeuame6prkwi
rnA/HnFUlVkFhnXwUbWN7qXICfBgffWWRBZjmPcqRHevhv4jUPWbj6O+8laxgQxek2FuAvNRSbxh
t1ft22zdibj/aikW0WnmL7p0rtiCkeCTYYgJzwpJXkX3WKYXC7U+czt89KgoznVIKsjsIpqysUrs
XFHjNWSvrxltobhg0GKmIw2YyhAaNjQVUmNxpOJj3mvI8JRKf50VA9F09W5I2g8nQaCMiichKhee
VBlMO8HlziCGWek4PNqNtbPGFskd8SrFL9STh6SPeChBptVxtm8cpmpOXzH/70zE6XwwpnhFnHNE
LFJwxBEMxheCAaxgcycFTdWMbHoMk3MNFgtXLPPYJt6Yk//l8WE+gzXK2dR75QWnCXrG+S4/1mvQ
kU9S1cUFK4BJ0h7w+hqbtBA1q8hp2uczA3gGe5Fnir06MXIn7CoDBD4znsoC+yTdrnxs/OocDeTq
lAtFrmm3Fvg/csMJASaZ4ZApciem0gy2lldgwC0mRK3mszn3ABkj4I5pEw/b3guOdoBTq55EfVLc
NNiVLcxHecMUren2fbYkiPYxk2nEspOTHOhCCgDwRrGpzfjDjpyt7+pznw/H0RavTV2/k0Pu875n
HgE7zHfqGww3aw1capEhqQ2l3UPlSkC6sVNtIwuJb5dj1Q2DfuOhVSN4hgS5oSPKW6/jHDW/L3Bs
xQ0yWPJPma7Kx2hrexB+pWn6O3fM3nOTQULlZTjio4+qlb+mDjl0nc4b/IHOagoH6txpyrak7Qqu
Wmb5bDplMVxbM9jjaa/Z+XU4UKbg3Ytfa2g+TBjEQ1x4084UfI57OEskoj2bqSSshWBZIEDlX0/Z
xV71EA+blOlIW5Jo6Xj1o7/oqVuetLpGEoxih+Fx7G+ssg13KnhiRvRgRYwtWuZMklJ3HNKrF3rp
zjSqccPCihyPxkezknGzNyAxUGo0Owpgd+tPsNNMd/T2lOsSz/f0JVAJZJ7Q10G3r5VI2QbbOWPD
Ofq0SuOrMkV60lHjbLuLHnpSj2HPltFXrfYMy67TVFGYZMwbxTidoiJ47Rs/RslhWdxcTDbGyXde
I/o2ZjHeh23LGkpLa+MrwjPiZoRw+xNpZylLQwau5Qf7k5s3Yrey59vEEOOEN5NQUD97Ki3beIsL
vBQpE1Jtuuqocr0n/FQ8SIwy62G2J2SIIqeoZdtX2d7RstOD7oxmPcctjaBsDoDzXp2UhS1RTeuO
J2kzGuxRQVaSdRlgPPbykBjmmmg4KyJgWLC+bpaA18ku92XlN8TZph6LevXOui8k1jMPb3rJF8HS
23yN0aFPfeJKQ+sTARzMUXEUMF0PUumQhd70Z+za5NRfLTHTCQ1ABAogeDPquUiAGa1a8N6Kpbsz
JJ+1Ty4YC5XB+ZKSfCAXtS+fSwO9JM9nSHsfA4/VwIh3REmbmzpgrBKE5lqE6Y08HKQHwXZEvkm6
Un1LQ0KYNY38iHcS9eZFdvybIMO4CX72fYLyGdoubegrFdUmIFeCg4/RY5VyyfZZ9Bmn4LlI2sI9
O5KYODYkJgb5UxCmW9R9E+BB4GzUVXN3myzRn4aIdoYcecYFX8pO30dEdVY8ZHCnoIkVk/vpoYlr
ugpW2RDPnDA5m2/MlP4A9ADlHGo4nsxZMdTzuuGVSnfr22xME6N9ilLziQox3HTst7c6K3/5kz9g
LLkvUPnh821tIhry6uQGKTt2naa8WebfsLdyEsDsEeQou86RoFgrR9O9sjLfPduJeVSB03wZsN84
s3skhU8O8vGVp0NsRHyCpJ4PSUeVjIMpf+9CznwWG+mmaf0bYZXkwHaADM0llIQ0MCacVAsCcO+q
tkWygb1wTEdGNGw9dhWaWfZqT6ErvpTbvVSw4Pd9x1vp6z+tcAh3LIGl2HZPcNkSLcH+BuLpQ5Wy
FIWOiztSAMvmSN6SgnEE1nlPI+YyLkLMZaT1ILw3lv0sCszRjXsCkXp27R0shy7vX7PK1XtKRFA+
tFejgyTdu+HbGSDcCR/7JK50ao/cWtu3UWXkTjWfaqwHlB+E4GJMO3PWxUzfCcgO5N+AmCMS9FIS
sKBg22P8gx7hzRa2oCy3TjowWKtJ3o94y6bF3E2D/BMbBPxU5cTorWZU59Y7M69vJXuzXefmoOLx
RuZxuYMHtO+y4ffcALDIY6Y/djD+HiPMf4ii7ASXlD0yoCK+zGodQr6lliBEotts82xWUFcBMmVk
A7HWmgMM2CVVDIQJBLzh32LOfticJS4A+d08tjH9YUTnZc8PZgd3pdfTO8O5rSXzA9N5uWn4meaY
Wz0T2J9Z5SnTYI9OmPNaDsZPxN8GEsPWs4Bfx1vL1EePtQfLk63VWzQjWfwFbRx36dkyg13nt3uD
4OVFArWGPwAv9qtuGRwjg5l780NHPiOph5LbMhpPTvdZ280Rw83s66tDZYqabdWKQR+U5QFMsNYo
Ar/9zPk76fZLVuZHU+tPWXxDTf3BEqt2faYpVpuuq1A+D27KUMe7zgpbFfDFYmMZ1EygP5IPSRJv
Ytg77YitdMiGLUral/LLRW20LVhVo3PC8+phzM5BC9MHmBh4HGpEzeQWVQtjgH5X98G6MThtQ6Lr
tTjbA+ljDKp2HJDIvqBIeIwQtmFKqVXtgeN/+7kzbcip4vsKcU8YvxBjNohFjWBjkpvdWuUjLv6H
qYJJ258EnKMGlPJutjTSmq7hNqTqiV0MhYlZH7igu3U8UaBHFrHx6ORGRf5x2/0t86bYVl1PrkKS
vnROeHK9kyNvVcT0xkrsSxgb2c5UFJ8C3jk98ArAw4iCWtCDoaNEKUgImTb5PNQWS5EQyjSgwVUn
I7wGFsBDCCdtuGfV8Iz2+dLkdC8lFu6NV+MmFu7vHvUMpjZqVnckYTCL/xRB+sfWxndHTKKK/WpT
ToghzBG/lB7nn2U+cPvZ32ZVVBszX2J85985QEToa+5v1PeH0LW+VeW8+jU6MlWdF2JCOv+ZDfUS
z++xFh+1M3VbzypYmf/FSVfhQ0cNOqs/dA+0Xg4LuszeBz7vU5FY+XvlJH96Rbw1Vherdp1163sm
xqPu1WRNsp6bXm2C2FvizVKEtgCWJB8hQtW3Q+rC/2DlMNWgoUXnm2u3tR7pW7DbQQZrMhoYTxff
le2j4yYjAwfheGsdsidHAZAF/L/Bg5Cd8opWZHTieg9MUWCXaB7DAmdS1NFiEUt+xnMrWr6RdGFK
mwh3SyywKyBjz3AsPxuB46hWAkDqAPY38FG2QGI33QoRfj787kqz3YVj/xmPHH4E0vwSYf2oYTiu
/I50Rhs8Ttd3p5h3yZ24sqK2+rOY6DfU9yw5gMJE/PWrJ1N7Dw19tlfx+VUoHIHiQ2owNB4FfnwI
eHHfEuPVqxijMpql81Top6Kl82h1d+1rkqzKMj2Q8oWCLaTuL+gwcWZMOKrS26zDG4FX/a5Nmc+A
Mv6oCkIKbbsErF96h6wgFAydD882MmKQW+gRppXvcOPQBp0a1LCcFT2ZexH6cltmoE7g8N1cr8i3
iYWGSHihtRdB+eW09tqcsyP3MqG9Jumw+bSzmp6c9SUdd7Tr4pimfbbVbRt9URPgDAIi52HyY1xU
I5BJYdIRme1rl6mwWRwh1MLNL4JL0L9GHp8cclzQWaIpbHCQsTXqfoZR/adMkCo14rM3yX7o2Do3
fKyPcxlcS3y6K98MDjbPUYtwxra8a+86B0fmP9Lmw5lCjk1jucywkwQNu74IkUoxsPhPc6ABpQ1G
yqfEtNxvrM7EnYLUaIKiX6dsmOFQtfRRrWZ+41UIOBPzsQnjM1PFYV/CsX8JgBML6xCk1hnRVLiS
rC5Z/TXbzDBvxYx3xoddsQWnt2hFo2067Cgcq3Xp8/1EufHJzKNRJizYbBh4YtNtFo4fRex/407o
pMmmmf+QvT0IZUBalJFssbnYVlk8/cRC/Suswu908tTFK5DBJvUMjG07tZoeJEl4gqTZsYYcb9aU
/LaXtA+UD8zRIqyZNrUkEjS1CjD9LKdjqrsvYcmf4eg9ptUhazLWR6ML5Cvgqah1/bsXa5qedRM5
w9HTJGxPvMmN4pqHz4Qq9ompNOGcvX6UqmdjU5HkThAFJNly1QQk11RdR+BN3MW70I8efeRnfTbd
dMqosGPQK/iWa9xx647cQjMakk0rsHIBPHjwlDmeioxwkcDHIoQH89nBfATTfM+tVVnURa7H2kdA
mLTsios3oiigwlvb4S8ZxUdwpgngH+M3reVvHcDBciNs9lHOn9aHBq6gBXlW1r9CJY2V4oheQZf+
QTrb64CuAmgDKT3g5OkbE29L9so+tZyjnhX0n5ZdA4EHp1Dnv7rRZ6LafeIN/LRV+BFRRL81hfyT
M4XAbOLfLCU/ycDAOzO7zIgzckktgsrr4OqH7bRnjp+uPV0f0ir8zXbiu2zyK2r0DZuFeWWjWvAY
BplNXTLRXqCw5WeBESxxnSVwNub3esTUlfNT0p+q0d/rWhxaRjombRvwWP66hReuyGxYUgStfQN+
CQrLhK3If0EydQoHmLEt+2GiLsDHnSK3hdtpMYNvI86RXKKlhIcfEIbxNyzJwJ3dpufZQL1aimdI
1NTI6c3ykwu8oYi5xzEE90XsSkWtENDZBKLaYUpC/GFEmzAJfvWStfjSnLFrKhZ+kVR/jUXIQyoD
MDd4S9QN9S6oGsbEAcL7HpPGwVxY/1Ddsv0MEdNtLmxPf6SxcR3c6IfiNt4wT2da5zWfTrsknWTp
N0FEm9oZ/jaLSz66mCXnR53/6cdjYVB8tBYmJ9th4pMW+c61fB5Sb34aI+COuiOC3ul/jLbd3pK6
ROCafmcUFJRtuoJkPoljRlG9CpmXPboEBxDHsun631TIB5m1P7TmKibkACHL0S3RcnmuYvARsXCY
if+ITXqxrKjjbd+QgB5NbxYKU66oz0FGGJoZ1W8QrBFlFoOzTwPwSfELiN7uIAmI2yixrYUJziZE
twUGeDsK0PKqs5jbkhSwm4xTPVl/E0zNntWBPQW9T80xr6EAX/yEafDEzL2vKiDopftF6DJUNcNa
W+i9VrEAnl7GH6YgUbIamCsaAihakdUQDRwY827+ybuziytyvRPQAo2p39J0/sqb+TnQ+q+FbbrQ
CGRj/FbLoNdFLbGJrPyLNS5UmzBvmN5B97HneaMbzZk8vqWFASO04dhzmZejJxdshzjCJQ8QN1zI
griXu961f5WTDWerCEb4Ag3FKkflSNe1MU18sSMSFlkm+UNmzuJl+cqVYEL5BI4nVbrtE1iQlwAt
2wALCPmek7fXWpUvmgya33EMywb1zhoTtd5Hsl+22bzExqVKtXOLGHxUfm+9agLkbr3ZvQyJGK2D
jmJ1u9u1yF4IoKHjppToI4DNjV9CZe99FFR/E/G7bfD7EoFzG5BOPpWctMjooIcYCLDBSMtrahTB
AMIE+TUKNeP634sHA6jOOMptWTzgHkd76Ir850A07S6m5PypAnKRwhuGq4oZI0b+Ig4X43ST/hhU
cCLifvpA53C1FLo0r1H91jdNTIVVTZIheWZvjRxuzhxXZ3QowY2B0wgSH0oAIDo+mhZK2qjLQNTn
VbONR4cBMjR8u04KBDT6oSszBuKOHT1FpsdieTHQqcVZRwX4OALPXJwg7SmSbf7kFQUrvxmaoSiH
nzaYB1XL8K3G6r5hnOhhWqdlcCo9F7AXiqsVMz9evoHZ8KzXiQx1XK5vqZTTZ63WiiEZZ9v8nGRc
wSLQ42MyWaaJ9cs7Rymmv6Qj8f6fL0oI2AJzOJQXakp6ZftNhYP/nCf+n7D1k0PnDVx7A1C2tBvM
n7nnhc9GnPZAg/DbulRgEJR474w0fwQeQc575f+Z8DMSSlI41zDrBL9ztPdzwV2OrlzeRPJaqRLr
9EiMK9Oe0XizcEXsCs+G+VIwrcnDEA4js3EXUnI9TmpfSsk4u7OM95kDajWnbXnxnerq2EkA1g/5
pakaEqTbaNwa9aBZMBHryile8VYZsDGCBbvawL3iugtfsZWzl5mLVxo+Kvo2GzfR7Mp1HBsFndQr
T5R/TRfMK7A84tV0cWohLm7u3sL7i28uQwzEfzuC2asH6rh+PXJs3m100CbxOHjRSdaJ9ZqYDdcE
LtydN6W7UgXqNGm3JT/22c6D/qUF4ViOpguIaA0apX1xwq2mRXi+f9EBdd8wg/6d2T1ZU1P0nqNb
hmf6rnM9fXqAWlVgiXMQD7zFZCHgiuCCPynf/nN/e9jv2ZjhsJUcpjRYBmNVccmnb8B+Nt7y7t1R
zrYwY1RSktT6Pm6esc42DdVmjNALcEEIfsaTAJQi63xHm5aCj5QgSU8ZJrC7ngIpIOhd4nOkfapS
cZ4UP26TlafhpTe71emNFqHb//vMOaOqtpYuzoUrL868hNO5/bMnq7/5RB4hIBykeg3a+A+izR8Z
70xPhDyhWzRk8FYSNDWMODVHz3i4v6uJBaOVyvZ1MPr20vdDgKyfIZVqCOltp7BZdSVxgv6Peirn
t7lj35qVRD6hTPis5E/K1+GtL8ezFqgkY+ja7NXQk7cgw1xpFq/TKObN/YMSW5SQk8V6Ji4xnyls
TzWKmza2t3hP5D6k83xEL+JvBh91SFwPPzvdFL/8WHxE0t62zZgeos4lm7VWVDda3SbcXhsxdgqS
sj8fBrOQaDbSks99ZLaX0c0/5Kgm4KnAA2hlvN3AmPk51QrVR/ca2G790tgzhx9pKo//EMomgYQQ
AYpgZeVy5ughuMNhX1x0iYEAK+6ujkW+sW+QcGbn4Fsc7fjnNrV+VLlrX9oRPzEyTYAJ7RjtGhd5
agic+P7CHjA+KGF8WL6tzoHTMfZafhXa04PKkKOHcJohZo6amXMuYWUGLPN5Jc+UTl+3cXPJqZ4C
jpyDLgkwHIaCEnbyN7kU1CLT+BohcYODCHgmJe6YZpsjJHLNp4FI+RxK3vX+0gmM1YPDyA0nsLx5
LPmvjZbbOUKm4ui4fmORXSNgaokDFhobl3WaUngVvlfOL2OWzMeWLQkDCx9rRKxQzjjlHw1xjJPw
mTFWfg6wIa8yx0dv57Q/pgx8RyEE5o7YecAloi5p3r42QY2zwFPGVy4jxl7++DhM7Q+i9FqSLLtq
l/oRAUapYAAWC8IOVUVsUh7X1TUD07wWs18eDHugs/IzH0BjK6CzGuQhhkgvmrZOH7kFzSe+/3e7
nyymdX2yr2mBn+guFsc/GF/IgmBtbQMOoXCnQy6xAeRdLl6CJAEQmIOC87IBHUmKTtVKFWxGqnbG
Ws0hII1h7aSs8voijCCIm8MVp1p4bhtNB2exS9Gyw7hAMCQJi5pDaG6Kc4/c5TyZc3HOmDHuQtUZ
1TqN8G0VizP0/pL1eP2cnoVZ0ZKLeX8W8npJt6c8FTAH7v+V4ar4WjDGaOwQ+LaFnsByDPV8f0lm
OmNI3Dz2yHBj035Lm2XAyibmQFz9aPTVu2gp3iI/ro6pByrJI6vplJtUbrY7mTs36i1c5fBWMSrK
pwkJQqnjZG94cw2rnG9ugMN0YpT1ktbBdBF2eSJ/Qj9lRLrckdNhCXDEikvITJ3kOu/Dd+SMiIUT
hUYriYk2z62fSI3AESXvxLIeIiHFllju/uAN6XiMvP6x6YgA6WX7w1qAEl4PpKAOjw5pIFOU/DEC
OzrWZk28I+Pkx1iCMUlm/p6FH3xOA/pICzBALNx/L8FYPjl5VxGbnbh7WsIv7SNw8tAbfikN0MAy
pp8z6c4rgeaw9QfnwylmauOq1peiBY89GBdluJfBBEMqgEM++MtLpIs3AhTjPfsvefIbKU/3X5md
KU+1VeeHKewPXdQ3Z5Op1r+XcmyBZmV5/DeQDIkDxp7aP1jS/HbGnhiqFvp5jvD/bNMvw5f2LveX
dtLehcnV7Z/NuMjn+fDfoUIJ7G+8HFMbM6rBXRmGfvBhUZ3+XSYAUgtUzgcyXTtaprBNz35ELqqM
JiM9oeuxt3gwHEB7rnNmhemc719GOaGcrPSYjZT1RSwvGGlzIsgTpJdxAXORzccV5Bl746XhQxAV
XOyMKY2AZHtJcYKhuzThAntjoHZxaYx7TaCW2fu7nJxMTpl6vHh+QNzgJPN+5YOZbhAMYnKxp+3A
cb01JjS/nlDPFLQ+ysrt/QvmO8SCD4M6NBEhD7U7Hmvpd4DTKT4bc8a4S47qhsdZ8WQTuHMvhauB
H27dPSdYBl8k4ydydtMPROE5ALtioKXx0o8qyAGMUSfvSZntakc9MKrvHupIdQ/3L40whCisilvd
8U1mDmuR+7tGT1ld/3v5989KVPjYb9mGmfuG1e65B4lwmOfklru6Y42+lE1kceorhxvVa7N1+8Fl
NeEKZ104SPLNpfJACYdaoUhZZxOqILiW36pR/76DIiqjfwQq3Oy7ovbe/QIWc75gCSLfY6VAKJVJ
qhez2Ok4F1m7Y2yanIKeaNdtpZmzpkm5C1SY/Oa3g1YNWN4tougNgescTIvjKFPUhUbesBF0gDQ1
rbplwcTN5MYPxMshdheReaqQALEYfG5mNGJGaLePVbDIKJvcvVnu7v5FyElAUWR8N2XFEsLs+Qyy
s/qq/OwyN/Uu7cLiwVoCJ7BYcObYwRPbxOKUxjDCB2HBo+mCgl7fH3HszvJQG4HeKbsMd6aTjy+m
x97Y99L4GEdoH0QKbU4DZPKj7gaGjTssyLF0OClLmMzrSU3r90YZ2Mi5WepYQ1vv/5081sCnbtwE
XRxfs8hEUN90yQFHuLvBr1DuRNOSP6At42r4GsZy3v7qFF0KWaXssadGbl0ryC+2YAVSJoJzyKTe
yOLo5Cb6VxWe/GxKn+4VZ+Xk+Z7JDtx3m/Z55J2739i+4yy58ejpSvaUIK35Ky0Qm2cmQdugwX3M
VECvCwFmfWMzB9zOTSjzo6mi6GAJcU5QeLPxIBJvBPqd5r5FqCfG9TR3I0LscerUy5fceyjWZuct
bNuz7nt5kLkdAHIlkWOFUExuYhB7Z5zVokL5YC9s4aLY2sMIRz4NPYQlMxw6NsYdqwaJHD9yxp+e
WpTl04Amdqn4nW42j6Gb/7ZLJ7qhvud2Xd741Ox+laa42a4yzmYSU2N75CEDbZ6qmEVKB5I8Qzzq
ehU/gnEKYJDe/8KiQwRwP1ox1f//aLVD53MwQxc8OCU+mwfyJSJF0kQQwLCO8YdZ0QOxNPPlXg/4
WELQ19Ew3HkqAa6TLcE6cuVh2ZxWSdvqHdnSj2bdHyzHA/epFho8vQgiqb8sAKMDsnXMbVbm7qOo
IFA+jq3qUqpxO1W9tyce5e9/tSCaMePadf17ShjEoWQyeCF3kkhNu8GsRmLgrkLgtmoX7EY4u+HZ
Bly9lcBrgQ8NyPPjOuObimip6bD2io/zaXSDYCPccuNnMD5WAMED0bH4TtkoxO7AwlKrcDVgs9on
8GPoMftHK6/h5BS8DfEcR1cf8xy5nMYpnuJv3Wp2xkUCqwYPkRyr/ppwAW/6Mfj0Cx/GmRofXIuH
byzz7tshuXAI8hM1tvU6MNF8Sut+yyi4C2X7xGINC1vUzsd0nrYEt3hfxmSR2doJQEapd+yZuTyh
ZQRz3nArNS2+nA4UbI5fP8jYk1kycsC/tKjcZCL31cJ7FYxjV0gSfylmYyJB2rKqULBAmrR5Iu7U
D4OCOyUPi4xTKpKVY2EGZuTpHdkFnoP72IJNKpNq61pgJ/HhhnRHN9A9SvjYPrsZVsK+wxFW1A1O
a0Y9y+1PzxB3bzP8QYHX8f+/i6nE55iV5aNq+Hd4fhEZr/vGKw9NvMQgLt+2FeAajXrhYjOHNUHQ
zlUzulz/a+/gNiSH+wM/O2O0COyPieIEFW7ibf597HFrb5xpEKfMlRGNBcSeLFc0n2lxvN8pHT8Y
chOXNGI0djjpakwmjy3phay3h8+0UIILK5SnKbbmp8F+UnmA3pXJIK34iKBgyTzCjzSsvaXxBw4i
Nh2bJBqvNNxGQKWOUDqBcLjoZWIVP/pOAJctzB/Q6FQPFh509+AqWZ+mMh6vHo5M4I1LidvO2UcS
tW//HudIJ/pI1AiCvdo9hKHtvw01VBqsXP/u+N6qxHpMzWFv2IbYlhBTtkNIsKTFzIxcjFadGJtc
PBFUB9VT6N7bcqwPc67hKg5P3GjtU0I3grGDlayq1dNUuF9GKuNL6WqekVaRZIkRCshPz8jW5RmP
kvbo65m9jIWHLyJe5J55FNgDQXIua4KBj1JQZSfN87bO/NB5oCVEuhsr+xQls/shSobGcjrWZV5c
7QrXptXDBkB3SIxipghUYrg1dfxmZgoMnRmjDMTYkNlKc2EU4eXfveSFlPSE3WzHZuifp9pUy449
f1fu+DENKQMLTwdPWuZIYLiX7y9yIOjPmUiQkLn//l/5YU8u+58ZxISCMHyJQk6PENXg9t/pPmNJ
2wzk/m1in5Mo9qzPOO6HFy/PSL9a3jpb49eiav2vfp1d7JpIoqv2ImrGpm5vXvrlD7+/tASTrPy6
TLceHJlL2/dUdeAiWNLVeLCWfxa6yjnESf6YcS7fmHyAUu3aen0fRTh9QHILQwdu8JBvTpr4N11E
Obh5yZUqfOoPEivNvZskegei5taWOPjsKsqeI4Sxil45yIfy3fQoL+Oi63BFDRTTnvKPDIjOUL0/
SiB9Jx+sVbAynKA7+hMLG+C1oKrKSzGBlnDHKDr/K7JTpGvRxEe2FcarAbzyZFZN/s6hD5ls8Z0b
zZL/2sJFCSN2rGp2v8LBLHNIW6HZrnWRHb2sZ/HadNe0YcFASqVzKWqy7CWrowWE9oy8/yc5Nt1N
21YIW9cqvhXANYBhinc5m18rgpRSIY2rcuV3ufDNAoIfj/cBI0UiaU1hY50Bzl7unX1vgDVcihy2
KnqbuF5ERiTQyJnZzpqPKedlkRkMbCIqb08MDyRIlXvCTFv8t3xpLiEBQzo9RKIfEKaQsNEmynkY
PUEiV6nkfqwqNmuOI86dkd6MhMlJE1XyWgaW/eyZzUtt43FqBcU74x/Ep8LUD2qwfkGHmC6RLp+T
xEyfY0Ne2xm0bWUOQGFChUd92RSoxoavjtEihrblE1M9Lg5mivx27pgAbapGQ1oBMUJlkKpTXJMo
t3wIqVzJF9DC5NiAzgKxmJ0GD048/Ilqw8UvFmn2l0kAflqOWNpZARL6xHU+ez0gtHRBwi2ouYSq
Gs926G3vn0tbSOwxXnZCYRceWlhg66ogYtUOvbMHJWRvyBaRTgBR3Heha9s0wBdjKoKN20i2fi6B
bZVLWVSKOTren2d3aitweiGlVZ7nR5G2+xk4wSnV2rxg4m6h7lAHVaLNjn2PzcetYxzAy1Ta8hHd
VZaCaZCPrOLd+Dslfv7djsBY4xS0WczDLbtfEmFAIMkUDYhOAvMi4xRRWJrLE8uKedc77Ncp+Tzi
NwhSZgY9fgrqx3Vp+1sNpmDrTL37YETVL7uZGq4CfjQWisW5FM0e1U27t+jHzw+Zi1uTYQznUfTo
mGJ6dkXMFr2FQDWwosY9klL23g/RUs/Z1tBw/RlRj49C/YoNpzx0k9VjjcCS2g6GOFVAF4yumW7E
cuBvuGcEWiYBXgiKsms6FN8088VzYJhfWTYaO1H47WluaR/8OLx6nTgiOi1eQVTjjO5f2Ko+l47T
rHlS5cbRgXomvQCKSGwM17gd9APb4OcBItC+u/+/itDsNmzUgz2MAwcD9TgedA4AqtAhheGcEkQ/
LmqieRno9Mt85/6rwE4pTWzvMRozDHd50mCoh46D4MOGkDzipJkDYhxow1k6MJ/m3uWI853iALdf
bog2IMd+aa+6dPxxH5PYEzJOCkJjKQjnjr9Sbl9GbeM9Xa4OZhWaTGjmKSL388ec4JGpNL79oeWZ
0YyGohQB6r8LrK15IHTDlMOt4iWOyKtMRv5FvU765q1zBDNLF5t/VdvEwDTxjSEqKTVFMj3iHXOw
shKS5jNn3tQuAHkjcMmxliZdvm1uB6cR6LfoOuyK2Ab4SS7iibKCqDAh6olNaV+SCXtva726S06a
EE64t6N82DTGNaaU+ZsH1c+wo7Cg4Az2IzlGpYOluYN8cQixrxyl6WWkLtdsY4eKjSPD0a12ZbvH
+8hBbUYny4ybcw3z4CgdGCba5alJOXrQlxm5D/52SaGb8RXhMJcZmCFHvIQ2fGJkXFPg/w4QA1Jf
YQ0ueYj3ph93JzZiiLajBrie9FngLQVGGk7FxSn//4M1u9D8A5oPK1tpnQfOFToZB7EW0IGjMah3
QxfzTyMt2uemclBbLA0RUi3zpOSuGsSyRhbpk7PIRgy3lOuJIC4yq+WPZtKAKJrxODA+2BUj4vKA
8cyGSrwivq4X73lGMd9K+kDfrUGFMMXfeiHiPzYswz6oGTj4bbigD9LmeUrCl2Es6AVG9hVBiEgu
H2ClxLitZFMcCBYbH3Pp1Q99WA4vWjh7D4/swVpuPfTX/VH54pQSAnphgOY81rpnEWRT9WO72oiE
LBkreRvaRu5L7a+q1l1I7Pm0KsCHHB1uO9az9sUNCIKuyiS5+QbM4opoObEMeFofTwcXZHgMoh8c
vQCmlj9KIXc6+QnObkTd6RIFBQqw+rZn0GVmxv+45MY+JbYTPKqkHsAV+Z9MevO3ls2KIVL0UrH+
H3dnsty4mm3nV1HUyB6gCg1BAI5bFZEiKXaiOqrJPBMGJPEAIPoexA1H+DU89sgDz/wG9SZ+En+A
xCqBykplHcH3+N6IiopQSucn+ONv9l57rbXJFmjUQ+haY7yMjLsthVQaTBY7tPOZgDZUEBPsBpsi
L6rjiWAJ6jL25PBiP/SfpWC4nymFj2a+mVL0+zEV8eGvKGzRCHEI8UowV3eSXDyz1SBdGRmKA6pD
BaKNXbQ0wvSbJIB867FY0c10yHmqkBtHtTMPoiF4mSrPlcCv2ILeAmaoMpcCuLzI2uq7fA+hH9/8
5UYdDC+loYGlJ8bSwi7FmHkYY5HbPFMYZEM4E2QAZB7KSkMBPaaXd3KuJFRfqlBTxhCWsVz1gyUi
knqpG1Y0odHCeQwvG1EXgl+i3YcsTJ9Kq1QXnkL7CQFrS4xSkmq1RwzbeBvStTX38efEOy1D1iLj
eez61mw3gFpll+iS2pqplSnuNLNIFOW0Ib7Txq1Bx1pMTNuo5Uws1+6wuNnnNnb+BdDpsvlRSm92
dajA960q2Fp5DjU8iTDLKVJvPoy4VtQyv4+BsxsCiQE11uNeliSstH0VYjhrehGnoYFzvriZxwI4
S5PalFj0roqapqlCTMsHtjTtTeOMmn+BCatKPy3LlYX5QLbx4JMp42EuwC88i8OE7a4o4kUkOMmo
rVJEBPt4K4TpAov1a+IxfwQLYbOii62OOlgdrMIa22n0hefDUBmgpuKmq0IwCipLy0Kx5KWKJdrE
inxv5mb0NgzzGqc3K8wvU6KLe1njYMtUNx0Nc5umJlB9aX6IQauo22u8wjlnznDy2T1HMTLqUK12
U2If5EN66k2R2nJ3pXpwWisco1JSAxDYVT6ib6pP+wFhUex0/6poaCqBMHjC0ouUUqwfdFnwMHTZ
4JbobXCs0Ct3VunuDZR/6Ic6fyQ1Qsld5l/R/XZWupH3Nc7VKXxOi4ZVwh3M75Gg69rShsZ/zrkB
km4/pqS8OGRV54QP0Pk2+YLG3VC2sVTaWWK23At2ObYGyeB0nyk3WrjRp4FfTyFheiv8xehgJlxu
QMgAzHbrQNLtR00fBQMRWwK3FlYyBUMo5c8NPWWKUb17jiBzjau/uMDA8MbwUceI4R02AuEVjTfT
mSYX7rgKGs2XhRsjdq+n6BgrAFQZQ1f4GBhAb2JwMGJiAW8n14ZOuotCSsbNLovDyp4Nm1JG5leL
wDdEwgxxP7FjlTxFReJn2KGA0n0mFUqxDAbk3BkIXFKxfzY3aVPfTEOJO1SkdX3zcvbNa9rtxF//
7qsay9lsUMBjcJP4G4pBJNGlJo1qaQCWJVcD3r6sTOMgJ18nRNMRqM6rnALzvpJ+8XTY4MDF+6/q
3s4nma7hQdYsqygKxAvYEqChfNV9rN22lsZQrRa1CiVI9+MNdSE/WipNcVTVduWCoJiynXZR4KlA
c+cSHK5YFIVun4tF9G1Y2/4C9pmGuQfAaJbFw8kuj9JVG9wVnpxd5RjxDXRrsw5deptWRB5nzj4e
oDnnShm4+I9Y2gbeRCSbTNEkhiaQx5W0lpD2z0tyWGQMdJ/HKCKepDWOFHhx7c6TYYV99satQUph
nesidHESEm+UeMWerrrZDvIo2UdKL/U8xNAyE4dXLtjESimhl7UTgDxPW2OBk490qzrbgL99xVei
6TasaaE0azO9ARSjc8NLMiqnxDdyeT/Y4P439B18risd2Je4WhD3+tiHNjDKhCxdbNL0YafSplM2
0l8slVomhwwtlTxFX1l+mU9VROCqgL9a0kZ6exulLDAUgmiQX3Dx4Uv13HMSb8Et2ATd25IHS9jR
6O7aSSnLkqM1CfflIpfta7G2p6Uoixe1tilWOydcvoAU9W6M4EaYRo0XLt7V6bfSsO7F/VOS7L5J
FX4Wbe7AUb5Z+F5ezwCnoIvUe3WqCM8ldpQX1W4s1jrBTwD2T3KM3kDJdlRcvOi69PB90yEcUF1B
P5k1DIJdVVtLu65AcBtioOCk7u0gqB9sgc7U8CcSGlmUpP2lTH7THq453eVqKMEq3UY3sfJgYDbS
rFAxIWuk3LtE1y/C/ZwJ3sY3IfFBCi0A04ehiYXPBGRWOzXi+DJp2kM37BBJo+tk+/4SBP6aItNz
mmbZ00F9g48PpyMXNOkhR0hO7xsdQ6irFBHYDQggwyKCm4YqWhNYYfWyBC2dunWJUS6NryZozdTT
1HPwM68hz+IGTcDfpF+iRPwO9Ayo6W1isNBqbWV4TBjNoSEMXINOILAJFA3jJoRyCkhArTSKU+NK
s3xKQ6GgnBaZvKAYFk722iaae9j8wAlMKME1cbWr4+6/29PxQFA2wWJYP1mCgoa/RQPjeIz8V7i1
8QYcyQX69VgrbnxMDi5tZ7gIacPjnu4ek0AvV8jBnNM6gTMG4EOUBi96ZEV7/wyfUOQwuY5XWURM
hqyxuoqhkhWiZN/KMhEdpKGVrWLSBYELQ3pPNE7jmPNFH/gYbMLaxNzPqM5Tq3iMUhgYAyr4y12x
E5aKOM9pundGMUuctCdpgwIKVeZd2bQrsRzMVAb52GloAEVOOh7apTd1Gs5HSa+TOt9Vj/oQWeFe
v91j5gi9Xb10NtSeRFFIZlFZ8F7BEcZFFdhniO3QKzf7HXLGDHKjR5NWt3EFgneg5vp0WOMhmJfi
/myj+xJs0Fs594CPXRkzK6SFDiCAPsRzmqT7tLWHB/5Bi9UmsZZOX7ahFBqXgYb8vFTArSxWt+Ub
lCwa5rqN8nJZJkBhoLZAaZKlFWeqldzT9qGeCWWB0T71fAyAN0vHzqe7QbgooA4NZg2FMZVZ40Vd
G5dihbVP7tIMyMHwXbWw9rEkGPEGEptZKLhN22HsFprdMoiKq1IqqyUescWZiMbxNKGv4NDeVWcp
ULQ/erB8xCBq5lXX1tDLoMphHO/F4gJv00eptLxLR+WVCZSKmhWdx6FDPypqvEkUfA1hccy0sJm1
tDSaxBWCTEXzcMww5hixlbeIPKxxkha/aJwA48Ct7gOnFqZ7GcWul+HVKQRDrEubpdxeZBa+qmcF
GUR7WbiggEhuAaeyOMcGWP9W1yUvRIEldu9RCm6CFrGAbUs9QXnhsIT6rj5X5P1SimrjPto8aFDH
zpK9mI+bSmYLkIEuPrRgY23QR9GnSwNtUmnqRTUomgAIceIWtL1FvivSKh2/VNfFwjeyOWjbolDg
Qm7SK7pWVjtjRy8L9OU7G8gaxX54Nmzlc9j3iqc+Wh4r3P9iNB58RnLWpi7CvumnEBN3trAPGYt2
OdC0m0zDaQP349FOTC40+C9zdJPJOXqxcdVUDOISU9ZAVO7IFyHytVlQxqI0yrxatq87VWRvHLO6
18LzzlOh7AY7QOkhWMPAsc80Md3M5KGAMnKnhw+EvuRnRrqbZzId8DzHUKeamtFVT8DwoPKG442c
G0tR+UXB3hrEHcMibP+ChYGlz2Yg74m7U4zKWot5bW+5UMYaPEKkWYmxgxm/p40kAFw8jT1tcxb7
DpZaVCkEwyC51hxjZSk0R9kDBFLSKIIl3RiS0xwLymAfGC9pqqpr8hVwBqJEi+C7qjDO4ooWICTO
KPwKq8SAsgx+XInJFEa5exU5Cd4s+MDP2Zd7OptZa66/uAkinGWm1maphPa6xo7yel/hFajQLWj+
AnsEeTLELLqMaYASBmd0aIrulaatOBKlU2q+zvkAZfRLgcYd0ItDCEpell5hLI6vQFTroMaqEmO4
F8frNJGaEmsEX4t8VcIP4hIKEV469AA8Lzb7X8MyyCfYScQ3ODXfqX4tPtR0RXcLyOhYXXP+ehtT
JbArqmGxirDMXTmugrWLBANGUKULjz66ZXGbw+78Whc4GFaQtU5b8gtv4taooOmUiQqOVClEHpJ0
p+dADpTcEHwZsPt2joo5X1OVA4G4QBIM+VAEaWtuYCp8U8PblZdliqwr3VebW8ADGOwlwnSyDb9F
/lTJWpRObrwEE9QVjRWOghCK1iX7YRxsoq8vPQLaYEOTm1BYSbIbvK9P6eBpjHb0aD/NU0E9l2Rj
N3ZqRR0VoO1n7gBzPW+vZYsw8hK6fXFlwjDE0hxDgXkiiviAhcAVi2HiKA9kUjmXhTvnS0NhcKyo
npVZFV2ounHvCOVXiMwTWAHeNS6h+nLT/lUcxgMuOQKc2o3Xtl7eWVZCOym2Mt4X3shrMtsq94aY
GKTVvEK9rhQF9XICEMglRE8VrLhZkErwn3IVJQT6fIfGlvOwphk8WI4415Gej2jiO4XF7V5G6c5e
eTSswTJoklTV/mYvxec4kVpLNYe9FWUlnW+bKDhAFBdBDT1jqHJRhyadUeiiQos80fGxi8v1YkEM
45HAzgU40/tmVWdYLxWDMxo9ZjfpTr6gl+5wHg9AvoZIoCn0cKtl3hCLGevCoUR7CfwEYbq5KRLL
ps5SKpOmonEZoM0bQ0dG2Cb86g0lAY+wOr0s2KlxNtwsCg++jiIOHsNYpVFYBmNa2YnW18jPgSjo
tyCoxn08sOvFBnMZ2i1g7dQSJzVizDFJ5bOnQ/hMQYNvA0X4taTIi3vB8NnQzkPvOpXr8CHM6fZu
p+ldYuAv7day8pBHOrz9KkOpRysbGv5yI7VhQ3s+CgYF5Tq0/Ylq68K9myog+bJNT4sG01TCeNqa
UKMpwU970/iuN5WdWCH4Myzk+dy37kwfQPFrU51UihBn+boEnZ7v58mbBJtMVFoOcjP6SE2CXHPH
+43Iid+kfpLsmwnfYR7AEArYnpLr7sf0I4m/GfBlT1cANuENpHJISWpYTl7ChtATDAoGJQ45UjZP
ErpnWmWBcfLGOKt1vFACIrOzdrEliXZtWAU8MQy9b0sp9k+RNV9mGFhDquEeklHJntVNdTx0hs/t
7AwT4GUPyszNoMQeMVMJAlt+LNAOrnANEjRszNmgPWrj9rxOd7FMVtcAtaHhULhQM+UOFjtG5DQo
BHKRLlJL0ObQ8QoARnRTaPKanAWWHf0MQgcMSi+NM5F2iadD2aPxThXQpyG1g0vowPuJCPVy6UZX
iWCrN65NFV3L9AtJzvAk1J6SpvshPjH2yE+Q75ZDOlE5RtOOBCWs7GfXDmWHWVuJhbA2T+JrQ6iu
0ibDS5z4XqqCcyKu6Jsc0f0Q0Qi07dgnU8NwN1HdzR2aQ8r71WYBfogSq9TyRbrHM8fZh3j3o9yZ
4WdChyHV/7pBMybSWSgzYOHEhYZMAi0l6uNo/4um0AkMAjUtPKvTHfrAaVkX2DztgC/DxrlHxfJd
2ehUPQv7rPYtYZRLyeCqTAr0elFMKYooyrqObg15g3VKgmtSMcRFp4gbRUy0VvDUelKadnkQWwCD
Sp8oTPN3i3Yp1LkTLYcKpXmprrzLCrjgtAqd8zhNB6/rvaxtYQEiievPBoPgIcn+61UN09Mf1bzW
GNsdBH1t6MD97UOHUeAARZSUcTVkVww0Kg/GHnS83FUL0cqhVTsR5p4qFlLtEgF8DOc2dtSZXUT4
hA+/DmvPvYkMdXeTG9V1g6HTdiI895J4M890m3kIpHUhKsWDJZ5me9++2uyuBct3LvMaRZ/n1tq5
M8hmdRQpGB9Cp8GVulijEEkpQKFQ8zBROG1X+cvxRgEYBjOUGS6R25rOwfQfr+alO9jR5zKZKFJp
X7b/58CozDTcy3HRG2ANXdlnGXzcs6rO6PelReG8pDnp2EB9BGlyf97mGWG8mQWhEK+olpFzifjP
qb41mA8S6oZFWth3EqZOtFLhIej60UZsqiwYOJhlIBf7IBw7g403Re+oyEn2dRfTyMveDyAQFEIx
LQS457SoxotOw9E1KBvhiW+7/oMdhFdGbrsPepCeORKs+cjZKXdu5GI7QTfxUSrBL0Kq+oCKwB/H
Ayo4vqFfOwYFnhZRGhgGNVsLxhHMLBID3KcVayPO99zMjEjT6qBA8kmQiP0qMssQs/yAtrYDrU5n
gQMlZgSZ1N/fJYUl43unXqEJEVvqPiSkC2GDbbWUKjcVlIsZpdfdrBG800RGore9WE9IAjL8/QX9
xvKyVYbdPBQvRJV4+2FVsB+A4OSKTVd4f2jcp0Nrku+H4izVoruhoUsrNVSUxn5F0xalW11Luedc
JHnymAn0blR1O7ypZGA+w8CIPKGaDELzuHcqJDRafdOebCijbJpt0zt8P8gw2S9BimzHwHreUaLV
a9qmafJin+r3hlFaD/TDq5DH61yrKf6l+6YhlpSlpJooquY+hzfpBATixKD8hjntLp6lkL2Wkiut
QgW39Jje2NamKGb4FfwKBCcuHdQIkwTlzjhpqgg7silXQ8ulyjqAZ20pAPvFLSem0FitqsW5aETJ
CBoNCLuxdzDvreZsOiLLyvby8cCX9+cve6+lEc0yj4qAkUc23nIQMgPywRHwfH3u4qIBDCGKN9Vu
Yy+CPHigm4M938S7R76NvYZKlJ0WO0lexkMtutfAmyeVUMFrL4gFxDzzJqK8ox+1vlfXw/TKayK+
qDLyhaDbZ2qZODe6X+M5MnxWC5GGF2GaXmu2n0wE33nWUazecPNTHVREb4ozCfdqENIy08GhIBBL
6jTqHguMwqdf3j7Vxrs0rpfQC/HaqG3MYWr/aWCEj5ZDyzOMPWFy78WiOq1SP1nmsTs432XiUirp
LIuoL3nUKfX6tver4sbaA9bD5Eq74Vbbi/dNxeGs0jAO9J3omuZCWNGtYLMU5FVMVADTfCwl3AQo
rTHIwH5jJDU1QaQ17grncGgTWAwBymYwU0VPMW43sS/P8GbX4Ia5wyXELfwzEk9/wE4MwvLAsn8R
c8FfGBLuQEUu+RO3yBu+0gDrmdAJV+Dou7EvUsBnH+xuKiO51RtjlSLxpcmgkovzBJHI2XCwudGS
oQ9+iKtF7gvWeeltxcIhJbZLYIaXRaxruN/CEUEbZBV3CtXzpRKhg6jtAA1wFq+cYlNceqmDI1kg
1K+hRyJAEW1LduieQElzO5iiZ8W5FKRp7vGYs1yGD5qLsvNVLnWgKM93VzRlrh/wKwDmJHImPR8X
jfqjtPLzYRaplM2Rhrgu1TJIO2tRQx4SQiS91Q0xwMUUvCsrrAEEllC7CCwUKc1Phe8H54GLGoHU
VL0PYZGOhwOqjNhBOTOthhOE7fTjQNdoUdTiLUN7cN729ZMdyJxYq4qeS8ISOGvRyfX1wELoapMT
BYn7VVDdamU35v4ymg7FptJsKeD8Sp6HM9/W60kSbARMZtgQbfq0SwMLEUxIOxifTsqVKFergsoX
Rkg+zJAWhNh4ptvSCTMVT43S8JaD3Fdm4S7Jl4o+Ffc5bR4a9JHzWaFWjEVTE9jTvrRMIkxR0orw
tshnjpKLl+rAuK8poeIBRS8lCe0BGmZsK4Q8v3VhG9GRPq4fLNfAgoG/xf6G3LGyBBifKeQbwwqg
bKbKGdV86ZvrAMfmvni+t7JvdcNDLBX8ySxVUBaVlha3KFjMDHrmBNNgxPhqLtxXpbawKLjfFHk0
gmaPvCrJ5Gtuejy0Q4/qup86GHUViw0qLNZ5TueBJJQnGwYthnkFa8efu22oLRmONg6T0L2RNWN3
afgJmped9zV9Bm+rVh6EjBccBkdQZC1+qK4AB3BlzEJhLlGQG+OSSNtL+MZnRqP+szU1xA+k4EZy
E3li2ZZ1w8XwSDiGkD+lezOtJGae661ysMyl2qBwO9n9FX/XASdPKY0rb3/TFirrzDEuPC/8Ruml
PBdKjWJ5PcH7oJ4TQw7wAi+Gc/qYV3N06NVpUM8ACShKRFTPk8Ivpi2EjBP/pMhFKoEehqtZVhVT
zdOqURi69sipgvCpdCJ4NLZ/v8nTrxEF21O1kN2rnS44K8Rvw1HjhTV4tGgpEnC9hdQaaVsSKzFG
Xl56v0vSK1tM4eU2P3kiDr5K5S0GezmecCh6XNI0bBRCcb2pQukOOhDNM6jn4Wvnn1FX1+aJZFsj
gMvgTvMWrkfrejolw49TrptuBnArqUFaiYkr4OVeQJGR1yLThJwlgpfCd0DwaKhqCEEK/CAByNpJ
uF7lsYdrSKHeDMBuJoAjjfEtHgxNp9vM17MpUjjsmeHH72zYMZtrVSi9MeW1BIVGTuuSJBxe1L5c
0D03X0t020H6gTOukGgPsYELQBLQxqgmiUavy12lYd+o49iCoYC7dKpsvGw7zv3pqfov1ja8Cj0c
UoL0L//Cz09htE8cy86OfvzLbejzv39p/pu//U33v/jLynki8wp/zX74V9NteGH62/T4jzoj8+mv
Tzc2M7PzwySgMcn+Ot8m+5ttmnvZj3/78j34ms1AVyGqzlsMy4+G+Kk/ar/tPxzoZNsOeruPtn/+
w1OYB1nzfJYTBn94/dX8+c9/UOnI+Kd3A7Vf5kcDeCYPnD8zsvFHgwOORi2GLBkUb+hXSNXaev0t
xKE/SkjMpYGkqBonv05nQD7vzVz+oyl491DfmaYf/82PvsDL5DQzIInGJ6dgoP1RGhL4Yfml6bIs
D+mC+WYOJOOPA45+SH6I0CBxSnQh/dkp+Il5+ttSIQj2ntuV5GzTN8vxwz84zOL7Ad4sFIkAWfpD
50+bpfUy+N+X2l86K619z29+2WzoNz92/vZl/7357WGRtI/1+lmv8/H+STsPNmlWPpNw+MeZs03M
5Mmmdtnss9dv1Wz6P//hi/doBo75dk/w+v7+GO/2zt92yw9HDZ7DJOmMysL/9Kg5HVK7zyqxfz87
7OnWs5zcPwzUbIqmLemnh8XKwDFPzOD5ZLZN6i1mXk7QmRJZ7eFTtp6Z5OlhoPbh2dCffvjcs8yj
uVZ6eNzxNgBPdA8P2DzusIe5nidMQ/DcGbaHBTehz9HR5tDEw4d892b5qd0xqrdPdncdaz3M7ZkT
HE+CxnX02aVwZmLhdoKJLBPcWWd6Dy/uLDGDp+3hIZvloPewo6fOY2J6mZm8Hdjo4c1NiXLoNrnv
jMt99tk5nm4T3wy6w/YxD8l2251do4ddMUpCwp/OSYY95+cnYZYHnDmdSWiDk89O7vzp3eEgST0s
hnlmet2nlXqYhcU2OVpgkkzb7s9OwsIMTlbmftuJfqU+bqBzMyuOVsOgh9k9dzI7Pw5NiKM/PxVr
LyxM9/iRe5jjc4dzPdsGabZ1uvM86OF4P8+rrf8YYmR0mILmuJQGPRzxq9B7Zk4646o9HGurMDCf
wu6wPWyRVXO2d0Yd9vD2LraZvU3e3XKS1kM8fBEmpdk9K/q4mkEKjqIeyehhg1wBkuEZ6HWm2Ohh
im9CbrnuxpPFHs6KZkdjh9pZE3KTZ3721Fy3p2biBJ1FLPeRdawjs3tIyFIPO3ldmCR0SScSluU+
prjcPncvD7mPJGldOln9susOb6tNYfq48u4wl3SCTnBJA5rDx/z28P0ucLLt88nSCaznsJs2DnpY
c/cEV0+sO4DjzokBafjzz86JzAW1BeM+jNVOdx9ZzXqbPB5tQa2H2Sbx2J6EvxK8dK9UVZL7OZgz
m7Gfts/HmZ5kDPuI55YgsEVntg1DopBnHF7AP1qI38N6/oYcvkeADtjrC4b8z//+9axsY4qhYfxH
hLoCMsKnZnMdpr75sqr44TL6/d4EYkmy7AOO177UVyTwB0jivwPUcWQG5nPnNSgf7oeXhf0j1HFK
uvsOAukjblltK+cojm1A7s9HF1Q/Tq5AZ5NtixOuEEBtgc4PQ7dn88fr8+OZeb2y1pmZbdPO6IMe
YIYREwHecvLF3yZHu0vW0B8ePvA7Jx0P83OQGWDk4+P26A4QKbzo+o+im5fxf78NTM3nP+D2/eJZ
vOnO/u1hGX0JLPKZw2Jp1n4PZ8JpmKUlp83bYaU+xiXf6O7THhLb0zzJg2fn7bMqPQw7ss1OQtBH
EHyzjfBycZ6a0Iy8+QSRu9WJcgY9RKvtoCf/aXwz+s9v56SXM4vqVxJ2j9pBD+sCvxQ4Ip0zVv3R
AfWz59/hiP21OWGDk8P0v50WtQeQaWRG25P7bfLcSZvUHjLT8c4BvMo6i3v4o6vhJ2cG16IoezsN
wx4edhLnZkbndy61aU4O2Tk+hj0skwkKwqQ7bB/J0iTDzjvqnsxaDxvxlh0+Nf2j/E7vIQaamo/d
Taj38PqmtFTrvLKPs62PY6j3CwGPosPC+05o85Prd/TX/51tT57/z3/77/OCDvWdfSf1cVMtt8G+
MxlIkj7/2OfO43EIgHN4D+Nu0zCzOzcJ2XIP4zqPR7Mw6OFmXZHF0FTlqVtplPq4SCjW0BWouxx6
QYBMzyw7p7Ck9jC/YPJHg/awj1dcpU9HiZfaw+JdmTnn7zEULfVxHWGI0pyT5HGHNfuCqPSw2C4c
ou7OqH0c7e2o3RtD6oON8HJcCqdOmpp556mNHpbbDTF9F0CQxR5SkDURin3ypQ2y3j6z3JDkPp3u
N8Brt6oi91GHXjcAgnlyvg2PwG6ph5t/TcnG6y4PWerhBa7z524yD33y81N8G3aTEFnp4Upa//V/
hCdwbf/6P1uQ5ir56/8Knpyos8FlpYe5vs0DJz2aa6WHVX1rBvXxYSf3AbjdWe92YR+lf9JgF6rc
yZmZdgIBuY8yOrRH5yiOlRsW8Gd39wSYIXOCziUoD3sIEH95F3fLfZS7f3H8R/Ox7K7iYQ8T8XKG
vt/ffdTRcZ07uSV86ZSmVeXD8+j3AwAH2lD6PIL/9vlfCwBv/2nySvhtWc+dasHhN4d//BF8fmra
TcH0sBXauKWHIG60j44Iqn2EcFOzNk/W0IGjzvOKPZz3cziJnUH7uO/maWJuO8tW6qPez7PGnWft
oyi/CJOjy7mXWusyL00n6zztxzv347z8fAuDvYshSH1cbpdwVToP28fheI3opRvDGz1ssbWZPzsn
XxLz+GIT1cM3+O0AxRr9UQc/QOLx+VFfK1LNM59MaMLwrjAl93AVPWzT7OTUDDp8c7kPnPTb1j9i
w/RBY582fC7UAq3e6zDHzTk8kMU+Dk0CzMfvMbklkUtK64M69uUxP1nlaWe9vI7ew6L515vJenJz
Pxn/15Pm1cLFPnm3OjV5iB6LxkkaJF8FB6qPiXbfu0r/bZgWkNT+QzItfrVAYJ0UiOXtKu4hRfoC
WezRdHbdgXs45b4kbOjuOdfDwczZY3nm8za1385DH+S21d5slDSdYft4YDs/fmk9nMOnlDW3ncxI
6eFZRyRG4XP3nfWRfq4T5+ScS6NziPWBbcPf6ZYl+shnZxReT3DEtk7WX27eLgepD0BsjpAv2B6B
EhIZzafzZUbuvjqpD7hqYUbdo0HqI1hZ7hNrXx8fZ5LSQ3YPMxzEcRkeFQMlpYcpfsnEvzN2D1t6
Sf7l2u+npId9fW526+dSHxwIKJ5m+G6LqD3MMpRaeCtHa7kPRImSyrNTdPlaCK0/v/UY2Nwf7+k+
yuYX26iLbyMI//zjXpkJ/Fzvu4Fro6f/LHJ3hRjo3ULuQy14hSLdiSL4A+nhKZtgXhZ7WHVr2Ocm
/SS6+J3Uw+q4tU3nWFYiyz3s61tz57yfaVnu4RXemg4Foc4k9xFh3AJEN2Hh8eqg/8bhs357Xn1X
P26/Mx196LnunW0WmF1pQh9H3RyL7jx63YiHGWhxQlVunC8+uxOxQjVTG4z3RW18GPAFiRz0gXqv
I5AGb/+9s6RxFO5hY66c52cUCxMadb19/hcc+B/PECfETxFh13bT6hSU4P0UwdrXtD6Qr/Z+ME+W
FMk9eCmpa+7Nkxvn2eocNjB7h0of1IxbB8qccN4k9G9nTJNxVBZ7yBnXW2J5Nz+88z+NHTPEtdR0
Tq5hW5qdEpOhqZrcR1l9HLrP4cmfqFa4ZH+Ob779aoY2HKh9ADpLM3cSpwNvSSJ4C10BDp/32w+o
K1PwHOEJpwIhTfPDeO1mfPmMD8suH4O3COys74zcw1lybkaZfRSNvDz2h2f374cHKYaIFOtQrBk1
jjav5R6m8u+nKy4zVHwC/uEDrUf4BGX+g7/5/8KF5h3joiHOH52Wr1/5Jw/KL99V+9BR6h3N4J8c
9yhwbiG8Tz3pJE/CLpvgxWzoU4O+5JXfU2S0kqJPjf3Kknmv9lAovLw7FP656WUyzKMZxshbUmRV
NBSFJulDRB8/uhReLtLfbwu/KF5+Zgvnf7cke7dF3z7/6wnw9p8mTGrj8PTJgu/Wc+rOndtH0WUU
Ei4TLhzJ7Hq4kCbeydr0ChNvqcPZ0NxG2ruT4s3M/uRpMYXvvYXp1L2m3x0V//zAwHPPzZJ++8Bc
0Icff/vtfMEEJ6aVd55Y+qHY6ifn4grydDdewdzuowf+3ur8t6mhwMJ+UYH9u9hzX5L8sfvKPprZ
j4MorjqHhdCy007N5BFq3WHQZn98+O5+5hOs3PG6u6MPrKF5WrZzd3d8GJ99/LyNXgE6C8u4M3Qf
WPCFWZhQWr+Tf/UB2Y7MPbSDQ6ry9i32gQuMjtZeH8TvcejDeuse9n1k6odxv6916gMGRS58rELu
owR+xrC0euZGeUbLm3cju/fh0W+4UmDRdIpp1LkPK+W33ycLNsvRa5T6CAdep2NlJg078pgX34c2
rvG0SBsKdAdwkfqgeVzh95aFTTDTQQnkPmhm6wwLkSxL22P7Yls43aOqDzxtDZ0vOznPn7rVCcxY
P79ebnHFcZ7N5/bxb8NH84h53Ye1WIO/vszPiLUZpt87F+nV/Pkvw7u4dzAiZLZgNLeC1pfT4R12
34dq6BTxiZPafGRiOd897Ml2Pv+l7tY//IQewoJT/L2OJGtyH9H4iIiZct1hCtogpg9Qbm12Yy9Z
6yEredlkk5ysJ3Py7ibuQ0jzMj6REjJrb+vv386K2o9+hGW/MvmALqVNEY0+ioLsrZfD/+2DK5L2
cRL0++UUL0DGZxOKY8zuzVX/e7k9JxZn3BELpY+qxykV8CMXyD7smU4Ts+6S/fsQ9DS4agf26KOK
MQq98Fgg3UfNbfJEINkFPPrwnnkJyxp1+5FUug+ZxplJ14rmIv2Oa7DWw3U9zWG/dXJcqh6H4+W3
h8BrCl5AH52lIfXhctwwGEjQO0c3hviff+KrbZIfRmkLM32o5++S/Phh5T52yD36xxp/o86Lkz/W
Sv9+18D3kOfPXgpvv83/M2SXnh6Elp2J7oMpc5OnR9i83Efq2YT5XU9tfM8Oy/ofbee38zh5hcN/
AnD83n/Wougv/nn0TGj+4snbmslf/i8AAAD//w==</cx:binary>
              </cx:geoCache>
            </cx:geography>
          </cx:layoutPr>
          <cx:valueColors>
            <cx:minColor>
              <a:schemeClr val="accent3">
                <a:lumMod val="20000"/>
                <a:lumOff val="80000"/>
              </a:schemeClr>
            </cx:minColor>
            <cx:midColor>
              <a:srgbClr val="FF0000"/>
            </cx:midColor>
          </cx:valueColors>
          <cx:valueColorPositions count="3">
            <cx:maxPosition>
              <cx:number val="10"/>
            </cx:maxPosition>
          </cx:valueColorPositions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4484" y="1670295"/>
            <a:ext cx="7190820" cy="3553213"/>
          </a:xfrm>
        </p:spPr>
        <p:txBody>
          <a:bodyPr anchor="b"/>
          <a:lstStyle>
            <a:lvl1pPr algn="ctr">
              <a:defRPr sz="5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7474" y="5360533"/>
            <a:ext cx="6344841" cy="2464096"/>
          </a:xfrm>
        </p:spPr>
        <p:txBody>
          <a:bodyPr/>
          <a:lstStyle>
            <a:lvl1pPr marL="0" indent="0" algn="ctr">
              <a:buNone/>
              <a:defRPr sz="2220"/>
            </a:lvl1pPr>
            <a:lvl2pPr marL="423001" indent="0" algn="ctr">
              <a:buNone/>
              <a:defRPr sz="1850"/>
            </a:lvl2pPr>
            <a:lvl3pPr marL="846003" indent="0" algn="ctr">
              <a:buNone/>
              <a:defRPr sz="1665"/>
            </a:lvl3pPr>
            <a:lvl4pPr marL="1269004" indent="0" algn="ctr">
              <a:buNone/>
              <a:defRPr sz="1480"/>
            </a:lvl4pPr>
            <a:lvl5pPr marL="1692006" indent="0" algn="ctr">
              <a:buNone/>
              <a:defRPr sz="1480"/>
            </a:lvl5pPr>
            <a:lvl6pPr marL="2115007" indent="0" algn="ctr">
              <a:buNone/>
              <a:defRPr sz="1480"/>
            </a:lvl6pPr>
            <a:lvl7pPr marL="2538009" indent="0" algn="ctr">
              <a:buNone/>
              <a:defRPr sz="1480"/>
            </a:lvl7pPr>
            <a:lvl8pPr marL="2961010" indent="0" algn="ctr">
              <a:buNone/>
              <a:defRPr sz="1480"/>
            </a:lvl8pPr>
            <a:lvl9pPr marL="3384012" indent="0" algn="ctr">
              <a:buNone/>
              <a:defRPr sz="14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813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865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54036" y="543377"/>
            <a:ext cx="1824142" cy="86491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611" y="543377"/>
            <a:ext cx="5366678" cy="86491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8438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097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205" y="2544425"/>
            <a:ext cx="7296567" cy="4245428"/>
          </a:xfrm>
        </p:spPr>
        <p:txBody>
          <a:bodyPr anchor="b"/>
          <a:lstStyle>
            <a:lvl1pPr>
              <a:defRPr sz="5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205" y="6830016"/>
            <a:ext cx="7296567" cy="2232570"/>
          </a:xfrm>
        </p:spPr>
        <p:txBody>
          <a:bodyPr/>
          <a:lstStyle>
            <a:lvl1pPr marL="0" indent="0">
              <a:buNone/>
              <a:defRPr sz="2220">
                <a:solidFill>
                  <a:schemeClr val="tx1"/>
                </a:solidFill>
              </a:defRPr>
            </a:lvl1pPr>
            <a:lvl2pPr marL="423001" indent="0">
              <a:buNone/>
              <a:defRPr sz="1850">
                <a:solidFill>
                  <a:schemeClr val="tx1">
                    <a:tint val="75000"/>
                  </a:schemeClr>
                </a:solidFill>
              </a:defRPr>
            </a:lvl2pPr>
            <a:lvl3pPr marL="846003" indent="0">
              <a:buNone/>
              <a:defRPr sz="1665">
                <a:solidFill>
                  <a:schemeClr val="tx1">
                    <a:tint val="75000"/>
                  </a:schemeClr>
                </a:solidFill>
              </a:defRPr>
            </a:lvl3pPr>
            <a:lvl4pPr marL="1269004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4pPr>
            <a:lvl5pPr marL="1692006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5pPr>
            <a:lvl6pPr marL="2115007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6pPr>
            <a:lvl7pPr marL="2538009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7pPr>
            <a:lvl8pPr marL="2961010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8pPr>
            <a:lvl9pPr marL="3384012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093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610" y="2716885"/>
            <a:ext cx="3595410" cy="64756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2768" y="2716885"/>
            <a:ext cx="3595410" cy="64756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6257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543379"/>
            <a:ext cx="7296567" cy="19726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713" y="2501898"/>
            <a:ext cx="3578886" cy="1226141"/>
          </a:xfrm>
        </p:spPr>
        <p:txBody>
          <a:bodyPr anchor="b"/>
          <a:lstStyle>
            <a:lvl1pPr marL="0" indent="0">
              <a:buNone/>
              <a:defRPr sz="2220" b="1"/>
            </a:lvl1pPr>
            <a:lvl2pPr marL="423001" indent="0">
              <a:buNone/>
              <a:defRPr sz="1850" b="1"/>
            </a:lvl2pPr>
            <a:lvl3pPr marL="846003" indent="0">
              <a:buNone/>
              <a:defRPr sz="1665" b="1"/>
            </a:lvl3pPr>
            <a:lvl4pPr marL="1269004" indent="0">
              <a:buNone/>
              <a:defRPr sz="1480" b="1"/>
            </a:lvl4pPr>
            <a:lvl5pPr marL="1692006" indent="0">
              <a:buNone/>
              <a:defRPr sz="1480" b="1"/>
            </a:lvl5pPr>
            <a:lvl6pPr marL="2115007" indent="0">
              <a:buNone/>
              <a:defRPr sz="1480" b="1"/>
            </a:lvl6pPr>
            <a:lvl7pPr marL="2538009" indent="0">
              <a:buNone/>
              <a:defRPr sz="1480" b="1"/>
            </a:lvl7pPr>
            <a:lvl8pPr marL="2961010" indent="0">
              <a:buNone/>
              <a:defRPr sz="1480" b="1"/>
            </a:lvl8pPr>
            <a:lvl9pPr marL="3384012" indent="0">
              <a:buNone/>
              <a:defRPr sz="1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713" y="3728039"/>
            <a:ext cx="3578886" cy="54833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82768" y="2501898"/>
            <a:ext cx="3596512" cy="1226141"/>
          </a:xfrm>
        </p:spPr>
        <p:txBody>
          <a:bodyPr anchor="b"/>
          <a:lstStyle>
            <a:lvl1pPr marL="0" indent="0">
              <a:buNone/>
              <a:defRPr sz="2220" b="1"/>
            </a:lvl1pPr>
            <a:lvl2pPr marL="423001" indent="0">
              <a:buNone/>
              <a:defRPr sz="1850" b="1"/>
            </a:lvl2pPr>
            <a:lvl3pPr marL="846003" indent="0">
              <a:buNone/>
              <a:defRPr sz="1665" b="1"/>
            </a:lvl3pPr>
            <a:lvl4pPr marL="1269004" indent="0">
              <a:buNone/>
              <a:defRPr sz="1480" b="1"/>
            </a:lvl4pPr>
            <a:lvl5pPr marL="1692006" indent="0">
              <a:buNone/>
              <a:defRPr sz="1480" b="1"/>
            </a:lvl5pPr>
            <a:lvl6pPr marL="2115007" indent="0">
              <a:buNone/>
              <a:defRPr sz="1480" b="1"/>
            </a:lvl6pPr>
            <a:lvl7pPr marL="2538009" indent="0">
              <a:buNone/>
              <a:defRPr sz="1480" b="1"/>
            </a:lvl7pPr>
            <a:lvl8pPr marL="2961010" indent="0">
              <a:buNone/>
              <a:defRPr sz="1480" b="1"/>
            </a:lvl8pPr>
            <a:lvl9pPr marL="3384012" indent="0">
              <a:buNone/>
              <a:defRPr sz="1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82768" y="3728039"/>
            <a:ext cx="3596512" cy="54833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2810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927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33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680402"/>
            <a:ext cx="2728502" cy="2381409"/>
          </a:xfrm>
        </p:spPr>
        <p:txBody>
          <a:bodyPr anchor="b"/>
          <a:lstStyle>
            <a:lvl1pPr>
              <a:defRPr sz="29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6512" y="1469483"/>
            <a:ext cx="4282768" cy="7252902"/>
          </a:xfrm>
        </p:spPr>
        <p:txBody>
          <a:bodyPr/>
          <a:lstStyle>
            <a:lvl1pPr>
              <a:defRPr sz="2961"/>
            </a:lvl1pPr>
            <a:lvl2pPr>
              <a:defRPr sz="2591"/>
            </a:lvl2pPr>
            <a:lvl3pPr>
              <a:defRPr sz="2220"/>
            </a:lvl3pPr>
            <a:lvl4pPr>
              <a:defRPr sz="1850"/>
            </a:lvl4pPr>
            <a:lvl5pPr>
              <a:defRPr sz="1850"/>
            </a:lvl5pPr>
            <a:lvl6pPr>
              <a:defRPr sz="1850"/>
            </a:lvl6pPr>
            <a:lvl7pPr>
              <a:defRPr sz="1850"/>
            </a:lvl7pPr>
            <a:lvl8pPr>
              <a:defRPr sz="1850"/>
            </a:lvl8pPr>
            <a:lvl9pPr>
              <a:defRPr sz="18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2712" y="3061812"/>
            <a:ext cx="2728502" cy="5672384"/>
          </a:xfrm>
        </p:spPr>
        <p:txBody>
          <a:bodyPr/>
          <a:lstStyle>
            <a:lvl1pPr marL="0" indent="0">
              <a:buNone/>
              <a:defRPr sz="1480"/>
            </a:lvl1pPr>
            <a:lvl2pPr marL="423001" indent="0">
              <a:buNone/>
              <a:defRPr sz="1295"/>
            </a:lvl2pPr>
            <a:lvl3pPr marL="846003" indent="0">
              <a:buNone/>
              <a:defRPr sz="1110"/>
            </a:lvl3pPr>
            <a:lvl4pPr marL="1269004" indent="0">
              <a:buNone/>
              <a:defRPr sz="925"/>
            </a:lvl4pPr>
            <a:lvl5pPr marL="1692006" indent="0">
              <a:buNone/>
              <a:defRPr sz="925"/>
            </a:lvl5pPr>
            <a:lvl6pPr marL="2115007" indent="0">
              <a:buNone/>
              <a:defRPr sz="925"/>
            </a:lvl6pPr>
            <a:lvl7pPr marL="2538009" indent="0">
              <a:buNone/>
              <a:defRPr sz="925"/>
            </a:lvl7pPr>
            <a:lvl8pPr marL="2961010" indent="0">
              <a:buNone/>
              <a:defRPr sz="925"/>
            </a:lvl8pPr>
            <a:lvl9pPr marL="3384012" indent="0">
              <a:buNone/>
              <a:defRPr sz="9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371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680402"/>
            <a:ext cx="2728502" cy="2381409"/>
          </a:xfrm>
        </p:spPr>
        <p:txBody>
          <a:bodyPr anchor="b"/>
          <a:lstStyle>
            <a:lvl1pPr>
              <a:defRPr sz="29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96512" y="1469483"/>
            <a:ext cx="4282768" cy="7252902"/>
          </a:xfrm>
        </p:spPr>
        <p:txBody>
          <a:bodyPr anchor="t"/>
          <a:lstStyle>
            <a:lvl1pPr marL="0" indent="0">
              <a:buNone/>
              <a:defRPr sz="2961"/>
            </a:lvl1pPr>
            <a:lvl2pPr marL="423001" indent="0">
              <a:buNone/>
              <a:defRPr sz="2591"/>
            </a:lvl2pPr>
            <a:lvl3pPr marL="846003" indent="0">
              <a:buNone/>
              <a:defRPr sz="2220"/>
            </a:lvl3pPr>
            <a:lvl4pPr marL="1269004" indent="0">
              <a:buNone/>
              <a:defRPr sz="1850"/>
            </a:lvl4pPr>
            <a:lvl5pPr marL="1692006" indent="0">
              <a:buNone/>
              <a:defRPr sz="1850"/>
            </a:lvl5pPr>
            <a:lvl6pPr marL="2115007" indent="0">
              <a:buNone/>
              <a:defRPr sz="1850"/>
            </a:lvl6pPr>
            <a:lvl7pPr marL="2538009" indent="0">
              <a:buNone/>
              <a:defRPr sz="1850"/>
            </a:lvl7pPr>
            <a:lvl8pPr marL="2961010" indent="0">
              <a:buNone/>
              <a:defRPr sz="1850"/>
            </a:lvl8pPr>
            <a:lvl9pPr marL="3384012" indent="0">
              <a:buNone/>
              <a:defRPr sz="18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2712" y="3061812"/>
            <a:ext cx="2728502" cy="5672384"/>
          </a:xfrm>
        </p:spPr>
        <p:txBody>
          <a:bodyPr/>
          <a:lstStyle>
            <a:lvl1pPr marL="0" indent="0">
              <a:buNone/>
              <a:defRPr sz="1480"/>
            </a:lvl1pPr>
            <a:lvl2pPr marL="423001" indent="0">
              <a:buNone/>
              <a:defRPr sz="1295"/>
            </a:lvl2pPr>
            <a:lvl3pPr marL="846003" indent="0">
              <a:buNone/>
              <a:defRPr sz="1110"/>
            </a:lvl3pPr>
            <a:lvl4pPr marL="1269004" indent="0">
              <a:buNone/>
              <a:defRPr sz="925"/>
            </a:lvl4pPr>
            <a:lvl5pPr marL="1692006" indent="0">
              <a:buNone/>
              <a:defRPr sz="925"/>
            </a:lvl5pPr>
            <a:lvl6pPr marL="2115007" indent="0">
              <a:buNone/>
              <a:defRPr sz="925"/>
            </a:lvl6pPr>
            <a:lvl7pPr marL="2538009" indent="0">
              <a:buNone/>
              <a:defRPr sz="925"/>
            </a:lvl7pPr>
            <a:lvl8pPr marL="2961010" indent="0">
              <a:buNone/>
              <a:defRPr sz="925"/>
            </a:lvl8pPr>
            <a:lvl9pPr marL="3384012" indent="0">
              <a:buNone/>
              <a:defRPr sz="9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676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611" y="543379"/>
            <a:ext cx="7296567" cy="1972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611" y="2716885"/>
            <a:ext cx="7296567" cy="6475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1611" y="9459487"/>
            <a:ext cx="1903452" cy="543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02305" y="9459487"/>
            <a:ext cx="2855178" cy="543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74725" y="9459487"/>
            <a:ext cx="1903452" cy="543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446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846003" rtl="0" eaLnBrk="1" latinLnBrk="0" hangingPunct="1">
        <a:lnSpc>
          <a:spcPct val="90000"/>
        </a:lnSpc>
        <a:spcBef>
          <a:spcPct val="0"/>
        </a:spcBef>
        <a:buNone/>
        <a:defRPr sz="407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1501" indent="-211501" algn="l" defTabSz="846003" rtl="0" eaLnBrk="1" latinLnBrk="0" hangingPunct="1">
        <a:lnSpc>
          <a:spcPct val="90000"/>
        </a:lnSpc>
        <a:spcBef>
          <a:spcPts val="925"/>
        </a:spcBef>
        <a:buFont typeface="Arial" panose="020B0604020202020204" pitchFamily="34" charset="0"/>
        <a:buChar char="•"/>
        <a:defRPr sz="2591" kern="1200">
          <a:solidFill>
            <a:schemeClr val="tx1"/>
          </a:solidFill>
          <a:latin typeface="+mn-lt"/>
          <a:ea typeface="+mn-ea"/>
          <a:cs typeface="+mn-cs"/>
        </a:defRPr>
      </a:lvl1pPr>
      <a:lvl2pPr marL="634502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2220" kern="1200">
          <a:solidFill>
            <a:schemeClr val="tx1"/>
          </a:solidFill>
          <a:latin typeface="+mn-lt"/>
          <a:ea typeface="+mn-ea"/>
          <a:cs typeface="+mn-cs"/>
        </a:defRPr>
      </a:lvl2pPr>
      <a:lvl3pPr marL="1057504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850" kern="1200">
          <a:solidFill>
            <a:schemeClr val="tx1"/>
          </a:solidFill>
          <a:latin typeface="+mn-lt"/>
          <a:ea typeface="+mn-ea"/>
          <a:cs typeface="+mn-cs"/>
        </a:defRPr>
      </a:lvl3pPr>
      <a:lvl4pPr marL="1480505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4pPr>
      <a:lvl5pPr marL="1903506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5pPr>
      <a:lvl6pPr marL="2326508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6pPr>
      <a:lvl7pPr marL="2749509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7pPr>
      <a:lvl8pPr marL="3172511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8pPr>
      <a:lvl9pPr marL="3595512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1pPr>
      <a:lvl2pPr marL="423001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2pPr>
      <a:lvl3pPr marL="846003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3pPr>
      <a:lvl4pPr marL="1269004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4pPr>
      <a:lvl5pPr marL="1692006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5pPr>
      <a:lvl6pPr marL="2115007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6pPr>
      <a:lvl7pPr marL="2538009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7pPr>
      <a:lvl8pPr marL="2961010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8pPr>
      <a:lvl9pPr marL="3384012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1BE0ECAD-2AD4-45B1-B0B0-71B04D398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3492331"/>
            <a:ext cx="3519907" cy="32859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6446C534-8182-4D47-A2AF-775D0D161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6861873"/>
            <a:ext cx="3519907" cy="32514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F483797-710D-449E-90CC-FAB782C120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59" y="8700200"/>
            <a:ext cx="1203636" cy="1346643"/>
          </a:xfrm>
          <a:prstGeom prst="rect">
            <a:avLst/>
          </a:prstGeom>
        </p:spPr>
      </p:pic>
      <p:pic>
        <p:nvPicPr>
          <p:cNvPr id="56" name="Picture 4" descr="Home - IMN">
            <a:extLst>
              <a:ext uri="{FF2B5EF4-FFF2-40B4-BE49-F238E27FC236}">
                <a16:creationId xmlns:a16="http://schemas.microsoft.com/office/drawing/2014/main" id="{4BC1AEF0-CAC4-440E-9206-42ABC4AF0A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1" r="17199" b="25588"/>
          <a:stretch/>
        </p:blipFill>
        <p:spPr bwMode="auto">
          <a:xfrm>
            <a:off x="1341157" y="9237572"/>
            <a:ext cx="664364" cy="271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21B03D6-214E-4E4C-A68B-32157BC0F1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5026" y="6861871"/>
            <a:ext cx="4705329" cy="32514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88C3CABF-D253-4DDC-B857-61291EBDB1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1336" y="8427417"/>
            <a:ext cx="1220517" cy="1663610"/>
          </a:xfrm>
          <a:prstGeom prst="rect">
            <a:avLst/>
          </a:prstGeom>
        </p:spPr>
      </p:pic>
      <p:pic>
        <p:nvPicPr>
          <p:cNvPr id="59" name="Picture 6" descr="Csapadékintenzitás - ÉGHAJLAT - met.hu">
            <a:extLst>
              <a:ext uri="{FF2B5EF4-FFF2-40B4-BE49-F238E27FC236}">
                <a16:creationId xmlns:a16="http://schemas.microsoft.com/office/drawing/2014/main" id="{819F48C6-1DE6-4F24-AD46-47017E4B6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0919" y="6961991"/>
            <a:ext cx="1475419" cy="50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4A0D069A-E762-4762-B9E3-064916DB5243}"/>
              </a:ext>
            </a:extLst>
          </p:cNvPr>
          <p:cNvSpPr txBox="1"/>
          <p:nvPr/>
        </p:nvSpPr>
        <p:spPr>
          <a:xfrm>
            <a:off x="156498" y="6333468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D215D5D-25B5-4305-8098-36A4ACE4E150}"/>
              </a:ext>
            </a:extLst>
          </p:cNvPr>
          <p:cNvSpPr txBox="1"/>
          <p:nvPr/>
        </p:nvSpPr>
        <p:spPr>
          <a:xfrm>
            <a:off x="3124864" y="6949958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1695456-17F1-4BCE-A050-2CA09A8A0BC1}"/>
              </a:ext>
            </a:extLst>
          </p:cNvPr>
          <p:cNvSpPr txBox="1"/>
          <p:nvPr/>
        </p:nvSpPr>
        <p:spPr>
          <a:xfrm>
            <a:off x="3769324" y="6949958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e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BA8DF29-BFBA-420D-BD6B-C8CD4209D0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458" y="90093"/>
            <a:ext cx="3519909" cy="332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A0007A75-36D8-40D0-8D83-37C3EA82F0EF}"/>
              </a:ext>
            </a:extLst>
          </p:cNvPr>
          <p:cNvSpPr/>
          <p:nvPr/>
        </p:nvSpPr>
        <p:spPr>
          <a:xfrm>
            <a:off x="127887" y="2168039"/>
            <a:ext cx="2043813" cy="11765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889CF80-4630-45BF-8A06-8D5B30637EAB}"/>
              </a:ext>
            </a:extLst>
          </p:cNvPr>
          <p:cNvSpPr txBox="1"/>
          <p:nvPr/>
        </p:nvSpPr>
        <p:spPr>
          <a:xfrm>
            <a:off x="3175878" y="146434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DB21387-54B0-4BB1-80D5-FDB8C1A042F2}"/>
              </a:ext>
            </a:extLst>
          </p:cNvPr>
          <p:cNvSpPr/>
          <p:nvPr/>
        </p:nvSpPr>
        <p:spPr>
          <a:xfrm>
            <a:off x="3738403" y="1111102"/>
            <a:ext cx="1697806" cy="8783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A89BF96E-06CE-496C-89F9-2B00DF77B6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61805" y="3492330"/>
            <a:ext cx="4705329" cy="32859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1EB2C78-FBE7-4AD8-8425-F89D4337A506}"/>
              </a:ext>
            </a:extLst>
          </p:cNvPr>
          <p:cNvSpPr txBox="1"/>
          <p:nvPr/>
        </p:nvSpPr>
        <p:spPr>
          <a:xfrm>
            <a:off x="7894920" y="6349987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</a:t>
            </a:r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6744C6C0-DA22-4540-9B38-5C1EF8B2103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65026" y="87647"/>
            <a:ext cx="4702108" cy="332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C1EC4060-99C5-416F-8527-7F7535E6D412}"/>
              </a:ext>
            </a:extLst>
          </p:cNvPr>
          <p:cNvSpPr txBox="1"/>
          <p:nvPr/>
        </p:nvSpPr>
        <p:spPr>
          <a:xfrm>
            <a:off x="7894920" y="157529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E9593F1-C62C-48E3-A1F3-96901A0D73DB}"/>
              </a:ext>
            </a:extLst>
          </p:cNvPr>
          <p:cNvSpPr/>
          <p:nvPr/>
        </p:nvSpPr>
        <p:spPr>
          <a:xfrm>
            <a:off x="3769324" y="221028"/>
            <a:ext cx="1595623" cy="7505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67167685-0C4B-42D0-9D49-BE230A45EFD3}"/>
              </a:ext>
            </a:extLst>
          </p:cNvPr>
          <p:cNvGrpSpPr/>
          <p:nvPr/>
        </p:nvGrpSpPr>
        <p:grpSpPr>
          <a:xfrm>
            <a:off x="3238899" y="3557291"/>
            <a:ext cx="947649" cy="1368339"/>
            <a:chOff x="-1327837" y="4268584"/>
            <a:chExt cx="947649" cy="1368339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05DEADB6-604E-4D2E-8096-5A5E1EF6E4E8}"/>
                </a:ext>
              </a:extLst>
            </p:cNvPr>
            <p:cNvSpPr/>
            <p:nvPr/>
          </p:nvSpPr>
          <p:spPr>
            <a:xfrm>
              <a:off x="-1285874" y="4306574"/>
              <a:ext cx="654864" cy="12910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42C3FF19-C20A-41C3-8A7F-838F08A1B97C}"/>
                </a:ext>
              </a:extLst>
            </p:cNvPr>
            <p:cNvSpPr/>
            <p:nvPr/>
          </p:nvSpPr>
          <p:spPr>
            <a:xfrm>
              <a:off x="-1206477" y="4404686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C8CBCB"/>
                </a:gs>
                <a:gs pos="100000">
                  <a:srgbClr val="C2C6C7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E5CA8041-AD2D-490E-AC25-B557321DF276}"/>
                </a:ext>
              </a:extLst>
            </p:cNvPr>
            <p:cNvSpPr/>
            <p:nvPr/>
          </p:nvSpPr>
          <p:spPr>
            <a:xfrm>
              <a:off x="-1208131" y="4601721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C2C6C7"/>
                </a:gs>
                <a:gs pos="100000">
                  <a:srgbClr val="686D6E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F9C85460-7594-4A0C-B15E-90EC2663D4EE}"/>
                </a:ext>
              </a:extLst>
            </p:cNvPr>
            <p:cNvSpPr/>
            <p:nvPr/>
          </p:nvSpPr>
          <p:spPr>
            <a:xfrm>
              <a:off x="-1208131" y="4798756"/>
              <a:ext cx="270000" cy="180000"/>
            </a:xfrm>
            <a:prstGeom prst="rect">
              <a:avLst/>
            </a:prstGeom>
            <a:gradFill flip="none" rotWithShape="1">
              <a:gsLst>
                <a:gs pos="50000">
                  <a:srgbClr val="60483F"/>
                </a:gs>
                <a:gs pos="0">
                  <a:srgbClr val="666260"/>
                </a:gs>
                <a:gs pos="100000">
                  <a:srgbClr val="5E210C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FA4C121E-B44D-470D-A47B-124A65E0DC07}"/>
                </a:ext>
              </a:extLst>
            </p:cNvPr>
            <p:cNvSpPr/>
            <p:nvPr/>
          </p:nvSpPr>
          <p:spPr>
            <a:xfrm>
              <a:off x="-1208131" y="4995790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5C200C"/>
                </a:gs>
                <a:gs pos="100000">
                  <a:srgbClr val="A04102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12D552C4-B940-484C-BA5B-8106A1FA6553}"/>
                </a:ext>
              </a:extLst>
            </p:cNvPr>
            <p:cNvSpPr/>
            <p:nvPr/>
          </p:nvSpPr>
          <p:spPr>
            <a:xfrm>
              <a:off x="-1208131" y="5192824"/>
              <a:ext cx="270000" cy="180000"/>
            </a:xfrm>
            <a:prstGeom prst="rect">
              <a:avLst/>
            </a:prstGeom>
            <a:gradFill flip="none" rotWithShape="1">
              <a:gsLst>
                <a:gs pos="51000">
                  <a:srgbClr val="E5D27A"/>
                </a:gs>
                <a:gs pos="0">
                  <a:srgbClr val="9F4104"/>
                </a:gs>
                <a:gs pos="100000">
                  <a:srgbClr val="26462F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b="1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298B397-DECB-44E1-8A31-EAB47AA6C45A}"/>
                </a:ext>
              </a:extLst>
            </p:cNvPr>
            <p:cNvSpPr txBox="1"/>
            <p:nvPr/>
          </p:nvSpPr>
          <p:spPr>
            <a:xfrm>
              <a:off x="-989788" y="5249960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0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3422FA7-3126-4E38-A519-B61844EB81A5}"/>
                </a:ext>
              </a:extLst>
            </p:cNvPr>
            <p:cNvSpPr txBox="1"/>
            <p:nvPr/>
          </p:nvSpPr>
          <p:spPr>
            <a:xfrm>
              <a:off x="-989788" y="5072403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1000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662C532-6089-4822-AC8E-8F70E8299780}"/>
                </a:ext>
              </a:extLst>
            </p:cNvPr>
            <p:cNvSpPr txBox="1"/>
            <p:nvPr/>
          </p:nvSpPr>
          <p:spPr>
            <a:xfrm>
              <a:off x="-989788" y="4876704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2000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57A5B132-258A-4E23-8CBC-598FE07FC149}"/>
                </a:ext>
              </a:extLst>
            </p:cNvPr>
            <p:cNvSpPr txBox="1"/>
            <p:nvPr/>
          </p:nvSpPr>
          <p:spPr>
            <a:xfrm>
              <a:off x="-989788" y="4672315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3000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6A43BAE2-425F-422E-A5F1-9B4382E48CEB}"/>
                </a:ext>
              </a:extLst>
            </p:cNvPr>
            <p:cNvSpPr txBox="1"/>
            <p:nvPr/>
          </p:nvSpPr>
          <p:spPr>
            <a:xfrm>
              <a:off x="-989788" y="4475212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5000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4AAB77A-5AF1-417E-94F4-671BF838EF73}"/>
                </a:ext>
              </a:extLst>
            </p:cNvPr>
            <p:cNvSpPr txBox="1"/>
            <p:nvPr/>
          </p:nvSpPr>
          <p:spPr>
            <a:xfrm>
              <a:off x="-989788" y="4268584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9000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38F1543-C7C6-4D86-B1C2-30002745E90E}"/>
                </a:ext>
              </a:extLst>
            </p:cNvPr>
            <p:cNvSpPr txBox="1"/>
            <p:nvPr/>
          </p:nvSpPr>
          <p:spPr>
            <a:xfrm>
              <a:off x="-1327837" y="5390702"/>
              <a:ext cx="7715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b="1" dirty="0"/>
                <a:t>m a.s.l.</a:t>
              </a: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DF361856-F685-4E2E-AB50-874BF461904B}"/>
              </a:ext>
            </a:extLst>
          </p:cNvPr>
          <p:cNvSpPr txBox="1"/>
          <p:nvPr/>
        </p:nvSpPr>
        <p:spPr>
          <a:xfrm>
            <a:off x="127887" y="5064154"/>
            <a:ext cx="870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Abadi" panose="020B0604020104020204" pitchFamily="34" charset="0"/>
              </a:rPr>
              <a:t>Nicoya Peninsula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EE6C9AC-5467-4C44-A47F-2C691FB00459}"/>
              </a:ext>
            </a:extLst>
          </p:cNvPr>
          <p:cNvCxnSpPr>
            <a:cxnSpLocks/>
            <a:stCxn id="91" idx="0"/>
          </p:cNvCxnSpPr>
          <p:nvPr/>
        </p:nvCxnSpPr>
        <p:spPr>
          <a:xfrm flipV="1">
            <a:off x="563132" y="4781430"/>
            <a:ext cx="113143" cy="2827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213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2A49863E-9072-4E35-836A-08268BE29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865" y="3622063"/>
            <a:ext cx="4749513" cy="294736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00878D4-B3E1-410F-8199-882E3B36F6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1773922" y="3526876"/>
            <a:ext cx="4860290" cy="322700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81AD83B3-111E-4571-A167-89004A5CC3AC}"/>
              </a:ext>
            </a:extLst>
          </p:cNvPr>
          <p:cNvGrpSpPr/>
          <p:nvPr/>
        </p:nvGrpSpPr>
        <p:grpSpPr>
          <a:xfrm>
            <a:off x="7233972" y="3997467"/>
            <a:ext cx="1449338" cy="1947982"/>
            <a:chOff x="10225223" y="-52133"/>
            <a:chExt cx="1847851" cy="248360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1F5E46-953B-4257-890B-583DB240DA1E}"/>
                </a:ext>
              </a:extLst>
            </p:cNvPr>
            <p:cNvSpPr txBox="1"/>
            <p:nvPr/>
          </p:nvSpPr>
          <p:spPr>
            <a:xfrm>
              <a:off x="10225223" y="-52133"/>
              <a:ext cx="1847851" cy="548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97" b="1" dirty="0"/>
                <a:t>Annual </a:t>
              </a:r>
            </a:p>
            <a:p>
              <a:pPr algn="ctr"/>
              <a:r>
                <a:rPr lang="es-ES" sz="1097" b="1" dirty="0"/>
                <a:t>Rainfall [mm</a:t>
              </a:r>
              <a:r>
                <a:rPr lang="en-GB" sz="1097" b="1" dirty="0"/>
                <a:t>]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CAE9A2D-FEC8-42CD-9983-E320B3BF883E}"/>
                </a:ext>
              </a:extLst>
            </p:cNvPr>
            <p:cNvSpPr/>
            <p:nvPr/>
          </p:nvSpPr>
          <p:spPr>
            <a:xfrm>
              <a:off x="10538566" y="522299"/>
              <a:ext cx="360000" cy="180975"/>
            </a:xfrm>
            <a:prstGeom prst="rect">
              <a:avLst/>
            </a:prstGeom>
            <a:solidFill>
              <a:srgbClr val="E3E3F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11E99C5-3D73-4B90-B35A-9A742F56D51D}"/>
                </a:ext>
              </a:extLst>
            </p:cNvPr>
            <p:cNvSpPr/>
            <p:nvPr/>
          </p:nvSpPr>
          <p:spPr>
            <a:xfrm>
              <a:off x="10538566" y="729128"/>
              <a:ext cx="360000" cy="180975"/>
            </a:xfrm>
            <a:prstGeom prst="rect">
              <a:avLst/>
            </a:prstGeom>
            <a:solidFill>
              <a:srgbClr val="C7C7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FE13D1-4EB3-4EB6-AF81-5A87B8C1A186}"/>
                </a:ext>
              </a:extLst>
            </p:cNvPr>
            <p:cNvSpPr/>
            <p:nvPr/>
          </p:nvSpPr>
          <p:spPr>
            <a:xfrm>
              <a:off x="10538566" y="935957"/>
              <a:ext cx="360000" cy="180975"/>
            </a:xfrm>
            <a:prstGeom prst="rect">
              <a:avLst/>
            </a:prstGeom>
            <a:solidFill>
              <a:srgbClr val="A8A6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7AC37-67B5-4B61-8A82-3659F04237BD}"/>
                </a:ext>
              </a:extLst>
            </p:cNvPr>
            <p:cNvSpPr/>
            <p:nvPr/>
          </p:nvSpPr>
          <p:spPr>
            <a:xfrm>
              <a:off x="10538566" y="1142786"/>
              <a:ext cx="360000" cy="180975"/>
            </a:xfrm>
            <a:prstGeom prst="rect">
              <a:avLst/>
            </a:prstGeom>
            <a:solidFill>
              <a:srgbClr val="6D6AFF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00B829-D73C-4348-A8CC-DDDCA7347DB2}"/>
                </a:ext>
              </a:extLst>
            </p:cNvPr>
            <p:cNvSpPr/>
            <p:nvPr/>
          </p:nvSpPr>
          <p:spPr>
            <a:xfrm>
              <a:off x="10538566" y="1349615"/>
              <a:ext cx="360000" cy="180975"/>
            </a:xfrm>
            <a:prstGeom prst="rect">
              <a:avLst/>
            </a:prstGeom>
            <a:solidFill>
              <a:srgbClr val="2B28FB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C7194CA-40B9-4422-B326-88F8D6A1775C}"/>
                </a:ext>
              </a:extLst>
            </p:cNvPr>
            <p:cNvSpPr/>
            <p:nvPr/>
          </p:nvSpPr>
          <p:spPr>
            <a:xfrm>
              <a:off x="10538566" y="1556444"/>
              <a:ext cx="360000" cy="180975"/>
            </a:xfrm>
            <a:prstGeom prst="rect">
              <a:avLst/>
            </a:prstGeom>
            <a:solidFill>
              <a:srgbClr val="0105EC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9592FA-46AB-4C8C-9E21-DCC6DD181BF4}"/>
                </a:ext>
              </a:extLst>
            </p:cNvPr>
            <p:cNvSpPr/>
            <p:nvPr/>
          </p:nvSpPr>
          <p:spPr>
            <a:xfrm>
              <a:off x="10538566" y="1763273"/>
              <a:ext cx="360000" cy="180975"/>
            </a:xfrm>
            <a:prstGeom prst="rect">
              <a:avLst/>
            </a:prstGeom>
            <a:solidFill>
              <a:srgbClr val="0503B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03312DF-E337-4813-9CB1-9CA71FA781F8}"/>
                </a:ext>
              </a:extLst>
            </p:cNvPr>
            <p:cNvSpPr/>
            <p:nvPr/>
          </p:nvSpPr>
          <p:spPr>
            <a:xfrm>
              <a:off x="10538566" y="1970099"/>
              <a:ext cx="360000" cy="180975"/>
            </a:xfrm>
            <a:prstGeom prst="rect">
              <a:avLst/>
            </a:prstGeom>
            <a:solidFill>
              <a:srgbClr val="0201A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AB908D-0129-4A34-B770-B73900D1A032}"/>
                </a:ext>
              </a:extLst>
            </p:cNvPr>
            <p:cNvSpPr txBox="1"/>
            <p:nvPr/>
          </p:nvSpPr>
          <p:spPr>
            <a:xfrm>
              <a:off x="10576666" y="673228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500 - 550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0C5FAA-D44E-4DF9-9985-42D7A0ECB8BB}"/>
                </a:ext>
              </a:extLst>
            </p:cNvPr>
            <p:cNvSpPr txBox="1"/>
            <p:nvPr/>
          </p:nvSpPr>
          <p:spPr>
            <a:xfrm>
              <a:off x="10576666" y="881304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550 - 600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764BFA-817F-4412-B81B-A7AE56F886B2}"/>
                </a:ext>
              </a:extLst>
            </p:cNvPr>
            <p:cNvSpPr txBox="1"/>
            <p:nvPr/>
          </p:nvSpPr>
          <p:spPr>
            <a:xfrm>
              <a:off x="10576666" y="1089386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600 - 650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06494B-8A7A-484A-9C8B-8276E61A7069}"/>
                </a:ext>
              </a:extLst>
            </p:cNvPr>
            <p:cNvSpPr txBox="1"/>
            <p:nvPr/>
          </p:nvSpPr>
          <p:spPr>
            <a:xfrm>
              <a:off x="10576666" y="1297465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650 - 700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1F852B-D78F-417C-B458-F5E94229634D}"/>
                </a:ext>
              </a:extLst>
            </p:cNvPr>
            <p:cNvSpPr txBox="1"/>
            <p:nvPr/>
          </p:nvSpPr>
          <p:spPr>
            <a:xfrm>
              <a:off x="10576666" y="1505545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700 - 750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8C9A550-2A48-4EF7-9416-501F59BDADBF}"/>
                </a:ext>
              </a:extLst>
            </p:cNvPr>
            <p:cNvSpPr txBox="1"/>
            <p:nvPr/>
          </p:nvSpPr>
          <p:spPr>
            <a:xfrm>
              <a:off x="10576666" y="1713623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750 - 800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FE7531-A447-4ABA-B752-76600D269AF1}"/>
                </a:ext>
              </a:extLst>
            </p:cNvPr>
            <p:cNvSpPr txBox="1"/>
            <p:nvPr/>
          </p:nvSpPr>
          <p:spPr>
            <a:xfrm>
              <a:off x="10468112" y="2128912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&gt; 850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445BB00-AE1B-4661-A419-E28E5C89488F}"/>
                </a:ext>
              </a:extLst>
            </p:cNvPr>
            <p:cNvSpPr txBox="1"/>
            <p:nvPr/>
          </p:nvSpPr>
          <p:spPr>
            <a:xfrm>
              <a:off x="10443317" y="465149"/>
              <a:ext cx="134302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&lt; 500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238D320-28D6-472C-AAFD-65BF3895A186}"/>
                </a:ext>
              </a:extLst>
            </p:cNvPr>
            <p:cNvSpPr/>
            <p:nvPr/>
          </p:nvSpPr>
          <p:spPr>
            <a:xfrm>
              <a:off x="10538566" y="2176925"/>
              <a:ext cx="360000" cy="180975"/>
            </a:xfrm>
            <a:prstGeom prst="rect">
              <a:avLst/>
            </a:prstGeom>
            <a:solidFill>
              <a:srgbClr val="03018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D4BD6DC-51E9-4456-AB99-DD7B720BAFAF}"/>
                </a:ext>
              </a:extLst>
            </p:cNvPr>
            <p:cNvSpPr txBox="1"/>
            <p:nvPr/>
          </p:nvSpPr>
          <p:spPr>
            <a:xfrm>
              <a:off x="10576666" y="1922086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800 - 850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5843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GraphicFramePr/>
              <p:nvPr/>
            </p:nvGraphicFramePr>
            <p:xfrm>
              <a:off x="1199236" y="3015345"/>
              <a:ext cx="6375092" cy="425006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9236" y="3015345"/>
                <a:ext cx="6375092" cy="425006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0464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48502049-6224-486B-AF04-628706F0C545}"/>
              </a:ext>
            </a:extLst>
          </p:cNvPr>
          <p:cNvGrpSpPr/>
          <p:nvPr/>
        </p:nvGrpSpPr>
        <p:grpSpPr>
          <a:xfrm>
            <a:off x="1115988" y="1998145"/>
            <a:ext cx="5669730" cy="5336217"/>
            <a:chOff x="1380994" y="1838534"/>
            <a:chExt cx="4695825" cy="4419600"/>
          </a:xfrm>
        </p:grpSpPr>
        <p:pic>
          <p:nvPicPr>
            <p:cNvPr id="30" name="Picture 29" descr="Map&#10;&#10;Description automatically generated">
              <a:extLst>
                <a:ext uri="{FF2B5EF4-FFF2-40B4-BE49-F238E27FC236}">
                  <a16:creationId xmlns:a16="http://schemas.microsoft.com/office/drawing/2014/main" id="{1E861386-7CD5-4FC9-99EF-FA78BD69D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0994" y="1838534"/>
              <a:ext cx="4695825" cy="44196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02F69DC-5F77-4D09-8B2E-56C2724FCC43}"/>
                </a:ext>
              </a:extLst>
            </p:cNvPr>
            <p:cNvSpPr txBox="1"/>
            <p:nvPr/>
          </p:nvSpPr>
          <p:spPr>
            <a:xfrm>
              <a:off x="1822316" y="272258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 Norte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E5BF154-4709-42AA-B7E9-011F0C6A41E6}"/>
                </a:ext>
              </a:extLst>
            </p:cNvPr>
            <p:cNvSpPr txBox="1"/>
            <p:nvPr/>
          </p:nvSpPr>
          <p:spPr>
            <a:xfrm>
              <a:off x="2859780" y="2509634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Zona Norte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B0C6997-12EB-4648-89F6-35673EF1D231}"/>
                </a:ext>
              </a:extLst>
            </p:cNvPr>
            <p:cNvSpPr txBox="1"/>
            <p:nvPr/>
          </p:nvSpPr>
          <p:spPr>
            <a:xfrm>
              <a:off x="3241561" y="3300472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Valle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49E04B6-8EDE-4DB8-9AE3-93072C41D5A8}"/>
                </a:ext>
              </a:extLst>
            </p:cNvPr>
            <p:cNvSpPr txBox="1"/>
            <p:nvPr/>
          </p:nvSpPr>
          <p:spPr>
            <a:xfrm>
              <a:off x="3347125" y="3435310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Central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C47A2D-A9C6-4658-BEBA-833559015BFF}"/>
                </a:ext>
              </a:extLst>
            </p:cNvPr>
            <p:cNvSpPr txBox="1"/>
            <p:nvPr/>
          </p:nvSpPr>
          <p:spPr>
            <a:xfrm>
              <a:off x="3222511" y="3765154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3CF8F3F-D4CF-4210-B60C-71CC3AB759B1}"/>
                </a:ext>
              </a:extLst>
            </p:cNvPr>
            <p:cNvSpPr txBox="1"/>
            <p:nvPr/>
          </p:nvSpPr>
          <p:spPr>
            <a:xfrm>
              <a:off x="3364268" y="3928165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Central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ADC0A01-79A8-47A0-9D50-CE4359BE6739}"/>
                </a:ext>
              </a:extLst>
            </p:cNvPr>
            <p:cNvSpPr txBox="1"/>
            <p:nvPr/>
          </p:nvSpPr>
          <p:spPr>
            <a:xfrm>
              <a:off x="4468294" y="4533610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 Sur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A51E6A4-FE64-45BB-A5B4-27B8729B4D59}"/>
                </a:ext>
              </a:extLst>
            </p:cNvPr>
            <p:cNvSpPr txBox="1"/>
            <p:nvPr/>
          </p:nvSpPr>
          <p:spPr>
            <a:xfrm>
              <a:off x="3960019" y="290683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Caribe Norte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21E8227-E773-4C0F-9160-FA3EE9B0178B}"/>
                </a:ext>
              </a:extLst>
            </p:cNvPr>
            <p:cNvSpPr txBox="1"/>
            <p:nvPr/>
          </p:nvSpPr>
          <p:spPr>
            <a:xfrm>
              <a:off x="4463572" y="367759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Caribe </a:t>
              </a:r>
            </a:p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Sur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FDA131F1-B627-4FFD-9152-EB53F78F8904}"/>
              </a:ext>
            </a:extLst>
          </p:cNvPr>
          <p:cNvSpPr/>
          <p:nvPr/>
        </p:nvSpPr>
        <p:spPr>
          <a:xfrm>
            <a:off x="1243826" y="2032398"/>
            <a:ext cx="5541891" cy="52212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902B3729-7A97-4B70-B7DC-F7DFF01A66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68"/>
          <a:stretch/>
        </p:blipFill>
        <p:spPr>
          <a:xfrm>
            <a:off x="1366250" y="5313271"/>
            <a:ext cx="3160127" cy="1808691"/>
          </a:xfrm>
          <a:prstGeom prst="rect">
            <a:avLst/>
          </a:prstGeom>
          <a:ln>
            <a:noFill/>
          </a:ln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7486FDF-066B-4DCD-9953-1C8BD42B0B0D}"/>
              </a:ext>
            </a:extLst>
          </p:cNvPr>
          <p:cNvSpPr txBox="1"/>
          <p:nvPr/>
        </p:nvSpPr>
        <p:spPr>
          <a:xfrm>
            <a:off x="1484349" y="6401092"/>
            <a:ext cx="1176839" cy="53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latin typeface="Abadi" panose="020B0604020104020204" pitchFamily="34" charset="0"/>
              </a:rPr>
              <a:t>Pacific</a:t>
            </a:r>
          </a:p>
          <a:p>
            <a:pPr algn="ctr"/>
            <a:r>
              <a:rPr lang="en-GB" sz="1449" dirty="0">
                <a:latin typeface="Abadi" panose="020B0604020104020204" pitchFamily="34" charset="0"/>
              </a:rPr>
              <a:t>Ocean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917802-924C-45B3-95E8-3805B56BB312}"/>
              </a:ext>
            </a:extLst>
          </p:cNvPr>
          <p:cNvSpPr txBox="1"/>
          <p:nvPr/>
        </p:nvSpPr>
        <p:spPr>
          <a:xfrm>
            <a:off x="2978398" y="5918415"/>
            <a:ext cx="1176839" cy="53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latin typeface="Abadi" panose="020B0604020104020204" pitchFamily="34" charset="0"/>
              </a:rPr>
              <a:t>Caribbean</a:t>
            </a:r>
          </a:p>
          <a:p>
            <a:pPr algn="ctr"/>
            <a:r>
              <a:rPr lang="en-GB" sz="1449" dirty="0">
                <a:latin typeface="Abadi" panose="020B0604020104020204" pitchFamily="34" charset="0"/>
              </a:rPr>
              <a:t>Sea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37482AB-C56A-47A9-A1F2-7FF23CF286B3}"/>
              </a:ext>
            </a:extLst>
          </p:cNvPr>
          <p:cNvSpPr/>
          <p:nvPr/>
        </p:nvSpPr>
        <p:spPr>
          <a:xfrm>
            <a:off x="1359501" y="5312668"/>
            <a:ext cx="3156769" cy="327955"/>
          </a:xfrm>
          <a:prstGeom prst="rect">
            <a:avLst/>
          </a:prstGeom>
          <a:solidFill>
            <a:schemeClr val="bg2">
              <a:lumMod val="90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4E5ED50-9E02-4F6B-9C45-4CD3BC195278}"/>
              </a:ext>
            </a:extLst>
          </p:cNvPr>
          <p:cNvSpPr txBox="1"/>
          <p:nvPr/>
        </p:nvSpPr>
        <p:spPr>
          <a:xfrm>
            <a:off x="2214882" y="5329694"/>
            <a:ext cx="1657645" cy="31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solidFill>
                  <a:srgbClr val="0000FF"/>
                </a:solidFill>
                <a:latin typeface="Abadi" panose="020B0604020104020204" pitchFamily="34" charset="0"/>
              </a:rPr>
              <a:t>Extra-Tropics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172BBE5-617B-4923-A73F-C18F6C086644}"/>
              </a:ext>
            </a:extLst>
          </p:cNvPr>
          <p:cNvSpPr txBox="1"/>
          <p:nvPr/>
        </p:nvSpPr>
        <p:spPr>
          <a:xfrm>
            <a:off x="2214882" y="5594693"/>
            <a:ext cx="1657645" cy="31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solidFill>
                  <a:srgbClr val="0000FF"/>
                </a:solidFill>
                <a:latin typeface="Abadi" panose="020B0604020104020204" pitchFamily="34" charset="0"/>
              </a:rPr>
              <a:t>Tropics</a:t>
            </a:r>
          </a:p>
        </p:txBody>
      </p:sp>
    </p:spTree>
    <p:extLst>
      <p:ext uri="{BB962C8B-B14F-4D97-AF65-F5344CB8AC3E}">
        <p14:creationId xmlns:p14="http://schemas.microsoft.com/office/powerpoint/2010/main" val="341322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B79260-2843-4A96-9810-77DACA039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4300" y="2417643"/>
            <a:ext cx="8599130" cy="5331462"/>
          </a:xfrm>
          <a:prstGeom prst="rect">
            <a:avLst/>
          </a:prstGeom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9D5F76-047E-44E4-A370-69E186607A8E}"/>
              </a:ext>
            </a:extLst>
          </p:cNvPr>
          <p:cNvSpPr/>
          <p:nvPr/>
        </p:nvSpPr>
        <p:spPr>
          <a:xfrm>
            <a:off x="244959" y="4697070"/>
            <a:ext cx="568501" cy="156543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6C7DFB-9AE7-4A2F-9F43-23D9E6BDCF0B}"/>
              </a:ext>
            </a:extLst>
          </p:cNvPr>
          <p:cNvSpPr/>
          <p:nvPr/>
        </p:nvSpPr>
        <p:spPr>
          <a:xfrm>
            <a:off x="121373" y="4881078"/>
            <a:ext cx="876095" cy="156543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latin typeface="Abadi" panose="020B06040201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4B1BE3-F5BB-450A-AD97-85167DEB5794}"/>
              </a:ext>
            </a:extLst>
          </p:cNvPr>
          <p:cNvSpPr/>
          <p:nvPr/>
        </p:nvSpPr>
        <p:spPr>
          <a:xfrm>
            <a:off x="1219925" y="5024746"/>
            <a:ext cx="876095" cy="156543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4D8F2A-E444-452F-BDC4-A7230FB213CC}"/>
              </a:ext>
            </a:extLst>
          </p:cNvPr>
          <p:cNvSpPr/>
          <p:nvPr/>
        </p:nvSpPr>
        <p:spPr>
          <a:xfrm>
            <a:off x="1065094" y="4827867"/>
            <a:ext cx="876095" cy="196882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0AD137-09E3-4CF9-A49F-856B7D8844FF}"/>
              </a:ext>
            </a:extLst>
          </p:cNvPr>
          <p:cNvSpPr/>
          <p:nvPr/>
        </p:nvSpPr>
        <p:spPr>
          <a:xfrm>
            <a:off x="2343197" y="4881078"/>
            <a:ext cx="721265" cy="300211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E2951C-6E5B-4494-8EF6-3D69556815CE}"/>
              </a:ext>
            </a:extLst>
          </p:cNvPr>
          <p:cNvSpPr/>
          <p:nvPr/>
        </p:nvSpPr>
        <p:spPr>
          <a:xfrm>
            <a:off x="1151264" y="3969281"/>
            <a:ext cx="538291" cy="340550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58937F-ED5A-4901-9011-023EC012ADFD}"/>
              </a:ext>
            </a:extLst>
          </p:cNvPr>
          <p:cNvSpPr/>
          <p:nvPr/>
        </p:nvSpPr>
        <p:spPr>
          <a:xfrm>
            <a:off x="1123801" y="6178107"/>
            <a:ext cx="876095" cy="340550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4C20C-87A0-4162-AAF3-95094C43BB51}"/>
              </a:ext>
            </a:extLst>
          </p:cNvPr>
          <p:cNvSpPr/>
          <p:nvPr/>
        </p:nvSpPr>
        <p:spPr>
          <a:xfrm>
            <a:off x="1827730" y="6983253"/>
            <a:ext cx="876095" cy="340550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F08275-08FB-40EF-9656-034F5AE2C63E}"/>
              </a:ext>
            </a:extLst>
          </p:cNvPr>
          <p:cNvSpPr/>
          <p:nvPr/>
        </p:nvSpPr>
        <p:spPr>
          <a:xfrm>
            <a:off x="3371196" y="5906668"/>
            <a:ext cx="876095" cy="438230"/>
          </a:xfrm>
          <a:prstGeom prst="rect">
            <a:avLst/>
          </a:prstGeom>
          <a:solidFill>
            <a:srgbClr val="639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471F15-122A-4C43-9D44-E498D29F6A1A}"/>
              </a:ext>
            </a:extLst>
          </p:cNvPr>
          <p:cNvSpPr/>
          <p:nvPr/>
        </p:nvSpPr>
        <p:spPr>
          <a:xfrm>
            <a:off x="3374106" y="4869971"/>
            <a:ext cx="1064576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D0CEAE-F9C6-4979-937F-B836AC06CCEB}"/>
              </a:ext>
            </a:extLst>
          </p:cNvPr>
          <p:cNvSpPr/>
          <p:nvPr/>
        </p:nvSpPr>
        <p:spPr>
          <a:xfrm>
            <a:off x="3558113" y="4232440"/>
            <a:ext cx="476851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D9835-27E5-4336-AB66-1705438BEF2A}"/>
              </a:ext>
            </a:extLst>
          </p:cNvPr>
          <p:cNvSpPr/>
          <p:nvPr/>
        </p:nvSpPr>
        <p:spPr>
          <a:xfrm>
            <a:off x="3294972" y="4360268"/>
            <a:ext cx="196212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DC4C10-9A45-406E-A51E-B8D6A3750D00}"/>
              </a:ext>
            </a:extLst>
          </p:cNvPr>
          <p:cNvSpPr/>
          <p:nvPr/>
        </p:nvSpPr>
        <p:spPr>
          <a:xfrm>
            <a:off x="4802224" y="4698839"/>
            <a:ext cx="876095" cy="338784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2FAB05D-65BA-48F9-98EE-ACE798A8D65D}"/>
              </a:ext>
            </a:extLst>
          </p:cNvPr>
          <p:cNvSpPr/>
          <p:nvPr/>
        </p:nvSpPr>
        <p:spPr>
          <a:xfrm>
            <a:off x="5443857" y="3067491"/>
            <a:ext cx="362523" cy="456879"/>
          </a:xfrm>
          <a:prstGeom prst="rect">
            <a:avLst/>
          </a:prstGeom>
          <a:solidFill>
            <a:srgbClr val="005A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latin typeface="Abadi" panose="020B0604020104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72DD5B-0E43-4B55-B6B4-597EB4AFEB3F}"/>
              </a:ext>
            </a:extLst>
          </p:cNvPr>
          <p:cNvSpPr/>
          <p:nvPr/>
        </p:nvSpPr>
        <p:spPr>
          <a:xfrm>
            <a:off x="5389952" y="2659256"/>
            <a:ext cx="721265" cy="408233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latin typeface="Abadi" panose="020B0604020104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DA781C-F82F-440B-8064-74F714E333A2}"/>
              </a:ext>
            </a:extLst>
          </p:cNvPr>
          <p:cNvSpPr/>
          <p:nvPr/>
        </p:nvSpPr>
        <p:spPr>
          <a:xfrm>
            <a:off x="6352217" y="4312059"/>
            <a:ext cx="615882" cy="338784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A2E20C-9E80-4A00-9987-E3F6577C1335}"/>
              </a:ext>
            </a:extLst>
          </p:cNvPr>
          <p:cNvSpPr txBox="1"/>
          <p:nvPr/>
        </p:nvSpPr>
        <p:spPr>
          <a:xfrm>
            <a:off x="388950" y="3854381"/>
            <a:ext cx="1608994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    Győr -</a:t>
            </a:r>
          </a:p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Moson-Sopron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DE23F9-7007-41F6-8230-6E23AC8D5A4F}"/>
              </a:ext>
            </a:extLst>
          </p:cNvPr>
          <p:cNvSpPr txBox="1"/>
          <p:nvPr/>
        </p:nvSpPr>
        <p:spPr>
          <a:xfrm>
            <a:off x="270729" y="4775340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Vas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A35645C-82C0-49E0-A4F7-B3C601807647}"/>
              </a:ext>
            </a:extLst>
          </p:cNvPr>
          <p:cNvSpPr txBox="1"/>
          <p:nvPr/>
        </p:nvSpPr>
        <p:spPr>
          <a:xfrm>
            <a:off x="270729" y="5758926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Zala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616D55-92BA-4752-9420-806CD36B6E7E}"/>
              </a:ext>
            </a:extLst>
          </p:cNvPr>
          <p:cNvSpPr txBox="1"/>
          <p:nvPr/>
        </p:nvSpPr>
        <p:spPr>
          <a:xfrm>
            <a:off x="1038814" y="6229573"/>
            <a:ext cx="1002101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Somogy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4B6839-FC51-41C5-AE23-ABF4076D2689}"/>
              </a:ext>
            </a:extLst>
          </p:cNvPr>
          <p:cNvSpPr txBox="1"/>
          <p:nvPr/>
        </p:nvSpPr>
        <p:spPr>
          <a:xfrm>
            <a:off x="1086621" y="4919886"/>
            <a:ext cx="1091685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Veszprém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E37FB-CF00-47CE-8D05-BDB6C1BB9300}"/>
              </a:ext>
            </a:extLst>
          </p:cNvPr>
          <p:cNvSpPr txBox="1"/>
          <p:nvPr/>
        </p:nvSpPr>
        <p:spPr>
          <a:xfrm>
            <a:off x="1908702" y="3986132"/>
            <a:ext cx="1269172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Komárom -Esztergom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67C7DC-1662-48C8-8CCF-DA1DB7ADF588}"/>
              </a:ext>
            </a:extLst>
          </p:cNvPr>
          <p:cNvSpPr txBox="1"/>
          <p:nvPr/>
        </p:nvSpPr>
        <p:spPr>
          <a:xfrm>
            <a:off x="2417786" y="4947359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Fejér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76783C-3723-4013-BC75-60B0EF408119}"/>
              </a:ext>
            </a:extLst>
          </p:cNvPr>
          <p:cNvSpPr txBox="1"/>
          <p:nvPr/>
        </p:nvSpPr>
        <p:spPr>
          <a:xfrm>
            <a:off x="1769018" y="7017602"/>
            <a:ext cx="934808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Baranya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D6A25DE-C5AF-49A5-BF75-4A4249F42228}"/>
              </a:ext>
            </a:extLst>
          </p:cNvPr>
          <p:cNvSpPr txBox="1"/>
          <p:nvPr/>
        </p:nvSpPr>
        <p:spPr>
          <a:xfrm>
            <a:off x="3343729" y="3886305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Pest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E82A4C-5161-4830-BEC4-49963DB30606}"/>
              </a:ext>
            </a:extLst>
          </p:cNvPr>
          <p:cNvSpPr txBox="1"/>
          <p:nvPr/>
        </p:nvSpPr>
        <p:spPr>
          <a:xfrm>
            <a:off x="3294970" y="5880819"/>
            <a:ext cx="1005480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Bács -</a:t>
            </a:r>
          </a:p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Kiskun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3A377DC-A9D5-4384-A023-A7A1D6495105}"/>
              </a:ext>
            </a:extLst>
          </p:cNvPr>
          <p:cNvSpPr txBox="1"/>
          <p:nvPr/>
        </p:nvSpPr>
        <p:spPr>
          <a:xfrm>
            <a:off x="3558116" y="4743372"/>
            <a:ext cx="1036594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Budapest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270AF-1709-4AA9-83A3-869C8612174B}"/>
              </a:ext>
            </a:extLst>
          </p:cNvPr>
          <p:cNvSpPr txBox="1"/>
          <p:nvPr/>
        </p:nvSpPr>
        <p:spPr>
          <a:xfrm>
            <a:off x="3478638" y="3434712"/>
            <a:ext cx="1064576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Nógrád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ECDB9E5-F334-4FE2-9785-F819363CDE52}"/>
              </a:ext>
            </a:extLst>
          </p:cNvPr>
          <p:cNvSpPr txBox="1"/>
          <p:nvPr/>
        </p:nvSpPr>
        <p:spPr>
          <a:xfrm>
            <a:off x="4438684" y="3742759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Heves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93C4610-35E4-4535-912A-69339CDE740B}"/>
              </a:ext>
            </a:extLst>
          </p:cNvPr>
          <p:cNvSpPr txBox="1"/>
          <p:nvPr/>
        </p:nvSpPr>
        <p:spPr>
          <a:xfrm>
            <a:off x="4743277" y="4524647"/>
            <a:ext cx="1315694" cy="817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Jász -Nagykun -Szolnok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6CC2919-E44F-45CC-AE5C-FEA5F15812DD}"/>
              </a:ext>
            </a:extLst>
          </p:cNvPr>
          <p:cNvCxnSpPr>
            <a:cxnSpLocks/>
          </p:cNvCxnSpPr>
          <p:nvPr/>
        </p:nvCxnSpPr>
        <p:spPr>
          <a:xfrm flipH="1" flipV="1">
            <a:off x="3472553" y="4561927"/>
            <a:ext cx="420744" cy="242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A81F886-E502-4E63-B14A-885FC89469AE}"/>
              </a:ext>
            </a:extLst>
          </p:cNvPr>
          <p:cNvSpPr txBox="1"/>
          <p:nvPr/>
        </p:nvSpPr>
        <p:spPr>
          <a:xfrm>
            <a:off x="5169952" y="2736741"/>
            <a:ext cx="1854380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Borsod - Abaúj - Zemplén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EBDC00A-44B4-481F-BABC-E656AB01924F}"/>
              </a:ext>
            </a:extLst>
          </p:cNvPr>
          <p:cNvSpPr txBox="1"/>
          <p:nvPr/>
        </p:nvSpPr>
        <p:spPr>
          <a:xfrm>
            <a:off x="6650811" y="3106309"/>
            <a:ext cx="1234329" cy="817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Szaboics -Szatmár - Bereg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B03309D-0D13-47FB-803A-D6450D52DD97}"/>
              </a:ext>
            </a:extLst>
          </p:cNvPr>
          <p:cNvSpPr txBox="1"/>
          <p:nvPr/>
        </p:nvSpPr>
        <p:spPr>
          <a:xfrm>
            <a:off x="6006351" y="4265290"/>
            <a:ext cx="926071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Hajdú - Bihar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541050-4D38-40EC-AE59-1D33FB67C39C}"/>
              </a:ext>
            </a:extLst>
          </p:cNvPr>
          <p:cNvSpPr txBox="1"/>
          <p:nvPr/>
        </p:nvSpPr>
        <p:spPr>
          <a:xfrm>
            <a:off x="5555086" y="5730155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Békés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01518CF-08CF-476A-BDC5-5889A1C752EE}"/>
              </a:ext>
            </a:extLst>
          </p:cNvPr>
          <p:cNvSpPr/>
          <p:nvPr/>
        </p:nvSpPr>
        <p:spPr>
          <a:xfrm>
            <a:off x="4392135" y="6686440"/>
            <a:ext cx="579024" cy="245858"/>
          </a:xfrm>
          <a:prstGeom prst="rect">
            <a:avLst/>
          </a:prstGeom>
          <a:solidFill>
            <a:srgbClr val="6196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0F977FD-E350-4413-9591-FA3E32D7EBCD}"/>
              </a:ext>
            </a:extLst>
          </p:cNvPr>
          <p:cNvSpPr txBox="1"/>
          <p:nvPr/>
        </p:nvSpPr>
        <p:spPr>
          <a:xfrm>
            <a:off x="4371275" y="6600445"/>
            <a:ext cx="1253844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Csongrád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80F8B5-A98E-412D-8C7A-F335C4215754}"/>
              </a:ext>
            </a:extLst>
          </p:cNvPr>
          <p:cNvSpPr txBox="1"/>
          <p:nvPr/>
        </p:nvSpPr>
        <p:spPr>
          <a:xfrm>
            <a:off x="2292541" y="6111954"/>
            <a:ext cx="1002101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Tolna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EAB187-7E56-475F-846B-0FB680EDBBB9}"/>
              </a:ext>
            </a:extLst>
          </p:cNvPr>
          <p:cNvSpPr txBox="1"/>
          <p:nvPr/>
        </p:nvSpPr>
        <p:spPr>
          <a:xfrm>
            <a:off x="6429994" y="6097435"/>
            <a:ext cx="3350043" cy="1902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80" dirty="0">
                <a:solidFill>
                  <a:srgbClr val="CC5300"/>
                </a:solidFill>
                <a:latin typeface="Abadi" panose="020B0604020104020204" pitchFamily="34" charset="0"/>
              </a:rPr>
              <a:t>Western Transdanubia</a:t>
            </a:r>
          </a:p>
          <a:p>
            <a:r>
              <a:rPr lang="en-GB" sz="1680" dirty="0">
                <a:solidFill>
                  <a:srgbClr val="800059"/>
                </a:solidFill>
                <a:latin typeface="Abadi" panose="020B0604020104020204" pitchFamily="34" charset="0"/>
              </a:rPr>
              <a:t>Central Transdanubia</a:t>
            </a:r>
          </a:p>
          <a:p>
            <a:r>
              <a:rPr lang="en-GB" sz="1680" dirty="0">
                <a:solidFill>
                  <a:srgbClr val="C90046"/>
                </a:solidFill>
                <a:latin typeface="Abadi" panose="020B0604020104020204" pitchFamily="34" charset="0"/>
              </a:rPr>
              <a:t>Southern Transdanubia</a:t>
            </a:r>
          </a:p>
          <a:p>
            <a:r>
              <a:rPr lang="en-GB" sz="1680" dirty="0">
                <a:solidFill>
                  <a:srgbClr val="E99E11"/>
                </a:solidFill>
                <a:latin typeface="Abadi" panose="020B0604020104020204" pitchFamily="34" charset="0"/>
              </a:rPr>
              <a:t>Central Hungary</a:t>
            </a:r>
          </a:p>
          <a:p>
            <a:r>
              <a:rPr lang="en-GB" sz="1680" dirty="0">
                <a:solidFill>
                  <a:srgbClr val="639A08"/>
                </a:solidFill>
                <a:latin typeface="Abadi" panose="020B0604020104020204" pitchFamily="34" charset="0"/>
              </a:rPr>
              <a:t>Southern Great Plain</a:t>
            </a:r>
          </a:p>
          <a:p>
            <a:r>
              <a:rPr lang="en-GB" sz="1680" dirty="0">
                <a:solidFill>
                  <a:srgbClr val="00599B"/>
                </a:solidFill>
                <a:latin typeface="Abadi" panose="020B0604020104020204" pitchFamily="34" charset="0"/>
              </a:rPr>
              <a:t>Northern Hungary</a:t>
            </a:r>
          </a:p>
          <a:p>
            <a:r>
              <a:rPr lang="en-GB" sz="1680" dirty="0">
                <a:solidFill>
                  <a:srgbClr val="C51808"/>
                </a:solidFill>
                <a:latin typeface="Abadi" panose="020B0604020104020204" pitchFamily="34" charset="0"/>
              </a:rPr>
              <a:t>Northern Great Plain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6AA85A0-6988-40FA-BD48-131A7204EC61}"/>
              </a:ext>
            </a:extLst>
          </p:cNvPr>
          <p:cNvSpPr/>
          <p:nvPr/>
        </p:nvSpPr>
        <p:spPr>
          <a:xfrm>
            <a:off x="-448956" y="1445871"/>
            <a:ext cx="9322164" cy="66073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534CCE-C406-4BA9-AF57-8E7A229597A0}"/>
              </a:ext>
            </a:extLst>
          </p:cNvPr>
          <p:cNvGrpSpPr/>
          <p:nvPr/>
        </p:nvGrpSpPr>
        <p:grpSpPr>
          <a:xfrm>
            <a:off x="-300204" y="1761260"/>
            <a:ext cx="3252646" cy="1535659"/>
            <a:chOff x="81886" y="2009088"/>
            <a:chExt cx="3097830" cy="1462566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8B5C7F59-F6DF-4307-A8C8-9E75981D2D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64" t="13136"/>
            <a:stretch/>
          </p:blipFill>
          <p:spPr>
            <a:xfrm>
              <a:off x="259492" y="2009088"/>
              <a:ext cx="2920224" cy="1411010"/>
            </a:xfrm>
            <a:prstGeom prst="rect">
              <a:avLst/>
            </a:prstGeom>
            <a:ln>
              <a:noFill/>
            </a:ln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8E9C372-691B-4CD8-A779-6BE9A1DF44E6}"/>
                </a:ext>
              </a:extLst>
            </p:cNvPr>
            <p:cNvSpPr txBox="1"/>
            <p:nvPr/>
          </p:nvSpPr>
          <p:spPr>
            <a:xfrm>
              <a:off x="81886" y="2170911"/>
              <a:ext cx="1120825" cy="512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49" dirty="0">
                  <a:latin typeface="Abadi" panose="020B0604020104020204" pitchFamily="34" charset="0"/>
                </a:rPr>
                <a:t>Atlantic</a:t>
              </a:r>
            </a:p>
            <a:p>
              <a:pPr algn="ctr"/>
              <a:r>
                <a:rPr lang="en-GB" sz="1449" dirty="0">
                  <a:latin typeface="Abadi" panose="020B0604020104020204" pitchFamily="34" charset="0"/>
                </a:rPr>
                <a:t>Ocean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01E78D5-A8A9-481A-AAF1-9AF05B943F48}"/>
                </a:ext>
              </a:extLst>
            </p:cNvPr>
            <p:cNvSpPr txBox="1"/>
            <p:nvPr/>
          </p:nvSpPr>
          <p:spPr>
            <a:xfrm rot="21234114">
              <a:off x="979451" y="2689560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Med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B0D3487-ECBA-4B5A-A1A8-4F323D908BD3}"/>
                </a:ext>
              </a:extLst>
            </p:cNvPr>
            <p:cNvSpPr txBox="1"/>
            <p:nvPr/>
          </p:nvSpPr>
          <p:spPr>
            <a:xfrm>
              <a:off x="1198354" y="2668349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ite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01E2BEB-0823-4C7C-A5E7-EE3E3E797468}"/>
                </a:ext>
              </a:extLst>
            </p:cNvPr>
            <p:cNvSpPr txBox="1"/>
            <p:nvPr/>
          </p:nvSpPr>
          <p:spPr>
            <a:xfrm rot="1284838">
              <a:off x="1401708" y="2726032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rran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23A34DD-F79F-409D-AE70-29D4415F4432}"/>
                </a:ext>
              </a:extLst>
            </p:cNvPr>
            <p:cNvSpPr txBox="1"/>
            <p:nvPr/>
          </p:nvSpPr>
          <p:spPr>
            <a:xfrm rot="1284838">
              <a:off x="1620360" y="2816901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ean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7326700-7EB1-4237-AAB4-26DC7852811C}"/>
                </a:ext>
              </a:extLst>
            </p:cNvPr>
            <p:cNvSpPr txBox="1"/>
            <p:nvPr/>
          </p:nvSpPr>
          <p:spPr>
            <a:xfrm>
              <a:off x="1930125" y="2899529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Sea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0B07229-8D7C-458B-98A0-08E3BE3AFC17}"/>
                </a:ext>
              </a:extLst>
            </p:cNvPr>
            <p:cNvSpPr txBox="1"/>
            <p:nvPr/>
          </p:nvSpPr>
          <p:spPr>
            <a:xfrm>
              <a:off x="968459" y="3171320"/>
              <a:ext cx="1578746" cy="300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49" dirty="0">
                  <a:solidFill>
                    <a:srgbClr val="0000FF"/>
                  </a:solidFill>
                  <a:latin typeface="Abadi" panose="020B0604020104020204" pitchFamily="34" charset="0"/>
                </a:rPr>
                <a:t>Extra-Tropics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8584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DE6792-1B98-43B4-920E-21DACDB64F5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8991" y="2512942"/>
            <a:ext cx="5519968" cy="5396735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17623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DFBC6826-3F88-4D69-A866-E285B3ACFD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031" t="5206" r="29526" b="70286"/>
          <a:stretch/>
        </p:blipFill>
        <p:spPr>
          <a:xfrm>
            <a:off x="1340614" y="2693578"/>
            <a:ext cx="5887854" cy="389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05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Picture 342">
            <a:extLst>
              <a:ext uri="{FF2B5EF4-FFF2-40B4-BE49-F238E27FC236}">
                <a16:creationId xmlns:a16="http://schemas.microsoft.com/office/drawing/2014/main" id="{11DE6761-4B71-4548-BF40-F40703395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182" y="2446536"/>
            <a:ext cx="5747644" cy="534597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7ADD61-407E-48AF-BA68-DA57DCEF45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8991" y="2512942"/>
            <a:ext cx="5519968" cy="5396735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FD9C08-A23A-41C5-B512-9804BA2B44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0" t="511" r="1660" b="55710"/>
          <a:stretch/>
        </p:blipFill>
        <p:spPr>
          <a:xfrm>
            <a:off x="8126248" y="3728312"/>
            <a:ext cx="343303" cy="14782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EAC4382-94E2-4B9F-8AE9-9B92C5BA73CE}"/>
              </a:ext>
            </a:extLst>
          </p:cNvPr>
          <p:cNvSpPr txBox="1"/>
          <p:nvPr/>
        </p:nvSpPr>
        <p:spPr>
          <a:xfrm>
            <a:off x="7934527" y="3462773"/>
            <a:ext cx="817928" cy="333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69" b="1" dirty="0"/>
              <a:t>m.a.s.l.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E45DF21-0173-429F-9F7E-30702B2FC81B}"/>
              </a:ext>
            </a:extLst>
          </p:cNvPr>
          <p:cNvSpPr/>
          <p:nvPr/>
        </p:nvSpPr>
        <p:spPr>
          <a:xfrm>
            <a:off x="6601622" y="2512941"/>
            <a:ext cx="35859" cy="45997"/>
          </a:xfrm>
          <a:prstGeom prst="rect">
            <a:avLst/>
          </a:prstGeom>
          <a:solidFill>
            <a:srgbClr val="637E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69"/>
          </a:p>
        </p:txBody>
      </p:sp>
    </p:spTree>
    <p:extLst>
      <p:ext uri="{BB962C8B-B14F-4D97-AF65-F5344CB8AC3E}">
        <p14:creationId xmlns:p14="http://schemas.microsoft.com/office/powerpoint/2010/main" val="194693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1B50F-5AD4-4249-9CA1-73D41140C2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1" t="30292" r="24314" b="18060"/>
          <a:stretch/>
        </p:blipFill>
        <p:spPr>
          <a:xfrm>
            <a:off x="2212295" y="4042950"/>
            <a:ext cx="4473908" cy="2778152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2DDD64F7-FE78-4BBF-A748-9D1F97A1C6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2343305" y="4134479"/>
            <a:ext cx="4054261" cy="266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7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0F9FF811-50CB-45B9-9C79-E2B199C988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8" t="2778" r="4489" b="3334"/>
          <a:stretch/>
        </p:blipFill>
        <p:spPr>
          <a:xfrm>
            <a:off x="1540402" y="2562944"/>
            <a:ext cx="5349102" cy="50502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C8AE89C-A89A-459B-9DBC-8A53DCC22F94}"/>
              </a:ext>
            </a:extLst>
          </p:cNvPr>
          <p:cNvSpPr/>
          <p:nvPr/>
        </p:nvSpPr>
        <p:spPr>
          <a:xfrm>
            <a:off x="1988652" y="6081695"/>
            <a:ext cx="1441866" cy="11803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6E60D1A-1BB6-47AC-9B5A-A33485954AFA}"/>
              </a:ext>
            </a:extLst>
          </p:cNvPr>
          <p:cNvGrpSpPr/>
          <p:nvPr/>
        </p:nvGrpSpPr>
        <p:grpSpPr>
          <a:xfrm>
            <a:off x="7134438" y="4148770"/>
            <a:ext cx="1528444" cy="1596391"/>
            <a:chOff x="9620250" y="2514600"/>
            <a:chExt cx="1948709" cy="203533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15C141-05B2-4C3F-968D-16D813EE8CFD}"/>
                </a:ext>
              </a:extLst>
            </p:cNvPr>
            <p:cNvSpPr txBox="1"/>
            <p:nvPr/>
          </p:nvSpPr>
          <p:spPr>
            <a:xfrm>
              <a:off x="9620250" y="2514600"/>
              <a:ext cx="1948709" cy="3329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97" b="1" dirty="0"/>
                <a:t>Annual Rainfall [mm</a:t>
              </a:r>
              <a:r>
                <a:rPr lang="en-GB" sz="1097" b="1" dirty="0"/>
                <a:t>]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FCA8AF2-E6F1-448C-9AF9-AC3AD0835BE6}"/>
                </a:ext>
              </a:extLst>
            </p:cNvPr>
            <p:cNvSpPr/>
            <p:nvPr/>
          </p:nvSpPr>
          <p:spPr>
            <a:xfrm>
              <a:off x="9915524" y="2847975"/>
              <a:ext cx="360000" cy="180975"/>
            </a:xfrm>
            <a:prstGeom prst="rect">
              <a:avLst/>
            </a:prstGeom>
            <a:solidFill>
              <a:srgbClr val="F9F80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56B16F9-BA52-4334-A2B4-EC9E1DD9758C}"/>
                </a:ext>
              </a:extLst>
            </p:cNvPr>
            <p:cNvSpPr/>
            <p:nvPr/>
          </p:nvSpPr>
          <p:spPr>
            <a:xfrm>
              <a:off x="9915524" y="3054804"/>
              <a:ext cx="360000" cy="180975"/>
            </a:xfrm>
            <a:prstGeom prst="rect">
              <a:avLst/>
            </a:prstGeom>
            <a:solidFill>
              <a:srgbClr val="D3EA07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A9D9296-2ADC-40DD-92FB-85B01A5F4916}"/>
                </a:ext>
              </a:extLst>
            </p:cNvPr>
            <p:cNvSpPr/>
            <p:nvPr/>
          </p:nvSpPr>
          <p:spPr>
            <a:xfrm>
              <a:off x="9915524" y="3261633"/>
              <a:ext cx="360000" cy="180975"/>
            </a:xfrm>
            <a:prstGeom prst="rect">
              <a:avLst/>
            </a:prstGeom>
            <a:solidFill>
              <a:srgbClr val="78A8B6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92B5F0D-4C42-4BA6-8F41-F4617B136E80}"/>
                </a:ext>
              </a:extLst>
            </p:cNvPr>
            <p:cNvSpPr/>
            <p:nvPr/>
          </p:nvSpPr>
          <p:spPr>
            <a:xfrm>
              <a:off x="9915524" y="3468462"/>
              <a:ext cx="360000" cy="180975"/>
            </a:xfrm>
            <a:prstGeom prst="rect">
              <a:avLst/>
            </a:prstGeom>
            <a:solidFill>
              <a:srgbClr val="46D6E8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A1D2ABF-C954-464B-8FC2-D31D8EE2E70D}"/>
                </a:ext>
              </a:extLst>
            </p:cNvPr>
            <p:cNvSpPr/>
            <p:nvPr/>
          </p:nvSpPr>
          <p:spPr>
            <a:xfrm>
              <a:off x="9915524" y="3675291"/>
              <a:ext cx="360000" cy="180975"/>
            </a:xfrm>
            <a:prstGeom prst="rect">
              <a:avLst/>
            </a:prstGeom>
            <a:solidFill>
              <a:srgbClr val="70F6E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C611E46-B45B-4FA9-B325-954D7D0FC80D}"/>
                </a:ext>
              </a:extLst>
            </p:cNvPr>
            <p:cNvSpPr/>
            <p:nvPr/>
          </p:nvSpPr>
          <p:spPr>
            <a:xfrm>
              <a:off x="9915524" y="3882120"/>
              <a:ext cx="360000" cy="180975"/>
            </a:xfrm>
            <a:prstGeom prst="rect">
              <a:avLst/>
            </a:prstGeom>
            <a:solidFill>
              <a:srgbClr val="C10ED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B7EF94F-FACA-4BF0-AA6E-AAE1E90663B2}"/>
                </a:ext>
              </a:extLst>
            </p:cNvPr>
            <p:cNvSpPr/>
            <p:nvPr/>
          </p:nvSpPr>
          <p:spPr>
            <a:xfrm>
              <a:off x="9915524" y="4088949"/>
              <a:ext cx="360000" cy="180975"/>
            </a:xfrm>
            <a:prstGeom prst="rect">
              <a:avLst/>
            </a:prstGeom>
            <a:solidFill>
              <a:srgbClr val="57055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D143868-85FD-4A7D-B468-85F463B2886E}"/>
                </a:ext>
              </a:extLst>
            </p:cNvPr>
            <p:cNvSpPr/>
            <p:nvPr/>
          </p:nvSpPr>
          <p:spPr>
            <a:xfrm>
              <a:off x="9915524" y="4295775"/>
              <a:ext cx="360000" cy="180975"/>
            </a:xfrm>
            <a:prstGeom prst="rect">
              <a:avLst/>
            </a:prstGeom>
            <a:solidFill>
              <a:srgbClr val="35005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8BFCD7-5FD0-4721-9FA6-57526387314B}"/>
                </a:ext>
              </a:extLst>
            </p:cNvPr>
            <p:cNvSpPr txBox="1"/>
            <p:nvPr/>
          </p:nvSpPr>
          <p:spPr>
            <a:xfrm>
              <a:off x="10048875" y="2998903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1500 - 2000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81FBFA-8B73-4A4F-896F-9680B52E93B1}"/>
                </a:ext>
              </a:extLst>
            </p:cNvPr>
            <p:cNvSpPr txBox="1"/>
            <p:nvPr/>
          </p:nvSpPr>
          <p:spPr>
            <a:xfrm>
              <a:off x="10048875" y="3206982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2000 - 3000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2901783-F84C-4D50-B46F-49B42152EF62}"/>
                </a:ext>
              </a:extLst>
            </p:cNvPr>
            <p:cNvSpPr txBox="1"/>
            <p:nvPr/>
          </p:nvSpPr>
          <p:spPr>
            <a:xfrm>
              <a:off x="10048875" y="3415064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3000 - 4000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756628E-16ED-4A68-B2C7-8D4A6D60A51E}"/>
                </a:ext>
              </a:extLst>
            </p:cNvPr>
            <p:cNvSpPr txBox="1"/>
            <p:nvPr/>
          </p:nvSpPr>
          <p:spPr>
            <a:xfrm>
              <a:off x="10048875" y="3623143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4000 - 5000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34C790-901B-49AC-AEF8-6C652A428EC8}"/>
                </a:ext>
              </a:extLst>
            </p:cNvPr>
            <p:cNvSpPr txBox="1"/>
            <p:nvPr/>
          </p:nvSpPr>
          <p:spPr>
            <a:xfrm>
              <a:off x="10048875" y="3831220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5000 - 6000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CA8C24E-017D-4A6B-963F-71780ACDE6E8}"/>
                </a:ext>
              </a:extLst>
            </p:cNvPr>
            <p:cNvSpPr txBox="1"/>
            <p:nvPr/>
          </p:nvSpPr>
          <p:spPr>
            <a:xfrm>
              <a:off x="10048875" y="4039299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6000 - 7000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E9F023A-5F44-4EE9-9F3A-0B99A2DB838B}"/>
                </a:ext>
              </a:extLst>
            </p:cNvPr>
            <p:cNvSpPr txBox="1"/>
            <p:nvPr/>
          </p:nvSpPr>
          <p:spPr>
            <a:xfrm>
              <a:off x="9906001" y="4247378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&gt; 7000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ADE4516-8B76-41DE-A56B-579FC0BC4B0F}"/>
                </a:ext>
              </a:extLst>
            </p:cNvPr>
            <p:cNvSpPr txBox="1"/>
            <p:nvPr/>
          </p:nvSpPr>
          <p:spPr>
            <a:xfrm>
              <a:off x="9896474" y="2790824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&lt; 1500</a:t>
              </a:r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A0C8C0CB-A727-45FD-8431-DF252BCF72F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33301" y="2562947"/>
            <a:ext cx="5349102" cy="5211815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3C5303-7495-456A-AF59-717EFE805FCE}"/>
              </a:ext>
            </a:extLst>
          </p:cNvPr>
          <p:cNvSpPr/>
          <p:nvPr/>
        </p:nvSpPr>
        <p:spPr>
          <a:xfrm>
            <a:off x="1325357" y="2493964"/>
            <a:ext cx="215821" cy="5211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A76A1B7-A445-4B68-BD5B-A60DD09D27F7}"/>
              </a:ext>
            </a:extLst>
          </p:cNvPr>
          <p:cNvSpPr/>
          <p:nvPr/>
        </p:nvSpPr>
        <p:spPr>
          <a:xfrm>
            <a:off x="6881234" y="2466735"/>
            <a:ext cx="215821" cy="5211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B92C198-F43E-4644-AFEA-FA8522BD1CAC}"/>
              </a:ext>
            </a:extLst>
          </p:cNvPr>
          <p:cNvSpPr/>
          <p:nvPr/>
        </p:nvSpPr>
        <p:spPr>
          <a:xfrm rot="16200000">
            <a:off x="4192490" y="-235009"/>
            <a:ext cx="130428" cy="5463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A01A9F-CE39-4F58-AC94-492BFB6DCB6E}"/>
              </a:ext>
            </a:extLst>
          </p:cNvPr>
          <p:cNvSpPr/>
          <p:nvPr/>
        </p:nvSpPr>
        <p:spPr>
          <a:xfrm rot="16200000">
            <a:off x="4177566" y="4948918"/>
            <a:ext cx="188684" cy="5463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</p:spTree>
    <p:extLst>
      <p:ext uri="{BB962C8B-B14F-4D97-AF65-F5344CB8AC3E}">
        <p14:creationId xmlns:p14="http://schemas.microsoft.com/office/powerpoint/2010/main" val="1370769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4521</TotalTime>
  <Words>171</Words>
  <Application>Microsoft Office PowerPoint</Application>
  <PresentationFormat>Custom</PresentationFormat>
  <Paragraphs>88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Abadi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</dc:creator>
  <cp:lastModifiedBy>Fatima Maria Pillosu</cp:lastModifiedBy>
  <cp:revision>16</cp:revision>
  <dcterms:created xsi:type="dcterms:W3CDTF">2021-03-04T15:43:31Z</dcterms:created>
  <dcterms:modified xsi:type="dcterms:W3CDTF">2021-03-17T10:09:20Z</dcterms:modified>
</cp:coreProperties>
</file>

<file path=docProps/thumbnail.jpeg>
</file>